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63" r:id="rId1"/>
  </p:sldMasterIdLst>
  <p:notesMasterIdLst>
    <p:notesMasterId r:id="rId22"/>
  </p:notesMasterIdLst>
  <p:handoutMasterIdLst>
    <p:handoutMasterId r:id="rId23"/>
  </p:handoutMasterIdLst>
  <p:sldIdLst>
    <p:sldId id="536" r:id="rId2"/>
    <p:sldId id="565" r:id="rId3"/>
    <p:sldId id="588" r:id="rId4"/>
    <p:sldId id="589" r:id="rId5"/>
    <p:sldId id="590" r:id="rId6"/>
    <p:sldId id="591" r:id="rId7"/>
    <p:sldId id="594" r:id="rId8"/>
    <p:sldId id="595" r:id="rId9"/>
    <p:sldId id="599" r:id="rId10"/>
    <p:sldId id="596" r:id="rId11"/>
    <p:sldId id="600" r:id="rId12"/>
    <p:sldId id="592" r:id="rId13"/>
    <p:sldId id="593" r:id="rId14"/>
    <p:sldId id="597" r:id="rId15"/>
    <p:sldId id="598" r:id="rId16"/>
    <p:sldId id="601" r:id="rId17"/>
    <p:sldId id="558" r:id="rId18"/>
    <p:sldId id="566" r:id="rId19"/>
    <p:sldId id="418" r:id="rId20"/>
    <p:sldId id="449" r:id="rId21"/>
  </p:sldIdLst>
  <p:sldSz cx="9144000" cy="5143500" type="screen16x9"/>
  <p:notesSz cx="6858000" cy="9144000"/>
  <p:defaultTextStyle>
    <a:defPPr>
      <a:defRPr lang="zh-CN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8DBA4"/>
    <a:srgbClr val="B8D66C"/>
    <a:srgbClr val="B5DAA6"/>
    <a:srgbClr val="5E9F29"/>
    <a:srgbClr val="249760"/>
    <a:srgbClr val="A8E1D3"/>
    <a:srgbClr val="249660"/>
    <a:srgbClr val="F1F4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279" autoAdjust="0"/>
    <p:restoredTop sz="95773" autoAdjust="0"/>
  </p:normalViewPr>
  <p:slideViewPr>
    <p:cSldViewPr snapToGrid="0">
      <p:cViewPr varScale="1">
        <p:scale>
          <a:sx n="149" d="100"/>
          <a:sy n="149" d="100"/>
        </p:scale>
        <p:origin x="294" y="11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4" d="100"/>
          <a:sy n="84" d="100"/>
        </p:scale>
        <p:origin x="3912" y="90"/>
      </p:cViewPr>
      <p:guideLst>
        <p:guide orient="horz" pos="2880"/>
        <p:guide pos="2160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>
            <a:extLst>
              <a:ext uri="{FF2B5EF4-FFF2-40B4-BE49-F238E27FC236}">
                <a16:creationId xmlns:a16="http://schemas.microsoft.com/office/drawing/2014/main" id="{15D1169E-258F-4C35-AE34-CD258075006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r>
              <a:rPr lang="zh-CN" altLang="en-US"/>
              <a:t>状元成才路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44F10569-42F0-4C34-8DA0-D35E73FEBCB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16C9BDC1-5B79-4B03-A523-C6BBCB99ED59}" type="datetimeFigureOut">
              <a:rPr lang="zh-CN" altLang="en-US"/>
              <a:pPr>
                <a:defRPr/>
              </a:pPr>
              <a:t>2024/8/30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B81505AB-1F65-4D62-BFD7-75EAE4D617C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r>
              <a:rPr lang="zh-CN" altLang="en-US"/>
              <a:t>状元成才路</a:t>
            </a: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19BE4E7-0354-4AE8-A261-10EE5B40BBC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787D8DFC-335B-4BA1-A9AE-F40E9B0CED7A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sldNum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>
            <a:extLst>
              <a:ext uri="{FF2B5EF4-FFF2-40B4-BE49-F238E27FC236}">
                <a16:creationId xmlns:a16="http://schemas.microsoft.com/office/drawing/2014/main" id="{0B25AA17-A792-44E8-81E9-3FD7CA611CE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r>
              <a:rPr lang="zh-CN" altLang="en-US"/>
              <a:t>状元成才路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CC75206A-4A6E-455E-90C6-5906B5209779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BC9217A8-5B9C-48F4-A7FE-4CB0B89C5E16}" type="datetimeFigureOut">
              <a:rPr lang="zh-CN" altLang="en-US"/>
              <a:pPr>
                <a:defRPr/>
              </a:pPr>
              <a:t>2024/8/30</a:t>
            </a:fld>
            <a:endParaRPr lang="zh-CN" altLang="en-US"/>
          </a:p>
        </p:txBody>
      </p:sp>
      <p:sp>
        <p:nvSpPr>
          <p:cNvPr id="4" name="幻灯片图像占位符 3">
            <a:extLst>
              <a:ext uri="{FF2B5EF4-FFF2-40B4-BE49-F238E27FC236}">
                <a16:creationId xmlns:a16="http://schemas.microsoft.com/office/drawing/2014/main" id="{2620DE0A-D47A-409C-90BA-FBBBA4199D3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/>
          </a:p>
        </p:txBody>
      </p:sp>
      <p:sp>
        <p:nvSpPr>
          <p:cNvPr id="5" name="备注占位符 4">
            <a:extLst>
              <a:ext uri="{FF2B5EF4-FFF2-40B4-BE49-F238E27FC236}">
                <a16:creationId xmlns:a16="http://schemas.microsoft.com/office/drawing/2014/main" id="{6072A47F-F9BB-48AB-BB1E-3A89F01D25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18E2EDE-0330-4265-AF13-9A062CF8F77E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r>
              <a:rPr lang="zh-CN" altLang="en-US"/>
              <a:t>状元成才路</a:t>
            </a: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454338C-D647-4FF2-A56D-0CB8C001808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357787B4-1610-4D7C-B883-907063B56DF7}" type="slidenum">
              <a:rPr lang="zh-CN" altLang="en-US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1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2532" name="页脚占位符 4"/>
          <p:cNvSpPr>
            <a:spLocks noGrp="1"/>
          </p:cNvSpPr>
          <p:nvPr>
            <p:ph type="ftr" sz="quarter" idx="4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zh-CN" altLang="en-US">
                <a:latin typeface="Arial" charset="0"/>
              </a:rPr>
              <a:t>状元成才路</a:t>
            </a:r>
          </a:p>
        </p:txBody>
      </p:sp>
      <p:sp>
        <p:nvSpPr>
          <p:cNvPr id="22533" name="页眉占位符 5"/>
          <p:cNvSpPr>
            <a:spLocks noGrp="1"/>
          </p:cNvSpPr>
          <p:nvPr>
            <p:ph type="hdr" sz="quarter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zh-CN" altLang="en-US">
                <a:latin typeface="Arial" charset="0"/>
              </a:rPr>
              <a:t>状元成才路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388349" y="77643"/>
            <a:ext cx="668981" cy="587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4414" r:id="rId1"/>
    <p:sldLayoutId id="2147484415" r:id="rId2"/>
    <p:sldLayoutId id="2147484419" r:id="rId3"/>
    <p:sldLayoutId id="2147484418" r:id="rId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imes New Roman" pitchFamily="18" charset="0"/>
          <a:ea typeface="黑体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imes New Roman" pitchFamily="18" charset="0"/>
          <a:ea typeface="黑体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imes New Roman" pitchFamily="18" charset="0"/>
          <a:ea typeface="黑体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imes New Roman" pitchFamily="18" charset="0"/>
          <a:ea typeface="黑体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imes New Roman" pitchFamily="18" charset="0"/>
          <a:ea typeface="黑体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imes New Roman" pitchFamily="18" charset="0"/>
          <a:ea typeface="黑体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imes New Roman" pitchFamily="18" charset="0"/>
          <a:ea typeface="黑体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imes New Roman" pitchFamily="18" charset="0"/>
          <a:ea typeface="黑体" pitchFamily="2" charset="-122"/>
        </a:defRPr>
      </a:lvl9pPr>
    </p:titleStyle>
    <p:bodyStyle>
      <a:lvl1pPr marL="342900" indent="-342900" algn="l" rtl="0" eaLnBrk="0" fontAlgn="base" hangingPunct="0">
        <a:lnSpc>
          <a:spcPct val="120000"/>
        </a:lnSpc>
        <a:spcBef>
          <a:spcPct val="0"/>
        </a:spcBef>
        <a:spcAft>
          <a:spcPct val="0"/>
        </a:spcAft>
        <a:defRPr sz="2400" b="1" kern="1200">
          <a:solidFill>
            <a:schemeClr val="tx1"/>
          </a:solidFill>
          <a:latin typeface="+mj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slide" Target="slide18.xml"/><Relationship Id="rId3" Type="http://schemas.openxmlformats.org/officeDocument/2006/relationships/image" Target="../media/image25.jpeg"/><Relationship Id="rId7" Type="http://schemas.openxmlformats.org/officeDocument/2006/relationships/slide" Target="slide7.xml"/><Relationship Id="rId12" Type="http://schemas.openxmlformats.org/officeDocument/2006/relationships/slide" Target="slide17.xm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slide" Target="slide14.xml"/><Relationship Id="rId5" Type="http://schemas.openxmlformats.org/officeDocument/2006/relationships/slide" Target="slide3.xml"/><Relationship Id="rId10" Type="http://schemas.openxmlformats.org/officeDocument/2006/relationships/slide" Target="slide12.xml"/><Relationship Id="rId4" Type="http://schemas.openxmlformats.org/officeDocument/2006/relationships/image" Target="../media/image26.jpeg"/><Relationship Id="rId9" Type="http://schemas.openxmlformats.org/officeDocument/2006/relationships/slide" Target="slide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3" Type="http://schemas.openxmlformats.org/officeDocument/2006/relationships/slide" Target="slide3.xml"/><Relationship Id="rId7" Type="http://schemas.openxmlformats.org/officeDocument/2006/relationships/slide" Target="slide4.xml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slide" Target="slide18.xml"/><Relationship Id="rId5" Type="http://schemas.openxmlformats.org/officeDocument/2006/relationships/slide" Target="slide7.xml"/><Relationship Id="rId10" Type="http://schemas.openxmlformats.org/officeDocument/2006/relationships/slide" Target="slide17.xml"/><Relationship Id="rId4" Type="http://schemas.openxmlformats.org/officeDocument/2006/relationships/image" Target="../media/image10.png"/><Relationship Id="rId9" Type="http://schemas.openxmlformats.org/officeDocument/2006/relationships/slide" Target="slide1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slide" Target="slide18.xml"/><Relationship Id="rId3" Type="http://schemas.openxmlformats.org/officeDocument/2006/relationships/slideLayout" Target="../slideLayouts/slideLayout2.xml"/><Relationship Id="rId7" Type="http://schemas.openxmlformats.org/officeDocument/2006/relationships/slide" Target="slide12.xml"/><Relationship Id="rId12" Type="http://schemas.openxmlformats.org/officeDocument/2006/relationships/slide" Target="slide1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0.png"/><Relationship Id="rId11" Type="http://schemas.openxmlformats.org/officeDocument/2006/relationships/slide" Target="slide14.xml"/><Relationship Id="rId5" Type="http://schemas.openxmlformats.org/officeDocument/2006/relationships/slide" Target="slide3.xml"/><Relationship Id="rId10" Type="http://schemas.openxmlformats.org/officeDocument/2006/relationships/slide" Target="slide7.xml"/><Relationship Id="rId4" Type="http://schemas.openxmlformats.org/officeDocument/2006/relationships/image" Target="../media/image28.png"/><Relationship Id="rId9" Type="http://schemas.openxmlformats.org/officeDocument/2006/relationships/slide" Target="slide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3" Type="http://schemas.openxmlformats.org/officeDocument/2006/relationships/image" Target="../media/image10.png"/><Relationship Id="rId7" Type="http://schemas.openxmlformats.org/officeDocument/2006/relationships/slide" Target="slide7.xml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11.png"/><Relationship Id="rId10" Type="http://schemas.openxmlformats.org/officeDocument/2006/relationships/slide" Target="slide18.xml"/><Relationship Id="rId4" Type="http://schemas.openxmlformats.org/officeDocument/2006/relationships/slide" Target="slide12.xml"/><Relationship Id="rId9" Type="http://schemas.openxmlformats.org/officeDocument/2006/relationships/slide" Target="slide1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slide" Target="slide18.xml"/><Relationship Id="rId3" Type="http://schemas.openxmlformats.org/officeDocument/2006/relationships/slideLayout" Target="../slideLayouts/slideLayout2.xml"/><Relationship Id="rId7" Type="http://schemas.openxmlformats.org/officeDocument/2006/relationships/slide" Target="slide14.xml"/><Relationship Id="rId12" Type="http://schemas.openxmlformats.org/officeDocument/2006/relationships/slide" Target="slide1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0.png"/><Relationship Id="rId11" Type="http://schemas.openxmlformats.org/officeDocument/2006/relationships/slide" Target="slide7.xml"/><Relationship Id="rId5" Type="http://schemas.openxmlformats.org/officeDocument/2006/relationships/slide" Target="slide3.xml"/><Relationship Id="rId10" Type="http://schemas.openxmlformats.org/officeDocument/2006/relationships/slide" Target="slide12.xml"/><Relationship Id="rId4" Type="http://schemas.openxmlformats.org/officeDocument/2006/relationships/image" Target="../media/image29.png"/><Relationship Id="rId9" Type="http://schemas.openxmlformats.org/officeDocument/2006/relationships/slide" Target="slide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slide" Target="slide18.xml"/><Relationship Id="rId3" Type="http://schemas.openxmlformats.org/officeDocument/2006/relationships/slideLayout" Target="../slideLayouts/slideLayout2.xml"/><Relationship Id="rId7" Type="http://schemas.openxmlformats.org/officeDocument/2006/relationships/slide" Target="slide14.xml"/><Relationship Id="rId12" Type="http://schemas.openxmlformats.org/officeDocument/2006/relationships/slide" Target="slide1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10.png"/><Relationship Id="rId11" Type="http://schemas.openxmlformats.org/officeDocument/2006/relationships/slide" Target="slide7.xml"/><Relationship Id="rId5" Type="http://schemas.openxmlformats.org/officeDocument/2006/relationships/slide" Target="slide3.xml"/><Relationship Id="rId10" Type="http://schemas.openxmlformats.org/officeDocument/2006/relationships/slide" Target="slide12.xml"/><Relationship Id="rId4" Type="http://schemas.openxmlformats.org/officeDocument/2006/relationships/image" Target="../media/image30.png"/><Relationship Id="rId9" Type="http://schemas.openxmlformats.org/officeDocument/2006/relationships/slide" Target="slide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3" Type="http://schemas.openxmlformats.org/officeDocument/2006/relationships/slide" Target="slide3.xml"/><Relationship Id="rId7" Type="http://schemas.openxmlformats.org/officeDocument/2006/relationships/slide" Target="slide4.xm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slide" Target="slide18.xml"/><Relationship Id="rId5" Type="http://schemas.openxmlformats.org/officeDocument/2006/relationships/slide" Target="slide14.xml"/><Relationship Id="rId10" Type="http://schemas.openxmlformats.org/officeDocument/2006/relationships/slide" Target="slide17.xml"/><Relationship Id="rId4" Type="http://schemas.openxmlformats.org/officeDocument/2006/relationships/image" Target="../media/image10.png"/><Relationship Id="rId9" Type="http://schemas.openxmlformats.org/officeDocument/2006/relationships/slide" Target="slide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openxmlformats.org/officeDocument/2006/relationships/image" Target="../media/image10.png"/><Relationship Id="rId7" Type="http://schemas.openxmlformats.org/officeDocument/2006/relationships/slide" Target="slide12.xml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11.png"/><Relationship Id="rId10" Type="http://schemas.openxmlformats.org/officeDocument/2006/relationships/slide" Target="slide18.xml"/><Relationship Id="rId4" Type="http://schemas.openxmlformats.org/officeDocument/2006/relationships/slide" Target="slide17.xml"/><Relationship Id="rId9" Type="http://schemas.openxmlformats.org/officeDocument/2006/relationships/slide" Target="slide14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openxmlformats.org/officeDocument/2006/relationships/image" Target="../media/image10.png"/><Relationship Id="rId7" Type="http://schemas.openxmlformats.org/officeDocument/2006/relationships/slide" Target="slide12.xml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11.png"/><Relationship Id="rId10" Type="http://schemas.openxmlformats.org/officeDocument/2006/relationships/slide" Target="slide17.xml"/><Relationship Id="rId4" Type="http://schemas.openxmlformats.org/officeDocument/2006/relationships/slide" Target="slide18.xml"/><Relationship Id="rId9" Type="http://schemas.openxmlformats.org/officeDocument/2006/relationships/slide" Target="slide1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slide" Target="slide14.xml"/><Relationship Id="rId3" Type="http://schemas.openxmlformats.org/officeDocument/2006/relationships/tags" Target="../tags/tag3.xml"/><Relationship Id="rId7" Type="http://schemas.openxmlformats.org/officeDocument/2006/relationships/slideLayout" Target="../slideLayouts/slideLayout2.xml"/><Relationship Id="rId12" Type="http://schemas.openxmlformats.org/officeDocument/2006/relationships/slide" Target="slide7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slide" Target="slide18.xml"/><Relationship Id="rId5" Type="http://schemas.openxmlformats.org/officeDocument/2006/relationships/tags" Target="../tags/tag5.xml"/><Relationship Id="rId10" Type="http://schemas.openxmlformats.org/officeDocument/2006/relationships/slide" Target="slide17.xml"/><Relationship Id="rId4" Type="http://schemas.openxmlformats.org/officeDocument/2006/relationships/tags" Target="../tags/tag4.xml"/><Relationship Id="rId9" Type="http://schemas.openxmlformats.org/officeDocument/2006/relationships/slide" Target="slide12.xml"/><Relationship Id="rId1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openxmlformats.org/officeDocument/2006/relationships/slide" Target="slide3.xml"/><Relationship Id="rId7" Type="http://schemas.openxmlformats.org/officeDocument/2006/relationships/slide" Target="slide12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slide" Target="slide18.xml"/><Relationship Id="rId5" Type="http://schemas.openxmlformats.org/officeDocument/2006/relationships/slide" Target="slide4.xml"/><Relationship Id="rId10" Type="http://schemas.openxmlformats.org/officeDocument/2006/relationships/slide" Target="slide17.xml"/><Relationship Id="rId4" Type="http://schemas.openxmlformats.org/officeDocument/2006/relationships/image" Target="../media/image10.png"/><Relationship Id="rId9" Type="http://schemas.openxmlformats.org/officeDocument/2006/relationships/slide" Target="slide1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slide" Target="slide18.xml"/><Relationship Id="rId3" Type="http://schemas.openxmlformats.org/officeDocument/2006/relationships/slideLayout" Target="../slideLayouts/slideLayout2.xml"/><Relationship Id="rId7" Type="http://schemas.openxmlformats.org/officeDocument/2006/relationships/slide" Target="slide4.xml"/><Relationship Id="rId12" Type="http://schemas.openxmlformats.org/officeDocument/2006/relationships/slide" Target="slide1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0.png"/><Relationship Id="rId11" Type="http://schemas.openxmlformats.org/officeDocument/2006/relationships/slide" Target="slide14.xml"/><Relationship Id="rId5" Type="http://schemas.openxmlformats.org/officeDocument/2006/relationships/slide" Target="slide3.xml"/><Relationship Id="rId10" Type="http://schemas.openxmlformats.org/officeDocument/2006/relationships/slide" Target="slide7.xml"/><Relationship Id="rId4" Type="http://schemas.openxmlformats.org/officeDocument/2006/relationships/image" Target="../media/image12.png"/><Relationship Id="rId9" Type="http://schemas.openxmlformats.org/officeDocument/2006/relationships/slide" Target="slide1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3" Type="http://schemas.openxmlformats.org/officeDocument/2006/relationships/image" Target="../media/image14.jpeg"/><Relationship Id="rId7" Type="http://schemas.openxmlformats.org/officeDocument/2006/relationships/image" Target="../media/image11.png"/><Relationship Id="rId12" Type="http://schemas.openxmlformats.org/officeDocument/2006/relationships/slide" Target="slide18.xm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11" Type="http://schemas.openxmlformats.org/officeDocument/2006/relationships/slide" Target="slide17.xml"/><Relationship Id="rId5" Type="http://schemas.openxmlformats.org/officeDocument/2006/relationships/image" Target="../media/image10.png"/><Relationship Id="rId10" Type="http://schemas.openxmlformats.org/officeDocument/2006/relationships/slide" Target="slide14.xml"/><Relationship Id="rId4" Type="http://schemas.openxmlformats.org/officeDocument/2006/relationships/slide" Target="slide3.xml"/><Relationship Id="rId9" Type="http://schemas.openxmlformats.org/officeDocument/2006/relationships/slide" Target="slide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13" Type="http://schemas.openxmlformats.org/officeDocument/2006/relationships/slide" Target="slide17.xml"/><Relationship Id="rId3" Type="http://schemas.openxmlformats.org/officeDocument/2006/relationships/image" Target="../media/image16.png"/><Relationship Id="rId7" Type="http://schemas.openxmlformats.org/officeDocument/2006/relationships/image" Target="../media/image10.png"/><Relationship Id="rId12" Type="http://schemas.openxmlformats.org/officeDocument/2006/relationships/slide" Target="slide14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11" Type="http://schemas.openxmlformats.org/officeDocument/2006/relationships/slide" Target="slide12.xml"/><Relationship Id="rId5" Type="http://schemas.openxmlformats.org/officeDocument/2006/relationships/image" Target="../media/image18.png"/><Relationship Id="rId10" Type="http://schemas.openxmlformats.org/officeDocument/2006/relationships/slide" Target="slide4.xml"/><Relationship Id="rId4" Type="http://schemas.openxmlformats.org/officeDocument/2006/relationships/image" Target="../media/image17.png"/><Relationship Id="rId9" Type="http://schemas.openxmlformats.org/officeDocument/2006/relationships/image" Target="../media/image11.png"/><Relationship Id="rId14" Type="http://schemas.openxmlformats.org/officeDocument/2006/relationships/slide" Target="slide18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20.jpeg"/><Relationship Id="rId7" Type="http://schemas.openxmlformats.org/officeDocument/2006/relationships/image" Target="../media/image11.png"/><Relationship Id="rId12" Type="http://schemas.openxmlformats.org/officeDocument/2006/relationships/slide" Target="slide18.xm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7.xml"/><Relationship Id="rId11" Type="http://schemas.openxmlformats.org/officeDocument/2006/relationships/slide" Target="slide17.xml"/><Relationship Id="rId5" Type="http://schemas.openxmlformats.org/officeDocument/2006/relationships/image" Target="../media/image10.png"/><Relationship Id="rId10" Type="http://schemas.openxmlformats.org/officeDocument/2006/relationships/slide" Target="slide14.xml"/><Relationship Id="rId4" Type="http://schemas.openxmlformats.org/officeDocument/2006/relationships/slide" Target="slide3.xml"/><Relationship Id="rId9" Type="http://schemas.openxmlformats.org/officeDocument/2006/relationships/slide" Target="slide1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slide" Target="slide18.xml"/><Relationship Id="rId3" Type="http://schemas.openxmlformats.org/officeDocument/2006/relationships/image" Target="../media/image22.png"/><Relationship Id="rId7" Type="http://schemas.openxmlformats.org/officeDocument/2006/relationships/slide" Target="slide7.xml"/><Relationship Id="rId12" Type="http://schemas.openxmlformats.org/officeDocument/2006/relationships/slide" Target="slide17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slide" Target="slide14.xml"/><Relationship Id="rId5" Type="http://schemas.openxmlformats.org/officeDocument/2006/relationships/slide" Target="slide3.xml"/><Relationship Id="rId10" Type="http://schemas.openxmlformats.org/officeDocument/2006/relationships/slide" Target="slide12.xml"/><Relationship Id="rId4" Type="http://schemas.openxmlformats.org/officeDocument/2006/relationships/image" Target="../media/image23.jpeg"/><Relationship Id="rId9" Type="http://schemas.openxmlformats.org/officeDocument/2006/relationships/slide" Target="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矩形 1"/>
          <p:cNvSpPr>
            <a:spLocks noChangeArrowheads="1"/>
          </p:cNvSpPr>
          <p:nvPr/>
        </p:nvSpPr>
        <p:spPr bwMode="auto">
          <a:xfrm>
            <a:off x="2522538" y="1338263"/>
            <a:ext cx="4418012" cy="79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4400" b="1">
                <a:latin typeface="楷体" pitchFamily="49" charset="-122"/>
                <a:ea typeface="楷体" pitchFamily="49" charset="-122"/>
              </a:rPr>
              <a:t>10 </a:t>
            </a:r>
            <a:r>
              <a:rPr lang="zh-CN" altLang="en-US" sz="4400" b="1">
                <a:latin typeface="楷体" pitchFamily="49" charset="-122"/>
                <a:ea typeface="楷体" pitchFamily="49" charset="-122"/>
              </a:rPr>
              <a:t>吃饭有讲究</a:t>
            </a:r>
          </a:p>
        </p:txBody>
      </p:sp>
      <p:pic>
        <p:nvPicPr>
          <p:cNvPr id="4099" name="图片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583113"/>
            <a:ext cx="3414713" cy="59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2">
            <a:extLst>
              <a:ext uri="{FF2B5EF4-FFF2-40B4-BE49-F238E27FC236}">
                <a16:creationId xmlns:a16="http://schemas.microsoft.com/office/drawing/2014/main" id="{2E2B1B32-B463-4061-B50A-F72EBC104B14}"/>
              </a:ext>
            </a:extLst>
          </p:cNvPr>
          <p:cNvSpPr txBox="1"/>
          <p:nvPr/>
        </p:nvSpPr>
        <p:spPr>
          <a:xfrm>
            <a:off x="2101850" y="1949450"/>
            <a:ext cx="5695950" cy="1746250"/>
          </a:xfrm>
          <a:prstGeom prst="rect">
            <a:avLst/>
          </a:prstGeom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eaLnBrk="1" hangingPunct="1">
              <a:lnSpc>
                <a:spcPct val="120000"/>
              </a:lnSpc>
              <a:buFont typeface="Wingdings" panose="05000000000000000000" pitchFamily="2" charset="2"/>
              <a:buNone/>
              <a:defRPr/>
            </a:pPr>
            <a:r>
              <a:rPr lang="en-US" altLang="zh-CN" sz="2800" b="1" kern="0" dirty="0">
                <a:solidFill>
                  <a:prstClr val="black"/>
                </a:solidFill>
                <a:latin typeface="宋体" panose="02010600030101010101" pitchFamily="2" charset="-122"/>
              </a:rPr>
              <a:t>1.</a:t>
            </a:r>
            <a:r>
              <a:rPr lang="zh-CN" altLang="en-US" sz="2800" b="1" kern="0" dirty="0">
                <a:solidFill>
                  <a:prstClr val="black"/>
                </a:solidFill>
                <a:latin typeface="宋体" panose="02010600030101010101" pitchFamily="2" charset="-122"/>
              </a:rPr>
              <a:t>发霉的花生能吃吗？</a:t>
            </a:r>
            <a:endParaRPr lang="en-US" altLang="zh-CN" sz="2800" b="1" kern="0" dirty="0">
              <a:solidFill>
                <a:prstClr val="black"/>
              </a:solidFill>
              <a:latin typeface="宋体" panose="02010600030101010101" pitchFamily="2" charset="-122"/>
            </a:endParaRPr>
          </a:p>
          <a:p>
            <a:pPr marL="0" indent="0" eaLnBrk="1" hangingPunct="1">
              <a:lnSpc>
                <a:spcPct val="120000"/>
              </a:lnSpc>
              <a:buFont typeface="Wingdings" panose="05000000000000000000" pitchFamily="2" charset="2"/>
              <a:buNone/>
              <a:defRPr/>
            </a:pPr>
            <a:r>
              <a:rPr lang="en-US" altLang="zh-CN" sz="2800" b="1" kern="0" dirty="0">
                <a:solidFill>
                  <a:prstClr val="black"/>
                </a:solidFill>
                <a:latin typeface="宋体" panose="02010600030101010101" pitchFamily="2" charset="-122"/>
              </a:rPr>
              <a:t>2.</a:t>
            </a:r>
            <a:r>
              <a:rPr lang="zh-CN" altLang="en-US" sz="2800" b="1" kern="0" dirty="0">
                <a:solidFill>
                  <a:prstClr val="black"/>
                </a:solidFill>
                <a:latin typeface="宋体" panose="02010600030101010101" pitchFamily="2" charset="-122"/>
              </a:rPr>
              <a:t>油炸的食物是不是可以常吃？</a:t>
            </a:r>
            <a:endParaRPr lang="en-US" altLang="zh-CN" sz="2800" b="1" kern="0" dirty="0">
              <a:solidFill>
                <a:prstClr val="black"/>
              </a:solidFill>
              <a:latin typeface="宋体" panose="02010600030101010101" pitchFamily="2" charset="-122"/>
            </a:endParaRPr>
          </a:p>
          <a:p>
            <a:pPr marL="0" indent="0" eaLnBrk="1" hangingPunct="1">
              <a:lnSpc>
                <a:spcPct val="120000"/>
              </a:lnSpc>
              <a:buFont typeface="Wingdings" panose="05000000000000000000" pitchFamily="2" charset="2"/>
              <a:buNone/>
              <a:defRPr/>
            </a:pPr>
            <a:r>
              <a:rPr lang="en-US" altLang="zh-CN" sz="2800" b="1" kern="0" dirty="0">
                <a:solidFill>
                  <a:prstClr val="black"/>
                </a:solidFill>
                <a:latin typeface="宋体" panose="02010600030101010101" pitchFamily="2" charset="-122"/>
              </a:rPr>
              <a:t>3.</a:t>
            </a:r>
            <a:r>
              <a:rPr lang="zh-CN" altLang="en-US" sz="2800" b="1" kern="0" dirty="0">
                <a:solidFill>
                  <a:prstClr val="black"/>
                </a:solidFill>
                <a:latin typeface="宋体" panose="02010600030101010101" pitchFamily="2" charset="-122"/>
              </a:rPr>
              <a:t>方便面是不是可以作为主食？</a:t>
            </a:r>
            <a:endParaRPr lang="en-US" altLang="zh-CN" sz="2800" b="1" kern="0" dirty="0">
              <a:solidFill>
                <a:prstClr val="black"/>
              </a:solidFill>
              <a:latin typeface="宋体" panose="02010600030101010101" pitchFamily="2" charset="-122"/>
            </a:endParaRP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F25A4A16-E8C6-4CA1-B811-0640E4C9F9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52795" y="821690"/>
            <a:ext cx="1749916" cy="159338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2" descr="C:\Users\Candy\Desktop\0722\新建文件夹\10k\QQ图片20170710133548.jpg">
            <a:extLst>
              <a:ext uri="{FF2B5EF4-FFF2-40B4-BE49-F238E27FC236}">
                <a16:creationId xmlns:a16="http://schemas.microsoft.com/office/drawing/2014/main" id="{98A1B8DA-130F-4EB9-B465-31CB7CF9B3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8482" y="2946921"/>
            <a:ext cx="1678946" cy="14985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BB310A3F-94AE-492B-8736-EE1397012E3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4445"/>
          <a:stretch/>
        </p:blipFill>
        <p:spPr>
          <a:xfrm>
            <a:off x="813215" y="536382"/>
            <a:ext cx="1993067" cy="155572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矩形: 圆角 6">
            <a:extLst>
              <a:ext uri="{FF2B5EF4-FFF2-40B4-BE49-F238E27FC236}">
                <a16:creationId xmlns:a16="http://schemas.microsoft.com/office/drawing/2014/main" id="{8BBE34F8-F4E2-4214-9DF1-C0E666994133}"/>
              </a:ext>
            </a:extLst>
          </p:cNvPr>
          <p:cNvSpPr/>
          <p:nvPr/>
        </p:nvSpPr>
        <p:spPr>
          <a:xfrm>
            <a:off x="100013" y="2468563"/>
            <a:ext cx="373062" cy="2549525"/>
          </a:xfrm>
          <a:prstGeom prst="roundRect">
            <a:avLst>
              <a:gd name="adj" fmla="val 48807"/>
            </a:avLst>
          </a:prstGeom>
          <a:solidFill>
            <a:srgbClr val="B8DB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954B439E-517D-4C15-A048-40BAEB8B7D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213" y="2688199"/>
            <a:ext cx="474662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90000"/>
              </a:lnSpc>
            </a:pPr>
            <a:r>
              <a:rPr lang="zh-CN" altLang="en-US" sz="2000" b="1" dirty="0">
                <a:latin typeface="楷体" pitchFamily="49" charset="-122"/>
                <a:ea typeface="楷体" pitchFamily="49" charset="-122"/>
              </a:rPr>
              <a:t>听听食物的诉说</a:t>
            </a:r>
          </a:p>
        </p:txBody>
      </p:sp>
      <p:pic>
        <p:nvPicPr>
          <p:cNvPr id="9" name="图片 46">
            <a:hlinkClick r:id="rId5" action="ppaction://hlinksldjump"/>
            <a:extLst>
              <a:ext uri="{FF2B5EF4-FFF2-40B4-BE49-F238E27FC236}">
                <a16:creationId xmlns:a16="http://schemas.microsoft.com/office/drawing/2014/main" id="{D0EF44D4-FFB8-4DE1-9787-79BD39EA5D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138614" y="4752079"/>
            <a:ext cx="268288" cy="2667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" name="组合 17">
            <a:extLst>
              <a:ext uri="{FF2B5EF4-FFF2-40B4-BE49-F238E27FC236}">
                <a16:creationId xmlns:a16="http://schemas.microsoft.com/office/drawing/2014/main" id="{25301D80-DCB1-436E-8163-788C80EB720F}"/>
              </a:ext>
            </a:extLst>
          </p:cNvPr>
          <p:cNvGrpSpPr>
            <a:grpSpLocks/>
          </p:cNvGrpSpPr>
          <p:nvPr/>
        </p:nvGrpSpPr>
        <p:grpSpPr bwMode="auto">
          <a:xfrm>
            <a:off x="794" y="38565"/>
            <a:ext cx="571500" cy="2436346"/>
            <a:chOff x="-47366" y="69690"/>
            <a:chExt cx="571962" cy="2436500"/>
          </a:xfrm>
        </p:grpSpPr>
        <p:pic>
          <p:nvPicPr>
            <p:cNvPr id="11" name="图片 18">
              <a:hlinkClick r:id="rId7" action="ppaction://hlinksldjump"/>
              <a:extLst>
                <a:ext uri="{FF2B5EF4-FFF2-40B4-BE49-F238E27FC236}">
                  <a16:creationId xmlns:a16="http://schemas.microsoft.com/office/drawing/2014/main" id="{187FC559-43F9-40E2-90DD-446F028EBA4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/>
            <a:srcRect l="22501" t="33167" r="23666" b="31334"/>
            <a:stretch>
              <a:fillRect/>
            </a:stretch>
          </p:blipFill>
          <p:spPr bwMode="auto">
            <a:xfrm>
              <a:off x="-47366" y="562671"/>
              <a:ext cx="571962" cy="377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文本框 9">
              <a:hlinkClick r:id="rId9" action="ppaction://hlinksldjump"/>
              <a:extLst>
                <a:ext uri="{FF2B5EF4-FFF2-40B4-BE49-F238E27FC236}">
                  <a16:creationId xmlns:a16="http://schemas.microsoft.com/office/drawing/2014/main" id="{22B08F8B-4D4D-4AB8-99DD-1E3C7870163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949" y="69690"/>
              <a:ext cx="330769" cy="4489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lnSpc>
                  <a:spcPct val="110000"/>
                </a:lnSpc>
              </a:pPr>
              <a:r>
                <a:rPr lang="en-US" altLang="zh-CN" sz="2400" b="1" dirty="0">
                  <a:latin typeface="宋体" pitchFamily="2" charset="-122"/>
                  <a:sym typeface="+mn-ea"/>
                </a:rPr>
                <a:t>1</a:t>
              </a:r>
              <a:endParaRPr lang="zh-CN" altLang="en-US" sz="2400" b="1" dirty="0">
                <a:latin typeface="宋体" pitchFamily="2" charset="-122"/>
                <a:sym typeface="+mn-ea"/>
              </a:endParaRPr>
            </a:p>
          </p:txBody>
        </p:sp>
        <p:sp>
          <p:nvSpPr>
            <p:cNvPr id="13" name="文本框 20">
              <a:hlinkClick r:id="rId10" action="ppaction://hlinksldjump"/>
              <a:extLst>
                <a:ext uri="{FF2B5EF4-FFF2-40B4-BE49-F238E27FC236}">
                  <a16:creationId xmlns:a16="http://schemas.microsoft.com/office/drawing/2014/main" id="{07A88239-4FE3-45B9-87A5-A0BC7E8F67E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065" y="904821"/>
              <a:ext cx="330769" cy="4489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lnSpc>
                  <a:spcPct val="110000"/>
                </a:lnSpc>
              </a:pPr>
              <a:r>
                <a:rPr lang="en-US" altLang="zh-CN" sz="2400" b="1" dirty="0">
                  <a:latin typeface="宋体" pitchFamily="2" charset="-122"/>
                  <a:sym typeface="+mn-ea"/>
                </a:rPr>
                <a:t>3</a:t>
              </a:r>
              <a:endParaRPr lang="zh-CN" altLang="en-US" sz="2400" b="1" dirty="0">
                <a:latin typeface="宋体" pitchFamily="2" charset="-122"/>
                <a:sym typeface="+mn-ea"/>
              </a:endParaRPr>
            </a:p>
          </p:txBody>
        </p:sp>
        <p:sp>
          <p:nvSpPr>
            <p:cNvPr id="14" name="文本框 9">
              <a:hlinkClick r:id="rId7" action="ppaction://hlinksldjump"/>
              <a:extLst>
                <a:ext uri="{FF2B5EF4-FFF2-40B4-BE49-F238E27FC236}">
                  <a16:creationId xmlns:a16="http://schemas.microsoft.com/office/drawing/2014/main" id="{F98501B6-56C8-443E-9F69-F0A153536FA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962" y="481412"/>
              <a:ext cx="330769" cy="4489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lnSpc>
                  <a:spcPct val="110000"/>
                </a:lnSpc>
              </a:pPr>
              <a:r>
                <a:rPr lang="en-US" altLang="zh-CN" sz="2400" b="1" dirty="0">
                  <a:latin typeface="宋体" pitchFamily="2" charset="-122"/>
                  <a:sym typeface="+mn-ea"/>
                </a:rPr>
                <a:t>2</a:t>
              </a:r>
              <a:endParaRPr lang="zh-CN" altLang="en-US" sz="2400" b="1" dirty="0">
                <a:latin typeface="宋体" pitchFamily="2" charset="-122"/>
                <a:sym typeface="+mn-ea"/>
              </a:endParaRPr>
            </a:p>
          </p:txBody>
        </p:sp>
        <p:sp>
          <p:nvSpPr>
            <p:cNvPr id="15" name="文本框 9">
              <a:hlinkClick r:id="rId11" action="ppaction://hlinksldjump"/>
              <a:extLst>
                <a:ext uri="{FF2B5EF4-FFF2-40B4-BE49-F238E27FC236}">
                  <a16:creationId xmlns:a16="http://schemas.microsoft.com/office/drawing/2014/main" id="{BFB3B092-4D39-466B-82FC-30AC5E7A8A4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962" y="1282727"/>
              <a:ext cx="330769" cy="4489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lnSpc>
                  <a:spcPct val="110000"/>
                </a:lnSpc>
              </a:pPr>
              <a:r>
                <a:rPr lang="en-US" altLang="zh-CN" sz="2400" b="1" dirty="0">
                  <a:latin typeface="宋体" pitchFamily="2" charset="-122"/>
                  <a:sym typeface="+mn-ea"/>
                </a:rPr>
                <a:t>4</a:t>
              </a:r>
              <a:endParaRPr lang="zh-CN" altLang="en-US" sz="2400" b="1" dirty="0">
                <a:latin typeface="宋体" pitchFamily="2" charset="-122"/>
                <a:sym typeface="+mn-ea"/>
              </a:endParaRPr>
            </a:p>
          </p:txBody>
        </p:sp>
        <p:sp>
          <p:nvSpPr>
            <p:cNvPr id="16" name="文本框 9">
              <a:hlinkClick r:id="rId12" action="ppaction://hlinksldjump"/>
              <a:extLst>
                <a:ext uri="{FF2B5EF4-FFF2-40B4-BE49-F238E27FC236}">
                  <a16:creationId xmlns:a16="http://schemas.microsoft.com/office/drawing/2014/main" id="{8EB294FA-7AD4-4847-85AD-9E32B813AF5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599" y="1654764"/>
              <a:ext cx="330769" cy="4489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lnSpc>
                  <a:spcPct val="110000"/>
                </a:lnSpc>
              </a:pPr>
              <a:r>
                <a:rPr lang="en-US" altLang="zh-CN" sz="2400" b="1">
                  <a:latin typeface="宋体" pitchFamily="2" charset="-122"/>
                  <a:sym typeface="+mn-ea"/>
                </a:rPr>
                <a:t>5</a:t>
              </a:r>
              <a:endParaRPr lang="zh-CN" altLang="en-US" sz="2400" b="1">
                <a:latin typeface="宋体" pitchFamily="2" charset="-122"/>
                <a:sym typeface="+mn-ea"/>
              </a:endParaRPr>
            </a:p>
          </p:txBody>
        </p:sp>
        <p:sp>
          <p:nvSpPr>
            <p:cNvPr id="17" name="文本框 9">
              <a:hlinkClick r:id="rId13" action="ppaction://hlinksldjump"/>
              <a:extLst>
                <a:ext uri="{FF2B5EF4-FFF2-40B4-BE49-F238E27FC236}">
                  <a16:creationId xmlns:a16="http://schemas.microsoft.com/office/drawing/2014/main" id="{9CE8C2AE-ACF9-42CB-A36E-C1055583F1A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949" y="2057221"/>
              <a:ext cx="330769" cy="4489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lnSpc>
                  <a:spcPct val="110000"/>
                </a:lnSpc>
              </a:pPr>
              <a:r>
                <a:rPr lang="en-US" altLang="zh-CN" sz="2400" b="1">
                  <a:latin typeface="宋体" pitchFamily="2" charset="-122"/>
                  <a:sym typeface="+mn-ea"/>
                </a:rPr>
                <a:t>6</a:t>
              </a:r>
              <a:endParaRPr lang="zh-CN" altLang="en-US" sz="2400" b="1">
                <a:latin typeface="宋体" pitchFamily="2" charset="-122"/>
                <a:sym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875223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ABB5AC42-0917-40CD-8CAE-73C36673EC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179"/>
          <a:stretch/>
        </p:blipFill>
        <p:spPr>
          <a:xfrm>
            <a:off x="1789113" y="868363"/>
            <a:ext cx="5426075" cy="37322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内容占位符 2">
            <a:extLst>
              <a:ext uri="{FF2B5EF4-FFF2-40B4-BE49-F238E27FC236}">
                <a16:creationId xmlns:a16="http://schemas.microsoft.com/office/drawing/2014/main" id="{D576DB15-2EEE-4B44-8C37-9B8D63A44956}"/>
              </a:ext>
            </a:extLst>
          </p:cNvPr>
          <p:cNvSpPr txBox="1"/>
          <p:nvPr/>
        </p:nvSpPr>
        <p:spPr>
          <a:xfrm>
            <a:off x="3594100" y="207963"/>
            <a:ext cx="1816100" cy="541337"/>
          </a:xfrm>
          <a:prstGeom prst="rect">
            <a:avLst/>
          </a:prstGeom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eaLnBrk="1" hangingPunct="1">
              <a:lnSpc>
                <a:spcPct val="120000"/>
              </a:lnSpc>
              <a:buFont typeface="Wingdings" panose="05000000000000000000" pitchFamily="2" charset="2"/>
              <a:buNone/>
              <a:defRPr/>
            </a:pPr>
            <a:r>
              <a:rPr lang="zh-CN" altLang="en-US" sz="2800" b="1" kern="0">
                <a:solidFill>
                  <a:prstClr val="black"/>
                </a:solidFill>
                <a:latin typeface="宋体" panose="02010600030101010101" pitchFamily="2" charset="-122"/>
              </a:rPr>
              <a:t>膳食宝塔</a:t>
            </a:r>
            <a:endParaRPr lang="en-US" altLang="zh-CN" sz="2800" b="1" kern="0" dirty="0">
              <a:solidFill>
                <a:prstClr val="black"/>
              </a:solidFill>
              <a:latin typeface="宋体" panose="02010600030101010101" pitchFamily="2" charset="-122"/>
            </a:endParaRPr>
          </a:p>
        </p:txBody>
      </p:sp>
      <p:sp>
        <p:nvSpPr>
          <p:cNvPr id="4" name="矩形: 圆角 3">
            <a:extLst>
              <a:ext uri="{FF2B5EF4-FFF2-40B4-BE49-F238E27FC236}">
                <a16:creationId xmlns:a16="http://schemas.microsoft.com/office/drawing/2014/main" id="{B0874E5D-748C-4754-8664-93475F8F7A5A}"/>
              </a:ext>
            </a:extLst>
          </p:cNvPr>
          <p:cNvSpPr/>
          <p:nvPr/>
        </p:nvSpPr>
        <p:spPr>
          <a:xfrm>
            <a:off x="100013" y="2468563"/>
            <a:ext cx="373062" cy="2549525"/>
          </a:xfrm>
          <a:prstGeom prst="roundRect">
            <a:avLst>
              <a:gd name="adj" fmla="val 48807"/>
            </a:avLst>
          </a:prstGeom>
          <a:solidFill>
            <a:srgbClr val="B8DB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2C3D40C1-137A-4681-9FDA-723651C4A0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213" y="2688199"/>
            <a:ext cx="474662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90000"/>
              </a:lnSpc>
            </a:pPr>
            <a:r>
              <a:rPr lang="zh-CN" altLang="en-US" sz="2000" b="1" dirty="0">
                <a:latin typeface="楷体" pitchFamily="49" charset="-122"/>
                <a:ea typeface="楷体" pitchFamily="49" charset="-122"/>
              </a:rPr>
              <a:t>听听食物的诉说</a:t>
            </a:r>
          </a:p>
        </p:txBody>
      </p:sp>
      <p:pic>
        <p:nvPicPr>
          <p:cNvPr id="8" name="图片 46">
            <a:hlinkClick r:id="rId3" action="ppaction://hlinksldjump"/>
            <a:extLst>
              <a:ext uri="{FF2B5EF4-FFF2-40B4-BE49-F238E27FC236}">
                <a16:creationId xmlns:a16="http://schemas.microsoft.com/office/drawing/2014/main" id="{F508AE2A-652B-4E6A-A9C9-F70346C8BD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138614" y="4752079"/>
            <a:ext cx="268288" cy="2667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" name="组合 17">
            <a:extLst>
              <a:ext uri="{FF2B5EF4-FFF2-40B4-BE49-F238E27FC236}">
                <a16:creationId xmlns:a16="http://schemas.microsoft.com/office/drawing/2014/main" id="{79B84FC6-BFEC-4D97-8CF5-89C32FFF93C4}"/>
              </a:ext>
            </a:extLst>
          </p:cNvPr>
          <p:cNvGrpSpPr>
            <a:grpSpLocks/>
          </p:cNvGrpSpPr>
          <p:nvPr/>
        </p:nvGrpSpPr>
        <p:grpSpPr bwMode="auto">
          <a:xfrm>
            <a:off x="794" y="38565"/>
            <a:ext cx="571500" cy="2436346"/>
            <a:chOff x="-47366" y="69690"/>
            <a:chExt cx="571962" cy="2436500"/>
          </a:xfrm>
        </p:grpSpPr>
        <p:pic>
          <p:nvPicPr>
            <p:cNvPr id="10" name="图片 18">
              <a:hlinkClick r:id="rId5" action="ppaction://hlinksldjump"/>
              <a:extLst>
                <a:ext uri="{FF2B5EF4-FFF2-40B4-BE49-F238E27FC236}">
                  <a16:creationId xmlns:a16="http://schemas.microsoft.com/office/drawing/2014/main" id="{A293BB0C-B514-4D5A-BDA8-F0C2066ACD9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/>
            <a:srcRect l="22501" t="33167" r="23666" b="31334"/>
            <a:stretch>
              <a:fillRect/>
            </a:stretch>
          </p:blipFill>
          <p:spPr bwMode="auto">
            <a:xfrm>
              <a:off x="-47366" y="562671"/>
              <a:ext cx="571962" cy="377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文本框 9">
              <a:hlinkClick r:id="rId7" action="ppaction://hlinksldjump"/>
              <a:extLst>
                <a:ext uri="{FF2B5EF4-FFF2-40B4-BE49-F238E27FC236}">
                  <a16:creationId xmlns:a16="http://schemas.microsoft.com/office/drawing/2014/main" id="{FCF893C8-6AEC-4978-8E9B-5D967A5A6C7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949" y="69690"/>
              <a:ext cx="330769" cy="4489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lnSpc>
                  <a:spcPct val="110000"/>
                </a:lnSpc>
              </a:pPr>
              <a:r>
                <a:rPr lang="en-US" altLang="zh-CN" sz="2400" b="1" dirty="0">
                  <a:latin typeface="宋体" pitchFamily="2" charset="-122"/>
                  <a:sym typeface="+mn-ea"/>
                </a:rPr>
                <a:t>1</a:t>
              </a:r>
              <a:endParaRPr lang="zh-CN" altLang="en-US" sz="2400" b="1" dirty="0">
                <a:latin typeface="宋体" pitchFamily="2" charset="-122"/>
                <a:sym typeface="+mn-ea"/>
              </a:endParaRPr>
            </a:p>
          </p:txBody>
        </p:sp>
        <p:sp>
          <p:nvSpPr>
            <p:cNvPr id="12" name="文本框 20">
              <a:hlinkClick r:id="rId8" action="ppaction://hlinksldjump"/>
              <a:extLst>
                <a:ext uri="{FF2B5EF4-FFF2-40B4-BE49-F238E27FC236}">
                  <a16:creationId xmlns:a16="http://schemas.microsoft.com/office/drawing/2014/main" id="{24695FE5-5AE7-43D3-AD10-D91F99E40F4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065" y="904821"/>
              <a:ext cx="330769" cy="4489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lnSpc>
                  <a:spcPct val="110000"/>
                </a:lnSpc>
              </a:pPr>
              <a:r>
                <a:rPr lang="en-US" altLang="zh-CN" sz="2400" b="1" dirty="0">
                  <a:latin typeface="宋体" pitchFamily="2" charset="-122"/>
                  <a:sym typeface="+mn-ea"/>
                </a:rPr>
                <a:t>3</a:t>
              </a:r>
              <a:endParaRPr lang="zh-CN" altLang="en-US" sz="2400" b="1" dirty="0">
                <a:latin typeface="宋体" pitchFamily="2" charset="-122"/>
                <a:sym typeface="+mn-ea"/>
              </a:endParaRPr>
            </a:p>
          </p:txBody>
        </p:sp>
        <p:sp>
          <p:nvSpPr>
            <p:cNvPr id="13" name="文本框 9">
              <a:hlinkClick r:id="rId5" action="ppaction://hlinksldjump"/>
              <a:extLst>
                <a:ext uri="{FF2B5EF4-FFF2-40B4-BE49-F238E27FC236}">
                  <a16:creationId xmlns:a16="http://schemas.microsoft.com/office/drawing/2014/main" id="{5E2D8AE4-5D48-4222-AE1F-AB16DEF6ADA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962" y="481412"/>
              <a:ext cx="330769" cy="4489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lnSpc>
                  <a:spcPct val="110000"/>
                </a:lnSpc>
              </a:pPr>
              <a:r>
                <a:rPr lang="en-US" altLang="zh-CN" sz="2400" b="1" dirty="0">
                  <a:latin typeface="宋体" pitchFamily="2" charset="-122"/>
                  <a:sym typeface="+mn-ea"/>
                </a:rPr>
                <a:t>2</a:t>
              </a:r>
              <a:endParaRPr lang="zh-CN" altLang="en-US" sz="2400" b="1" dirty="0">
                <a:latin typeface="宋体" pitchFamily="2" charset="-122"/>
                <a:sym typeface="+mn-ea"/>
              </a:endParaRPr>
            </a:p>
          </p:txBody>
        </p:sp>
        <p:sp>
          <p:nvSpPr>
            <p:cNvPr id="14" name="文本框 9">
              <a:hlinkClick r:id="rId9" action="ppaction://hlinksldjump"/>
              <a:extLst>
                <a:ext uri="{FF2B5EF4-FFF2-40B4-BE49-F238E27FC236}">
                  <a16:creationId xmlns:a16="http://schemas.microsoft.com/office/drawing/2014/main" id="{D16A4789-8A0E-44D0-846C-3FA391E77B9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962" y="1282727"/>
              <a:ext cx="330769" cy="4489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lnSpc>
                  <a:spcPct val="110000"/>
                </a:lnSpc>
              </a:pPr>
              <a:r>
                <a:rPr lang="en-US" altLang="zh-CN" sz="2400" b="1" dirty="0">
                  <a:latin typeface="宋体" pitchFamily="2" charset="-122"/>
                  <a:sym typeface="+mn-ea"/>
                </a:rPr>
                <a:t>4</a:t>
              </a:r>
              <a:endParaRPr lang="zh-CN" altLang="en-US" sz="2400" b="1" dirty="0">
                <a:latin typeface="宋体" pitchFamily="2" charset="-122"/>
                <a:sym typeface="+mn-ea"/>
              </a:endParaRPr>
            </a:p>
          </p:txBody>
        </p:sp>
        <p:sp>
          <p:nvSpPr>
            <p:cNvPr id="15" name="文本框 9">
              <a:hlinkClick r:id="rId10" action="ppaction://hlinksldjump"/>
              <a:extLst>
                <a:ext uri="{FF2B5EF4-FFF2-40B4-BE49-F238E27FC236}">
                  <a16:creationId xmlns:a16="http://schemas.microsoft.com/office/drawing/2014/main" id="{80679EEB-E6BE-44DA-85F1-F322E3EB65A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599" y="1654764"/>
              <a:ext cx="330769" cy="4489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lnSpc>
                  <a:spcPct val="110000"/>
                </a:lnSpc>
              </a:pPr>
              <a:r>
                <a:rPr lang="en-US" altLang="zh-CN" sz="2400" b="1">
                  <a:latin typeface="宋体" pitchFamily="2" charset="-122"/>
                  <a:sym typeface="+mn-ea"/>
                </a:rPr>
                <a:t>5</a:t>
              </a:r>
              <a:endParaRPr lang="zh-CN" altLang="en-US" sz="2400" b="1">
                <a:latin typeface="宋体" pitchFamily="2" charset="-122"/>
                <a:sym typeface="+mn-ea"/>
              </a:endParaRPr>
            </a:p>
          </p:txBody>
        </p:sp>
        <p:sp>
          <p:nvSpPr>
            <p:cNvPr id="16" name="文本框 9">
              <a:hlinkClick r:id="rId11" action="ppaction://hlinksldjump"/>
              <a:extLst>
                <a:ext uri="{FF2B5EF4-FFF2-40B4-BE49-F238E27FC236}">
                  <a16:creationId xmlns:a16="http://schemas.microsoft.com/office/drawing/2014/main" id="{6D6B265B-173E-42D5-91ED-C27E958BDF0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949" y="2057221"/>
              <a:ext cx="330769" cy="4489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lnSpc>
                  <a:spcPct val="110000"/>
                </a:lnSpc>
              </a:pPr>
              <a:r>
                <a:rPr lang="en-US" altLang="zh-CN" sz="2400" b="1">
                  <a:latin typeface="宋体" pitchFamily="2" charset="-122"/>
                  <a:sym typeface="+mn-ea"/>
                </a:rPr>
                <a:t>6</a:t>
              </a:r>
              <a:endParaRPr lang="zh-CN" altLang="en-US" sz="2400" b="1">
                <a:latin typeface="宋体" pitchFamily="2" charset="-122"/>
                <a:sym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900364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6" name="文本框 9"/>
          <p:cNvSpPr txBox="1">
            <a:spLocks noChangeArrowheads="1"/>
          </p:cNvSpPr>
          <p:nvPr/>
        </p:nvSpPr>
        <p:spPr bwMode="auto">
          <a:xfrm>
            <a:off x="804863" y="139700"/>
            <a:ext cx="2475467" cy="5084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lnSpc>
                <a:spcPct val="110000"/>
              </a:lnSpc>
            </a:pPr>
            <a:r>
              <a:rPr lang="zh-CN" altLang="en-US" sz="2800" b="1" dirty="0">
                <a:solidFill>
                  <a:srgbClr val="5E9F29"/>
                </a:solidFill>
                <a:latin typeface="宋体" pitchFamily="2" charset="-122"/>
                <a:sym typeface="+mn-ea"/>
              </a:rPr>
              <a:t>餐桌上的礼仪</a:t>
            </a:r>
          </a:p>
        </p:txBody>
      </p:sp>
      <p:sp>
        <p:nvSpPr>
          <p:cNvPr id="17" name="内容占位符 2">
            <a:extLst>
              <a:ext uri="{FF2B5EF4-FFF2-40B4-BE49-F238E27FC236}">
                <a16:creationId xmlns:a16="http://schemas.microsoft.com/office/drawing/2014/main" id="{EBB1AAA0-F683-42DD-AB3F-58A004E1E336}"/>
              </a:ext>
            </a:extLst>
          </p:cNvPr>
          <p:cNvSpPr txBox="1"/>
          <p:nvPr/>
        </p:nvSpPr>
        <p:spPr>
          <a:xfrm>
            <a:off x="3830638" y="368300"/>
            <a:ext cx="1743075" cy="558800"/>
          </a:xfrm>
          <a:prstGeom prst="rect">
            <a:avLst/>
          </a:prstGeom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eaLnBrk="1" hangingPunct="1">
              <a:lnSpc>
                <a:spcPct val="120000"/>
              </a:lnSpc>
              <a:buFont typeface="Wingdings" panose="05000000000000000000" pitchFamily="2" charset="2"/>
              <a:buNone/>
              <a:defRPr/>
            </a:pPr>
            <a:r>
              <a:rPr lang="zh-CN" altLang="en-US" sz="2800" b="1" kern="0" dirty="0">
                <a:solidFill>
                  <a:prstClr val="black"/>
                </a:solidFill>
                <a:latin typeface="+mn-ea"/>
              </a:rPr>
              <a:t>用餐礼仪</a:t>
            </a:r>
          </a:p>
        </p:txBody>
      </p:sp>
      <p:pic>
        <p:nvPicPr>
          <p:cNvPr id="3" name="用餐礼仪.mp4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1057275" y="927100"/>
            <a:ext cx="6800850" cy="3684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矩形: 圆角 15">
            <a:extLst>
              <a:ext uri="{FF2B5EF4-FFF2-40B4-BE49-F238E27FC236}">
                <a16:creationId xmlns:a16="http://schemas.microsoft.com/office/drawing/2014/main" id="{C82003DA-760A-45F2-83ED-987A6EFADF61}"/>
              </a:ext>
            </a:extLst>
          </p:cNvPr>
          <p:cNvSpPr/>
          <p:nvPr/>
        </p:nvSpPr>
        <p:spPr>
          <a:xfrm>
            <a:off x="100013" y="2468563"/>
            <a:ext cx="373062" cy="2549525"/>
          </a:xfrm>
          <a:prstGeom prst="roundRect">
            <a:avLst>
              <a:gd name="adj" fmla="val 48807"/>
            </a:avLst>
          </a:prstGeom>
          <a:solidFill>
            <a:srgbClr val="B8DB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18" name="Rectangle 3">
            <a:extLst>
              <a:ext uri="{FF2B5EF4-FFF2-40B4-BE49-F238E27FC236}">
                <a16:creationId xmlns:a16="http://schemas.microsoft.com/office/drawing/2014/main" id="{DF121C3D-5943-49F5-8740-BE1FA7D302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213" y="2776457"/>
            <a:ext cx="474662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90000"/>
              </a:lnSpc>
            </a:pPr>
            <a:r>
              <a:rPr lang="zh-CN" altLang="en-US" sz="2000" b="1" dirty="0">
                <a:latin typeface="楷体" pitchFamily="49" charset="-122"/>
                <a:ea typeface="楷体" pitchFamily="49" charset="-122"/>
              </a:rPr>
              <a:t>餐桌上的礼仪</a:t>
            </a:r>
          </a:p>
        </p:txBody>
      </p:sp>
      <p:pic>
        <p:nvPicPr>
          <p:cNvPr id="19" name="图片 46">
            <a:hlinkClick r:id="rId5" action="ppaction://hlinksldjump"/>
            <a:extLst>
              <a:ext uri="{FF2B5EF4-FFF2-40B4-BE49-F238E27FC236}">
                <a16:creationId xmlns:a16="http://schemas.microsoft.com/office/drawing/2014/main" id="{EA125853-EB08-402A-9A4F-1D44A55707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138614" y="4752079"/>
            <a:ext cx="268288" cy="2667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" name="组合 17">
            <a:extLst>
              <a:ext uri="{FF2B5EF4-FFF2-40B4-BE49-F238E27FC236}">
                <a16:creationId xmlns:a16="http://schemas.microsoft.com/office/drawing/2014/main" id="{9FF3657C-AAA4-4E4A-9C3C-83E28EDE367C}"/>
              </a:ext>
            </a:extLst>
          </p:cNvPr>
          <p:cNvGrpSpPr>
            <a:grpSpLocks/>
          </p:cNvGrpSpPr>
          <p:nvPr/>
        </p:nvGrpSpPr>
        <p:grpSpPr bwMode="auto">
          <a:xfrm>
            <a:off x="794" y="38565"/>
            <a:ext cx="571500" cy="2436346"/>
            <a:chOff x="-47366" y="69690"/>
            <a:chExt cx="571962" cy="2436500"/>
          </a:xfrm>
        </p:grpSpPr>
        <p:pic>
          <p:nvPicPr>
            <p:cNvPr id="21" name="图片 18">
              <a:hlinkClick r:id="rId7" action="ppaction://hlinksldjump"/>
              <a:extLst>
                <a:ext uri="{FF2B5EF4-FFF2-40B4-BE49-F238E27FC236}">
                  <a16:creationId xmlns:a16="http://schemas.microsoft.com/office/drawing/2014/main" id="{C4B98DB7-B2D9-4A74-B05E-E46D18210C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/>
            <a:srcRect l="22501" t="33167" r="23666" b="31334"/>
            <a:stretch>
              <a:fillRect/>
            </a:stretch>
          </p:blipFill>
          <p:spPr bwMode="auto">
            <a:xfrm>
              <a:off x="-47366" y="955095"/>
              <a:ext cx="571962" cy="377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2" name="文本框 9">
              <a:hlinkClick r:id="rId9" action="ppaction://hlinksldjump"/>
              <a:extLst>
                <a:ext uri="{FF2B5EF4-FFF2-40B4-BE49-F238E27FC236}">
                  <a16:creationId xmlns:a16="http://schemas.microsoft.com/office/drawing/2014/main" id="{00B63094-4EF7-427E-A079-9C223EB6C8F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949" y="69690"/>
              <a:ext cx="330769" cy="4489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lnSpc>
                  <a:spcPct val="110000"/>
                </a:lnSpc>
              </a:pPr>
              <a:r>
                <a:rPr lang="en-US" altLang="zh-CN" sz="2400" b="1" dirty="0">
                  <a:latin typeface="宋体" pitchFamily="2" charset="-122"/>
                  <a:sym typeface="+mn-ea"/>
                </a:rPr>
                <a:t>1</a:t>
              </a:r>
              <a:endParaRPr lang="zh-CN" altLang="en-US" sz="2400" b="1" dirty="0">
                <a:latin typeface="宋体" pitchFamily="2" charset="-122"/>
                <a:sym typeface="+mn-ea"/>
              </a:endParaRPr>
            </a:p>
          </p:txBody>
        </p:sp>
        <p:sp>
          <p:nvSpPr>
            <p:cNvPr id="23" name="文本框 20">
              <a:hlinkClick r:id="rId7" action="ppaction://hlinksldjump"/>
              <a:extLst>
                <a:ext uri="{FF2B5EF4-FFF2-40B4-BE49-F238E27FC236}">
                  <a16:creationId xmlns:a16="http://schemas.microsoft.com/office/drawing/2014/main" id="{2247440E-1B70-4BB9-9A54-5C4334B1672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065" y="904821"/>
              <a:ext cx="330769" cy="4489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lnSpc>
                  <a:spcPct val="110000"/>
                </a:lnSpc>
              </a:pPr>
              <a:r>
                <a:rPr lang="en-US" altLang="zh-CN" sz="2400" b="1" dirty="0">
                  <a:latin typeface="宋体" pitchFamily="2" charset="-122"/>
                  <a:sym typeface="+mn-ea"/>
                </a:rPr>
                <a:t>3</a:t>
              </a:r>
              <a:endParaRPr lang="zh-CN" altLang="en-US" sz="2400" b="1" dirty="0">
                <a:latin typeface="宋体" pitchFamily="2" charset="-122"/>
                <a:sym typeface="+mn-ea"/>
              </a:endParaRPr>
            </a:p>
          </p:txBody>
        </p:sp>
        <p:sp>
          <p:nvSpPr>
            <p:cNvPr id="24" name="文本框 9">
              <a:hlinkClick r:id="rId10" action="ppaction://hlinksldjump"/>
              <a:extLst>
                <a:ext uri="{FF2B5EF4-FFF2-40B4-BE49-F238E27FC236}">
                  <a16:creationId xmlns:a16="http://schemas.microsoft.com/office/drawing/2014/main" id="{BF9F9D81-5854-4FC1-9A31-B4009CE51A2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962" y="481412"/>
              <a:ext cx="330769" cy="4489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lnSpc>
                  <a:spcPct val="110000"/>
                </a:lnSpc>
              </a:pPr>
              <a:r>
                <a:rPr lang="en-US" altLang="zh-CN" sz="2400" b="1" dirty="0">
                  <a:latin typeface="宋体" pitchFamily="2" charset="-122"/>
                  <a:sym typeface="+mn-ea"/>
                </a:rPr>
                <a:t>2</a:t>
              </a:r>
              <a:endParaRPr lang="zh-CN" altLang="en-US" sz="2400" b="1" dirty="0">
                <a:latin typeface="宋体" pitchFamily="2" charset="-122"/>
                <a:sym typeface="+mn-ea"/>
              </a:endParaRPr>
            </a:p>
          </p:txBody>
        </p:sp>
        <p:sp>
          <p:nvSpPr>
            <p:cNvPr id="25" name="文本框 9">
              <a:hlinkClick r:id="rId11" action="ppaction://hlinksldjump"/>
              <a:extLst>
                <a:ext uri="{FF2B5EF4-FFF2-40B4-BE49-F238E27FC236}">
                  <a16:creationId xmlns:a16="http://schemas.microsoft.com/office/drawing/2014/main" id="{8228DE11-8A2B-4FB1-AA62-C0E45DE4D82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962" y="1282727"/>
              <a:ext cx="330769" cy="4489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lnSpc>
                  <a:spcPct val="110000"/>
                </a:lnSpc>
              </a:pPr>
              <a:r>
                <a:rPr lang="en-US" altLang="zh-CN" sz="2400" b="1" dirty="0">
                  <a:latin typeface="宋体" pitchFamily="2" charset="-122"/>
                  <a:sym typeface="+mn-ea"/>
                </a:rPr>
                <a:t>4</a:t>
              </a:r>
              <a:endParaRPr lang="zh-CN" altLang="en-US" sz="2400" b="1" dirty="0">
                <a:latin typeface="宋体" pitchFamily="2" charset="-122"/>
                <a:sym typeface="+mn-ea"/>
              </a:endParaRPr>
            </a:p>
          </p:txBody>
        </p:sp>
        <p:sp>
          <p:nvSpPr>
            <p:cNvPr id="26" name="文本框 9">
              <a:hlinkClick r:id="rId12" action="ppaction://hlinksldjump"/>
              <a:extLst>
                <a:ext uri="{FF2B5EF4-FFF2-40B4-BE49-F238E27FC236}">
                  <a16:creationId xmlns:a16="http://schemas.microsoft.com/office/drawing/2014/main" id="{94AFF710-953A-4F9C-BCA9-D050EA41196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599" y="1654764"/>
              <a:ext cx="330769" cy="4489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lnSpc>
                  <a:spcPct val="110000"/>
                </a:lnSpc>
              </a:pPr>
              <a:r>
                <a:rPr lang="en-US" altLang="zh-CN" sz="2400" b="1">
                  <a:latin typeface="宋体" pitchFamily="2" charset="-122"/>
                  <a:sym typeface="+mn-ea"/>
                </a:rPr>
                <a:t>5</a:t>
              </a:r>
              <a:endParaRPr lang="zh-CN" altLang="en-US" sz="2400" b="1">
                <a:latin typeface="宋体" pitchFamily="2" charset="-122"/>
                <a:sym typeface="+mn-ea"/>
              </a:endParaRPr>
            </a:p>
          </p:txBody>
        </p:sp>
        <p:sp>
          <p:nvSpPr>
            <p:cNvPr id="27" name="文本框 9">
              <a:hlinkClick r:id="rId13" action="ppaction://hlinksldjump"/>
              <a:extLst>
                <a:ext uri="{FF2B5EF4-FFF2-40B4-BE49-F238E27FC236}">
                  <a16:creationId xmlns:a16="http://schemas.microsoft.com/office/drawing/2014/main" id="{A07BC71F-0322-4A53-A132-12F1D368F02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949" y="2057221"/>
              <a:ext cx="330769" cy="4489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lnSpc>
                  <a:spcPct val="110000"/>
                </a:lnSpc>
              </a:pPr>
              <a:r>
                <a:rPr lang="en-US" altLang="zh-CN" sz="2400" b="1">
                  <a:latin typeface="宋体" pitchFamily="2" charset="-122"/>
                  <a:sym typeface="+mn-ea"/>
                </a:rPr>
                <a:t>6</a:t>
              </a:r>
              <a:endParaRPr lang="zh-CN" altLang="en-US" sz="2400" b="1">
                <a:latin typeface="宋体" pitchFamily="2" charset="-122"/>
                <a:sym typeface="+mn-ea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video fullScrn="1"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 nodeType="clickPar">
                      <p:stCondLst>
                        <p:cond delay="0"/>
                      </p:stCondLst>
                      <p:childTnLst>
                        <p:par>
                          <p:cTn id="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2">
            <a:extLst>
              <a:ext uri="{FF2B5EF4-FFF2-40B4-BE49-F238E27FC236}">
                <a16:creationId xmlns:a16="http://schemas.microsoft.com/office/drawing/2014/main" id="{7B23A1B9-7269-4A98-8F01-333BEEA6701D}"/>
              </a:ext>
            </a:extLst>
          </p:cNvPr>
          <p:cNvSpPr txBox="1"/>
          <p:nvPr/>
        </p:nvSpPr>
        <p:spPr>
          <a:xfrm>
            <a:off x="623094" y="620927"/>
            <a:ext cx="8297361" cy="3901646"/>
          </a:xfrm>
          <a:prstGeom prst="rect">
            <a:avLst/>
          </a:prstGeom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514350" indent="-514350" eaLnBrk="1" hangingPunct="1">
              <a:lnSpc>
                <a:spcPct val="120000"/>
              </a:lnSpc>
              <a:buClrTx/>
              <a:buSzPct val="100000"/>
              <a:buFont typeface="+mj-lt"/>
              <a:buAutoNum type="arabicPeriod"/>
              <a:defRPr/>
            </a:pPr>
            <a:r>
              <a:rPr lang="zh-CN" altLang="en-US" sz="2800" b="1" kern="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长辈没有上桌吃饭坐下时，我们不能提前坐下，要等长辈坐下时，我们才可以坐。</a:t>
            </a:r>
            <a:endParaRPr lang="en-US" altLang="zh-CN" sz="2800" b="1" kern="0" dirty="0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514350" indent="-514350" eaLnBrk="1" hangingPunct="1">
              <a:lnSpc>
                <a:spcPct val="120000"/>
              </a:lnSpc>
              <a:buClrTx/>
              <a:buSzPct val="100000"/>
              <a:buFont typeface="+mj-lt"/>
              <a:buAutoNum type="arabicPeriod"/>
              <a:defRPr/>
            </a:pPr>
            <a:r>
              <a:rPr lang="zh-CN" altLang="en-US" sz="2800" b="1" kern="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吃饭时，不能翘起二郎腿。更不能端起碗到处走动吃，要坐在位子上吃，左手扶着碗，右手拿筷子。</a:t>
            </a:r>
            <a:endParaRPr lang="en-US" altLang="zh-CN" sz="2800" b="1" kern="0" dirty="0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514350" indent="-514350" eaLnBrk="1" hangingPunct="1">
              <a:lnSpc>
                <a:spcPct val="120000"/>
              </a:lnSpc>
              <a:buClrTx/>
              <a:buSzPct val="100000"/>
              <a:buFont typeface="+mj-lt"/>
              <a:buAutoNum type="arabicPeriod"/>
              <a:defRPr/>
            </a:pPr>
            <a:r>
              <a:rPr lang="zh-CN" altLang="en-US" sz="2800" b="1" kern="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吃饭的时候细嚼慢咽，不能狼吞虎咽。</a:t>
            </a:r>
            <a:endParaRPr lang="en-US" altLang="zh-CN" sz="2800" b="1" kern="0" dirty="0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514350" indent="-514350" eaLnBrk="1" hangingPunct="1">
              <a:lnSpc>
                <a:spcPct val="120000"/>
              </a:lnSpc>
              <a:buClrTx/>
              <a:buSzPct val="100000"/>
              <a:buFont typeface="+mj-lt"/>
              <a:buAutoNum type="arabicPeriod"/>
              <a:defRPr/>
            </a:pPr>
            <a:r>
              <a:rPr lang="zh-CN" altLang="en-US" sz="2800" b="1" kern="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吃饭时，不大声说话，不嘻嘻哈哈，尽量少说话。</a:t>
            </a:r>
          </a:p>
        </p:txBody>
      </p:sp>
      <p:sp>
        <p:nvSpPr>
          <p:cNvPr id="14" name="矩形: 圆角 13">
            <a:extLst>
              <a:ext uri="{FF2B5EF4-FFF2-40B4-BE49-F238E27FC236}">
                <a16:creationId xmlns:a16="http://schemas.microsoft.com/office/drawing/2014/main" id="{8DAEFC5C-D49D-4E72-AFCC-915501E7AB35}"/>
              </a:ext>
            </a:extLst>
          </p:cNvPr>
          <p:cNvSpPr/>
          <p:nvPr/>
        </p:nvSpPr>
        <p:spPr>
          <a:xfrm>
            <a:off x="100013" y="2468563"/>
            <a:ext cx="373062" cy="2549525"/>
          </a:xfrm>
          <a:prstGeom prst="roundRect">
            <a:avLst>
              <a:gd name="adj" fmla="val 48807"/>
            </a:avLst>
          </a:prstGeom>
          <a:solidFill>
            <a:srgbClr val="B8DB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15" name="Rectangle 3">
            <a:extLst>
              <a:ext uri="{FF2B5EF4-FFF2-40B4-BE49-F238E27FC236}">
                <a16:creationId xmlns:a16="http://schemas.microsoft.com/office/drawing/2014/main" id="{18AD8E12-F283-48F0-9F37-463D326A9D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213" y="2776457"/>
            <a:ext cx="474662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90000"/>
              </a:lnSpc>
            </a:pPr>
            <a:r>
              <a:rPr lang="zh-CN" altLang="en-US" sz="2000" b="1" dirty="0">
                <a:latin typeface="楷体" pitchFamily="49" charset="-122"/>
                <a:ea typeface="楷体" pitchFamily="49" charset="-122"/>
              </a:rPr>
              <a:t>餐桌上的礼仪</a:t>
            </a:r>
          </a:p>
        </p:txBody>
      </p:sp>
      <p:pic>
        <p:nvPicPr>
          <p:cNvPr id="16" name="图片 46">
            <a:hlinkClick r:id="rId2" action="ppaction://hlinksldjump"/>
            <a:extLst>
              <a:ext uri="{FF2B5EF4-FFF2-40B4-BE49-F238E27FC236}">
                <a16:creationId xmlns:a16="http://schemas.microsoft.com/office/drawing/2014/main" id="{31966AF2-3723-4299-9786-8323164568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138614" y="4752079"/>
            <a:ext cx="268288" cy="2667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" name="组合 17">
            <a:extLst>
              <a:ext uri="{FF2B5EF4-FFF2-40B4-BE49-F238E27FC236}">
                <a16:creationId xmlns:a16="http://schemas.microsoft.com/office/drawing/2014/main" id="{AD6FE4B1-B612-4EDD-A67A-1F50C4ED569B}"/>
              </a:ext>
            </a:extLst>
          </p:cNvPr>
          <p:cNvGrpSpPr>
            <a:grpSpLocks/>
          </p:cNvGrpSpPr>
          <p:nvPr/>
        </p:nvGrpSpPr>
        <p:grpSpPr bwMode="auto">
          <a:xfrm>
            <a:off x="794" y="38565"/>
            <a:ext cx="571500" cy="2436346"/>
            <a:chOff x="-47366" y="69690"/>
            <a:chExt cx="571962" cy="2436500"/>
          </a:xfrm>
        </p:grpSpPr>
        <p:pic>
          <p:nvPicPr>
            <p:cNvPr id="18" name="图片 18">
              <a:hlinkClick r:id="rId4" action="ppaction://hlinksldjump"/>
              <a:extLst>
                <a:ext uri="{FF2B5EF4-FFF2-40B4-BE49-F238E27FC236}">
                  <a16:creationId xmlns:a16="http://schemas.microsoft.com/office/drawing/2014/main" id="{1C5A4128-92C3-4320-A575-8A28482449C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/>
            <a:srcRect l="22501" t="33167" r="23666" b="31334"/>
            <a:stretch>
              <a:fillRect/>
            </a:stretch>
          </p:blipFill>
          <p:spPr bwMode="auto">
            <a:xfrm>
              <a:off x="-47366" y="955095"/>
              <a:ext cx="571962" cy="377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" name="文本框 9">
              <a:hlinkClick r:id="rId6" action="ppaction://hlinksldjump"/>
              <a:extLst>
                <a:ext uri="{FF2B5EF4-FFF2-40B4-BE49-F238E27FC236}">
                  <a16:creationId xmlns:a16="http://schemas.microsoft.com/office/drawing/2014/main" id="{9CB295C8-1A92-47C8-8CD6-52BE5C383DA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949" y="69690"/>
              <a:ext cx="330769" cy="4489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lnSpc>
                  <a:spcPct val="110000"/>
                </a:lnSpc>
              </a:pPr>
              <a:r>
                <a:rPr lang="en-US" altLang="zh-CN" sz="2400" b="1" dirty="0">
                  <a:latin typeface="宋体" pitchFamily="2" charset="-122"/>
                  <a:sym typeface="+mn-ea"/>
                </a:rPr>
                <a:t>1</a:t>
              </a:r>
              <a:endParaRPr lang="zh-CN" altLang="en-US" sz="2400" b="1" dirty="0">
                <a:latin typeface="宋体" pitchFamily="2" charset="-122"/>
                <a:sym typeface="+mn-ea"/>
              </a:endParaRPr>
            </a:p>
          </p:txBody>
        </p:sp>
        <p:sp>
          <p:nvSpPr>
            <p:cNvPr id="20" name="文本框 20">
              <a:hlinkClick r:id="rId4" action="ppaction://hlinksldjump"/>
              <a:extLst>
                <a:ext uri="{FF2B5EF4-FFF2-40B4-BE49-F238E27FC236}">
                  <a16:creationId xmlns:a16="http://schemas.microsoft.com/office/drawing/2014/main" id="{3208F193-F820-46ED-B6F4-480E931B1CA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065" y="904821"/>
              <a:ext cx="330769" cy="4489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lnSpc>
                  <a:spcPct val="110000"/>
                </a:lnSpc>
              </a:pPr>
              <a:r>
                <a:rPr lang="en-US" altLang="zh-CN" sz="2400" b="1" dirty="0">
                  <a:latin typeface="宋体" pitchFamily="2" charset="-122"/>
                  <a:sym typeface="+mn-ea"/>
                </a:rPr>
                <a:t>3</a:t>
              </a:r>
              <a:endParaRPr lang="zh-CN" altLang="en-US" sz="2400" b="1" dirty="0">
                <a:latin typeface="宋体" pitchFamily="2" charset="-122"/>
                <a:sym typeface="+mn-ea"/>
              </a:endParaRPr>
            </a:p>
          </p:txBody>
        </p:sp>
        <p:sp>
          <p:nvSpPr>
            <p:cNvPr id="21" name="文本框 9">
              <a:hlinkClick r:id="rId7" action="ppaction://hlinksldjump"/>
              <a:extLst>
                <a:ext uri="{FF2B5EF4-FFF2-40B4-BE49-F238E27FC236}">
                  <a16:creationId xmlns:a16="http://schemas.microsoft.com/office/drawing/2014/main" id="{79A557E3-F320-4666-B5D5-57DC6FF0E74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962" y="481412"/>
              <a:ext cx="330769" cy="4489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lnSpc>
                  <a:spcPct val="110000"/>
                </a:lnSpc>
              </a:pPr>
              <a:r>
                <a:rPr lang="en-US" altLang="zh-CN" sz="2400" b="1" dirty="0">
                  <a:latin typeface="宋体" pitchFamily="2" charset="-122"/>
                  <a:sym typeface="+mn-ea"/>
                </a:rPr>
                <a:t>2</a:t>
              </a:r>
              <a:endParaRPr lang="zh-CN" altLang="en-US" sz="2400" b="1" dirty="0">
                <a:latin typeface="宋体" pitchFamily="2" charset="-122"/>
                <a:sym typeface="+mn-ea"/>
              </a:endParaRPr>
            </a:p>
          </p:txBody>
        </p:sp>
        <p:sp>
          <p:nvSpPr>
            <p:cNvPr id="22" name="文本框 9">
              <a:hlinkClick r:id="rId8" action="ppaction://hlinksldjump"/>
              <a:extLst>
                <a:ext uri="{FF2B5EF4-FFF2-40B4-BE49-F238E27FC236}">
                  <a16:creationId xmlns:a16="http://schemas.microsoft.com/office/drawing/2014/main" id="{368C21B7-DDA7-4872-AD8C-20DD0E64C61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962" y="1282727"/>
              <a:ext cx="330769" cy="4489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lnSpc>
                  <a:spcPct val="110000"/>
                </a:lnSpc>
              </a:pPr>
              <a:r>
                <a:rPr lang="en-US" altLang="zh-CN" sz="2400" b="1" dirty="0">
                  <a:latin typeface="宋体" pitchFamily="2" charset="-122"/>
                  <a:sym typeface="+mn-ea"/>
                </a:rPr>
                <a:t>4</a:t>
              </a:r>
              <a:endParaRPr lang="zh-CN" altLang="en-US" sz="2400" b="1" dirty="0">
                <a:latin typeface="宋体" pitchFamily="2" charset="-122"/>
                <a:sym typeface="+mn-ea"/>
              </a:endParaRPr>
            </a:p>
          </p:txBody>
        </p:sp>
        <p:sp>
          <p:nvSpPr>
            <p:cNvPr id="23" name="文本框 9">
              <a:hlinkClick r:id="rId9" action="ppaction://hlinksldjump"/>
              <a:extLst>
                <a:ext uri="{FF2B5EF4-FFF2-40B4-BE49-F238E27FC236}">
                  <a16:creationId xmlns:a16="http://schemas.microsoft.com/office/drawing/2014/main" id="{A0B7386E-8771-458F-964E-6DC60282225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599" y="1654764"/>
              <a:ext cx="330769" cy="4489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lnSpc>
                  <a:spcPct val="110000"/>
                </a:lnSpc>
              </a:pPr>
              <a:r>
                <a:rPr lang="en-US" altLang="zh-CN" sz="2400" b="1">
                  <a:latin typeface="宋体" pitchFamily="2" charset="-122"/>
                  <a:sym typeface="+mn-ea"/>
                </a:rPr>
                <a:t>5</a:t>
              </a:r>
              <a:endParaRPr lang="zh-CN" altLang="en-US" sz="2400" b="1">
                <a:latin typeface="宋体" pitchFamily="2" charset="-122"/>
                <a:sym typeface="+mn-ea"/>
              </a:endParaRPr>
            </a:p>
          </p:txBody>
        </p:sp>
        <p:sp>
          <p:nvSpPr>
            <p:cNvPr id="24" name="文本框 9">
              <a:hlinkClick r:id="rId10" action="ppaction://hlinksldjump"/>
              <a:extLst>
                <a:ext uri="{FF2B5EF4-FFF2-40B4-BE49-F238E27FC236}">
                  <a16:creationId xmlns:a16="http://schemas.microsoft.com/office/drawing/2014/main" id="{E3A17B3D-5726-4D19-A6B4-9996F1326E2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949" y="2057221"/>
              <a:ext cx="330769" cy="4489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lnSpc>
                  <a:spcPct val="110000"/>
                </a:lnSpc>
              </a:pPr>
              <a:r>
                <a:rPr lang="en-US" altLang="zh-CN" sz="2400" b="1">
                  <a:latin typeface="宋体" pitchFamily="2" charset="-122"/>
                  <a:sym typeface="+mn-ea"/>
                </a:rPr>
                <a:t>6</a:t>
              </a:r>
              <a:endParaRPr lang="zh-CN" altLang="en-US" sz="2400" b="1">
                <a:latin typeface="宋体" pitchFamily="2" charset="-122"/>
                <a:sym typeface="+mn-ea"/>
              </a:endParaRPr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内容占位符 2">
            <a:extLst>
              <a:ext uri="{FF2B5EF4-FFF2-40B4-BE49-F238E27FC236}">
                <a16:creationId xmlns:a16="http://schemas.microsoft.com/office/drawing/2014/main" id="{21C01C9D-6865-46AD-A524-4A0EC33BA40D}"/>
              </a:ext>
            </a:extLst>
          </p:cNvPr>
          <p:cNvSpPr txBox="1"/>
          <p:nvPr/>
        </p:nvSpPr>
        <p:spPr>
          <a:xfrm>
            <a:off x="1791074" y="653423"/>
            <a:ext cx="4965700" cy="541338"/>
          </a:xfrm>
          <a:prstGeom prst="rect">
            <a:avLst/>
          </a:prstGeom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eaLnBrk="1" hangingPunct="1">
              <a:lnSpc>
                <a:spcPct val="120000"/>
              </a:lnSpc>
              <a:buFont typeface="Wingdings" panose="05000000000000000000" pitchFamily="2" charset="2"/>
              <a:buNone/>
              <a:defRPr/>
            </a:pPr>
            <a:r>
              <a:rPr lang="zh-CN" altLang="en-US" sz="2800" b="1" kern="0" dirty="0">
                <a:solidFill>
                  <a:prstClr val="black"/>
                </a:solidFill>
                <a:latin typeface="宋体" panose="02010600030101010101" pitchFamily="2" charset="-122"/>
              </a:rPr>
              <a:t>挑食会造成哪些不好的后果？</a:t>
            </a:r>
            <a:endParaRPr lang="en-US" altLang="zh-CN" sz="2800" b="1" kern="0" dirty="0">
              <a:solidFill>
                <a:prstClr val="black"/>
              </a:solidFill>
              <a:latin typeface="宋体" panose="02010600030101010101" pitchFamily="2" charset="-122"/>
            </a:endParaRPr>
          </a:p>
        </p:txBody>
      </p:sp>
      <p:sp>
        <p:nvSpPr>
          <p:cNvPr id="17416" name="文本框 9"/>
          <p:cNvSpPr txBox="1">
            <a:spLocks noChangeArrowheads="1"/>
          </p:cNvSpPr>
          <p:nvPr/>
        </p:nvSpPr>
        <p:spPr bwMode="auto">
          <a:xfrm>
            <a:off x="804863" y="139700"/>
            <a:ext cx="2078037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lnSpc>
                <a:spcPct val="110000"/>
              </a:lnSpc>
            </a:pPr>
            <a:r>
              <a:rPr lang="zh-CN" altLang="en-US" sz="2800" b="1" dirty="0">
                <a:solidFill>
                  <a:srgbClr val="5E9F29"/>
                </a:solidFill>
                <a:latin typeface="宋体" pitchFamily="2" charset="-122"/>
                <a:sym typeface="+mn-ea"/>
              </a:rPr>
              <a:t>我在餐桌上</a:t>
            </a:r>
          </a:p>
        </p:txBody>
      </p:sp>
      <p:pic>
        <p:nvPicPr>
          <p:cNvPr id="2" name="不挑食">
            <a:hlinkClick r:id="" action="ppaction://media"/>
            <a:extLst>
              <a:ext uri="{FF2B5EF4-FFF2-40B4-BE49-F238E27FC236}">
                <a16:creationId xmlns:a16="http://schemas.microsoft.com/office/drawing/2014/main" id="{97995F88-050F-4E80-ABCA-631825005C3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98796" y="1351770"/>
            <a:ext cx="6346407" cy="3569854"/>
          </a:xfrm>
          <a:prstGeom prst="rect">
            <a:avLst/>
          </a:prstGeom>
        </p:spPr>
      </p:pic>
      <p:sp>
        <p:nvSpPr>
          <p:cNvPr id="16" name="矩形: 圆角 15">
            <a:extLst>
              <a:ext uri="{FF2B5EF4-FFF2-40B4-BE49-F238E27FC236}">
                <a16:creationId xmlns:a16="http://schemas.microsoft.com/office/drawing/2014/main" id="{58AD9B95-3A6E-472E-B221-7973A7EF0253}"/>
              </a:ext>
            </a:extLst>
          </p:cNvPr>
          <p:cNvSpPr/>
          <p:nvPr/>
        </p:nvSpPr>
        <p:spPr>
          <a:xfrm>
            <a:off x="100013" y="2468563"/>
            <a:ext cx="373062" cy="2549525"/>
          </a:xfrm>
          <a:prstGeom prst="roundRect">
            <a:avLst>
              <a:gd name="adj" fmla="val 48807"/>
            </a:avLst>
          </a:prstGeom>
          <a:solidFill>
            <a:srgbClr val="B8DB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17" name="Rectangle 3">
            <a:extLst>
              <a:ext uri="{FF2B5EF4-FFF2-40B4-BE49-F238E27FC236}">
                <a16:creationId xmlns:a16="http://schemas.microsoft.com/office/drawing/2014/main" id="{50DBCA36-E63F-4863-A08F-0786DEEBD3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213" y="2776457"/>
            <a:ext cx="474662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90000"/>
              </a:lnSpc>
            </a:pPr>
            <a:r>
              <a:rPr lang="zh-CN" altLang="en-US" sz="2000" b="1" dirty="0">
                <a:latin typeface="楷体" pitchFamily="49" charset="-122"/>
                <a:ea typeface="楷体" pitchFamily="49" charset="-122"/>
              </a:rPr>
              <a:t>我在餐桌上</a:t>
            </a:r>
          </a:p>
        </p:txBody>
      </p:sp>
      <p:pic>
        <p:nvPicPr>
          <p:cNvPr id="18" name="图片 46">
            <a:hlinkClick r:id="rId5" action="ppaction://hlinksldjump"/>
            <a:extLst>
              <a:ext uri="{FF2B5EF4-FFF2-40B4-BE49-F238E27FC236}">
                <a16:creationId xmlns:a16="http://schemas.microsoft.com/office/drawing/2014/main" id="{93414B4C-8C20-473C-B97D-AF86125A66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138614" y="4752079"/>
            <a:ext cx="268288" cy="2667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" name="组合 17">
            <a:extLst>
              <a:ext uri="{FF2B5EF4-FFF2-40B4-BE49-F238E27FC236}">
                <a16:creationId xmlns:a16="http://schemas.microsoft.com/office/drawing/2014/main" id="{28E35555-1E12-49A1-974D-124DF625D4D6}"/>
              </a:ext>
            </a:extLst>
          </p:cNvPr>
          <p:cNvGrpSpPr>
            <a:grpSpLocks/>
          </p:cNvGrpSpPr>
          <p:nvPr/>
        </p:nvGrpSpPr>
        <p:grpSpPr bwMode="auto">
          <a:xfrm>
            <a:off x="794" y="38565"/>
            <a:ext cx="571500" cy="2436346"/>
            <a:chOff x="-47366" y="69690"/>
            <a:chExt cx="571962" cy="2436500"/>
          </a:xfrm>
        </p:grpSpPr>
        <p:pic>
          <p:nvPicPr>
            <p:cNvPr id="20" name="图片 18">
              <a:hlinkClick r:id="rId7" action="ppaction://hlinksldjump"/>
              <a:extLst>
                <a:ext uri="{FF2B5EF4-FFF2-40B4-BE49-F238E27FC236}">
                  <a16:creationId xmlns:a16="http://schemas.microsoft.com/office/drawing/2014/main" id="{114D7102-8E03-4607-8723-5F93BCDC41A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/>
            <a:srcRect l="22501" t="33167" r="23666" b="31334"/>
            <a:stretch>
              <a:fillRect/>
            </a:stretch>
          </p:blipFill>
          <p:spPr bwMode="auto">
            <a:xfrm>
              <a:off x="-47366" y="1351221"/>
              <a:ext cx="571962" cy="377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" name="文本框 9">
              <a:hlinkClick r:id="rId9" action="ppaction://hlinksldjump"/>
              <a:extLst>
                <a:ext uri="{FF2B5EF4-FFF2-40B4-BE49-F238E27FC236}">
                  <a16:creationId xmlns:a16="http://schemas.microsoft.com/office/drawing/2014/main" id="{DB42D2A0-EB95-4271-9D09-98F0ECA6167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949" y="69690"/>
              <a:ext cx="330769" cy="4489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lnSpc>
                  <a:spcPct val="110000"/>
                </a:lnSpc>
              </a:pPr>
              <a:r>
                <a:rPr lang="en-US" altLang="zh-CN" sz="2400" b="1" dirty="0">
                  <a:latin typeface="宋体" pitchFamily="2" charset="-122"/>
                  <a:sym typeface="+mn-ea"/>
                </a:rPr>
                <a:t>1</a:t>
              </a:r>
              <a:endParaRPr lang="zh-CN" altLang="en-US" sz="2400" b="1" dirty="0">
                <a:latin typeface="宋体" pitchFamily="2" charset="-122"/>
                <a:sym typeface="+mn-ea"/>
              </a:endParaRPr>
            </a:p>
          </p:txBody>
        </p:sp>
        <p:sp>
          <p:nvSpPr>
            <p:cNvPr id="22" name="文本框 20">
              <a:hlinkClick r:id="rId10" action="ppaction://hlinksldjump"/>
              <a:extLst>
                <a:ext uri="{FF2B5EF4-FFF2-40B4-BE49-F238E27FC236}">
                  <a16:creationId xmlns:a16="http://schemas.microsoft.com/office/drawing/2014/main" id="{E8D354AD-4477-46BE-8160-0DAFC20F57F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065" y="904821"/>
              <a:ext cx="330769" cy="4489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lnSpc>
                  <a:spcPct val="110000"/>
                </a:lnSpc>
              </a:pPr>
              <a:r>
                <a:rPr lang="en-US" altLang="zh-CN" sz="2400" b="1" dirty="0">
                  <a:latin typeface="宋体" pitchFamily="2" charset="-122"/>
                  <a:sym typeface="+mn-ea"/>
                </a:rPr>
                <a:t>3</a:t>
              </a:r>
              <a:endParaRPr lang="zh-CN" altLang="en-US" sz="2400" b="1" dirty="0">
                <a:latin typeface="宋体" pitchFamily="2" charset="-122"/>
                <a:sym typeface="+mn-ea"/>
              </a:endParaRPr>
            </a:p>
          </p:txBody>
        </p:sp>
        <p:sp>
          <p:nvSpPr>
            <p:cNvPr id="23" name="文本框 9">
              <a:hlinkClick r:id="rId11" action="ppaction://hlinksldjump"/>
              <a:extLst>
                <a:ext uri="{FF2B5EF4-FFF2-40B4-BE49-F238E27FC236}">
                  <a16:creationId xmlns:a16="http://schemas.microsoft.com/office/drawing/2014/main" id="{9DBB680D-A9B6-4D95-A7CF-564C49B3652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962" y="481412"/>
              <a:ext cx="330769" cy="4489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lnSpc>
                  <a:spcPct val="110000"/>
                </a:lnSpc>
              </a:pPr>
              <a:r>
                <a:rPr lang="en-US" altLang="zh-CN" sz="2400" b="1" dirty="0">
                  <a:latin typeface="宋体" pitchFamily="2" charset="-122"/>
                  <a:sym typeface="+mn-ea"/>
                </a:rPr>
                <a:t>2</a:t>
              </a:r>
              <a:endParaRPr lang="zh-CN" altLang="en-US" sz="2400" b="1" dirty="0">
                <a:latin typeface="宋体" pitchFamily="2" charset="-122"/>
                <a:sym typeface="+mn-ea"/>
              </a:endParaRPr>
            </a:p>
          </p:txBody>
        </p:sp>
        <p:sp>
          <p:nvSpPr>
            <p:cNvPr id="24" name="文本框 9">
              <a:hlinkClick r:id="rId7" action="ppaction://hlinksldjump"/>
              <a:extLst>
                <a:ext uri="{FF2B5EF4-FFF2-40B4-BE49-F238E27FC236}">
                  <a16:creationId xmlns:a16="http://schemas.microsoft.com/office/drawing/2014/main" id="{AF37A53F-26D3-4DB1-8EFC-6273BEA9CA1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962" y="1282727"/>
              <a:ext cx="330769" cy="4489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lnSpc>
                  <a:spcPct val="110000"/>
                </a:lnSpc>
              </a:pPr>
              <a:r>
                <a:rPr lang="en-US" altLang="zh-CN" sz="2400" b="1" dirty="0">
                  <a:latin typeface="宋体" pitchFamily="2" charset="-122"/>
                  <a:sym typeface="+mn-ea"/>
                </a:rPr>
                <a:t>4</a:t>
              </a:r>
              <a:endParaRPr lang="zh-CN" altLang="en-US" sz="2400" b="1" dirty="0">
                <a:latin typeface="宋体" pitchFamily="2" charset="-122"/>
                <a:sym typeface="+mn-ea"/>
              </a:endParaRPr>
            </a:p>
          </p:txBody>
        </p:sp>
        <p:sp>
          <p:nvSpPr>
            <p:cNvPr id="25" name="文本框 9">
              <a:hlinkClick r:id="rId12" action="ppaction://hlinksldjump"/>
              <a:extLst>
                <a:ext uri="{FF2B5EF4-FFF2-40B4-BE49-F238E27FC236}">
                  <a16:creationId xmlns:a16="http://schemas.microsoft.com/office/drawing/2014/main" id="{DF0095D3-CF0E-4B29-A48D-AB88D481DB2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599" y="1654764"/>
              <a:ext cx="330769" cy="4489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lnSpc>
                  <a:spcPct val="110000"/>
                </a:lnSpc>
              </a:pPr>
              <a:r>
                <a:rPr lang="en-US" altLang="zh-CN" sz="2400" b="1">
                  <a:latin typeface="宋体" pitchFamily="2" charset="-122"/>
                  <a:sym typeface="+mn-ea"/>
                </a:rPr>
                <a:t>5</a:t>
              </a:r>
              <a:endParaRPr lang="zh-CN" altLang="en-US" sz="2400" b="1">
                <a:latin typeface="宋体" pitchFamily="2" charset="-122"/>
                <a:sym typeface="+mn-ea"/>
              </a:endParaRPr>
            </a:p>
          </p:txBody>
        </p:sp>
        <p:sp>
          <p:nvSpPr>
            <p:cNvPr id="26" name="文本框 9">
              <a:hlinkClick r:id="rId13" action="ppaction://hlinksldjump"/>
              <a:extLst>
                <a:ext uri="{FF2B5EF4-FFF2-40B4-BE49-F238E27FC236}">
                  <a16:creationId xmlns:a16="http://schemas.microsoft.com/office/drawing/2014/main" id="{ED37B5C4-B537-4F37-B8BD-359328732A4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949" y="2057221"/>
              <a:ext cx="330769" cy="4489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lnSpc>
                  <a:spcPct val="110000"/>
                </a:lnSpc>
              </a:pPr>
              <a:r>
                <a:rPr lang="en-US" altLang="zh-CN" sz="2400" b="1">
                  <a:latin typeface="宋体" pitchFamily="2" charset="-122"/>
                  <a:sym typeface="+mn-ea"/>
                </a:rPr>
                <a:t>6</a:t>
              </a:r>
              <a:endParaRPr lang="zh-CN" altLang="en-US" sz="2400" b="1">
                <a:latin typeface="宋体" pitchFamily="2" charset="-122"/>
                <a:sym typeface="+mn-ea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B90936F-13DC-4DD0-B4C5-46D09E0FEB5D}"/>
              </a:ext>
            </a:extLst>
          </p:cNvPr>
          <p:cNvSpPr txBox="1"/>
          <p:nvPr/>
        </p:nvSpPr>
        <p:spPr>
          <a:xfrm>
            <a:off x="2012950" y="209550"/>
            <a:ext cx="4965700" cy="541338"/>
          </a:xfrm>
          <a:prstGeom prst="rect">
            <a:avLst/>
          </a:prstGeom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eaLnBrk="1" hangingPunct="1">
              <a:lnSpc>
                <a:spcPct val="120000"/>
              </a:lnSpc>
              <a:buFont typeface="Wingdings" panose="05000000000000000000" pitchFamily="2" charset="2"/>
              <a:buNone/>
              <a:defRPr/>
            </a:pPr>
            <a:r>
              <a:rPr lang="zh-CN" altLang="en-US" sz="2800" b="1" kern="0" dirty="0">
                <a:solidFill>
                  <a:prstClr val="black"/>
                </a:solidFill>
                <a:latin typeface="宋体" panose="02010600030101010101" pitchFamily="2" charset="-122"/>
              </a:rPr>
              <a:t>暴饮暴食会造成哪些伤害？</a:t>
            </a:r>
            <a:endParaRPr lang="en-US" altLang="zh-CN" sz="2800" b="1" kern="0" dirty="0">
              <a:solidFill>
                <a:prstClr val="black"/>
              </a:solidFill>
              <a:latin typeface="宋体" panose="02010600030101010101" pitchFamily="2" charset="-122"/>
            </a:endParaRPr>
          </a:p>
        </p:txBody>
      </p:sp>
      <p:pic>
        <p:nvPicPr>
          <p:cNvPr id="4" name="不能暴饮暴食.mp4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981075" y="873125"/>
            <a:ext cx="6677025" cy="3846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0FA50B77-C105-4FE8-A8A8-7C3E4BD02E4A}"/>
              </a:ext>
            </a:extLst>
          </p:cNvPr>
          <p:cNvSpPr/>
          <p:nvPr/>
        </p:nvSpPr>
        <p:spPr>
          <a:xfrm>
            <a:off x="100013" y="2468563"/>
            <a:ext cx="373062" cy="2549525"/>
          </a:xfrm>
          <a:prstGeom prst="roundRect">
            <a:avLst>
              <a:gd name="adj" fmla="val 48807"/>
            </a:avLst>
          </a:prstGeom>
          <a:solidFill>
            <a:srgbClr val="B8DB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19" name="Rectangle 3">
            <a:extLst>
              <a:ext uri="{FF2B5EF4-FFF2-40B4-BE49-F238E27FC236}">
                <a16:creationId xmlns:a16="http://schemas.microsoft.com/office/drawing/2014/main" id="{237811A1-31AF-45EE-9CB9-AB6D1FB0C7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213" y="2776457"/>
            <a:ext cx="474662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90000"/>
              </a:lnSpc>
            </a:pPr>
            <a:r>
              <a:rPr lang="zh-CN" altLang="en-US" sz="2000" b="1" dirty="0">
                <a:latin typeface="楷体" pitchFamily="49" charset="-122"/>
                <a:ea typeface="楷体" pitchFamily="49" charset="-122"/>
              </a:rPr>
              <a:t>我在餐桌上</a:t>
            </a:r>
          </a:p>
        </p:txBody>
      </p:sp>
      <p:pic>
        <p:nvPicPr>
          <p:cNvPr id="20" name="图片 46">
            <a:hlinkClick r:id="rId5" action="ppaction://hlinksldjump"/>
            <a:extLst>
              <a:ext uri="{FF2B5EF4-FFF2-40B4-BE49-F238E27FC236}">
                <a16:creationId xmlns:a16="http://schemas.microsoft.com/office/drawing/2014/main" id="{78010FE3-E0D1-4086-B25D-EC78DDB65E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138614" y="4752079"/>
            <a:ext cx="268288" cy="2667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" name="组合 17">
            <a:extLst>
              <a:ext uri="{FF2B5EF4-FFF2-40B4-BE49-F238E27FC236}">
                <a16:creationId xmlns:a16="http://schemas.microsoft.com/office/drawing/2014/main" id="{A072A8F4-545D-4C91-ABF1-CBCF18C8BD90}"/>
              </a:ext>
            </a:extLst>
          </p:cNvPr>
          <p:cNvGrpSpPr>
            <a:grpSpLocks/>
          </p:cNvGrpSpPr>
          <p:nvPr/>
        </p:nvGrpSpPr>
        <p:grpSpPr bwMode="auto">
          <a:xfrm>
            <a:off x="794" y="38565"/>
            <a:ext cx="571500" cy="2436346"/>
            <a:chOff x="-47366" y="69690"/>
            <a:chExt cx="571962" cy="2436500"/>
          </a:xfrm>
        </p:grpSpPr>
        <p:pic>
          <p:nvPicPr>
            <p:cNvPr id="22" name="图片 18">
              <a:hlinkClick r:id="rId7" action="ppaction://hlinksldjump"/>
              <a:extLst>
                <a:ext uri="{FF2B5EF4-FFF2-40B4-BE49-F238E27FC236}">
                  <a16:creationId xmlns:a16="http://schemas.microsoft.com/office/drawing/2014/main" id="{7DA79435-0970-440C-9A42-E0E6722707B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/>
            <a:srcRect l="22501" t="33167" r="23666" b="31334"/>
            <a:stretch>
              <a:fillRect/>
            </a:stretch>
          </p:blipFill>
          <p:spPr bwMode="auto">
            <a:xfrm>
              <a:off x="-47366" y="1351221"/>
              <a:ext cx="571962" cy="377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3" name="文本框 9">
              <a:hlinkClick r:id="rId9" action="ppaction://hlinksldjump"/>
              <a:extLst>
                <a:ext uri="{FF2B5EF4-FFF2-40B4-BE49-F238E27FC236}">
                  <a16:creationId xmlns:a16="http://schemas.microsoft.com/office/drawing/2014/main" id="{C990B607-C1E0-444A-8710-01509104A0B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949" y="69690"/>
              <a:ext cx="330769" cy="4489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lnSpc>
                  <a:spcPct val="110000"/>
                </a:lnSpc>
              </a:pPr>
              <a:r>
                <a:rPr lang="en-US" altLang="zh-CN" sz="2400" b="1" dirty="0">
                  <a:latin typeface="宋体" pitchFamily="2" charset="-122"/>
                  <a:sym typeface="+mn-ea"/>
                </a:rPr>
                <a:t>1</a:t>
              </a:r>
              <a:endParaRPr lang="zh-CN" altLang="en-US" sz="2400" b="1" dirty="0">
                <a:latin typeface="宋体" pitchFamily="2" charset="-122"/>
                <a:sym typeface="+mn-ea"/>
              </a:endParaRPr>
            </a:p>
          </p:txBody>
        </p:sp>
        <p:sp>
          <p:nvSpPr>
            <p:cNvPr id="24" name="文本框 20">
              <a:hlinkClick r:id="rId10" action="ppaction://hlinksldjump"/>
              <a:extLst>
                <a:ext uri="{FF2B5EF4-FFF2-40B4-BE49-F238E27FC236}">
                  <a16:creationId xmlns:a16="http://schemas.microsoft.com/office/drawing/2014/main" id="{95470BCB-4CA3-48A0-86D7-34FCF8FCAA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065" y="904821"/>
              <a:ext cx="330769" cy="4489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lnSpc>
                  <a:spcPct val="110000"/>
                </a:lnSpc>
              </a:pPr>
              <a:r>
                <a:rPr lang="en-US" altLang="zh-CN" sz="2400" b="1" dirty="0">
                  <a:latin typeface="宋体" pitchFamily="2" charset="-122"/>
                  <a:sym typeface="+mn-ea"/>
                </a:rPr>
                <a:t>3</a:t>
              </a:r>
              <a:endParaRPr lang="zh-CN" altLang="en-US" sz="2400" b="1" dirty="0">
                <a:latin typeface="宋体" pitchFamily="2" charset="-122"/>
                <a:sym typeface="+mn-ea"/>
              </a:endParaRPr>
            </a:p>
          </p:txBody>
        </p:sp>
        <p:sp>
          <p:nvSpPr>
            <p:cNvPr id="25" name="文本框 9">
              <a:hlinkClick r:id="rId11" action="ppaction://hlinksldjump"/>
              <a:extLst>
                <a:ext uri="{FF2B5EF4-FFF2-40B4-BE49-F238E27FC236}">
                  <a16:creationId xmlns:a16="http://schemas.microsoft.com/office/drawing/2014/main" id="{1C57EB68-374C-4A39-9B4A-F8E503327CA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962" y="481412"/>
              <a:ext cx="330769" cy="4489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lnSpc>
                  <a:spcPct val="110000"/>
                </a:lnSpc>
              </a:pPr>
              <a:r>
                <a:rPr lang="en-US" altLang="zh-CN" sz="2400" b="1" dirty="0">
                  <a:latin typeface="宋体" pitchFamily="2" charset="-122"/>
                  <a:sym typeface="+mn-ea"/>
                </a:rPr>
                <a:t>2</a:t>
              </a:r>
              <a:endParaRPr lang="zh-CN" altLang="en-US" sz="2400" b="1" dirty="0">
                <a:latin typeface="宋体" pitchFamily="2" charset="-122"/>
                <a:sym typeface="+mn-ea"/>
              </a:endParaRPr>
            </a:p>
          </p:txBody>
        </p:sp>
        <p:sp>
          <p:nvSpPr>
            <p:cNvPr id="26" name="文本框 9">
              <a:hlinkClick r:id="rId7" action="ppaction://hlinksldjump"/>
              <a:extLst>
                <a:ext uri="{FF2B5EF4-FFF2-40B4-BE49-F238E27FC236}">
                  <a16:creationId xmlns:a16="http://schemas.microsoft.com/office/drawing/2014/main" id="{E6425DC1-A87E-40ED-B3A3-F1EABFB785A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962" y="1282727"/>
              <a:ext cx="330769" cy="4489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lnSpc>
                  <a:spcPct val="110000"/>
                </a:lnSpc>
              </a:pPr>
              <a:r>
                <a:rPr lang="en-US" altLang="zh-CN" sz="2400" b="1" dirty="0">
                  <a:latin typeface="宋体" pitchFamily="2" charset="-122"/>
                  <a:sym typeface="+mn-ea"/>
                </a:rPr>
                <a:t>4</a:t>
              </a:r>
              <a:endParaRPr lang="zh-CN" altLang="en-US" sz="2400" b="1" dirty="0">
                <a:latin typeface="宋体" pitchFamily="2" charset="-122"/>
                <a:sym typeface="+mn-ea"/>
              </a:endParaRPr>
            </a:p>
          </p:txBody>
        </p:sp>
        <p:sp>
          <p:nvSpPr>
            <p:cNvPr id="27" name="文本框 9">
              <a:hlinkClick r:id="rId12" action="ppaction://hlinksldjump"/>
              <a:extLst>
                <a:ext uri="{FF2B5EF4-FFF2-40B4-BE49-F238E27FC236}">
                  <a16:creationId xmlns:a16="http://schemas.microsoft.com/office/drawing/2014/main" id="{A03E97D9-AF09-4E1A-8426-A8DC28535FA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599" y="1654764"/>
              <a:ext cx="330769" cy="4489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lnSpc>
                  <a:spcPct val="110000"/>
                </a:lnSpc>
              </a:pPr>
              <a:r>
                <a:rPr lang="en-US" altLang="zh-CN" sz="2400" b="1">
                  <a:latin typeface="宋体" pitchFamily="2" charset="-122"/>
                  <a:sym typeface="+mn-ea"/>
                </a:rPr>
                <a:t>5</a:t>
              </a:r>
              <a:endParaRPr lang="zh-CN" altLang="en-US" sz="2400" b="1">
                <a:latin typeface="宋体" pitchFamily="2" charset="-122"/>
                <a:sym typeface="+mn-ea"/>
              </a:endParaRPr>
            </a:p>
          </p:txBody>
        </p:sp>
        <p:sp>
          <p:nvSpPr>
            <p:cNvPr id="28" name="文本框 9">
              <a:hlinkClick r:id="rId13" action="ppaction://hlinksldjump"/>
              <a:extLst>
                <a:ext uri="{FF2B5EF4-FFF2-40B4-BE49-F238E27FC236}">
                  <a16:creationId xmlns:a16="http://schemas.microsoft.com/office/drawing/2014/main" id="{D37C1B83-D6E9-4951-9075-A4008769505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949" y="2057221"/>
              <a:ext cx="330769" cy="4489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lnSpc>
                  <a:spcPct val="110000"/>
                </a:lnSpc>
              </a:pPr>
              <a:r>
                <a:rPr lang="en-US" altLang="zh-CN" sz="2400" b="1">
                  <a:latin typeface="宋体" pitchFamily="2" charset="-122"/>
                  <a:sym typeface="+mn-ea"/>
                </a:rPr>
                <a:t>6</a:t>
              </a:r>
              <a:endParaRPr lang="zh-CN" altLang="en-US" sz="2400" b="1">
                <a:latin typeface="宋体" pitchFamily="2" charset="-122"/>
                <a:sym typeface="+mn-ea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2">
            <a:extLst>
              <a:ext uri="{FF2B5EF4-FFF2-40B4-BE49-F238E27FC236}">
                <a16:creationId xmlns:a16="http://schemas.microsoft.com/office/drawing/2014/main" id="{AA72C816-A0BF-41B0-9BEC-54000BFB27FC}"/>
              </a:ext>
            </a:extLst>
          </p:cNvPr>
          <p:cNvSpPr txBox="1"/>
          <p:nvPr/>
        </p:nvSpPr>
        <p:spPr>
          <a:xfrm>
            <a:off x="1349637" y="601341"/>
            <a:ext cx="4229100" cy="604837"/>
          </a:xfrm>
          <a:prstGeom prst="rect">
            <a:avLst/>
          </a:prstGeom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eaLnBrk="1" hangingPunct="1">
              <a:lnSpc>
                <a:spcPct val="120000"/>
              </a:lnSpc>
              <a:buFont typeface="Wingdings" panose="05000000000000000000" pitchFamily="2" charset="2"/>
              <a:buNone/>
              <a:defRPr/>
            </a:pPr>
            <a:r>
              <a:rPr lang="zh-CN" altLang="en-US" sz="3200" b="1" kern="0" dirty="0">
                <a:solidFill>
                  <a:prstClr val="black"/>
                </a:solidFill>
                <a:latin typeface="宋体" panose="02010600030101010101" pitchFamily="2" charset="-122"/>
              </a:rPr>
              <a:t>吃饭时，我要怎么做？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7C43356-7B82-4A32-B2EA-8F70D85D4E4F}"/>
              </a:ext>
            </a:extLst>
          </p:cNvPr>
          <p:cNvSpPr txBox="1"/>
          <p:nvPr/>
        </p:nvSpPr>
        <p:spPr>
          <a:xfrm>
            <a:off x="2048137" y="1422078"/>
            <a:ext cx="3956050" cy="2673350"/>
          </a:xfrm>
          <a:prstGeom prst="rect">
            <a:avLst/>
          </a:prstGeom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eaLnBrk="1" hangingPunct="1">
              <a:lnSpc>
                <a:spcPct val="120000"/>
              </a:lnSpc>
              <a:buFont typeface="Wingdings" panose="05000000000000000000" pitchFamily="2" charset="2"/>
              <a:buNone/>
              <a:defRPr/>
            </a:pPr>
            <a:r>
              <a:rPr lang="zh-CN" altLang="en-US" sz="3200" b="1" kern="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吃饭应注意，</a:t>
            </a:r>
            <a:endParaRPr lang="en-US" altLang="zh-CN" sz="3200" b="1" kern="0" dirty="0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indent="0" eaLnBrk="1" hangingPunct="1">
              <a:lnSpc>
                <a:spcPct val="120000"/>
              </a:lnSpc>
              <a:buFont typeface="Wingdings" panose="05000000000000000000" pitchFamily="2" charset="2"/>
              <a:buNone/>
              <a:defRPr/>
            </a:pPr>
            <a:r>
              <a:rPr lang="zh-CN" altLang="en-US" sz="3200" b="1" kern="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健康和礼仪。</a:t>
            </a:r>
            <a:endParaRPr lang="en-US" altLang="zh-CN" sz="3200" b="1" kern="0" dirty="0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indent="0" eaLnBrk="1" hangingPunct="1">
              <a:lnSpc>
                <a:spcPct val="120000"/>
              </a:lnSpc>
              <a:buFont typeface="Wingdings" panose="05000000000000000000" pitchFamily="2" charset="2"/>
              <a:buNone/>
              <a:defRPr/>
            </a:pPr>
            <a:r>
              <a:rPr lang="zh-CN" altLang="en-US" sz="3200" b="1" kern="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挑食暴食不可取，</a:t>
            </a:r>
            <a:endParaRPr lang="en-US" altLang="zh-CN" sz="3200" b="1" kern="0" dirty="0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indent="0" eaLnBrk="1" hangingPunct="1">
              <a:lnSpc>
                <a:spcPct val="120000"/>
              </a:lnSpc>
              <a:buFont typeface="Wingdings" panose="05000000000000000000" pitchFamily="2" charset="2"/>
              <a:buNone/>
              <a:defRPr/>
            </a:pPr>
            <a:r>
              <a:rPr lang="zh-CN" altLang="en-US" sz="3200" b="1" kern="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浪费粮食不可以。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3604" y="1320507"/>
            <a:ext cx="3394369" cy="2425419"/>
          </a:xfrm>
          <a:prstGeom prst="rect">
            <a:avLst/>
          </a:prstGeom>
        </p:spPr>
      </p:pic>
      <p:sp>
        <p:nvSpPr>
          <p:cNvPr id="16" name="矩形: 圆角 15">
            <a:extLst>
              <a:ext uri="{FF2B5EF4-FFF2-40B4-BE49-F238E27FC236}">
                <a16:creationId xmlns:a16="http://schemas.microsoft.com/office/drawing/2014/main" id="{3F901960-9534-4D11-BC3B-26E08AF01C11}"/>
              </a:ext>
            </a:extLst>
          </p:cNvPr>
          <p:cNvSpPr/>
          <p:nvPr/>
        </p:nvSpPr>
        <p:spPr>
          <a:xfrm>
            <a:off x="100013" y="2468563"/>
            <a:ext cx="373062" cy="2549525"/>
          </a:xfrm>
          <a:prstGeom prst="roundRect">
            <a:avLst>
              <a:gd name="adj" fmla="val 48807"/>
            </a:avLst>
          </a:prstGeom>
          <a:solidFill>
            <a:srgbClr val="B8DB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17" name="Rectangle 3">
            <a:extLst>
              <a:ext uri="{FF2B5EF4-FFF2-40B4-BE49-F238E27FC236}">
                <a16:creationId xmlns:a16="http://schemas.microsoft.com/office/drawing/2014/main" id="{8F9B4A8A-7C31-415E-AD44-E13FFDC8C6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213" y="2776457"/>
            <a:ext cx="474662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90000"/>
              </a:lnSpc>
            </a:pPr>
            <a:r>
              <a:rPr lang="zh-CN" altLang="en-US" sz="2000" b="1" dirty="0">
                <a:latin typeface="楷体" pitchFamily="49" charset="-122"/>
                <a:ea typeface="楷体" pitchFamily="49" charset="-122"/>
              </a:rPr>
              <a:t>我在餐桌上</a:t>
            </a:r>
          </a:p>
        </p:txBody>
      </p:sp>
      <p:pic>
        <p:nvPicPr>
          <p:cNvPr id="18" name="图片 46">
            <a:hlinkClick r:id="rId3" action="ppaction://hlinksldjump"/>
            <a:extLst>
              <a:ext uri="{FF2B5EF4-FFF2-40B4-BE49-F238E27FC236}">
                <a16:creationId xmlns:a16="http://schemas.microsoft.com/office/drawing/2014/main" id="{3E79F02F-F52F-40BD-89A0-9541186E69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138614" y="4752079"/>
            <a:ext cx="268288" cy="2667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" name="组合 17">
            <a:extLst>
              <a:ext uri="{FF2B5EF4-FFF2-40B4-BE49-F238E27FC236}">
                <a16:creationId xmlns:a16="http://schemas.microsoft.com/office/drawing/2014/main" id="{B913A726-B2D7-4CAC-A554-BB0FEBA4CABC}"/>
              </a:ext>
            </a:extLst>
          </p:cNvPr>
          <p:cNvGrpSpPr>
            <a:grpSpLocks/>
          </p:cNvGrpSpPr>
          <p:nvPr/>
        </p:nvGrpSpPr>
        <p:grpSpPr bwMode="auto">
          <a:xfrm>
            <a:off x="794" y="38565"/>
            <a:ext cx="571500" cy="2436346"/>
            <a:chOff x="-47366" y="69690"/>
            <a:chExt cx="571962" cy="2436500"/>
          </a:xfrm>
        </p:grpSpPr>
        <p:pic>
          <p:nvPicPr>
            <p:cNvPr id="20" name="图片 18">
              <a:hlinkClick r:id="rId5" action="ppaction://hlinksldjump"/>
              <a:extLst>
                <a:ext uri="{FF2B5EF4-FFF2-40B4-BE49-F238E27FC236}">
                  <a16:creationId xmlns:a16="http://schemas.microsoft.com/office/drawing/2014/main" id="{220027FF-AF47-47C4-88FD-8C8B65EED9A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/>
            <a:srcRect l="22501" t="33167" r="23666" b="31334"/>
            <a:stretch>
              <a:fillRect/>
            </a:stretch>
          </p:blipFill>
          <p:spPr bwMode="auto">
            <a:xfrm>
              <a:off x="-47366" y="1351221"/>
              <a:ext cx="571962" cy="377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" name="文本框 9">
              <a:hlinkClick r:id="rId7" action="ppaction://hlinksldjump"/>
              <a:extLst>
                <a:ext uri="{FF2B5EF4-FFF2-40B4-BE49-F238E27FC236}">
                  <a16:creationId xmlns:a16="http://schemas.microsoft.com/office/drawing/2014/main" id="{3397DB56-5CAC-49F2-9CB7-F6F234A01AD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949" y="69690"/>
              <a:ext cx="330769" cy="4489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lnSpc>
                  <a:spcPct val="110000"/>
                </a:lnSpc>
              </a:pPr>
              <a:r>
                <a:rPr lang="en-US" altLang="zh-CN" sz="2400" b="1" dirty="0">
                  <a:latin typeface="宋体" pitchFamily="2" charset="-122"/>
                  <a:sym typeface="+mn-ea"/>
                </a:rPr>
                <a:t>1</a:t>
              </a:r>
              <a:endParaRPr lang="zh-CN" altLang="en-US" sz="2400" b="1" dirty="0">
                <a:latin typeface="宋体" pitchFamily="2" charset="-122"/>
                <a:sym typeface="+mn-ea"/>
              </a:endParaRPr>
            </a:p>
          </p:txBody>
        </p:sp>
        <p:sp>
          <p:nvSpPr>
            <p:cNvPr id="22" name="文本框 20">
              <a:hlinkClick r:id="rId8" action="ppaction://hlinksldjump"/>
              <a:extLst>
                <a:ext uri="{FF2B5EF4-FFF2-40B4-BE49-F238E27FC236}">
                  <a16:creationId xmlns:a16="http://schemas.microsoft.com/office/drawing/2014/main" id="{1D10BBFC-B11E-4FF3-B3CE-E8EC522E7B5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065" y="904821"/>
              <a:ext cx="330769" cy="4489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lnSpc>
                  <a:spcPct val="110000"/>
                </a:lnSpc>
              </a:pPr>
              <a:r>
                <a:rPr lang="en-US" altLang="zh-CN" sz="2400" b="1" dirty="0">
                  <a:latin typeface="宋体" pitchFamily="2" charset="-122"/>
                  <a:sym typeface="+mn-ea"/>
                </a:rPr>
                <a:t>3</a:t>
              </a:r>
              <a:endParaRPr lang="zh-CN" altLang="en-US" sz="2400" b="1" dirty="0">
                <a:latin typeface="宋体" pitchFamily="2" charset="-122"/>
                <a:sym typeface="+mn-ea"/>
              </a:endParaRPr>
            </a:p>
          </p:txBody>
        </p:sp>
        <p:sp>
          <p:nvSpPr>
            <p:cNvPr id="23" name="文本框 9">
              <a:hlinkClick r:id="rId9" action="ppaction://hlinksldjump"/>
              <a:extLst>
                <a:ext uri="{FF2B5EF4-FFF2-40B4-BE49-F238E27FC236}">
                  <a16:creationId xmlns:a16="http://schemas.microsoft.com/office/drawing/2014/main" id="{09E1D16B-5D34-4DD7-89E6-3FB23A20AC2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962" y="481412"/>
              <a:ext cx="330769" cy="4489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lnSpc>
                  <a:spcPct val="110000"/>
                </a:lnSpc>
              </a:pPr>
              <a:r>
                <a:rPr lang="en-US" altLang="zh-CN" sz="2400" b="1" dirty="0">
                  <a:latin typeface="宋体" pitchFamily="2" charset="-122"/>
                  <a:sym typeface="+mn-ea"/>
                </a:rPr>
                <a:t>2</a:t>
              </a:r>
              <a:endParaRPr lang="zh-CN" altLang="en-US" sz="2400" b="1" dirty="0">
                <a:latin typeface="宋体" pitchFamily="2" charset="-122"/>
                <a:sym typeface="+mn-ea"/>
              </a:endParaRPr>
            </a:p>
          </p:txBody>
        </p:sp>
        <p:sp>
          <p:nvSpPr>
            <p:cNvPr id="24" name="文本框 9">
              <a:hlinkClick r:id="rId5" action="ppaction://hlinksldjump"/>
              <a:extLst>
                <a:ext uri="{FF2B5EF4-FFF2-40B4-BE49-F238E27FC236}">
                  <a16:creationId xmlns:a16="http://schemas.microsoft.com/office/drawing/2014/main" id="{EBED5554-5E4E-41A7-B6EA-320B4CDFB97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962" y="1282727"/>
              <a:ext cx="330769" cy="4489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lnSpc>
                  <a:spcPct val="110000"/>
                </a:lnSpc>
              </a:pPr>
              <a:r>
                <a:rPr lang="en-US" altLang="zh-CN" sz="2400" b="1" dirty="0">
                  <a:latin typeface="宋体" pitchFamily="2" charset="-122"/>
                  <a:sym typeface="+mn-ea"/>
                </a:rPr>
                <a:t>4</a:t>
              </a:r>
              <a:endParaRPr lang="zh-CN" altLang="en-US" sz="2400" b="1" dirty="0">
                <a:latin typeface="宋体" pitchFamily="2" charset="-122"/>
                <a:sym typeface="+mn-ea"/>
              </a:endParaRPr>
            </a:p>
          </p:txBody>
        </p:sp>
        <p:sp>
          <p:nvSpPr>
            <p:cNvPr id="25" name="文本框 9">
              <a:hlinkClick r:id="rId10" action="ppaction://hlinksldjump"/>
              <a:extLst>
                <a:ext uri="{FF2B5EF4-FFF2-40B4-BE49-F238E27FC236}">
                  <a16:creationId xmlns:a16="http://schemas.microsoft.com/office/drawing/2014/main" id="{667D5DAC-A4F5-4787-A690-BE26D7EB233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599" y="1654764"/>
              <a:ext cx="330769" cy="4489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lnSpc>
                  <a:spcPct val="110000"/>
                </a:lnSpc>
              </a:pPr>
              <a:r>
                <a:rPr lang="en-US" altLang="zh-CN" sz="2400" b="1">
                  <a:latin typeface="宋体" pitchFamily="2" charset="-122"/>
                  <a:sym typeface="+mn-ea"/>
                </a:rPr>
                <a:t>5</a:t>
              </a:r>
              <a:endParaRPr lang="zh-CN" altLang="en-US" sz="2400" b="1">
                <a:latin typeface="宋体" pitchFamily="2" charset="-122"/>
                <a:sym typeface="+mn-ea"/>
              </a:endParaRPr>
            </a:p>
          </p:txBody>
        </p:sp>
        <p:sp>
          <p:nvSpPr>
            <p:cNvPr id="26" name="文本框 9">
              <a:hlinkClick r:id="rId11" action="ppaction://hlinksldjump"/>
              <a:extLst>
                <a:ext uri="{FF2B5EF4-FFF2-40B4-BE49-F238E27FC236}">
                  <a16:creationId xmlns:a16="http://schemas.microsoft.com/office/drawing/2014/main" id="{C40B0DC7-3752-49B0-94EC-825DB638C86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949" y="2057221"/>
              <a:ext cx="330769" cy="4489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lnSpc>
                  <a:spcPct val="110000"/>
                </a:lnSpc>
              </a:pPr>
              <a:r>
                <a:rPr lang="en-US" altLang="zh-CN" sz="2400" b="1">
                  <a:latin typeface="宋体" pitchFamily="2" charset="-122"/>
                  <a:sym typeface="+mn-ea"/>
                </a:rPr>
                <a:t>6</a:t>
              </a:r>
              <a:endParaRPr lang="zh-CN" altLang="en-US" sz="2400" b="1">
                <a:latin typeface="宋体" pitchFamily="2" charset="-122"/>
                <a:sym typeface="+mn-ea"/>
              </a:endParaRPr>
            </a:p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文本框 9"/>
          <p:cNvSpPr txBox="1">
            <a:spLocks noChangeArrowheads="1"/>
          </p:cNvSpPr>
          <p:nvPr/>
        </p:nvSpPr>
        <p:spPr bwMode="auto">
          <a:xfrm>
            <a:off x="1139825" y="2244725"/>
            <a:ext cx="2540000" cy="604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120000"/>
              </a:lnSpc>
            </a:pPr>
            <a:r>
              <a:rPr lang="zh-CN" altLang="en-US" sz="3200" b="1">
                <a:latin typeface="楷体" pitchFamily="49" charset="-122"/>
                <a:ea typeface="楷体" pitchFamily="49" charset="-122"/>
                <a:sym typeface="+mn-ea"/>
              </a:rPr>
              <a:t>吃饭有讲究</a:t>
            </a:r>
          </a:p>
        </p:txBody>
      </p:sp>
      <p:sp>
        <p:nvSpPr>
          <p:cNvPr id="3" name="左大括号 2">
            <a:extLst>
              <a:ext uri="{FF2B5EF4-FFF2-40B4-BE49-F238E27FC236}">
                <a16:creationId xmlns:a16="http://schemas.microsoft.com/office/drawing/2014/main" id="{B421C0B9-E131-4B3B-ACAF-42B97F0DD45B}"/>
              </a:ext>
            </a:extLst>
          </p:cNvPr>
          <p:cNvSpPr/>
          <p:nvPr/>
        </p:nvSpPr>
        <p:spPr>
          <a:xfrm>
            <a:off x="3533775" y="1303338"/>
            <a:ext cx="198438" cy="2560637"/>
          </a:xfrm>
          <a:prstGeom prst="leftBrace">
            <a:avLst>
              <a:gd name="adj1" fmla="val 55630"/>
              <a:gd name="adj2" fmla="val 50000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zh-CN" altLang="en-US" sz="2000"/>
          </a:p>
        </p:txBody>
      </p:sp>
      <p:sp>
        <p:nvSpPr>
          <p:cNvPr id="4" name="文本框 9"/>
          <p:cNvSpPr txBox="1">
            <a:spLocks noChangeArrowheads="1"/>
          </p:cNvSpPr>
          <p:nvPr/>
        </p:nvSpPr>
        <p:spPr bwMode="auto">
          <a:xfrm>
            <a:off x="3679825" y="1250950"/>
            <a:ext cx="36242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zh-CN" altLang="en-US" sz="3200" b="1" dirty="0">
                <a:latin typeface="楷体" pitchFamily="49" charset="-122"/>
                <a:ea typeface="楷体" pitchFamily="49" charset="-122"/>
                <a:sym typeface="+mn-ea"/>
              </a:rPr>
              <a:t>饭前要洗手</a:t>
            </a:r>
          </a:p>
        </p:txBody>
      </p:sp>
      <p:sp>
        <p:nvSpPr>
          <p:cNvPr id="21" name="文本框 9"/>
          <p:cNvSpPr txBox="1">
            <a:spLocks noChangeArrowheads="1"/>
          </p:cNvSpPr>
          <p:nvPr/>
        </p:nvSpPr>
        <p:spPr bwMode="auto">
          <a:xfrm>
            <a:off x="3674528" y="2741957"/>
            <a:ext cx="280300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zh-CN" altLang="en-US" sz="3200" b="1" dirty="0">
                <a:latin typeface="楷体" pitchFamily="49" charset="-122"/>
                <a:ea typeface="楷体" pitchFamily="49" charset="-122"/>
                <a:sym typeface="+mn-ea"/>
              </a:rPr>
              <a:t>餐桌上的礼仪</a:t>
            </a:r>
          </a:p>
        </p:txBody>
      </p:sp>
      <p:sp>
        <p:nvSpPr>
          <p:cNvPr id="37" name="文本框 9"/>
          <p:cNvSpPr txBox="1">
            <a:spLocks noChangeArrowheads="1"/>
          </p:cNvSpPr>
          <p:nvPr/>
        </p:nvSpPr>
        <p:spPr bwMode="auto">
          <a:xfrm>
            <a:off x="3674528" y="1961757"/>
            <a:ext cx="340689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zh-CN" altLang="en-US" sz="3200" b="1" dirty="0">
                <a:latin typeface="楷体" pitchFamily="49" charset="-122"/>
                <a:ea typeface="楷体" pitchFamily="49" charset="-122"/>
                <a:sym typeface="+mn-ea"/>
              </a:rPr>
              <a:t>听听食物的诉说</a:t>
            </a:r>
          </a:p>
        </p:txBody>
      </p:sp>
      <p:sp>
        <p:nvSpPr>
          <p:cNvPr id="41" name="文本框 9"/>
          <p:cNvSpPr txBox="1">
            <a:spLocks noChangeArrowheads="1"/>
          </p:cNvSpPr>
          <p:nvPr/>
        </p:nvSpPr>
        <p:spPr bwMode="auto">
          <a:xfrm>
            <a:off x="3732213" y="3463925"/>
            <a:ext cx="225583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zh-CN" altLang="en-US" sz="3200" b="1" dirty="0">
                <a:latin typeface="楷体" pitchFamily="49" charset="-122"/>
                <a:ea typeface="楷体" pitchFamily="49" charset="-122"/>
                <a:sym typeface="+mn-ea"/>
              </a:rPr>
              <a:t>我在餐桌上</a:t>
            </a:r>
          </a:p>
        </p:txBody>
      </p:sp>
      <p:sp>
        <p:nvSpPr>
          <p:cNvPr id="20488" name="文本框 9"/>
          <p:cNvSpPr txBox="1">
            <a:spLocks noChangeArrowheads="1"/>
          </p:cNvSpPr>
          <p:nvPr/>
        </p:nvSpPr>
        <p:spPr bwMode="auto">
          <a:xfrm>
            <a:off x="804863" y="139700"/>
            <a:ext cx="1817687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110000"/>
              </a:lnSpc>
            </a:pPr>
            <a:r>
              <a:rPr lang="zh-CN" altLang="en-US" sz="2800" b="1">
                <a:solidFill>
                  <a:srgbClr val="5E9F29"/>
                </a:solidFill>
                <a:latin typeface="宋体" pitchFamily="2" charset="-122"/>
                <a:sym typeface="+mn-ea"/>
              </a:rPr>
              <a:t>板书设计</a:t>
            </a:r>
          </a:p>
        </p:txBody>
      </p:sp>
      <p:sp>
        <p:nvSpPr>
          <p:cNvPr id="20" name="矩形: 圆角 19">
            <a:extLst>
              <a:ext uri="{FF2B5EF4-FFF2-40B4-BE49-F238E27FC236}">
                <a16:creationId xmlns:a16="http://schemas.microsoft.com/office/drawing/2014/main" id="{D410B895-DD61-4B6E-BAAC-588DAEA3D306}"/>
              </a:ext>
            </a:extLst>
          </p:cNvPr>
          <p:cNvSpPr/>
          <p:nvPr/>
        </p:nvSpPr>
        <p:spPr>
          <a:xfrm>
            <a:off x="100013" y="2506663"/>
            <a:ext cx="373062" cy="2549525"/>
          </a:xfrm>
          <a:prstGeom prst="roundRect">
            <a:avLst>
              <a:gd name="adj" fmla="val 48807"/>
            </a:avLst>
          </a:prstGeom>
          <a:solidFill>
            <a:srgbClr val="B8DB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20490" name="Rectangle 3"/>
          <p:cNvSpPr>
            <a:spLocks noChangeArrowheads="1"/>
          </p:cNvSpPr>
          <p:nvPr/>
        </p:nvSpPr>
        <p:spPr bwMode="auto">
          <a:xfrm>
            <a:off x="49213" y="3132138"/>
            <a:ext cx="474662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90000"/>
              </a:lnSpc>
            </a:pPr>
            <a:r>
              <a:rPr lang="zh-CN" altLang="en-US" sz="2000" b="1">
                <a:latin typeface="楷体" pitchFamily="49" charset="-122"/>
                <a:ea typeface="楷体" pitchFamily="49" charset="-122"/>
              </a:rPr>
              <a:t>板书设计</a:t>
            </a:r>
          </a:p>
        </p:txBody>
      </p:sp>
      <p:pic>
        <p:nvPicPr>
          <p:cNvPr id="23" name="图片 46">
            <a:hlinkClick r:id="rId2" action="ppaction://hlinksldjump"/>
            <a:extLst>
              <a:ext uri="{FF2B5EF4-FFF2-40B4-BE49-F238E27FC236}">
                <a16:creationId xmlns:a16="http://schemas.microsoft.com/office/drawing/2014/main" id="{7E0F61A2-B26E-42A9-98AC-DFA619FD16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138614" y="4789999"/>
            <a:ext cx="268288" cy="2667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492" name="组合 23"/>
          <p:cNvGrpSpPr>
            <a:grpSpLocks/>
          </p:cNvGrpSpPr>
          <p:nvPr/>
        </p:nvGrpSpPr>
        <p:grpSpPr bwMode="auto">
          <a:xfrm>
            <a:off x="0" y="50800"/>
            <a:ext cx="571500" cy="2462213"/>
            <a:chOff x="-48160" y="43822"/>
            <a:chExt cx="571962" cy="2462368"/>
          </a:xfrm>
        </p:grpSpPr>
        <p:pic>
          <p:nvPicPr>
            <p:cNvPr id="20493" name="图片 24">
              <a:hlinkClick r:id="rId4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5"/>
            <a:srcRect l="22501" t="33167" r="23666" b="31334"/>
            <a:stretch>
              <a:fillRect/>
            </a:stretch>
          </p:blipFill>
          <p:spPr bwMode="auto">
            <a:xfrm>
              <a:off x="-48160" y="1720214"/>
              <a:ext cx="571962" cy="377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494" name="文本框 9">
              <a:hlinkClick r:id="rId6" action="ppaction://hlinksldjump"/>
            </p:cNvPr>
            <p:cNvSpPr txBox="1">
              <a:spLocks noChangeArrowheads="1"/>
            </p:cNvSpPr>
            <p:nvPr/>
          </p:nvSpPr>
          <p:spPr bwMode="auto">
            <a:xfrm>
              <a:off x="45065" y="43822"/>
              <a:ext cx="330769" cy="4489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lnSpc>
                  <a:spcPct val="110000"/>
                </a:lnSpc>
              </a:pPr>
              <a:r>
                <a:rPr lang="en-US" altLang="zh-CN" sz="2400" b="1">
                  <a:latin typeface="宋体" pitchFamily="2" charset="-122"/>
                  <a:sym typeface="+mn-ea"/>
                </a:rPr>
                <a:t>1</a:t>
              </a:r>
              <a:endParaRPr lang="zh-CN" altLang="en-US" sz="2400" b="1">
                <a:latin typeface="宋体" pitchFamily="2" charset="-122"/>
                <a:sym typeface="+mn-ea"/>
              </a:endParaRPr>
            </a:p>
          </p:txBody>
        </p:sp>
        <p:sp>
          <p:nvSpPr>
            <p:cNvPr id="20495" name="文本框 26">
              <a:hlinkClick r:id="rId7" action="ppaction://hlinksldjump"/>
            </p:cNvPr>
            <p:cNvSpPr txBox="1">
              <a:spLocks noChangeArrowheads="1"/>
            </p:cNvSpPr>
            <p:nvPr/>
          </p:nvSpPr>
          <p:spPr bwMode="auto">
            <a:xfrm>
              <a:off x="45065" y="446279"/>
              <a:ext cx="330769" cy="4489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lnSpc>
                  <a:spcPct val="110000"/>
                </a:lnSpc>
              </a:pPr>
              <a:r>
                <a:rPr lang="en-US" altLang="zh-CN" sz="2400" b="1">
                  <a:latin typeface="宋体" pitchFamily="2" charset="-122"/>
                  <a:sym typeface="+mn-ea"/>
                </a:rPr>
                <a:t>2</a:t>
              </a:r>
              <a:endParaRPr lang="zh-CN" altLang="en-US" sz="2400" b="1">
                <a:latin typeface="宋体" pitchFamily="2" charset="-122"/>
                <a:sym typeface="+mn-ea"/>
              </a:endParaRPr>
            </a:p>
          </p:txBody>
        </p:sp>
        <p:sp>
          <p:nvSpPr>
            <p:cNvPr id="20496" name="文本框 9">
              <a:hlinkClick r:id="rId8" action="ppaction://hlinksldjump"/>
            </p:cNvPr>
            <p:cNvSpPr txBox="1">
              <a:spLocks noChangeArrowheads="1"/>
            </p:cNvSpPr>
            <p:nvPr/>
          </p:nvSpPr>
          <p:spPr bwMode="auto">
            <a:xfrm>
              <a:off x="45065" y="865084"/>
              <a:ext cx="330769" cy="4489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lnSpc>
                  <a:spcPct val="110000"/>
                </a:lnSpc>
              </a:pPr>
              <a:r>
                <a:rPr lang="en-US" altLang="zh-CN" sz="2400" b="1">
                  <a:latin typeface="宋体" pitchFamily="2" charset="-122"/>
                  <a:sym typeface="+mn-ea"/>
                </a:rPr>
                <a:t>3</a:t>
              </a:r>
              <a:endParaRPr lang="zh-CN" altLang="en-US" sz="2400" b="1">
                <a:latin typeface="宋体" pitchFamily="2" charset="-122"/>
                <a:sym typeface="+mn-ea"/>
              </a:endParaRPr>
            </a:p>
          </p:txBody>
        </p:sp>
        <p:sp>
          <p:nvSpPr>
            <p:cNvPr id="20497" name="文本框 9">
              <a:hlinkClick r:id="rId9" action="ppaction://hlinksldjump"/>
            </p:cNvPr>
            <p:cNvSpPr txBox="1">
              <a:spLocks noChangeArrowheads="1"/>
            </p:cNvSpPr>
            <p:nvPr/>
          </p:nvSpPr>
          <p:spPr bwMode="auto">
            <a:xfrm>
              <a:off x="45065" y="1279335"/>
              <a:ext cx="330769" cy="4489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lnSpc>
                  <a:spcPct val="110000"/>
                </a:lnSpc>
              </a:pPr>
              <a:r>
                <a:rPr lang="en-US" altLang="zh-CN" sz="2400" b="1">
                  <a:latin typeface="宋体" pitchFamily="2" charset="-122"/>
                  <a:sym typeface="+mn-ea"/>
                </a:rPr>
                <a:t>4</a:t>
              </a:r>
              <a:endParaRPr lang="zh-CN" altLang="en-US" sz="2400" b="1">
                <a:latin typeface="宋体" pitchFamily="2" charset="-122"/>
                <a:sym typeface="+mn-ea"/>
              </a:endParaRPr>
            </a:p>
          </p:txBody>
        </p:sp>
        <p:sp>
          <p:nvSpPr>
            <p:cNvPr id="20498" name="文本框 9">
              <a:hlinkClick r:id="rId4" action="ppaction://hlinksldjump"/>
            </p:cNvPr>
            <p:cNvSpPr txBox="1">
              <a:spLocks noChangeArrowheads="1"/>
            </p:cNvSpPr>
            <p:nvPr/>
          </p:nvSpPr>
          <p:spPr bwMode="auto">
            <a:xfrm>
              <a:off x="52599" y="1654764"/>
              <a:ext cx="330769" cy="4489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lnSpc>
                  <a:spcPct val="110000"/>
                </a:lnSpc>
              </a:pPr>
              <a:r>
                <a:rPr lang="en-US" altLang="zh-CN" sz="2400" b="1">
                  <a:latin typeface="宋体" pitchFamily="2" charset="-122"/>
                  <a:sym typeface="+mn-ea"/>
                </a:rPr>
                <a:t>5</a:t>
              </a:r>
              <a:endParaRPr lang="zh-CN" altLang="en-US" sz="2400" b="1">
                <a:latin typeface="宋体" pitchFamily="2" charset="-122"/>
                <a:sym typeface="+mn-ea"/>
              </a:endParaRPr>
            </a:p>
          </p:txBody>
        </p:sp>
        <p:sp>
          <p:nvSpPr>
            <p:cNvPr id="20499" name="文本框 9">
              <a:hlinkClick r:id="rId10" action="ppaction://hlinksldjump"/>
            </p:cNvPr>
            <p:cNvSpPr txBox="1">
              <a:spLocks noChangeArrowheads="1"/>
            </p:cNvSpPr>
            <p:nvPr/>
          </p:nvSpPr>
          <p:spPr bwMode="auto">
            <a:xfrm>
              <a:off x="58949" y="2057221"/>
              <a:ext cx="330769" cy="4489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lnSpc>
                  <a:spcPct val="110000"/>
                </a:lnSpc>
              </a:pPr>
              <a:r>
                <a:rPr lang="en-US" altLang="zh-CN" sz="2400" b="1">
                  <a:latin typeface="宋体" pitchFamily="2" charset="-122"/>
                  <a:sym typeface="+mn-ea"/>
                </a:rPr>
                <a:t>6</a:t>
              </a:r>
              <a:endParaRPr lang="zh-CN" altLang="en-US" sz="2400" b="1">
                <a:latin typeface="宋体" pitchFamily="2" charset="-122"/>
                <a:sym typeface="+mn-ea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21" grpId="0"/>
      <p:bldP spid="37" grpId="0"/>
      <p:bldP spid="4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文本框 9"/>
          <p:cNvSpPr txBox="1">
            <a:spLocks noChangeArrowheads="1"/>
          </p:cNvSpPr>
          <p:nvPr/>
        </p:nvSpPr>
        <p:spPr bwMode="auto">
          <a:xfrm>
            <a:off x="852488" y="1714500"/>
            <a:ext cx="7562850" cy="1681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120000"/>
              </a:lnSpc>
            </a:pPr>
            <a:r>
              <a:rPr lang="zh-CN" altLang="en-US" sz="3000" b="1">
                <a:latin typeface="楷体" pitchFamily="49" charset="-122"/>
                <a:ea typeface="楷体" pitchFamily="49" charset="-122"/>
                <a:sym typeface="+mn-ea"/>
              </a:rPr>
              <a:t>    只有吃各种各样的食物，才能营养全面，才能健康成长。请大家试着做一个营养师为自己配餐吧！</a:t>
            </a:r>
          </a:p>
        </p:txBody>
      </p:sp>
      <p:sp>
        <p:nvSpPr>
          <p:cNvPr id="21507" name="文本框 9"/>
          <p:cNvSpPr txBox="1">
            <a:spLocks noChangeArrowheads="1"/>
          </p:cNvSpPr>
          <p:nvPr/>
        </p:nvSpPr>
        <p:spPr bwMode="auto">
          <a:xfrm>
            <a:off x="804863" y="139700"/>
            <a:ext cx="1773237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110000"/>
              </a:lnSpc>
            </a:pPr>
            <a:r>
              <a:rPr lang="zh-CN" altLang="en-US" sz="2800" b="1">
                <a:solidFill>
                  <a:srgbClr val="5E9F29"/>
                </a:solidFill>
                <a:latin typeface="宋体" pitchFamily="2" charset="-122"/>
                <a:sym typeface="+mn-ea"/>
              </a:rPr>
              <a:t>课后作业</a:t>
            </a:r>
          </a:p>
        </p:txBody>
      </p:sp>
      <p:sp>
        <p:nvSpPr>
          <p:cNvPr id="15" name="矩形: 圆角 14">
            <a:extLst>
              <a:ext uri="{FF2B5EF4-FFF2-40B4-BE49-F238E27FC236}">
                <a16:creationId xmlns:a16="http://schemas.microsoft.com/office/drawing/2014/main" id="{BE70C738-53F4-487C-A037-8BE14E9950DA}"/>
              </a:ext>
            </a:extLst>
          </p:cNvPr>
          <p:cNvSpPr/>
          <p:nvPr/>
        </p:nvSpPr>
        <p:spPr>
          <a:xfrm>
            <a:off x="100013" y="2468563"/>
            <a:ext cx="373062" cy="2549525"/>
          </a:xfrm>
          <a:prstGeom prst="roundRect">
            <a:avLst>
              <a:gd name="adj" fmla="val 48807"/>
            </a:avLst>
          </a:prstGeom>
          <a:solidFill>
            <a:srgbClr val="B8DB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21509" name="Rectangle 3"/>
          <p:cNvSpPr>
            <a:spLocks noChangeArrowheads="1"/>
          </p:cNvSpPr>
          <p:nvPr/>
        </p:nvSpPr>
        <p:spPr bwMode="auto">
          <a:xfrm>
            <a:off x="49213" y="3094038"/>
            <a:ext cx="474662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90000"/>
              </a:lnSpc>
            </a:pPr>
            <a:r>
              <a:rPr lang="zh-CN" altLang="en-US" sz="2000" b="1">
                <a:latin typeface="楷体" pitchFamily="49" charset="-122"/>
                <a:ea typeface="楷体" pitchFamily="49" charset="-122"/>
              </a:rPr>
              <a:t>课后作业</a:t>
            </a:r>
          </a:p>
        </p:txBody>
      </p:sp>
      <p:pic>
        <p:nvPicPr>
          <p:cNvPr id="17" name="图片 46">
            <a:hlinkClick r:id="rId2" action="ppaction://hlinksldjump"/>
            <a:extLst>
              <a:ext uri="{FF2B5EF4-FFF2-40B4-BE49-F238E27FC236}">
                <a16:creationId xmlns:a16="http://schemas.microsoft.com/office/drawing/2014/main" id="{AE99FA31-6765-4A5E-9252-CA02E02EE9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138614" y="4752079"/>
            <a:ext cx="268288" cy="2667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511" name="组合 17"/>
          <p:cNvGrpSpPr>
            <a:grpSpLocks/>
          </p:cNvGrpSpPr>
          <p:nvPr/>
        </p:nvGrpSpPr>
        <p:grpSpPr bwMode="auto">
          <a:xfrm>
            <a:off x="0" y="12700"/>
            <a:ext cx="571500" cy="2462213"/>
            <a:chOff x="-48160" y="43822"/>
            <a:chExt cx="571962" cy="2462368"/>
          </a:xfrm>
        </p:grpSpPr>
        <p:pic>
          <p:nvPicPr>
            <p:cNvPr id="21512" name="图片 18">
              <a:hlinkClick r:id="rId4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5"/>
            <a:srcRect l="22501" t="33167" r="23666" b="31334"/>
            <a:stretch>
              <a:fillRect/>
            </a:stretch>
          </p:blipFill>
          <p:spPr bwMode="auto">
            <a:xfrm>
              <a:off x="-48160" y="2122079"/>
              <a:ext cx="571962" cy="377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513" name="文本框 9">
              <a:hlinkClick r:id="rId6" action="ppaction://hlinksldjump"/>
            </p:cNvPr>
            <p:cNvSpPr txBox="1">
              <a:spLocks noChangeArrowheads="1"/>
            </p:cNvSpPr>
            <p:nvPr/>
          </p:nvSpPr>
          <p:spPr bwMode="auto">
            <a:xfrm>
              <a:off x="45065" y="43822"/>
              <a:ext cx="330769" cy="4489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lnSpc>
                  <a:spcPct val="110000"/>
                </a:lnSpc>
              </a:pPr>
              <a:r>
                <a:rPr lang="en-US" altLang="zh-CN" sz="2400" b="1">
                  <a:latin typeface="宋体" pitchFamily="2" charset="-122"/>
                  <a:sym typeface="+mn-ea"/>
                </a:rPr>
                <a:t>1</a:t>
              </a:r>
              <a:endParaRPr lang="zh-CN" altLang="en-US" sz="2400" b="1">
                <a:latin typeface="宋体" pitchFamily="2" charset="-122"/>
                <a:sym typeface="+mn-ea"/>
              </a:endParaRPr>
            </a:p>
          </p:txBody>
        </p:sp>
        <p:sp>
          <p:nvSpPr>
            <p:cNvPr id="21514" name="文本框 20">
              <a:hlinkClick r:id="rId7" action="ppaction://hlinksldjump"/>
            </p:cNvPr>
            <p:cNvSpPr txBox="1">
              <a:spLocks noChangeArrowheads="1"/>
            </p:cNvSpPr>
            <p:nvPr/>
          </p:nvSpPr>
          <p:spPr bwMode="auto">
            <a:xfrm>
              <a:off x="45065" y="446279"/>
              <a:ext cx="330769" cy="4489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lnSpc>
                  <a:spcPct val="110000"/>
                </a:lnSpc>
              </a:pPr>
              <a:r>
                <a:rPr lang="en-US" altLang="zh-CN" sz="2400" b="1">
                  <a:latin typeface="宋体" pitchFamily="2" charset="-122"/>
                  <a:sym typeface="+mn-ea"/>
                </a:rPr>
                <a:t>2</a:t>
              </a:r>
              <a:endParaRPr lang="zh-CN" altLang="en-US" sz="2400" b="1">
                <a:latin typeface="宋体" pitchFamily="2" charset="-122"/>
                <a:sym typeface="+mn-ea"/>
              </a:endParaRPr>
            </a:p>
          </p:txBody>
        </p:sp>
        <p:sp>
          <p:nvSpPr>
            <p:cNvPr id="21515" name="文本框 9">
              <a:hlinkClick r:id="rId8" action="ppaction://hlinksldjump"/>
            </p:cNvPr>
            <p:cNvSpPr txBox="1">
              <a:spLocks noChangeArrowheads="1"/>
            </p:cNvSpPr>
            <p:nvPr/>
          </p:nvSpPr>
          <p:spPr bwMode="auto">
            <a:xfrm>
              <a:off x="45065" y="865084"/>
              <a:ext cx="330769" cy="4489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lnSpc>
                  <a:spcPct val="110000"/>
                </a:lnSpc>
              </a:pPr>
              <a:r>
                <a:rPr lang="en-US" altLang="zh-CN" sz="2400" b="1">
                  <a:latin typeface="宋体" pitchFamily="2" charset="-122"/>
                  <a:sym typeface="+mn-ea"/>
                </a:rPr>
                <a:t>3</a:t>
              </a:r>
              <a:endParaRPr lang="zh-CN" altLang="en-US" sz="2400" b="1">
                <a:latin typeface="宋体" pitchFamily="2" charset="-122"/>
                <a:sym typeface="+mn-ea"/>
              </a:endParaRPr>
            </a:p>
          </p:txBody>
        </p:sp>
        <p:sp>
          <p:nvSpPr>
            <p:cNvPr id="21516" name="文本框 9">
              <a:hlinkClick r:id="rId9" action="ppaction://hlinksldjump"/>
            </p:cNvPr>
            <p:cNvSpPr txBox="1">
              <a:spLocks noChangeArrowheads="1"/>
            </p:cNvSpPr>
            <p:nvPr/>
          </p:nvSpPr>
          <p:spPr bwMode="auto">
            <a:xfrm>
              <a:off x="45065" y="1279335"/>
              <a:ext cx="330769" cy="4489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lnSpc>
                  <a:spcPct val="110000"/>
                </a:lnSpc>
              </a:pPr>
              <a:r>
                <a:rPr lang="en-US" altLang="zh-CN" sz="2400" b="1">
                  <a:latin typeface="宋体" pitchFamily="2" charset="-122"/>
                  <a:sym typeface="+mn-ea"/>
                </a:rPr>
                <a:t>4</a:t>
              </a:r>
              <a:endParaRPr lang="zh-CN" altLang="en-US" sz="2400" b="1">
                <a:latin typeface="宋体" pitchFamily="2" charset="-122"/>
                <a:sym typeface="+mn-ea"/>
              </a:endParaRPr>
            </a:p>
          </p:txBody>
        </p:sp>
        <p:sp>
          <p:nvSpPr>
            <p:cNvPr id="21517" name="文本框 9">
              <a:hlinkClick r:id="rId10" action="ppaction://hlinksldjump"/>
            </p:cNvPr>
            <p:cNvSpPr txBox="1">
              <a:spLocks noChangeArrowheads="1"/>
            </p:cNvSpPr>
            <p:nvPr/>
          </p:nvSpPr>
          <p:spPr bwMode="auto">
            <a:xfrm>
              <a:off x="52599" y="1654764"/>
              <a:ext cx="330769" cy="4489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lnSpc>
                  <a:spcPct val="110000"/>
                </a:lnSpc>
              </a:pPr>
              <a:r>
                <a:rPr lang="en-US" altLang="zh-CN" sz="2400" b="1">
                  <a:latin typeface="宋体" pitchFamily="2" charset="-122"/>
                  <a:sym typeface="+mn-ea"/>
                </a:rPr>
                <a:t>5</a:t>
              </a:r>
              <a:endParaRPr lang="zh-CN" altLang="en-US" sz="2400" b="1">
                <a:latin typeface="宋体" pitchFamily="2" charset="-122"/>
                <a:sym typeface="+mn-ea"/>
              </a:endParaRPr>
            </a:p>
          </p:txBody>
        </p:sp>
        <p:sp>
          <p:nvSpPr>
            <p:cNvPr id="21518" name="文本框 9">
              <a:hlinkClick r:id="rId4" action="ppaction://hlinksldjump"/>
            </p:cNvPr>
            <p:cNvSpPr txBox="1">
              <a:spLocks noChangeArrowheads="1"/>
            </p:cNvSpPr>
            <p:nvPr/>
          </p:nvSpPr>
          <p:spPr bwMode="auto">
            <a:xfrm>
              <a:off x="58949" y="2057221"/>
              <a:ext cx="330769" cy="4489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lnSpc>
                  <a:spcPct val="110000"/>
                </a:lnSpc>
              </a:pPr>
              <a:r>
                <a:rPr lang="en-US" altLang="zh-CN" sz="2400" b="1">
                  <a:latin typeface="宋体" pitchFamily="2" charset="-122"/>
                  <a:sym typeface="+mn-ea"/>
                </a:rPr>
                <a:t>6</a:t>
              </a:r>
              <a:endParaRPr lang="zh-CN" altLang="en-US" sz="2400" b="1">
                <a:latin typeface="宋体" pitchFamily="2" charset="-122"/>
                <a:sym typeface="+mn-ea"/>
              </a:endParaRPr>
            </a:p>
          </p:txBody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文本框 9"/>
          <p:cNvSpPr txBox="1">
            <a:spLocks noChangeArrowheads="1"/>
          </p:cNvSpPr>
          <p:nvPr/>
        </p:nvSpPr>
        <p:spPr bwMode="auto">
          <a:xfrm>
            <a:off x="873125" y="144463"/>
            <a:ext cx="1951038" cy="50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110000"/>
              </a:lnSpc>
            </a:pPr>
            <a:r>
              <a:rPr lang="zh-CN" altLang="en-US" sz="2800" b="1">
                <a:solidFill>
                  <a:srgbClr val="5E9F29"/>
                </a:solidFill>
                <a:latin typeface="宋体" pitchFamily="2" charset="-122"/>
                <a:sym typeface="+mn-ea"/>
              </a:rPr>
              <a:t>新课导入</a:t>
            </a:r>
          </a:p>
        </p:txBody>
      </p:sp>
      <p:sp>
        <p:nvSpPr>
          <p:cNvPr id="4" name="TextBox 1">
            <a:extLst>
              <a:ext uri="{FF2B5EF4-FFF2-40B4-BE49-F238E27FC236}">
                <a16:creationId xmlns:a16="http://schemas.microsoft.com/office/drawing/2014/main" id="{765FAA52-5416-4E84-BB48-3F078F4AACB0}"/>
              </a:ext>
            </a:extLst>
          </p:cNvPr>
          <p:cNvSpPr txBox="1"/>
          <p:nvPr/>
        </p:nvSpPr>
        <p:spPr>
          <a:xfrm>
            <a:off x="1479550" y="787400"/>
            <a:ext cx="4305300" cy="3810000"/>
          </a:xfrm>
          <a:prstGeom prst="round2Diag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252000" tIns="72000" rIns="252000" bIns="72000" anchor="ctr">
            <a:spAutoFit/>
          </a:bodyPr>
          <a:lstStyle>
            <a:defPPr>
              <a:defRPr lang="zh-CN"/>
            </a:defPPr>
            <a:lvl1pPr indent="180975">
              <a:lnSpc>
                <a:spcPct val="150000"/>
              </a:lnSpc>
              <a:defRPr sz="2800">
                <a:latin typeface="楷体" panose="02010609060101010101" pitchFamily="49" charset="-122"/>
                <a:ea typeface="楷体" panose="02010609060101010101" pitchFamily="49" charset="-122"/>
              </a:defRPr>
            </a:lvl1pPr>
          </a:lstStyle>
          <a:p>
            <a:pPr indent="0" algn="ctr">
              <a:defRPr/>
            </a:pPr>
            <a:r>
              <a:rPr lang="zh-CN" altLang="en-US" b="1" dirty="0">
                <a:solidFill>
                  <a:srgbClr val="333333"/>
                </a:solidFill>
                <a:latin typeface="PingFang SC"/>
              </a:rPr>
              <a:t>五个兄弟，</a:t>
            </a:r>
            <a:endParaRPr lang="en-US" altLang="zh-CN" b="1" dirty="0">
              <a:solidFill>
                <a:srgbClr val="333333"/>
              </a:solidFill>
              <a:latin typeface="PingFang SC"/>
            </a:endParaRPr>
          </a:p>
          <a:p>
            <a:pPr indent="0" algn="ctr">
              <a:defRPr/>
            </a:pPr>
            <a:r>
              <a:rPr lang="zh-CN" altLang="en-US" b="1" dirty="0">
                <a:solidFill>
                  <a:srgbClr val="333333"/>
                </a:solidFill>
                <a:latin typeface="PingFang SC"/>
              </a:rPr>
              <a:t>住在一起，</a:t>
            </a:r>
            <a:endParaRPr lang="en-US" altLang="zh-CN" b="1" dirty="0">
              <a:solidFill>
                <a:srgbClr val="333333"/>
              </a:solidFill>
              <a:latin typeface="PingFang SC"/>
            </a:endParaRPr>
          </a:p>
          <a:p>
            <a:pPr indent="0" algn="ctr">
              <a:defRPr/>
            </a:pPr>
            <a:r>
              <a:rPr lang="zh-CN" altLang="en-US" b="1" dirty="0">
                <a:solidFill>
                  <a:srgbClr val="333333"/>
                </a:solidFill>
                <a:latin typeface="PingFang SC"/>
              </a:rPr>
              <a:t>名字不同，</a:t>
            </a:r>
            <a:endParaRPr lang="en-US" altLang="zh-CN" b="1" dirty="0">
              <a:solidFill>
                <a:srgbClr val="333333"/>
              </a:solidFill>
              <a:latin typeface="PingFang SC"/>
            </a:endParaRPr>
          </a:p>
          <a:p>
            <a:pPr indent="0" algn="ctr">
              <a:defRPr/>
            </a:pPr>
            <a:r>
              <a:rPr lang="zh-CN" altLang="en-US" b="1" dirty="0">
                <a:solidFill>
                  <a:srgbClr val="333333"/>
                </a:solidFill>
                <a:latin typeface="PingFang SC"/>
              </a:rPr>
              <a:t>高矮不齐</a:t>
            </a:r>
            <a:r>
              <a:rPr lang="zh-CN" altLang="en-US" b="1" dirty="0"/>
              <a:t>。</a:t>
            </a:r>
            <a:endParaRPr lang="en-US" altLang="zh-CN" b="1" dirty="0"/>
          </a:p>
          <a:p>
            <a:pPr indent="0" algn="r">
              <a:defRPr/>
            </a:pPr>
            <a:endParaRPr lang="en-US" altLang="zh-CN" sz="1400" b="1" dirty="0"/>
          </a:p>
          <a:p>
            <a:pPr indent="0" algn="r">
              <a:defRPr/>
            </a:pPr>
            <a:r>
              <a:rPr lang="zh-CN" altLang="en-US" sz="2000" b="1" dirty="0"/>
              <a:t>（打一人体部位）         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BB6D405D-F491-4027-B1E9-BF57A37EC9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3256" y="1510380"/>
            <a:ext cx="2148589" cy="198304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A-矩形 12">
            <a:hlinkClick r:id="rId8" action="ppaction://hlinksldjump"/>
            <a:extLst>
              <a:ext uri="{FF2B5EF4-FFF2-40B4-BE49-F238E27FC236}">
                <a16:creationId xmlns:a16="http://schemas.microsoft.com/office/drawing/2014/main" id="{02F4C3DA-CB59-407F-868F-64B03E96E238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1814511" y="1128136"/>
            <a:ext cx="2274889" cy="523220"/>
          </a:xfrm>
          <a:prstGeom prst="rect">
            <a:avLst/>
          </a:prstGeom>
          <a:ln>
            <a:noFill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sym typeface="FZHei-B01S" panose="02010601030101010101" pitchFamily="2" charset="-122"/>
              </a:rPr>
              <a:t>饭前要洗手</a:t>
            </a:r>
          </a:p>
        </p:txBody>
      </p:sp>
      <p:sp>
        <p:nvSpPr>
          <p:cNvPr id="25" name="PA-矩形 14">
            <a:hlinkClick r:id="rId9" action="ppaction://hlinksldjump"/>
            <a:extLst>
              <a:ext uri="{FF2B5EF4-FFF2-40B4-BE49-F238E27FC236}">
                <a16:creationId xmlns:a16="http://schemas.microsoft.com/office/drawing/2014/main" id="{5FB768F2-F356-4162-B880-3A1D33D5EF75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1821791" y="2400010"/>
            <a:ext cx="2620034" cy="523220"/>
          </a:xfrm>
          <a:prstGeom prst="rect">
            <a:avLst/>
          </a:prstGeom>
          <a:ln>
            <a:noFill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defRPr/>
            </a:pPr>
            <a:r>
              <a:rPr lang="zh-CN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sym typeface="FZHei-B01S" panose="02010601030101010101" pitchFamily="2" charset="-122"/>
              </a:rPr>
              <a:t>餐桌上的礼仪</a:t>
            </a:r>
          </a:p>
        </p:txBody>
      </p:sp>
      <p:sp>
        <p:nvSpPr>
          <p:cNvPr id="27" name="PA-矩形 18">
            <a:hlinkClick r:id="rId10" action="ppaction://hlinksldjump"/>
            <a:extLst>
              <a:ext uri="{FF2B5EF4-FFF2-40B4-BE49-F238E27FC236}">
                <a16:creationId xmlns:a16="http://schemas.microsoft.com/office/drawing/2014/main" id="{DB3EBB57-5412-42EA-B856-D3D3961194FA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867708" y="3554139"/>
            <a:ext cx="1762305" cy="523220"/>
          </a:xfrm>
          <a:prstGeom prst="rect">
            <a:avLst/>
          </a:prstGeom>
          <a:ln>
            <a:noFill/>
          </a:ln>
        </p:spPr>
        <p:txBody>
          <a:bodyPr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defRPr/>
            </a:pPr>
            <a:r>
              <a:rPr lang="zh-CN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sym typeface="FZHei-B01S" panose="02010601030101010101" pitchFamily="2" charset="-122"/>
              </a:rPr>
              <a:t>板书设计</a:t>
            </a:r>
          </a:p>
        </p:txBody>
      </p:sp>
      <p:sp>
        <p:nvSpPr>
          <p:cNvPr id="34" name="PA-矩形 18">
            <a:hlinkClick r:id="rId11" action="ppaction://hlinksldjump"/>
            <a:extLst>
              <a:ext uri="{FF2B5EF4-FFF2-40B4-BE49-F238E27FC236}">
                <a16:creationId xmlns:a16="http://schemas.microsoft.com/office/drawing/2014/main" id="{C6C83478-BC5F-4D6B-8797-FC54742F3538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6269966" y="3633679"/>
            <a:ext cx="1739431" cy="523220"/>
          </a:xfrm>
          <a:prstGeom prst="rect">
            <a:avLst/>
          </a:prstGeom>
          <a:ln>
            <a:noFill/>
          </a:ln>
        </p:spPr>
        <p:txBody>
          <a:bodyPr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defRPr/>
            </a:pPr>
            <a:r>
              <a:rPr lang="zh-CN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sym typeface="FZHei-B01S" panose="02010601030101010101" pitchFamily="2" charset="-122"/>
              </a:rPr>
              <a:t>课后作业</a:t>
            </a:r>
          </a:p>
        </p:txBody>
      </p:sp>
      <p:sp>
        <p:nvSpPr>
          <p:cNvPr id="21" name="PA-矩形 18">
            <a:hlinkClick r:id="rId12" action="ppaction://hlinksldjump"/>
            <a:extLst>
              <a:ext uri="{FF2B5EF4-FFF2-40B4-BE49-F238E27FC236}">
                <a16:creationId xmlns:a16="http://schemas.microsoft.com/office/drawing/2014/main" id="{2CADD99C-F3EE-4931-BDB6-18D4E3813C89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6240611" y="1123767"/>
            <a:ext cx="2725590" cy="523220"/>
          </a:xfrm>
          <a:prstGeom prst="rect">
            <a:avLst/>
          </a:prstGeom>
          <a:ln>
            <a:noFill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defRPr/>
            </a:pPr>
            <a:r>
              <a:rPr lang="zh-CN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sym typeface="FZHei-B01S" panose="02010601030101010101" pitchFamily="2" charset="-122"/>
              </a:rPr>
              <a:t>听听食物的诉说</a:t>
            </a:r>
          </a:p>
        </p:txBody>
      </p:sp>
      <p:sp>
        <p:nvSpPr>
          <p:cNvPr id="26" name="PA-矩形 18">
            <a:hlinkClick r:id="rId13" action="ppaction://hlinksldjump"/>
            <a:extLst>
              <a:ext uri="{FF2B5EF4-FFF2-40B4-BE49-F238E27FC236}">
                <a16:creationId xmlns:a16="http://schemas.microsoft.com/office/drawing/2014/main" id="{6FF63DEF-FF1D-40F1-81CC-F467C0D683FB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6269966" y="2410258"/>
            <a:ext cx="2067665" cy="523220"/>
          </a:xfrm>
          <a:prstGeom prst="rect">
            <a:avLst/>
          </a:prstGeom>
          <a:ln>
            <a:noFill/>
          </a:ln>
        </p:spPr>
        <p:txBody>
          <a:bodyPr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defRPr/>
            </a:pPr>
            <a:r>
              <a:rPr lang="zh-CN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sym typeface="FZHei-B01S" panose="02010601030101010101" pitchFamily="2" charset="-122"/>
              </a:rPr>
              <a:t>我在餐桌上</a:t>
            </a:r>
          </a:p>
        </p:txBody>
      </p:sp>
      <p:sp>
        <p:nvSpPr>
          <p:cNvPr id="6152" name="文本框 9"/>
          <p:cNvSpPr txBox="1">
            <a:spLocks noChangeArrowheads="1"/>
          </p:cNvSpPr>
          <p:nvPr/>
        </p:nvSpPr>
        <p:spPr bwMode="auto">
          <a:xfrm>
            <a:off x="3975100" y="196850"/>
            <a:ext cx="1525588" cy="68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110000"/>
              </a:lnSpc>
            </a:pPr>
            <a:r>
              <a:rPr lang="zh-CN" altLang="en-US" sz="4000" b="1">
                <a:latin typeface="宋体" pitchFamily="2" charset="-122"/>
                <a:sym typeface="+mn-ea"/>
              </a:rPr>
              <a:t>目录</a:t>
            </a:r>
          </a:p>
        </p:txBody>
      </p:sp>
      <p:grpSp>
        <p:nvGrpSpPr>
          <p:cNvPr id="6153" name="组合 2"/>
          <p:cNvGrpSpPr>
            <a:grpSpLocks/>
          </p:cNvGrpSpPr>
          <p:nvPr/>
        </p:nvGrpSpPr>
        <p:grpSpPr bwMode="auto">
          <a:xfrm>
            <a:off x="725488" y="1074738"/>
            <a:ext cx="1171575" cy="766762"/>
            <a:chOff x="860408" y="1480615"/>
            <a:chExt cx="1171574" cy="767337"/>
          </a:xfrm>
        </p:grpSpPr>
        <p:pic>
          <p:nvPicPr>
            <p:cNvPr id="36" name="图片 35">
              <a:hlinkClick r:id="rId8" action="ppaction://hlinksldjump"/>
              <a:extLst>
                <a:ext uri="{FF2B5EF4-FFF2-40B4-BE49-F238E27FC236}">
                  <a16:creationId xmlns:a16="http://schemas.microsoft.com/office/drawing/2014/main" id="{C973AD17-A440-4C3F-B7DA-11C0F624E5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/>
            <a:srcRect r="12449"/>
            <a:stretch/>
          </p:blipFill>
          <p:spPr>
            <a:xfrm>
              <a:off x="860408" y="1480615"/>
              <a:ext cx="1171574" cy="767337"/>
            </a:xfrm>
            <a:custGeom>
              <a:avLst/>
              <a:gdLst>
                <a:gd name="connsiteX0" fmla="*/ 0 w 1016000"/>
                <a:gd name="connsiteY0" fmla="*/ 0 h 665442"/>
                <a:gd name="connsiteX1" fmla="*/ 1016000 w 1016000"/>
                <a:gd name="connsiteY1" fmla="*/ 0 h 665442"/>
                <a:gd name="connsiteX2" fmla="*/ 1016000 w 1016000"/>
                <a:gd name="connsiteY2" fmla="*/ 379432 h 665442"/>
                <a:gd name="connsiteX3" fmla="*/ 1013024 w 1016000"/>
                <a:gd name="connsiteY3" fmla="*/ 278463 h 665442"/>
                <a:gd name="connsiteX4" fmla="*/ 566088 w 1016000"/>
                <a:gd name="connsiteY4" fmla="*/ 601852 h 665442"/>
                <a:gd name="connsiteX5" fmla="*/ 695253 w 1016000"/>
                <a:gd name="connsiteY5" fmla="*/ 665442 h 665442"/>
                <a:gd name="connsiteX6" fmla="*/ 0 w 1016000"/>
                <a:gd name="connsiteY6" fmla="*/ 665442 h 665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16000" h="665442">
                  <a:moveTo>
                    <a:pt x="0" y="0"/>
                  </a:moveTo>
                  <a:lnTo>
                    <a:pt x="1016000" y="0"/>
                  </a:lnTo>
                  <a:lnTo>
                    <a:pt x="1016000" y="379432"/>
                  </a:lnTo>
                  <a:lnTo>
                    <a:pt x="1013024" y="278463"/>
                  </a:lnTo>
                  <a:lnTo>
                    <a:pt x="566088" y="601852"/>
                  </a:lnTo>
                  <a:lnTo>
                    <a:pt x="695253" y="665442"/>
                  </a:lnTo>
                  <a:lnTo>
                    <a:pt x="0" y="665442"/>
                  </a:lnTo>
                  <a:close/>
                </a:path>
              </a:pathLst>
            </a:custGeom>
          </p:spPr>
        </p:pic>
        <p:sp>
          <p:nvSpPr>
            <p:cNvPr id="6170" name="文本框 9">
              <a:hlinkClick r:id="rId8" action="ppaction://hlinksldjump"/>
            </p:cNvPr>
            <p:cNvSpPr txBox="1">
              <a:spLocks noChangeArrowheads="1"/>
            </p:cNvSpPr>
            <p:nvPr/>
          </p:nvSpPr>
          <p:spPr bwMode="auto">
            <a:xfrm>
              <a:off x="1153301" y="1608490"/>
              <a:ext cx="585787" cy="4489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lnSpc>
                  <a:spcPct val="110000"/>
                </a:lnSpc>
              </a:pPr>
              <a:r>
                <a:rPr lang="en-US" altLang="zh-CN" sz="2400" b="1">
                  <a:latin typeface="宋体" pitchFamily="2" charset="-122"/>
                  <a:sym typeface="+mn-ea"/>
                </a:rPr>
                <a:t>01</a:t>
              </a:r>
              <a:endParaRPr lang="zh-CN" altLang="en-US" sz="2400" b="1">
                <a:latin typeface="宋体" pitchFamily="2" charset="-122"/>
                <a:sym typeface="+mn-ea"/>
              </a:endParaRPr>
            </a:p>
          </p:txBody>
        </p:sp>
      </p:grpSp>
      <p:grpSp>
        <p:nvGrpSpPr>
          <p:cNvPr id="6154" name="组合 38"/>
          <p:cNvGrpSpPr>
            <a:grpSpLocks/>
          </p:cNvGrpSpPr>
          <p:nvPr/>
        </p:nvGrpSpPr>
        <p:grpSpPr bwMode="auto">
          <a:xfrm>
            <a:off x="725488" y="2332038"/>
            <a:ext cx="1171575" cy="766762"/>
            <a:chOff x="860408" y="1480615"/>
            <a:chExt cx="1171574" cy="767337"/>
          </a:xfrm>
        </p:grpSpPr>
        <p:pic>
          <p:nvPicPr>
            <p:cNvPr id="40" name="图片 39">
              <a:hlinkClick r:id="rId9" action="ppaction://hlinksldjump"/>
              <a:extLst>
                <a:ext uri="{FF2B5EF4-FFF2-40B4-BE49-F238E27FC236}">
                  <a16:creationId xmlns:a16="http://schemas.microsoft.com/office/drawing/2014/main" id="{5A41B8DC-7369-4301-9A69-2F223B75FF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/>
            <a:srcRect r="12449"/>
            <a:stretch/>
          </p:blipFill>
          <p:spPr>
            <a:xfrm>
              <a:off x="860408" y="1480615"/>
              <a:ext cx="1171574" cy="767337"/>
            </a:xfrm>
            <a:custGeom>
              <a:avLst/>
              <a:gdLst>
                <a:gd name="connsiteX0" fmla="*/ 0 w 1016000"/>
                <a:gd name="connsiteY0" fmla="*/ 0 h 665442"/>
                <a:gd name="connsiteX1" fmla="*/ 1016000 w 1016000"/>
                <a:gd name="connsiteY1" fmla="*/ 0 h 665442"/>
                <a:gd name="connsiteX2" fmla="*/ 1016000 w 1016000"/>
                <a:gd name="connsiteY2" fmla="*/ 379432 h 665442"/>
                <a:gd name="connsiteX3" fmla="*/ 1013024 w 1016000"/>
                <a:gd name="connsiteY3" fmla="*/ 278463 h 665442"/>
                <a:gd name="connsiteX4" fmla="*/ 566088 w 1016000"/>
                <a:gd name="connsiteY4" fmla="*/ 601852 h 665442"/>
                <a:gd name="connsiteX5" fmla="*/ 695253 w 1016000"/>
                <a:gd name="connsiteY5" fmla="*/ 665442 h 665442"/>
                <a:gd name="connsiteX6" fmla="*/ 0 w 1016000"/>
                <a:gd name="connsiteY6" fmla="*/ 665442 h 665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16000" h="665442">
                  <a:moveTo>
                    <a:pt x="0" y="0"/>
                  </a:moveTo>
                  <a:lnTo>
                    <a:pt x="1016000" y="0"/>
                  </a:lnTo>
                  <a:lnTo>
                    <a:pt x="1016000" y="379432"/>
                  </a:lnTo>
                  <a:lnTo>
                    <a:pt x="1013024" y="278463"/>
                  </a:lnTo>
                  <a:lnTo>
                    <a:pt x="566088" y="601852"/>
                  </a:lnTo>
                  <a:lnTo>
                    <a:pt x="695253" y="665442"/>
                  </a:lnTo>
                  <a:lnTo>
                    <a:pt x="0" y="665442"/>
                  </a:lnTo>
                  <a:close/>
                </a:path>
              </a:pathLst>
            </a:custGeom>
          </p:spPr>
        </p:pic>
        <p:sp>
          <p:nvSpPr>
            <p:cNvPr id="6168" name="文本框 9">
              <a:hlinkClick r:id="rId9" action="ppaction://hlinksldjump"/>
            </p:cNvPr>
            <p:cNvSpPr txBox="1">
              <a:spLocks noChangeArrowheads="1"/>
            </p:cNvSpPr>
            <p:nvPr/>
          </p:nvSpPr>
          <p:spPr bwMode="auto">
            <a:xfrm>
              <a:off x="1153301" y="1608490"/>
              <a:ext cx="585787" cy="4489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lnSpc>
                  <a:spcPct val="110000"/>
                </a:lnSpc>
              </a:pPr>
              <a:r>
                <a:rPr lang="en-US" altLang="zh-CN" sz="2400" b="1" dirty="0">
                  <a:latin typeface="宋体" pitchFamily="2" charset="-122"/>
                  <a:sym typeface="+mn-ea"/>
                </a:rPr>
                <a:t>03</a:t>
              </a:r>
              <a:endParaRPr lang="zh-CN" altLang="en-US" sz="2400" b="1" dirty="0">
                <a:latin typeface="宋体" pitchFamily="2" charset="-122"/>
                <a:sym typeface="+mn-ea"/>
              </a:endParaRPr>
            </a:p>
          </p:txBody>
        </p:sp>
      </p:grpSp>
      <p:grpSp>
        <p:nvGrpSpPr>
          <p:cNvPr id="6155" name="组合 41"/>
          <p:cNvGrpSpPr>
            <a:grpSpLocks/>
          </p:cNvGrpSpPr>
          <p:nvPr/>
        </p:nvGrpSpPr>
        <p:grpSpPr bwMode="auto">
          <a:xfrm>
            <a:off x="5098391" y="1070754"/>
            <a:ext cx="1171575" cy="766762"/>
            <a:chOff x="860408" y="1480615"/>
            <a:chExt cx="1171574" cy="767337"/>
          </a:xfrm>
        </p:grpSpPr>
        <p:pic>
          <p:nvPicPr>
            <p:cNvPr id="43" name="图片 42">
              <a:hlinkClick r:id="rId12" action="ppaction://hlinksldjump"/>
              <a:extLst>
                <a:ext uri="{FF2B5EF4-FFF2-40B4-BE49-F238E27FC236}">
                  <a16:creationId xmlns:a16="http://schemas.microsoft.com/office/drawing/2014/main" id="{F9F70C8F-33DB-4EC0-9104-B46536FF35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/>
            <a:srcRect r="12449"/>
            <a:stretch/>
          </p:blipFill>
          <p:spPr>
            <a:xfrm>
              <a:off x="860408" y="1480615"/>
              <a:ext cx="1171574" cy="767337"/>
            </a:xfrm>
            <a:custGeom>
              <a:avLst/>
              <a:gdLst>
                <a:gd name="connsiteX0" fmla="*/ 0 w 1016000"/>
                <a:gd name="connsiteY0" fmla="*/ 0 h 665442"/>
                <a:gd name="connsiteX1" fmla="*/ 1016000 w 1016000"/>
                <a:gd name="connsiteY1" fmla="*/ 0 h 665442"/>
                <a:gd name="connsiteX2" fmla="*/ 1016000 w 1016000"/>
                <a:gd name="connsiteY2" fmla="*/ 379432 h 665442"/>
                <a:gd name="connsiteX3" fmla="*/ 1013024 w 1016000"/>
                <a:gd name="connsiteY3" fmla="*/ 278463 h 665442"/>
                <a:gd name="connsiteX4" fmla="*/ 566088 w 1016000"/>
                <a:gd name="connsiteY4" fmla="*/ 601852 h 665442"/>
                <a:gd name="connsiteX5" fmla="*/ 695253 w 1016000"/>
                <a:gd name="connsiteY5" fmla="*/ 665442 h 665442"/>
                <a:gd name="connsiteX6" fmla="*/ 0 w 1016000"/>
                <a:gd name="connsiteY6" fmla="*/ 665442 h 665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16000" h="665442">
                  <a:moveTo>
                    <a:pt x="0" y="0"/>
                  </a:moveTo>
                  <a:lnTo>
                    <a:pt x="1016000" y="0"/>
                  </a:lnTo>
                  <a:lnTo>
                    <a:pt x="1016000" y="379432"/>
                  </a:lnTo>
                  <a:lnTo>
                    <a:pt x="1013024" y="278463"/>
                  </a:lnTo>
                  <a:lnTo>
                    <a:pt x="566088" y="601852"/>
                  </a:lnTo>
                  <a:lnTo>
                    <a:pt x="695253" y="665442"/>
                  </a:lnTo>
                  <a:lnTo>
                    <a:pt x="0" y="665442"/>
                  </a:lnTo>
                  <a:close/>
                </a:path>
              </a:pathLst>
            </a:custGeom>
          </p:spPr>
        </p:pic>
        <p:sp>
          <p:nvSpPr>
            <p:cNvPr id="6166" name="文本框 9">
              <a:hlinkClick r:id="rId12" action="ppaction://hlinksldjump"/>
            </p:cNvPr>
            <p:cNvSpPr txBox="1">
              <a:spLocks noChangeArrowheads="1"/>
            </p:cNvSpPr>
            <p:nvPr/>
          </p:nvSpPr>
          <p:spPr bwMode="auto">
            <a:xfrm>
              <a:off x="1153301" y="1608490"/>
              <a:ext cx="585787" cy="4489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lnSpc>
                  <a:spcPct val="110000"/>
                </a:lnSpc>
              </a:pPr>
              <a:r>
                <a:rPr lang="en-US" altLang="zh-CN" sz="2400" b="1" dirty="0">
                  <a:latin typeface="宋体" pitchFamily="2" charset="-122"/>
                  <a:sym typeface="+mn-ea"/>
                </a:rPr>
                <a:t>02</a:t>
              </a:r>
              <a:endParaRPr lang="zh-CN" altLang="en-US" sz="2400" b="1" dirty="0">
                <a:latin typeface="宋体" pitchFamily="2" charset="-122"/>
                <a:sym typeface="+mn-ea"/>
              </a:endParaRPr>
            </a:p>
          </p:txBody>
        </p:sp>
      </p:grpSp>
      <p:grpSp>
        <p:nvGrpSpPr>
          <p:cNvPr id="6156" name="组合 44"/>
          <p:cNvGrpSpPr>
            <a:grpSpLocks/>
          </p:cNvGrpSpPr>
          <p:nvPr/>
        </p:nvGrpSpPr>
        <p:grpSpPr bwMode="auto">
          <a:xfrm>
            <a:off x="5173663" y="2330450"/>
            <a:ext cx="1171575" cy="768350"/>
            <a:chOff x="860408" y="1480615"/>
            <a:chExt cx="1171574" cy="767337"/>
          </a:xfrm>
        </p:grpSpPr>
        <p:pic>
          <p:nvPicPr>
            <p:cNvPr id="46" name="图片 45">
              <a:hlinkClick r:id="rId13" action="ppaction://hlinksldjump"/>
              <a:extLst>
                <a:ext uri="{FF2B5EF4-FFF2-40B4-BE49-F238E27FC236}">
                  <a16:creationId xmlns:a16="http://schemas.microsoft.com/office/drawing/2014/main" id="{87DB7ED6-8FA1-480B-85A4-F59DA7F421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/>
            <a:srcRect r="12449"/>
            <a:stretch/>
          </p:blipFill>
          <p:spPr>
            <a:xfrm>
              <a:off x="860408" y="1480615"/>
              <a:ext cx="1171574" cy="767337"/>
            </a:xfrm>
            <a:custGeom>
              <a:avLst/>
              <a:gdLst>
                <a:gd name="connsiteX0" fmla="*/ 0 w 1016000"/>
                <a:gd name="connsiteY0" fmla="*/ 0 h 665442"/>
                <a:gd name="connsiteX1" fmla="*/ 1016000 w 1016000"/>
                <a:gd name="connsiteY1" fmla="*/ 0 h 665442"/>
                <a:gd name="connsiteX2" fmla="*/ 1016000 w 1016000"/>
                <a:gd name="connsiteY2" fmla="*/ 379432 h 665442"/>
                <a:gd name="connsiteX3" fmla="*/ 1013024 w 1016000"/>
                <a:gd name="connsiteY3" fmla="*/ 278463 h 665442"/>
                <a:gd name="connsiteX4" fmla="*/ 566088 w 1016000"/>
                <a:gd name="connsiteY4" fmla="*/ 601852 h 665442"/>
                <a:gd name="connsiteX5" fmla="*/ 695253 w 1016000"/>
                <a:gd name="connsiteY5" fmla="*/ 665442 h 665442"/>
                <a:gd name="connsiteX6" fmla="*/ 0 w 1016000"/>
                <a:gd name="connsiteY6" fmla="*/ 665442 h 665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16000" h="665442">
                  <a:moveTo>
                    <a:pt x="0" y="0"/>
                  </a:moveTo>
                  <a:lnTo>
                    <a:pt x="1016000" y="0"/>
                  </a:lnTo>
                  <a:lnTo>
                    <a:pt x="1016000" y="379432"/>
                  </a:lnTo>
                  <a:lnTo>
                    <a:pt x="1013024" y="278463"/>
                  </a:lnTo>
                  <a:lnTo>
                    <a:pt x="566088" y="601852"/>
                  </a:lnTo>
                  <a:lnTo>
                    <a:pt x="695253" y="665442"/>
                  </a:lnTo>
                  <a:lnTo>
                    <a:pt x="0" y="665442"/>
                  </a:lnTo>
                  <a:close/>
                </a:path>
              </a:pathLst>
            </a:custGeom>
          </p:spPr>
        </p:pic>
        <p:sp>
          <p:nvSpPr>
            <p:cNvPr id="6164" name="文本框 9">
              <a:hlinkClick r:id="rId13" action="ppaction://hlinksldjump"/>
            </p:cNvPr>
            <p:cNvSpPr txBox="1">
              <a:spLocks noChangeArrowheads="1"/>
            </p:cNvSpPr>
            <p:nvPr/>
          </p:nvSpPr>
          <p:spPr bwMode="auto">
            <a:xfrm>
              <a:off x="1153301" y="1608490"/>
              <a:ext cx="585787" cy="4489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lnSpc>
                  <a:spcPct val="110000"/>
                </a:lnSpc>
              </a:pPr>
              <a:r>
                <a:rPr lang="en-US" altLang="zh-CN" sz="2400" b="1">
                  <a:latin typeface="宋体" pitchFamily="2" charset="-122"/>
                  <a:sym typeface="+mn-ea"/>
                </a:rPr>
                <a:t>04</a:t>
              </a:r>
              <a:endParaRPr lang="zh-CN" altLang="en-US" sz="2400" b="1">
                <a:latin typeface="宋体" pitchFamily="2" charset="-122"/>
                <a:sym typeface="+mn-ea"/>
              </a:endParaRPr>
            </a:p>
          </p:txBody>
        </p:sp>
      </p:grpSp>
      <p:grpSp>
        <p:nvGrpSpPr>
          <p:cNvPr id="6157" name="组合 47"/>
          <p:cNvGrpSpPr>
            <a:grpSpLocks/>
          </p:cNvGrpSpPr>
          <p:nvPr/>
        </p:nvGrpSpPr>
        <p:grpSpPr bwMode="auto">
          <a:xfrm>
            <a:off x="725488" y="3524250"/>
            <a:ext cx="1171575" cy="768350"/>
            <a:chOff x="860408" y="1480615"/>
            <a:chExt cx="1171574" cy="767337"/>
          </a:xfrm>
        </p:grpSpPr>
        <p:pic>
          <p:nvPicPr>
            <p:cNvPr id="49" name="图片 48">
              <a:hlinkClick r:id="rId10" action="ppaction://hlinksldjump"/>
              <a:extLst>
                <a:ext uri="{FF2B5EF4-FFF2-40B4-BE49-F238E27FC236}">
                  <a16:creationId xmlns:a16="http://schemas.microsoft.com/office/drawing/2014/main" id="{14E6D603-5892-41D1-A28A-EA4415E67B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/>
            <a:srcRect r="12449"/>
            <a:stretch/>
          </p:blipFill>
          <p:spPr>
            <a:xfrm>
              <a:off x="860408" y="1480615"/>
              <a:ext cx="1171574" cy="767337"/>
            </a:xfrm>
            <a:custGeom>
              <a:avLst/>
              <a:gdLst>
                <a:gd name="connsiteX0" fmla="*/ 0 w 1016000"/>
                <a:gd name="connsiteY0" fmla="*/ 0 h 665442"/>
                <a:gd name="connsiteX1" fmla="*/ 1016000 w 1016000"/>
                <a:gd name="connsiteY1" fmla="*/ 0 h 665442"/>
                <a:gd name="connsiteX2" fmla="*/ 1016000 w 1016000"/>
                <a:gd name="connsiteY2" fmla="*/ 379432 h 665442"/>
                <a:gd name="connsiteX3" fmla="*/ 1013024 w 1016000"/>
                <a:gd name="connsiteY3" fmla="*/ 278463 h 665442"/>
                <a:gd name="connsiteX4" fmla="*/ 566088 w 1016000"/>
                <a:gd name="connsiteY4" fmla="*/ 601852 h 665442"/>
                <a:gd name="connsiteX5" fmla="*/ 695253 w 1016000"/>
                <a:gd name="connsiteY5" fmla="*/ 665442 h 665442"/>
                <a:gd name="connsiteX6" fmla="*/ 0 w 1016000"/>
                <a:gd name="connsiteY6" fmla="*/ 665442 h 665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16000" h="665442">
                  <a:moveTo>
                    <a:pt x="0" y="0"/>
                  </a:moveTo>
                  <a:lnTo>
                    <a:pt x="1016000" y="0"/>
                  </a:lnTo>
                  <a:lnTo>
                    <a:pt x="1016000" y="379432"/>
                  </a:lnTo>
                  <a:lnTo>
                    <a:pt x="1013024" y="278463"/>
                  </a:lnTo>
                  <a:lnTo>
                    <a:pt x="566088" y="601852"/>
                  </a:lnTo>
                  <a:lnTo>
                    <a:pt x="695253" y="665442"/>
                  </a:lnTo>
                  <a:lnTo>
                    <a:pt x="0" y="665442"/>
                  </a:lnTo>
                  <a:close/>
                </a:path>
              </a:pathLst>
            </a:custGeom>
          </p:spPr>
        </p:pic>
        <p:sp>
          <p:nvSpPr>
            <p:cNvPr id="6162" name="文本框 9">
              <a:hlinkClick r:id="rId10" action="ppaction://hlinksldjump"/>
            </p:cNvPr>
            <p:cNvSpPr txBox="1">
              <a:spLocks noChangeArrowheads="1"/>
            </p:cNvSpPr>
            <p:nvPr/>
          </p:nvSpPr>
          <p:spPr bwMode="auto">
            <a:xfrm>
              <a:off x="1153301" y="1608490"/>
              <a:ext cx="585787" cy="4489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lnSpc>
                  <a:spcPct val="110000"/>
                </a:lnSpc>
              </a:pPr>
              <a:r>
                <a:rPr lang="en-US" altLang="zh-CN" sz="2400" b="1">
                  <a:latin typeface="宋体" pitchFamily="2" charset="-122"/>
                  <a:sym typeface="+mn-ea"/>
                </a:rPr>
                <a:t>05</a:t>
              </a:r>
              <a:endParaRPr lang="zh-CN" altLang="en-US" sz="2400" b="1">
                <a:latin typeface="宋体" pitchFamily="2" charset="-122"/>
                <a:sym typeface="+mn-ea"/>
              </a:endParaRPr>
            </a:p>
          </p:txBody>
        </p:sp>
      </p:grpSp>
      <p:grpSp>
        <p:nvGrpSpPr>
          <p:cNvPr id="6158" name="组合 50"/>
          <p:cNvGrpSpPr>
            <a:grpSpLocks/>
          </p:cNvGrpSpPr>
          <p:nvPr/>
        </p:nvGrpSpPr>
        <p:grpSpPr bwMode="auto">
          <a:xfrm>
            <a:off x="5173663" y="3614738"/>
            <a:ext cx="1171575" cy="766762"/>
            <a:chOff x="860408" y="1480615"/>
            <a:chExt cx="1171574" cy="767337"/>
          </a:xfrm>
        </p:grpSpPr>
        <p:pic>
          <p:nvPicPr>
            <p:cNvPr id="52" name="图片 51">
              <a:hlinkClick r:id="rId11" action="ppaction://hlinksldjump"/>
              <a:extLst>
                <a:ext uri="{FF2B5EF4-FFF2-40B4-BE49-F238E27FC236}">
                  <a16:creationId xmlns:a16="http://schemas.microsoft.com/office/drawing/2014/main" id="{29DDDB88-0715-420F-871A-F9B5A899CC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/>
            <a:srcRect r="12449"/>
            <a:stretch/>
          </p:blipFill>
          <p:spPr>
            <a:xfrm>
              <a:off x="860408" y="1480615"/>
              <a:ext cx="1171574" cy="767337"/>
            </a:xfrm>
            <a:custGeom>
              <a:avLst/>
              <a:gdLst>
                <a:gd name="connsiteX0" fmla="*/ 0 w 1016000"/>
                <a:gd name="connsiteY0" fmla="*/ 0 h 665442"/>
                <a:gd name="connsiteX1" fmla="*/ 1016000 w 1016000"/>
                <a:gd name="connsiteY1" fmla="*/ 0 h 665442"/>
                <a:gd name="connsiteX2" fmla="*/ 1016000 w 1016000"/>
                <a:gd name="connsiteY2" fmla="*/ 379432 h 665442"/>
                <a:gd name="connsiteX3" fmla="*/ 1013024 w 1016000"/>
                <a:gd name="connsiteY3" fmla="*/ 278463 h 665442"/>
                <a:gd name="connsiteX4" fmla="*/ 566088 w 1016000"/>
                <a:gd name="connsiteY4" fmla="*/ 601852 h 665442"/>
                <a:gd name="connsiteX5" fmla="*/ 695253 w 1016000"/>
                <a:gd name="connsiteY5" fmla="*/ 665442 h 665442"/>
                <a:gd name="connsiteX6" fmla="*/ 0 w 1016000"/>
                <a:gd name="connsiteY6" fmla="*/ 665442 h 665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16000" h="665442">
                  <a:moveTo>
                    <a:pt x="0" y="0"/>
                  </a:moveTo>
                  <a:lnTo>
                    <a:pt x="1016000" y="0"/>
                  </a:lnTo>
                  <a:lnTo>
                    <a:pt x="1016000" y="379432"/>
                  </a:lnTo>
                  <a:lnTo>
                    <a:pt x="1013024" y="278463"/>
                  </a:lnTo>
                  <a:lnTo>
                    <a:pt x="566088" y="601852"/>
                  </a:lnTo>
                  <a:lnTo>
                    <a:pt x="695253" y="665442"/>
                  </a:lnTo>
                  <a:lnTo>
                    <a:pt x="0" y="665442"/>
                  </a:lnTo>
                  <a:close/>
                </a:path>
              </a:pathLst>
            </a:custGeom>
          </p:spPr>
        </p:pic>
        <p:sp>
          <p:nvSpPr>
            <p:cNvPr id="6160" name="文本框 9">
              <a:hlinkClick r:id="rId11" action="ppaction://hlinksldjump"/>
            </p:cNvPr>
            <p:cNvSpPr txBox="1">
              <a:spLocks noChangeArrowheads="1"/>
            </p:cNvSpPr>
            <p:nvPr/>
          </p:nvSpPr>
          <p:spPr bwMode="auto">
            <a:xfrm>
              <a:off x="1153301" y="1608490"/>
              <a:ext cx="585787" cy="4489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lnSpc>
                  <a:spcPct val="110000"/>
                </a:lnSpc>
              </a:pPr>
              <a:r>
                <a:rPr lang="en-US" altLang="zh-CN" sz="2400" b="1">
                  <a:latin typeface="宋体" pitchFamily="2" charset="-122"/>
                  <a:sym typeface="+mn-ea"/>
                </a:rPr>
                <a:t>06</a:t>
              </a:r>
              <a:endParaRPr lang="zh-CN" altLang="en-US" sz="2400" b="1">
                <a:latin typeface="宋体" pitchFamily="2" charset="-122"/>
                <a:sym typeface="+mn-ea"/>
              </a:endParaRPr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内容占位符 2">
            <a:extLst>
              <a:ext uri="{FF2B5EF4-FFF2-40B4-BE49-F238E27FC236}">
                <a16:creationId xmlns:a16="http://schemas.microsoft.com/office/drawing/2014/main" id="{32B55503-F1E7-4536-9298-51BF35C8E93E}"/>
              </a:ext>
            </a:extLst>
          </p:cNvPr>
          <p:cNvSpPr txBox="1"/>
          <p:nvPr/>
        </p:nvSpPr>
        <p:spPr>
          <a:xfrm>
            <a:off x="4793068" y="1389063"/>
            <a:ext cx="2806700" cy="2368550"/>
          </a:xfrm>
          <a:prstGeom prst="rect">
            <a:avLst/>
          </a:prstGeom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 eaLnBrk="1" hangingPunct="1">
              <a:lnSpc>
                <a:spcPct val="120000"/>
              </a:lnSpc>
              <a:buFont typeface="Wingdings" panose="05000000000000000000" pitchFamily="2" charset="2"/>
              <a:buNone/>
              <a:defRPr/>
            </a:pPr>
            <a:r>
              <a:rPr lang="zh-CN" altLang="en-US" sz="2800" b="1" kern="0" dirty="0">
                <a:solidFill>
                  <a:prstClr val="black"/>
                </a:solidFill>
                <a:ea typeface="楷体" panose="02010609060101010101" pitchFamily="49" charset="-122"/>
              </a:rPr>
              <a:t>小手是个宝，</a:t>
            </a:r>
          </a:p>
          <a:p>
            <a:pPr marL="0" indent="0" algn="ctr" eaLnBrk="1" hangingPunct="1">
              <a:lnSpc>
                <a:spcPct val="120000"/>
              </a:lnSpc>
              <a:buFont typeface="Wingdings" panose="05000000000000000000" pitchFamily="2" charset="2"/>
              <a:buNone/>
              <a:defRPr/>
            </a:pPr>
            <a:r>
              <a:rPr lang="zh-CN" altLang="en-US" sz="2800" b="1" kern="0" dirty="0">
                <a:solidFill>
                  <a:prstClr val="black"/>
                </a:solidFill>
                <a:ea typeface="楷体" panose="02010609060101010101" pitchFamily="49" charset="-122"/>
              </a:rPr>
              <a:t>做事很灵巧。</a:t>
            </a:r>
          </a:p>
          <a:p>
            <a:pPr marL="0" indent="0" algn="ctr" eaLnBrk="1" hangingPunct="1">
              <a:lnSpc>
                <a:spcPct val="120000"/>
              </a:lnSpc>
              <a:buFont typeface="Wingdings" panose="05000000000000000000" pitchFamily="2" charset="2"/>
              <a:buNone/>
              <a:defRPr/>
            </a:pPr>
            <a:r>
              <a:rPr lang="zh-CN" altLang="en-US" sz="2800" b="1" kern="0" dirty="0">
                <a:solidFill>
                  <a:prstClr val="black"/>
                </a:solidFill>
                <a:ea typeface="楷体" panose="02010609060101010101" pitchFamily="49" charset="-122"/>
              </a:rPr>
              <a:t>饭前要洗手，</a:t>
            </a:r>
          </a:p>
          <a:p>
            <a:pPr marL="0" indent="0" algn="ctr" eaLnBrk="1" hangingPunct="1">
              <a:lnSpc>
                <a:spcPct val="120000"/>
              </a:lnSpc>
              <a:buFont typeface="Wingdings" panose="05000000000000000000" pitchFamily="2" charset="2"/>
              <a:buNone/>
              <a:defRPr/>
            </a:pPr>
            <a:r>
              <a:rPr lang="zh-CN" altLang="en-US" sz="2800" b="1" kern="0" dirty="0">
                <a:solidFill>
                  <a:prstClr val="black"/>
                </a:solidFill>
                <a:ea typeface="楷体" panose="02010609060101010101" pitchFamily="49" charset="-122"/>
              </a:rPr>
              <a:t>千万别忘掉。</a:t>
            </a:r>
          </a:p>
        </p:txBody>
      </p:sp>
      <p:sp>
        <p:nvSpPr>
          <p:cNvPr id="7176" name="文本框 9"/>
          <p:cNvSpPr txBox="1">
            <a:spLocks noChangeArrowheads="1"/>
          </p:cNvSpPr>
          <p:nvPr/>
        </p:nvSpPr>
        <p:spPr bwMode="auto">
          <a:xfrm>
            <a:off x="804863" y="139700"/>
            <a:ext cx="2909887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110000"/>
              </a:lnSpc>
            </a:pPr>
            <a:r>
              <a:rPr lang="zh-CN" altLang="en-US" sz="2800" b="1" dirty="0">
                <a:solidFill>
                  <a:srgbClr val="5E9F29"/>
                </a:solidFill>
                <a:latin typeface="宋体" pitchFamily="2" charset="-122"/>
                <a:sym typeface="+mn-ea"/>
              </a:rPr>
              <a:t>饭前要洗手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8672" y="1436766"/>
            <a:ext cx="3389110" cy="22875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" name="矩形: 圆角 18">
            <a:extLst>
              <a:ext uri="{FF2B5EF4-FFF2-40B4-BE49-F238E27FC236}">
                <a16:creationId xmlns:a16="http://schemas.microsoft.com/office/drawing/2014/main" id="{30487727-1D15-4F68-886F-02B778D1D264}"/>
              </a:ext>
            </a:extLst>
          </p:cNvPr>
          <p:cNvSpPr/>
          <p:nvPr/>
        </p:nvSpPr>
        <p:spPr>
          <a:xfrm>
            <a:off x="100013" y="2468563"/>
            <a:ext cx="373062" cy="2549525"/>
          </a:xfrm>
          <a:prstGeom prst="roundRect">
            <a:avLst>
              <a:gd name="adj" fmla="val 48807"/>
            </a:avLst>
          </a:prstGeom>
          <a:solidFill>
            <a:srgbClr val="B8DB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21" name="Rectangle 3">
            <a:extLst>
              <a:ext uri="{FF2B5EF4-FFF2-40B4-BE49-F238E27FC236}">
                <a16:creationId xmlns:a16="http://schemas.microsoft.com/office/drawing/2014/main" id="{0EA43A64-1561-4081-8FF2-A278896342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213" y="3094038"/>
            <a:ext cx="474662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90000"/>
              </a:lnSpc>
            </a:pPr>
            <a:r>
              <a:rPr lang="zh-CN" altLang="en-US" sz="2000" b="1" dirty="0">
                <a:latin typeface="楷体" pitchFamily="49" charset="-122"/>
                <a:ea typeface="楷体" pitchFamily="49" charset="-122"/>
              </a:rPr>
              <a:t>饭前要洗手</a:t>
            </a:r>
          </a:p>
        </p:txBody>
      </p:sp>
      <p:pic>
        <p:nvPicPr>
          <p:cNvPr id="22" name="图片 46">
            <a:hlinkClick r:id="rId3" action="ppaction://hlinksldjump"/>
            <a:extLst>
              <a:ext uri="{FF2B5EF4-FFF2-40B4-BE49-F238E27FC236}">
                <a16:creationId xmlns:a16="http://schemas.microsoft.com/office/drawing/2014/main" id="{1DA1EAA7-59EE-4F84-9AAB-0E37618791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138614" y="4752079"/>
            <a:ext cx="268288" cy="2667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3" name="组合 17">
            <a:extLst>
              <a:ext uri="{FF2B5EF4-FFF2-40B4-BE49-F238E27FC236}">
                <a16:creationId xmlns:a16="http://schemas.microsoft.com/office/drawing/2014/main" id="{38EF9E18-36E7-4C77-BDC1-595BE0D682CE}"/>
              </a:ext>
            </a:extLst>
          </p:cNvPr>
          <p:cNvGrpSpPr>
            <a:grpSpLocks/>
          </p:cNvGrpSpPr>
          <p:nvPr/>
        </p:nvGrpSpPr>
        <p:grpSpPr bwMode="auto">
          <a:xfrm>
            <a:off x="794" y="38566"/>
            <a:ext cx="571500" cy="2436347"/>
            <a:chOff x="-47366" y="69690"/>
            <a:chExt cx="571962" cy="2436500"/>
          </a:xfrm>
        </p:grpSpPr>
        <p:pic>
          <p:nvPicPr>
            <p:cNvPr id="24" name="图片 18">
              <a:hlinkClick r:id="rId5" action="ppaction://hlinksldjump"/>
              <a:extLst>
                <a:ext uri="{FF2B5EF4-FFF2-40B4-BE49-F238E27FC236}">
                  <a16:creationId xmlns:a16="http://schemas.microsoft.com/office/drawing/2014/main" id="{3D80A8EA-0A15-440B-A386-DFF0B3BA789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/>
            <a:srcRect l="22501" t="33167" r="23666" b="31334"/>
            <a:stretch>
              <a:fillRect/>
            </a:stretch>
          </p:blipFill>
          <p:spPr bwMode="auto">
            <a:xfrm>
              <a:off x="-47366" y="141138"/>
              <a:ext cx="571962" cy="377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5" name="文本框 9">
              <a:hlinkClick r:id="rId5" action="ppaction://hlinksldjump"/>
              <a:extLst>
                <a:ext uri="{FF2B5EF4-FFF2-40B4-BE49-F238E27FC236}">
                  <a16:creationId xmlns:a16="http://schemas.microsoft.com/office/drawing/2014/main" id="{2E434247-BF57-4710-B222-6FF54EF8A9A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949" y="69690"/>
              <a:ext cx="330769" cy="4489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lnSpc>
                  <a:spcPct val="110000"/>
                </a:lnSpc>
              </a:pPr>
              <a:r>
                <a:rPr lang="en-US" altLang="zh-CN" sz="2400" b="1" dirty="0">
                  <a:latin typeface="宋体" pitchFamily="2" charset="-122"/>
                  <a:sym typeface="+mn-ea"/>
                </a:rPr>
                <a:t>1</a:t>
              </a:r>
              <a:endParaRPr lang="zh-CN" altLang="en-US" sz="2400" b="1" dirty="0">
                <a:latin typeface="宋体" pitchFamily="2" charset="-122"/>
                <a:sym typeface="+mn-ea"/>
              </a:endParaRPr>
            </a:p>
          </p:txBody>
        </p:sp>
        <p:sp>
          <p:nvSpPr>
            <p:cNvPr id="26" name="文本框 20">
              <a:hlinkClick r:id="rId7" action="ppaction://hlinksldjump"/>
              <a:extLst>
                <a:ext uri="{FF2B5EF4-FFF2-40B4-BE49-F238E27FC236}">
                  <a16:creationId xmlns:a16="http://schemas.microsoft.com/office/drawing/2014/main" id="{279F65E7-AC91-42C3-89D2-289266FF5AA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065" y="904821"/>
              <a:ext cx="330769" cy="4489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lnSpc>
                  <a:spcPct val="110000"/>
                </a:lnSpc>
              </a:pPr>
              <a:r>
                <a:rPr lang="en-US" altLang="zh-CN" sz="2400" b="1" dirty="0">
                  <a:latin typeface="宋体" pitchFamily="2" charset="-122"/>
                  <a:sym typeface="+mn-ea"/>
                </a:rPr>
                <a:t>3</a:t>
              </a:r>
              <a:endParaRPr lang="zh-CN" altLang="en-US" sz="2400" b="1" dirty="0">
                <a:latin typeface="宋体" pitchFamily="2" charset="-122"/>
                <a:sym typeface="+mn-ea"/>
              </a:endParaRPr>
            </a:p>
          </p:txBody>
        </p:sp>
        <p:sp>
          <p:nvSpPr>
            <p:cNvPr id="27" name="文本框 9">
              <a:hlinkClick r:id="rId8" action="ppaction://hlinksldjump"/>
              <a:extLst>
                <a:ext uri="{FF2B5EF4-FFF2-40B4-BE49-F238E27FC236}">
                  <a16:creationId xmlns:a16="http://schemas.microsoft.com/office/drawing/2014/main" id="{F838544B-B9D9-46DF-8DAC-416E47E613E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962" y="481412"/>
              <a:ext cx="330769" cy="4489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lnSpc>
                  <a:spcPct val="110000"/>
                </a:lnSpc>
              </a:pPr>
              <a:r>
                <a:rPr lang="en-US" altLang="zh-CN" sz="2400" b="1" dirty="0">
                  <a:latin typeface="宋体" pitchFamily="2" charset="-122"/>
                  <a:sym typeface="+mn-ea"/>
                </a:rPr>
                <a:t>2</a:t>
              </a:r>
              <a:endParaRPr lang="zh-CN" altLang="en-US" sz="2400" b="1" dirty="0">
                <a:latin typeface="宋体" pitchFamily="2" charset="-122"/>
                <a:sym typeface="+mn-ea"/>
              </a:endParaRPr>
            </a:p>
          </p:txBody>
        </p:sp>
        <p:sp>
          <p:nvSpPr>
            <p:cNvPr id="28" name="文本框 9">
              <a:hlinkClick r:id="rId9" action="ppaction://hlinksldjump"/>
              <a:extLst>
                <a:ext uri="{FF2B5EF4-FFF2-40B4-BE49-F238E27FC236}">
                  <a16:creationId xmlns:a16="http://schemas.microsoft.com/office/drawing/2014/main" id="{1A90C2DA-C278-4433-ACA8-4806BE9AD51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962" y="1282727"/>
              <a:ext cx="330769" cy="4489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lnSpc>
                  <a:spcPct val="110000"/>
                </a:lnSpc>
              </a:pPr>
              <a:r>
                <a:rPr lang="en-US" altLang="zh-CN" sz="2400" b="1" dirty="0">
                  <a:latin typeface="宋体" pitchFamily="2" charset="-122"/>
                  <a:sym typeface="+mn-ea"/>
                </a:rPr>
                <a:t>4</a:t>
              </a:r>
              <a:endParaRPr lang="zh-CN" altLang="en-US" sz="2400" b="1" dirty="0">
                <a:latin typeface="宋体" pitchFamily="2" charset="-122"/>
                <a:sym typeface="+mn-ea"/>
              </a:endParaRPr>
            </a:p>
          </p:txBody>
        </p:sp>
        <p:sp>
          <p:nvSpPr>
            <p:cNvPr id="29" name="文本框 9">
              <a:hlinkClick r:id="rId10" action="ppaction://hlinksldjump"/>
              <a:extLst>
                <a:ext uri="{FF2B5EF4-FFF2-40B4-BE49-F238E27FC236}">
                  <a16:creationId xmlns:a16="http://schemas.microsoft.com/office/drawing/2014/main" id="{84AC63A9-4F33-4B85-8C52-24F84372038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599" y="1654764"/>
              <a:ext cx="330769" cy="4489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lnSpc>
                  <a:spcPct val="110000"/>
                </a:lnSpc>
              </a:pPr>
              <a:r>
                <a:rPr lang="en-US" altLang="zh-CN" sz="2400" b="1">
                  <a:latin typeface="宋体" pitchFamily="2" charset="-122"/>
                  <a:sym typeface="+mn-ea"/>
                </a:rPr>
                <a:t>5</a:t>
              </a:r>
              <a:endParaRPr lang="zh-CN" altLang="en-US" sz="2400" b="1">
                <a:latin typeface="宋体" pitchFamily="2" charset="-122"/>
                <a:sym typeface="+mn-ea"/>
              </a:endParaRPr>
            </a:p>
          </p:txBody>
        </p:sp>
        <p:sp>
          <p:nvSpPr>
            <p:cNvPr id="30" name="文本框 9">
              <a:hlinkClick r:id="rId11" action="ppaction://hlinksldjump"/>
              <a:extLst>
                <a:ext uri="{FF2B5EF4-FFF2-40B4-BE49-F238E27FC236}">
                  <a16:creationId xmlns:a16="http://schemas.microsoft.com/office/drawing/2014/main" id="{994C8023-93FD-4A79-9B6D-7A1823BD9C4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949" y="2057221"/>
              <a:ext cx="330769" cy="4489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lnSpc>
                  <a:spcPct val="110000"/>
                </a:lnSpc>
              </a:pPr>
              <a:r>
                <a:rPr lang="en-US" altLang="zh-CN" sz="2400" b="1">
                  <a:latin typeface="宋体" pitchFamily="2" charset="-122"/>
                  <a:sym typeface="+mn-ea"/>
                </a:rPr>
                <a:t>6</a:t>
              </a:r>
              <a:endParaRPr lang="zh-CN" altLang="en-US" sz="2400" b="1">
                <a:latin typeface="宋体" pitchFamily="2" charset="-122"/>
                <a:sym typeface="+mn-ea"/>
              </a:endParaRPr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七步洗手.mp4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1282700" y="795338"/>
            <a:ext cx="6981825" cy="389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内容占位符 2">
            <a:extLst>
              <a:ext uri="{FF2B5EF4-FFF2-40B4-BE49-F238E27FC236}">
                <a16:creationId xmlns:a16="http://schemas.microsoft.com/office/drawing/2014/main" id="{809DB761-3320-43F5-B82B-9033B5B651DC}"/>
              </a:ext>
            </a:extLst>
          </p:cNvPr>
          <p:cNvSpPr txBox="1"/>
          <p:nvPr/>
        </p:nvSpPr>
        <p:spPr>
          <a:xfrm>
            <a:off x="3516313" y="93663"/>
            <a:ext cx="2111375" cy="558800"/>
          </a:xfrm>
          <a:prstGeom prst="rect">
            <a:avLst/>
          </a:prstGeom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eaLnBrk="1" hangingPunct="1">
              <a:lnSpc>
                <a:spcPct val="120000"/>
              </a:lnSpc>
              <a:buFont typeface="Wingdings" panose="05000000000000000000" pitchFamily="2" charset="2"/>
              <a:buNone/>
              <a:defRPr/>
            </a:pPr>
            <a:r>
              <a:rPr lang="zh-CN" altLang="en-US" sz="2800" b="1" kern="0" dirty="0">
                <a:solidFill>
                  <a:prstClr val="black"/>
                </a:solidFill>
                <a:latin typeface="+mn-ea"/>
              </a:rPr>
              <a:t>七步洗手法</a:t>
            </a:r>
          </a:p>
        </p:txBody>
      </p:sp>
      <p:sp>
        <p:nvSpPr>
          <p:cNvPr id="16" name="矩形: 圆角 15">
            <a:extLst>
              <a:ext uri="{FF2B5EF4-FFF2-40B4-BE49-F238E27FC236}">
                <a16:creationId xmlns:a16="http://schemas.microsoft.com/office/drawing/2014/main" id="{DD8E254B-9A28-401B-A4F0-7A4D709B4400}"/>
              </a:ext>
            </a:extLst>
          </p:cNvPr>
          <p:cNvSpPr/>
          <p:nvPr/>
        </p:nvSpPr>
        <p:spPr>
          <a:xfrm>
            <a:off x="100013" y="2468563"/>
            <a:ext cx="373062" cy="2549525"/>
          </a:xfrm>
          <a:prstGeom prst="roundRect">
            <a:avLst>
              <a:gd name="adj" fmla="val 48807"/>
            </a:avLst>
          </a:prstGeom>
          <a:solidFill>
            <a:srgbClr val="B8DB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17" name="Rectangle 3">
            <a:extLst>
              <a:ext uri="{FF2B5EF4-FFF2-40B4-BE49-F238E27FC236}">
                <a16:creationId xmlns:a16="http://schemas.microsoft.com/office/drawing/2014/main" id="{6C7003CA-FF7C-4B69-BC77-3C012837D0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213" y="3094038"/>
            <a:ext cx="474662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90000"/>
              </a:lnSpc>
            </a:pPr>
            <a:r>
              <a:rPr lang="zh-CN" altLang="en-US" sz="2000" b="1" dirty="0">
                <a:latin typeface="楷体" pitchFamily="49" charset="-122"/>
                <a:ea typeface="楷体" pitchFamily="49" charset="-122"/>
              </a:rPr>
              <a:t>饭前要洗手</a:t>
            </a:r>
          </a:p>
        </p:txBody>
      </p:sp>
      <p:pic>
        <p:nvPicPr>
          <p:cNvPr id="18" name="图片 46">
            <a:hlinkClick r:id="rId5" action="ppaction://hlinksldjump"/>
            <a:extLst>
              <a:ext uri="{FF2B5EF4-FFF2-40B4-BE49-F238E27FC236}">
                <a16:creationId xmlns:a16="http://schemas.microsoft.com/office/drawing/2014/main" id="{FA1436DF-403B-43B0-9A5B-85780B4DEE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138614" y="4752079"/>
            <a:ext cx="268288" cy="2667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" name="组合 17">
            <a:extLst>
              <a:ext uri="{FF2B5EF4-FFF2-40B4-BE49-F238E27FC236}">
                <a16:creationId xmlns:a16="http://schemas.microsoft.com/office/drawing/2014/main" id="{F48FF3D0-8608-4566-867D-46E4071DBFB7}"/>
              </a:ext>
            </a:extLst>
          </p:cNvPr>
          <p:cNvGrpSpPr>
            <a:grpSpLocks/>
          </p:cNvGrpSpPr>
          <p:nvPr/>
        </p:nvGrpSpPr>
        <p:grpSpPr bwMode="auto">
          <a:xfrm>
            <a:off x="794" y="38566"/>
            <a:ext cx="571500" cy="2436347"/>
            <a:chOff x="-47366" y="69690"/>
            <a:chExt cx="571962" cy="2436500"/>
          </a:xfrm>
        </p:grpSpPr>
        <p:pic>
          <p:nvPicPr>
            <p:cNvPr id="20" name="图片 18">
              <a:hlinkClick r:id="rId7" action="ppaction://hlinksldjump"/>
              <a:extLst>
                <a:ext uri="{FF2B5EF4-FFF2-40B4-BE49-F238E27FC236}">
                  <a16:creationId xmlns:a16="http://schemas.microsoft.com/office/drawing/2014/main" id="{CC1C60B5-5FF4-478F-9595-DF82A3B8067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/>
            <a:srcRect l="22501" t="33167" r="23666" b="31334"/>
            <a:stretch>
              <a:fillRect/>
            </a:stretch>
          </p:blipFill>
          <p:spPr bwMode="auto">
            <a:xfrm>
              <a:off x="-47366" y="141138"/>
              <a:ext cx="571962" cy="377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" name="文本框 9">
              <a:hlinkClick r:id="rId7" action="ppaction://hlinksldjump"/>
              <a:extLst>
                <a:ext uri="{FF2B5EF4-FFF2-40B4-BE49-F238E27FC236}">
                  <a16:creationId xmlns:a16="http://schemas.microsoft.com/office/drawing/2014/main" id="{C87C0A65-0C58-4F00-A553-CED33BB857E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949" y="69690"/>
              <a:ext cx="330769" cy="4489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lnSpc>
                  <a:spcPct val="110000"/>
                </a:lnSpc>
              </a:pPr>
              <a:r>
                <a:rPr lang="en-US" altLang="zh-CN" sz="2400" b="1" dirty="0">
                  <a:latin typeface="宋体" pitchFamily="2" charset="-122"/>
                  <a:sym typeface="+mn-ea"/>
                </a:rPr>
                <a:t>1</a:t>
              </a:r>
              <a:endParaRPr lang="zh-CN" altLang="en-US" sz="2400" b="1" dirty="0">
                <a:latin typeface="宋体" pitchFamily="2" charset="-122"/>
                <a:sym typeface="+mn-ea"/>
              </a:endParaRPr>
            </a:p>
          </p:txBody>
        </p:sp>
        <p:sp>
          <p:nvSpPr>
            <p:cNvPr id="22" name="文本框 20">
              <a:hlinkClick r:id="rId9" action="ppaction://hlinksldjump"/>
              <a:extLst>
                <a:ext uri="{FF2B5EF4-FFF2-40B4-BE49-F238E27FC236}">
                  <a16:creationId xmlns:a16="http://schemas.microsoft.com/office/drawing/2014/main" id="{819AA010-1E4F-4E52-B0B9-24AEA7DCEE2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065" y="904821"/>
              <a:ext cx="330769" cy="4489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lnSpc>
                  <a:spcPct val="110000"/>
                </a:lnSpc>
              </a:pPr>
              <a:r>
                <a:rPr lang="en-US" altLang="zh-CN" sz="2400" b="1" dirty="0">
                  <a:latin typeface="宋体" pitchFamily="2" charset="-122"/>
                  <a:sym typeface="+mn-ea"/>
                </a:rPr>
                <a:t>3</a:t>
              </a:r>
              <a:endParaRPr lang="zh-CN" altLang="en-US" sz="2400" b="1" dirty="0">
                <a:latin typeface="宋体" pitchFamily="2" charset="-122"/>
                <a:sym typeface="+mn-ea"/>
              </a:endParaRPr>
            </a:p>
          </p:txBody>
        </p:sp>
        <p:sp>
          <p:nvSpPr>
            <p:cNvPr id="23" name="文本框 9">
              <a:hlinkClick r:id="rId10" action="ppaction://hlinksldjump"/>
              <a:extLst>
                <a:ext uri="{FF2B5EF4-FFF2-40B4-BE49-F238E27FC236}">
                  <a16:creationId xmlns:a16="http://schemas.microsoft.com/office/drawing/2014/main" id="{FA9A55D0-4F9A-4C7D-9A87-0315C111AEF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962" y="481412"/>
              <a:ext cx="330769" cy="4489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lnSpc>
                  <a:spcPct val="110000"/>
                </a:lnSpc>
              </a:pPr>
              <a:r>
                <a:rPr lang="en-US" altLang="zh-CN" sz="2400" b="1" dirty="0">
                  <a:latin typeface="宋体" pitchFamily="2" charset="-122"/>
                  <a:sym typeface="+mn-ea"/>
                </a:rPr>
                <a:t>2</a:t>
              </a:r>
              <a:endParaRPr lang="zh-CN" altLang="en-US" sz="2400" b="1" dirty="0">
                <a:latin typeface="宋体" pitchFamily="2" charset="-122"/>
                <a:sym typeface="+mn-ea"/>
              </a:endParaRPr>
            </a:p>
          </p:txBody>
        </p:sp>
        <p:sp>
          <p:nvSpPr>
            <p:cNvPr id="24" name="文本框 9">
              <a:hlinkClick r:id="rId11" action="ppaction://hlinksldjump"/>
              <a:extLst>
                <a:ext uri="{FF2B5EF4-FFF2-40B4-BE49-F238E27FC236}">
                  <a16:creationId xmlns:a16="http://schemas.microsoft.com/office/drawing/2014/main" id="{119282AE-C881-40D3-B648-114CF526EED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962" y="1282727"/>
              <a:ext cx="330769" cy="4489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lnSpc>
                  <a:spcPct val="110000"/>
                </a:lnSpc>
              </a:pPr>
              <a:r>
                <a:rPr lang="en-US" altLang="zh-CN" sz="2400" b="1" dirty="0">
                  <a:latin typeface="宋体" pitchFamily="2" charset="-122"/>
                  <a:sym typeface="+mn-ea"/>
                </a:rPr>
                <a:t>4</a:t>
              </a:r>
              <a:endParaRPr lang="zh-CN" altLang="en-US" sz="2400" b="1" dirty="0">
                <a:latin typeface="宋体" pitchFamily="2" charset="-122"/>
                <a:sym typeface="+mn-ea"/>
              </a:endParaRPr>
            </a:p>
          </p:txBody>
        </p:sp>
        <p:sp>
          <p:nvSpPr>
            <p:cNvPr id="25" name="文本框 9">
              <a:hlinkClick r:id="rId12" action="ppaction://hlinksldjump"/>
              <a:extLst>
                <a:ext uri="{FF2B5EF4-FFF2-40B4-BE49-F238E27FC236}">
                  <a16:creationId xmlns:a16="http://schemas.microsoft.com/office/drawing/2014/main" id="{B76FA05C-3CE5-4DF6-BA33-32CB5E80A2B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599" y="1654764"/>
              <a:ext cx="330769" cy="4489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lnSpc>
                  <a:spcPct val="110000"/>
                </a:lnSpc>
              </a:pPr>
              <a:r>
                <a:rPr lang="en-US" altLang="zh-CN" sz="2400" b="1">
                  <a:latin typeface="宋体" pitchFamily="2" charset="-122"/>
                  <a:sym typeface="+mn-ea"/>
                </a:rPr>
                <a:t>5</a:t>
              </a:r>
              <a:endParaRPr lang="zh-CN" altLang="en-US" sz="2400" b="1">
                <a:latin typeface="宋体" pitchFamily="2" charset="-122"/>
                <a:sym typeface="+mn-ea"/>
              </a:endParaRPr>
            </a:p>
          </p:txBody>
        </p:sp>
        <p:sp>
          <p:nvSpPr>
            <p:cNvPr id="26" name="文本框 9">
              <a:hlinkClick r:id="rId13" action="ppaction://hlinksldjump"/>
              <a:extLst>
                <a:ext uri="{FF2B5EF4-FFF2-40B4-BE49-F238E27FC236}">
                  <a16:creationId xmlns:a16="http://schemas.microsoft.com/office/drawing/2014/main" id="{50038D44-2C72-4F48-AB09-3BD54151A0D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949" y="2057221"/>
              <a:ext cx="330769" cy="4489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lnSpc>
                  <a:spcPct val="110000"/>
                </a:lnSpc>
              </a:pPr>
              <a:r>
                <a:rPr lang="en-US" altLang="zh-CN" sz="2400" b="1">
                  <a:latin typeface="宋体" pitchFamily="2" charset="-122"/>
                  <a:sym typeface="+mn-ea"/>
                </a:rPr>
                <a:t>6</a:t>
              </a:r>
              <a:endParaRPr lang="zh-CN" altLang="en-US" sz="2400" b="1">
                <a:latin typeface="宋体" pitchFamily="2" charset="-122"/>
                <a:sym typeface="+mn-ea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video fullScrn="1">
              <p:cMediaNode vol="0" mute="1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 nodeType="clickPar">
                      <p:stCondLst>
                        <p:cond delay="0"/>
                      </p:stCondLst>
                      <p:childTnLst>
                        <p:par>
                          <p:cTn id="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2">
            <a:extLst>
              <a:ext uri="{FF2B5EF4-FFF2-40B4-BE49-F238E27FC236}">
                <a16:creationId xmlns:a16="http://schemas.microsoft.com/office/drawing/2014/main" id="{435E4E61-7A63-4DEB-9F01-819963834C8C}"/>
              </a:ext>
            </a:extLst>
          </p:cNvPr>
          <p:cNvSpPr txBox="1"/>
          <p:nvPr/>
        </p:nvSpPr>
        <p:spPr>
          <a:xfrm>
            <a:off x="803275" y="430213"/>
            <a:ext cx="5695950" cy="541337"/>
          </a:xfrm>
          <a:prstGeom prst="rect">
            <a:avLst/>
          </a:prstGeom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eaLnBrk="1" hangingPunct="1">
              <a:lnSpc>
                <a:spcPct val="120000"/>
              </a:lnSpc>
              <a:buFont typeface="Wingdings" panose="05000000000000000000" pitchFamily="2" charset="2"/>
              <a:buNone/>
              <a:defRPr/>
            </a:pPr>
            <a:r>
              <a:rPr lang="zh-CN" altLang="en-US" sz="2800" b="1" kern="0" dirty="0">
                <a:solidFill>
                  <a:prstClr val="black"/>
                </a:solidFill>
                <a:latin typeface="宋体" panose="02010600030101010101" pitchFamily="2" charset="-122"/>
              </a:rPr>
              <a:t>吃饭时还要注意哪些问题？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E464A0C7-9E98-4054-8D6D-D9F4257B36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3450" y="1352550"/>
            <a:ext cx="3251200" cy="21939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内容占位符 2">
            <a:extLst>
              <a:ext uri="{FF2B5EF4-FFF2-40B4-BE49-F238E27FC236}">
                <a16:creationId xmlns:a16="http://schemas.microsoft.com/office/drawing/2014/main" id="{06595FE4-2A6F-48DD-BCC8-4E07BA241165}"/>
              </a:ext>
            </a:extLst>
          </p:cNvPr>
          <p:cNvSpPr txBox="1"/>
          <p:nvPr/>
        </p:nvSpPr>
        <p:spPr>
          <a:xfrm>
            <a:off x="1352550" y="3690938"/>
            <a:ext cx="2413000" cy="557212"/>
          </a:xfrm>
          <a:prstGeom prst="rect">
            <a:avLst/>
          </a:prstGeom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eaLnBrk="1" hangingPunct="1">
              <a:lnSpc>
                <a:spcPct val="120000"/>
              </a:lnSpc>
              <a:buFont typeface="Wingdings" panose="05000000000000000000" pitchFamily="2" charset="2"/>
              <a:buNone/>
              <a:defRPr/>
            </a:pPr>
            <a:r>
              <a:rPr lang="zh-CN" altLang="en-US" sz="2800" b="1" kern="0" dirty="0">
                <a:solidFill>
                  <a:prstClr val="black"/>
                </a:solidFill>
                <a:ea typeface="楷体" panose="02010609060101010101" pitchFamily="49" charset="-122"/>
              </a:rPr>
              <a:t>不要浪费粮食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CAC1B839-AEC6-4250-A469-B50C10EE9D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1021" y="1467108"/>
            <a:ext cx="2864358" cy="20800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内容占位符 2">
            <a:extLst>
              <a:ext uri="{FF2B5EF4-FFF2-40B4-BE49-F238E27FC236}">
                <a16:creationId xmlns:a16="http://schemas.microsoft.com/office/drawing/2014/main" id="{DD7D30B4-4BFA-4E9C-B912-30FE07A1357B}"/>
              </a:ext>
            </a:extLst>
          </p:cNvPr>
          <p:cNvSpPr txBox="1"/>
          <p:nvPr/>
        </p:nvSpPr>
        <p:spPr>
          <a:xfrm>
            <a:off x="5510213" y="3614738"/>
            <a:ext cx="2085975" cy="557212"/>
          </a:xfrm>
          <a:prstGeom prst="rect">
            <a:avLst/>
          </a:prstGeom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eaLnBrk="1" hangingPunct="1">
              <a:lnSpc>
                <a:spcPct val="120000"/>
              </a:lnSpc>
              <a:buFont typeface="Wingdings" panose="05000000000000000000" pitchFamily="2" charset="2"/>
              <a:buNone/>
              <a:defRPr/>
            </a:pPr>
            <a:r>
              <a:rPr lang="zh-CN" altLang="en-US" sz="2800" b="1" kern="0" dirty="0">
                <a:solidFill>
                  <a:prstClr val="black"/>
                </a:solidFill>
                <a:ea typeface="楷体" panose="02010609060101010101" pitchFamily="49" charset="-122"/>
              </a:rPr>
              <a:t>饭后要漱口</a:t>
            </a:r>
          </a:p>
        </p:txBody>
      </p:sp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1C527750-BD83-41ED-A94D-FF51F275B050}"/>
              </a:ext>
            </a:extLst>
          </p:cNvPr>
          <p:cNvSpPr/>
          <p:nvPr/>
        </p:nvSpPr>
        <p:spPr>
          <a:xfrm>
            <a:off x="100013" y="2468563"/>
            <a:ext cx="373062" cy="2549525"/>
          </a:xfrm>
          <a:prstGeom prst="roundRect">
            <a:avLst>
              <a:gd name="adj" fmla="val 48807"/>
            </a:avLst>
          </a:prstGeom>
          <a:solidFill>
            <a:srgbClr val="B8DB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19" name="Rectangle 3">
            <a:extLst>
              <a:ext uri="{FF2B5EF4-FFF2-40B4-BE49-F238E27FC236}">
                <a16:creationId xmlns:a16="http://schemas.microsoft.com/office/drawing/2014/main" id="{0E30190B-C704-4681-9043-DEFBD6999F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213" y="3094038"/>
            <a:ext cx="474662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90000"/>
              </a:lnSpc>
            </a:pPr>
            <a:r>
              <a:rPr lang="zh-CN" altLang="en-US" sz="2000" b="1" dirty="0">
                <a:latin typeface="楷体" pitchFamily="49" charset="-122"/>
                <a:ea typeface="楷体" pitchFamily="49" charset="-122"/>
              </a:rPr>
              <a:t>饭前要洗手</a:t>
            </a:r>
          </a:p>
        </p:txBody>
      </p:sp>
      <p:pic>
        <p:nvPicPr>
          <p:cNvPr id="20" name="图片 46">
            <a:hlinkClick r:id="rId4" action="ppaction://hlinksldjump"/>
            <a:extLst>
              <a:ext uri="{FF2B5EF4-FFF2-40B4-BE49-F238E27FC236}">
                <a16:creationId xmlns:a16="http://schemas.microsoft.com/office/drawing/2014/main" id="{6E9BFB8E-C8A7-4F1B-BF21-77FEA37AFC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138614" y="4752079"/>
            <a:ext cx="268288" cy="2667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" name="组合 17">
            <a:extLst>
              <a:ext uri="{FF2B5EF4-FFF2-40B4-BE49-F238E27FC236}">
                <a16:creationId xmlns:a16="http://schemas.microsoft.com/office/drawing/2014/main" id="{60F97A8B-5C7B-46B6-B795-0CD6C77CBC45}"/>
              </a:ext>
            </a:extLst>
          </p:cNvPr>
          <p:cNvGrpSpPr>
            <a:grpSpLocks/>
          </p:cNvGrpSpPr>
          <p:nvPr/>
        </p:nvGrpSpPr>
        <p:grpSpPr bwMode="auto">
          <a:xfrm>
            <a:off x="794" y="38566"/>
            <a:ext cx="571500" cy="2436347"/>
            <a:chOff x="-47366" y="69690"/>
            <a:chExt cx="571962" cy="2436500"/>
          </a:xfrm>
        </p:grpSpPr>
        <p:pic>
          <p:nvPicPr>
            <p:cNvPr id="22" name="图片 18">
              <a:hlinkClick r:id="rId6" action="ppaction://hlinksldjump"/>
              <a:extLst>
                <a:ext uri="{FF2B5EF4-FFF2-40B4-BE49-F238E27FC236}">
                  <a16:creationId xmlns:a16="http://schemas.microsoft.com/office/drawing/2014/main" id="{670CD32B-9326-406C-B89F-FE6F90F4318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/>
            <a:srcRect l="22501" t="33167" r="23666" b="31334"/>
            <a:stretch>
              <a:fillRect/>
            </a:stretch>
          </p:blipFill>
          <p:spPr bwMode="auto">
            <a:xfrm>
              <a:off x="-47366" y="141138"/>
              <a:ext cx="571962" cy="377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3" name="文本框 9">
              <a:hlinkClick r:id="rId6" action="ppaction://hlinksldjump"/>
              <a:extLst>
                <a:ext uri="{FF2B5EF4-FFF2-40B4-BE49-F238E27FC236}">
                  <a16:creationId xmlns:a16="http://schemas.microsoft.com/office/drawing/2014/main" id="{341307B0-ECC2-4133-9773-5555E85C07D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949" y="69690"/>
              <a:ext cx="330769" cy="4489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lnSpc>
                  <a:spcPct val="110000"/>
                </a:lnSpc>
              </a:pPr>
              <a:r>
                <a:rPr lang="en-US" altLang="zh-CN" sz="2400" b="1" dirty="0">
                  <a:latin typeface="宋体" pitchFamily="2" charset="-122"/>
                  <a:sym typeface="+mn-ea"/>
                </a:rPr>
                <a:t>1</a:t>
              </a:r>
              <a:endParaRPr lang="zh-CN" altLang="en-US" sz="2400" b="1" dirty="0">
                <a:latin typeface="宋体" pitchFamily="2" charset="-122"/>
                <a:sym typeface="+mn-ea"/>
              </a:endParaRPr>
            </a:p>
          </p:txBody>
        </p:sp>
        <p:sp>
          <p:nvSpPr>
            <p:cNvPr id="24" name="文本框 20">
              <a:hlinkClick r:id="rId8" action="ppaction://hlinksldjump"/>
              <a:extLst>
                <a:ext uri="{FF2B5EF4-FFF2-40B4-BE49-F238E27FC236}">
                  <a16:creationId xmlns:a16="http://schemas.microsoft.com/office/drawing/2014/main" id="{0F7A2100-CDD6-45A2-875F-DA7AF9906BE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065" y="904821"/>
              <a:ext cx="330769" cy="4489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lnSpc>
                  <a:spcPct val="110000"/>
                </a:lnSpc>
              </a:pPr>
              <a:r>
                <a:rPr lang="en-US" altLang="zh-CN" sz="2400" b="1" dirty="0">
                  <a:latin typeface="宋体" pitchFamily="2" charset="-122"/>
                  <a:sym typeface="+mn-ea"/>
                </a:rPr>
                <a:t>3</a:t>
              </a:r>
              <a:endParaRPr lang="zh-CN" altLang="en-US" sz="2400" b="1" dirty="0">
                <a:latin typeface="宋体" pitchFamily="2" charset="-122"/>
                <a:sym typeface="+mn-ea"/>
              </a:endParaRPr>
            </a:p>
          </p:txBody>
        </p:sp>
        <p:sp>
          <p:nvSpPr>
            <p:cNvPr id="25" name="文本框 9">
              <a:hlinkClick r:id="rId9" action="ppaction://hlinksldjump"/>
              <a:extLst>
                <a:ext uri="{FF2B5EF4-FFF2-40B4-BE49-F238E27FC236}">
                  <a16:creationId xmlns:a16="http://schemas.microsoft.com/office/drawing/2014/main" id="{FB5AB10F-1482-47F6-941C-3147203C5E7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962" y="481412"/>
              <a:ext cx="330769" cy="4489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lnSpc>
                  <a:spcPct val="110000"/>
                </a:lnSpc>
              </a:pPr>
              <a:r>
                <a:rPr lang="en-US" altLang="zh-CN" sz="2400" b="1" dirty="0">
                  <a:latin typeface="宋体" pitchFamily="2" charset="-122"/>
                  <a:sym typeface="+mn-ea"/>
                </a:rPr>
                <a:t>2</a:t>
              </a:r>
              <a:endParaRPr lang="zh-CN" altLang="en-US" sz="2400" b="1" dirty="0">
                <a:latin typeface="宋体" pitchFamily="2" charset="-122"/>
                <a:sym typeface="+mn-ea"/>
              </a:endParaRPr>
            </a:p>
          </p:txBody>
        </p:sp>
        <p:sp>
          <p:nvSpPr>
            <p:cNvPr id="26" name="文本框 9">
              <a:hlinkClick r:id="rId10" action="ppaction://hlinksldjump"/>
              <a:extLst>
                <a:ext uri="{FF2B5EF4-FFF2-40B4-BE49-F238E27FC236}">
                  <a16:creationId xmlns:a16="http://schemas.microsoft.com/office/drawing/2014/main" id="{1B1A6F22-C2E0-4FD1-A771-BA1F1175218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962" y="1282727"/>
              <a:ext cx="330769" cy="4489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lnSpc>
                  <a:spcPct val="110000"/>
                </a:lnSpc>
              </a:pPr>
              <a:r>
                <a:rPr lang="en-US" altLang="zh-CN" sz="2400" b="1" dirty="0">
                  <a:latin typeface="宋体" pitchFamily="2" charset="-122"/>
                  <a:sym typeface="+mn-ea"/>
                </a:rPr>
                <a:t>4</a:t>
              </a:r>
              <a:endParaRPr lang="zh-CN" altLang="en-US" sz="2400" b="1" dirty="0">
                <a:latin typeface="宋体" pitchFamily="2" charset="-122"/>
                <a:sym typeface="+mn-ea"/>
              </a:endParaRPr>
            </a:p>
          </p:txBody>
        </p:sp>
        <p:sp>
          <p:nvSpPr>
            <p:cNvPr id="27" name="文本框 9">
              <a:hlinkClick r:id="rId11" action="ppaction://hlinksldjump"/>
              <a:extLst>
                <a:ext uri="{FF2B5EF4-FFF2-40B4-BE49-F238E27FC236}">
                  <a16:creationId xmlns:a16="http://schemas.microsoft.com/office/drawing/2014/main" id="{8240E408-B5FB-4D0F-84C4-B2D7BC1438B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599" y="1654764"/>
              <a:ext cx="330769" cy="4489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lnSpc>
                  <a:spcPct val="110000"/>
                </a:lnSpc>
              </a:pPr>
              <a:r>
                <a:rPr lang="en-US" altLang="zh-CN" sz="2400" b="1">
                  <a:latin typeface="宋体" pitchFamily="2" charset="-122"/>
                  <a:sym typeface="+mn-ea"/>
                </a:rPr>
                <a:t>5</a:t>
              </a:r>
              <a:endParaRPr lang="zh-CN" altLang="en-US" sz="2400" b="1">
                <a:latin typeface="宋体" pitchFamily="2" charset="-122"/>
                <a:sym typeface="+mn-ea"/>
              </a:endParaRPr>
            </a:p>
          </p:txBody>
        </p:sp>
        <p:sp>
          <p:nvSpPr>
            <p:cNvPr id="28" name="文本框 9">
              <a:hlinkClick r:id="rId12" action="ppaction://hlinksldjump"/>
              <a:extLst>
                <a:ext uri="{FF2B5EF4-FFF2-40B4-BE49-F238E27FC236}">
                  <a16:creationId xmlns:a16="http://schemas.microsoft.com/office/drawing/2014/main" id="{E1153A0C-3577-4712-8227-020E14E2110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949" y="2057221"/>
              <a:ext cx="330769" cy="4489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lnSpc>
                  <a:spcPct val="110000"/>
                </a:lnSpc>
              </a:pPr>
              <a:r>
                <a:rPr lang="en-US" altLang="zh-CN" sz="2400" b="1">
                  <a:latin typeface="宋体" pitchFamily="2" charset="-122"/>
                  <a:sym typeface="+mn-ea"/>
                </a:rPr>
                <a:t>6</a:t>
              </a:r>
              <a:endParaRPr lang="zh-CN" altLang="en-US" sz="2400" b="1">
                <a:latin typeface="宋体" pitchFamily="2" charset="-122"/>
                <a:sym typeface="+mn-ea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内容占位符 2">
            <a:extLst>
              <a:ext uri="{FF2B5EF4-FFF2-40B4-BE49-F238E27FC236}">
                <a16:creationId xmlns:a16="http://schemas.microsoft.com/office/drawing/2014/main" id="{329246FD-4273-4BB4-B122-D19F368F11D9}"/>
              </a:ext>
            </a:extLst>
          </p:cNvPr>
          <p:cNvSpPr txBox="1"/>
          <p:nvPr/>
        </p:nvSpPr>
        <p:spPr>
          <a:xfrm>
            <a:off x="625475" y="747713"/>
            <a:ext cx="3705225" cy="541337"/>
          </a:xfrm>
          <a:prstGeom prst="rect">
            <a:avLst/>
          </a:prstGeom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eaLnBrk="1" hangingPunct="1">
              <a:lnSpc>
                <a:spcPct val="120000"/>
              </a:lnSpc>
              <a:buFont typeface="Wingdings" panose="05000000000000000000" pitchFamily="2" charset="2"/>
              <a:buNone/>
              <a:defRPr/>
            </a:pPr>
            <a:r>
              <a:rPr lang="zh-CN" altLang="en-US" sz="2800" b="1" kern="0" dirty="0">
                <a:solidFill>
                  <a:prstClr val="black"/>
                </a:solidFill>
                <a:latin typeface="宋体" panose="02010600030101010101" pitchFamily="2" charset="-122"/>
              </a:rPr>
              <a:t>你喜欢吃哪些食物？</a:t>
            </a:r>
          </a:p>
        </p:txBody>
      </p:sp>
      <p:pic>
        <p:nvPicPr>
          <p:cNvPr id="5" name="Picture 2" descr="C:\Users\Candy\Desktop\0722\ppt整理\10k\QQ图片20170710133620.png">
            <a:extLst>
              <a:ext uri="{FF2B5EF4-FFF2-40B4-BE49-F238E27FC236}">
                <a16:creationId xmlns:a16="http://schemas.microsoft.com/office/drawing/2014/main" id="{E0B12B81-CC41-4FFB-84F8-DED2677E99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b="12551"/>
          <a:stretch>
            <a:fillRect/>
          </a:stretch>
        </p:blipFill>
        <p:spPr bwMode="auto">
          <a:xfrm>
            <a:off x="667249" y="1951563"/>
            <a:ext cx="1978920" cy="2402858"/>
          </a:xfrm>
          <a:prstGeom prst="roundRect">
            <a:avLst>
              <a:gd name="adj" fmla="val 11751"/>
            </a:avLst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3" descr="C:\Users\Candy\Desktop\0722\ppt整理\10k\QQ图片20170710133556.png">
            <a:extLst>
              <a:ext uri="{FF2B5EF4-FFF2-40B4-BE49-F238E27FC236}">
                <a16:creationId xmlns:a16="http://schemas.microsoft.com/office/drawing/2014/main" id="{0FEB68C0-5479-4DA9-AFAC-3905545D6C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b="2309"/>
          <a:stretch>
            <a:fillRect/>
          </a:stretch>
        </p:blipFill>
        <p:spPr bwMode="auto">
          <a:xfrm>
            <a:off x="2800960" y="1870600"/>
            <a:ext cx="1840757" cy="2396341"/>
          </a:xfrm>
          <a:prstGeom prst="roundRect">
            <a:avLst>
              <a:gd name="adj" fmla="val 11751"/>
            </a:avLst>
          </a:prstGeom>
          <a:ln>
            <a:noFill/>
          </a:ln>
          <a:effectLst>
            <a:softEdge rad="112500"/>
          </a:effectLst>
        </p:spPr>
      </p:pic>
      <p:sp>
        <p:nvSpPr>
          <p:cNvPr id="12293" name="内容占位符 2"/>
          <p:cNvSpPr txBox="1">
            <a:spLocks noChangeArrowheads="1"/>
          </p:cNvSpPr>
          <p:nvPr/>
        </p:nvSpPr>
        <p:spPr bwMode="auto">
          <a:xfrm>
            <a:off x="968899" y="1427688"/>
            <a:ext cx="1136406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  <a:buClr>
                <a:srgbClr val="FF9933"/>
              </a:buClr>
              <a:buSzPct val="60000"/>
              <a:buFont typeface="Wingdings" pitchFamily="2" charset="2"/>
              <a:buNone/>
            </a:pPr>
            <a:r>
              <a:rPr lang="zh-CN" altLang="en-US" sz="2800" b="1" dirty="0">
                <a:solidFill>
                  <a:srgbClr val="000000"/>
                </a:solidFill>
                <a:ea typeface="楷体" pitchFamily="49" charset="-122"/>
              </a:rPr>
              <a:t>蔬菜</a:t>
            </a:r>
          </a:p>
        </p:txBody>
      </p:sp>
      <p:sp>
        <p:nvSpPr>
          <p:cNvPr id="12294" name="内容占位符 2"/>
          <p:cNvSpPr txBox="1">
            <a:spLocks noChangeArrowheads="1"/>
          </p:cNvSpPr>
          <p:nvPr/>
        </p:nvSpPr>
        <p:spPr bwMode="auto">
          <a:xfrm>
            <a:off x="3087767" y="1399886"/>
            <a:ext cx="1136406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  <a:buClr>
                <a:srgbClr val="FF9933"/>
              </a:buClr>
              <a:buSzPct val="60000"/>
              <a:buFont typeface="Wingdings" pitchFamily="2" charset="2"/>
              <a:buNone/>
            </a:pPr>
            <a:r>
              <a:rPr lang="zh-CN" altLang="en-US" sz="2800" b="1" dirty="0">
                <a:solidFill>
                  <a:srgbClr val="000000"/>
                </a:solidFill>
                <a:ea typeface="楷体" pitchFamily="49" charset="-122"/>
              </a:rPr>
              <a:t>水果</a:t>
            </a:r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99CB2BDA-2F64-4987-BB20-ADFE41A141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0690" y="2081827"/>
            <a:ext cx="2099628" cy="1575083"/>
          </a:xfrm>
          <a:prstGeom prst="roundRect">
            <a:avLst>
              <a:gd name="adj" fmla="val 11751"/>
            </a:avLst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82B9E371-9910-4912-BB9D-0B2A2E9428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95011" y="2081826"/>
            <a:ext cx="1950823" cy="1575083"/>
          </a:xfrm>
          <a:prstGeom prst="roundRect">
            <a:avLst>
              <a:gd name="adj" fmla="val 11751"/>
            </a:avLst>
          </a:prstGeom>
          <a:ln>
            <a:noFill/>
          </a:ln>
          <a:effectLst>
            <a:softEdge rad="112500"/>
          </a:effectLst>
        </p:spPr>
      </p:pic>
      <p:sp>
        <p:nvSpPr>
          <p:cNvPr id="12297" name="内容占位符 2"/>
          <p:cNvSpPr txBox="1">
            <a:spLocks noChangeArrowheads="1"/>
          </p:cNvSpPr>
          <p:nvPr/>
        </p:nvSpPr>
        <p:spPr bwMode="auto">
          <a:xfrm>
            <a:off x="5488031" y="1406525"/>
            <a:ext cx="7937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  <a:buClr>
                <a:srgbClr val="FF9933"/>
              </a:buClr>
              <a:buSzPct val="60000"/>
              <a:buFont typeface="Wingdings" pitchFamily="2" charset="2"/>
              <a:buNone/>
            </a:pPr>
            <a:r>
              <a:rPr lang="zh-CN" altLang="en-US" sz="2800" b="1" dirty="0">
                <a:solidFill>
                  <a:srgbClr val="000000"/>
                </a:solidFill>
                <a:ea typeface="楷体" pitchFamily="49" charset="-122"/>
              </a:rPr>
              <a:t>肉</a:t>
            </a:r>
          </a:p>
        </p:txBody>
      </p:sp>
      <p:sp>
        <p:nvSpPr>
          <p:cNvPr id="12298" name="内容占位符 2"/>
          <p:cNvSpPr txBox="1">
            <a:spLocks noChangeArrowheads="1"/>
          </p:cNvSpPr>
          <p:nvPr/>
        </p:nvSpPr>
        <p:spPr bwMode="auto">
          <a:xfrm>
            <a:off x="7496219" y="1361601"/>
            <a:ext cx="10890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  <a:buClr>
                <a:srgbClr val="FF9933"/>
              </a:buClr>
              <a:buSzPct val="60000"/>
              <a:buFont typeface="Wingdings" pitchFamily="2" charset="2"/>
              <a:buNone/>
            </a:pPr>
            <a:r>
              <a:rPr lang="zh-CN" altLang="en-US" sz="2800" b="1" dirty="0">
                <a:solidFill>
                  <a:srgbClr val="000000"/>
                </a:solidFill>
                <a:ea typeface="楷体" pitchFamily="49" charset="-122"/>
              </a:rPr>
              <a:t>鸡蛋</a:t>
            </a:r>
          </a:p>
        </p:txBody>
      </p:sp>
      <p:sp>
        <p:nvSpPr>
          <p:cNvPr id="12303" name="文本框 9"/>
          <p:cNvSpPr txBox="1">
            <a:spLocks noChangeArrowheads="1"/>
          </p:cNvSpPr>
          <p:nvPr/>
        </p:nvSpPr>
        <p:spPr bwMode="auto">
          <a:xfrm>
            <a:off x="804863" y="139700"/>
            <a:ext cx="2795188" cy="5084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lnSpc>
                <a:spcPct val="110000"/>
              </a:lnSpc>
            </a:pPr>
            <a:r>
              <a:rPr lang="zh-CN" altLang="en-US" sz="2800" b="1" dirty="0">
                <a:solidFill>
                  <a:srgbClr val="5E9F29"/>
                </a:solidFill>
                <a:latin typeface="宋体" pitchFamily="2" charset="-122"/>
                <a:sym typeface="+mn-ea"/>
              </a:rPr>
              <a:t>听听食物的诉说</a:t>
            </a:r>
          </a:p>
        </p:txBody>
      </p:sp>
      <p:sp>
        <p:nvSpPr>
          <p:cNvPr id="12" name="矩形: 圆角 11">
            <a:extLst>
              <a:ext uri="{FF2B5EF4-FFF2-40B4-BE49-F238E27FC236}">
                <a16:creationId xmlns:a16="http://schemas.microsoft.com/office/drawing/2014/main" id="{2B99B5B7-4E01-445B-9BBF-BDB67DB2EDD8}"/>
              </a:ext>
            </a:extLst>
          </p:cNvPr>
          <p:cNvSpPr/>
          <p:nvPr/>
        </p:nvSpPr>
        <p:spPr>
          <a:xfrm>
            <a:off x="100013" y="2468563"/>
            <a:ext cx="373062" cy="2549525"/>
          </a:xfrm>
          <a:prstGeom prst="roundRect">
            <a:avLst>
              <a:gd name="adj" fmla="val 48807"/>
            </a:avLst>
          </a:prstGeom>
          <a:solidFill>
            <a:srgbClr val="B8DB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13" name="Rectangle 3">
            <a:extLst>
              <a:ext uri="{FF2B5EF4-FFF2-40B4-BE49-F238E27FC236}">
                <a16:creationId xmlns:a16="http://schemas.microsoft.com/office/drawing/2014/main" id="{7A7C86BF-84CB-42C9-98BB-C2BEA581A7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213" y="2688199"/>
            <a:ext cx="474662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90000"/>
              </a:lnSpc>
            </a:pPr>
            <a:r>
              <a:rPr lang="zh-CN" altLang="en-US" sz="2000" b="1" dirty="0">
                <a:latin typeface="楷体" pitchFamily="49" charset="-122"/>
                <a:ea typeface="楷体" pitchFamily="49" charset="-122"/>
              </a:rPr>
              <a:t>听听食物的诉说</a:t>
            </a:r>
          </a:p>
        </p:txBody>
      </p:sp>
      <p:pic>
        <p:nvPicPr>
          <p:cNvPr id="14" name="图片 46">
            <a:hlinkClick r:id="rId6" action="ppaction://hlinksldjump"/>
            <a:extLst>
              <a:ext uri="{FF2B5EF4-FFF2-40B4-BE49-F238E27FC236}">
                <a16:creationId xmlns:a16="http://schemas.microsoft.com/office/drawing/2014/main" id="{1F300D77-0D01-4923-8225-C6F51B9F3A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138614" y="4752079"/>
            <a:ext cx="268288" cy="2667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" name="组合 17">
            <a:extLst>
              <a:ext uri="{FF2B5EF4-FFF2-40B4-BE49-F238E27FC236}">
                <a16:creationId xmlns:a16="http://schemas.microsoft.com/office/drawing/2014/main" id="{A930B07B-3448-4A95-AEF1-4DEB03C883DB}"/>
              </a:ext>
            </a:extLst>
          </p:cNvPr>
          <p:cNvGrpSpPr>
            <a:grpSpLocks/>
          </p:cNvGrpSpPr>
          <p:nvPr/>
        </p:nvGrpSpPr>
        <p:grpSpPr bwMode="auto">
          <a:xfrm>
            <a:off x="794" y="38565"/>
            <a:ext cx="571500" cy="2436346"/>
            <a:chOff x="-47366" y="69690"/>
            <a:chExt cx="571962" cy="2436500"/>
          </a:xfrm>
        </p:grpSpPr>
        <p:pic>
          <p:nvPicPr>
            <p:cNvPr id="16" name="图片 18">
              <a:hlinkClick r:id="rId8" action="ppaction://hlinksldjump"/>
              <a:extLst>
                <a:ext uri="{FF2B5EF4-FFF2-40B4-BE49-F238E27FC236}">
                  <a16:creationId xmlns:a16="http://schemas.microsoft.com/office/drawing/2014/main" id="{FC5567E0-CF24-4844-BF4B-E258507803F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/>
            <a:srcRect l="22501" t="33167" r="23666" b="31334"/>
            <a:stretch>
              <a:fillRect/>
            </a:stretch>
          </p:blipFill>
          <p:spPr bwMode="auto">
            <a:xfrm>
              <a:off x="-47366" y="562671"/>
              <a:ext cx="571962" cy="377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" name="文本框 9">
              <a:hlinkClick r:id="rId10" action="ppaction://hlinksldjump"/>
              <a:extLst>
                <a:ext uri="{FF2B5EF4-FFF2-40B4-BE49-F238E27FC236}">
                  <a16:creationId xmlns:a16="http://schemas.microsoft.com/office/drawing/2014/main" id="{2081FFD3-6DF0-48B7-A653-F64608FAE4F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949" y="69690"/>
              <a:ext cx="330769" cy="4489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lnSpc>
                  <a:spcPct val="110000"/>
                </a:lnSpc>
              </a:pPr>
              <a:r>
                <a:rPr lang="en-US" altLang="zh-CN" sz="2400" b="1" dirty="0">
                  <a:latin typeface="宋体" pitchFamily="2" charset="-122"/>
                  <a:sym typeface="+mn-ea"/>
                </a:rPr>
                <a:t>1</a:t>
              </a:r>
              <a:endParaRPr lang="zh-CN" altLang="en-US" sz="2400" b="1" dirty="0">
                <a:latin typeface="宋体" pitchFamily="2" charset="-122"/>
                <a:sym typeface="+mn-ea"/>
              </a:endParaRPr>
            </a:p>
          </p:txBody>
        </p:sp>
        <p:sp>
          <p:nvSpPr>
            <p:cNvPr id="18" name="文本框 20">
              <a:hlinkClick r:id="rId11" action="ppaction://hlinksldjump"/>
              <a:extLst>
                <a:ext uri="{FF2B5EF4-FFF2-40B4-BE49-F238E27FC236}">
                  <a16:creationId xmlns:a16="http://schemas.microsoft.com/office/drawing/2014/main" id="{38E48DBF-B1E5-4F1C-9C4F-BBF14B3EDE2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065" y="904821"/>
              <a:ext cx="330769" cy="4489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lnSpc>
                  <a:spcPct val="110000"/>
                </a:lnSpc>
              </a:pPr>
              <a:r>
                <a:rPr lang="en-US" altLang="zh-CN" sz="2400" b="1" dirty="0">
                  <a:latin typeface="宋体" pitchFamily="2" charset="-122"/>
                  <a:sym typeface="+mn-ea"/>
                </a:rPr>
                <a:t>3</a:t>
              </a:r>
              <a:endParaRPr lang="zh-CN" altLang="en-US" sz="2400" b="1" dirty="0">
                <a:latin typeface="宋体" pitchFamily="2" charset="-122"/>
                <a:sym typeface="+mn-ea"/>
              </a:endParaRPr>
            </a:p>
          </p:txBody>
        </p:sp>
        <p:sp>
          <p:nvSpPr>
            <p:cNvPr id="19" name="文本框 9">
              <a:hlinkClick r:id="rId8" action="ppaction://hlinksldjump"/>
              <a:extLst>
                <a:ext uri="{FF2B5EF4-FFF2-40B4-BE49-F238E27FC236}">
                  <a16:creationId xmlns:a16="http://schemas.microsoft.com/office/drawing/2014/main" id="{722141CE-A563-42E7-B0A6-0CBE5190B0C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962" y="481412"/>
              <a:ext cx="330769" cy="4489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lnSpc>
                  <a:spcPct val="110000"/>
                </a:lnSpc>
              </a:pPr>
              <a:r>
                <a:rPr lang="en-US" altLang="zh-CN" sz="2400" b="1" dirty="0">
                  <a:latin typeface="宋体" pitchFamily="2" charset="-122"/>
                  <a:sym typeface="+mn-ea"/>
                </a:rPr>
                <a:t>2</a:t>
              </a:r>
              <a:endParaRPr lang="zh-CN" altLang="en-US" sz="2400" b="1" dirty="0">
                <a:latin typeface="宋体" pitchFamily="2" charset="-122"/>
                <a:sym typeface="+mn-ea"/>
              </a:endParaRPr>
            </a:p>
          </p:txBody>
        </p:sp>
        <p:sp>
          <p:nvSpPr>
            <p:cNvPr id="20" name="文本框 9">
              <a:hlinkClick r:id="rId12" action="ppaction://hlinksldjump"/>
              <a:extLst>
                <a:ext uri="{FF2B5EF4-FFF2-40B4-BE49-F238E27FC236}">
                  <a16:creationId xmlns:a16="http://schemas.microsoft.com/office/drawing/2014/main" id="{AF171029-4D55-4689-8B53-D801679628E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962" y="1282727"/>
              <a:ext cx="330769" cy="4489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lnSpc>
                  <a:spcPct val="110000"/>
                </a:lnSpc>
              </a:pPr>
              <a:r>
                <a:rPr lang="en-US" altLang="zh-CN" sz="2400" b="1" dirty="0">
                  <a:latin typeface="宋体" pitchFamily="2" charset="-122"/>
                  <a:sym typeface="+mn-ea"/>
                </a:rPr>
                <a:t>4</a:t>
              </a:r>
              <a:endParaRPr lang="zh-CN" altLang="en-US" sz="2400" b="1" dirty="0">
                <a:latin typeface="宋体" pitchFamily="2" charset="-122"/>
                <a:sym typeface="+mn-ea"/>
              </a:endParaRPr>
            </a:p>
          </p:txBody>
        </p:sp>
        <p:sp>
          <p:nvSpPr>
            <p:cNvPr id="21" name="文本框 9">
              <a:hlinkClick r:id="rId13" action="ppaction://hlinksldjump"/>
              <a:extLst>
                <a:ext uri="{FF2B5EF4-FFF2-40B4-BE49-F238E27FC236}">
                  <a16:creationId xmlns:a16="http://schemas.microsoft.com/office/drawing/2014/main" id="{6D28B67D-498E-4D9E-807D-DAA724B6A3D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599" y="1654764"/>
              <a:ext cx="330769" cy="4489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lnSpc>
                  <a:spcPct val="110000"/>
                </a:lnSpc>
              </a:pPr>
              <a:r>
                <a:rPr lang="en-US" altLang="zh-CN" sz="2400" b="1">
                  <a:latin typeface="宋体" pitchFamily="2" charset="-122"/>
                  <a:sym typeface="+mn-ea"/>
                </a:rPr>
                <a:t>5</a:t>
              </a:r>
              <a:endParaRPr lang="zh-CN" altLang="en-US" sz="2400" b="1">
                <a:latin typeface="宋体" pitchFamily="2" charset="-122"/>
                <a:sym typeface="+mn-ea"/>
              </a:endParaRPr>
            </a:p>
          </p:txBody>
        </p:sp>
        <p:sp>
          <p:nvSpPr>
            <p:cNvPr id="22" name="文本框 9">
              <a:hlinkClick r:id="rId14" action="ppaction://hlinksldjump"/>
              <a:extLst>
                <a:ext uri="{FF2B5EF4-FFF2-40B4-BE49-F238E27FC236}">
                  <a16:creationId xmlns:a16="http://schemas.microsoft.com/office/drawing/2014/main" id="{E5609A38-05CC-40B5-A115-7893985A358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949" y="2057221"/>
              <a:ext cx="330769" cy="4489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lnSpc>
                  <a:spcPct val="110000"/>
                </a:lnSpc>
              </a:pPr>
              <a:r>
                <a:rPr lang="en-US" altLang="zh-CN" sz="2400" b="1">
                  <a:latin typeface="宋体" pitchFamily="2" charset="-122"/>
                  <a:sym typeface="+mn-ea"/>
                </a:rPr>
                <a:t>6</a:t>
              </a:r>
              <a:endParaRPr lang="zh-CN" altLang="en-US" sz="2400" b="1">
                <a:latin typeface="宋体" pitchFamily="2" charset="-122"/>
                <a:sym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565843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339732A0-C4FA-42A2-80A0-430568D8C55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305"/>
          <a:stretch/>
        </p:blipFill>
        <p:spPr>
          <a:xfrm>
            <a:off x="1493838" y="1241425"/>
            <a:ext cx="2600325" cy="24987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077D8B40-6FF4-47FB-A67F-253CA68AACC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086"/>
          <a:stretch/>
        </p:blipFill>
        <p:spPr>
          <a:xfrm>
            <a:off x="4751608" y="1240725"/>
            <a:ext cx="2686655" cy="25579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316" name="内容占位符 2"/>
          <p:cNvSpPr txBox="1">
            <a:spLocks noChangeArrowheads="1"/>
          </p:cNvSpPr>
          <p:nvPr/>
        </p:nvSpPr>
        <p:spPr bwMode="auto">
          <a:xfrm>
            <a:off x="2073275" y="636588"/>
            <a:ext cx="1441450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  <a:buClr>
                <a:srgbClr val="FF9933"/>
              </a:buClr>
              <a:buSzPct val="60000"/>
              <a:buFont typeface="Wingdings" pitchFamily="2" charset="2"/>
              <a:buNone/>
            </a:pPr>
            <a:r>
              <a:rPr lang="zh-CN" altLang="en-US" sz="2800" b="1">
                <a:solidFill>
                  <a:srgbClr val="000000"/>
                </a:solidFill>
                <a:ea typeface="楷体" pitchFamily="49" charset="-122"/>
              </a:rPr>
              <a:t>牛奶</a:t>
            </a:r>
          </a:p>
        </p:txBody>
      </p:sp>
      <p:sp>
        <p:nvSpPr>
          <p:cNvPr id="13317" name="内容占位符 2"/>
          <p:cNvSpPr txBox="1">
            <a:spLocks noChangeArrowheads="1"/>
          </p:cNvSpPr>
          <p:nvPr/>
        </p:nvSpPr>
        <p:spPr bwMode="auto">
          <a:xfrm>
            <a:off x="5210175" y="636588"/>
            <a:ext cx="1441450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  <a:buClr>
                <a:srgbClr val="FF9933"/>
              </a:buClr>
              <a:buSzPct val="60000"/>
              <a:buFont typeface="Wingdings" pitchFamily="2" charset="2"/>
              <a:buNone/>
            </a:pPr>
            <a:r>
              <a:rPr lang="zh-CN" altLang="en-US" sz="2800" b="1">
                <a:solidFill>
                  <a:srgbClr val="000000"/>
                </a:solidFill>
                <a:ea typeface="楷体" pitchFamily="49" charset="-122"/>
              </a:rPr>
              <a:t>谷类</a:t>
            </a:r>
          </a:p>
        </p:txBody>
      </p:sp>
      <p:sp>
        <p:nvSpPr>
          <p:cNvPr id="6" name="矩形: 圆角 5">
            <a:extLst>
              <a:ext uri="{FF2B5EF4-FFF2-40B4-BE49-F238E27FC236}">
                <a16:creationId xmlns:a16="http://schemas.microsoft.com/office/drawing/2014/main" id="{DBE72B88-1DB0-457C-B0D2-D1DA9C743474}"/>
              </a:ext>
            </a:extLst>
          </p:cNvPr>
          <p:cNvSpPr/>
          <p:nvPr/>
        </p:nvSpPr>
        <p:spPr>
          <a:xfrm>
            <a:off x="100013" y="2468563"/>
            <a:ext cx="373062" cy="2549525"/>
          </a:xfrm>
          <a:prstGeom prst="roundRect">
            <a:avLst>
              <a:gd name="adj" fmla="val 48807"/>
            </a:avLst>
          </a:prstGeom>
          <a:solidFill>
            <a:srgbClr val="B8DB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6AC320CC-DA7C-4AA0-8184-B5FA857577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213" y="2688199"/>
            <a:ext cx="474662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90000"/>
              </a:lnSpc>
            </a:pPr>
            <a:r>
              <a:rPr lang="zh-CN" altLang="en-US" sz="2000" b="1" dirty="0">
                <a:latin typeface="楷体" pitchFamily="49" charset="-122"/>
                <a:ea typeface="楷体" pitchFamily="49" charset="-122"/>
              </a:rPr>
              <a:t>听听食物的诉说</a:t>
            </a:r>
          </a:p>
        </p:txBody>
      </p:sp>
      <p:pic>
        <p:nvPicPr>
          <p:cNvPr id="8" name="图片 46">
            <a:hlinkClick r:id="rId4" action="ppaction://hlinksldjump"/>
            <a:extLst>
              <a:ext uri="{FF2B5EF4-FFF2-40B4-BE49-F238E27FC236}">
                <a16:creationId xmlns:a16="http://schemas.microsoft.com/office/drawing/2014/main" id="{F418A531-E2F1-4999-BAFF-E4FC93468A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138614" y="4752079"/>
            <a:ext cx="268288" cy="2667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" name="组合 17">
            <a:extLst>
              <a:ext uri="{FF2B5EF4-FFF2-40B4-BE49-F238E27FC236}">
                <a16:creationId xmlns:a16="http://schemas.microsoft.com/office/drawing/2014/main" id="{EDBB0562-DD84-4FB6-86DA-0262A7B2D05D}"/>
              </a:ext>
            </a:extLst>
          </p:cNvPr>
          <p:cNvGrpSpPr>
            <a:grpSpLocks/>
          </p:cNvGrpSpPr>
          <p:nvPr/>
        </p:nvGrpSpPr>
        <p:grpSpPr bwMode="auto">
          <a:xfrm>
            <a:off x="794" y="38565"/>
            <a:ext cx="571500" cy="2436346"/>
            <a:chOff x="-47366" y="69690"/>
            <a:chExt cx="571962" cy="2436500"/>
          </a:xfrm>
        </p:grpSpPr>
        <p:pic>
          <p:nvPicPr>
            <p:cNvPr id="10" name="图片 18">
              <a:hlinkClick r:id="rId6" action="ppaction://hlinksldjump"/>
              <a:extLst>
                <a:ext uri="{FF2B5EF4-FFF2-40B4-BE49-F238E27FC236}">
                  <a16:creationId xmlns:a16="http://schemas.microsoft.com/office/drawing/2014/main" id="{622CE0C2-C31E-4F15-BDF3-9F1435F0A3D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/>
            <a:srcRect l="22501" t="33167" r="23666" b="31334"/>
            <a:stretch>
              <a:fillRect/>
            </a:stretch>
          </p:blipFill>
          <p:spPr bwMode="auto">
            <a:xfrm>
              <a:off x="-47366" y="562671"/>
              <a:ext cx="571962" cy="377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文本框 9">
              <a:hlinkClick r:id="rId8" action="ppaction://hlinksldjump"/>
              <a:extLst>
                <a:ext uri="{FF2B5EF4-FFF2-40B4-BE49-F238E27FC236}">
                  <a16:creationId xmlns:a16="http://schemas.microsoft.com/office/drawing/2014/main" id="{3F6D8F56-C55F-4A0A-8D94-E6839BD7C09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949" y="69690"/>
              <a:ext cx="330769" cy="4489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lnSpc>
                  <a:spcPct val="110000"/>
                </a:lnSpc>
              </a:pPr>
              <a:r>
                <a:rPr lang="en-US" altLang="zh-CN" sz="2400" b="1" dirty="0">
                  <a:latin typeface="宋体" pitchFamily="2" charset="-122"/>
                  <a:sym typeface="+mn-ea"/>
                </a:rPr>
                <a:t>1</a:t>
              </a:r>
              <a:endParaRPr lang="zh-CN" altLang="en-US" sz="2400" b="1" dirty="0">
                <a:latin typeface="宋体" pitchFamily="2" charset="-122"/>
                <a:sym typeface="+mn-ea"/>
              </a:endParaRPr>
            </a:p>
          </p:txBody>
        </p:sp>
        <p:sp>
          <p:nvSpPr>
            <p:cNvPr id="12" name="文本框 20">
              <a:hlinkClick r:id="rId9" action="ppaction://hlinksldjump"/>
              <a:extLst>
                <a:ext uri="{FF2B5EF4-FFF2-40B4-BE49-F238E27FC236}">
                  <a16:creationId xmlns:a16="http://schemas.microsoft.com/office/drawing/2014/main" id="{2F38ACBC-09CA-4100-84A3-1DDDF749D68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065" y="904821"/>
              <a:ext cx="330769" cy="4489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lnSpc>
                  <a:spcPct val="110000"/>
                </a:lnSpc>
              </a:pPr>
              <a:r>
                <a:rPr lang="en-US" altLang="zh-CN" sz="2400" b="1" dirty="0">
                  <a:latin typeface="宋体" pitchFamily="2" charset="-122"/>
                  <a:sym typeface="+mn-ea"/>
                </a:rPr>
                <a:t>3</a:t>
              </a:r>
              <a:endParaRPr lang="zh-CN" altLang="en-US" sz="2400" b="1" dirty="0">
                <a:latin typeface="宋体" pitchFamily="2" charset="-122"/>
                <a:sym typeface="+mn-ea"/>
              </a:endParaRPr>
            </a:p>
          </p:txBody>
        </p:sp>
        <p:sp>
          <p:nvSpPr>
            <p:cNvPr id="13" name="文本框 9">
              <a:hlinkClick r:id="rId6" action="ppaction://hlinksldjump"/>
              <a:extLst>
                <a:ext uri="{FF2B5EF4-FFF2-40B4-BE49-F238E27FC236}">
                  <a16:creationId xmlns:a16="http://schemas.microsoft.com/office/drawing/2014/main" id="{1D57D4DB-1F1F-48AC-9E34-8B1626219BB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962" y="481412"/>
              <a:ext cx="330769" cy="4489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lnSpc>
                  <a:spcPct val="110000"/>
                </a:lnSpc>
              </a:pPr>
              <a:r>
                <a:rPr lang="en-US" altLang="zh-CN" sz="2400" b="1" dirty="0">
                  <a:latin typeface="宋体" pitchFamily="2" charset="-122"/>
                  <a:sym typeface="+mn-ea"/>
                </a:rPr>
                <a:t>2</a:t>
              </a:r>
              <a:endParaRPr lang="zh-CN" altLang="en-US" sz="2400" b="1" dirty="0">
                <a:latin typeface="宋体" pitchFamily="2" charset="-122"/>
                <a:sym typeface="+mn-ea"/>
              </a:endParaRPr>
            </a:p>
          </p:txBody>
        </p:sp>
        <p:sp>
          <p:nvSpPr>
            <p:cNvPr id="14" name="文本框 9">
              <a:hlinkClick r:id="rId10" action="ppaction://hlinksldjump"/>
              <a:extLst>
                <a:ext uri="{FF2B5EF4-FFF2-40B4-BE49-F238E27FC236}">
                  <a16:creationId xmlns:a16="http://schemas.microsoft.com/office/drawing/2014/main" id="{C43971FF-8984-4BCC-8CDA-6281BACE945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962" y="1282727"/>
              <a:ext cx="330769" cy="4489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lnSpc>
                  <a:spcPct val="110000"/>
                </a:lnSpc>
              </a:pPr>
              <a:r>
                <a:rPr lang="en-US" altLang="zh-CN" sz="2400" b="1" dirty="0">
                  <a:latin typeface="宋体" pitchFamily="2" charset="-122"/>
                  <a:sym typeface="+mn-ea"/>
                </a:rPr>
                <a:t>4</a:t>
              </a:r>
              <a:endParaRPr lang="zh-CN" altLang="en-US" sz="2400" b="1" dirty="0">
                <a:latin typeface="宋体" pitchFamily="2" charset="-122"/>
                <a:sym typeface="+mn-ea"/>
              </a:endParaRPr>
            </a:p>
          </p:txBody>
        </p:sp>
        <p:sp>
          <p:nvSpPr>
            <p:cNvPr id="15" name="文本框 9">
              <a:hlinkClick r:id="rId11" action="ppaction://hlinksldjump"/>
              <a:extLst>
                <a:ext uri="{FF2B5EF4-FFF2-40B4-BE49-F238E27FC236}">
                  <a16:creationId xmlns:a16="http://schemas.microsoft.com/office/drawing/2014/main" id="{F08C6836-0F22-4850-9039-8BFD92D912B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599" y="1654764"/>
              <a:ext cx="330769" cy="4489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lnSpc>
                  <a:spcPct val="110000"/>
                </a:lnSpc>
              </a:pPr>
              <a:r>
                <a:rPr lang="en-US" altLang="zh-CN" sz="2400" b="1">
                  <a:latin typeface="宋体" pitchFamily="2" charset="-122"/>
                  <a:sym typeface="+mn-ea"/>
                </a:rPr>
                <a:t>5</a:t>
              </a:r>
              <a:endParaRPr lang="zh-CN" altLang="en-US" sz="2400" b="1">
                <a:latin typeface="宋体" pitchFamily="2" charset="-122"/>
                <a:sym typeface="+mn-ea"/>
              </a:endParaRPr>
            </a:p>
          </p:txBody>
        </p:sp>
        <p:sp>
          <p:nvSpPr>
            <p:cNvPr id="16" name="文本框 9">
              <a:hlinkClick r:id="rId12" action="ppaction://hlinksldjump"/>
              <a:extLst>
                <a:ext uri="{FF2B5EF4-FFF2-40B4-BE49-F238E27FC236}">
                  <a16:creationId xmlns:a16="http://schemas.microsoft.com/office/drawing/2014/main" id="{F596305F-751D-40AB-A9C3-A95A78B5DC2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949" y="2057221"/>
              <a:ext cx="330769" cy="4489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lnSpc>
                  <a:spcPct val="110000"/>
                </a:lnSpc>
              </a:pPr>
              <a:r>
                <a:rPr lang="en-US" altLang="zh-CN" sz="2400" b="1">
                  <a:latin typeface="宋体" pitchFamily="2" charset="-122"/>
                  <a:sym typeface="+mn-ea"/>
                </a:rPr>
                <a:t>6</a:t>
              </a:r>
              <a:endParaRPr lang="zh-CN" altLang="en-US" sz="2400" b="1">
                <a:latin typeface="宋体" pitchFamily="2" charset="-122"/>
                <a:sym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395684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2">
            <a:extLst>
              <a:ext uri="{FF2B5EF4-FFF2-40B4-BE49-F238E27FC236}">
                <a16:creationId xmlns:a16="http://schemas.microsoft.com/office/drawing/2014/main" id="{6A0A243C-6274-45A1-A30A-A512EAFABF69}"/>
              </a:ext>
            </a:extLst>
          </p:cNvPr>
          <p:cNvSpPr txBox="1"/>
          <p:nvPr/>
        </p:nvSpPr>
        <p:spPr>
          <a:xfrm>
            <a:off x="866775" y="525463"/>
            <a:ext cx="4530725" cy="541337"/>
          </a:xfrm>
          <a:prstGeom prst="rect">
            <a:avLst/>
          </a:prstGeom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eaLnBrk="1" hangingPunct="1">
              <a:lnSpc>
                <a:spcPct val="120000"/>
              </a:lnSpc>
              <a:buFont typeface="Wingdings" panose="05000000000000000000" pitchFamily="2" charset="2"/>
              <a:buNone/>
              <a:defRPr/>
            </a:pPr>
            <a:r>
              <a:rPr lang="zh-CN" altLang="en-US" sz="2800" b="1" kern="0" dirty="0">
                <a:solidFill>
                  <a:prstClr val="black"/>
                </a:solidFill>
                <a:latin typeface="宋体" panose="02010600030101010101" pitchFamily="2" charset="-122"/>
              </a:rPr>
              <a:t>有什么东西是不能吃的呢？</a:t>
            </a:r>
          </a:p>
        </p:txBody>
      </p:sp>
      <p:pic>
        <p:nvPicPr>
          <p:cNvPr id="3" name="图片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78125" y="1682750"/>
            <a:ext cx="2684463" cy="177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图片 4"/>
          <p:cNvPicPr>
            <a:picLocks noChangeAspect="1" noChangeArrowheads="1"/>
          </p:cNvPicPr>
          <p:nvPr/>
        </p:nvPicPr>
        <p:blipFill>
          <a:blip r:embed="rId3"/>
          <a:srcRect t="5927" b="-2597"/>
          <a:stretch>
            <a:fillRect/>
          </a:stretch>
        </p:blipFill>
        <p:spPr bwMode="auto">
          <a:xfrm>
            <a:off x="781050" y="1844675"/>
            <a:ext cx="1339850" cy="1684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3">
            <a:extLst>
              <a:ext uri="{FF2B5EF4-FFF2-40B4-BE49-F238E27FC236}">
                <a16:creationId xmlns:a16="http://schemas.microsoft.com/office/drawing/2014/main" id="{B33A67EE-3012-4C35-8866-80D992188F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7850" y="3602038"/>
            <a:ext cx="2022475" cy="461962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长芽的土豆</a:t>
            </a: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620FDE27-BAA9-4015-B201-24A805D8A1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2500" y="3538538"/>
            <a:ext cx="1468438" cy="460375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毒蘑菇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42262A4C-98D4-4A5D-AD5F-604522B4280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8766"/>
          <a:stretch/>
        </p:blipFill>
        <p:spPr>
          <a:xfrm>
            <a:off x="6378575" y="1463675"/>
            <a:ext cx="2322513" cy="19970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Rectangle 3">
            <a:extLst>
              <a:ext uri="{FF2B5EF4-FFF2-40B4-BE49-F238E27FC236}">
                <a16:creationId xmlns:a16="http://schemas.microsoft.com/office/drawing/2014/main" id="{5E772DC0-A672-450E-AEC2-98E1E60C26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05613" y="3613150"/>
            <a:ext cx="1468437" cy="461963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烂苹果</a:t>
            </a:r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2A676BD8-BC80-4301-8676-7F041F20D78E}"/>
              </a:ext>
            </a:extLst>
          </p:cNvPr>
          <p:cNvSpPr/>
          <p:nvPr/>
        </p:nvSpPr>
        <p:spPr>
          <a:xfrm>
            <a:off x="100013" y="2468563"/>
            <a:ext cx="373062" cy="2549525"/>
          </a:xfrm>
          <a:prstGeom prst="roundRect">
            <a:avLst>
              <a:gd name="adj" fmla="val 48807"/>
            </a:avLst>
          </a:prstGeom>
          <a:solidFill>
            <a:srgbClr val="B8DB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12" name="Rectangle 3">
            <a:extLst>
              <a:ext uri="{FF2B5EF4-FFF2-40B4-BE49-F238E27FC236}">
                <a16:creationId xmlns:a16="http://schemas.microsoft.com/office/drawing/2014/main" id="{B186B867-C6B9-4E5D-9239-DDB987F22E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213" y="2688199"/>
            <a:ext cx="474662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90000"/>
              </a:lnSpc>
            </a:pPr>
            <a:r>
              <a:rPr lang="zh-CN" altLang="en-US" sz="2000" b="1" dirty="0">
                <a:latin typeface="楷体" pitchFamily="49" charset="-122"/>
                <a:ea typeface="楷体" pitchFamily="49" charset="-122"/>
              </a:rPr>
              <a:t>听听食物的诉说</a:t>
            </a:r>
          </a:p>
        </p:txBody>
      </p:sp>
      <p:pic>
        <p:nvPicPr>
          <p:cNvPr id="13" name="图片 46">
            <a:hlinkClick r:id="rId5" action="ppaction://hlinksldjump"/>
            <a:extLst>
              <a:ext uri="{FF2B5EF4-FFF2-40B4-BE49-F238E27FC236}">
                <a16:creationId xmlns:a16="http://schemas.microsoft.com/office/drawing/2014/main" id="{24F7362F-45CB-438B-A172-FBA9337A80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138614" y="4752079"/>
            <a:ext cx="268288" cy="2667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" name="组合 17">
            <a:extLst>
              <a:ext uri="{FF2B5EF4-FFF2-40B4-BE49-F238E27FC236}">
                <a16:creationId xmlns:a16="http://schemas.microsoft.com/office/drawing/2014/main" id="{EFAE0641-515B-4BD1-B915-5C72587D2DAC}"/>
              </a:ext>
            </a:extLst>
          </p:cNvPr>
          <p:cNvGrpSpPr>
            <a:grpSpLocks/>
          </p:cNvGrpSpPr>
          <p:nvPr/>
        </p:nvGrpSpPr>
        <p:grpSpPr bwMode="auto">
          <a:xfrm>
            <a:off x="794" y="38565"/>
            <a:ext cx="571500" cy="2436346"/>
            <a:chOff x="-47366" y="69690"/>
            <a:chExt cx="571962" cy="2436500"/>
          </a:xfrm>
        </p:grpSpPr>
        <p:pic>
          <p:nvPicPr>
            <p:cNvPr id="15" name="图片 18">
              <a:hlinkClick r:id="rId7" action="ppaction://hlinksldjump"/>
              <a:extLst>
                <a:ext uri="{FF2B5EF4-FFF2-40B4-BE49-F238E27FC236}">
                  <a16:creationId xmlns:a16="http://schemas.microsoft.com/office/drawing/2014/main" id="{EB8EDBB9-7C5A-47D6-A2B8-0EF0EB090C1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/>
            <a:srcRect l="22501" t="33167" r="23666" b="31334"/>
            <a:stretch>
              <a:fillRect/>
            </a:stretch>
          </p:blipFill>
          <p:spPr bwMode="auto">
            <a:xfrm>
              <a:off x="-47366" y="562671"/>
              <a:ext cx="571962" cy="377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" name="文本框 9">
              <a:hlinkClick r:id="rId9" action="ppaction://hlinksldjump"/>
              <a:extLst>
                <a:ext uri="{FF2B5EF4-FFF2-40B4-BE49-F238E27FC236}">
                  <a16:creationId xmlns:a16="http://schemas.microsoft.com/office/drawing/2014/main" id="{07CB17D3-B631-46F2-9711-11A334A16F0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949" y="69690"/>
              <a:ext cx="330769" cy="4489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lnSpc>
                  <a:spcPct val="110000"/>
                </a:lnSpc>
              </a:pPr>
              <a:r>
                <a:rPr lang="en-US" altLang="zh-CN" sz="2400" b="1" dirty="0">
                  <a:latin typeface="宋体" pitchFamily="2" charset="-122"/>
                  <a:sym typeface="+mn-ea"/>
                </a:rPr>
                <a:t>1</a:t>
              </a:r>
              <a:endParaRPr lang="zh-CN" altLang="en-US" sz="2400" b="1" dirty="0">
                <a:latin typeface="宋体" pitchFamily="2" charset="-122"/>
                <a:sym typeface="+mn-ea"/>
              </a:endParaRPr>
            </a:p>
          </p:txBody>
        </p:sp>
        <p:sp>
          <p:nvSpPr>
            <p:cNvPr id="17" name="文本框 20">
              <a:hlinkClick r:id="rId10" action="ppaction://hlinksldjump"/>
              <a:extLst>
                <a:ext uri="{FF2B5EF4-FFF2-40B4-BE49-F238E27FC236}">
                  <a16:creationId xmlns:a16="http://schemas.microsoft.com/office/drawing/2014/main" id="{AB283E44-B0E3-4DFB-811E-A2306B754E7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065" y="904821"/>
              <a:ext cx="330769" cy="4489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lnSpc>
                  <a:spcPct val="110000"/>
                </a:lnSpc>
              </a:pPr>
              <a:r>
                <a:rPr lang="en-US" altLang="zh-CN" sz="2400" b="1" dirty="0">
                  <a:latin typeface="宋体" pitchFamily="2" charset="-122"/>
                  <a:sym typeface="+mn-ea"/>
                </a:rPr>
                <a:t>3</a:t>
              </a:r>
              <a:endParaRPr lang="zh-CN" altLang="en-US" sz="2400" b="1" dirty="0">
                <a:latin typeface="宋体" pitchFamily="2" charset="-122"/>
                <a:sym typeface="+mn-ea"/>
              </a:endParaRPr>
            </a:p>
          </p:txBody>
        </p:sp>
        <p:sp>
          <p:nvSpPr>
            <p:cNvPr id="18" name="文本框 9">
              <a:hlinkClick r:id="rId7" action="ppaction://hlinksldjump"/>
              <a:extLst>
                <a:ext uri="{FF2B5EF4-FFF2-40B4-BE49-F238E27FC236}">
                  <a16:creationId xmlns:a16="http://schemas.microsoft.com/office/drawing/2014/main" id="{26518E27-60A3-4823-9AB8-53B8E839B08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962" y="481412"/>
              <a:ext cx="330769" cy="4489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lnSpc>
                  <a:spcPct val="110000"/>
                </a:lnSpc>
              </a:pPr>
              <a:r>
                <a:rPr lang="en-US" altLang="zh-CN" sz="2400" b="1" dirty="0">
                  <a:latin typeface="宋体" pitchFamily="2" charset="-122"/>
                  <a:sym typeface="+mn-ea"/>
                </a:rPr>
                <a:t>2</a:t>
              </a:r>
              <a:endParaRPr lang="zh-CN" altLang="en-US" sz="2400" b="1" dirty="0">
                <a:latin typeface="宋体" pitchFamily="2" charset="-122"/>
                <a:sym typeface="+mn-ea"/>
              </a:endParaRPr>
            </a:p>
          </p:txBody>
        </p:sp>
        <p:sp>
          <p:nvSpPr>
            <p:cNvPr id="19" name="文本框 9">
              <a:hlinkClick r:id="rId11" action="ppaction://hlinksldjump"/>
              <a:extLst>
                <a:ext uri="{FF2B5EF4-FFF2-40B4-BE49-F238E27FC236}">
                  <a16:creationId xmlns:a16="http://schemas.microsoft.com/office/drawing/2014/main" id="{0EF2ED18-652A-417E-997E-FC82CBB2BFB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962" y="1282727"/>
              <a:ext cx="330769" cy="4489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lnSpc>
                  <a:spcPct val="110000"/>
                </a:lnSpc>
              </a:pPr>
              <a:r>
                <a:rPr lang="en-US" altLang="zh-CN" sz="2400" b="1" dirty="0">
                  <a:latin typeface="宋体" pitchFamily="2" charset="-122"/>
                  <a:sym typeface="+mn-ea"/>
                </a:rPr>
                <a:t>4</a:t>
              </a:r>
              <a:endParaRPr lang="zh-CN" altLang="en-US" sz="2400" b="1" dirty="0">
                <a:latin typeface="宋体" pitchFamily="2" charset="-122"/>
                <a:sym typeface="+mn-ea"/>
              </a:endParaRPr>
            </a:p>
          </p:txBody>
        </p:sp>
        <p:sp>
          <p:nvSpPr>
            <p:cNvPr id="20" name="文本框 9">
              <a:hlinkClick r:id="rId12" action="ppaction://hlinksldjump"/>
              <a:extLst>
                <a:ext uri="{FF2B5EF4-FFF2-40B4-BE49-F238E27FC236}">
                  <a16:creationId xmlns:a16="http://schemas.microsoft.com/office/drawing/2014/main" id="{4132B7A7-93A0-4CF1-8DE6-AD4DD0F6662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599" y="1654764"/>
              <a:ext cx="330769" cy="4489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lnSpc>
                  <a:spcPct val="110000"/>
                </a:lnSpc>
              </a:pPr>
              <a:r>
                <a:rPr lang="en-US" altLang="zh-CN" sz="2400" b="1">
                  <a:latin typeface="宋体" pitchFamily="2" charset="-122"/>
                  <a:sym typeface="+mn-ea"/>
                </a:rPr>
                <a:t>5</a:t>
              </a:r>
              <a:endParaRPr lang="zh-CN" altLang="en-US" sz="2400" b="1">
                <a:latin typeface="宋体" pitchFamily="2" charset="-122"/>
                <a:sym typeface="+mn-ea"/>
              </a:endParaRPr>
            </a:p>
          </p:txBody>
        </p:sp>
        <p:sp>
          <p:nvSpPr>
            <p:cNvPr id="21" name="文本框 9">
              <a:hlinkClick r:id="rId13" action="ppaction://hlinksldjump"/>
              <a:extLst>
                <a:ext uri="{FF2B5EF4-FFF2-40B4-BE49-F238E27FC236}">
                  <a16:creationId xmlns:a16="http://schemas.microsoft.com/office/drawing/2014/main" id="{403147BE-87FD-4666-A03D-952C6556451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949" y="2057221"/>
              <a:ext cx="330769" cy="4489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lnSpc>
                  <a:spcPct val="110000"/>
                </a:lnSpc>
              </a:pPr>
              <a:r>
                <a:rPr lang="en-US" altLang="zh-CN" sz="2400" b="1">
                  <a:latin typeface="宋体" pitchFamily="2" charset="-122"/>
                  <a:sym typeface="+mn-ea"/>
                </a:rPr>
                <a:t>6</a:t>
              </a:r>
              <a:endParaRPr lang="zh-CN" altLang="en-US" sz="2400" b="1">
                <a:latin typeface="宋体" pitchFamily="2" charset="-122"/>
                <a:sym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67767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2"/>
</p:tagLst>
</file>

<file path=ppt/theme/theme1.xml><?xml version="1.0" encoding="utf-8"?>
<a:theme xmlns:a="http://schemas.openxmlformats.org/drawingml/2006/main" name="2_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宋-黑-T-A">
      <a:majorFont>
        <a:latin typeface="Times New Roman"/>
        <a:ea typeface="黑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 bwMode="auto">
        <a:noFill/>
        <a:ln>
          <a:noFill/>
        </a:ln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val="000000"/>
              </a:solidFill>
              <a:miter lim="800000"/>
              <a:headEnd/>
              <a:tailEnd/>
            </a14:hiddenLine>
          </a:ext>
        </a:extLst>
      </a:spPr>
      <a:bodyPr>
        <a:spAutoFit/>
      </a:bodyPr>
      <a:lstStyle>
        <a:defPPr eaLnBrk="1" hangingPunct="1">
          <a:lnSpc>
            <a:spcPct val="130000"/>
          </a:lnSpc>
          <a:defRPr sz="3200" b="1" dirty="0">
            <a:latin typeface="楷体" panose="02010609060101010101" pitchFamily="49" charset="-122"/>
            <a:ea typeface="楷体" panose="02010609060101010101" pitchFamily="49" charset="-122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10947</TotalTime>
  <Words>484</Words>
  <Application>Microsoft Office PowerPoint</Application>
  <PresentationFormat>全屏显示(16:9)</PresentationFormat>
  <Paragraphs>175</Paragraphs>
  <Slides>20</Slides>
  <Notes>1</Notes>
  <HiddenSlides>0</HiddenSlides>
  <MMClips>4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20</vt:i4>
      </vt:variant>
    </vt:vector>
  </HeadingPairs>
  <TitlesOfParts>
    <vt:vector size="28" baseType="lpstr">
      <vt:lpstr>PingFang SC</vt:lpstr>
      <vt:lpstr>楷体</vt:lpstr>
      <vt:lpstr>宋体</vt:lpstr>
      <vt:lpstr>Arial</vt:lpstr>
      <vt:lpstr>Calibri</vt:lpstr>
      <vt:lpstr>Times New Roman</vt:lpstr>
      <vt:lpstr>Wingdings</vt:lpstr>
      <vt:lpstr>2_自定义设计方案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Manager>状元成才路</Manager>
  <Company>状元成才路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状元成才路</dc:title>
  <dc:subject>状元成才路</dc:subject>
  <dc:creator>状元成才路;User</dc:creator>
  <cp:keywords>状元成才路</cp:keywords>
  <dc:description>声  明_x000d_
_x000d_
 本文件仅用于个人学习、研究或欣赏，以及其他非商业性或非盈利性用途，但同时应遵守著作权法及其他相关法律的规定，不得侵犯本司及相关权利人的合法权利。_x000d_
 除此以外，将本文件任何内容用于其他用途时，应获得授权，如发现未经授权用于商业或盈利用途将追加侵权者的法律责任。_x000d_
_x000d_
武汉天成贵龙文化传播有限公司</dc:description>
  <cp:lastModifiedBy>ZhouFazhi</cp:lastModifiedBy>
  <cp:revision>925</cp:revision>
  <dcterms:created xsi:type="dcterms:W3CDTF">2016-01-14T07:05:12Z</dcterms:created>
  <dcterms:modified xsi:type="dcterms:W3CDTF">2024-08-30T03:30:56Z</dcterms:modified>
  <cp:category>状元成才路</cp:category>
</cp:coreProperties>
</file>