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9" r:id="rId4"/>
    <p:sldId id="263" r:id="rId5"/>
    <p:sldId id="257" r:id="rId6"/>
    <p:sldId id="258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5" r:id="rId17"/>
    <p:sldId id="271" r:id="rId18"/>
    <p:sldId id="273" r:id="rId19"/>
    <p:sldId id="276" r:id="rId20"/>
    <p:sldId id="277" r:id="rId2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2B2"/>
    <a:srgbClr val="FFFFFF"/>
    <a:srgbClr val="26867B"/>
    <a:srgbClr val="7FDBD0"/>
    <a:srgbClr val="D1F2EE"/>
    <a:srgbClr val="F8B342"/>
    <a:srgbClr val="F5C1D6"/>
    <a:srgbClr val="F9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5250" autoAdjust="0"/>
  </p:normalViewPr>
  <p:slideViewPr>
    <p:cSldViewPr snapToGrid="0">
      <p:cViewPr varScale="1">
        <p:scale>
          <a:sx n="142" d="100"/>
          <a:sy n="142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237F4F2-6000-4841-9EBC-8549A6E8E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69AB4B-E7F3-493E-A7A5-F5D960FECD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0329FA-7AB4-4DE2-8722-56842E2F91EA}" type="datetimeFigureOut">
              <a:rPr lang="zh-CN" altLang="en-US"/>
              <a:pPr>
                <a:defRPr/>
              </a:pPr>
              <a:t>2024/8/29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83FF3A-A86D-4BFB-9C5A-7987E8A858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0AD8C9-BC3B-4850-8878-0732E4E61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</a:defRPr>
            </a:lvl1pPr>
          </a:lstStyle>
          <a:p>
            <a:fld id="{BEA65239-6856-4174-A025-3D3420AB4A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BCAC330-8478-4C34-89E7-0FA229624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49E62D-8DA1-4DDC-BDE7-A82F3E5649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07AED5-588B-489F-9A85-D46967962CC5}" type="datetimeFigureOut">
              <a:rPr lang="zh-CN" altLang="en-US"/>
              <a:pPr>
                <a:defRPr/>
              </a:pPr>
              <a:t>2024/8/29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FA49CFA2-5506-42BD-9C7D-4BA966863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D1B7B3EA-1E4D-4B89-A33E-F75DF75D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D23413-35DD-427C-AE73-DDE848463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D623E2-355B-4A27-8FD4-E007171BE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</a:defRPr>
            </a:lvl1pPr>
          </a:lstStyle>
          <a:p>
            <a:fld id="{1258854B-D630-4C82-B800-64A8DDA929C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6F7DBB-CF8F-4045-9BFE-EEF214C728BB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.png"/><Relationship Id="rId1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.png"/><Relationship Id="rId14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_直接连接符 90">
            <a:extLst>
              <a:ext uri="{FF2B5EF4-FFF2-40B4-BE49-F238E27FC236}">
                <a16:creationId xmlns:a16="http://schemas.microsoft.com/office/drawing/2014/main" id="{4D4B855B-A016-44F7-A04E-FAC3F62D944A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>
            <a:off x="1533525" y="2344738"/>
            <a:ext cx="6175375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4263" y="2833688"/>
            <a:ext cx="15255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263E8AA-C282-41EA-8DC9-28D57B107FF2}"/>
              </a:ext>
            </a:extLst>
          </p:cNvPr>
          <p:cNvCxnSpPr>
            <a:cxnSpLocks/>
          </p:cNvCxnSpPr>
          <p:nvPr userDrawn="1"/>
        </p:nvCxnSpPr>
        <p:spPr>
          <a:xfrm>
            <a:off x="4327525" y="690563"/>
            <a:ext cx="3394075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AD06699-B648-498D-9B0E-5894F364D6B3}"/>
              </a:ext>
            </a:extLst>
          </p:cNvPr>
          <p:cNvCxnSpPr>
            <a:cxnSpLocks/>
          </p:cNvCxnSpPr>
          <p:nvPr userDrawn="1"/>
        </p:nvCxnSpPr>
        <p:spPr>
          <a:xfrm>
            <a:off x="7721600" y="690563"/>
            <a:ext cx="0" cy="165417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8D2BA7D-3509-4254-9007-D797BA10914F}"/>
              </a:ext>
            </a:extLst>
          </p:cNvPr>
          <p:cNvCxnSpPr>
            <a:cxnSpLocks/>
            <a:stCxn id="25" idx="1"/>
          </p:cNvCxnSpPr>
          <p:nvPr userDrawn="1"/>
        </p:nvCxnSpPr>
        <p:spPr>
          <a:xfrm>
            <a:off x="1520825" y="744538"/>
            <a:ext cx="0" cy="145732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874713" y="2344738"/>
            <a:ext cx="2682876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49538" y="3043238"/>
            <a:ext cx="107791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659438" y="2889250"/>
            <a:ext cx="120173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03925" y="3265488"/>
            <a:ext cx="13509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583363" y="2960688"/>
            <a:ext cx="15430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967163" y="2994025"/>
            <a:ext cx="122396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74850" y="4538663"/>
            <a:ext cx="5683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040313" y="4411663"/>
            <a:ext cx="5492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470775" y="3892550"/>
            <a:ext cx="5032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69150" y="3963988"/>
            <a:ext cx="5397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89763" y="4421188"/>
            <a:ext cx="6318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447925" y="3667125"/>
            <a:ext cx="593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538538" y="4068763"/>
            <a:ext cx="9604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75513" y="2241550"/>
            <a:ext cx="27432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66775" y="1771650"/>
            <a:ext cx="10779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520825" y="334963"/>
            <a:ext cx="7953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354888" y="1811338"/>
            <a:ext cx="105727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43F921-BCF2-47E4-ADB1-065DE2254104}"/>
              </a:ext>
            </a:extLst>
          </p:cNvPr>
          <p:cNvSpPr/>
          <p:nvPr userDrawn="1"/>
        </p:nvSpPr>
        <p:spPr>
          <a:xfrm>
            <a:off x="984250" y="1044575"/>
            <a:ext cx="2268538" cy="3054350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388" y="728663"/>
            <a:ext cx="106838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3"/>
          <a:srcRect l="26788" r="34015"/>
          <a:stretch>
            <a:fillRect/>
          </a:stretch>
        </p:blipFill>
        <p:spPr bwMode="auto">
          <a:xfrm>
            <a:off x="287338" y="1992313"/>
            <a:ext cx="7858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87413" y="2938463"/>
            <a:ext cx="10017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616075" y="3216275"/>
            <a:ext cx="5730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2660650"/>
            <a:ext cx="172243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/>
          <a:srcRect l="34015" r="26788"/>
          <a:stretch>
            <a:fillRect/>
          </a:stretch>
        </p:blipFill>
        <p:spPr bwMode="auto">
          <a:xfrm>
            <a:off x="3151188" y="1992313"/>
            <a:ext cx="7858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72FB9293-8C45-4F38-B3EE-6DA3CDD6F293}"/>
              </a:ext>
            </a:extLst>
          </p:cNvPr>
          <p:cNvSpPr/>
          <p:nvPr userDrawn="1"/>
        </p:nvSpPr>
        <p:spPr>
          <a:xfrm>
            <a:off x="457200" y="207963"/>
            <a:ext cx="8474075" cy="4760912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" name="PA_图片 4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4788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15038" y="0"/>
            <a:ext cx="430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02425" y="19050"/>
            <a:ext cx="358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45363" y="-3175"/>
            <a:ext cx="430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32750" y="381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12700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51888" y="619125"/>
            <a:ext cx="3571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702675" y="1193800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39188" y="18176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2395538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46075" y="4518025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23913" y="4418013"/>
            <a:ext cx="295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93838" y="4370388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-65088" y="4408488"/>
            <a:ext cx="381001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763" y="4494213"/>
            <a:ext cx="43021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032000" y="4264025"/>
            <a:ext cx="796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528050" y="3513138"/>
            <a:ext cx="5413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82763" y="4522788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103563" y="4403725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501900" y="4433888"/>
            <a:ext cx="296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732088" y="448627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5675" y="4516438"/>
            <a:ext cx="512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890963" y="4421188"/>
            <a:ext cx="3825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197350" y="4437063"/>
            <a:ext cx="296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494213" y="450532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887913" y="4451350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221288" y="4532313"/>
            <a:ext cx="5127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448300" y="4329113"/>
            <a:ext cx="7985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945188" y="4429125"/>
            <a:ext cx="296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00775" y="4505325"/>
            <a:ext cx="4302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562725" y="4403725"/>
            <a:ext cx="430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48488" y="4498975"/>
            <a:ext cx="5127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353300" y="4445000"/>
            <a:ext cx="381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61275" y="4451350"/>
            <a:ext cx="2968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958138" y="450532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26438" y="4459288"/>
            <a:ext cx="430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B06E60D-1415-4A85-8F46-177D1519077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548713" cy="486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94C9C2F1-964C-4113-9683-D75AA75EAB79}"/>
              </a:ext>
            </a:extLst>
          </p:cNvPr>
          <p:cNvSpPr/>
          <p:nvPr userDrawn="1"/>
        </p:nvSpPr>
        <p:spPr>
          <a:xfrm>
            <a:off x="334963" y="187325"/>
            <a:ext cx="8474075" cy="4759325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" name="PA_图片 4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4788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15038" y="0"/>
            <a:ext cx="430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02425" y="19050"/>
            <a:ext cx="358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45363" y="-3175"/>
            <a:ext cx="430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32750" y="381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12700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51888" y="619125"/>
            <a:ext cx="3571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702675" y="1193800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39188" y="18176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2395538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46075" y="4518025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23913" y="4418013"/>
            <a:ext cx="295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93838" y="4370388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-65088" y="4408488"/>
            <a:ext cx="381001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763" y="4494213"/>
            <a:ext cx="43021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032000" y="4264025"/>
            <a:ext cx="796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528050" y="3513138"/>
            <a:ext cx="5413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82763" y="4522788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103563" y="4403725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501900" y="4433888"/>
            <a:ext cx="296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732088" y="448627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5675" y="4516438"/>
            <a:ext cx="512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890963" y="4421188"/>
            <a:ext cx="3825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197350" y="4437063"/>
            <a:ext cx="296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494213" y="450532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887913" y="4451350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221288" y="4532313"/>
            <a:ext cx="5127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448300" y="4329113"/>
            <a:ext cx="7985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945188" y="4429125"/>
            <a:ext cx="296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200775" y="4505325"/>
            <a:ext cx="4302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562725" y="4403725"/>
            <a:ext cx="430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48488" y="4498975"/>
            <a:ext cx="5127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353300" y="4445000"/>
            <a:ext cx="381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61275" y="4451350"/>
            <a:ext cx="2968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958138" y="450532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26438" y="4459288"/>
            <a:ext cx="430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1288FC9-B78B-4E3A-8F34-59C379AD520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548713" cy="486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002ADA-30C3-4DE7-8B88-5A096AEDDA0E}"/>
              </a:ext>
            </a:extLst>
          </p:cNvPr>
          <p:cNvSpPr/>
          <p:nvPr userDrawn="1"/>
        </p:nvSpPr>
        <p:spPr>
          <a:xfrm>
            <a:off x="457200" y="207963"/>
            <a:ext cx="8474075" cy="4760912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4E04FB-F521-4CEE-A8FB-6B38FA1A6D36}"/>
              </a:ext>
            </a:extLst>
          </p:cNvPr>
          <p:cNvSpPr/>
          <p:nvPr userDrawn="1"/>
        </p:nvSpPr>
        <p:spPr>
          <a:xfrm>
            <a:off x="457200" y="207963"/>
            <a:ext cx="8474075" cy="4760912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6075" y="4518025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3913" y="4418013"/>
            <a:ext cx="295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93838" y="4370388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5088" y="4408488"/>
            <a:ext cx="381001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47763" y="4494213"/>
            <a:ext cx="43021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032000" y="4264025"/>
            <a:ext cx="796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28050" y="3513138"/>
            <a:ext cx="5413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4522788"/>
            <a:ext cx="514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03563" y="4403725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01900" y="4433888"/>
            <a:ext cx="296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732088" y="448627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495675" y="4516438"/>
            <a:ext cx="512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90963" y="4421188"/>
            <a:ext cx="38258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97350" y="4437063"/>
            <a:ext cx="2968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494213" y="450532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87913" y="4451350"/>
            <a:ext cx="4302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221288" y="4532313"/>
            <a:ext cx="51276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448300" y="4329113"/>
            <a:ext cx="7985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5188" y="4429125"/>
            <a:ext cx="296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200775" y="4505325"/>
            <a:ext cx="4302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4403725"/>
            <a:ext cx="430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4498975"/>
            <a:ext cx="5127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53300" y="4445000"/>
            <a:ext cx="381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1275" y="4451350"/>
            <a:ext cx="2968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958138" y="4505325"/>
            <a:ext cx="4302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26438" y="4459288"/>
            <a:ext cx="430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751888" y="619125"/>
            <a:ext cx="3571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702675" y="1193800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739188" y="18176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86800" y="2395538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015038" y="0"/>
            <a:ext cx="430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702425" y="19050"/>
            <a:ext cx="358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35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345363" y="-3175"/>
            <a:ext cx="4302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032750" y="38100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686800" y="-12700"/>
            <a:ext cx="430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F04A7CF-187B-4F45-9BB3-42B64BA2EC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1470"/>
            <a:ext cx="548713" cy="486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5" r:id="rId6"/>
    <p:sldLayoutId id="2147483796" r:id="rId7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60.png"/><Relationship Id="rId7" Type="http://schemas.openxmlformats.org/officeDocument/2006/relationships/slide" Target="slide1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40.png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0.png"/><Relationship Id="rId3" Type="http://schemas.openxmlformats.org/officeDocument/2006/relationships/image" Target="../media/image63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slide" Target="slide18.xml"/><Relationship Id="rId5" Type="http://schemas.openxmlformats.org/officeDocument/2006/relationships/image" Target="../media/image65.png"/><Relationship Id="rId10" Type="http://schemas.openxmlformats.org/officeDocument/2006/relationships/slide" Target="slide17.xml"/><Relationship Id="rId4" Type="http://schemas.openxmlformats.org/officeDocument/2006/relationships/image" Target="../media/image64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62.png"/><Relationship Id="rId7" Type="http://schemas.openxmlformats.org/officeDocument/2006/relationships/slide" Target="slide17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40.png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0.png"/><Relationship Id="rId3" Type="http://schemas.openxmlformats.org/officeDocument/2006/relationships/image" Target="../media/image70.png"/><Relationship Id="rId7" Type="http://schemas.openxmlformats.org/officeDocument/2006/relationships/slide" Target="slide3.xml"/><Relationship Id="rId12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slide" Target="slide18.xml"/><Relationship Id="rId5" Type="http://schemas.openxmlformats.org/officeDocument/2006/relationships/image" Target="../media/image72.png"/><Relationship Id="rId10" Type="http://schemas.openxmlformats.org/officeDocument/2006/relationships/slide" Target="slide17.xml"/><Relationship Id="rId4" Type="http://schemas.openxmlformats.org/officeDocument/2006/relationships/image" Target="../media/image71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5.png"/><Relationship Id="rId7" Type="http://schemas.openxmlformats.org/officeDocument/2006/relationships/slide" Target="slide14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11" Type="http://schemas.openxmlformats.org/officeDocument/2006/relationships/image" Target="../media/image40.png"/><Relationship Id="rId5" Type="http://schemas.openxmlformats.org/officeDocument/2006/relationships/slide" Target="slide3.xml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7.png"/><Relationship Id="rId7" Type="http://schemas.openxmlformats.org/officeDocument/2006/relationships/slide" Target="slide11.xml"/><Relationship Id="rId12" Type="http://schemas.openxmlformats.org/officeDocument/2006/relationships/image" Target="../media/image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2.xml"/><Relationship Id="rId5" Type="http://schemas.openxmlformats.org/officeDocument/2006/relationships/image" Target="../media/image79.png"/><Relationship Id="rId10" Type="http://schemas.openxmlformats.org/officeDocument/2006/relationships/slide" Target="slide18.xml"/><Relationship Id="rId4" Type="http://schemas.openxmlformats.org/officeDocument/2006/relationships/image" Target="../media/image78.png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slide" Target="slide11.xml"/><Relationship Id="rId7" Type="http://schemas.openxmlformats.org/officeDocument/2006/relationships/slide" Target="slide2.xml"/><Relationship Id="rId12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11" Type="http://schemas.openxmlformats.org/officeDocument/2006/relationships/image" Target="../media/image43.png"/><Relationship Id="rId5" Type="http://schemas.openxmlformats.org/officeDocument/2006/relationships/slide" Target="slide17.xml"/><Relationship Id="rId10" Type="http://schemas.openxmlformats.org/officeDocument/2006/relationships/image" Target="../media/image42.png"/><Relationship Id="rId4" Type="http://schemas.openxmlformats.org/officeDocument/2006/relationships/slide" Target="slide1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8.jpeg"/><Relationship Id="rId7" Type="http://schemas.openxmlformats.org/officeDocument/2006/relationships/slide" Target="slide17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40.png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.xm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slide" Target="slide1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11" Type="http://schemas.openxmlformats.org/officeDocument/2006/relationships/slide" Target="slide17.xml"/><Relationship Id="rId5" Type="http://schemas.openxmlformats.org/officeDocument/2006/relationships/image" Target="../media/image52.jpeg"/><Relationship Id="rId10" Type="http://schemas.openxmlformats.org/officeDocument/2006/relationships/slide" Target="slide14.xml"/><Relationship Id="rId4" Type="http://schemas.openxmlformats.org/officeDocument/2006/relationships/image" Target="../media/image51.jpeg"/><Relationship Id="rId9" Type="http://schemas.openxmlformats.org/officeDocument/2006/relationships/slide" Target="slide11.xml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6.png"/><Relationship Id="rId7" Type="http://schemas.openxmlformats.org/officeDocument/2006/relationships/slide" Target="slide1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40.png"/><Relationship Id="rId4" Type="http://schemas.openxmlformats.org/officeDocument/2006/relationships/slide" Target="slide3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"/>
          <p:cNvSpPr txBox="1">
            <a:spLocks noChangeArrowheads="1"/>
          </p:cNvSpPr>
          <p:nvPr/>
        </p:nvSpPr>
        <p:spPr bwMode="auto">
          <a:xfrm>
            <a:off x="1851025" y="939800"/>
            <a:ext cx="5778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600" b="1">
                <a:latin typeface="楷体" pitchFamily="49" charset="-122"/>
                <a:ea typeface="楷体" pitchFamily="49" charset="-122"/>
              </a:rPr>
              <a:t>15 </a:t>
            </a:r>
            <a:r>
              <a:rPr lang="zh-CN" altLang="en-US" sz="6600" b="1">
                <a:latin typeface="楷体" pitchFamily="49" charset="-122"/>
                <a:ea typeface="楷体" pitchFamily="49" charset="-122"/>
              </a:rPr>
              <a:t>我们不乱扔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557DE7-8BA5-9D97-86E3-776983D6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28" y="0"/>
            <a:ext cx="3596952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8E70E2F8-8DA1-4D07-877F-6420D6774D80}"/>
              </a:ext>
            </a:extLst>
          </p:cNvPr>
          <p:cNvSpPr txBox="1"/>
          <p:nvPr/>
        </p:nvSpPr>
        <p:spPr>
          <a:xfrm>
            <a:off x="3244850" y="363538"/>
            <a:ext cx="2943225" cy="64611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36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文明小锦囊</a:t>
            </a:r>
          </a:p>
        </p:txBody>
      </p:sp>
      <p:grpSp>
        <p:nvGrpSpPr>
          <p:cNvPr id="19459" name="组合 9"/>
          <p:cNvGrpSpPr>
            <a:grpSpLocks/>
          </p:cNvGrpSpPr>
          <p:nvPr/>
        </p:nvGrpSpPr>
        <p:grpSpPr bwMode="auto">
          <a:xfrm>
            <a:off x="787400" y="977900"/>
            <a:ext cx="7893050" cy="3560763"/>
            <a:chOff x="788138" y="978197"/>
            <a:chExt cx="7892379" cy="356062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FABAB84-4983-4029-B6CF-B909DECF11C8}"/>
                </a:ext>
              </a:extLst>
            </p:cNvPr>
            <p:cNvSpPr/>
            <p:nvPr/>
          </p:nvSpPr>
          <p:spPr>
            <a:xfrm>
              <a:off x="1021481" y="1163928"/>
              <a:ext cx="7389184" cy="2909773"/>
            </a:xfrm>
            <a:prstGeom prst="roundRect">
              <a:avLst>
                <a:gd name="adj" fmla="val 9970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9470" name="图片 5"/>
            <p:cNvPicPr>
              <a:picLocks noChangeAspect="1" noChangeArrowheads="1"/>
            </p:cNvPicPr>
            <p:nvPr/>
          </p:nvPicPr>
          <p:blipFill>
            <a:blip r:embed="rId2"/>
            <a:srcRect l="22949" t="5188" r="23586" b="58826"/>
            <a:stretch>
              <a:fillRect/>
            </a:stretch>
          </p:blipFill>
          <p:spPr bwMode="auto">
            <a:xfrm rot="-1556220">
              <a:off x="788138" y="978197"/>
              <a:ext cx="696274" cy="62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矩形 2"/>
            <p:cNvSpPr>
              <a:spLocks noChangeArrowheads="1"/>
            </p:cNvSpPr>
            <p:nvPr/>
          </p:nvSpPr>
          <p:spPr bwMode="auto">
            <a:xfrm>
              <a:off x="1136275" y="1290630"/>
              <a:ext cx="7167283" cy="256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    在公共场所活动，尽量不要产生垃圾。如果产生了垃圾，要自觉把垃圾带走，并分类投放。这样不仅干净，更是文明的做法，是我们每个人的责任。</a:t>
              </a:r>
            </a:p>
          </p:txBody>
        </p:sp>
        <p:pic>
          <p:nvPicPr>
            <p:cNvPr id="19472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349731">
              <a:off x="7563531" y="3421835"/>
              <a:ext cx="1116986" cy="111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2D66CD6-3799-4BC6-19D3-A563A80C302A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59AD4951-1480-43E8-74F6-4DD12EFB11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1" name="任意多边形: 形状 20">
              <a:hlinkClick r:id="rId4" action="ppaction://hlinksldjump"/>
              <a:extLst>
                <a:ext uri="{FF2B5EF4-FFF2-40B4-BE49-F238E27FC236}">
                  <a16:creationId xmlns:a16="http://schemas.microsoft.com/office/drawing/2014/main" id="{82E0CF66-3ADB-CDDA-2634-0663C0DFFC10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>
              <a:hlinkClick r:id="rId5" action="ppaction://hlinksldjump"/>
              <a:extLst>
                <a:ext uri="{FF2B5EF4-FFF2-40B4-BE49-F238E27FC236}">
                  <a16:creationId xmlns:a16="http://schemas.microsoft.com/office/drawing/2014/main" id="{134EACE7-7E78-24F5-9E8B-376774875D86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DCBCFBE6-121C-DB7B-4954-53543BA7AF91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7" action="ppaction://hlinksldjump"/>
              <a:extLst>
                <a:ext uri="{FF2B5EF4-FFF2-40B4-BE49-F238E27FC236}">
                  <a16:creationId xmlns:a16="http://schemas.microsoft.com/office/drawing/2014/main" id="{73F2DFE8-3E91-EB17-15F5-5EF654789F67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: 形状 24">
              <a:hlinkClick r:id="rId8" action="ppaction://hlinksldjump"/>
              <a:extLst>
                <a:ext uri="{FF2B5EF4-FFF2-40B4-BE49-F238E27FC236}">
                  <a16:creationId xmlns:a16="http://schemas.microsoft.com/office/drawing/2014/main" id="{8C6064A8-2BAC-A719-BAB4-04F2F9F770B1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1">
            <a:hlinkClick r:id="rId9" action="ppaction://hlinksldjump"/>
            <a:extLst>
              <a:ext uri="{FF2B5EF4-FFF2-40B4-BE49-F238E27FC236}">
                <a16:creationId xmlns:a16="http://schemas.microsoft.com/office/drawing/2014/main" id="{534898CB-F3AE-F000-C640-93E8ABEA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820738" y="166688"/>
            <a:ext cx="2312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这样可不行</a:t>
            </a:r>
          </a:p>
        </p:txBody>
      </p:sp>
      <p:pic>
        <p:nvPicPr>
          <p:cNvPr id="2048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8" y="2487613"/>
            <a:ext cx="25114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组合 7"/>
          <p:cNvGrpSpPr>
            <a:grpSpLocks/>
          </p:cNvGrpSpPr>
          <p:nvPr/>
        </p:nvGrpSpPr>
        <p:grpSpPr bwMode="auto">
          <a:xfrm>
            <a:off x="739775" y="768350"/>
            <a:ext cx="7980363" cy="1525588"/>
            <a:chOff x="740269" y="768436"/>
            <a:chExt cx="7980534" cy="152624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C4C26EA-492F-409C-BE45-B971752BCD35}"/>
                </a:ext>
              </a:extLst>
            </p:cNvPr>
            <p:cNvSpPr/>
            <p:nvPr/>
          </p:nvSpPr>
          <p:spPr>
            <a:xfrm>
              <a:off x="773608" y="768436"/>
              <a:ext cx="7913857" cy="1526241"/>
            </a:xfrm>
            <a:prstGeom prst="roundRect">
              <a:avLst>
                <a:gd name="adj" fmla="val 9970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8" name="矩形 6"/>
            <p:cNvSpPr>
              <a:spLocks noChangeArrowheads="1"/>
            </p:cNvSpPr>
            <p:nvPr/>
          </p:nvSpPr>
          <p:spPr bwMode="auto">
            <a:xfrm>
              <a:off x="740269" y="820271"/>
              <a:ext cx="7980534" cy="1281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    在日常生活中，还有一些不讲公共卫生的情况，如车窗抛物，既不卫生也不安全。</a:t>
              </a:r>
            </a:p>
          </p:txBody>
        </p:sp>
      </p:grpSp>
      <p:grpSp>
        <p:nvGrpSpPr>
          <p:cNvPr id="20487" name="组合 10"/>
          <p:cNvGrpSpPr>
            <a:grpSpLocks/>
          </p:cNvGrpSpPr>
          <p:nvPr/>
        </p:nvGrpSpPr>
        <p:grpSpPr bwMode="auto">
          <a:xfrm>
            <a:off x="3495675" y="2425700"/>
            <a:ext cx="4983163" cy="1836738"/>
            <a:chOff x="3495939" y="2425564"/>
            <a:chExt cx="4982431" cy="1837153"/>
          </a:xfrm>
        </p:grpSpPr>
        <p:sp>
          <p:nvSpPr>
            <p:cNvPr id="9" name="对话气泡: 椭圆形 8">
              <a:extLst>
                <a:ext uri="{FF2B5EF4-FFF2-40B4-BE49-F238E27FC236}">
                  <a16:creationId xmlns:a16="http://schemas.microsoft.com/office/drawing/2014/main" id="{D39EC8D7-B02C-4903-B39C-973A48372EC6}"/>
                </a:ext>
              </a:extLst>
            </p:cNvPr>
            <p:cNvSpPr/>
            <p:nvPr/>
          </p:nvSpPr>
          <p:spPr>
            <a:xfrm>
              <a:off x="3495939" y="2425564"/>
              <a:ext cx="4982431" cy="1837153"/>
            </a:xfrm>
            <a:prstGeom prst="wedgeEllipseCallout">
              <a:avLst>
                <a:gd name="adj1" fmla="val 45232"/>
                <a:gd name="adj2" fmla="val 47592"/>
              </a:avLst>
            </a:prstGeom>
            <a:noFill/>
            <a:ln>
              <a:solidFill>
                <a:srgbClr val="268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6" name="文本框 9"/>
            <p:cNvSpPr txBox="1">
              <a:spLocks noChangeArrowheads="1"/>
            </p:cNvSpPr>
            <p:nvPr/>
          </p:nvSpPr>
          <p:spPr bwMode="auto">
            <a:xfrm>
              <a:off x="3694750" y="2799836"/>
              <a:ext cx="4539769" cy="105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    你身边还有哪些这样的行为呢？请你记录下来吧！</a:t>
              </a: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E914D8E3-8521-6A22-1BE6-CEFE5979226B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这样可不行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D2F55D90-0663-B9A0-A746-087BB4B206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6594" cy="2292350"/>
            <a:chOff x="0" y="0"/>
            <a:chExt cx="686594" cy="2292350"/>
          </a:xfrm>
        </p:grpSpPr>
        <p:sp>
          <p:nvSpPr>
            <p:cNvPr id="5" name="任意多边形: 形状 4">
              <a:hlinkClick r:id="rId3" action="ppaction://hlinksldjump"/>
              <a:extLst>
                <a:ext uri="{FF2B5EF4-FFF2-40B4-BE49-F238E27FC236}">
                  <a16:creationId xmlns:a16="http://schemas.microsoft.com/office/drawing/2014/main" id="{732DE15E-8B36-EFB8-6CDE-94BF06355A14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: 形状 6">
              <a:hlinkClick r:id="rId4" action="ppaction://hlinksldjump"/>
              <a:extLst>
                <a:ext uri="{FF2B5EF4-FFF2-40B4-BE49-F238E27FC236}">
                  <a16:creationId xmlns:a16="http://schemas.microsoft.com/office/drawing/2014/main" id="{8E8072E2-C473-F2DC-365B-EE41E57EAA7B}"/>
                </a:ext>
              </a:extLst>
            </p:cNvPr>
            <p:cNvSpPr/>
            <p:nvPr/>
          </p:nvSpPr>
          <p:spPr>
            <a:xfrm>
              <a:off x="227806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任意多边形: 形状 7">
              <a:hlinkClick r:id="rId5" action="ppaction://hlinksldjump"/>
              <a:extLst>
                <a:ext uri="{FF2B5EF4-FFF2-40B4-BE49-F238E27FC236}">
                  <a16:creationId xmlns:a16="http://schemas.microsoft.com/office/drawing/2014/main" id="{C50E32AC-8462-849F-4ADB-EB3543737AC3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任意多边形: 形状 9">
              <a:hlinkClick r:id="rId6" action="ppaction://hlinksldjump"/>
              <a:extLst>
                <a:ext uri="{FF2B5EF4-FFF2-40B4-BE49-F238E27FC236}">
                  <a16:creationId xmlns:a16="http://schemas.microsoft.com/office/drawing/2014/main" id="{F7C0505A-10F4-4431-34D4-F36B165BAC21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CF7B1147-BBAC-950A-D552-A6E3E6526F28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21">
            <a:hlinkClick r:id="rId8" action="ppaction://hlinksldjump"/>
            <a:extLst>
              <a:ext uri="{FF2B5EF4-FFF2-40B4-BE49-F238E27FC236}">
                <a16:creationId xmlns:a16="http://schemas.microsoft.com/office/drawing/2014/main" id="{ED709227-97EB-986B-8489-F6E35DF9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13C5D41-3FCB-4480-BBBB-6124E4EC9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5337" y="2362200"/>
            <a:ext cx="989046" cy="1926976"/>
          </a:xfrm>
          <a:prstGeom prst="rect">
            <a:avLst/>
          </a:prstGeom>
        </p:spPr>
      </p:pic>
      <p:pic>
        <p:nvPicPr>
          <p:cNvPr id="22530" name="图片 1"/>
          <p:cNvPicPr>
            <a:picLocks noChangeAspect="1"/>
          </p:cNvPicPr>
          <p:nvPr/>
        </p:nvPicPr>
        <p:blipFill>
          <a:blip r:embed="rId3"/>
          <a:srcRect l="4668" t="7213" r="3529"/>
          <a:stretch>
            <a:fillRect/>
          </a:stretch>
        </p:blipFill>
        <p:spPr bwMode="auto">
          <a:xfrm>
            <a:off x="3873500" y="382588"/>
            <a:ext cx="1766888" cy="1903412"/>
          </a:xfrm>
          <a:prstGeom prst="rect">
            <a:avLst/>
          </a:prstGeom>
          <a:noFill/>
          <a:ln w="12700">
            <a:solidFill>
              <a:srgbClr val="26867B"/>
            </a:solidFill>
            <a:miter lim="800000"/>
            <a:headEnd/>
            <a:tailEnd/>
          </a:ln>
        </p:spPr>
      </p:pic>
      <p:pic>
        <p:nvPicPr>
          <p:cNvPr id="22531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675" y="2370138"/>
            <a:ext cx="2474913" cy="1763712"/>
          </a:xfrm>
          <a:prstGeom prst="rect">
            <a:avLst/>
          </a:prstGeom>
          <a:noFill/>
          <a:ln w="12700">
            <a:solidFill>
              <a:srgbClr val="26867B"/>
            </a:solidFill>
            <a:miter lim="800000"/>
            <a:headEnd/>
            <a:tailEnd/>
          </a:ln>
        </p:spPr>
      </p:pic>
      <p:pic>
        <p:nvPicPr>
          <p:cNvPr id="22533" name="图片 4" descr="asgahgahahaha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8063" y="2647950"/>
            <a:ext cx="2227262" cy="1530350"/>
          </a:xfrm>
          <a:prstGeom prst="rect">
            <a:avLst/>
          </a:prstGeom>
          <a:noFill/>
          <a:ln w="12700">
            <a:solidFill>
              <a:srgbClr val="26867B"/>
            </a:solidFill>
            <a:miter lim="800000"/>
            <a:headEnd/>
            <a:tailEnd/>
          </a:ln>
        </p:spPr>
      </p:pic>
      <p:grpSp>
        <p:nvGrpSpPr>
          <p:cNvPr id="22535" name="组合 7"/>
          <p:cNvGrpSpPr>
            <a:grpSpLocks/>
          </p:cNvGrpSpPr>
          <p:nvPr/>
        </p:nvGrpSpPr>
        <p:grpSpPr bwMode="auto">
          <a:xfrm>
            <a:off x="5775325" y="611187"/>
            <a:ext cx="3009364" cy="1530351"/>
            <a:chOff x="5606929" y="2732019"/>
            <a:chExt cx="3009364" cy="1530697"/>
          </a:xfrm>
        </p:grpSpPr>
        <p:sp>
          <p:nvSpPr>
            <p:cNvPr id="9" name="对话气泡: 椭圆形 8">
              <a:extLst>
                <a:ext uri="{FF2B5EF4-FFF2-40B4-BE49-F238E27FC236}">
                  <a16:creationId xmlns:a16="http://schemas.microsoft.com/office/drawing/2014/main" id="{94465198-F5D3-40CB-A37E-6B45D8AD7106}"/>
                </a:ext>
              </a:extLst>
            </p:cNvPr>
            <p:cNvSpPr/>
            <p:nvPr/>
          </p:nvSpPr>
          <p:spPr>
            <a:xfrm>
              <a:off x="5627298" y="2732019"/>
              <a:ext cx="2971800" cy="1530697"/>
            </a:xfrm>
            <a:prstGeom prst="wedgeEllipseCallout">
              <a:avLst>
                <a:gd name="adj1" fmla="val -9409"/>
                <a:gd name="adj2" fmla="val 59334"/>
              </a:avLst>
            </a:prstGeom>
            <a:noFill/>
            <a:ln>
              <a:solidFill>
                <a:srgbClr val="268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46" name="文本框 9"/>
            <p:cNvSpPr txBox="1">
              <a:spLocks noChangeArrowheads="1"/>
            </p:cNvSpPr>
            <p:nvPr/>
          </p:nvSpPr>
          <p:spPr bwMode="auto">
            <a:xfrm>
              <a:off x="5606929" y="2992960"/>
              <a:ext cx="3009364" cy="92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400" b="1">
                  <a:latin typeface="宋体" pitchFamily="2" charset="-122"/>
                  <a:ea typeface="宋体" pitchFamily="2" charset="-122"/>
                </a:rPr>
                <a:t>    我发现了一些不讲公共卫生的做法。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DCADDA2-C099-459F-B765-71B5A40D8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74" y="589350"/>
            <a:ext cx="2474913" cy="1489888"/>
          </a:xfrm>
          <a:prstGeom prst="rect">
            <a:avLst/>
          </a:prstGeom>
          <a:noFill/>
          <a:ln w="12700">
            <a:solidFill>
              <a:srgbClr val="26867B"/>
            </a:solidFill>
            <a:miter lim="800000"/>
            <a:headEnd/>
            <a:tailEnd/>
          </a:ln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E3816A6-F526-F6EE-BD00-6EC80B0E704E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这样可不行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A4765305-D8FF-70E8-B8B9-1F1378E71C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6594" cy="2292350"/>
            <a:chOff x="0" y="0"/>
            <a:chExt cx="686594" cy="2292350"/>
          </a:xfrm>
        </p:grpSpPr>
        <p:sp>
          <p:nvSpPr>
            <p:cNvPr id="5" name="任意多边形: 形状 4">
              <a:hlinkClick r:id="rId7" action="ppaction://hlinksldjump"/>
              <a:extLst>
                <a:ext uri="{FF2B5EF4-FFF2-40B4-BE49-F238E27FC236}">
                  <a16:creationId xmlns:a16="http://schemas.microsoft.com/office/drawing/2014/main" id="{7691C5CA-0159-784D-8F34-F0E1EF73ABF4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任意多边形: 形状 5">
              <a:hlinkClick r:id="rId8" action="ppaction://hlinksldjump"/>
              <a:extLst>
                <a:ext uri="{FF2B5EF4-FFF2-40B4-BE49-F238E27FC236}">
                  <a16:creationId xmlns:a16="http://schemas.microsoft.com/office/drawing/2014/main" id="{3EE8D1D0-3D36-7A78-42CE-9AFF1415B332}"/>
                </a:ext>
              </a:extLst>
            </p:cNvPr>
            <p:cNvSpPr/>
            <p:nvPr/>
          </p:nvSpPr>
          <p:spPr>
            <a:xfrm>
              <a:off x="227806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: 形状 6">
              <a:hlinkClick r:id="rId9" action="ppaction://hlinksldjump"/>
              <a:extLst>
                <a:ext uri="{FF2B5EF4-FFF2-40B4-BE49-F238E27FC236}">
                  <a16:creationId xmlns:a16="http://schemas.microsoft.com/office/drawing/2014/main" id="{7A947778-123B-395F-0C2F-604B193F6788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任意多边形: 形状 7">
              <a:hlinkClick r:id="rId10" action="ppaction://hlinksldjump"/>
              <a:extLst>
                <a:ext uri="{FF2B5EF4-FFF2-40B4-BE49-F238E27FC236}">
                  <a16:creationId xmlns:a16="http://schemas.microsoft.com/office/drawing/2014/main" id="{E3EEE877-A7A6-2E3B-C780-3F7C4A535EAC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D6B60D6B-89F6-5AB0-4615-319481AA3FAD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2" name="图片 21">
            <a:hlinkClick r:id="rId12" action="ppaction://hlinksldjump"/>
            <a:extLst>
              <a:ext uri="{FF2B5EF4-FFF2-40B4-BE49-F238E27FC236}">
                <a16:creationId xmlns:a16="http://schemas.microsoft.com/office/drawing/2014/main" id="{F297FC85-D664-5B14-66A5-6FE3E0A6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750888"/>
            <a:ext cx="564356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592138" y="476250"/>
            <a:ext cx="23955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请你扮演“不文明行为记录员”，观察生活中这些不讲公共卫生的行为，记录下来。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5EFF264-C971-818D-723C-4C6410DA4A57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这样可不行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668C0A6E-6A67-9920-E458-CC11603B11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6594" cy="2292350"/>
            <a:chOff x="0" y="0"/>
            <a:chExt cx="686594" cy="2292350"/>
          </a:xfrm>
        </p:grpSpPr>
        <p:sp>
          <p:nvSpPr>
            <p:cNvPr id="5" name="任意多边形: 形状 4">
              <a:hlinkClick r:id="rId3" action="ppaction://hlinksldjump"/>
              <a:extLst>
                <a:ext uri="{FF2B5EF4-FFF2-40B4-BE49-F238E27FC236}">
                  <a16:creationId xmlns:a16="http://schemas.microsoft.com/office/drawing/2014/main" id="{BD0CEF77-C2A7-A179-4719-14A0D7C832E1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任意多边形: 形状 5">
              <a:hlinkClick r:id="rId4" action="ppaction://hlinksldjump"/>
              <a:extLst>
                <a:ext uri="{FF2B5EF4-FFF2-40B4-BE49-F238E27FC236}">
                  <a16:creationId xmlns:a16="http://schemas.microsoft.com/office/drawing/2014/main" id="{F28E17F1-53BA-3BA5-23F1-B33A7E80F272}"/>
                </a:ext>
              </a:extLst>
            </p:cNvPr>
            <p:cNvSpPr/>
            <p:nvPr/>
          </p:nvSpPr>
          <p:spPr>
            <a:xfrm>
              <a:off x="227806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: 形状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16977DC1-A711-11BC-C379-701D39875EDB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: 形状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C8A6D433-B0AC-D234-6099-EB38F0E615D6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: 形状 14">
              <a:hlinkClick r:id="rId7" action="ppaction://hlinksldjump"/>
              <a:extLst>
                <a:ext uri="{FF2B5EF4-FFF2-40B4-BE49-F238E27FC236}">
                  <a16:creationId xmlns:a16="http://schemas.microsoft.com/office/drawing/2014/main" id="{4582A340-2046-C1F9-A167-698620ABCC51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6" name="图片 21">
            <a:hlinkClick r:id="rId8" action="ppaction://hlinksldjump"/>
            <a:extLst>
              <a:ext uri="{FF2B5EF4-FFF2-40B4-BE49-F238E27FC236}">
                <a16:creationId xmlns:a16="http://schemas.microsoft.com/office/drawing/2014/main" id="{51C239C2-67FC-E91F-576C-AC58F0DF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3"/>
          <p:cNvSpPr txBox="1">
            <a:spLocks noChangeArrowheads="1"/>
          </p:cNvSpPr>
          <p:nvPr/>
        </p:nvSpPr>
        <p:spPr bwMode="auto">
          <a:xfrm>
            <a:off x="820738" y="166688"/>
            <a:ext cx="309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我能做到的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3557" name="组合 4"/>
          <p:cNvGrpSpPr>
            <a:grpSpLocks/>
          </p:cNvGrpSpPr>
          <p:nvPr/>
        </p:nvGrpSpPr>
        <p:grpSpPr bwMode="auto">
          <a:xfrm>
            <a:off x="739775" y="1044575"/>
            <a:ext cx="4165600" cy="3054350"/>
            <a:chOff x="566726" y="365758"/>
            <a:chExt cx="4165683" cy="3054764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4F7C5A29-6162-4815-8726-1CB1EF17C027}"/>
                </a:ext>
              </a:extLst>
            </p:cNvPr>
            <p:cNvSpPr/>
            <p:nvPr/>
          </p:nvSpPr>
          <p:spPr>
            <a:xfrm>
              <a:off x="566726" y="365758"/>
              <a:ext cx="4165683" cy="3054764"/>
            </a:xfrm>
            <a:prstGeom prst="roundRect">
              <a:avLst/>
            </a:prstGeom>
            <a:solidFill>
              <a:srgbClr val="D2EDB0">
                <a:alpha val="61000"/>
              </a:srgbClr>
            </a:solidFill>
            <a:ln>
              <a:solidFill>
                <a:srgbClr val="F4F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3570" name="图片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22796" y="653935"/>
              <a:ext cx="2465474" cy="257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圆角矩形标注 1">
              <a:extLst>
                <a:ext uri="{FF2B5EF4-FFF2-40B4-BE49-F238E27FC236}">
                  <a16:creationId xmlns:a16="http://schemas.microsoft.com/office/drawing/2014/main" id="{3976B844-D521-40C9-B74B-9B09F0495578}"/>
                </a:ext>
              </a:extLst>
            </p:cNvPr>
            <p:cNvSpPr/>
            <p:nvPr/>
          </p:nvSpPr>
          <p:spPr>
            <a:xfrm>
              <a:off x="736592" y="540407"/>
              <a:ext cx="1728821" cy="790682"/>
            </a:xfrm>
            <a:prstGeom prst="wedgeRoundRectCallout">
              <a:avLst>
                <a:gd name="adj1" fmla="val 41505"/>
                <a:gd name="adj2" fmla="val 78315"/>
                <a:gd name="adj3" fmla="val 16667"/>
              </a:avLst>
            </a:prstGeom>
            <a:solidFill>
              <a:srgbClr val="FFFF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阿嚏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5000625" y="423863"/>
            <a:ext cx="3630613" cy="1773237"/>
            <a:chOff x="5627297" y="2489282"/>
            <a:chExt cx="3629711" cy="1773433"/>
          </a:xfrm>
        </p:grpSpPr>
        <p:sp>
          <p:nvSpPr>
            <p:cNvPr id="11" name="对话气泡: 椭圆形 10">
              <a:extLst>
                <a:ext uri="{FF2B5EF4-FFF2-40B4-BE49-F238E27FC236}">
                  <a16:creationId xmlns:a16="http://schemas.microsoft.com/office/drawing/2014/main" id="{99574F96-3198-482C-9110-DF91FD92EE7D}"/>
                </a:ext>
              </a:extLst>
            </p:cNvPr>
            <p:cNvSpPr/>
            <p:nvPr/>
          </p:nvSpPr>
          <p:spPr>
            <a:xfrm>
              <a:off x="5627297" y="2489282"/>
              <a:ext cx="3629711" cy="1773433"/>
            </a:xfrm>
            <a:prstGeom prst="wedgeEllipseCallout">
              <a:avLst>
                <a:gd name="adj1" fmla="val 22946"/>
                <a:gd name="adj2" fmla="val 57265"/>
              </a:avLst>
            </a:prstGeom>
            <a:noFill/>
            <a:ln>
              <a:solidFill>
                <a:srgbClr val="268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68" name="文本框 11"/>
            <p:cNvSpPr txBox="1">
              <a:spLocks noChangeArrowheads="1"/>
            </p:cNvSpPr>
            <p:nvPr/>
          </p:nvSpPr>
          <p:spPr bwMode="auto">
            <a:xfrm>
              <a:off x="5758803" y="2773202"/>
              <a:ext cx="3237938" cy="105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宋体" pitchFamily="2" charset="-122"/>
                  <a:ea typeface="宋体" pitchFamily="2" charset="-122"/>
                </a:rPr>
                <a:t>    感冒了，想打喷嚏，该怎么办呢？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02AB496D-CB45-4217-BDF0-D997E6C5B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8035" y="2396852"/>
            <a:ext cx="989046" cy="19269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B397DB4-3A2B-CEFC-CBDC-A49A96945353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我能做到的</a:t>
            </a:r>
            <a:r>
              <a:rPr lang="en-US" altLang="zh-CN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AE79B66A-FBF8-896F-A5F1-5F580E4D35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5" name="任意多边形: 形状 4">
              <a:hlinkClick r:id="rId4" action="ppaction://hlinksldjump"/>
              <a:extLst>
                <a:ext uri="{FF2B5EF4-FFF2-40B4-BE49-F238E27FC236}">
                  <a16:creationId xmlns:a16="http://schemas.microsoft.com/office/drawing/2014/main" id="{3BF81275-4E68-ADCF-0522-1E4921B1F425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: 形状 6">
              <a:hlinkClick r:id="rId5" action="ppaction://hlinksldjump"/>
              <a:extLst>
                <a:ext uri="{FF2B5EF4-FFF2-40B4-BE49-F238E27FC236}">
                  <a16:creationId xmlns:a16="http://schemas.microsoft.com/office/drawing/2014/main" id="{91C29837-BE91-15F0-BC13-B0A6B4727104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任意多边形: 形状 8">
              <a:hlinkClick r:id="rId6" action="ppaction://hlinksldjump"/>
              <a:extLst>
                <a:ext uri="{FF2B5EF4-FFF2-40B4-BE49-F238E27FC236}">
                  <a16:creationId xmlns:a16="http://schemas.microsoft.com/office/drawing/2014/main" id="{3F5912E3-3593-AC3E-E979-67CF9A220B9D}"/>
                </a:ext>
              </a:extLst>
            </p:cNvPr>
            <p:cNvSpPr/>
            <p:nvPr/>
          </p:nvSpPr>
          <p:spPr>
            <a:xfrm>
              <a:off x="229394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: 形状 11">
              <a:hlinkClick r:id="rId7" action="ppaction://hlinksldjump"/>
              <a:extLst>
                <a:ext uri="{FF2B5EF4-FFF2-40B4-BE49-F238E27FC236}">
                  <a16:creationId xmlns:a16="http://schemas.microsoft.com/office/drawing/2014/main" id="{9D49B811-8EA9-24EC-9BCF-D2AC51002163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: 形状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736E40E8-604A-0E66-25F2-21F56911C2E2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1" name="图片 21">
            <a:hlinkClick r:id="rId9" action="ppaction://hlinksldjump"/>
            <a:extLst>
              <a:ext uri="{FF2B5EF4-FFF2-40B4-BE49-F238E27FC236}">
                <a16:creationId xmlns:a16="http://schemas.microsoft.com/office/drawing/2014/main" id="{E0EFCC2A-3D5C-4A31-3D59-3D99FE25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6"/>
          <p:cNvSpPr txBox="1">
            <a:spLocks noChangeArrowheads="1"/>
          </p:cNvSpPr>
          <p:nvPr/>
        </p:nvSpPr>
        <p:spPr bwMode="auto">
          <a:xfrm>
            <a:off x="2192338" y="4008438"/>
            <a:ext cx="2381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20000"/>
              </a:lnSpc>
            </a:pPr>
            <a:r>
              <a:rPr lang="zh-CN" altLang="en-US" b="1">
                <a:ea typeface="楷体" pitchFamily="49" charset="-122"/>
                <a:sym typeface="+mn-ea"/>
              </a:rPr>
              <a:t> </a:t>
            </a:r>
            <a:endParaRPr lang="zh-CN" altLang="en-US"/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2430463" y="1800225"/>
            <a:ext cx="6327775" cy="1363663"/>
            <a:chOff x="776927" y="1864828"/>
            <a:chExt cx="6327776" cy="1364004"/>
          </a:xfrm>
        </p:grpSpPr>
        <p:sp>
          <p:nvSpPr>
            <p:cNvPr id="12" name="流程图: 可选过程 11">
              <a:extLst>
                <a:ext uri="{FF2B5EF4-FFF2-40B4-BE49-F238E27FC236}">
                  <a16:creationId xmlns:a16="http://schemas.microsoft.com/office/drawing/2014/main" id="{2A71B914-D748-4ED7-823A-0EA8CEB33886}"/>
                </a:ext>
              </a:extLst>
            </p:cNvPr>
            <p:cNvSpPr/>
            <p:nvPr/>
          </p:nvSpPr>
          <p:spPr>
            <a:xfrm>
              <a:off x="776927" y="1887059"/>
              <a:ext cx="6078538" cy="1151226"/>
            </a:xfrm>
            <a:prstGeom prst="flowChartAlternateProcess">
              <a:avLst/>
            </a:prstGeom>
            <a:solidFill>
              <a:srgbClr val="FCE0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lnSpc>
                  <a:spcPct val="120000"/>
                </a:lnSpc>
                <a:defRPr/>
              </a:pPr>
              <a:endParaRPr lang="zh-CN" altLang="en-US" sz="2800" b="1"/>
            </a:p>
          </p:txBody>
        </p:sp>
        <p:sp>
          <p:nvSpPr>
            <p:cNvPr id="24603" name="文本框 15"/>
            <p:cNvSpPr txBox="1">
              <a:spLocks noChangeArrowheads="1"/>
            </p:cNvSpPr>
            <p:nvPr/>
          </p:nvSpPr>
          <p:spPr bwMode="auto">
            <a:xfrm>
              <a:off x="854434" y="1903577"/>
              <a:ext cx="4545554" cy="10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20000"/>
                </a:lnSpc>
              </a:pPr>
              <a:r>
                <a:rPr lang="zh-CN" altLang="en-US" sz="2800" b="1">
                  <a:latin typeface="楷体" pitchFamily="49" charset="-122"/>
                  <a:ea typeface="楷体" pitchFamily="49" charset="-122"/>
                  <a:sym typeface="+mn-ea"/>
                </a:rPr>
                <a:t>    我把痰吐在纸巾里，然后扔进垃圾桶。</a:t>
              </a:r>
              <a:endParaRPr lang="zh-CN" altLang="en-US" sz="2800" b="1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4604" name="图片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65732" y="1864828"/>
              <a:ext cx="1838971" cy="1364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2917825" y="3124200"/>
            <a:ext cx="6024563" cy="1150938"/>
            <a:chOff x="2918012" y="3025091"/>
            <a:chExt cx="6024282" cy="1151032"/>
          </a:xfrm>
        </p:grpSpPr>
        <p:sp>
          <p:nvSpPr>
            <p:cNvPr id="11" name="流程图: 可选过程 10">
              <a:extLst>
                <a:ext uri="{FF2B5EF4-FFF2-40B4-BE49-F238E27FC236}">
                  <a16:creationId xmlns:a16="http://schemas.microsoft.com/office/drawing/2014/main" id="{2EB41F65-6FEF-4C08-8D85-9548228DD7FD}"/>
                </a:ext>
              </a:extLst>
            </p:cNvPr>
            <p:cNvSpPr/>
            <p:nvPr/>
          </p:nvSpPr>
          <p:spPr>
            <a:xfrm>
              <a:off x="2918012" y="3025091"/>
              <a:ext cx="5741720" cy="1151032"/>
            </a:xfrm>
            <a:prstGeom prst="flowChartAlternateProcess">
              <a:avLst/>
            </a:prstGeom>
            <a:solidFill>
              <a:srgbClr val="EBD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4600" name="矩形 14"/>
            <p:cNvSpPr>
              <a:spLocks noChangeArrowheads="1"/>
            </p:cNvSpPr>
            <p:nvPr/>
          </p:nvSpPr>
          <p:spPr bwMode="auto">
            <a:xfrm>
              <a:off x="2965797" y="3063840"/>
              <a:ext cx="4872863" cy="1057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20000"/>
                </a:lnSpc>
              </a:pPr>
              <a:r>
                <a:rPr lang="en-US" altLang="zh-CN" sz="2800" b="1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en-US" sz="2800" b="1">
                  <a:latin typeface="楷体" pitchFamily="49" charset="-122"/>
                  <a:ea typeface="楷体" pitchFamily="49" charset="-122"/>
                </a:rPr>
                <a:t>得了流行性感冒，外出时要戴口罩。</a:t>
              </a:r>
            </a:p>
          </p:txBody>
        </p:sp>
        <p:pic>
          <p:nvPicPr>
            <p:cNvPr id="24601" name="图片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41975" y="3481483"/>
              <a:ext cx="1500319" cy="682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组合 20"/>
          <p:cNvGrpSpPr>
            <a:grpSpLocks/>
          </p:cNvGrpSpPr>
          <p:nvPr/>
        </p:nvGrpSpPr>
        <p:grpSpPr bwMode="auto">
          <a:xfrm>
            <a:off x="1324536" y="406400"/>
            <a:ext cx="6759014" cy="1222375"/>
            <a:chOff x="2133436" y="-218183"/>
            <a:chExt cx="6759375" cy="1222844"/>
          </a:xfrm>
        </p:grpSpPr>
        <p:sp>
          <p:nvSpPr>
            <p:cNvPr id="13" name="流程图: 可选过程 12">
              <a:extLst>
                <a:ext uri="{FF2B5EF4-FFF2-40B4-BE49-F238E27FC236}">
                  <a16:creationId xmlns:a16="http://schemas.microsoft.com/office/drawing/2014/main" id="{DE1F1BB3-E37A-445B-94AA-6D125D2E17D8}"/>
                </a:ext>
              </a:extLst>
            </p:cNvPr>
            <p:cNvSpPr/>
            <p:nvPr/>
          </p:nvSpPr>
          <p:spPr>
            <a:xfrm>
              <a:off x="2133436" y="-146718"/>
              <a:ext cx="6425983" cy="1151379"/>
            </a:xfrm>
            <a:prstGeom prst="flowChartAlternateProcess">
              <a:avLst/>
            </a:prstGeom>
            <a:solidFill>
              <a:srgbClr val="E2F3C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lnSpc>
                  <a:spcPct val="120000"/>
                </a:lnSpc>
                <a:defRPr/>
              </a:pPr>
              <a:endParaRPr lang="zh-CN" altLang="en-US"/>
            </a:p>
          </p:txBody>
        </p:sp>
        <p:sp>
          <p:nvSpPr>
            <p:cNvPr id="24597" name="矩形 13"/>
            <p:cNvSpPr>
              <a:spLocks noChangeArrowheads="1"/>
            </p:cNvSpPr>
            <p:nvPr/>
          </p:nvSpPr>
          <p:spPr bwMode="auto">
            <a:xfrm>
              <a:off x="2239882" y="-137746"/>
              <a:ext cx="5622847" cy="108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>
                <a:lnSpc>
                  <a:spcPct val="120000"/>
                </a:lnSpc>
              </a:pPr>
              <a:r>
                <a:rPr lang="zh-CN" altLang="en-US" sz="2800" b="1">
                  <a:ea typeface="楷体" pitchFamily="49" charset="-122"/>
                </a:rPr>
                <a:t>　　咳嗽或打喷嚏时，我用手帕或纸巾捂住嘴。</a:t>
              </a:r>
            </a:p>
          </p:txBody>
        </p:sp>
        <p:pic>
          <p:nvPicPr>
            <p:cNvPr id="24598" name="图片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92492" y="-218183"/>
              <a:ext cx="1500319" cy="1222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2" name="组合 31"/>
          <p:cNvGrpSpPr>
            <a:grpSpLocks/>
          </p:cNvGrpSpPr>
          <p:nvPr/>
        </p:nvGrpSpPr>
        <p:grpSpPr bwMode="auto">
          <a:xfrm>
            <a:off x="566738" y="2022475"/>
            <a:ext cx="1941512" cy="2179638"/>
            <a:chOff x="567163" y="2022893"/>
            <a:chExt cx="1940714" cy="2179976"/>
          </a:xfrm>
        </p:grpSpPr>
        <p:grpSp>
          <p:nvGrpSpPr>
            <p:cNvPr id="24592" name="组合 29"/>
            <p:cNvGrpSpPr>
              <a:grpSpLocks/>
            </p:cNvGrpSpPr>
            <p:nvPr/>
          </p:nvGrpSpPr>
          <p:grpSpPr bwMode="auto">
            <a:xfrm>
              <a:off x="567163" y="2022893"/>
              <a:ext cx="1940714" cy="2179976"/>
              <a:chOff x="567163" y="2063886"/>
              <a:chExt cx="1940714" cy="2179976"/>
            </a:xfrm>
          </p:grpSpPr>
          <p:pic>
            <p:nvPicPr>
              <p:cNvPr id="24594" name="图片 2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7163" y="2702963"/>
                <a:ext cx="1940714" cy="1540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5" name="图片 2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931729" y="2063886"/>
                <a:ext cx="825532" cy="797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3448D3D-47F0-40D9-AEA9-2BFF52F3A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07" y="2812763"/>
              <a:ext cx="1640426" cy="11095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3200" b="1" dirty="0">
                  <a:solidFill>
                    <a:schemeClr val="accent2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应该</a:t>
              </a:r>
              <a:endParaRPr lang="en-US" altLang="zh-CN" sz="3200" b="1" dirty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 eaLnBrk="1" hangingPunct="1">
                <a:lnSpc>
                  <a:spcPct val="110000"/>
                </a:lnSpc>
                <a:defRPr/>
              </a:pPr>
              <a:r>
                <a:rPr lang="zh-CN" altLang="en-US" sz="3200" b="1" dirty="0">
                  <a:solidFill>
                    <a:schemeClr val="accent2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这样做</a:t>
              </a: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113B78E-5EA7-CFF4-E80E-5D006C11D658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我能做到的</a:t>
            </a:r>
            <a:r>
              <a:rPr lang="en-US" altLang="zh-CN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EB127084-EAA8-02DF-54E4-5A5A5EF50D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4" name="任意多边形: 形状 3">
              <a:hlinkClick r:id="rId7" action="ppaction://hlinksldjump"/>
              <a:extLst>
                <a:ext uri="{FF2B5EF4-FFF2-40B4-BE49-F238E27FC236}">
                  <a16:creationId xmlns:a16="http://schemas.microsoft.com/office/drawing/2014/main" id="{7C5E1655-7D26-AC82-50D7-635B1CB05D47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" name="任意多边形: 形状 4">
              <a:hlinkClick r:id="rId8" action="ppaction://hlinksldjump"/>
              <a:extLst>
                <a:ext uri="{FF2B5EF4-FFF2-40B4-BE49-F238E27FC236}">
                  <a16:creationId xmlns:a16="http://schemas.microsoft.com/office/drawing/2014/main" id="{4C623293-35C9-17B6-45A2-3793DEE2922C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任意多边形: 形状 5">
              <a:hlinkClick r:id="rId9" action="ppaction://hlinksldjump"/>
              <a:extLst>
                <a:ext uri="{FF2B5EF4-FFF2-40B4-BE49-F238E27FC236}">
                  <a16:creationId xmlns:a16="http://schemas.microsoft.com/office/drawing/2014/main" id="{AE73E06C-3142-9083-2CFE-E1D11ED3334E}"/>
                </a:ext>
              </a:extLst>
            </p:cNvPr>
            <p:cNvSpPr/>
            <p:nvPr/>
          </p:nvSpPr>
          <p:spPr>
            <a:xfrm>
              <a:off x="229394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: 形状 6">
              <a:hlinkClick r:id="rId10" action="ppaction://hlinksldjump"/>
              <a:extLst>
                <a:ext uri="{FF2B5EF4-FFF2-40B4-BE49-F238E27FC236}">
                  <a16:creationId xmlns:a16="http://schemas.microsoft.com/office/drawing/2014/main" id="{AC38E5FB-80A7-B08F-3384-FFFDDE895A73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任意多边形: 形状 7">
              <a:hlinkClick r:id="rId11" action="ppaction://hlinksldjump"/>
              <a:extLst>
                <a:ext uri="{FF2B5EF4-FFF2-40B4-BE49-F238E27FC236}">
                  <a16:creationId xmlns:a16="http://schemas.microsoft.com/office/drawing/2014/main" id="{CF44B90E-7A24-F4BD-00EE-D371DB9802F3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9" name="图片 21">
            <a:hlinkClick r:id="rId12" action="ppaction://hlinksldjump"/>
            <a:extLst>
              <a:ext uri="{FF2B5EF4-FFF2-40B4-BE49-F238E27FC236}">
                <a16:creationId xmlns:a16="http://schemas.microsoft.com/office/drawing/2014/main" id="{8D15FBE5-9A71-C725-C044-74BE0D56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本框 2"/>
          <p:cNvSpPr txBox="1">
            <a:spLocks noChangeArrowheads="1"/>
          </p:cNvSpPr>
          <p:nvPr/>
        </p:nvSpPr>
        <p:spPr bwMode="auto">
          <a:xfrm>
            <a:off x="1002740" y="406400"/>
            <a:ext cx="7440146" cy="10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我们做到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一条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，就把一个花瓣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涂上喜欢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的颜色。看看自己能收获几个美丽的花瓣。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A3BC240-F442-8BF1-DFBC-C13F29709C5E}"/>
              </a:ext>
            </a:extLst>
          </p:cNvPr>
          <p:cNvGrpSpPr/>
          <p:nvPr/>
        </p:nvGrpSpPr>
        <p:grpSpPr>
          <a:xfrm>
            <a:off x="2870482" y="1410589"/>
            <a:ext cx="2978990" cy="3351213"/>
            <a:chOff x="2036764" y="1536700"/>
            <a:chExt cx="2978990" cy="3351213"/>
          </a:xfrm>
        </p:grpSpPr>
        <p:grpSp>
          <p:nvGrpSpPr>
            <p:cNvPr id="25618" name="组合 12"/>
            <p:cNvGrpSpPr>
              <a:grpSpLocks/>
            </p:cNvGrpSpPr>
            <p:nvPr/>
          </p:nvGrpSpPr>
          <p:grpSpPr bwMode="auto">
            <a:xfrm>
              <a:off x="2036764" y="1536700"/>
              <a:ext cx="2978990" cy="3351213"/>
              <a:chOff x="2090926" y="1603375"/>
              <a:chExt cx="2978990" cy="3351213"/>
            </a:xfrm>
          </p:grpSpPr>
          <p:pic>
            <p:nvPicPr>
              <p:cNvPr id="25620" name="图片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17183" y="1831974"/>
                <a:ext cx="1084169" cy="739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55344CD1-EB22-4334-9ED5-BDB8D1A9C471}"/>
                  </a:ext>
                </a:extLst>
              </p:cNvPr>
              <p:cNvSpPr/>
              <p:nvPr/>
            </p:nvSpPr>
            <p:spPr>
              <a:xfrm>
                <a:off x="2232212" y="2676525"/>
                <a:ext cx="989013" cy="496888"/>
              </a:xfrm>
              <a:prstGeom prst="roundRect">
                <a:avLst>
                  <a:gd name="adj" fmla="val 50000"/>
                </a:avLst>
              </a:prstGeom>
              <a:solidFill>
                <a:srgbClr val="F7C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EB65C163-E56C-4953-8AE8-D93115A8BA30}"/>
                  </a:ext>
                </a:extLst>
              </p:cNvPr>
              <p:cNvSpPr/>
              <p:nvPr/>
            </p:nvSpPr>
            <p:spPr>
              <a:xfrm>
                <a:off x="2481450" y="3414713"/>
                <a:ext cx="1084262" cy="617537"/>
              </a:xfrm>
              <a:prstGeom prst="roundRect">
                <a:avLst>
                  <a:gd name="adj" fmla="val 22826"/>
                </a:avLst>
              </a:prstGeom>
              <a:solidFill>
                <a:srgbClr val="F7C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419739F3-0D91-4403-B759-231405130C69}"/>
                  </a:ext>
                </a:extLst>
              </p:cNvPr>
              <p:cNvSpPr/>
              <p:nvPr/>
            </p:nvSpPr>
            <p:spPr>
              <a:xfrm>
                <a:off x="3853050" y="2751138"/>
                <a:ext cx="989012" cy="336550"/>
              </a:xfrm>
              <a:prstGeom prst="roundRect">
                <a:avLst>
                  <a:gd name="adj" fmla="val 22826"/>
                </a:avLst>
              </a:prstGeom>
              <a:solidFill>
                <a:srgbClr val="F7C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DE2C882A-F162-4A1A-95EB-C2AE88D9362A}"/>
                  </a:ext>
                </a:extLst>
              </p:cNvPr>
              <p:cNvSpPr/>
              <p:nvPr/>
            </p:nvSpPr>
            <p:spPr>
              <a:xfrm>
                <a:off x="3956237" y="2376488"/>
                <a:ext cx="820738" cy="423862"/>
              </a:xfrm>
              <a:prstGeom prst="roundRect">
                <a:avLst>
                  <a:gd name="adj" fmla="val 22826"/>
                </a:avLst>
              </a:prstGeom>
              <a:solidFill>
                <a:srgbClr val="F7C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25625" name="图片 2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17784" y="2595556"/>
                <a:ext cx="552484" cy="492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28" name="图片 1" descr="二年级上册六三-4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361" b="92275" l="2041" r="54150">
                            <a14:foregroundMark x1="19864" y1="6009" x2="32245" y2="5794"/>
                            <a14:foregroundMark x1="32245" y1="5794" x2="18503" y2="4506"/>
                            <a14:foregroundMark x1="18503" y1="4506" x2="40952" y2="8584"/>
                            <a14:foregroundMark x1="40952" y1="8584" x2="38095" y2="7296"/>
                            <a14:foregroundMark x1="18776" y1="4506" x2="28844" y2="3004"/>
                            <a14:foregroundMark x1="28844" y1="3004" x2="28844" y2="2361"/>
                            <a14:foregroundMark x1="39864" y1="2575" x2="20952" y2="2575"/>
                            <a14:foregroundMark x1="20952" y1="2575" x2="35918" y2="2575"/>
                            <a14:foregroundMark x1="6395" y1="22318" x2="5170" y2="38412"/>
                            <a14:foregroundMark x1="5170" y1="38412" x2="2041" y2="46352"/>
                            <a14:foregroundMark x1="3129" y1="29828" x2="3129" y2="45494"/>
                            <a14:foregroundMark x1="19864" y1="90343" x2="29796" y2="91202"/>
                            <a14:foregroundMark x1="40408" y1="91845" x2="52245" y2="90558"/>
                            <a14:foregroundMark x1="52245" y1="90558" x2="52381" y2="92275"/>
                            <a14:foregroundMark x1="52866" y1="75514" x2="52109" y2="82833"/>
                            <a14:foregroundMark x1="53605" y1="39270" x2="54150" y2="37339"/>
                            <a14:foregroundMark x1="52852" y1="75490" x2="52789" y2="77039"/>
                            <a14:foregroundMark x1="53140" y1="68370" x2="53011" y2="71563"/>
                            <a14:backgroundMark x1="55374" y1="28326" x2="52789" y2="32403"/>
                            <a14:backgroundMark x1="50068" y1="67382" x2="51973" y2="69957"/>
                            <a14:backgroundMark x1="53469" y1="72318" x2="51837" y2="73820"/>
                            <a14:backgroundMark x1="53061" y1="68884" x2="53061" y2="71674"/>
                          </a14:backgroundRemoval>
                        </a14:imgEffect>
                      </a14:imgLayer>
                    </a14:imgProps>
                  </a:ext>
                </a:extLst>
              </a:blip>
              <a:srcRect r="43631"/>
              <a:stretch/>
            </p:blipFill>
            <p:spPr bwMode="auto">
              <a:xfrm>
                <a:off x="2090926" y="1603375"/>
                <a:ext cx="2978990" cy="3351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2873375" y="1617663"/>
              <a:ext cx="1276350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/>
              <a:r>
                <a:rPr lang="zh-CN" altLang="en-US" sz="1400" b="1" dirty="0">
                  <a:latin typeface="楷体" pitchFamily="49" charset="-122"/>
                  <a:ea typeface="楷体" pitchFamily="49" charset="-122"/>
                </a:rPr>
                <a:t>    不在公共场所的墙上乱涂乱画。</a:t>
              </a:r>
            </a:p>
          </p:txBody>
        </p: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2161982" y="2638427"/>
              <a:ext cx="1109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/>
              <a:r>
                <a:rPr lang="zh-CN" altLang="en-US" sz="1400" b="1">
                  <a:latin typeface="楷体" pitchFamily="49" charset="-122"/>
                  <a:ea typeface="楷体" pitchFamily="49" charset="-122"/>
                </a:rPr>
                <a:t>不随地吐痰。</a:t>
              </a:r>
              <a:endParaRPr lang="zh-CN" altLang="en-US" sz="14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2320925" y="3228975"/>
              <a:ext cx="1298575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/>
              <a:r>
                <a:rPr lang="zh-CN" altLang="en-US" sz="1400" b="1" dirty="0">
                  <a:latin typeface="楷体" pitchFamily="49" charset="-122"/>
                  <a:ea typeface="楷体" pitchFamily="49" charset="-122"/>
                </a:rPr>
                <a:t>    不在地铁或公交车上吃东西。</a:t>
              </a: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3703638" y="2174875"/>
              <a:ext cx="11795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/>
              <a:r>
                <a:rPr lang="zh-CN" altLang="en-US" sz="14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en-US" sz="1400" b="1">
                  <a:latin typeface="楷体" pitchFamily="49" charset="-122"/>
                  <a:ea typeface="楷体" pitchFamily="49" charset="-122"/>
                </a:rPr>
                <a:t>离开公共场所时，要随手带走垃圾。</a:t>
              </a:r>
              <a:endParaRPr lang="zh-CN" altLang="en-US" sz="14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7E0BCA5-E1A1-8A81-6C6D-45A5FACCF2B1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我能做到的</a:t>
            </a:r>
            <a:r>
              <a:rPr lang="en-US" altLang="zh-CN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">
            <a:extLst>
              <a:ext uri="{FF2B5EF4-FFF2-40B4-BE49-F238E27FC236}">
                <a16:creationId xmlns:a16="http://schemas.microsoft.com/office/drawing/2014/main" id="{75FE8397-C7CC-5824-3129-BF7405E5C5F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6" name="任意多边形: 形状 5">
              <a:hlinkClick r:id="rId5" action="ppaction://hlinksldjump"/>
              <a:extLst>
                <a:ext uri="{FF2B5EF4-FFF2-40B4-BE49-F238E27FC236}">
                  <a16:creationId xmlns:a16="http://schemas.microsoft.com/office/drawing/2014/main" id="{4CF71E37-E501-7900-FE4F-FFE4D142826B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: 形状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D49EB1B1-DDBA-E2C1-A988-07BB3690C0FE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: 形状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6668014B-C80B-FF8F-2A7D-F0A414D13B69}"/>
                </a:ext>
              </a:extLst>
            </p:cNvPr>
            <p:cNvSpPr/>
            <p:nvPr/>
          </p:nvSpPr>
          <p:spPr>
            <a:xfrm>
              <a:off x="229394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: 形状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0B345395-C3A1-E6A1-1492-5F7FF7EA7C98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任意多边形: 形状 15">
              <a:hlinkClick r:id="rId9" action="ppaction://hlinksldjump"/>
              <a:extLst>
                <a:ext uri="{FF2B5EF4-FFF2-40B4-BE49-F238E27FC236}">
                  <a16:creationId xmlns:a16="http://schemas.microsoft.com/office/drawing/2014/main" id="{9B99A4AA-80E9-DD83-BDC3-60FBA941D383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7" name="图片 21">
            <a:hlinkClick r:id="rId10" action="ppaction://hlinksldjump"/>
            <a:extLst>
              <a:ext uri="{FF2B5EF4-FFF2-40B4-BE49-F238E27FC236}">
                <a16:creationId xmlns:a16="http://schemas.microsoft.com/office/drawing/2014/main" id="{EF005A8D-AA61-5B5A-F073-E9953266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3"/>
          <p:cNvSpPr txBox="1">
            <a:spLocks noChangeArrowheads="1"/>
          </p:cNvSpPr>
          <p:nvPr/>
        </p:nvSpPr>
        <p:spPr bwMode="auto">
          <a:xfrm>
            <a:off x="820738" y="166688"/>
            <a:ext cx="188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sp>
        <p:nvSpPr>
          <p:cNvPr id="26629" name="文本框 4"/>
          <p:cNvSpPr txBox="1">
            <a:spLocks noChangeArrowheads="1"/>
          </p:cNvSpPr>
          <p:nvPr/>
        </p:nvSpPr>
        <p:spPr bwMode="auto">
          <a:xfrm>
            <a:off x="1093788" y="1370013"/>
            <a:ext cx="73818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3600" b="1">
                <a:latin typeface="宋体" pitchFamily="2" charset="-122"/>
                <a:ea typeface="宋体" pitchFamily="2" charset="-122"/>
              </a:rPr>
              <a:t>我们不乱扔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22F16CBB-3C36-4C21-B5F3-0D70765FD483}"/>
              </a:ext>
            </a:extLst>
          </p:cNvPr>
          <p:cNvSpPr/>
          <p:nvPr/>
        </p:nvSpPr>
        <p:spPr>
          <a:xfrm>
            <a:off x="1922463" y="1139825"/>
            <a:ext cx="309562" cy="2863850"/>
          </a:xfrm>
          <a:prstGeom prst="leftBrace">
            <a:avLst>
              <a:gd name="adj1" fmla="val 95289"/>
              <a:gd name="adj2" fmla="val 50000"/>
            </a:avLst>
          </a:prstGeom>
          <a:ln w="19050">
            <a:solidFill>
              <a:srgbClr val="268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2322513" y="84455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我喜欢哪个地方</a:t>
            </a:r>
          </a:p>
        </p:txBody>
      </p:sp>
      <p:sp>
        <p:nvSpPr>
          <p:cNvPr id="24585" name="文本框 9"/>
          <p:cNvSpPr txBox="1">
            <a:spLocks noChangeArrowheads="1"/>
          </p:cNvSpPr>
          <p:nvPr/>
        </p:nvSpPr>
        <p:spPr bwMode="auto">
          <a:xfrm>
            <a:off x="2322513" y="2189162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这样可不行</a:t>
            </a:r>
          </a:p>
        </p:txBody>
      </p:sp>
      <p:sp>
        <p:nvSpPr>
          <p:cNvPr id="24586" name="文本框 10"/>
          <p:cNvSpPr txBox="1">
            <a:spLocks noChangeArrowheads="1"/>
          </p:cNvSpPr>
          <p:nvPr/>
        </p:nvSpPr>
        <p:spPr bwMode="auto">
          <a:xfrm>
            <a:off x="2322513" y="3533775"/>
            <a:ext cx="35004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我能做到的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3600" b="1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6635" name="组合 10"/>
          <p:cNvGrpSpPr>
            <a:grpSpLocks/>
          </p:cNvGrpSpPr>
          <p:nvPr/>
        </p:nvGrpSpPr>
        <p:grpSpPr bwMode="auto">
          <a:xfrm>
            <a:off x="5905500" y="708025"/>
            <a:ext cx="2632075" cy="3590925"/>
            <a:chOff x="6505575" y="551362"/>
            <a:chExt cx="2711589" cy="4129595"/>
          </a:xfrm>
        </p:grpSpPr>
        <p:pic>
          <p:nvPicPr>
            <p:cNvPr id="26643" name="图片 11"/>
            <p:cNvPicPr>
              <a:picLocks noChangeAspect="1" noChangeArrowheads="1"/>
            </p:cNvPicPr>
            <p:nvPr/>
          </p:nvPicPr>
          <p:blipFill>
            <a:blip r:embed="rId2"/>
            <a:srcRect l="40314" t="25555" r="40729" b="29630"/>
            <a:stretch>
              <a:fillRect/>
            </a:stretch>
          </p:blipFill>
          <p:spPr bwMode="auto">
            <a:xfrm rot="-331312">
              <a:off x="7159538" y="551362"/>
              <a:ext cx="2057626" cy="273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图片 12"/>
            <p:cNvPicPr>
              <a:picLocks noChangeAspect="1" noChangeArrowheads="1"/>
            </p:cNvPicPr>
            <p:nvPr/>
          </p:nvPicPr>
          <p:blipFill>
            <a:blip r:embed="rId3"/>
            <a:srcRect l="36041" t="28148" r="36250" b="31111"/>
            <a:stretch>
              <a:fillRect/>
            </a:stretch>
          </p:blipFill>
          <p:spPr bwMode="auto">
            <a:xfrm>
              <a:off x="6572250" y="2277763"/>
              <a:ext cx="2486025" cy="205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图片 13"/>
            <p:cNvPicPr>
              <a:picLocks noChangeAspect="1" noChangeArrowheads="1"/>
            </p:cNvPicPr>
            <p:nvPr/>
          </p:nvPicPr>
          <p:blipFill>
            <a:blip r:embed="rId4"/>
            <a:srcRect l="17598" t="22557" r="8289" b="21948"/>
            <a:stretch>
              <a:fillRect/>
            </a:stretch>
          </p:blipFill>
          <p:spPr bwMode="auto">
            <a:xfrm>
              <a:off x="6505575" y="3873867"/>
              <a:ext cx="1609725" cy="707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图片 14"/>
            <p:cNvPicPr>
              <a:picLocks noChangeAspect="1" noChangeArrowheads="1"/>
            </p:cNvPicPr>
            <p:nvPr/>
          </p:nvPicPr>
          <p:blipFill>
            <a:blip r:embed="rId5"/>
            <a:srcRect l="8800" t="19395" r="8308" b="17706"/>
            <a:stretch>
              <a:fillRect/>
            </a:stretch>
          </p:blipFill>
          <p:spPr bwMode="auto">
            <a:xfrm rot="892371">
              <a:off x="7650419" y="4065257"/>
              <a:ext cx="1235096" cy="61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ECADA8FA-BCCD-6658-5603-25514E74C710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板书设计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81C5D881-FB77-7C2C-88E2-60AB364C8E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5" name="任意多边形: 形状 4">
              <a:hlinkClick r:id="rId6" action="ppaction://hlinksldjump"/>
              <a:extLst>
                <a:ext uri="{FF2B5EF4-FFF2-40B4-BE49-F238E27FC236}">
                  <a16:creationId xmlns:a16="http://schemas.microsoft.com/office/drawing/2014/main" id="{B33FE63B-B0E1-04C7-635F-DA3643119499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: 形状 6">
              <a:hlinkClick r:id="rId7" action="ppaction://hlinksldjump"/>
              <a:extLst>
                <a:ext uri="{FF2B5EF4-FFF2-40B4-BE49-F238E27FC236}">
                  <a16:creationId xmlns:a16="http://schemas.microsoft.com/office/drawing/2014/main" id="{0D62BEE8-5CA3-9C16-049E-21970CB0451F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任意多边形: 形状 7">
              <a:hlinkClick r:id="rId8" action="ppaction://hlinksldjump"/>
              <a:extLst>
                <a:ext uri="{FF2B5EF4-FFF2-40B4-BE49-F238E27FC236}">
                  <a16:creationId xmlns:a16="http://schemas.microsoft.com/office/drawing/2014/main" id="{04F26570-5E55-C584-82FC-990CED1BB51D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任意多边形: 形状 8">
              <a:hlinkClick r:id="rId9" action="ppaction://hlinksldjump"/>
              <a:extLst>
                <a:ext uri="{FF2B5EF4-FFF2-40B4-BE49-F238E27FC236}">
                  <a16:creationId xmlns:a16="http://schemas.microsoft.com/office/drawing/2014/main" id="{4B1385FC-BF13-7C2B-5C18-BC2BE6B4B2C0}"/>
                </a:ext>
              </a:extLst>
            </p:cNvPr>
            <p:cNvSpPr/>
            <p:nvPr/>
          </p:nvSpPr>
          <p:spPr>
            <a:xfrm>
              <a:off x="229394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任意多边形: 形状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494500F9-F641-A143-73E2-40BA7210245F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1" name="图片 21">
            <a:hlinkClick r:id="rId11" action="ppaction://hlinksldjump"/>
            <a:extLst>
              <a:ext uri="{FF2B5EF4-FFF2-40B4-BE49-F238E27FC236}">
                <a16:creationId xmlns:a16="http://schemas.microsoft.com/office/drawing/2014/main" id="{7C58171A-FB56-9522-8AAC-23B6C08B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583" grpId="0"/>
      <p:bldP spid="24585" grpId="0"/>
      <p:bldP spid="245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820738" y="166688"/>
            <a:ext cx="188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sp>
        <p:nvSpPr>
          <p:cNvPr id="27654" name="文本框 5"/>
          <p:cNvSpPr txBox="1">
            <a:spLocks noChangeArrowheads="1"/>
          </p:cNvSpPr>
          <p:nvPr/>
        </p:nvSpPr>
        <p:spPr bwMode="auto">
          <a:xfrm>
            <a:off x="1114652" y="1570537"/>
            <a:ext cx="7134542" cy="15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可以与家长商量，在家里制订“家庭文明公约”，与家人一起，做讲文明、爱卫生的好公民。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73F9AAB-EDCF-0331-BF83-2ED5EA37B1FD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课后作业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DAE1B752-2AC3-A59E-47DD-6E887922FA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5" name="任意多边形: 形状 4">
              <a:hlinkClick r:id="rId2" action="ppaction://hlinksldjump"/>
              <a:extLst>
                <a:ext uri="{FF2B5EF4-FFF2-40B4-BE49-F238E27FC236}">
                  <a16:creationId xmlns:a16="http://schemas.microsoft.com/office/drawing/2014/main" id="{677A8958-9395-7904-D81F-7927423825A5}"/>
                </a:ext>
              </a:extLst>
            </p:cNvPr>
            <p:cNvSpPr/>
            <p:nvPr/>
          </p:nvSpPr>
          <p:spPr>
            <a:xfrm>
              <a:off x="0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" name="任意多边形: 形状 5">
              <a:hlinkClick r:id="rId3" action="ppaction://hlinksldjump"/>
              <a:extLst>
                <a:ext uri="{FF2B5EF4-FFF2-40B4-BE49-F238E27FC236}">
                  <a16:creationId xmlns:a16="http://schemas.microsoft.com/office/drawing/2014/main" id="{E77F2916-4584-9730-D5FF-65243EE36BCF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任意多边形: 形状 6">
              <a:hlinkClick r:id="rId4" action="ppaction://hlinksldjump"/>
              <a:extLst>
                <a:ext uri="{FF2B5EF4-FFF2-40B4-BE49-F238E27FC236}">
                  <a16:creationId xmlns:a16="http://schemas.microsoft.com/office/drawing/2014/main" id="{91775932-9A69-555C-ECBD-889D1E47F7DE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: 形状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8D9090B6-15F3-45B3-780C-FD63EACFE633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: 形状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9BD45652-B3EB-3E50-E4F7-033A88BFBBCA}"/>
                </a:ext>
              </a:extLst>
            </p:cNvPr>
            <p:cNvSpPr/>
            <p:nvPr/>
          </p:nvSpPr>
          <p:spPr>
            <a:xfrm>
              <a:off x="229394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6" name="图片 21">
            <a:hlinkClick r:id="rId7" action="ppaction://hlinksldjump"/>
            <a:extLst>
              <a:ext uri="{FF2B5EF4-FFF2-40B4-BE49-F238E27FC236}">
                <a16:creationId xmlns:a16="http://schemas.microsoft.com/office/drawing/2014/main" id="{7144031B-27BC-2CE6-B876-16667431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523" y="2247144"/>
            <a:ext cx="4365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图片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523" y="3001604"/>
            <a:ext cx="4365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图片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523" y="3756062"/>
            <a:ext cx="436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图片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523" y="741400"/>
            <a:ext cx="436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523" y="1494272"/>
            <a:ext cx="436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B8F329-18A6-429F-BFE4-0183F026DB26}"/>
              </a:ext>
            </a:extLst>
          </p:cNvPr>
          <p:cNvSpPr txBox="1"/>
          <p:nvPr/>
        </p:nvSpPr>
        <p:spPr>
          <a:xfrm>
            <a:off x="1219200" y="1657350"/>
            <a:ext cx="1912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10250" name="文本框 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744085" y="662025"/>
            <a:ext cx="3500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1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我喜欢哪个地方</a:t>
            </a:r>
          </a:p>
        </p:txBody>
      </p:sp>
      <p:sp>
        <p:nvSpPr>
          <p:cNvPr id="10251" name="文本框 1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744085" y="1415690"/>
            <a:ext cx="350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2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这样可不行</a:t>
            </a:r>
          </a:p>
        </p:txBody>
      </p:sp>
      <p:sp>
        <p:nvSpPr>
          <p:cNvPr id="10252" name="文本框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44085" y="2167768"/>
            <a:ext cx="35004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3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我能做到的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53" name="文本框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744085" y="2921433"/>
            <a:ext cx="35004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4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板书设计</a:t>
            </a:r>
          </a:p>
        </p:txBody>
      </p:sp>
      <p:sp>
        <p:nvSpPr>
          <p:cNvPr id="10254" name="文本框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744085" y="3675100"/>
            <a:ext cx="350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5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课后作业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089DB98-AF92-4CD3-BE3E-07C8FBE33904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291" name="组合 1"/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11" name="任意多边形: 形状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4570D142-682F-4303-AE77-A00F4309E4E2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: 形状 11">
              <a:hlinkClick r:id="rId3" action="ppaction://hlinksldjump"/>
              <a:extLst>
                <a:ext uri="{FF2B5EF4-FFF2-40B4-BE49-F238E27FC236}">
                  <a16:creationId xmlns:a16="http://schemas.microsoft.com/office/drawing/2014/main" id="{85AF70A0-91FD-4370-9AA7-30D652B9AE95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: 形状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25F3995B-0EDC-4154-990D-EA270354F9E9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: 形状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7F267EEB-7454-48E9-BF97-C8FA4DEC07D0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: 形状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161D0D9E-6C87-457E-B4C7-608E05D15E27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2292" name="图片 2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文本框 31"/>
          <p:cNvSpPr txBox="1">
            <a:spLocks noChangeArrowheads="1"/>
          </p:cNvSpPr>
          <p:nvPr/>
        </p:nvSpPr>
        <p:spPr bwMode="auto">
          <a:xfrm>
            <a:off x="820738" y="166688"/>
            <a:ext cx="305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我喜欢哪个地方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4" name="图片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0738" y="1379538"/>
            <a:ext cx="192563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图片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0738" y="2906713"/>
            <a:ext cx="192563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图片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2200" y="1376363"/>
            <a:ext cx="18637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图片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2200" y="2906713"/>
            <a:ext cx="18637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图片 20"/>
          <p:cNvPicPr>
            <a:picLocks noChangeAspect="1" noChangeArrowheads="1"/>
          </p:cNvPicPr>
          <p:nvPr/>
        </p:nvPicPr>
        <p:blipFill>
          <a:blip r:embed="rId13"/>
          <a:srcRect l="-3305" r="-3305"/>
          <a:stretch>
            <a:fillRect/>
          </a:stretch>
        </p:blipFill>
        <p:spPr bwMode="auto">
          <a:xfrm>
            <a:off x="6337300" y="1379538"/>
            <a:ext cx="19399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图片 21"/>
          <p:cNvPicPr>
            <a:picLocks noChangeAspect="1" noChangeArrowheads="1"/>
          </p:cNvPicPr>
          <p:nvPr/>
        </p:nvPicPr>
        <p:blipFill>
          <a:blip r:embed="rId14"/>
          <a:srcRect l="-114" r="-114"/>
          <a:stretch>
            <a:fillRect/>
          </a:stretch>
        </p:blipFill>
        <p:spPr bwMode="auto">
          <a:xfrm>
            <a:off x="6399213" y="2906713"/>
            <a:ext cx="1822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A8311DF-B30F-45C8-9186-54006AB025EE}"/>
              </a:ext>
            </a:extLst>
          </p:cNvPr>
          <p:cNvSpPr/>
          <p:nvPr/>
        </p:nvSpPr>
        <p:spPr>
          <a:xfrm>
            <a:off x="2409825" y="2276475"/>
            <a:ext cx="458788" cy="457200"/>
          </a:xfrm>
          <a:custGeom>
            <a:avLst/>
            <a:gdLst>
              <a:gd name="connsiteX0" fmla="*/ 491490 w 982980"/>
              <a:gd name="connsiteY0" fmla="*/ 0 h 982980"/>
              <a:gd name="connsiteX1" fmla="*/ 642446 w 982980"/>
              <a:gd name="connsiteY1" fmla="*/ 100060 h 982980"/>
              <a:gd name="connsiteX2" fmla="*/ 646580 w 982980"/>
              <a:gd name="connsiteY2" fmla="*/ 120537 h 982980"/>
              <a:gd name="connsiteX3" fmla="*/ 673465 w 982980"/>
              <a:gd name="connsiteY3" fmla="*/ 102411 h 982980"/>
              <a:gd name="connsiteX4" fmla="*/ 737235 w 982980"/>
              <a:gd name="connsiteY4" fmla="*/ 89536 h 982980"/>
              <a:gd name="connsiteX5" fmla="*/ 901065 w 982980"/>
              <a:gd name="connsiteY5" fmla="*/ 253366 h 982980"/>
              <a:gd name="connsiteX6" fmla="*/ 888191 w 982980"/>
              <a:gd name="connsiteY6" fmla="*/ 317136 h 982980"/>
              <a:gd name="connsiteX7" fmla="*/ 873674 w 982980"/>
              <a:gd name="connsiteY7" fmla="*/ 338668 h 982980"/>
              <a:gd name="connsiteX8" fmla="*/ 882920 w 982980"/>
              <a:gd name="connsiteY8" fmla="*/ 340534 h 982980"/>
              <a:gd name="connsiteX9" fmla="*/ 982980 w 982980"/>
              <a:gd name="connsiteY9" fmla="*/ 491490 h 982980"/>
              <a:gd name="connsiteX10" fmla="*/ 882920 w 982980"/>
              <a:gd name="connsiteY10" fmla="*/ 642446 h 982980"/>
              <a:gd name="connsiteX11" fmla="*/ 873674 w 982980"/>
              <a:gd name="connsiteY11" fmla="*/ 644312 h 982980"/>
              <a:gd name="connsiteX12" fmla="*/ 888191 w 982980"/>
              <a:gd name="connsiteY12" fmla="*/ 665844 h 982980"/>
              <a:gd name="connsiteX13" fmla="*/ 901065 w 982980"/>
              <a:gd name="connsiteY13" fmla="*/ 729614 h 982980"/>
              <a:gd name="connsiteX14" fmla="*/ 737235 w 982980"/>
              <a:gd name="connsiteY14" fmla="*/ 893444 h 982980"/>
              <a:gd name="connsiteX15" fmla="*/ 673465 w 982980"/>
              <a:gd name="connsiteY15" fmla="*/ 880570 h 982980"/>
              <a:gd name="connsiteX16" fmla="*/ 646580 w 982980"/>
              <a:gd name="connsiteY16" fmla="*/ 862443 h 982980"/>
              <a:gd name="connsiteX17" fmla="*/ 642446 w 982980"/>
              <a:gd name="connsiteY17" fmla="*/ 882920 h 982980"/>
              <a:gd name="connsiteX18" fmla="*/ 491490 w 982980"/>
              <a:gd name="connsiteY18" fmla="*/ 982980 h 982980"/>
              <a:gd name="connsiteX19" fmla="*/ 340535 w 982980"/>
              <a:gd name="connsiteY19" fmla="*/ 882920 h 982980"/>
              <a:gd name="connsiteX20" fmla="*/ 336173 w 982980"/>
              <a:gd name="connsiteY20" fmla="*/ 861314 h 982980"/>
              <a:gd name="connsiteX21" fmla="*/ 307612 w 982980"/>
              <a:gd name="connsiteY21" fmla="*/ 880570 h 982980"/>
              <a:gd name="connsiteX22" fmla="*/ 243842 w 982980"/>
              <a:gd name="connsiteY22" fmla="*/ 893444 h 982980"/>
              <a:gd name="connsiteX23" fmla="*/ 80012 w 982980"/>
              <a:gd name="connsiteY23" fmla="*/ 729614 h 982980"/>
              <a:gd name="connsiteX24" fmla="*/ 92887 w 982980"/>
              <a:gd name="connsiteY24" fmla="*/ 665844 h 982980"/>
              <a:gd name="connsiteX25" fmla="*/ 107632 w 982980"/>
              <a:gd name="connsiteY25" fmla="*/ 643974 h 982980"/>
              <a:gd name="connsiteX26" fmla="*/ 100060 w 982980"/>
              <a:gd name="connsiteY26" fmla="*/ 642446 h 982980"/>
              <a:gd name="connsiteX27" fmla="*/ 0 w 982980"/>
              <a:gd name="connsiteY27" fmla="*/ 491490 h 982980"/>
              <a:gd name="connsiteX28" fmla="*/ 100060 w 982980"/>
              <a:gd name="connsiteY28" fmla="*/ 340534 h 982980"/>
              <a:gd name="connsiteX29" fmla="*/ 105371 w 982980"/>
              <a:gd name="connsiteY29" fmla="*/ 339462 h 982980"/>
              <a:gd name="connsiteX30" fmla="*/ 92887 w 982980"/>
              <a:gd name="connsiteY30" fmla="*/ 320946 h 982980"/>
              <a:gd name="connsiteX31" fmla="*/ 80012 w 982980"/>
              <a:gd name="connsiteY31" fmla="*/ 257176 h 982980"/>
              <a:gd name="connsiteX32" fmla="*/ 243842 w 982980"/>
              <a:gd name="connsiteY32" fmla="*/ 93346 h 982980"/>
              <a:gd name="connsiteX33" fmla="*/ 307612 w 982980"/>
              <a:gd name="connsiteY33" fmla="*/ 106220 h 982980"/>
              <a:gd name="connsiteX34" fmla="*/ 335495 w 982980"/>
              <a:gd name="connsiteY34" fmla="*/ 125020 h 982980"/>
              <a:gd name="connsiteX35" fmla="*/ 340535 w 982980"/>
              <a:gd name="connsiteY35" fmla="*/ 100060 h 982980"/>
              <a:gd name="connsiteX36" fmla="*/ 491490 w 982980"/>
              <a:gd name="connsiteY36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80" h="982980">
                <a:moveTo>
                  <a:pt x="491490" y="0"/>
                </a:moveTo>
                <a:cubicBezTo>
                  <a:pt x="559351" y="0"/>
                  <a:pt x="617575" y="41259"/>
                  <a:pt x="642446" y="100060"/>
                </a:cubicBezTo>
                <a:lnTo>
                  <a:pt x="646580" y="120537"/>
                </a:lnTo>
                <a:lnTo>
                  <a:pt x="673465" y="102411"/>
                </a:lnTo>
                <a:cubicBezTo>
                  <a:pt x="693065" y="94120"/>
                  <a:pt x="714615" y="89536"/>
                  <a:pt x="737235" y="89536"/>
                </a:cubicBezTo>
                <a:cubicBezTo>
                  <a:pt x="827716" y="89536"/>
                  <a:pt x="901065" y="162885"/>
                  <a:pt x="901065" y="253366"/>
                </a:cubicBezTo>
                <a:cubicBezTo>
                  <a:pt x="901065" y="275986"/>
                  <a:pt x="896481" y="297536"/>
                  <a:pt x="888191" y="317136"/>
                </a:cubicBezTo>
                <a:lnTo>
                  <a:pt x="873674" y="338668"/>
                </a:lnTo>
                <a:lnTo>
                  <a:pt x="882920" y="340534"/>
                </a:lnTo>
                <a:cubicBezTo>
                  <a:pt x="941721" y="365405"/>
                  <a:pt x="982980" y="423629"/>
                  <a:pt x="982980" y="491490"/>
                </a:cubicBezTo>
                <a:cubicBezTo>
                  <a:pt x="982980" y="559351"/>
                  <a:pt x="941721" y="617575"/>
                  <a:pt x="882920" y="642446"/>
                </a:cubicBezTo>
                <a:lnTo>
                  <a:pt x="873674" y="644312"/>
                </a:lnTo>
                <a:lnTo>
                  <a:pt x="888191" y="665844"/>
                </a:lnTo>
                <a:cubicBezTo>
                  <a:pt x="896481" y="685444"/>
                  <a:pt x="901065" y="706994"/>
                  <a:pt x="901065" y="729614"/>
                </a:cubicBezTo>
                <a:cubicBezTo>
                  <a:pt x="901065" y="820095"/>
                  <a:pt x="827716" y="893444"/>
                  <a:pt x="737235" y="893444"/>
                </a:cubicBezTo>
                <a:cubicBezTo>
                  <a:pt x="714615" y="893444"/>
                  <a:pt x="693065" y="888860"/>
                  <a:pt x="673465" y="880570"/>
                </a:cubicBezTo>
                <a:lnTo>
                  <a:pt x="646580" y="862443"/>
                </a:lnTo>
                <a:lnTo>
                  <a:pt x="642446" y="882920"/>
                </a:lnTo>
                <a:cubicBezTo>
                  <a:pt x="617575" y="941721"/>
                  <a:pt x="559351" y="982980"/>
                  <a:pt x="491490" y="982980"/>
                </a:cubicBezTo>
                <a:cubicBezTo>
                  <a:pt x="423629" y="982980"/>
                  <a:pt x="365405" y="941721"/>
                  <a:pt x="340535" y="882920"/>
                </a:cubicBezTo>
                <a:lnTo>
                  <a:pt x="336173" y="861314"/>
                </a:lnTo>
                <a:lnTo>
                  <a:pt x="307612" y="880570"/>
                </a:lnTo>
                <a:cubicBezTo>
                  <a:pt x="288012" y="888860"/>
                  <a:pt x="266462" y="893444"/>
                  <a:pt x="243842" y="893444"/>
                </a:cubicBezTo>
                <a:cubicBezTo>
                  <a:pt x="153361" y="893444"/>
                  <a:pt x="80012" y="820095"/>
                  <a:pt x="80012" y="729614"/>
                </a:cubicBezTo>
                <a:cubicBezTo>
                  <a:pt x="80012" y="706994"/>
                  <a:pt x="84596" y="685444"/>
                  <a:pt x="92887" y="665844"/>
                </a:cubicBezTo>
                <a:lnTo>
                  <a:pt x="107632" y="643974"/>
                </a:lnTo>
                <a:lnTo>
                  <a:pt x="100060" y="642446"/>
                </a:lnTo>
                <a:cubicBezTo>
                  <a:pt x="41259" y="617575"/>
                  <a:pt x="0" y="559351"/>
                  <a:pt x="0" y="491490"/>
                </a:cubicBezTo>
                <a:cubicBezTo>
                  <a:pt x="0" y="423629"/>
                  <a:pt x="41259" y="365405"/>
                  <a:pt x="100060" y="340534"/>
                </a:cubicBezTo>
                <a:lnTo>
                  <a:pt x="105371" y="339462"/>
                </a:lnTo>
                <a:lnTo>
                  <a:pt x="92887" y="320946"/>
                </a:lnTo>
                <a:cubicBezTo>
                  <a:pt x="84596" y="301346"/>
                  <a:pt x="80012" y="279796"/>
                  <a:pt x="80012" y="257176"/>
                </a:cubicBezTo>
                <a:cubicBezTo>
                  <a:pt x="80012" y="166695"/>
                  <a:pt x="153361" y="93346"/>
                  <a:pt x="243842" y="93346"/>
                </a:cubicBezTo>
                <a:cubicBezTo>
                  <a:pt x="266462" y="93346"/>
                  <a:pt x="288012" y="97930"/>
                  <a:pt x="307612" y="106220"/>
                </a:cubicBezTo>
                <a:lnTo>
                  <a:pt x="335495" y="125020"/>
                </a:lnTo>
                <a:lnTo>
                  <a:pt x="340535" y="100060"/>
                </a:lnTo>
                <a:cubicBezTo>
                  <a:pt x="365405" y="41259"/>
                  <a:pt x="423629" y="0"/>
                  <a:pt x="49149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8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EF3735D3-D5A1-4627-8B75-8429791C6952}"/>
              </a:ext>
            </a:extLst>
          </p:cNvPr>
          <p:cNvSpPr/>
          <p:nvPr/>
        </p:nvSpPr>
        <p:spPr>
          <a:xfrm>
            <a:off x="2420938" y="3852863"/>
            <a:ext cx="458787" cy="458787"/>
          </a:xfrm>
          <a:custGeom>
            <a:avLst/>
            <a:gdLst>
              <a:gd name="connsiteX0" fmla="*/ 491490 w 982980"/>
              <a:gd name="connsiteY0" fmla="*/ 0 h 982980"/>
              <a:gd name="connsiteX1" fmla="*/ 642446 w 982980"/>
              <a:gd name="connsiteY1" fmla="*/ 100060 h 982980"/>
              <a:gd name="connsiteX2" fmla="*/ 646580 w 982980"/>
              <a:gd name="connsiteY2" fmla="*/ 120537 h 982980"/>
              <a:gd name="connsiteX3" fmla="*/ 673465 w 982980"/>
              <a:gd name="connsiteY3" fmla="*/ 102411 h 982980"/>
              <a:gd name="connsiteX4" fmla="*/ 737235 w 982980"/>
              <a:gd name="connsiteY4" fmla="*/ 89536 h 982980"/>
              <a:gd name="connsiteX5" fmla="*/ 901065 w 982980"/>
              <a:gd name="connsiteY5" fmla="*/ 253366 h 982980"/>
              <a:gd name="connsiteX6" fmla="*/ 888191 w 982980"/>
              <a:gd name="connsiteY6" fmla="*/ 317136 h 982980"/>
              <a:gd name="connsiteX7" fmla="*/ 873674 w 982980"/>
              <a:gd name="connsiteY7" fmla="*/ 338668 h 982980"/>
              <a:gd name="connsiteX8" fmla="*/ 882920 w 982980"/>
              <a:gd name="connsiteY8" fmla="*/ 340534 h 982980"/>
              <a:gd name="connsiteX9" fmla="*/ 982980 w 982980"/>
              <a:gd name="connsiteY9" fmla="*/ 491490 h 982980"/>
              <a:gd name="connsiteX10" fmla="*/ 882920 w 982980"/>
              <a:gd name="connsiteY10" fmla="*/ 642446 h 982980"/>
              <a:gd name="connsiteX11" fmla="*/ 873674 w 982980"/>
              <a:gd name="connsiteY11" fmla="*/ 644312 h 982980"/>
              <a:gd name="connsiteX12" fmla="*/ 888191 w 982980"/>
              <a:gd name="connsiteY12" fmla="*/ 665844 h 982980"/>
              <a:gd name="connsiteX13" fmla="*/ 901065 w 982980"/>
              <a:gd name="connsiteY13" fmla="*/ 729614 h 982980"/>
              <a:gd name="connsiteX14" fmla="*/ 737235 w 982980"/>
              <a:gd name="connsiteY14" fmla="*/ 893444 h 982980"/>
              <a:gd name="connsiteX15" fmla="*/ 673465 w 982980"/>
              <a:gd name="connsiteY15" fmla="*/ 880570 h 982980"/>
              <a:gd name="connsiteX16" fmla="*/ 646580 w 982980"/>
              <a:gd name="connsiteY16" fmla="*/ 862443 h 982980"/>
              <a:gd name="connsiteX17" fmla="*/ 642446 w 982980"/>
              <a:gd name="connsiteY17" fmla="*/ 882920 h 982980"/>
              <a:gd name="connsiteX18" fmla="*/ 491490 w 982980"/>
              <a:gd name="connsiteY18" fmla="*/ 982980 h 982980"/>
              <a:gd name="connsiteX19" fmla="*/ 340535 w 982980"/>
              <a:gd name="connsiteY19" fmla="*/ 882920 h 982980"/>
              <a:gd name="connsiteX20" fmla="*/ 336173 w 982980"/>
              <a:gd name="connsiteY20" fmla="*/ 861314 h 982980"/>
              <a:gd name="connsiteX21" fmla="*/ 307612 w 982980"/>
              <a:gd name="connsiteY21" fmla="*/ 880570 h 982980"/>
              <a:gd name="connsiteX22" fmla="*/ 243842 w 982980"/>
              <a:gd name="connsiteY22" fmla="*/ 893444 h 982980"/>
              <a:gd name="connsiteX23" fmla="*/ 80012 w 982980"/>
              <a:gd name="connsiteY23" fmla="*/ 729614 h 982980"/>
              <a:gd name="connsiteX24" fmla="*/ 92887 w 982980"/>
              <a:gd name="connsiteY24" fmla="*/ 665844 h 982980"/>
              <a:gd name="connsiteX25" fmla="*/ 107632 w 982980"/>
              <a:gd name="connsiteY25" fmla="*/ 643974 h 982980"/>
              <a:gd name="connsiteX26" fmla="*/ 100060 w 982980"/>
              <a:gd name="connsiteY26" fmla="*/ 642446 h 982980"/>
              <a:gd name="connsiteX27" fmla="*/ 0 w 982980"/>
              <a:gd name="connsiteY27" fmla="*/ 491490 h 982980"/>
              <a:gd name="connsiteX28" fmla="*/ 100060 w 982980"/>
              <a:gd name="connsiteY28" fmla="*/ 340534 h 982980"/>
              <a:gd name="connsiteX29" fmla="*/ 105371 w 982980"/>
              <a:gd name="connsiteY29" fmla="*/ 339462 h 982980"/>
              <a:gd name="connsiteX30" fmla="*/ 92887 w 982980"/>
              <a:gd name="connsiteY30" fmla="*/ 320946 h 982980"/>
              <a:gd name="connsiteX31" fmla="*/ 80012 w 982980"/>
              <a:gd name="connsiteY31" fmla="*/ 257176 h 982980"/>
              <a:gd name="connsiteX32" fmla="*/ 243842 w 982980"/>
              <a:gd name="connsiteY32" fmla="*/ 93346 h 982980"/>
              <a:gd name="connsiteX33" fmla="*/ 307612 w 982980"/>
              <a:gd name="connsiteY33" fmla="*/ 106220 h 982980"/>
              <a:gd name="connsiteX34" fmla="*/ 335495 w 982980"/>
              <a:gd name="connsiteY34" fmla="*/ 125020 h 982980"/>
              <a:gd name="connsiteX35" fmla="*/ 340535 w 982980"/>
              <a:gd name="connsiteY35" fmla="*/ 100060 h 982980"/>
              <a:gd name="connsiteX36" fmla="*/ 491490 w 982980"/>
              <a:gd name="connsiteY36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80" h="982980">
                <a:moveTo>
                  <a:pt x="491490" y="0"/>
                </a:moveTo>
                <a:cubicBezTo>
                  <a:pt x="559351" y="0"/>
                  <a:pt x="617575" y="41259"/>
                  <a:pt x="642446" y="100060"/>
                </a:cubicBezTo>
                <a:lnTo>
                  <a:pt x="646580" y="120537"/>
                </a:lnTo>
                <a:lnTo>
                  <a:pt x="673465" y="102411"/>
                </a:lnTo>
                <a:cubicBezTo>
                  <a:pt x="693065" y="94120"/>
                  <a:pt x="714615" y="89536"/>
                  <a:pt x="737235" y="89536"/>
                </a:cubicBezTo>
                <a:cubicBezTo>
                  <a:pt x="827716" y="89536"/>
                  <a:pt x="901065" y="162885"/>
                  <a:pt x="901065" y="253366"/>
                </a:cubicBezTo>
                <a:cubicBezTo>
                  <a:pt x="901065" y="275986"/>
                  <a:pt x="896481" y="297536"/>
                  <a:pt x="888191" y="317136"/>
                </a:cubicBezTo>
                <a:lnTo>
                  <a:pt x="873674" y="338668"/>
                </a:lnTo>
                <a:lnTo>
                  <a:pt x="882920" y="340534"/>
                </a:lnTo>
                <a:cubicBezTo>
                  <a:pt x="941721" y="365405"/>
                  <a:pt x="982980" y="423629"/>
                  <a:pt x="982980" y="491490"/>
                </a:cubicBezTo>
                <a:cubicBezTo>
                  <a:pt x="982980" y="559351"/>
                  <a:pt x="941721" y="617575"/>
                  <a:pt x="882920" y="642446"/>
                </a:cubicBezTo>
                <a:lnTo>
                  <a:pt x="873674" y="644312"/>
                </a:lnTo>
                <a:lnTo>
                  <a:pt x="888191" y="665844"/>
                </a:lnTo>
                <a:cubicBezTo>
                  <a:pt x="896481" y="685444"/>
                  <a:pt x="901065" y="706994"/>
                  <a:pt x="901065" y="729614"/>
                </a:cubicBezTo>
                <a:cubicBezTo>
                  <a:pt x="901065" y="820095"/>
                  <a:pt x="827716" y="893444"/>
                  <a:pt x="737235" y="893444"/>
                </a:cubicBezTo>
                <a:cubicBezTo>
                  <a:pt x="714615" y="893444"/>
                  <a:pt x="693065" y="888860"/>
                  <a:pt x="673465" y="880570"/>
                </a:cubicBezTo>
                <a:lnTo>
                  <a:pt x="646580" y="862443"/>
                </a:lnTo>
                <a:lnTo>
                  <a:pt x="642446" y="882920"/>
                </a:lnTo>
                <a:cubicBezTo>
                  <a:pt x="617575" y="941721"/>
                  <a:pt x="559351" y="982980"/>
                  <a:pt x="491490" y="982980"/>
                </a:cubicBezTo>
                <a:cubicBezTo>
                  <a:pt x="423629" y="982980"/>
                  <a:pt x="365405" y="941721"/>
                  <a:pt x="340535" y="882920"/>
                </a:cubicBezTo>
                <a:lnTo>
                  <a:pt x="336173" y="861314"/>
                </a:lnTo>
                <a:lnTo>
                  <a:pt x="307612" y="880570"/>
                </a:lnTo>
                <a:cubicBezTo>
                  <a:pt x="288012" y="888860"/>
                  <a:pt x="266462" y="893444"/>
                  <a:pt x="243842" y="893444"/>
                </a:cubicBezTo>
                <a:cubicBezTo>
                  <a:pt x="153361" y="893444"/>
                  <a:pt x="80012" y="820095"/>
                  <a:pt x="80012" y="729614"/>
                </a:cubicBezTo>
                <a:cubicBezTo>
                  <a:pt x="80012" y="706994"/>
                  <a:pt x="84596" y="685444"/>
                  <a:pt x="92887" y="665844"/>
                </a:cubicBezTo>
                <a:lnTo>
                  <a:pt x="107632" y="643974"/>
                </a:lnTo>
                <a:lnTo>
                  <a:pt x="100060" y="642446"/>
                </a:lnTo>
                <a:cubicBezTo>
                  <a:pt x="41259" y="617575"/>
                  <a:pt x="0" y="559351"/>
                  <a:pt x="0" y="491490"/>
                </a:cubicBezTo>
                <a:cubicBezTo>
                  <a:pt x="0" y="423629"/>
                  <a:pt x="41259" y="365405"/>
                  <a:pt x="100060" y="340534"/>
                </a:cubicBezTo>
                <a:lnTo>
                  <a:pt x="105371" y="339462"/>
                </a:lnTo>
                <a:lnTo>
                  <a:pt x="92887" y="320946"/>
                </a:lnTo>
                <a:cubicBezTo>
                  <a:pt x="84596" y="301346"/>
                  <a:pt x="80012" y="279796"/>
                  <a:pt x="80012" y="257176"/>
                </a:cubicBezTo>
                <a:cubicBezTo>
                  <a:pt x="80012" y="166695"/>
                  <a:pt x="153361" y="93346"/>
                  <a:pt x="243842" y="93346"/>
                </a:cubicBezTo>
                <a:cubicBezTo>
                  <a:pt x="266462" y="93346"/>
                  <a:pt x="288012" y="97930"/>
                  <a:pt x="307612" y="106220"/>
                </a:cubicBezTo>
                <a:lnTo>
                  <a:pt x="335495" y="125020"/>
                </a:lnTo>
                <a:lnTo>
                  <a:pt x="340535" y="100060"/>
                </a:lnTo>
                <a:cubicBezTo>
                  <a:pt x="365405" y="41259"/>
                  <a:pt x="423629" y="0"/>
                  <a:pt x="49149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8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078EE42-2D7E-45EC-AB31-D1203DB59C84}"/>
              </a:ext>
            </a:extLst>
          </p:cNvPr>
          <p:cNvSpPr/>
          <p:nvPr/>
        </p:nvSpPr>
        <p:spPr>
          <a:xfrm>
            <a:off x="5148263" y="2270125"/>
            <a:ext cx="458787" cy="458788"/>
          </a:xfrm>
          <a:custGeom>
            <a:avLst/>
            <a:gdLst>
              <a:gd name="connsiteX0" fmla="*/ 491490 w 982980"/>
              <a:gd name="connsiteY0" fmla="*/ 0 h 982980"/>
              <a:gd name="connsiteX1" fmla="*/ 642446 w 982980"/>
              <a:gd name="connsiteY1" fmla="*/ 100060 h 982980"/>
              <a:gd name="connsiteX2" fmla="*/ 646580 w 982980"/>
              <a:gd name="connsiteY2" fmla="*/ 120537 h 982980"/>
              <a:gd name="connsiteX3" fmla="*/ 673465 w 982980"/>
              <a:gd name="connsiteY3" fmla="*/ 102411 h 982980"/>
              <a:gd name="connsiteX4" fmla="*/ 737235 w 982980"/>
              <a:gd name="connsiteY4" fmla="*/ 89536 h 982980"/>
              <a:gd name="connsiteX5" fmla="*/ 901065 w 982980"/>
              <a:gd name="connsiteY5" fmla="*/ 253366 h 982980"/>
              <a:gd name="connsiteX6" fmla="*/ 888191 w 982980"/>
              <a:gd name="connsiteY6" fmla="*/ 317136 h 982980"/>
              <a:gd name="connsiteX7" fmla="*/ 873674 w 982980"/>
              <a:gd name="connsiteY7" fmla="*/ 338668 h 982980"/>
              <a:gd name="connsiteX8" fmla="*/ 882920 w 982980"/>
              <a:gd name="connsiteY8" fmla="*/ 340534 h 982980"/>
              <a:gd name="connsiteX9" fmla="*/ 982980 w 982980"/>
              <a:gd name="connsiteY9" fmla="*/ 491490 h 982980"/>
              <a:gd name="connsiteX10" fmla="*/ 882920 w 982980"/>
              <a:gd name="connsiteY10" fmla="*/ 642446 h 982980"/>
              <a:gd name="connsiteX11" fmla="*/ 873674 w 982980"/>
              <a:gd name="connsiteY11" fmla="*/ 644312 h 982980"/>
              <a:gd name="connsiteX12" fmla="*/ 888191 w 982980"/>
              <a:gd name="connsiteY12" fmla="*/ 665844 h 982980"/>
              <a:gd name="connsiteX13" fmla="*/ 901065 w 982980"/>
              <a:gd name="connsiteY13" fmla="*/ 729614 h 982980"/>
              <a:gd name="connsiteX14" fmla="*/ 737235 w 982980"/>
              <a:gd name="connsiteY14" fmla="*/ 893444 h 982980"/>
              <a:gd name="connsiteX15" fmla="*/ 673465 w 982980"/>
              <a:gd name="connsiteY15" fmla="*/ 880570 h 982980"/>
              <a:gd name="connsiteX16" fmla="*/ 646580 w 982980"/>
              <a:gd name="connsiteY16" fmla="*/ 862443 h 982980"/>
              <a:gd name="connsiteX17" fmla="*/ 642446 w 982980"/>
              <a:gd name="connsiteY17" fmla="*/ 882920 h 982980"/>
              <a:gd name="connsiteX18" fmla="*/ 491490 w 982980"/>
              <a:gd name="connsiteY18" fmla="*/ 982980 h 982980"/>
              <a:gd name="connsiteX19" fmla="*/ 340535 w 982980"/>
              <a:gd name="connsiteY19" fmla="*/ 882920 h 982980"/>
              <a:gd name="connsiteX20" fmla="*/ 336173 w 982980"/>
              <a:gd name="connsiteY20" fmla="*/ 861314 h 982980"/>
              <a:gd name="connsiteX21" fmla="*/ 307612 w 982980"/>
              <a:gd name="connsiteY21" fmla="*/ 880570 h 982980"/>
              <a:gd name="connsiteX22" fmla="*/ 243842 w 982980"/>
              <a:gd name="connsiteY22" fmla="*/ 893444 h 982980"/>
              <a:gd name="connsiteX23" fmla="*/ 80012 w 982980"/>
              <a:gd name="connsiteY23" fmla="*/ 729614 h 982980"/>
              <a:gd name="connsiteX24" fmla="*/ 92887 w 982980"/>
              <a:gd name="connsiteY24" fmla="*/ 665844 h 982980"/>
              <a:gd name="connsiteX25" fmla="*/ 107632 w 982980"/>
              <a:gd name="connsiteY25" fmla="*/ 643974 h 982980"/>
              <a:gd name="connsiteX26" fmla="*/ 100060 w 982980"/>
              <a:gd name="connsiteY26" fmla="*/ 642446 h 982980"/>
              <a:gd name="connsiteX27" fmla="*/ 0 w 982980"/>
              <a:gd name="connsiteY27" fmla="*/ 491490 h 982980"/>
              <a:gd name="connsiteX28" fmla="*/ 100060 w 982980"/>
              <a:gd name="connsiteY28" fmla="*/ 340534 h 982980"/>
              <a:gd name="connsiteX29" fmla="*/ 105371 w 982980"/>
              <a:gd name="connsiteY29" fmla="*/ 339462 h 982980"/>
              <a:gd name="connsiteX30" fmla="*/ 92887 w 982980"/>
              <a:gd name="connsiteY30" fmla="*/ 320946 h 982980"/>
              <a:gd name="connsiteX31" fmla="*/ 80012 w 982980"/>
              <a:gd name="connsiteY31" fmla="*/ 257176 h 982980"/>
              <a:gd name="connsiteX32" fmla="*/ 243842 w 982980"/>
              <a:gd name="connsiteY32" fmla="*/ 93346 h 982980"/>
              <a:gd name="connsiteX33" fmla="*/ 307612 w 982980"/>
              <a:gd name="connsiteY33" fmla="*/ 106220 h 982980"/>
              <a:gd name="connsiteX34" fmla="*/ 335495 w 982980"/>
              <a:gd name="connsiteY34" fmla="*/ 125020 h 982980"/>
              <a:gd name="connsiteX35" fmla="*/ 340535 w 982980"/>
              <a:gd name="connsiteY35" fmla="*/ 100060 h 982980"/>
              <a:gd name="connsiteX36" fmla="*/ 491490 w 982980"/>
              <a:gd name="connsiteY36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80" h="982980">
                <a:moveTo>
                  <a:pt x="491490" y="0"/>
                </a:moveTo>
                <a:cubicBezTo>
                  <a:pt x="559351" y="0"/>
                  <a:pt x="617575" y="41259"/>
                  <a:pt x="642446" y="100060"/>
                </a:cubicBezTo>
                <a:lnTo>
                  <a:pt x="646580" y="120537"/>
                </a:lnTo>
                <a:lnTo>
                  <a:pt x="673465" y="102411"/>
                </a:lnTo>
                <a:cubicBezTo>
                  <a:pt x="693065" y="94120"/>
                  <a:pt x="714615" y="89536"/>
                  <a:pt x="737235" y="89536"/>
                </a:cubicBezTo>
                <a:cubicBezTo>
                  <a:pt x="827716" y="89536"/>
                  <a:pt x="901065" y="162885"/>
                  <a:pt x="901065" y="253366"/>
                </a:cubicBezTo>
                <a:cubicBezTo>
                  <a:pt x="901065" y="275986"/>
                  <a:pt x="896481" y="297536"/>
                  <a:pt x="888191" y="317136"/>
                </a:cubicBezTo>
                <a:lnTo>
                  <a:pt x="873674" y="338668"/>
                </a:lnTo>
                <a:lnTo>
                  <a:pt x="882920" y="340534"/>
                </a:lnTo>
                <a:cubicBezTo>
                  <a:pt x="941721" y="365405"/>
                  <a:pt x="982980" y="423629"/>
                  <a:pt x="982980" y="491490"/>
                </a:cubicBezTo>
                <a:cubicBezTo>
                  <a:pt x="982980" y="559351"/>
                  <a:pt x="941721" y="617575"/>
                  <a:pt x="882920" y="642446"/>
                </a:cubicBezTo>
                <a:lnTo>
                  <a:pt x="873674" y="644312"/>
                </a:lnTo>
                <a:lnTo>
                  <a:pt x="888191" y="665844"/>
                </a:lnTo>
                <a:cubicBezTo>
                  <a:pt x="896481" y="685444"/>
                  <a:pt x="901065" y="706994"/>
                  <a:pt x="901065" y="729614"/>
                </a:cubicBezTo>
                <a:cubicBezTo>
                  <a:pt x="901065" y="820095"/>
                  <a:pt x="827716" y="893444"/>
                  <a:pt x="737235" y="893444"/>
                </a:cubicBezTo>
                <a:cubicBezTo>
                  <a:pt x="714615" y="893444"/>
                  <a:pt x="693065" y="888860"/>
                  <a:pt x="673465" y="880570"/>
                </a:cubicBezTo>
                <a:lnTo>
                  <a:pt x="646580" y="862443"/>
                </a:lnTo>
                <a:lnTo>
                  <a:pt x="642446" y="882920"/>
                </a:lnTo>
                <a:cubicBezTo>
                  <a:pt x="617575" y="941721"/>
                  <a:pt x="559351" y="982980"/>
                  <a:pt x="491490" y="982980"/>
                </a:cubicBezTo>
                <a:cubicBezTo>
                  <a:pt x="423629" y="982980"/>
                  <a:pt x="365405" y="941721"/>
                  <a:pt x="340535" y="882920"/>
                </a:cubicBezTo>
                <a:lnTo>
                  <a:pt x="336173" y="861314"/>
                </a:lnTo>
                <a:lnTo>
                  <a:pt x="307612" y="880570"/>
                </a:lnTo>
                <a:cubicBezTo>
                  <a:pt x="288012" y="888860"/>
                  <a:pt x="266462" y="893444"/>
                  <a:pt x="243842" y="893444"/>
                </a:cubicBezTo>
                <a:cubicBezTo>
                  <a:pt x="153361" y="893444"/>
                  <a:pt x="80012" y="820095"/>
                  <a:pt x="80012" y="729614"/>
                </a:cubicBezTo>
                <a:cubicBezTo>
                  <a:pt x="80012" y="706994"/>
                  <a:pt x="84596" y="685444"/>
                  <a:pt x="92887" y="665844"/>
                </a:cubicBezTo>
                <a:lnTo>
                  <a:pt x="107632" y="643974"/>
                </a:lnTo>
                <a:lnTo>
                  <a:pt x="100060" y="642446"/>
                </a:lnTo>
                <a:cubicBezTo>
                  <a:pt x="41259" y="617575"/>
                  <a:pt x="0" y="559351"/>
                  <a:pt x="0" y="491490"/>
                </a:cubicBezTo>
                <a:cubicBezTo>
                  <a:pt x="0" y="423629"/>
                  <a:pt x="41259" y="365405"/>
                  <a:pt x="100060" y="340534"/>
                </a:cubicBezTo>
                <a:lnTo>
                  <a:pt x="105371" y="339462"/>
                </a:lnTo>
                <a:lnTo>
                  <a:pt x="92887" y="320946"/>
                </a:lnTo>
                <a:cubicBezTo>
                  <a:pt x="84596" y="301346"/>
                  <a:pt x="80012" y="279796"/>
                  <a:pt x="80012" y="257176"/>
                </a:cubicBezTo>
                <a:cubicBezTo>
                  <a:pt x="80012" y="166695"/>
                  <a:pt x="153361" y="93346"/>
                  <a:pt x="243842" y="93346"/>
                </a:cubicBezTo>
                <a:cubicBezTo>
                  <a:pt x="266462" y="93346"/>
                  <a:pt x="288012" y="97930"/>
                  <a:pt x="307612" y="106220"/>
                </a:cubicBezTo>
                <a:lnTo>
                  <a:pt x="335495" y="125020"/>
                </a:lnTo>
                <a:lnTo>
                  <a:pt x="340535" y="100060"/>
                </a:lnTo>
                <a:cubicBezTo>
                  <a:pt x="365405" y="41259"/>
                  <a:pt x="423629" y="0"/>
                  <a:pt x="49149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8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9A093216-23B0-4680-87A1-BE9CE186972E}"/>
              </a:ext>
            </a:extLst>
          </p:cNvPr>
          <p:cNvSpPr/>
          <p:nvPr/>
        </p:nvSpPr>
        <p:spPr>
          <a:xfrm>
            <a:off x="5159375" y="3852863"/>
            <a:ext cx="458788" cy="458787"/>
          </a:xfrm>
          <a:custGeom>
            <a:avLst/>
            <a:gdLst>
              <a:gd name="connsiteX0" fmla="*/ 491490 w 982980"/>
              <a:gd name="connsiteY0" fmla="*/ 0 h 982980"/>
              <a:gd name="connsiteX1" fmla="*/ 642446 w 982980"/>
              <a:gd name="connsiteY1" fmla="*/ 100060 h 982980"/>
              <a:gd name="connsiteX2" fmla="*/ 646580 w 982980"/>
              <a:gd name="connsiteY2" fmla="*/ 120537 h 982980"/>
              <a:gd name="connsiteX3" fmla="*/ 673465 w 982980"/>
              <a:gd name="connsiteY3" fmla="*/ 102411 h 982980"/>
              <a:gd name="connsiteX4" fmla="*/ 737235 w 982980"/>
              <a:gd name="connsiteY4" fmla="*/ 89536 h 982980"/>
              <a:gd name="connsiteX5" fmla="*/ 901065 w 982980"/>
              <a:gd name="connsiteY5" fmla="*/ 253366 h 982980"/>
              <a:gd name="connsiteX6" fmla="*/ 888191 w 982980"/>
              <a:gd name="connsiteY6" fmla="*/ 317136 h 982980"/>
              <a:gd name="connsiteX7" fmla="*/ 873674 w 982980"/>
              <a:gd name="connsiteY7" fmla="*/ 338668 h 982980"/>
              <a:gd name="connsiteX8" fmla="*/ 882920 w 982980"/>
              <a:gd name="connsiteY8" fmla="*/ 340534 h 982980"/>
              <a:gd name="connsiteX9" fmla="*/ 982980 w 982980"/>
              <a:gd name="connsiteY9" fmla="*/ 491490 h 982980"/>
              <a:gd name="connsiteX10" fmla="*/ 882920 w 982980"/>
              <a:gd name="connsiteY10" fmla="*/ 642446 h 982980"/>
              <a:gd name="connsiteX11" fmla="*/ 873674 w 982980"/>
              <a:gd name="connsiteY11" fmla="*/ 644312 h 982980"/>
              <a:gd name="connsiteX12" fmla="*/ 888191 w 982980"/>
              <a:gd name="connsiteY12" fmla="*/ 665844 h 982980"/>
              <a:gd name="connsiteX13" fmla="*/ 901065 w 982980"/>
              <a:gd name="connsiteY13" fmla="*/ 729614 h 982980"/>
              <a:gd name="connsiteX14" fmla="*/ 737235 w 982980"/>
              <a:gd name="connsiteY14" fmla="*/ 893444 h 982980"/>
              <a:gd name="connsiteX15" fmla="*/ 673465 w 982980"/>
              <a:gd name="connsiteY15" fmla="*/ 880570 h 982980"/>
              <a:gd name="connsiteX16" fmla="*/ 646580 w 982980"/>
              <a:gd name="connsiteY16" fmla="*/ 862443 h 982980"/>
              <a:gd name="connsiteX17" fmla="*/ 642446 w 982980"/>
              <a:gd name="connsiteY17" fmla="*/ 882920 h 982980"/>
              <a:gd name="connsiteX18" fmla="*/ 491490 w 982980"/>
              <a:gd name="connsiteY18" fmla="*/ 982980 h 982980"/>
              <a:gd name="connsiteX19" fmla="*/ 340535 w 982980"/>
              <a:gd name="connsiteY19" fmla="*/ 882920 h 982980"/>
              <a:gd name="connsiteX20" fmla="*/ 336173 w 982980"/>
              <a:gd name="connsiteY20" fmla="*/ 861314 h 982980"/>
              <a:gd name="connsiteX21" fmla="*/ 307612 w 982980"/>
              <a:gd name="connsiteY21" fmla="*/ 880570 h 982980"/>
              <a:gd name="connsiteX22" fmla="*/ 243842 w 982980"/>
              <a:gd name="connsiteY22" fmla="*/ 893444 h 982980"/>
              <a:gd name="connsiteX23" fmla="*/ 80012 w 982980"/>
              <a:gd name="connsiteY23" fmla="*/ 729614 h 982980"/>
              <a:gd name="connsiteX24" fmla="*/ 92887 w 982980"/>
              <a:gd name="connsiteY24" fmla="*/ 665844 h 982980"/>
              <a:gd name="connsiteX25" fmla="*/ 107632 w 982980"/>
              <a:gd name="connsiteY25" fmla="*/ 643974 h 982980"/>
              <a:gd name="connsiteX26" fmla="*/ 100060 w 982980"/>
              <a:gd name="connsiteY26" fmla="*/ 642446 h 982980"/>
              <a:gd name="connsiteX27" fmla="*/ 0 w 982980"/>
              <a:gd name="connsiteY27" fmla="*/ 491490 h 982980"/>
              <a:gd name="connsiteX28" fmla="*/ 100060 w 982980"/>
              <a:gd name="connsiteY28" fmla="*/ 340534 h 982980"/>
              <a:gd name="connsiteX29" fmla="*/ 105371 w 982980"/>
              <a:gd name="connsiteY29" fmla="*/ 339462 h 982980"/>
              <a:gd name="connsiteX30" fmla="*/ 92887 w 982980"/>
              <a:gd name="connsiteY30" fmla="*/ 320946 h 982980"/>
              <a:gd name="connsiteX31" fmla="*/ 80012 w 982980"/>
              <a:gd name="connsiteY31" fmla="*/ 257176 h 982980"/>
              <a:gd name="connsiteX32" fmla="*/ 243842 w 982980"/>
              <a:gd name="connsiteY32" fmla="*/ 93346 h 982980"/>
              <a:gd name="connsiteX33" fmla="*/ 307612 w 982980"/>
              <a:gd name="connsiteY33" fmla="*/ 106220 h 982980"/>
              <a:gd name="connsiteX34" fmla="*/ 335495 w 982980"/>
              <a:gd name="connsiteY34" fmla="*/ 125020 h 982980"/>
              <a:gd name="connsiteX35" fmla="*/ 340535 w 982980"/>
              <a:gd name="connsiteY35" fmla="*/ 100060 h 982980"/>
              <a:gd name="connsiteX36" fmla="*/ 491490 w 982980"/>
              <a:gd name="connsiteY36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80" h="982980">
                <a:moveTo>
                  <a:pt x="491490" y="0"/>
                </a:moveTo>
                <a:cubicBezTo>
                  <a:pt x="559351" y="0"/>
                  <a:pt x="617575" y="41259"/>
                  <a:pt x="642446" y="100060"/>
                </a:cubicBezTo>
                <a:lnTo>
                  <a:pt x="646580" y="120537"/>
                </a:lnTo>
                <a:lnTo>
                  <a:pt x="673465" y="102411"/>
                </a:lnTo>
                <a:cubicBezTo>
                  <a:pt x="693065" y="94120"/>
                  <a:pt x="714615" y="89536"/>
                  <a:pt x="737235" y="89536"/>
                </a:cubicBezTo>
                <a:cubicBezTo>
                  <a:pt x="827716" y="89536"/>
                  <a:pt x="901065" y="162885"/>
                  <a:pt x="901065" y="253366"/>
                </a:cubicBezTo>
                <a:cubicBezTo>
                  <a:pt x="901065" y="275986"/>
                  <a:pt x="896481" y="297536"/>
                  <a:pt x="888191" y="317136"/>
                </a:cubicBezTo>
                <a:lnTo>
                  <a:pt x="873674" y="338668"/>
                </a:lnTo>
                <a:lnTo>
                  <a:pt x="882920" y="340534"/>
                </a:lnTo>
                <a:cubicBezTo>
                  <a:pt x="941721" y="365405"/>
                  <a:pt x="982980" y="423629"/>
                  <a:pt x="982980" y="491490"/>
                </a:cubicBezTo>
                <a:cubicBezTo>
                  <a:pt x="982980" y="559351"/>
                  <a:pt x="941721" y="617575"/>
                  <a:pt x="882920" y="642446"/>
                </a:cubicBezTo>
                <a:lnTo>
                  <a:pt x="873674" y="644312"/>
                </a:lnTo>
                <a:lnTo>
                  <a:pt x="888191" y="665844"/>
                </a:lnTo>
                <a:cubicBezTo>
                  <a:pt x="896481" y="685444"/>
                  <a:pt x="901065" y="706994"/>
                  <a:pt x="901065" y="729614"/>
                </a:cubicBezTo>
                <a:cubicBezTo>
                  <a:pt x="901065" y="820095"/>
                  <a:pt x="827716" y="893444"/>
                  <a:pt x="737235" y="893444"/>
                </a:cubicBezTo>
                <a:cubicBezTo>
                  <a:pt x="714615" y="893444"/>
                  <a:pt x="693065" y="888860"/>
                  <a:pt x="673465" y="880570"/>
                </a:cubicBezTo>
                <a:lnTo>
                  <a:pt x="646580" y="862443"/>
                </a:lnTo>
                <a:lnTo>
                  <a:pt x="642446" y="882920"/>
                </a:lnTo>
                <a:cubicBezTo>
                  <a:pt x="617575" y="941721"/>
                  <a:pt x="559351" y="982980"/>
                  <a:pt x="491490" y="982980"/>
                </a:cubicBezTo>
                <a:cubicBezTo>
                  <a:pt x="423629" y="982980"/>
                  <a:pt x="365405" y="941721"/>
                  <a:pt x="340535" y="882920"/>
                </a:cubicBezTo>
                <a:lnTo>
                  <a:pt x="336173" y="861314"/>
                </a:lnTo>
                <a:lnTo>
                  <a:pt x="307612" y="880570"/>
                </a:lnTo>
                <a:cubicBezTo>
                  <a:pt x="288012" y="888860"/>
                  <a:pt x="266462" y="893444"/>
                  <a:pt x="243842" y="893444"/>
                </a:cubicBezTo>
                <a:cubicBezTo>
                  <a:pt x="153361" y="893444"/>
                  <a:pt x="80012" y="820095"/>
                  <a:pt x="80012" y="729614"/>
                </a:cubicBezTo>
                <a:cubicBezTo>
                  <a:pt x="80012" y="706994"/>
                  <a:pt x="84596" y="685444"/>
                  <a:pt x="92887" y="665844"/>
                </a:cubicBezTo>
                <a:lnTo>
                  <a:pt x="107632" y="643974"/>
                </a:lnTo>
                <a:lnTo>
                  <a:pt x="100060" y="642446"/>
                </a:lnTo>
                <a:cubicBezTo>
                  <a:pt x="41259" y="617575"/>
                  <a:pt x="0" y="559351"/>
                  <a:pt x="0" y="491490"/>
                </a:cubicBezTo>
                <a:cubicBezTo>
                  <a:pt x="0" y="423629"/>
                  <a:pt x="41259" y="365405"/>
                  <a:pt x="100060" y="340534"/>
                </a:cubicBezTo>
                <a:lnTo>
                  <a:pt x="105371" y="339462"/>
                </a:lnTo>
                <a:lnTo>
                  <a:pt x="92887" y="320946"/>
                </a:lnTo>
                <a:cubicBezTo>
                  <a:pt x="84596" y="301346"/>
                  <a:pt x="80012" y="279796"/>
                  <a:pt x="80012" y="257176"/>
                </a:cubicBezTo>
                <a:cubicBezTo>
                  <a:pt x="80012" y="166695"/>
                  <a:pt x="153361" y="93346"/>
                  <a:pt x="243842" y="93346"/>
                </a:cubicBezTo>
                <a:cubicBezTo>
                  <a:pt x="266462" y="93346"/>
                  <a:pt x="288012" y="97930"/>
                  <a:pt x="307612" y="106220"/>
                </a:cubicBezTo>
                <a:lnTo>
                  <a:pt x="335495" y="125020"/>
                </a:lnTo>
                <a:lnTo>
                  <a:pt x="340535" y="100060"/>
                </a:lnTo>
                <a:cubicBezTo>
                  <a:pt x="365405" y="41259"/>
                  <a:pt x="423629" y="0"/>
                  <a:pt x="49149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8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78AD625-3015-44A4-8B0F-57C58EB3BD4E}"/>
              </a:ext>
            </a:extLst>
          </p:cNvPr>
          <p:cNvSpPr/>
          <p:nvPr/>
        </p:nvSpPr>
        <p:spPr>
          <a:xfrm>
            <a:off x="7886700" y="2270125"/>
            <a:ext cx="458788" cy="458788"/>
          </a:xfrm>
          <a:custGeom>
            <a:avLst/>
            <a:gdLst>
              <a:gd name="connsiteX0" fmla="*/ 491490 w 982980"/>
              <a:gd name="connsiteY0" fmla="*/ 0 h 982980"/>
              <a:gd name="connsiteX1" fmla="*/ 642446 w 982980"/>
              <a:gd name="connsiteY1" fmla="*/ 100060 h 982980"/>
              <a:gd name="connsiteX2" fmla="*/ 646580 w 982980"/>
              <a:gd name="connsiteY2" fmla="*/ 120537 h 982980"/>
              <a:gd name="connsiteX3" fmla="*/ 673465 w 982980"/>
              <a:gd name="connsiteY3" fmla="*/ 102411 h 982980"/>
              <a:gd name="connsiteX4" fmla="*/ 737235 w 982980"/>
              <a:gd name="connsiteY4" fmla="*/ 89536 h 982980"/>
              <a:gd name="connsiteX5" fmla="*/ 901065 w 982980"/>
              <a:gd name="connsiteY5" fmla="*/ 253366 h 982980"/>
              <a:gd name="connsiteX6" fmla="*/ 888191 w 982980"/>
              <a:gd name="connsiteY6" fmla="*/ 317136 h 982980"/>
              <a:gd name="connsiteX7" fmla="*/ 873674 w 982980"/>
              <a:gd name="connsiteY7" fmla="*/ 338668 h 982980"/>
              <a:gd name="connsiteX8" fmla="*/ 882920 w 982980"/>
              <a:gd name="connsiteY8" fmla="*/ 340534 h 982980"/>
              <a:gd name="connsiteX9" fmla="*/ 982980 w 982980"/>
              <a:gd name="connsiteY9" fmla="*/ 491490 h 982980"/>
              <a:gd name="connsiteX10" fmla="*/ 882920 w 982980"/>
              <a:gd name="connsiteY10" fmla="*/ 642446 h 982980"/>
              <a:gd name="connsiteX11" fmla="*/ 873674 w 982980"/>
              <a:gd name="connsiteY11" fmla="*/ 644312 h 982980"/>
              <a:gd name="connsiteX12" fmla="*/ 888191 w 982980"/>
              <a:gd name="connsiteY12" fmla="*/ 665844 h 982980"/>
              <a:gd name="connsiteX13" fmla="*/ 901065 w 982980"/>
              <a:gd name="connsiteY13" fmla="*/ 729614 h 982980"/>
              <a:gd name="connsiteX14" fmla="*/ 737235 w 982980"/>
              <a:gd name="connsiteY14" fmla="*/ 893444 h 982980"/>
              <a:gd name="connsiteX15" fmla="*/ 673465 w 982980"/>
              <a:gd name="connsiteY15" fmla="*/ 880570 h 982980"/>
              <a:gd name="connsiteX16" fmla="*/ 646580 w 982980"/>
              <a:gd name="connsiteY16" fmla="*/ 862443 h 982980"/>
              <a:gd name="connsiteX17" fmla="*/ 642446 w 982980"/>
              <a:gd name="connsiteY17" fmla="*/ 882920 h 982980"/>
              <a:gd name="connsiteX18" fmla="*/ 491490 w 982980"/>
              <a:gd name="connsiteY18" fmla="*/ 982980 h 982980"/>
              <a:gd name="connsiteX19" fmla="*/ 340535 w 982980"/>
              <a:gd name="connsiteY19" fmla="*/ 882920 h 982980"/>
              <a:gd name="connsiteX20" fmla="*/ 336173 w 982980"/>
              <a:gd name="connsiteY20" fmla="*/ 861314 h 982980"/>
              <a:gd name="connsiteX21" fmla="*/ 307612 w 982980"/>
              <a:gd name="connsiteY21" fmla="*/ 880570 h 982980"/>
              <a:gd name="connsiteX22" fmla="*/ 243842 w 982980"/>
              <a:gd name="connsiteY22" fmla="*/ 893444 h 982980"/>
              <a:gd name="connsiteX23" fmla="*/ 80012 w 982980"/>
              <a:gd name="connsiteY23" fmla="*/ 729614 h 982980"/>
              <a:gd name="connsiteX24" fmla="*/ 92887 w 982980"/>
              <a:gd name="connsiteY24" fmla="*/ 665844 h 982980"/>
              <a:gd name="connsiteX25" fmla="*/ 107632 w 982980"/>
              <a:gd name="connsiteY25" fmla="*/ 643974 h 982980"/>
              <a:gd name="connsiteX26" fmla="*/ 100060 w 982980"/>
              <a:gd name="connsiteY26" fmla="*/ 642446 h 982980"/>
              <a:gd name="connsiteX27" fmla="*/ 0 w 982980"/>
              <a:gd name="connsiteY27" fmla="*/ 491490 h 982980"/>
              <a:gd name="connsiteX28" fmla="*/ 100060 w 982980"/>
              <a:gd name="connsiteY28" fmla="*/ 340534 h 982980"/>
              <a:gd name="connsiteX29" fmla="*/ 105371 w 982980"/>
              <a:gd name="connsiteY29" fmla="*/ 339462 h 982980"/>
              <a:gd name="connsiteX30" fmla="*/ 92887 w 982980"/>
              <a:gd name="connsiteY30" fmla="*/ 320946 h 982980"/>
              <a:gd name="connsiteX31" fmla="*/ 80012 w 982980"/>
              <a:gd name="connsiteY31" fmla="*/ 257176 h 982980"/>
              <a:gd name="connsiteX32" fmla="*/ 243842 w 982980"/>
              <a:gd name="connsiteY32" fmla="*/ 93346 h 982980"/>
              <a:gd name="connsiteX33" fmla="*/ 307612 w 982980"/>
              <a:gd name="connsiteY33" fmla="*/ 106220 h 982980"/>
              <a:gd name="connsiteX34" fmla="*/ 335495 w 982980"/>
              <a:gd name="connsiteY34" fmla="*/ 125020 h 982980"/>
              <a:gd name="connsiteX35" fmla="*/ 340535 w 982980"/>
              <a:gd name="connsiteY35" fmla="*/ 100060 h 982980"/>
              <a:gd name="connsiteX36" fmla="*/ 491490 w 982980"/>
              <a:gd name="connsiteY36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80" h="982980">
                <a:moveTo>
                  <a:pt x="491490" y="0"/>
                </a:moveTo>
                <a:cubicBezTo>
                  <a:pt x="559351" y="0"/>
                  <a:pt x="617575" y="41259"/>
                  <a:pt x="642446" y="100060"/>
                </a:cubicBezTo>
                <a:lnTo>
                  <a:pt x="646580" y="120537"/>
                </a:lnTo>
                <a:lnTo>
                  <a:pt x="673465" y="102411"/>
                </a:lnTo>
                <a:cubicBezTo>
                  <a:pt x="693065" y="94120"/>
                  <a:pt x="714615" y="89536"/>
                  <a:pt x="737235" y="89536"/>
                </a:cubicBezTo>
                <a:cubicBezTo>
                  <a:pt x="827716" y="89536"/>
                  <a:pt x="901065" y="162885"/>
                  <a:pt x="901065" y="253366"/>
                </a:cubicBezTo>
                <a:cubicBezTo>
                  <a:pt x="901065" y="275986"/>
                  <a:pt x="896481" y="297536"/>
                  <a:pt x="888191" y="317136"/>
                </a:cubicBezTo>
                <a:lnTo>
                  <a:pt x="873674" y="338668"/>
                </a:lnTo>
                <a:lnTo>
                  <a:pt x="882920" y="340534"/>
                </a:lnTo>
                <a:cubicBezTo>
                  <a:pt x="941721" y="365405"/>
                  <a:pt x="982980" y="423629"/>
                  <a:pt x="982980" y="491490"/>
                </a:cubicBezTo>
                <a:cubicBezTo>
                  <a:pt x="982980" y="559351"/>
                  <a:pt x="941721" y="617575"/>
                  <a:pt x="882920" y="642446"/>
                </a:cubicBezTo>
                <a:lnTo>
                  <a:pt x="873674" y="644312"/>
                </a:lnTo>
                <a:lnTo>
                  <a:pt x="888191" y="665844"/>
                </a:lnTo>
                <a:cubicBezTo>
                  <a:pt x="896481" y="685444"/>
                  <a:pt x="901065" y="706994"/>
                  <a:pt x="901065" y="729614"/>
                </a:cubicBezTo>
                <a:cubicBezTo>
                  <a:pt x="901065" y="820095"/>
                  <a:pt x="827716" y="893444"/>
                  <a:pt x="737235" y="893444"/>
                </a:cubicBezTo>
                <a:cubicBezTo>
                  <a:pt x="714615" y="893444"/>
                  <a:pt x="693065" y="888860"/>
                  <a:pt x="673465" y="880570"/>
                </a:cubicBezTo>
                <a:lnTo>
                  <a:pt x="646580" y="862443"/>
                </a:lnTo>
                <a:lnTo>
                  <a:pt x="642446" y="882920"/>
                </a:lnTo>
                <a:cubicBezTo>
                  <a:pt x="617575" y="941721"/>
                  <a:pt x="559351" y="982980"/>
                  <a:pt x="491490" y="982980"/>
                </a:cubicBezTo>
                <a:cubicBezTo>
                  <a:pt x="423629" y="982980"/>
                  <a:pt x="365405" y="941721"/>
                  <a:pt x="340535" y="882920"/>
                </a:cubicBezTo>
                <a:lnTo>
                  <a:pt x="336173" y="861314"/>
                </a:lnTo>
                <a:lnTo>
                  <a:pt x="307612" y="880570"/>
                </a:lnTo>
                <a:cubicBezTo>
                  <a:pt x="288012" y="888860"/>
                  <a:pt x="266462" y="893444"/>
                  <a:pt x="243842" y="893444"/>
                </a:cubicBezTo>
                <a:cubicBezTo>
                  <a:pt x="153361" y="893444"/>
                  <a:pt x="80012" y="820095"/>
                  <a:pt x="80012" y="729614"/>
                </a:cubicBezTo>
                <a:cubicBezTo>
                  <a:pt x="80012" y="706994"/>
                  <a:pt x="84596" y="685444"/>
                  <a:pt x="92887" y="665844"/>
                </a:cubicBezTo>
                <a:lnTo>
                  <a:pt x="107632" y="643974"/>
                </a:lnTo>
                <a:lnTo>
                  <a:pt x="100060" y="642446"/>
                </a:lnTo>
                <a:cubicBezTo>
                  <a:pt x="41259" y="617575"/>
                  <a:pt x="0" y="559351"/>
                  <a:pt x="0" y="491490"/>
                </a:cubicBezTo>
                <a:cubicBezTo>
                  <a:pt x="0" y="423629"/>
                  <a:pt x="41259" y="365405"/>
                  <a:pt x="100060" y="340534"/>
                </a:cubicBezTo>
                <a:lnTo>
                  <a:pt x="105371" y="339462"/>
                </a:lnTo>
                <a:lnTo>
                  <a:pt x="92887" y="320946"/>
                </a:lnTo>
                <a:cubicBezTo>
                  <a:pt x="84596" y="301346"/>
                  <a:pt x="80012" y="279796"/>
                  <a:pt x="80012" y="257176"/>
                </a:cubicBezTo>
                <a:cubicBezTo>
                  <a:pt x="80012" y="166695"/>
                  <a:pt x="153361" y="93346"/>
                  <a:pt x="243842" y="93346"/>
                </a:cubicBezTo>
                <a:cubicBezTo>
                  <a:pt x="266462" y="93346"/>
                  <a:pt x="288012" y="97930"/>
                  <a:pt x="307612" y="106220"/>
                </a:cubicBezTo>
                <a:lnTo>
                  <a:pt x="335495" y="125020"/>
                </a:lnTo>
                <a:lnTo>
                  <a:pt x="340535" y="100060"/>
                </a:lnTo>
                <a:cubicBezTo>
                  <a:pt x="365405" y="41259"/>
                  <a:pt x="423629" y="0"/>
                  <a:pt x="49149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8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7DFE74E6-0DC4-4289-973A-4DEB30719CCF}"/>
              </a:ext>
            </a:extLst>
          </p:cNvPr>
          <p:cNvSpPr/>
          <p:nvPr/>
        </p:nvSpPr>
        <p:spPr>
          <a:xfrm>
            <a:off x="7897813" y="3848100"/>
            <a:ext cx="458787" cy="457200"/>
          </a:xfrm>
          <a:custGeom>
            <a:avLst/>
            <a:gdLst>
              <a:gd name="connsiteX0" fmla="*/ 491490 w 982980"/>
              <a:gd name="connsiteY0" fmla="*/ 0 h 982980"/>
              <a:gd name="connsiteX1" fmla="*/ 642446 w 982980"/>
              <a:gd name="connsiteY1" fmla="*/ 100060 h 982980"/>
              <a:gd name="connsiteX2" fmla="*/ 646580 w 982980"/>
              <a:gd name="connsiteY2" fmla="*/ 120537 h 982980"/>
              <a:gd name="connsiteX3" fmla="*/ 673465 w 982980"/>
              <a:gd name="connsiteY3" fmla="*/ 102411 h 982980"/>
              <a:gd name="connsiteX4" fmla="*/ 737235 w 982980"/>
              <a:gd name="connsiteY4" fmla="*/ 89536 h 982980"/>
              <a:gd name="connsiteX5" fmla="*/ 901065 w 982980"/>
              <a:gd name="connsiteY5" fmla="*/ 253366 h 982980"/>
              <a:gd name="connsiteX6" fmla="*/ 888191 w 982980"/>
              <a:gd name="connsiteY6" fmla="*/ 317136 h 982980"/>
              <a:gd name="connsiteX7" fmla="*/ 873674 w 982980"/>
              <a:gd name="connsiteY7" fmla="*/ 338668 h 982980"/>
              <a:gd name="connsiteX8" fmla="*/ 882920 w 982980"/>
              <a:gd name="connsiteY8" fmla="*/ 340534 h 982980"/>
              <a:gd name="connsiteX9" fmla="*/ 982980 w 982980"/>
              <a:gd name="connsiteY9" fmla="*/ 491490 h 982980"/>
              <a:gd name="connsiteX10" fmla="*/ 882920 w 982980"/>
              <a:gd name="connsiteY10" fmla="*/ 642446 h 982980"/>
              <a:gd name="connsiteX11" fmla="*/ 873674 w 982980"/>
              <a:gd name="connsiteY11" fmla="*/ 644312 h 982980"/>
              <a:gd name="connsiteX12" fmla="*/ 888191 w 982980"/>
              <a:gd name="connsiteY12" fmla="*/ 665844 h 982980"/>
              <a:gd name="connsiteX13" fmla="*/ 901065 w 982980"/>
              <a:gd name="connsiteY13" fmla="*/ 729614 h 982980"/>
              <a:gd name="connsiteX14" fmla="*/ 737235 w 982980"/>
              <a:gd name="connsiteY14" fmla="*/ 893444 h 982980"/>
              <a:gd name="connsiteX15" fmla="*/ 673465 w 982980"/>
              <a:gd name="connsiteY15" fmla="*/ 880570 h 982980"/>
              <a:gd name="connsiteX16" fmla="*/ 646580 w 982980"/>
              <a:gd name="connsiteY16" fmla="*/ 862443 h 982980"/>
              <a:gd name="connsiteX17" fmla="*/ 642446 w 982980"/>
              <a:gd name="connsiteY17" fmla="*/ 882920 h 982980"/>
              <a:gd name="connsiteX18" fmla="*/ 491490 w 982980"/>
              <a:gd name="connsiteY18" fmla="*/ 982980 h 982980"/>
              <a:gd name="connsiteX19" fmla="*/ 340535 w 982980"/>
              <a:gd name="connsiteY19" fmla="*/ 882920 h 982980"/>
              <a:gd name="connsiteX20" fmla="*/ 336173 w 982980"/>
              <a:gd name="connsiteY20" fmla="*/ 861314 h 982980"/>
              <a:gd name="connsiteX21" fmla="*/ 307612 w 982980"/>
              <a:gd name="connsiteY21" fmla="*/ 880570 h 982980"/>
              <a:gd name="connsiteX22" fmla="*/ 243842 w 982980"/>
              <a:gd name="connsiteY22" fmla="*/ 893444 h 982980"/>
              <a:gd name="connsiteX23" fmla="*/ 80012 w 982980"/>
              <a:gd name="connsiteY23" fmla="*/ 729614 h 982980"/>
              <a:gd name="connsiteX24" fmla="*/ 92887 w 982980"/>
              <a:gd name="connsiteY24" fmla="*/ 665844 h 982980"/>
              <a:gd name="connsiteX25" fmla="*/ 107632 w 982980"/>
              <a:gd name="connsiteY25" fmla="*/ 643974 h 982980"/>
              <a:gd name="connsiteX26" fmla="*/ 100060 w 982980"/>
              <a:gd name="connsiteY26" fmla="*/ 642446 h 982980"/>
              <a:gd name="connsiteX27" fmla="*/ 0 w 982980"/>
              <a:gd name="connsiteY27" fmla="*/ 491490 h 982980"/>
              <a:gd name="connsiteX28" fmla="*/ 100060 w 982980"/>
              <a:gd name="connsiteY28" fmla="*/ 340534 h 982980"/>
              <a:gd name="connsiteX29" fmla="*/ 105371 w 982980"/>
              <a:gd name="connsiteY29" fmla="*/ 339462 h 982980"/>
              <a:gd name="connsiteX30" fmla="*/ 92887 w 982980"/>
              <a:gd name="connsiteY30" fmla="*/ 320946 h 982980"/>
              <a:gd name="connsiteX31" fmla="*/ 80012 w 982980"/>
              <a:gd name="connsiteY31" fmla="*/ 257176 h 982980"/>
              <a:gd name="connsiteX32" fmla="*/ 243842 w 982980"/>
              <a:gd name="connsiteY32" fmla="*/ 93346 h 982980"/>
              <a:gd name="connsiteX33" fmla="*/ 307612 w 982980"/>
              <a:gd name="connsiteY33" fmla="*/ 106220 h 982980"/>
              <a:gd name="connsiteX34" fmla="*/ 335495 w 982980"/>
              <a:gd name="connsiteY34" fmla="*/ 125020 h 982980"/>
              <a:gd name="connsiteX35" fmla="*/ 340535 w 982980"/>
              <a:gd name="connsiteY35" fmla="*/ 100060 h 982980"/>
              <a:gd name="connsiteX36" fmla="*/ 491490 w 982980"/>
              <a:gd name="connsiteY36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82980" h="982980">
                <a:moveTo>
                  <a:pt x="491490" y="0"/>
                </a:moveTo>
                <a:cubicBezTo>
                  <a:pt x="559351" y="0"/>
                  <a:pt x="617575" y="41259"/>
                  <a:pt x="642446" y="100060"/>
                </a:cubicBezTo>
                <a:lnTo>
                  <a:pt x="646580" y="120537"/>
                </a:lnTo>
                <a:lnTo>
                  <a:pt x="673465" y="102411"/>
                </a:lnTo>
                <a:cubicBezTo>
                  <a:pt x="693065" y="94120"/>
                  <a:pt x="714615" y="89536"/>
                  <a:pt x="737235" y="89536"/>
                </a:cubicBezTo>
                <a:cubicBezTo>
                  <a:pt x="827716" y="89536"/>
                  <a:pt x="901065" y="162885"/>
                  <a:pt x="901065" y="253366"/>
                </a:cubicBezTo>
                <a:cubicBezTo>
                  <a:pt x="901065" y="275986"/>
                  <a:pt x="896481" y="297536"/>
                  <a:pt x="888191" y="317136"/>
                </a:cubicBezTo>
                <a:lnTo>
                  <a:pt x="873674" y="338668"/>
                </a:lnTo>
                <a:lnTo>
                  <a:pt x="882920" y="340534"/>
                </a:lnTo>
                <a:cubicBezTo>
                  <a:pt x="941721" y="365405"/>
                  <a:pt x="982980" y="423629"/>
                  <a:pt x="982980" y="491490"/>
                </a:cubicBezTo>
                <a:cubicBezTo>
                  <a:pt x="982980" y="559351"/>
                  <a:pt x="941721" y="617575"/>
                  <a:pt x="882920" y="642446"/>
                </a:cubicBezTo>
                <a:lnTo>
                  <a:pt x="873674" y="644312"/>
                </a:lnTo>
                <a:lnTo>
                  <a:pt x="888191" y="665844"/>
                </a:lnTo>
                <a:cubicBezTo>
                  <a:pt x="896481" y="685444"/>
                  <a:pt x="901065" y="706994"/>
                  <a:pt x="901065" y="729614"/>
                </a:cubicBezTo>
                <a:cubicBezTo>
                  <a:pt x="901065" y="820095"/>
                  <a:pt x="827716" y="893444"/>
                  <a:pt x="737235" y="893444"/>
                </a:cubicBezTo>
                <a:cubicBezTo>
                  <a:pt x="714615" y="893444"/>
                  <a:pt x="693065" y="888860"/>
                  <a:pt x="673465" y="880570"/>
                </a:cubicBezTo>
                <a:lnTo>
                  <a:pt x="646580" y="862443"/>
                </a:lnTo>
                <a:lnTo>
                  <a:pt x="642446" y="882920"/>
                </a:lnTo>
                <a:cubicBezTo>
                  <a:pt x="617575" y="941721"/>
                  <a:pt x="559351" y="982980"/>
                  <a:pt x="491490" y="982980"/>
                </a:cubicBezTo>
                <a:cubicBezTo>
                  <a:pt x="423629" y="982980"/>
                  <a:pt x="365405" y="941721"/>
                  <a:pt x="340535" y="882920"/>
                </a:cubicBezTo>
                <a:lnTo>
                  <a:pt x="336173" y="861314"/>
                </a:lnTo>
                <a:lnTo>
                  <a:pt x="307612" y="880570"/>
                </a:lnTo>
                <a:cubicBezTo>
                  <a:pt x="288012" y="888860"/>
                  <a:pt x="266462" y="893444"/>
                  <a:pt x="243842" y="893444"/>
                </a:cubicBezTo>
                <a:cubicBezTo>
                  <a:pt x="153361" y="893444"/>
                  <a:pt x="80012" y="820095"/>
                  <a:pt x="80012" y="729614"/>
                </a:cubicBezTo>
                <a:cubicBezTo>
                  <a:pt x="80012" y="706994"/>
                  <a:pt x="84596" y="685444"/>
                  <a:pt x="92887" y="665844"/>
                </a:cubicBezTo>
                <a:lnTo>
                  <a:pt x="107632" y="643974"/>
                </a:lnTo>
                <a:lnTo>
                  <a:pt x="100060" y="642446"/>
                </a:lnTo>
                <a:cubicBezTo>
                  <a:pt x="41259" y="617575"/>
                  <a:pt x="0" y="559351"/>
                  <a:pt x="0" y="491490"/>
                </a:cubicBezTo>
                <a:cubicBezTo>
                  <a:pt x="0" y="423629"/>
                  <a:pt x="41259" y="365405"/>
                  <a:pt x="100060" y="340534"/>
                </a:cubicBezTo>
                <a:lnTo>
                  <a:pt x="105371" y="339462"/>
                </a:lnTo>
                <a:lnTo>
                  <a:pt x="92887" y="320946"/>
                </a:lnTo>
                <a:cubicBezTo>
                  <a:pt x="84596" y="301346"/>
                  <a:pt x="80012" y="279796"/>
                  <a:pt x="80012" y="257176"/>
                </a:cubicBezTo>
                <a:cubicBezTo>
                  <a:pt x="80012" y="166695"/>
                  <a:pt x="153361" y="93346"/>
                  <a:pt x="243842" y="93346"/>
                </a:cubicBezTo>
                <a:cubicBezTo>
                  <a:pt x="266462" y="93346"/>
                  <a:pt x="288012" y="97930"/>
                  <a:pt x="307612" y="106220"/>
                </a:cubicBezTo>
                <a:lnTo>
                  <a:pt x="335495" y="125020"/>
                </a:lnTo>
                <a:lnTo>
                  <a:pt x="340535" y="100060"/>
                </a:lnTo>
                <a:cubicBezTo>
                  <a:pt x="365405" y="41259"/>
                  <a:pt x="423629" y="0"/>
                  <a:pt x="49149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8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1" name="文本框 1"/>
          <p:cNvSpPr txBox="1">
            <a:spLocks noChangeArrowheads="1"/>
          </p:cNvSpPr>
          <p:nvPr/>
        </p:nvSpPr>
        <p:spPr bwMode="auto">
          <a:xfrm>
            <a:off x="2338388" y="3775075"/>
            <a:ext cx="623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√</a:t>
            </a:r>
          </a:p>
        </p:txBody>
      </p:sp>
      <p:sp>
        <p:nvSpPr>
          <p:cNvPr id="12312" name="文本框 29"/>
          <p:cNvSpPr txBox="1">
            <a:spLocks noChangeArrowheads="1"/>
          </p:cNvSpPr>
          <p:nvPr/>
        </p:nvSpPr>
        <p:spPr bwMode="auto">
          <a:xfrm>
            <a:off x="5076825" y="3775075"/>
            <a:ext cx="6238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√</a:t>
            </a:r>
          </a:p>
        </p:txBody>
      </p:sp>
      <p:sp>
        <p:nvSpPr>
          <p:cNvPr id="12313" name="文本框 32"/>
          <p:cNvSpPr txBox="1">
            <a:spLocks noChangeArrowheads="1"/>
          </p:cNvSpPr>
          <p:nvPr/>
        </p:nvSpPr>
        <p:spPr bwMode="auto">
          <a:xfrm>
            <a:off x="7812088" y="3784600"/>
            <a:ext cx="625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√</a:t>
            </a:r>
          </a:p>
        </p:txBody>
      </p:sp>
      <p:grpSp>
        <p:nvGrpSpPr>
          <p:cNvPr id="12314" name="组合 4"/>
          <p:cNvGrpSpPr>
            <a:grpSpLocks/>
          </p:cNvGrpSpPr>
          <p:nvPr/>
        </p:nvGrpSpPr>
        <p:grpSpPr bwMode="auto">
          <a:xfrm>
            <a:off x="3878263" y="107576"/>
            <a:ext cx="4627562" cy="1137024"/>
            <a:chOff x="4054288" y="488680"/>
            <a:chExt cx="4450977" cy="756356"/>
          </a:xfrm>
        </p:grpSpPr>
        <p:sp>
          <p:nvSpPr>
            <p:cNvPr id="3" name="云形 2">
              <a:extLst>
                <a:ext uri="{FF2B5EF4-FFF2-40B4-BE49-F238E27FC236}">
                  <a16:creationId xmlns:a16="http://schemas.microsoft.com/office/drawing/2014/main" id="{39B6DDE2-C314-4E8E-8EA2-07F9032CC307}"/>
                </a:ext>
              </a:extLst>
            </p:cNvPr>
            <p:cNvSpPr/>
            <p:nvPr/>
          </p:nvSpPr>
          <p:spPr>
            <a:xfrm>
              <a:off x="4054288" y="488680"/>
              <a:ext cx="4450977" cy="756356"/>
            </a:xfrm>
            <a:prstGeom prst="cloud">
              <a:avLst/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" name="文本框 3"/>
            <p:cNvSpPr txBox="1">
              <a:spLocks noChangeArrowheads="1"/>
            </p:cNvSpPr>
            <p:nvPr/>
          </p:nvSpPr>
          <p:spPr bwMode="auto">
            <a:xfrm>
              <a:off x="4518502" y="528002"/>
              <a:ext cx="3713444" cy="63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我们身边还有哪些地方是干净整洁的？</a:t>
              </a:r>
              <a:endParaRPr lang="zh-CN" altLang="en-US" sz="2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2" grpId="0"/>
      <p:bldP spid="123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 noChangeArrowheads="1"/>
          </p:cNvPicPr>
          <p:nvPr/>
        </p:nvPicPr>
        <p:blipFill>
          <a:blip r:embed="rId2"/>
          <a:srcRect r="15562"/>
          <a:stretch>
            <a:fillRect/>
          </a:stretch>
        </p:blipFill>
        <p:spPr bwMode="auto">
          <a:xfrm>
            <a:off x="817563" y="712788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712788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9331002-9193-4828-99CC-D367913BA9C2}"/>
              </a:ext>
            </a:extLst>
          </p:cNvPr>
          <p:cNvSpPr/>
          <p:nvPr/>
        </p:nvSpPr>
        <p:spPr>
          <a:xfrm>
            <a:off x="1812925" y="3395663"/>
            <a:ext cx="5518150" cy="854075"/>
          </a:xfrm>
          <a:prstGeom prst="roundRect">
            <a:avLst>
              <a:gd name="adj" fmla="val 20721"/>
            </a:avLst>
          </a:prstGeom>
          <a:solidFill>
            <a:srgbClr val="268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你更愿意去哪个公园玩呢？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F348D07-D6AF-330E-26D0-978BB3F320E3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4C89EEEA-313B-30CF-799A-EC3576D0117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0" name="任意多边形: 形状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746742E0-4D93-98EE-0F48-0F6C50835C0D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任意多边形: 形状 20">
              <a:hlinkClick r:id="rId5" action="ppaction://hlinksldjump"/>
              <a:extLst>
                <a:ext uri="{FF2B5EF4-FFF2-40B4-BE49-F238E27FC236}">
                  <a16:creationId xmlns:a16="http://schemas.microsoft.com/office/drawing/2014/main" id="{16FC7352-05EE-0562-6B6A-7A0A8C8E7E39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>
              <a:hlinkClick r:id="rId6" action="ppaction://hlinksldjump"/>
              <a:extLst>
                <a:ext uri="{FF2B5EF4-FFF2-40B4-BE49-F238E27FC236}">
                  <a16:creationId xmlns:a16="http://schemas.microsoft.com/office/drawing/2014/main" id="{B968B472-3AE7-74B4-9A3F-0D949A338B65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5ACA662B-4168-2F5F-1BCE-F8A59A811AE3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F61FC649-9EAD-7CF5-4580-96266EB9EC4E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5" name="图片 21">
            <a:hlinkClick r:id="rId9" action="ppaction://hlinksldjump"/>
            <a:extLst>
              <a:ext uri="{FF2B5EF4-FFF2-40B4-BE49-F238E27FC236}">
                <a16:creationId xmlns:a16="http://schemas.microsoft.com/office/drawing/2014/main" id="{20C8FFAA-DF51-680A-515C-FC9A30E5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2511425"/>
            <a:ext cx="15240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2511425"/>
            <a:ext cx="21701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3" y="739775"/>
            <a:ext cx="18923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25" y="727075"/>
            <a:ext cx="17303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14"/>
          <p:cNvPicPr>
            <a:picLocks noChangeAspect="1" noChangeArrowheads="1"/>
          </p:cNvPicPr>
          <p:nvPr/>
        </p:nvPicPr>
        <p:blipFill>
          <a:blip r:embed="rId6"/>
          <a:srcRect b="6145"/>
          <a:stretch>
            <a:fillRect/>
          </a:stretch>
        </p:blipFill>
        <p:spPr bwMode="auto">
          <a:xfrm>
            <a:off x="4746625" y="2509838"/>
            <a:ext cx="248443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组合 12"/>
          <p:cNvGrpSpPr>
            <a:grpSpLocks/>
          </p:cNvGrpSpPr>
          <p:nvPr/>
        </p:nvGrpSpPr>
        <p:grpSpPr bwMode="auto">
          <a:xfrm>
            <a:off x="4814888" y="463550"/>
            <a:ext cx="3660775" cy="2219325"/>
            <a:chOff x="4857379" y="544605"/>
            <a:chExt cx="3661849" cy="2218511"/>
          </a:xfrm>
        </p:grpSpPr>
        <p:sp>
          <p:nvSpPr>
            <p:cNvPr id="9" name="对话气泡: 椭圆形 8">
              <a:extLst>
                <a:ext uri="{FF2B5EF4-FFF2-40B4-BE49-F238E27FC236}">
                  <a16:creationId xmlns:a16="http://schemas.microsoft.com/office/drawing/2014/main" id="{A7CA9769-8970-4CF3-B764-01DB07D91EDB}"/>
                </a:ext>
              </a:extLst>
            </p:cNvPr>
            <p:cNvSpPr/>
            <p:nvPr/>
          </p:nvSpPr>
          <p:spPr>
            <a:xfrm>
              <a:off x="4857379" y="544605"/>
              <a:ext cx="3661849" cy="2218511"/>
            </a:xfrm>
            <a:prstGeom prst="wedgeEllipseCallout">
              <a:avLst>
                <a:gd name="adj1" fmla="val 24342"/>
                <a:gd name="adj2" fmla="val 57349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4354" name="文本框 9"/>
            <p:cNvSpPr txBox="1">
              <a:spLocks noChangeArrowheads="1"/>
            </p:cNvSpPr>
            <p:nvPr/>
          </p:nvSpPr>
          <p:spPr bwMode="auto">
            <a:xfrm>
              <a:off x="5226951" y="759464"/>
              <a:ext cx="2742910" cy="157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这些地方干干净净的，生活也会更美好！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8B6C92A5-50A1-4FCC-94F0-B8D5CF7CB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345" y="2682875"/>
            <a:ext cx="811627" cy="1489888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129DF70-200A-1816-FB86-D430AEC08093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CACCB6EA-C2C8-1588-E802-19AAE54FF6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1" name="任意多边形: 形状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CE1C9254-B96B-D3DF-0D90-191D20AF161C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A4168172-9AD7-542D-3CB5-8AC8E074FF2B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3671A0A-4697-83A9-9281-D9B2D341BA03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11" action="ppaction://hlinksldjump"/>
              <a:extLst>
                <a:ext uri="{FF2B5EF4-FFF2-40B4-BE49-F238E27FC236}">
                  <a16:creationId xmlns:a16="http://schemas.microsoft.com/office/drawing/2014/main" id="{23B02BE9-73CD-101A-44F9-E4291BBC90C2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: 形状 24">
              <a:hlinkClick r:id="rId12" action="ppaction://hlinksldjump"/>
              <a:extLst>
                <a:ext uri="{FF2B5EF4-FFF2-40B4-BE49-F238E27FC236}">
                  <a16:creationId xmlns:a16="http://schemas.microsoft.com/office/drawing/2014/main" id="{9238EF31-8637-55F8-DDBF-E13D8F64DCB9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1">
            <a:hlinkClick r:id="rId13" action="ppaction://hlinksldjump"/>
            <a:extLst>
              <a:ext uri="{FF2B5EF4-FFF2-40B4-BE49-F238E27FC236}">
                <a16:creationId xmlns:a16="http://schemas.microsoft.com/office/drawing/2014/main" id="{D2F4BA73-38D5-586B-402E-CFFD112E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8C0D4FA-F96E-487E-9FC7-1917697EDB1D}"/>
              </a:ext>
            </a:extLst>
          </p:cNvPr>
          <p:cNvSpPr txBox="1"/>
          <p:nvPr/>
        </p:nvSpPr>
        <p:spPr>
          <a:xfrm>
            <a:off x="3331509" y="594409"/>
            <a:ext cx="248098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我们去秋游</a:t>
            </a:r>
          </a:p>
        </p:txBody>
      </p:sp>
      <p:sp>
        <p:nvSpPr>
          <p:cNvPr id="15364" name="文本框 3"/>
          <p:cNvSpPr txBox="1">
            <a:spLocks noChangeArrowheads="1"/>
          </p:cNvSpPr>
          <p:nvPr/>
        </p:nvSpPr>
        <p:spPr bwMode="auto">
          <a:xfrm>
            <a:off x="592138" y="1089306"/>
            <a:ext cx="205962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n"/>
            </a:pP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小提示：</a:t>
            </a:r>
          </a:p>
        </p:txBody>
      </p:sp>
      <p:sp>
        <p:nvSpPr>
          <p:cNvPr id="15365" name="文本框 4"/>
          <p:cNvSpPr txBox="1">
            <a:spLocks noChangeArrowheads="1"/>
          </p:cNvSpPr>
          <p:nvPr/>
        </p:nvSpPr>
        <p:spPr bwMode="auto">
          <a:xfrm>
            <a:off x="1789113" y="1613181"/>
            <a:ext cx="52768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记得带上一个垃圾袋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 marL="457200" indent="-457200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不能破坏公物哦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 marL="457200" indent="-457200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离开时顺便清理周围的垃圾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pPr marL="457200" indent="-457200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垃圾分类丢到垃圾桶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31C1319-874F-E958-524D-4ECC37BCE405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89231E75-EF09-DD21-64ED-B6258CA510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0" name="任意多边形: 形状 19">
              <a:hlinkClick r:id="rId2" action="ppaction://hlinksldjump"/>
              <a:extLst>
                <a:ext uri="{FF2B5EF4-FFF2-40B4-BE49-F238E27FC236}">
                  <a16:creationId xmlns:a16="http://schemas.microsoft.com/office/drawing/2014/main" id="{2EB33A19-070B-4E55-2E51-35D0694486A3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任意多边形: 形状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A458C721-AF00-C1CE-1706-B96A837E9199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309DF3CD-04BA-AC23-5862-B4CC9367017C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D9AE0D61-AE0B-7F12-3D60-C01B69A1BD01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B9B9689A-6C1D-0917-8120-70DC98298D37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5" name="图片 21">
            <a:hlinkClick r:id="rId7" action="ppaction://hlinksldjump"/>
            <a:extLst>
              <a:ext uri="{FF2B5EF4-FFF2-40B4-BE49-F238E27FC236}">
                <a16:creationId xmlns:a16="http://schemas.microsoft.com/office/drawing/2014/main" id="{98EB04BA-7F23-4305-4E39-0E99EBD3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1814513"/>
            <a:ext cx="3492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组合 5"/>
          <p:cNvGrpSpPr>
            <a:grpSpLocks/>
          </p:cNvGrpSpPr>
          <p:nvPr/>
        </p:nvGrpSpPr>
        <p:grpSpPr bwMode="auto">
          <a:xfrm>
            <a:off x="619125" y="315913"/>
            <a:ext cx="3660775" cy="1346200"/>
            <a:chOff x="618898" y="316252"/>
            <a:chExt cx="3661331" cy="1345627"/>
          </a:xfrm>
        </p:grpSpPr>
        <p:sp>
          <p:nvSpPr>
            <p:cNvPr id="4" name="对话气泡: 椭圆形 3">
              <a:extLst>
                <a:ext uri="{FF2B5EF4-FFF2-40B4-BE49-F238E27FC236}">
                  <a16:creationId xmlns:a16="http://schemas.microsoft.com/office/drawing/2014/main" id="{AA219813-23C3-4ACF-9477-D668B5EDA35C}"/>
                </a:ext>
              </a:extLst>
            </p:cNvPr>
            <p:cNvSpPr/>
            <p:nvPr/>
          </p:nvSpPr>
          <p:spPr>
            <a:xfrm>
              <a:off x="618898" y="316252"/>
              <a:ext cx="3661331" cy="1345627"/>
            </a:xfrm>
            <a:prstGeom prst="wedgeEllipseCallout">
              <a:avLst>
                <a:gd name="adj1" fmla="val -19731"/>
                <a:gd name="adj2" fmla="val 61346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6402" name="文本框 4"/>
            <p:cNvSpPr txBox="1">
              <a:spLocks noChangeArrowheads="1"/>
            </p:cNvSpPr>
            <p:nvPr/>
          </p:nvSpPr>
          <p:spPr bwMode="auto">
            <a:xfrm>
              <a:off x="972086" y="423121"/>
              <a:ext cx="2730751" cy="105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垃圾要随手装进垃圾袋。</a:t>
              </a:r>
            </a:p>
          </p:txBody>
        </p:sp>
      </p:grpSp>
      <p:grpSp>
        <p:nvGrpSpPr>
          <p:cNvPr id="16389" name="组合 6"/>
          <p:cNvGrpSpPr>
            <a:grpSpLocks/>
          </p:cNvGrpSpPr>
          <p:nvPr/>
        </p:nvGrpSpPr>
        <p:grpSpPr bwMode="auto">
          <a:xfrm>
            <a:off x="4478338" y="2797175"/>
            <a:ext cx="3660775" cy="1346200"/>
            <a:chOff x="618898" y="316252"/>
            <a:chExt cx="3661331" cy="1345627"/>
          </a:xfrm>
        </p:grpSpPr>
        <p:sp>
          <p:nvSpPr>
            <p:cNvPr id="8" name="对话气泡: 椭圆形 7">
              <a:extLst>
                <a:ext uri="{FF2B5EF4-FFF2-40B4-BE49-F238E27FC236}">
                  <a16:creationId xmlns:a16="http://schemas.microsoft.com/office/drawing/2014/main" id="{4B507AB5-2B0F-40F3-AFED-A5357E9FC1A0}"/>
                </a:ext>
              </a:extLst>
            </p:cNvPr>
            <p:cNvSpPr/>
            <p:nvPr/>
          </p:nvSpPr>
          <p:spPr>
            <a:xfrm>
              <a:off x="618898" y="316252"/>
              <a:ext cx="3661331" cy="1345627"/>
            </a:xfrm>
            <a:prstGeom prst="wedgeEllipseCallout">
              <a:avLst>
                <a:gd name="adj1" fmla="val 29483"/>
                <a:gd name="adj2" fmla="val -62569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6400" name="文本框 8"/>
            <p:cNvSpPr txBox="1">
              <a:spLocks noChangeArrowheads="1"/>
            </p:cNvSpPr>
            <p:nvPr/>
          </p:nvSpPr>
          <p:spPr bwMode="auto">
            <a:xfrm>
              <a:off x="972086" y="423121"/>
              <a:ext cx="2730751" cy="105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离开时把垃圾都捡进垃圾袋。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61AEFDDA-B781-4CA5-B078-1F90DB85EA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5373" y="422828"/>
            <a:ext cx="2786368" cy="21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4A55F8C-ECC7-BF2F-B19C-D7F6D3552080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1">
            <a:extLst>
              <a:ext uri="{FF2B5EF4-FFF2-40B4-BE49-F238E27FC236}">
                <a16:creationId xmlns:a16="http://schemas.microsoft.com/office/drawing/2014/main" id="{5AF3B603-DF70-8224-ADD9-0B292C28A4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2" name="任意多边形: 形状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0EE55CCA-7169-945A-A238-3721BBAE078D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E665F0F1-0EF9-9726-1A0A-3305DEAC17BC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C621E7D5-6263-49B9-C099-FCB9E5606C6F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: 形状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0630C2A0-5563-2DB8-8216-614CC59C38CA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任意多边形: 形状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C4262829-AA01-3DB3-CF5C-3CD17C6E6658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7" name="图片 21">
            <a:hlinkClick r:id="rId9" action="ppaction://hlinksldjump"/>
            <a:extLst>
              <a:ext uri="{FF2B5EF4-FFF2-40B4-BE49-F238E27FC236}">
                <a16:creationId xmlns:a16="http://schemas.microsoft.com/office/drawing/2014/main" id="{3671F80F-5997-AE13-F6AC-4A9FC872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3586F6-1ED5-45DB-A78B-97025896A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t="10834" r="12746" b="58544"/>
          <a:stretch/>
        </p:blipFill>
        <p:spPr>
          <a:xfrm>
            <a:off x="4631430" y="1909034"/>
            <a:ext cx="3594355" cy="2239384"/>
          </a:xfrm>
          <a:prstGeom prst="rect">
            <a:avLst/>
          </a:prstGeom>
        </p:spPr>
      </p:pic>
      <p:grpSp>
        <p:nvGrpSpPr>
          <p:cNvPr id="17411" name="组合 2"/>
          <p:cNvGrpSpPr>
            <a:grpSpLocks/>
          </p:cNvGrpSpPr>
          <p:nvPr/>
        </p:nvGrpSpPr>
        <p:grpSpPr bwMode="auto">
          <a:xfrm>
            <a:off x="914400" y="514350"/>
            <a:ext cx="3930650" cy="2057400"/>
            <a:chOff x="349624" y="316251"/>
            <a:chExt cx="3930605" cy="2057153"/>
          </a:xfrm>
        </p:grpSpPr>
        <p:sp>
          <p:nvSpPr>
            <p:cNvPr id="4" name="对话气泡: 椭圆形 3">
              <a:extLst>
                <a:ext uri="{FF2B5EF4-FFF2-40B4-BE49-F238E27FC236}">
                  <a16:creationId xmlns:a16="http://schemas.microsoft.com/office/drawing/2014/main" id="{E6E4AAB1-02B3-4C69-BF94-EFF8586A59F2}"/>
                </a:ext>
              </a:extLst>
            </p:cNvPr>
            <p:cNvSpPr/>
            <p:nvPr/>
          </p:nvSpPr>
          <p:spPr>
            <a:xfrm>
              <a:off x="349624" y="316251"/>
              <a:ext cx="3930605" cy="2057153"/>
            </a:xfrm>
            <a:prstGeom prst="wedgeEllipseCallout">
              <a:avLst>
                <a:gd name="adj1" fmla="val 54508"/>
                <a:gd name="adj2" fmla="val 2965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7422" name="文本框 4"/>
            <p:cNvSpPr txBox="1">
              <a:spLocks noChangeArrowheads="1"/>
            </p:cNvSpPr>
            <p:nvPr/>
          </p:nvSpPr>
          <p:spPr bwMode="auto">
            <a:xfrm>
              <a:off x="750209" y="484853"/>
              <a:ext cx="3304080" cy="157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离开时别忘了带走垃圾，分类丢进垃圾箱。</a:t>
              </a: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F331C7-1F30-DE55-723B-2B87457E69B7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785CB937-E33E-4E11-DD34-E71BD60C8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1" name="任意多边形: 形状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3E1AA827-B6E1-CF14-F735-758A2E7FCF2C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78922B3A-B1C0-D223-1144-C01200AF3F84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386D652D-83F5-8355-7ACD-3BADE922F405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93F651BB-C02C-2B1B-4075-D9E1391B60D0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: 形状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219C9994-4791-B9F0-B8F0-0CB733C33FCD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1">
            <a:hlinkClick r:id="rId8" action="ppaction://hlinksldjump"/>
            <a:extLst>
              <a:ext uri="{FF2B5EF4-FFF2-40B4-BE49-F238E27FC236}">
                <a16:creationId xmlns:a16="http://schemas.microsoft.com/office/drawing/2014/main" id="{3339FA67-6EAD-CD90-1A67-0B1A83D7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94567AD-D603-482C-B8AF-36BB0FEF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989013"/>
            <a:ext cx="3717925" cy="260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435" name="组合 3"/>
          <p:cNvGrpSpPr>
            <a:grpSpLocks/>
          </p:cNvGrpSpPr>
          <p:nvPr/>
        </p:nvGrpSpPr>
        <p:grpSpPr bwMode="auto">
          <a:xfrm>
            <a:off x="5203825" y="582613"/>
            <a:ext cx="3275013" cy="2055812"/>
            <a:chOff x="349625" y="316251"/>
            <a:chExt cx="3274360" cy="2057153"/>
          </a:xfrm>
        </p:grpSpPr>
        <p:sp>
          <p:nvSpPr>
            <p:cNvPr id="5" name="对话气泡: 椭圆形 4">
              <a:extLst>
                <a:ext uri="{FF2B5EF4-FFF2-40B4-BE49-F238E27FC236}">
                  <a16:creationId xmlns:a16="http://schemas.microsoft.com/office/drawing/2014/main" id="{86AA4C7E-6271-404C-830A-ADB061121562}"/>
                </a:ext>
              </a:extLst>
            </p:cNvPr>
            <p:cNvSpPr/>
            <p:nvPr/>
          </p:nvSpPr>
          <p:spPr>
            <a:xfrm>
              <a:off x="349625" y="316251"/>
              <a:ext cx="3274360" cy="2057153"/>
            </a:xfrm>
            <a:prstGeom prst="wedgeEllipseCallout">
              <a:avLst>
                <a:gd name="adj1" fmla="val -57707"/>
                <a:gd name="adj2" fmla="val 2965"/>
              </a:avLst>
            </a:prstGeom>
            <a:solidFill>
              <a:srgbClr val="268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8446" name="文本框 5"/>
            <p:cNvSpPr txBox="1">
              <a:spLocks noChangeArrowheads="1"/>
            </p:cNvSpPr>
            <p:nvPr/>
          </p:nvSpPr>
          <p:spPr bwMode="auto">
            <a:xfrm>
              <a:off x="743839" y="518014"/>
              <a:ext cx="2738950" cy="157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latin typeface="宋体" pitchFamily="2" charset="-122"/>
                  <a:ea typeface="宋体" pitchFamily="2" charset="-122"/>
                </a:rPr>
                <a:t>    带走垃圾，留下文明。风景更美丽！</a:t>
              </a: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1319B0B-54B6-7674-5065-EC8C80658175}"/>
              </a:ext>
            </a:extLst>
          </p:cNvPr>
          <p:cNvSpPr/>
          <p:nvPr/>
        </p:nvSpPr>
        <p:spPr>
          <a:xfrm>
            <a:off x="0" y="2300848"/>
            <a:ext cx="458788" cy="2571750"/>
          </a:xfrm>
          <a:custGeom>
            <a:avLst/>
            <a:gdLst>
              <a:gd name="connsiteX0" fmla="*/ 229284 w 527831"/>
              <a:gd name="connsiteY0" fmla="*/ 0 h 2928132"/>
              <a:gd name="connsiteX1" fmla="*/ 458568 w 527831"/>
              <a:gd name="connsiteY1" fmla="*/ 229284 h 2928132"/>
              <a:gd name="connsiteX2" fmla="*/ 456259 w 527831"/>
              <a:gd name="connsiteY2" fmla="*/ 252186 h 2928132"/>
              <a:gd name="connsiteX3" fmla="*/ 456828 w 527831"/>
              <a:gd name="connsiteY3" fmla="*/ 252876 h 2928132"/>
              <a:gd name="connsiteX4" fmla="*/ 495986 w 527831"/>
              <a:gd name="connsiteY4" fmla="*/ 381070 h 2928132"/>
              <a:gd name="connsiteX5" fmla="*/ 456828 w 527831"/>
              <a:gd name="connsiteY5" fmla="*/ 509265 h 2928132"/>
              <a:gd name="connsiteX6" fmla="*/ 444372 w 527831"/>
              <a:gd name="connsiteY6" fmla="*/ 524361 h 2928132"/>
              <a:gd name="connsiteX7" fmla="*/ 452372 w 527831"/>
              <a:gd name="connsiteY7" fmla="*/ 529755 h 2928132"/>
              <a:gd name="connsiteX8" fmla="*/ 519528 w 527831"/>
              <a:gd name="connsiteY8" fmla="*/ 691883 h 2928132"/>
              <a:gd name="connsiteX9" fmla="*/ 480370 w 527831"/>
              <a:gd name="connsiteY9" fmla="*/ 820078 h 2928132"/>
              <a:gd name="connsiteX10" fmla="*/ 456105 w 527831"/>
              <a:gd name="connsiteY10" fmla="*/ 846783 h 2928132"/>
              <a:gd name="connsiteX11" fmla="*/ 460675 w 527831"/>
              <a:gd name="connsiteY11" fmla="*/ 849864 h 2928132"/>
              <a:gd name="connsiteX12" fmla="*/ 527831 w 527831"/>
              <a:gd name="connsiteY12" fmla="*/ 1011992 h 2928132"/>
              <a:gd name="connsiteX13" fmla="*/ 488673 w 527831"/>
              <a:gd name="connsiteY13" fmla="*/ 1140187 h 2928132"/>
              <a:gd name="connsiteX14" fmla="*/ 447392 w 527831"/>
              <a:gd name="connsiteY14" fmla="*/ 1185618 h 2928132"/>
              <a:gd name="connsiteX15" fmla="*/ 460675 w 527831"/>
              <a:gd name="connsiteY15" fmla="*/ 1194574 h 2928132"/>
              <a:gd name="connsiteX16" fmla="*/ 527831 w 527831"/>
              <a:gd name="connsiteY16" fmla="*/ 1356702 h 2928132"/>
              <a:gd name="connsiteX17" fmla="*/ 488673 w 527831"/>
              <a:gd name="connsiteY17" fmla="*/ 1484897 h 2928132"/>
              <a:gd name="connsiteX18" fmla="*/ 451935 w 527831"/>
              <a:gd name="connsiteY18" fmla="*/ 1525328 h 2928132"/>
              <a:gd name="connsiteX19" fmla="*/ 460675 w 527831"/>
              <a:gd name="connsiteY19" fmla="*/ 1531221 h 2928132"/>
              <a:gd name="connsiteX20" fmla="*/ 527831 w 527831"/>
              <a:gd name="connsiteY20" fmla="*/ 1693349 h 2928132"/>
              <a:gd name="connsiteX21" fmla="*/ 444393 w 527831"/>
              <a:gd name="connsiteY21" fmla="*/ 1870276 h 2928132"/>
              <a:gd name="connsiteX22" fmla="*/ 443479 w 527831"/>
              <a:gd name="connsiteY22" fmla="*/ 1870831 h 2928132"/>
              <a:gd name="connsiteX23" fmla="*/ 460675 w 527831"/>
              <a:gd name="connsiteY23" fmla="*/ 1882425 h 2928132"/>
              <a:gd name="connsiteX24" fmla="*/ 527831 w 527831"/>
              <a:gd name="connsiteY24" fmla="*/ 2044553 h 2928132"/>
              <a:gd name="connsiteX25" fmla="*/ 488673 w 527831"/>
              <a:gd name="connsiteY25" fmla="*/ 2172748 h 2928132"/>
              <a:gd name="connsiteX26" fmla="*/ 450168 w 527831"/>
              <a:gd name="connsiteY26" fmla="*/ 2215124 h 2928132"/>
              <a:gd name="connsiteX27" fmla="*/ 452372 w 527831"/>
              <a:gd name="connsiteY27" fmla="*/ 2216611 h 2928132"/>
              <a:gd name="connsiteX28" fmla="*/ 519528 w 527831"/>
              <a:gd name="connsiteY28" fmla="*/ 2378739 h 2928132"/>
              <a:gd name="connsiteX29" fmla="*/ 436090 w 527831"/>
              <a:gd name="connsiteY29" fmla="*/ 2555666 h 2928132"/>
              <a:gd name="connsiteX30" fmla="*/ 416734 w 527831"/>
              <a:gd name="connsiteY30" fmla="*/ 2567410 h 2928132"/>
              <a:gd name="connsiteX31" fmla="*/ 419410 w 527831"/>
              <a:gd name="connsiteY31" fmla="*/ 2570653 h 2928132"/>
              <a:gd name="connsiteX32" fmla="*/ 458568 w 527831"/>
              <a:gd name="connsiteY32" fmla="*/ 2698848 h 2928132"/>
              <a:gd name="connsiteX33" fmla="*/ 229284 w 527831"/>
              <a:gd name="connsiteY33" fmla="*/ 2928132 h 2928132"/>
              <a:gd name="connsiteX34" fmla="*/ 4658 w 527831"/>
              <a:gd name="connsiteY34" fmla="*/ 2745057 h 2928132"/>
              <a:gd name="connsiteX35" fmla="*/ 2728 w 527831"/>
              <a:gd name="connsiteY35" fmla="*/ 2725910 h 2928132"/>
              <a:gd name="connsiteX36" fmla="*/ 3 w 527831"/>
              <a:gd name="connsiteY36" fmla="*/ 2725910 h 2928132"/>
              <a:gd name="connsiteX37" fmla="*/ 3 w 527831"/>
              <a:gd name="connsiteY37" fmla="*/ 2698878 h 2928132"/>
              <a:gd name="connsiteX38" fmla="*/ 0 w 527831"/>
              <a:gd name="connsiteY38" fmla="*/ 2698848 h 2928132"/>
              <a:gd name="connsiteX39" fmla="*/ 3 w 527831"/>
              <a:gd name="connsiteY39" fmla="*/ 2698818 h 2928132"/>
              <a:gd name="connsiteX40" fmla="*/ 3 w 527831"/>
              <a:gd name="connsiteY40" fmla="*/ 229314 h 2928132"/>
              <a:gd name="connsiteX41" fmla="*/ 0 w 527831"/>
              <a:gd name="connsiteY41" fmla="*/ 229284 h 2928132"/>
              <a:gd name="connsiteX42" fmla="*/ 229284 w 527831"/>
              <a:gd name="connsiteY42" fmla="*/ 0 h 29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27831" h="2928132">
                <a:moveTo>
                  <a:pt x="229284" y="0"/>
                </a:moveTo>
                <a:cubicBezTo>
                  <a:pt x="355914" y="0"/>
                  <a:pt x="458568" y="102654"/>
                  <a:pt x="458568" y="229284"/>
                </a:cubicBezTo>
                <a:lnTo>
                  <a:pt x="456259" y="252186"/>
                </a:lnTo>
                <a:lnTo>
                  <a:pt x="456828" y="252876"/>
                </a:lnTo>
                <a:cubicBezTo>
                  <a:pt x="481550" y="289470"/>
                  <a:pt x="495986" y="333584"/>
                  <a:pt x="495986" y="381070"/>
                </a:cubicBezTo>
                <a:cubicBezTo>
                  <a:pt x="495986" y="428556"/>
                  <a:pt x="481550" y="472671"/>
                  <a:pt x="456828" y="509265"/>
                </a:cubicBezTo>
                <a:lnTo>
                  <a:pt x="444372" y="524361"/>
                </a:lnTo>
                <a:lnTo>
                  <a:pt x="452372" y="529755"/>
                </a:lnTo>
                <a:cubicBezTo>
                  <a:pt x="493865" y="571247"/>
                  <a:pt x="519528" y="628568"/>
                  <a:pt x="519528" y="691883"/>
                </a:cubicBezTo>
                <a:cubicBezTo>
                  <a:pt x="519528" y="739369"/>
                  <a:pt x="505092" y="783484"/>
                  <a:pt x="480370" y="820078"/>
                </a:cubicBezTo>
                <a:lnTo>
                  <a:pt x="456105" y="846783"/>
                </a:lnTo>
                <a:lnTo>
                  <a:pt x="460675" y="849864"/>
                </a:lnTo>
                <a:cubicBezTo>
                  <a:pt x="502168" y="891356"/>
                  <a:pt x="527831" y="948677"/>
                  <a:pt x="527831" y="1011992"/>
                </a:cubicBezTo>
                <a:cubicBezTo>
                  <a:pt x="527831" y="1059478"/>
                  <a:pt x="513395" y="1103593"/>
                  <a:pt x="488673" y="1140187"/>
                </a:cubicBezTo>
                <a:lnTo>
                  <a:pt x="447392" y="1185618"/>
                </a:lnTo>
                <a:lnTo>
                  <a:pt x="460675" y="1194574"/>
                </a:lnTo>
                <a:cubicBezTo>
                  <a:pt x="502168" y="1236066"/>
                  <a:pt x="527831" y="1293387"/>
                  <a:pt x="527831" y="1356702"/>
                </a:cubicBezTo>
                <a:cubicBezTo>
                  <a:pt x="527831" y="1404188"/>
                  <a:pt x="513395" y="1448303"/>
                  <a:pt x="488673" y="1484897"/>
                </a:cubicBezTo>
                <a:lnTo>
                  <a:pt x="451935" y="1525328"/>
                </a:lnTo>
                <a:lnTo>
                  <a:pt x="460675" y="1531221"/>
                </a:lnTo>
                <a:cubicBezTo>
                  <a:pt x="502168" y="1572713"/>
                  <a:pt x="527831" y="1630034"/>
                  <a:pt x="527831" y="1693349"/>
                </a:cubicBezTo>
                <a:cubicBezTo>
                  <a:pt x="527831" y="1764579"/>
                  <a:pt x="495351" y="1828222"/>
                  <a:pt x="444393" y="1870276"/>
                </a:cubicBezTo>
                <a:lnTo>
                  <a:pt x="443479" y="1870831"/>
                </a:lnTo>
                <a:lnTo>
                  <a:pt x="460675" y="1882425"/>
                </a:lnTo>
                <a:cubicBezTo>
                  <a:pt x="502168" y="1923917"/>
                  <a:pt x="527831" y="1981238"/>
                  <a:pt x="527831" y="2044553"/>
                </a:cubicBezTo>
                <a:cubicBezTo>
                  <a:pt x="527831" y="2092039"/>
                  <a:pt x="513395" y="2136154"/>
                  <a:pt x="488673" y="2172748"/>
                </a:cubicBezTo>
                <a:lnTo>
                  <a:pt x="450168" y="2215124"/>
                </a:lnTo>
                <a:lnTo>
                  <a:pt x="452372" y="2216611"/>
                </a:lnTo>
                <a:cubicBezTo>
                  <a:pt x="493865" y="2258103"/>
                  <a:pt x="519528" y="2315424"/>
                  <a:pt x="519528" y="2378739"/>
                </a:cubicBezTo>
                <a:cubicBezTo>
                  <a:pt x="519528" y="2449968"/>
                  <a:pt x="487048" y="2513612"/>
                  <a:pt x="436090" y="2555666"/>
                </a:cubicBezTo>
                <a:lnTo>
                  <a:pt x="416734" y="2567410"/>
                </a:lnTo>
                <a:lnTo>
                  <a:pt x="419410" y="2570653"/>
                </a:lnTo>
                <a:cubicBezTo>
                  <a:pt x="444132" y="2607247"/>
                  <a:pt x="458568" y="2651362"/>
                  <a:pt x="458568" y="2698848"/>
                </a:cubicBezTo>
                <a:cubicBezTo>
                  <a:pt x="458568" y="2825478"/>
                  <a:pt x="355914" y="2928132"/>
                  <a:pt x="229284" y="2928132"/>
                </a:cubicBezTo>
                <a:cubicBezTo>
                  <a:pt x="118483" y="2928132"/>
                  <a:pt x="26038" y="2849538"/>
                  <a:pt x="4658" y="2745057"/>
                </a:cubicBezTo>
                <a:lnTo>
                  <a:pt x="2728" y="2725910"/>
                </a:lnTo>
                <a:lnTo>
                  <a:pt x="3" y="2725910"/>
                </a:lnTo>
                <a:lnTo>
                  <a:pt x="3" y="2698878"/>
                </a:lnTo>
                <a:lnTo>
                  <a:pt x="0" y="2698848"/>
                </a:lnTo>
                <a:lnTo>
                  <a:pt x="3" y="2698818"/>
                </a:lnTo>
                <a:lnTo>
                  <a:pt x="3" y="229314"/>
                </a:lnTo>
                <a:lnTo>
                  <a:pt x="0" y="229284"/>
                </a:lnTo>
                <a:cubicBezTo>
                  <a:pt x="0" y="102654"/>
                  <a:pt x="102654" y="0"/>
                  <a:pt x="229284" y="0"/>
                </a:cubicBezTo>
                <a:close/>
              </a:path>
            </a:pathLst>
          </a:custGeom>
          <a:solidFill>
            <a:srgbClr val="F3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2000" b="1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喜欢哪个地方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AF82A826-C53A-2BB0-D1DF-B3A8C968C9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88182" cy="2292350"/>
            <a:chOff x="0" y="0"/>
            <a:chExt cx="688182" cy="2292350"/>
          </a:xfrm>
        </p:grpSpPr>
        <p:sp>
          <p:nvSpPr>
            <p:cNvPr id="21" name="任意多边形: 形状 20">
              <a:hlinkClick r:id="rId3" action="ppaction://hlinksldjump"/>
              <a:extLst>
                <a:ext uri="{FF2B5EF4-FFF2-40B4-BE49-F238E27FC236}">
                  <a16:creationId xmlns:a16="http://schemas.microsoft.com/office/drawing/2014/main" id="{3CC52A85-2B89-8FC8-7980-1761B3E40656}"/>
                </a:ext>
              </a:extLst>
            </p:cNvPr>
            <p:cNvSpPr/>
            <p:nvPr/>
          </p:nvSpPr>
          <p:spPr>
            <a:xfrm>
              <a:off x="229394" y="0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任意多边形: 形状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6AC15EBD-660F-480B-8288-979B05C3C248}"/>
                </a:ext>
              </a:extLst>
            </p:cNvPr>
            <p:cNvSpPr/>
            <p:nvPr/>
          </p:nvSpPr>
          <p:spPr>
            <a:xfrm>
              <a:off x="0" y="458788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任意多边形: 形状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CF41386C-732C-369B-34F0-9110EDAAD206}"/>
                </a:ext>
              </a:extLst>
            </p:cNvPr>
            <p:cNvSpPr/>
            <p:nvPr/>
          </p:nvSpPr>
          <p:spPr>
            <a:xfrm>
              <a:off x="0" y="917575"/>
              <a:ext cx="458788" cy="458788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: 形状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ADA5DBBE-AE7D-1520-CED4-9AB3639EAD5B}"/>
                </a:ext>
              </a:extLst>
            </p:cNvPr>
            <p:cNvSpPr/>
            <p:nvPr/>
          </p:nvSpPr>
          <p:spPr>
            <a:xfrm>
              <a:off x="0" y="1376363"/>
              <a:ext cx="458788" cy="457200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任意多边形: 形状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DF1080B0-6F78-8AF9-5EE1-AB492AE68E92}"/>
                </a:ext>
              </a:extLst>
            </p:cNvPr>
            <p:cNvSpPr/>
            <p:nvPr/>
          </p:nvSpPr>
          <p:spPr>
            <a:xfrm>
              <a:off x="0" y="1833563"/>
              <a:ext cx="458788" cy="458787"/>
            </a:xfrm>
            <a:custGeom>
              <a:avLst/>
              <a:gdLst>
                <a:gd name="connsiteX0" fmla="*/ 491490 w 982980"/>
                <a:gd name="connsiteY0" fmla="*/ 0 h 982980"/>
                <a:gd name="connsiteX1" fmla="*/ 642446 w 982980"/>
                <a:gd name="connsiteY1" fmla="*/ 100060 h 982980"/>
                <a:gd name="connsiteX2" fmla="*/ 646580 w 982980"/>
                <a:gd name="connsiteY2" fmla="*/ 120537 h 982980"/>
                <a:gd name="connsiteX3" fmla="*/ 673465 w 982980"/>
                <a:gd name="connsiteY3" fmla="*/ 102411 h 982980"/>
                <a:gd name="connsiteX4" fmla="*/ 737235 w 982980"/>
                <a:gd name="connsiteY4" fmla="*/ 89536 h 982980"/>
                <a:gd name="connsiteX5" fmla="*/ 901065 w 982980"/>
                <a:gd name="connsiteY5" fmla="*/ 253366 h 982980"/>
                <a:gd name="connsiteX6" fmla="*/ 888191 w 982980"/>
                <a:gd name="connsiteY6" fmla="*/ 317136 h 982980"/>
                <a:gd name="connsiteX7" fmla="*/ 873674 w 982980"/>
                <a:gd name="connsiteY7" fmla="*/ 338668 h 982980"/>
                <a:gd name="connsiteX8" fmla="*/ 882920 w 982980"/>
                <a:gd name="connsiteY8" fmla="*/ 340534 h 982980"/>
                <a:gd name="connsiteX9" fmla="*/ 982980 w 982980"/>
                <a:gd name="connsiteY9" fmla="*/ 491490 h 982980"/>
                <a:gd name="connsiteX10" fmla="*/ 882920 w 982980"/>
                <a:gd name="connsiteY10" fmla="*/ 642446 h 982980"/>
                <a:gd name="connsiteX11" fmla="*/ 873674 w 982980"/>
                <a:gd name="connsiteY11" fmla="*/ 644312 h 982980"/>
                <a:gd name="connsiteX12" fmla="*/ 888191 w 982980"/>
                <a:gd name="connsiteY12" fmla="*/ 665844 h 982980"/>
                <a:gd name="connsiteX13" fmla="*/ 901065 w 982980"/>
                <a:gd name="connsiteY13" fmla="*/ 729614 h 982980"/>
                <a:gd name="connsiteX14" fmla="*/ 737235 w 982980"/>
                <a:gd name="connsiteY14" fmla="*/ 893444 h 982980"/>
                <a:gd name="connsiteX15" fmla="*/ 673465 w 982980"/>
                <a:gd name="connsiteY15" fmla="*/ 880570 h 982980"/>
                <a:gd name="connsiteX16" fmla="*/ 646580 w 982980"/>
                <a:gd name="connsiteY16" fmla="*/ 862443 h 982980"/>
                <a:gd name="connsiteX17" fmla="*/ 642446 w 982980"/>
                <a:gd name="connsiteY17" fmla="*/ 882920 h 982980"/>
                <a:gd name="connsiteX18" fmla="*/ 491490 w 982980"/>
                <a:gd name="connsiteY18" fmla="*/ 982980 h 982980"/>
                <a:gd name="connsiteX19" fmla="*/ 340535 w 982980"/>
                <a:gd name="connsiteY19" fmla="*/ 882920 h 982980"/>
                <a:gd name="connsiteX20" fmla="*/ 336173 w 982980"/>
                <a:gd name="connsiteY20" fmla="*/ 861314 h 982980"/>
                <a:gd name="connsiteX21" fmla="*/ 307612 w 982980"/>
                <a:gd name="connsiteY21" fmla="*/ 880570 h 982980"/>
                <a:gd name="connsiteX22" fmla="*/ 243842 w 982980"/>
                <a:gd name="connsiteY22" fmla="*/ 893444 h 982980"/>
                <a:gd name="connsiteX23" fmla="*/ 80012 w 982980"/>
                <a:gd name="connsiteY23" fmla="*/ 729614 h 982980"/>
                <a:gd name="connsiteX24" fmla="*/ 92887 w 982980"/>
                <a:gd name="connsiteY24" fmla="*/ 665844 h 982980"/>
                <a:gd name="connsiteX25" fmla="*/ 107632 w 982980"/>
                <a:gd name="connsiteY25" fmla="*/ 643974 h 982980"/>
                <a:gd name="connsiteX26" fmla="*/ 100060 w 982980"/>
                <a:gd name="connsiteY26" fmla="*/ 642446 h 982980"/>
                <a:gd name="connsiteX27" fmla="*/ 0 w 982980"/>
                <a:gd name="connsiteY27" fmla="*/ 491490 h 982980"/>
                <a:gd name="connsiteX28" fmla="*/ 100060 w 982980"/>
                <a:gd name="connsiteY28" fmla="*/ 340534 h 982980"/>
                <a:gd name="connsiteX29" fmla="*/ 105371 w 982980"/>
                <a:gd name="connsiteY29" fmla="*/ 339462 h 982980"/>
                <a:gd name="connsiteX30" fmla="*/ 92887 w 982980"/>
                <a:gd name="connsiteY30" fmla="*/ 320946 h 982980"/>
                <a:gd name="connsiteX31" fmla="*/ 80012 w 982980"/>
                <a:gd name="connsiteY31" fmla="*/ 257176 h 982980"/>
                <a:gd name="connsiteX32" fmla="*/ 243842 w 982980"/>
                <a:gd name="connsiteY32" fmla="*/ 93346 h 982980"/>
                <a:gd name="connsiteX33" fmla="*/ 307612 w 982980"/>
                <a:gd name="connsiteY33" fmla="*/ 106220 h 982980"/>
                <a:gd name="connsiteX34" fmla="*/ 335495 w 982980"/>
                <a:gd name="connsiteY34" fmla="*/ 125020 h 982980"/>
                <a:gd name="connsiteX35" fmla="*/ 340535 w 982980"/>
                <a:gd name="connsiteY35" fmla="*/ 100060 h 982980"/>
                <a:gd name="connsiteX36" fmla="*/ 491490 w 982980"/>
                <a:gd name="connsiteY36" fmla="*/ 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980" h="982980">
                  <a:moveTo>
                    <a:pt x="491490" y="0"/>
                  </a:moveTo>
                  <a:cubicBezTo>
                    <a:pt x="559351" y="0"/>
                    <a:pt x="617575" y="41259"/>
                    <a:pt x="642446" y="100060"/>
                  </a:cubicBezTo>
                  <a:lnTo>
                    <a:pt x="646580" y="120537"/>
                  </a:lnTo>
                  <a:lnTo>
                    <a:pt x="673465" y="102411"/>
                  </a:lnTo>
                  <a:cubicBezTo>
                    <a:pt x="693065" y="94120"/>
                    <a:pt x="714615" y="89536"/>
                    <a:pt x="737235" y="89536"/>
                  </a:cubicBezTo>
                  <a:cubicBezTo>
                    <a:pt x="827716" y="89536"/>
                    <a:pt x="901065" y="162885"/>
                    <a:pt x="901065" y="253366"/>
                  </a:cubicBezTo>
                  <a:cubicBezTo>
                    <a:pt x="901065" y="275986"/>
                    <a:pt x="896481" y="297536"/>
                    <a:pt x="888191" y="317136"/>
                  </a:cubicBezTo>
                  <a:lnTo>
                    <a:pt x="873674" y="338668"/>
                  </a:lnTo>
                  <a:lnTo>
                    <a:pt x="882920" y="340534"/>
                  </a:lnTo>
                  <a:cubicBezTo>
                    <a:pt x="941721" y="365405"/>
                    <a:pt x="982980" y="423629"/>
                    <a:pt x="982980" y="491490"/>
                  </a:cubicBezTo>
                  <a:cubicBezTo>
                    <a:pt x="982980" y="559351"/>
                    <a:pt x="941721" y="617575"/>
                    <a:pt x="882920" y="642446"/>
                  </a:cubicBezTo>
                  <a:lnTo>
                    <a:pt x="873674" y="644312"/>
                  </a:lnTo>
                  <a:lnTo>
                    <a:pt x="888191" y="665844"/>
                  </a:lnTo>
                  <a:cubicBezTo>
                    <a:pt x="896481" y="685444"/>
                    <a:pt x="901065" y="706994"/>
                    <a:pt x="901065" y="729614"/>
                  </a:cubicBezTo>
                  <a:cubicBezTo>
                    <a:pt x="901065" y="820095"/>
                    <a:pt x="827716" y="893444"/>
                    <a:pt x="737235" y="893444"/>
                  </a:cubicBezTo>
                  <a:cubicBezTo>
                    <a:pt x="714615" y="893444"/>
                    <a:pt x="693065" y="888860"/>
                    <a:pt x="673465" y="880570"/>
                  </a:cubicBezTo>
                  <a:lnTo>
                    <a:pt x="646580" y="862443"/>
                  </a:lnTo>
                  <a:lnTo>
                    <a:pt x="642446" y="882920"/>
                  </a:lnTo>
                  <a:cubicBezTo>
                    <a:pt x="617575" y="941721"/>
                    <a:pt x="559351" y="982980"/>
                    <a:pt x="491490" y="982980"/>
                  </a:cubicBezTo>
                  <a:cubicBezTo>
                    <a:pt x="423629" y="982980"/>
                    <a:pt x="365405" y="941721"/>
                    <a:pt x="340535" y="882920"/>
                  </a:cubicBezTo>
                  <a:lnTo>
                    <a:pt x="336173" y="861314"/>
                  </a:lnTo>
                  <a:lnTo>
                    <a:pt x="307612" y="880570"/>
                  </a:lnTo>
                  <a:cubicBezTo>
                    <a:pt x="288012" y="888860"/>
                    <a:pt x="266462" y="893444"/>
                    <a:pt x="243842" y="893444"/>
                  </a:cubicBezTo>
                  <a:cubicBezTo>
                    <a:pt x="153361" y="893444"/>
                    <a:pt x="80012" y="820095"/>
                    <a:pt x="80012" y="729614"/>
                  </a:cubicBezTo>
                  <a:cubicBezTo>
                    <a:pt x="80012" y="706994"/>
                    <a:pt x="84596" y="685444"/>
                    <a:pt x="92887" y="665844"/>
                  </a:cubicBezTo>
                  <a:lnTo>
                    <a:pt x="107632" y="643974"/>
                  </a:lnTo>
                  <a:lnTo>
                    <a:pt x="100060" y="642446"/>
                  </a:lnTo>
                  <a:cubicBezTo>
                    <a:pt x="41259" y="617575"/>
                    <a:pt x="0" y="559351"/>
                    <a:pt x="0" y="491490"/>
                  </a:cubicBezTo>
                  <a:cubicBezTo>
                    <a:pt x="0" y="423629"/>
                    <a:pt x="41259" y="365405"/>
                    <a:pt x="100060" y="340534"/>
                  </a:cubicBezTo>
                  <a:lnTo>
                    <a:pt x="105371" y="339462"/>
                  </a:lnTo>
                  <a:lnTo>
                    <a:pt x="92887" y="320946"/>
                  </a:lnTo>
                  <a:cubicBezTo>
                    <a:pt x="84596" y="301346"/>
                    <a:pt x="80012" y="279796"/>
                    <a:pt x="80012" y="257176"/>
                  </a:cubicBezTo>
                  <a:cubicBezTo>
                    <a:pt x="80012" y="166695"/>
                    <a:pt x="153361" y="93346"/>
                    <a:pt x="243842" y="93346"/>
                  </a:cubicBezTo>
                  <a:cubicBezTo>
                    <a:pt x="266462" y="93346"/>
                    <a:pt x="288012" y="97930"/>
                    <a:pt x="307612" y="106220"/>
                  </a:cubicBezTo>
                  <a:lnTo>
                    <a:pt x="335495" y="125020"/>
                  </a:lnTo>
                  <a:lnTo>
                    <a:pt x="340535" y="100060"/>
                  </a:lnTo>
                  <a:cubicBezTo>
                    <a:pt x="365405" y="41259"/>
                    <a:pt x="423629" y="0"/>
                    <a:pt x="491490" y="0"/>
                  </a:cubicBezTo>
                  <a:close/>
                </a:path>
              </a:pathLst>
            </a:custGeom>
            <a:solidFill>
              <a:srgbClr val="F9D7E5"/>
            </a:solidFill>
            <a:ln>
              <a:solidFill>
                <a:srgbClr val="F5C1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" name="图片 21">
            <a:hlinkClick r:id="rId8" action="ppaction://hlinksldjump"/>
            <a:extLst>
              <a:ext uri="{FF2B5EF4-FFF2-40B4-BE49-F238E27FC236}">
                <a16:creationId xmlns:a16="http://schemas.microsoft.com/office/drawing/2014/main" id="{B130A28A-CB5C-0695-0FD0-003220EA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76788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3847</TotalTime>
  <Words>564</Words>
  <Application>Microsoft Office PowerPoint</Application>
  <PresentationFormat>全屏显示(16:9)</PresentationFormat>
  <Paragraphs>149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黑体</vt:lpstr>
      <vt:lpstr>楷体</vt:lpstr>
      <vt:lpstr>宋体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ZJD</cp:lastModifiedBy>
  <cp:revision>222</cp:revision>
  <dcterms:created xsi:type="dcterms:W3CDTF">2021-10-12T02:52:17Z</dcterms:created>
  <dcterms:modified xsi:type="dcterms:W3CDTF">2024-08-29T03:03:57Z</dcterms:modified>
</cp:coreProperties>
</file>