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2"/>
  </p:notesMasterIdLst>
  <p:handoutMasterIdLst>
    <p:handoutMasterId r:id="rId23"/>
  </p:handoutMasterIdLst>
  <p:sldIdLst>
    <p:sldId id="264" r:id="rId2"/>
    <p:sldId id="256" r:id="rId3"/>
    <p:sldId id="257" r:id="rId4"/>
    <p:sldId id="258" r:id="rId5"/>
    <p:sldId id="259" r:id="rId6"/>
    <p:sldId id="260" r:id="rId7"/>
    <p:sldId id="261" r:id="rId8"/>
    <p:sldId id="265" r:id="rId9"/>
    <p:sldId id="266" r:id="rId10"/>
    <p:sldId id="267" r:id="rId11"/>
    <p:sldId id="268" r:id="rId12"/>
    <p:sldId id="276" r:id="rId13"/>
    <p:sldId id="269" r:id="rId14"/>
    <p:sldId id="270" r:id="rId15"/>
    <p:sldId id="262" r:id="rId16"/>
    <p:sldId id="272" r:id="rId17"/>
    <p:sldId id="273" r:id="rId18"/>
    <p:sldId id="263" r:id="rId19"/>
    <p:sldId id="277" r:id="rId20"/>
    <p:sldId id="275" r:id="rId21"/>
  </p:sldIdLst>
  <p:sldSz cx="9144000" cy="5143500" type="screen16x9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5C1D6"/>
    <a:srgbClr val="F69C92"/>
    <a:srgbClr val="FDEAE8"/>
    <a:srgbClr val="F3F8E9"/>
    <a:srgbClr val="FCFBF7"/>
    <a:srgbClr val="F6F5D7"/>
    <a:srgbClr val="ECF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浅色样式 2 - 强调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82" autoAdjust="0"/>
    <p:restoredTop sz="93750" autoAdjust="0"/>
  </p:normalViewPr>
  <p:slideViewPr>
    <p:cSldViewPr snapToGrid="0">
      <p:cViewPr varScale="1">
        <p:scale>
          <a:sx n="88" d="100"/>
          <a:sy n="88" d="100"/>
        </p:scale>
        <p:origin x="96" y="9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8ABAD12E-BBCE-40C3-A1B8-7A637D0FAC7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2AB521B-5827-46AD-B8DC-DA6D9CAF02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45664A9-BFBA-4664-B933-90B0EE7EEA8B}" type="datetimeFigureOut">
              <a:rPr lang="zh-CN" altLang="en-US"/>
              <a:pPr>
                <a:defRPr/>
              </a:pPr>
              <a:t>2024/8/29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90BCC9C-50B1-4ADF-97FA-EBFF2120354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48843F8-530E-415F-B2BC-33AE795C04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等线" pitchFamily="2" charset="-122"/>
              </a:defRPr>
            </a:lvl1pPr>
          </a:lstStyle>
          <a:p>
            <a:fld id="{8C4F9D1B-D3C6-4BA1-9F24-A5B2F6CC6D5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F5A5FB59-F5BE-4762-A373-14EA5B02DE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75B5E1A-993E-4A18-A669-611466E615D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38C7E43-6F18-4AEA-96E2-81D3E0A7AC34}" type="datetimeFigureOut">
              <a:rPr lang="zh-CN" altLang="en-US"/>
              <a:pPr>
                <a:defRPr/>
              </a:pPr>
              <a:t>2024/8/29</a:t>
            </a:fld>
            <a:endParaRPr lang="zh-CN" altLang="en-US"/>
          </a:p>
        </p:txBody>
      </p:sp>
      <p:sp>
        <p:nvSpPr>
          <p:cNvPr id="4" name="幻灯片图像占位符 3">
            <a:extLst>
              <a:ext uri="{FF2B5EF4-FFF2-40B4-BE49-F238E27FC236}">
                <a16:creationId xmlns:a16="http://schemas.microsoft.com/office/drawing/2014/main" id="{3556E181-9D82-4A9A-BC43-4867C4EBBB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>
            <a:extLst>
              <a:ext uri="{FF2B5EF4-FFF2-40B4-BE49-F238E27FC236}">
                <a16:creationId xmlns:a16="http://schemas.microsoft.com/office/drawing/2014/main" id="{09FA4249-A524-4E3A-A38F-BC32987936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二级</a:t>
            </a:r>
          </a:p>
          <a:p>
            <a:pPr lvl="2"/>
            <a:r>
              <a:rPr lang="zh-CN" altLang="en-US" noProof="0"/>
              <a:t>三级</a:t>
            </a:r>
          </a:p>
          <a:p>
            <a:pPr lvl="3"/>
            <a:r>
              <a:rPr lang="zh-CN" altLang="en-US" noProof="0"/>
              <a:t>四级</a:t>
            </a:r>
          </a:p>
          <a:p>
            <a:pPr lvl="4"/>
            <a:r>
              <a:rPr lang="zh-CN" altLang="en-US" noProof="0"/>
              <a:t>五级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F0AE34-AC5D-4E9A-9235-1245BF58512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A95DE3-1C6E-4247-B758-D4115D7E17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等线" pitchFamily="2" charset="-122"/>
              </a:defRPr>
            </a:lvl1pPr>
          </a:lstStyle>
          <a:p>
            <a:fld id="{A1AE77F5-C9CF-4525-840B-52C1EC16F186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E77F5-C9CF-4525-840B-52C1EC16F186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0045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E77F5-C9CF-4525-840B-52C1EC16F186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4793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843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B09DE89-B731-4134-8902-76627A5B5576}" type="slidenum">
              <a:rPr lang="zh-CN" altLang="en-US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E77F5-C9CF-4525-840B-52C1EC16F186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508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253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97EB792-E30B-4967-AFB6-2F3A10843EC9}" type="slidenum">
              <a:rPr lang="zh-CN" altLang="en-US"/>
              <a:pPr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EC0326C-6C98-48A0-8AD8-3361462B0D0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2E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pic>
        <p:nvPicPr>
          <p:cNvPr id="3" name="图片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856163" y="0"/>
            <a:ext cx="4287837" cy="428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9BBCF22-3ADA-4604-9821-B3B6A4D9D94A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2E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0608930A-79A9-465F-B080-996640E221F9}"/>
              </a:ext>
            </a:extLst>
          </p:cNvPr>
          <p:cNvSpPr/>
          <p:nvPr userDrawn="1"/>
        </p:nvSpPr>
        <p:spPr>
          <a:xfrm>
            <a:off x="334963" y="227013"/>
            <a:ext cx="8474075" cy="4689475"/>
          </a:xfrm>
          <a:prstGeom prst="roundRect">
            <a:avLst>
              <a:gd name="adj" fmla="val 10452"/>
            </a:avLst>
          </a:prstGeom>
          <a:solidFill>
            <a:srgbClr val="FFFFFF"/>
          </a:solidFill>
          <a:ln>
            <a:noFill/>
          </a:ln>
          <a:effectLst>
            <a:outerShdw blurRad="38100" algn="ct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803388F-CDB5-41C7-B07D-8706FF6BD4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51470"/>
            <a:ext cx="548713" cy="4863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F9841C3-6A9C-4522-8E00-EE93C16EB89A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2E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727D348F-80D9-4C92-BC75-36411213CD4E}"/>
              </a:ext>
            </a:extLst>
          </p:cNvPr>
          <p:cNvSpPr/>
          <p:nvPr userDrawn="1"/>
        </p:nvSpPr>
        <p:spPr>
          <a:xfrm>
            <a:off x="334963" y="227013"/>
            <a:ext cx="8474075" cy="4689475"/>
          </a:xfrm>
          <a:prstGeom prst="roundRect">
            <a:avLst>
              <a:gd name="adj" fmla="val 10452"/>
            </a:avLst>
          </a:prstGeom>
          <a:solidFill>
            <a:srgbClr val="FFFFFF"/>
          </a:solidFill>
          <a:ln>
            <a:noFill/>
          </a:ln>
          <a:effectLst>
            <a:outerShdw blurRad="38100" algn="ct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8BEE337-A25B-411F-9349-139314C7C0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37225" y="2395538"/>
            <a:ext cx="2973388" cy="2974975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488E31F-3475-4726-B5C7-3F94C5FE89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51470"/>
            <a:ext cx="548713" cy="4863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84E2704-7E47-4114-B46D-2195C287C97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2E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5FE0579A-01D4-45C5-A20D-CDE3E38B5B3C}"/>
              </a:ext>
            </a:extLst>
          </p:cNvPr>
          <p:cNvSpPr/>
          <p:nvPr userDrawn="1"/>
        </p:nvSpPr>
        <p:spPr>
          <a:xfrm>
            <a:off x="334963" y="227013"/>
            <a:ext cx="8474075" cy="4689475"/>
          </a:xfrm>
          <a:prstGeom prst="roundRect">
            <a:avLst>
              <a:gd name="adj" fmla="val 10452"/>
            </a:avLst>
          </a:prstGeom>
          <a:solidFill>
            <a:srgbClr val="FFFFFF"/>
          </a:solidFill>
          <a:ln>
            <a:noFill/>
          </a:ln>
          <a:effectLst>
            <a:outerShdw blurRad="38100" algn="ctr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95F9B30-59C4-4B97-A7A1-9A1C3FEF52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13400" y="1296988"/>
            <a:ext cx="2944813" cy="2944812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EBCB130-AA5E-42A0-AF33-46DF61AD1E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51470"/>
            <a:ext cx="548713" cy="4863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5" r:id="rId6"/>
    <p:sldLayoutId id="2147483776" r:id="rId7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2.pn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12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11" Type="http://schemas.openxmlformats.org/officeDocument/2006/relationships/slide" Target="slide18.xml"/><Relationship Id="rId5" Type="http://schemas.openxmlformats.org/officeDocument/2006/relationships/image" Target="../media/image28.JPEG"/><Relationship Id="rId10" Type="http://schemas.openxmlformats.org/officeDocument/2006/relationships/slide" Target="slide17.xml"/><Relationship Id="rId4" Type="http://schemas.openxmlformats.org/officeDocument/2006/relationships/image" Target="../media/image27.png"/><Relationship Id="rId9" Type="http://schemas.openxmlformats.org/officeDocument/2006/relationships/slide" Target="slide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1.png"/><Relationship Id="rId7" Type="http://schemas.openxmlformats.org/officeDocument/2006/relationships/slide" Target="slide1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7.xml"/><Relationship Id="rId5" Type="http://schemas.openxmlformats.org/officeDocument/2006/relationships/slide" Target="slide14.xml"/><Relationship Id="rId4" Type="http://schemas.openxmlformats.org/officeDocument/2006/relationships/slide" Target="slide4.xml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" Target="slide4.xml"/><Relationship Id="rId7" Type="http://schemas.openxmlformats.org/officeDocument/2006/relationships/slide" Target="slide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slide" Target="slide18.xml"/><Relationship Id="rId5" Type="http://schemas.openxmlformats.org/officeDocument/2006/relationships/slide" Target="slide17.xml"/><Relationship Id="rId4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2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12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slide" Target="slide18.xml"/><Relationship Id="rId5" Type="http://schemas.openxmlformats.org/officeDocument/2006/relationships/image" Target="../media/image35.png"/><Relationship Id="rId10" Type="http://schemas.openxmlformats.org/officeDocument/2006/relationships/slide" Target="slide17.xml"/><Relationship Id="rId4" Type="http://schemas.openxmlformats.org/officeDocument/2006/relationships/image" Target="../media/image34.png"/><Relationship Id="rId9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38.png"/><Relationship Id="rId7" Type="http://schemas.openxmlformats.org/officeDocument/2006/relationships/slide" Target="slide4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40.png"/><Relationship Id="rId5" Type="http://schemas.openxmlformats.org/officeDocument/2006/relationships/slide" Target="slide3.xml"/><Relationship Id="rId10" Type="http://schemas.openxmlformats.org/officeDocument/2006/relationships/slide" Target="slide18.xml"/><Relationship Id="rId4" Type="http://schemas.openxmlformats.org/officeDocument/2006/relationships/image" Target="../media/image39.png"/><Relationship Id="rId9" Type="http://schemas.openxmlformats.org/officeDocument/2006/relationships/slide" Target="slide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slide" Target="slide18.xml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7.xml"/><Relationship Id="rId5" Type="http://schemas.openxmlformats.org/officeDocument/2006/relationships/slide" Target="slide14.xml"/><Relationship Id="rId4" Type="http://schemas.openxmlformats.org/officeDocument/2006/relationships/slide" Target="slide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" Target="slide3.xml"/><Relationship Id="rId7" Type="http://schemas.openxmlformats.org/officeDocument/2006/relationships/slide" Target="slide17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slide" Target="slide14.xml"/><Relationship Id="rId5" Type="http://schemas.openxmlformats.org/officeDocument/2006/relationships/slide" Target="slide4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slide" Target="slide18.xml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7.xml"/><Relationship Id="rId5" Type="http://schemas.openxmlformats.org/officeDocument/2006/relationships/slide" Target="slide14.xml"/><Relationship Id="rId4" Type="http://schemas.openxmlformats.org/officeDocument/2006/relationships/slide" Target="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slide" Target="slide18.xml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7.xml"/><Relationship Id="rId5" Type="http://schemas.openxmlformats.org/officeDocument/2006/relationships/slide" Target="slide14.xml"/><Relationship Id="rId4" Type="http://schemas.openxmlformats.org/officeDocument/2006/relationships/slide" Target="slid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8.xml"/><Relationship Id="rId4" Type="http://schemas.openxmlformats.org/officeDocument/2006/relationships/slide" Target="slide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10.png"/><Relationship Id="rId7" Type="http://schemas.openxmlformats.org/officeDocument/2006/relationships/slide" Target="slide1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4.xml"/><Relationship Id="rId5" Type="http://schemas.openxmlformats.org/officeDocument/2006/relationships/slide" Target="slide4.xml"/><Relationship Id="rId10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4.png"/><Relationship Id="rId7" Type="http://schemas.openxmlformats.org/officeDocument/2006/relationships/slide" Target="slide18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slide" Target="slide17.xml"/><Relationship Id="rId5" Type="http://schemas.openxmlformats.org/officeDocument/2006/relationships/slide" Target="slide14.xml"/><Relationship Id="rId4" Type="http://schemas.openxmlformats.org/officeDocument/2006/relationships/slide" Target="slide4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16.png"/><Relationship Id="rId7" Type="http://schemas.openxmlformats.org/officeDocument/2006/relationships/slide" Target="slide17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6" Type="http://schemas.openxmlformats.org/officeDocument/2006/relationships/slide" Target="slide14.xml"/><Relationship Id="rId5" Type="http://schemas.openxmlformats.org/officeDocument/2006/relationships/slide" Target="slide4.xml"/><Relationship Id="rId10" Type="http://schemas.openxmlformats.org/officeDocument/2006/relationships/image" Target="../media/image12.png"/><Relationship Id="rId4" Type="http://schemas.openxmlformats.org/officeDocument/2006/relationships/image" Target="../media/image17.jpeg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2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slide" Target="slide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slide" Target="slide18.xml"/><Relationship Id="rId5" Type="http://schemas.openxmlformats.org/officeDocument/2006/relationships/image" Target="../media/image21.png"/><Relationship Id="rId10" Type="http://schemas.openxmlformats.org/officeDocument/2006/relationships/slide" Target="slide17.xml"/><Relationship Id="rId4" Type="http://schemas.openxmlformats.org/officeDocument/2006/relationships/image" Target="../media/image20.png"/><Relationship Id="rId9" Type="http://schemas.openxmlformats.org/officeDocument/2006/relationships/slide" Target="slide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5.png"/><Relationship Id="rId7" Type="http://schemas.openxmlformats.org/officeDocument/2006/relationships/slide" Target="slide18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slide" Target="slide17.xml"/><Relationship Id="rId5" Type="http://schemas.openxmlformats.org/officeDocument/2006/relationships/slide" Target="slide14.xml"/><Relationship Id="rId4" Type="http://schemas.openxmlformats.org/officeDocument/2006/relationships/slide" Target="slide4.xml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" Target="slide4.xml"/><Relationship Id="rId7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8.xml"/><Relationship Id="rId5" Type="http://schemas.openxmlformats.org/officeDocument/2006/relationships/slide" Target="slide17.xml"/><Relationship Id="rId4" Type="http://schemas.openxmlformats.org/officeDocument/2006/relationships/slide" Target="slide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爱护公物.mp4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230312" y="1108278"/>
            <a:ext cx="6683375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组合 6"/>
          <p:cNvGrpSpPr>
            <a:grpSpLocks/>
          </p:cNvGrpSpPr>
          <p:nvPr/>
        </p:nvGrpSpPr>
        <p:grpSpPr bwMode="auto">
          <a:xfrm>
            <a:off x="4287838" y="-19050"/>
            <a:ext cx="4856162" cy="1246188"/>
            <a:chOff x="4288465" y="-19806"/>
            <a:chExt cx="4855535" cy="1247554"/>
          </a:xfrm>
        </p:grpSpPr>
        <p:sp>
          <p:nvSpPr>
            <p:cNvPr id="5" name="泪滴形 4">
              <a:extLst>
                <a:ext uri="{FF2B5EF4-FFF2-40B4-BE49-F238E27FC236}">
                  <a16:creationId xmlns:a16="http://schemas.microsoft.com/office/drawing/2014/main" id="{829DA189-247F-48BC-A9B4-3D07FAE3ED4F}"/>
                </a:ext>
              </a:extLst>
            </p:cNvPr>
            <p:cNvSpPr/>
            <p:nvPr/>
          </p:nvSpPr>
          <p:spPr>
            <a:xfrm>
              <a:off x="4288465" y="-19806"/>
              <a:ext cx="4855535" cy="1247554"/>
            </a:xfrm>
            <a:prstGeom prst="teardrop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8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    </a:t>
              </a:r>
            </a:p>
          </p:txBody>
        </p:sp>
        <p:sp>
          <p:nvSpPr>
            <p:cNvPr id="8199" name="矩形 5"/>
            <p:cNvSpPr>
              <a:spLocks noChangeArrowheads="1"/>
            </p:cNvSpPr>
            <p:nvPr/>
          </p:nvSpPr>
          <p:spPr bwMode="auto">
            <a:xfrm>
              <a:off x="4846791" y="99185"/>
              <a:ext cx="3921525" cy="1009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zh-CN" altLang="en-US" sz="2800" b="1">
                  <a:latin typeface="宋体" pitchFamily="2" charset="-122"/>
                  <a:ea typeface="宋体" pitchFamily="2" charset="-122"/>
                </a:rPr>
                <a:t>    小老鼠的行为对吗？我们应该怎么做？</a:t>
              </a:r>
              <a:endParaRPr lang="zh-CN" altLang="en-US" sz="2800"/>
            </a:p>
          </p:txBody>
        </p:sp>
      </p:grpSp>
      <p:sp>
        <p:nvSpPr>
          <p:cNvPr id="8196" name="文本框 1"/>
          <p:cNvSpPr txBox="1">
            <a:spLocks noChangeArrowheads="1"/>
          </p:cNvSpPr>
          <p:nvPr/>
        </p:nvSpPr>
        <p:spPr bwMode="auto">
          <a:xfrm>
            <a:off x="204788" y="141288"/>
            <a:ext cx="20351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3600" b="1">
                <a:latin typeface="黑体" pitchFamily="49" charset="-122"/>
                <a:ea typeface="黑体" pitchFamily="49" charset="-122"/>
              </a:rPr>
              <a:t>新课导入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图片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5013" y="2836863"/>
            <a:ext cx="1812925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图片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0075" y="1025525"/>
            <a:ext cx="21050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8" name="文本框 11"/>
          <p:cNvSpPr txBox="1">
            <a:spLocks noChangeArrowheads="1"/>
          </p:cNvSpPr>
          <p:nvPr/>
        </p:nvSpPr>
        <p:spPr bwMode="auto">
          <a:xfrm>
            <a:off x="628650" y="1924050"/>
            <a:ext cx="20272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2400" b="1">
                <a:latin typeface="楷体" pitchFamily="49" charset="-122"/>
                <a:ea typeface="楷体" pitchFamily="49" charset="-122"/>
              </a:rPr>
              <a:t>弄脏墙壁</a:t>
            </a:r>
          </a:p>
        </p:txBody>
      </p:sp>
      <p:sp>
        <p:nvSpPr>
          <p:cNvPr id="17419" name="文本框 12"/>
          <p:cNvSpPr txBox="1">
            <a:spLocks noChangeArrowheads="1"/>
          </p:cNvSpPr>
          <p:nvPr/>
        </p:nvSpPr>
        <p:spPr bwMode="auto">
          <a:xfrm>
            <a:off x="3281363" y="1844675"/>
            <a:ext cx="20288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2400" b="1">
                <a:latin typeface="楷体" pitchFamily="49" charset="-122"/>
                <a:ea typeface="楷体" pitchFamily="49" charset="-122"/>
              </a:rPr>
              <a:t>撕坏书本</a:t>
            </a:r>
          </a:p>
        </p:txBody>
      </p:sp>
      <p:sp>
        <p:nvSpPr>
          <p:cNvPr id="17420" name="文本框 13"/>
          <p:cNvSpPr txBox="1">
            <a:spLocks noChangeArrowheads="1"/>
          </p:cNvSpPr>
          <p:nvPr/>
        </p:nvSpPr>
        <p:spPr bwMode="auto">
          <a:xfrm>
            <a:off x="698500" y="4267200"/>
            <a:ext cx="20272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2400" b="1">
                <a:latin typeface="楷体" pitchFamily="49" charset="-122"/>
                <a:ea typeface="楷体" pitchFamily="49" charset="-122"/>
              </a:rPr>
              <a:t>浪费水</a:t>
            </a:r>
          </a:p>
        </p:txBody>
      </p:sp>
      <p:sp>
        <p:nvSpPr>
          <p:cNvPr id="17421" name="文本框 14"/>
          <p:cNvSpPr txBox="1">
            <a:spLocks noChangeArrowheads="1"/>
          </p:cNvSpPr>
          <p:nvPr/>
        </p:nvSpPr>
        <p:spPr bwMode="auto">
          <a:xfrm>
            <a:off x="3557588" y="4316413"/>
            <a:ext cx="20288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2400" b="1">
                <a:latin typeface="楷体" pitchFamily="49" charset="-122"/>
                <a:ea typeface="楷体" pitchFamily="49" charset="-122"/>
              </a:rPr>
              <a:t>在课桌上乱画</a:t>
            </a:r>
          </a:p>
        </p:txBody>
      </p:sp>
      <p:sp>
        <p:nvSpPr>
          <p:cNvPr id="17422" name="文本框 15"/>
          <p:cNvSpPr txBox="1">
            <a:spLocks noChangeArrowheads="1"/>
          </p:cNvSpPr>
          <p:nvPr/>
        </p:nvSpPr>
        <p:spPr bwMode="auto">
          <a:xfrm>
            <a:off x="6418263" y="4267200"/>
            <a:ext cx="20272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破坏植物</a:t>
            </a:r>
          </a:p>
        </p:txBody>
      </p:sp>
      <p:grpSp>
        <p:nvGrpSpPr>
          <p:cNvPr id="19" name="组合 18"/>
          <p:cNvGrpSpPr>
            <a:grpSpLocks/>
          </p:cNvGrpSpPr>
          <p:nvPr/>
        </p:nvGrpSpPr>
        <p:grpSpPr bwMode="auto">
          <a:xfrm>
            <a:off x="5586413" y="652463"/>
            <a:ext cx="3073400" cy="2035175"/>
            <a:chOff x="5702214" y="253118"/>
            <a:chExt cx="3073195" cy="2034333"/>
          </a:xfrm>
        </p:grpSpPr>
        <p:sp>
          <p:nvSpPr>
            <p:cNvPr id="17" name="对话气泡: 圆角矩形 16">
              <a:extLst>
                <a:ext uri="{FF2B5EF4-FFF2-40B4-BE49-F238E27FC236}">
                  <a16:creationId xmlns:a16="http://schemas.microsoft.com/office/drawing/2014/main" id="{DB52BB0E-EE77-4400-AF6C-E4E9200BD635}"/>
                </a:ext>
              </a:extLst>
            </p:cNvPr>
            <p:cNvSpPr/>
            <p:nvPr/>
          </p:nvSpPr>
          <p:spPr>
            <a:xfrm>
              <a:off x="5702214" y="253118"/>
              <a:ext cx="3073195" cy="2034333"/>
            </a:xfrm>
            <a:prstGeom prst="wedgeRoundRectCallout">
              <a:avLst>
                <a:gd name="adj1" fmla="val 64257"/>
                <a:gd name="adj2" fmla="val -21965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7432" name="文本框 17"/>
            <p:cNvSpPr txBox="1">
              <a:spLocks noChangeArrowheads="1"/>
            </p:cNvSpPr>
            <p:nvPr/>
          </p:nvSpPr>
          <p:spPr bwMode="auto">
            <a:xfrm>
              <a:off x="5702293" y="253118"/>
              <a:ext cx="3073116" cy="19220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30000"/>
                </a:lnSpc>
              </a:pPr>
              <a:r>
                <a:rPr lang="zh-CN" altLang="en-US" sz="3200" b="1" dirty="0">
                  <a:latin typeface="宋体" pitchFamily="2" charset="-122"/>
                  <a:ea typeface="宋体" pitchFamily="2" charset="-122"/>
                  <a:sym typeface="+mn-ea"/>
                </a:rPr>
                <a:t>    你见过这样的行为吗？这样做是否正确？</a:t>
              </a:r>
              <a:endParaRPr lang="zh-CN" altLang="en-US" sz="3200" b="1" dirty="0">
                <a:latin typeface="宋体" pitchFamily="2" charset="-122"/>
                <a:ea typeface="宋体" pitchFamily="2" charset="-122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CAFD0555-9AC6-4CE6-AE99-73491C05C8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73" y="406382"/>
            <a:ext cx="1990665" cy="148988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F3F7399-1693-4488-B458-6A0BD5EB88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" r="8864" b="8957"/>
          <a:stretch/>
        </p:blipFill>
        <p:spPr>
          <a:xfrm>
            <a:off x="3379788" y="2510994"/>
            <a:ext cx="2139537" cy="180541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80B4AFD-8DD3-4041-9BD3-D753AA846C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3" t="65333"/>
          <a:stretch/>
        </p:blipFill>
        <p:spPr bwMode="auto">
          <a:xfrm>
            <a:off x="5956299" y="2836863"/>
            <a:ext cx="2489201" cy="147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2C2868A-0A1A-9AE7-DEDC-5CB0E4F648AE}"/>
              </a:ext>
            </a:extLst>
          </p:cNvPr>
          <p:cNvGrpSpPr/>
          <p:nvPr/>
        </p:nvGrpSpPr>
        <p:grpSpPr>
          <a:xfrm>
            <a:off x="-25400" y="178344"/>
            <a:ext cx="505388" cy="1653631"/>
            <a:chOff x="-25400" y="178344"/>
            <a:chExt cx="505388" cy="1653631"/>
          </a:xfrm>
        </p:grpSpPr>
        <p:sp>
          <p:nvSpPr>
            <p:cNvPr id="3" name="七边形 2">
              <a:hlinkClick r:id="rId8" action="ppaction://hlinksldjump"/>
              <a:extLst>
                <a:ext uri="{FF2B5EF4-FFF2-40B4-BE49-F238E27FC236}">
                  <a16:creationId xmlns:a16="http://schemas.microsoft.com/office/drawing/2014/main" id="{AD4C136A-1307-F09D-D34A-1DE379526C7F}"/>
                </a:ext>
              </a:extLst>
            </p:cNvPr>
            <p:cNvSpPr/>
            <p:nvPr/>
          </p:nvSpPr>
          <p:spPr bwMode="auto">
            <a:xfrm>
              <a:off x="57150" y="178344"/>
              <a:ext cx="422838" cy="408564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1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" name="七边形 3">
              <a:hlinkClick r:id="rId9" action="ppaction://hlinksldjump"/>
              <a:extLst>
                <a:ext uri="{FF2B5EF4-FFF2-40B4-BE49-F238E27FC236}">
                  <a16:creationId xmlns:a16="http://schemas.microsoft.com/office/drawing/2014/main" id="{42E7742D-87E5-408B-EF33-E1205358B670}"/>
                </a:ext>
              </a:extLst>
            </p:cNvPr>
            <p:cNvSpPr/>
            <p:nvPr/>
          </p:nvSpPr>
          <p:spPr bwMode="auto">
            <a:xfrm>
              <a:off x="-25400" y="586908"/>
              <a:ext cx="422838" cy="408564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2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6" name="七边形 5">
              <a:hlinkClick r:id="rId10" action="ppaction://hlinksldjump"/>
              <a:extLst>
                <a:ext uri="{FF2B5EF4-FFF2-40B4-BE49-F238E27FC236}">
                  <a16:creationId xmlns:a16="http://schemas.microsoft.com/office/drawing/2014/main" id="{EEBBAC4F-0FC9-5E5B-5BF4-91679E070C0B}"/>
                </a:ext>
              </a:extLst>
            </p:cNvPr>
            <p:cNvSpPr/>
            <p:nvPr/>
          </p:nvSpPr>
          <p:spPr bwMode="auto">
            <a:xfrm>
              <a:off x="-25400" y="1001930"/>
              <a:ext cx="422838" cy="408564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3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8" name="七边形 7">
              <a:hlinkClick r:id="rId11" action="ppaction://hlinksldjump"/>
              <a:extLst>
                <a:ext uri="{FF2B5EF4-FFF2-40B4-BE49-F238E27FC236}">
                  <a16:creationId xmlns:a16="http://schemas.microsoft.com/office/drawing/2014/main" id="{EE25A9C2-612C-245C-F41D-6D12C4C83356}"/>
                </a:ext>
              </a:extLst>
            </p:cNvPr>
            <p:cNvSpPr/>
            <p:nvPr/>
          </p:nvSpPr>
          <p:spPr bwMode="auto">
            <a:xfrm>
              <a:off x="-25400" y="1423410"/>
              <a:ext cx="422838" cy="408565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4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0" name="箭头: 五边形 9">
            <a:extLst>
              <a:ext uri="{FF2B5EF4-FFF2-40B4-BE49-F238E27FC236}">
                <a16:creationId xmlns:a16="http://schemas.microsoft.com/office/drawing/2014/main" id="{860481DB-8392-40DE-579A-16DAAF4D571F}"/>
              </a:ext>
            </a:extLst>
          </p:cNvPr>
          <p:cNvSpPr/>
          <p:nvPr/>
        </p:nvSpPr>
        <p:spPr>
          <a:xfrm>
            <a:off x="0" y="1844891"/>
            <a:ext cx="376238" cy="3298609"/>
          </a:xfrm>
          <a:prstGeom prst="homePlate">
            <a:avLst>
              <a:gd name="adj" fmla="val 21698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文本框 15">
            <a:extLst>
              <a:ext uri="{FF2B5EF4-FFF2-40B4-BE49-F238E27FC236}">
                <a16:creationId xmlns:a16="http://schemas.microsoft.com/office/drawing/2014/main" id="{0C11E0BD-D5C7-A311-3F2D-CB6DCFF5A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9055" y="2452688"/>
            <a:ext cx="492443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CN" altLang="en-US" sz="20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校园里的公物</a:t>
            </a:r>
          </a:p>
        </p:txBody>
      </p:sp>
      <p:pic>
        <p:nvPicPr>
          <p:cNvPr id="12" name="图片 21">
            <a:hlinkClick r:id="rId12" action="ppaction://hlinksldjump"/>
            <a:extLst>
              <a:ext uri="{FF2B5EF4-FFF2-40B4-BE49-F238E27FC236}">
                <a16:creationId xmlns:a16="http://schemas.microsoft.com/office/drawing/2014/main" id="{52E21C3C-893A-6ED6-3806-D2886BBAC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4776788"/>
            <a:ext cx="35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08F23C60-5914-333D-0C4B-E9944F9E6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414" y="2813435"/>
            <a:ext cx="4645914" cy="2034707"/>
          </a:xfrm>
          <a:prstGeom prst="rect">
            <a:avLst/>
          </a:prstGeom>
        </p:spPr>
      </p:pic>
      <p:sp>
        <p:nvSpPr>
          <p:cNvPr id="19461" name="文本框 22"/>
          <p:cNvSpPr txBox="1">
            <a:spLocks noChangeArrowheads="1"/>
          </p:cNvSpPr>
          <p:nvPr/>
        </p:nvSpPr>
        <p:spPr bwMode="auto">
          <a:xfrm>
            <a:off x="711200" y="366712"/>
            <a:ext cx="7747000" cy="641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3200" b="1" dirty="0">
                <a:latin typeface="宋体" pitchFamily="2" charset="-122"/>
                <a:ea typeface="宋体" pitchFamily="2" charset="-122"/>
                <a:sym typeface="+mn-ea"/>
              </a:rPr>
              <a:t>你听到它们的心里话了吗？</a:t>
            </a:r>
            <a:endParaRPr lang="zh-CN" altLang="en-US" sz="3200" b="1" dirty="0">
              <a:latin typeface="宋体" pitchFamily="2" charset="-122"/>
              <a:ea typeface="宋体" pitchFamily="2" charset="-122"/>
            </a:endParaRPr>
          </a:p>
        </p:txBody>
      </p:sp>
      <p:grpSp>
        <p:nvGrpSpPr>
          <p:cNvPr id="19477" name="组合 27"/>
          <p:cNvGrpSpPr>
            <a:grpSpLocks/>
          </p:cNvGrpSpPr>
          <p:nvPr/>
        </p:nvGrpSpPr>
        <p:grpSpPr bwMode="auto">
          <a:xfrm>
            <a:off x="883275" y="1182889"/>
            <a:ext cx="3275067" cy="1693349"/>
            <a:chOff x="5701924" y="253118"/>
            <a:chExt cx="2835736" cy="1693372"/>
          </a:xfrm>
        </p:grpSpPr>
        <p:sp>
          <p:nvSpPr>
            <p:cNvPr id="29" name="对话气泡: 圆角矩形 28">
              <a:extLst>
                <a:ext uri="{FF2B5EF4-FFF2-40B4-BE49-F238E27FC236}">
                  <a16:creationId xmlns:a16="http://schemas.microsoft.com/office/drawing/2014/main" id="{40ECEF51-1486-4A55-A6DA-E5A809DE2808}"/>
                </a:ext>
              </a:extLst>
            </p:cNvPr>
            <p:cNvSpPr/>
            <p:nvPr/>
          </p:nvSpPr>
          <p:spPr>
            <a:xfrm>
              <a:off x="5701924" y="253118"/>
              <a:ext cx="2637801" cy="1693372"/>
            </a:xfrm>
            <a:prstGeom prst="wedgeRoundRectCallout">
              <a:avLst>
                <a:gd name="adj1" fmla="val 32686"/>
                <a:gd name="adj2" fmla="val 63480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9479" name="文本框 29"/>
            <p:cNvSpPr txBox="1">
              <a:spLocks noChangeArrowheads="1"/>
            </p:cNvSpPr>
            <p:nvPr/>
          </p:nvSpPr>
          <p:spPr bwMode="auto">
            <a:xfrm>
              <a:off x="5702214" y="253118"/>
              <a:ext cx="2835446" cy="1693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30000"/>
                </a:lnSpc>
              </a:pP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    要调座位了，我希望</a:t>
              </a:r>
              <a:r>
                <a:rPr lang="en-US" altLang="zh-CN" sz="28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____</a:t>
              </a: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做我的好朋友。</a:t>
              </a:r>
              <a:endPara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9473" name="组合 30"/>
          <p:cNvGrpSpPr>
            <a:grpSpLocks/>
          </p:cNvGrpSpPr>
          <p:nvPr/>
        </p:nvGrpSpPr>
        <p:grpSpPr bwMode="auto">
          <a:xfrm>
            <a:off x="4882814" y="1119990"/>
            <a:ext cx="2965786" cy="1756249"/>
            <a:chOff x="5702215" y="253118"/>
            <a:chExt cx="2568358" cy="1756363"/>
          </a:xfrm>
        </p:grpSpPr>
        <p:sp>
          <p:nvSpPr>
            <p:cNvPr id="32" name="对话气泡: 圆角矩形 31">
              <a:extLst>
                <a:ext uri="{FF2B5EF4-FFF2-40B4-BE49-F238E27FC236}">
                  <a16:creationId xmlns:a16="http://schemas.microsoft.com/office/drawing/2014/main" id="{AAE4FB26-2E5D-4527-827A-A2033127E337}"/>
                </a:ext>
              </a:extLst>
            </p:cNvPr>
            <p:cNvSpPr/>
            <p:nvPr/>
          </p:nvSpPr>
          <p:spPr>
            <a:xfrm>
              <a:off x="5702215" y="253119"/>
              <a:ext cx="2568358" cy="1756362"/>
            </a:xfrm>
            <a:prstGeom prst="wedgeRoundRectCallout">
              <a:avLst>
                <a:gd name="adj1" fmla="val -41719"/>
                <a:gd name="adj2" fmla="val 57789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9475" name="文本框 32"/>
            <p:cNvSpPr txBox="1">
              <a:spLocks noChangeArrowheads="1"/>
            </p:cNvSpPr>
            <p:nvPr/>
          </p:nvSpPr>
          <p:spPr bwMode="auto">
            <a:xfrm>
              <a:off x="5749350" y="253118"/>
              <a:ext cx="2483516" cy="1693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30000"/>
                </a:lnSpc>
              </a:pPr>
              <a:r>
                <a:rPr lang="zh-CN" altLang="en-US" sz="28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    我们是大家的，我喜欢爱护我的小朋友。</a:t>
              </a:r>
              <a:endPara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6116D20C-FFF8-2476-2FEA-69B52F7DB3E3}"/>
              </a:ext>
            </a:extLst>
          </p:cNvPr>
          <p:cNvGrpSpPr/>
          <p:nvPr/>
        </p:nvGrpSpPr>
        <p:grpSpPr>
          <a:xfrm>
            <a:off x="-25400" y="178344"/>
            <a:ext cx="505388" cy="1653631"/>
            <a:chOff x="-25400" y="178344"/>
            <a:chExt cx="505388" cy="1653631"/>
          </a:xfrm>
        </p:grpSpPr>
        <p:sp>
          <p:nvSpPr>
            <p:cNvPr id="5" name="七边形 4">
              <a:hlinkClick r:id="rId4" action="ppaction://hlinksldjump"/>
              <a:extLst>
                <a:ext uri="{FF2B5EF4-FFF2-40B4-BE49-F238E27FC236}">
                  <a16:creationId xmlns:a16="http://schemas.microsoft.com/office/drawing/2014/main" id="{F4B3AAD3-FD53-9D92-26B8-8AEF234B4F49}"/>
                </a:ext>
              </a:extLst>
            </p:cNvPr>
            <p:cNvSpPr/>
            <p:nvPr/>
          </p:nvSpPr>
          <p:spPr bwMode="auto">
            <a:xfrm>
              <a:off x="57150" y="178344"/>
              <a:ext cx="422838" cy="408564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1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6" name="七边形 5">
              <a:hlinkClick r:id="rId5" action="ppaction://hlinksldjump"/>
              <a:extLst>
                <a:ext uri="{FF2B5EF4-FFF2-40B4-BE49-F238E27FC236}">
                  <a16:creationId xmlns:a16="http://schemas.microsoft.com/office/drawing/2014/main" id="{DF68DD5E-D016-91DE-976F-E0164CC62DCB}"/>
                </a:ext>
              </a:extLst>
            </p:cNvPr>
            <p:cNvSpPr/>
            <p:nvPr/>
          </p:nvSpPr>
          <p:spPr bwMode="auto">
            <a:xfrm>
              <a:off x="-25400" y="586908"/>
              <a:ext cx="422838" cy="408564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2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7" name="七边形 6">
              <a:hlinkClick r:id="rId6" action="ppaction://hlinksldjump"/>
              <a:extLst>
                <a:ext uri="{FF2B5EF4-FFF2-40B4-BE49-F238E27FC236}">
                  <a16:creationId xmlns:a16="http://schemas.microsoft.com/office/drawing/2014/main" id="{FC15AAB1-E26D-19EA-F101-8D77957D6644}"/>
                </a:ext>
              </a:extLst>
            </p:cNvPr>
            <p:cNvSpPr/>
            <p:nvPr/>
          </p:nvSpPr>
          <p:spPr bwMode="auto">
            <a:xfrm>
              <a:off x="-25400" y="1001930"/>
              <a:ext cx="422838" cy="408564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3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1" name="七边形 10">
              <a:hlinkClick r:id="rId7" action="ppaction://hlinksldjump"/>
              <a:extLst>
                <a:ext uri="{FF2B5EF4-FFF2-40B4-BE49-F238E27FC236}">
                  <a16:creationId xmlns:a16="http://schemas.microsoft.com/office/drawing/2014/main" id="{A17CE77C-38A4-48DB-F96F-A8AF5F10D689}"/>
                </a:ext>
              </a:extLst>
            </p:cNvPr>
            <p:cNvSpPr/>
            <p:nvPr/>
          </p:nvSpPr>
          <p:spPr bwMode="auto">
            <a:xfrm>
              <a:off x="-25400" y="1423410"/>
              <a:ext cx="422838" cy="408565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4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2" name="箭头: 五边形 11">
            <a:extLst>
              <a:ext uri="{FF2B5EF4-FFF2-40B4-BE49-F238E27FC236}">
                <a16:creationId xmlns:a16="http://schemas.microsoft.com/office/drawing/2014/main" id="{DF5ED7F7-7567-0647-BE6C-6849E68260F9}"/>
              </a:ext>
            </a:extLst>
          </p:cNvPr>
          <p:cNvSpPr/>
          <p:nvPr/>
        </p:nvSpPr>
        <p:spPr>
          <a:xfrm>
            <a:off x="0" y="1844891"/>
            <a:ext cx="376238" cy="3298609"/>
          </a:xfrm>
          <a:prstGeom prst="homePlate">
            <a:avLst>
              <a:gd name="adj" fmla="val 21698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文本框 15">
            <a:extLst>
              <a:ext uri="{FF2B5EF4-FFF2-40B4-BE49-F238E27FC236}">
                <a16:creationId xmlns:a16="http://schemas.microsoft.com/office/drawing/2014/main" id="{D2599C52-2A9C-44C0-E674-E2C8E3628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9055" y="2452688"/>
            <a:ext cx="492443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CN" altLang="en-US" sz="20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校园里的公物</a:t>
            </a:r>
          </a:p>
        </p:txBody>
      </p:sp>
      <p:pic>
        <p:nvPicPr>
          <p:cNvPr id="14" name="图片 21">
            <a:hlinkClick r:id="rId8" action="ppaction://hlinksldjump"/>
            <a:extLst>
              <a:ext uri="{FF2B5EF4-FFF2-40B4-BE49-F238E27FC236}">
                <a16:creationId xmlns:a16="http://schemas.microsoft.com/office/drawing/2014/main" id="{72512F27-DD36-DD0A-1D3E-12145B80F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4776788"/>
            <a:ext cx="35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649197E6-7EFE-4FE6-96A8-611FCE09259D}"/>
              </a:ext>
            </a:extLst>
          </p:cNvPr>
          <p:cNvSpPr txBox="1"/>
          <p:nvPr/>
        </p:nvSpPr>
        <p:spPr>
          <a:xfrm>
            <a:off x="2822912" y="741562"/>
            <a:ext cx="3840302" cy="707886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spc="6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如果公物会说话</a:t>
            </a:r>
          </a:p>
        </p:txBody>
      </p:sp>
      <p:grpSp>
        <p:nvGrpSpPr>
          <p:cNvPr id="4" name="组合 3"/>
          <p:cNvGrpSpPr>
            <a:grpSpLocks/>
          </p:cNvGrpSpPr>
          <p:nvPr/>
        </p:nvGrpSpPr>
        <p:grpSpPr bwMode="auto">
          <a:xfrm>
            <a:off x="327025" y="1643063"/>
            <a:ext cx="5281613" cy="2185987"/>
            <a:chOff x="790841" y="1815528"/>
            <a:chExt cx="5281347" cy="2186367"/>
          </a:xfrm>
        </p:grpSpPr>
        <p:grpSp>
          <p:nvGrpSpPr>
            <p:cNvPr id="20494" name="组合 4"/>
            <p:cNvGrpSpPr>
              <a:grpSpLocks/>
            </p:cNvGrpSpPr>
            <p:nvPr/>
          </p:nvGrpSpPr>
          <p:grpSpPr bwMode="auto">
            <a:xfrm>
              <a:off x="790841" y="1815528"/>
              <a:ext cx="5281347" cy="2186367"/>
              <a:chOff x="1006663" y="3195923"/>
              <a:chExt cx="5281347" cy="2186367"/>
            </a:xfrm>
          </p:grpSpPr>
          <p:sp>
            <p:nvSpPr>
              <p:cNvPr id="7" name="矩形: 圆角 6">
                <a:extLst>
                  <a:ext uri="{FF2B5EF4-FFF2-40B4-BE49-F238E27FC236}">
                    <a16:creationId xmlns:a16="http://schemas.microsoft.com/office/drawing/2014/main" id="{24A897C3-5490-4AA8-9BF8-DBC8DDB9E069}"/>
                  </a:ext>
                </a:extLst>
              </p:cNvPr>
              <p:cNvSpPr/>
              <p:nvPr/>
            </p:nvSpPr>
            <p:spPr>
              <a:xfrm>
                <a:off x="1006663" y="3195923"/>
                <a:ext cx="5281347" cy="2186367"/>
              </a:xfrm>
              <a:prstGeom prst="roundRect">
                <a:avLst>
                  <a:gd name="adj" fmla="val 16247"/>
                </a:avLst>
              </a:prstGeom>
              <a:solidFill>
                <a:srgbClr val="ECDF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pic>
            <p:nvPicPr>
              <p:cNvPr id="20497" name="图形 7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249539" y="3746881"/>
                <a:ext cx="1419154" cy="14750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0495" name="文本框 5"/>
            <p:cNvSpPr txBox="1">
              <a:spLocks noChangeArrowheads="1"/>
            </p:cNvSpPr>
            <p:nvPr/>
          </p:nvSpPr>
          <p:spPr bwMode="auto">
            <a:xfrm>
              <a:off x="2418886" y="1920174"/>
              <a:ext cx="3560434" cy="19220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30000"/>
                </a:lnSpc>
              </a:pPr>
              <a:r>
                <a:rPr lang="zh-CN" altLang="en-US" sz="3200" b="1">
                  <a:latin typeface="宋体" pitchFamily="2" charset="-122"/>
                  <a:ea typeface="宋体" pitchFamily="2" charset="-122"/>
                  <a:sym typeface="+mn-ea"/>
                </a:rPr>
                <a:t>    如果学校里的公物会说话，它们会说什么呢？</a:t>
              </a:r>
              <a:endParaRPr lang="zh-CN" altLang="en-US" sz="3200" b="1">
                <a:latin typeface="宋体" pitchFamily="2" charset="-122"/>
                <a:ea typeface="宋体" pitchFamily="2" charset="-122"/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1DC2145A-DC50-2CB9-B22F-46055E2BD0C8}"/>
              </a:ext>
            </a:extLst>
          </p:cNvPr>
          <p:cNvGrpSpPr/>
          <p:nvPr/>
        </p:nvGrpSpPr>
        <p:grpSpPr>
          <a:xfrm>
            <a:off x="-25400" y="178344"/>
            <a:ext cx="505388" cy="1653631"/>
            <a:chOff x="-25400" y="178344"/>
            <a:chExt cx="505388" cy="1653631"/>
          </a:xfrm>
        </p:grpSpPr>
        <p:sp>
          <p:nvSpPr>
            <p:cNvPr id="5" name="七边形 4">
              <a:hlinkClick r:id="rId3" action="ppaction://hlinksldjump"/>
              <a:extLst>
                <a:ext uri="{FF2B5EF4-FFF2-40B4-BE49-F238E27FC236}">
                  <a16:creationId xmlns:a16="http://schemas.microsoft.com/office/drawing/2014/main" id="{D0DFBC33-C14C-921C-C97B-9F5CCF8DBA02}"/>
                </a:ext>
              </a:extLst>
            </p:cNvPr>
            <p:cNvSpPr/>
            <p:nvPr/>
          </p:nvSpPr>
          <p:spPr bwMode="auto">
            <a:xfrm>
              <a:off x="57150" y="178344"/>
              <a:ext cx="422838" cy="408564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1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6" name="七边形 5">
              <a:hlinkClick r:id="rId4" action="ppaction://hlinksldjump"/>
              <a:extLst>
                <a:ext uri="{FF2B5EF4-FFF2-40B4-BE49-F238E27FC236}">
                  <a16:creationId xmlns:a16="http://schemas.microsoft.com/office/drawing/2014/main" id="{5DA0AD11-2D45-E544-0DBF-47C00429E4EF}"/>
                </a:ext>
              </a:extLst>
            </p:cNvPr>
            <p:cNvSpPr/>
            <p:nvPr/>
          </p:nvSpPr>
          <p:spPr bwMode="auto">
            <a:xfrm>
              <a:off x="-25400" y="586908"/>
              <a:ext cx="422838" cy="408564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2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8" name="七边形 7">
              <a:hlinkClick r:id="rId5" action="ppaction://hlinksldjump"/>
              <a:extLst>
                <a:ext uri="{FF2B5EF4-FFF2-40B4-BE49-F238E27FC236}">
                  <a16:creationId xmlns:a16="http://schemas.microsoft.com/office/drawing/2014/main" id="{6C266534-0393-3996-666A-CE63447DB733}"/>
                </a:ext>
              </a:extLst>
            </p:cNvPr>
            <p:cNvSpPr/>
            <p:nvPr/>
          </p:nvSpPr>
          <p:spPr bwMode="auto">
            <a:xfrm>
              <a:off x="-25400" y="1001930"/>
              <a:ext cx="422838" cy="408564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3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0" name="七边形 9">
              <a:hlinkClick r:id="rId6" action="ppaction://hlinksldjump"/>
              <a:extLst>
                <a:ext uri="{FF2B5EF4-FFF2-40B4-BE49-F238E27FC236}">
                  <a16:creationId xmlns:a16="http://schemas.microsoft.com/office/drawing/2014/main" id="{17C10AE2-9C00-FB0A-7B12-E307602A34FD}"/>
                </a:ext>
              </a:extLst>
            </p:cNvPr>
            <p:cNvSpPr/>
            <p:nvPr/>
          </p:nvSpPr>
          <p:spPr bwMode="auto">
            <a:xfrm>
              <a:off x="-25400" y="1423410"/>
              <a:ext cx="422838" cy="408565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4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1" name="箭头: 五边形 10">
            <a:extLst>
              <a:ext uri="{FF2B5EF4-FFF2-40B4-BE49-F238E27FC236}">
                <a16:creationId xmlns:a16="http://schemas.microsoft.com/office/drawing/2014/main" id="{305FF140-0357-ECF2-6D90-C108BEDC77C7}"/>
              </a:ext>
            </a:extLst>
          </p:cNvPr>
          <p:cNvSpPr/>
          <p:nvPr/>
        </p:nvSpPr>
        <p:spPr>
          <a:xfrm>
            <a:off x="0" y="1844891"/>
            <a:ext cx="376238" cy="3298609"/>
          </a:xfrm>
          <a:prstGeom prst="homePlate">
            <a:avLst>
              <a:gd name="adj" fmla="val 21698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文本框 15">
            <a:extLst>
              <a:ext uri="{FF2B5EF4-FFF2-40B4-BE49-F238E27FC236}">
                <a16:creationId xmlns:a16="http://schemas.microsoft.com/office/drawing/2014/main" id="{E6F3C18D-A3F1-B9A1-C12C-E3D56A644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9055" y="2452688"/>
            <a:ext cx="492443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CN" altLang="en-US" sz="20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校园里的公物</a:t>
            </a:r>
          </a:p>
        </p:txBody>
      </p:sp>
      <p:pic>
        <p:nvPicPr>
          <p:cNvPr id="19" name="图片 21">
            <a:hlinkClick r:id="rId7" action="ppaction://hlinksldjump"/>
            <a:extLst>
              <a:ext uri="{FF2B5EF4-FFF2-40B4-BE49-F238E27FC236}">
                <a16:creationId xmlns:a16="http://schemas.microsoft.com/office/drawing/2014/main" id="{2F7F5E7C-87F3-5F2A-C653-7F955A263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4776788"/>
            <a:ext cx="35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组合 14"/>
          <p:cNvGrpSpPr>
            <a:grpSpLocks/>
          </p:cNvGrpSpPr>
          <p:nvPr/>
        </p:nvGrpSpPr>
        <p:grpSpPr bwMode="auto">
          <a:xfrm>
            <a:off x="782638" y="2801938"/>
            <a:ext cx="1860550" cy="1258887"/>
            <a:chOff x="843423" y="2544247"/>
            <a:chExt cx="1861185" cy="1257935"/>
          </a:xfrm>
        </p:grpSpPr>
        <p:sp>
          <p:nvSpPr>
            <p:cNvPr id="2" name="圆角矩形 10">
              <a:extLst>
                <a:ext uri="{FF2B5EF4-FFF2-40B4-BE49-F238E27FC236}">
                  <a16:creationId xmlns:a16="http://schemas.microsoft.com/office/drawing/2014/main" id="{9073C6C4-3CA6-48A0-B49B-B94256ACCF96}"/>
                </a:ext>
              </a:extLst>
            </p:cNvPr>
            <p:cNvSpPr/>
            <p:nvPr/>
          </p:nvSpPr>
          <p:spPr>
            <a:xfrm>
              <a:off x="843423" y="2544247"/>
              <a:ext cx="1861185" cy="1257935"/>
            </a:xfrm>
            <a:prstGeom prst="roundRect">
              <a:avLst>
                <a:gd name="adj" fmla="val 4312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b="1" kern="0" dirty="0">
                  <a:solidFill>
                    <a:prstClr val="black"/>
                  </a:solidFill>
                  <a:ea typeface="楷体" panose="02010609060101010101" pitchFamily="49" charset="-122"/>
                </a:rPr>
                <a:t>          </a:t>
              </a:r>
              <a:r>
                <a:rPr lang="zh-CN" altLang="en-US" sz="2400" b="1" kern="0" dirty="0">
                  <a:solidFill>
                    <a:prstClr val="black"/>
                  </a:solidFill>
                  <a:ea typeface="楷体" panose="02010609060101010101" pitchFamily="49" charset="-122"/>
                </a:rPr>
                <a:t>椅子</a:t>
              </a:r>
            </a:p>
          </p:txBody>
        </p:sp>
        <p:pic>
          <p:nvPicPr>
            <p:cNvPr id="21538" name="图片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30243" y="2662184"/>
              <a:ext cx="740858" cy="1022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1507" name="组合 15"/>
          <p:cNvGrpSpPr>
            <a:grpSpLocks/>
          </p:cNvGrpSpPr>
          <p:nvPr/>
        </p:nvGrpSpPr>
        <p:grpSpPr bwMode="auto">
          <a:xfrm>
            <a:off x="3641725" y="2806700"/>
            <a:ext cx="1862138" cy="1258888"/>
            <a:chOff x="5008405" y="3042085"/>
            <a:chExt cx="1861185" cy="1257935"/>
          </a:xfrm>
        </p:grpSpPr>
        <p:sp>
          <p:nvSpPr>
            <p:cNvPr id="3" name="圆角矩形 11">
              <a:extLst>
                <a:ext uri="{FF2B5EF4-FFF2-40B4-BE49-F238E27FC236}">
                  <a16:creationId xmlns:a16="http://schemas.microsoft.com/office/drawing/2014/main" id="{EB5975A5-17E4-4403-ABCF-F4BD60C00695}"/>
                </a:ext>
              </a:extLst>
            </p:cNvPr>
            <p:cNvSpPr/>
            <p:nvPr/>
          </p:nvSpPr>
          <p:spPr>
            <a:xfrm>
              <a:off x="5008405" y="3042085"/>
              <a:ext cx="1861185" cy="1257935"/>
            </a:xfrm>
            <a:prstGeom prst="roundRect">
              <a:avLst>
                <a:gd name="adj" fmla="val 431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kern="0" dirty="0">
                  <a:solidFill>
                    <a:prstClr val="black"/>
                  </a:solidFill>
                  <a:ea typeface="楷体" panose="02010609060101010101" pitchFamily="49" charset="-122"/>
                </a:rPr>
                <a:t>花草</a:t>
              </a:r>
            </a:p>
          </p:txBody>
        </p:sp>
        <p:pic>
          <p:nvPicPr>
            <p:cNvPr id="21536" name="图片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730017" y="3173215"/>
              <a:ext cx="1109606" cy="1065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1508" name="组合 11"/>
          <p:cNvGrpSpPr>
            <a:grpSpLocks/>
          </p:cNvGrpSpPr>
          <p:nvPr/>
        </p:nvGrpSpPr>
        <p:grpSpPr bwMode="auto">
          <a:xfrm>
            <a:off x="782638" y="601663"/>
            <a:ext cx="1860550" cy="1277937"/>
            <a:chOff x="2122037" y="892329"/>
            <a:chExt cx="1861185" cy="1277481"/>
          </a:xfrm>
        </p:grpSpPr>
        <p:sp>
          <p:nvSpPr>
            <p:cNvPr id="6" name="圆角矩形 3">
              <a:extLst>
                <a:ext uri="{FF2B5EF4-FFF2-40B4-BE49-F238E27FC236}">
                  <a16:creationId xmlns:a16="http://schemas.microsoft.com/office/drawing/2014/main" id="{B350F967-0881-47F4-AEB5-E9433601F0DE}"/>
                </a:ext>
              </a:extLst>
            </p:cNvPr>
            <p:cNvSpPr/>
            <p:nvPr/>
          </p:nvSpPr>
          <p:spPr>
            <a:xfrm>
              <a:off x="2122037" y="911372"/>
              <a:ext cx="1861185" cy="1258438"/>
            </a:xfrm>
            <a:prstGeom prst="roundRect">
              <a:avLst>
                <a:gd name="adj" fmla="val 4312"/>
              </a:avLst>
            </a:prstGeom>
            <a:solidFill>
              <a:srgbClr val="E6D1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b="1" kern="0" dirty="0">
                  <a:solidFill>
                    <a:prstClr val="black"/>
                  </a:solidFill>
                  <a:ea typeface="楷体" panose="02010609060101010101" pitchFamily="49" charset="-122"/>
                </a:rPr>
                <a:t>              </a:t>
              </a:r>
              <a:r>
                <a:rPr lang="zh-CN" altLang="en-US" sz="2400" b="1" kern="0" dirty="0">
                  <a:solidFill>
                    <a:prstClr val="black"/>
                  </a:solidFill>
                  <a:ea typeface="楷体" panose="02010609060101010101" pitchFamily="49" charset="-122"/>
                </a:rPr>
                <a:t>墙壁</a:t>
              </a:r>
            </a:p>
          </p:txBody>
        </p:sp>
        <p:pic>
          <p:nvPicPr>
            <p:cNvPr id="21534" name="图片 8"/>
            <p:cNvPicPr>
              <a:picLocks noChangeAspect="1" noChangeArrowheads="1"/>
            </p:cNvPicPr>
            <p:nvPr/>
          </p:nvPicPr>
          <p:blipFill>
            <a:blip r:embed="rId5"/>
            <a:srcRect l="20517" r="33211" b="20210"/>
            <a:stretch>
              <a:fillRect/>
            </a:stretch>
          </p:blipFill>
          <p:spPr bwMode="auto">
            <a:xfrm>
              <a:off x="2212667" y="892329"/>
              <a:ext cx="943788" cy="1277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1509" name="组合 12"/>
          <p:cNvGrpSpPr>
            <a:grpSpLocks/>
          </p:cNvGrpSpPr>
          <p:nvPr/>
        </p:nvGrpSpPr>
        <p:grpSpPr bwMode="auto">
          <a:xfrm>
            <a:off x="3641725" y="617538"/>
            <a:ext cx="1860550" cy="1257300"/>
            <a:chOff x="3559482" y="1976980"/>
            <a:chExt cx="1861185" cy="1257935"/>
          </a:xfrm>
        </p:grpSpPr>
        <p:sp>
          <p:nvSpPr>
            <p:cNvPr id="8" name="圆角矩形 14">
              <a:extLst>
                <a:ext uri="{FF2B5EF4-FFF2-40B4-BE49-F238E27FC236}">
                  <a16:creationId xmlns:a16="http://schemas.microsoft.com/office/drawing/2014/main" id="{F1353246-B73A-4D8C-B107-E6FD5F52E2F3}"/>
                </a:ext>
              </a:extLst>
            </p:cNvPr>
            <p:cNvSpPr/>
            <p:nvPr/>
          </p:nvSpPr>
          <p:spPr>
            <a:xfrm>
              <a:off x="3559482" y="1976980"/>
              <a:ext cx="1861185" cy="1257935"/>
            </a:xfrm>
            <a:prstGeom prst="roundRect">
              <a:avLst>
                <a:gd name="adj" fmla="val 4312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b="1" kern="0" dirty="0">
                  <a:solidFill>
                    <a:prstClr val="black"/>
                  </a:solidFill>
                  <a:ea typeface="楷体" panose="02010609060101010101" pitchFamily="49" charset="-122"/>
                </a:rPr>
                <a:t>       </a:t>
              </a:r>
              <a:r>
                <a:rPr lang="zh-CN" altLang="en-US" sz="2400" b="1" kern="0" dirty="0">
                  <a:solidFill>
                    <a:prstClr val="black"/>
                  </a:solidFill>
                  <a:ea typeface="楷体" panose="02010609060101010101" pitchFamily="49" charset="-122"/>
                </a:rPr>
                <a:t>水龙头</a:t>
              </a:r>
            </a:p>
          </p:txBody>
        </p:sp>
        <p:pic>
          <p:nvPicPr>
            <p:cNvPr id="21532" name="图片 9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687218" y="2046817"/>
              <a:ext cx="481501" cy="1135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1510" name="组合 13"/>
          <p:cNvGrpSpPr>
            <a:grpSpLocks/>
          </p:cNvGrpSpPr>
          <p:nvPr/>
        </p:nvGrpSpPr>
        <p:grpSpPr bwMode="auto">
          <a:xfrm>
            <a:off x="6410325" y="547688"/>
            <a:ext cx="1951038" cy="1371600"/>
            <a:chOff x="5131302" y="849003"/>
            <a:chExt cx="1951057" cy="1371148"/>
          </a:xfrm>
        </p:grpSpPr>
        <p:sp>
          <p:nvSpPr>
            <p:cNvPr id="7" name="圆角矩形 1">
              <a:extLst>
                <a:ext uri="{FF2B5EF4-FFF2-40B4-BE49-F238E27FC236}">
                  <a16:creationId xmlns:a16="http://schemas.microsoft.com/office/drawing/2014/main" id="{2CC5C17D-AF95-43BB-AAC3-F88407024D51}"/>
                </a:ext>
              </a:extLst>
            </p:cNvPr>
            <p:cNvSpPr/>
            <p:nvPr/>
          </p:nvSpPr>
          <p:spPr>
            <a:xfrm>
              <a:off x="5131302" y="912482"/>
              <a:ext cx="1860568" cy="1256886"/>
            </a:xfrm>
            <a:prstGeom prst="roundRect">
              <a:avLst>
                <a:gd name="adj" fmla="val 4312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kern="0" dirty="0">
                  <a:solidFill>
                    <a:prstClr val="black"/>
                  </a:solidFill>
                  <a:ea typeface="楷体" panose="02010609060101010101" pitchFamily="49" charset="-122"/>
                </a:rPr>
                <a:t>电扇</a:t>
              </a:r>
            </a:p>
          </p:txBody>
        </p:sp>
        <p:pic>
          <p:nvPicPr>
            <p:cNvPr id="21530" name="图片 10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857812" y="849003"/>
              <a:ext cx="1224547" cy="1371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4D4F3292-F2A4-47B7-90E2-7AAA5EB51D4C}"/>
              </a:ext>
            </a:extLst>
          </p:cNvPr>
          <p:cNvSpPr txBox="1"/>
          <p:nvPr/>
        </p:nvSpPr>
        <p:spPr>
          <a:xfrm>
            <a:off x="542925" y="1997075"/>
            <a:ext cx="2198688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kern="0" dirty="0">
                <a:solidFill>
                  <a:prstClr val="black"/>
                </a:solidFill>
                <a:latin typeface="+mn-lt"/>
                <a:ea typeface="楷体" panose="02010609060101010101" pitchFamily="49" charset="-122"/>
              </a:rPr>
              <a:t>“我很爱干净”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53B24809-0178-42E7-868D-AC1B3D7A9D04}"/>
              </a:ext>
            </a:extLst>
          </p:cNvPr>
          <p:cNvSpPr txBox="1"/>
          <p:nvPr/>
        </p:nvSpPr>
        <p:spPr>
          <a:xfrm>
            <a:off x="2860675" y="2001838"/>
            <a:ext cx="2779713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kern="0" dirty="0">
                <a:solidFill>
                  <a:prstClr val="black"/>
                </a:solidFill>
                <a:latin typeface="+mn-lt"/>
                <a:ea typeface="楷体" panose="02010609060101010101" pitchFamily="49" charset="-122"/>
              </a:rPr>
              <a:t>“我不想一直流泪”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FB14C85-3E5C-45ED-A85E-E4460A1D759C}"/>
              </a:ext>
            </a:extLst>
          </p:cNvPr>
          <p:cNvSpPr txBox="1"/>
          <p:nvPr/>
        </p:nvSpPr>
        <p:spPr>
          <a:xfrm>
            <a:off x="5757863" y="2001838"/>
            <a:ext cx="3132137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kern="0" dirty="0">
                <a:solidFill>
                  <a:prstClr val="black"/>
                </a:solidFill>
                <a:latin typeface="+mn-lt"/>
                <a:ea typeface="楷体" panose="02010609060101010101" pitchFamily="49" charset="-122"/>
              </a:rPr>
              <a:t>“不用时请让我休息”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26B6DE6-6B29-400A-ADBE-B0ED25B660A5}"/>
              </a:ext>
            </a:extLst>
          </p:cNvPr>
          <p:cNvSpPr txBox="1"/>
          <p:nvPr/>
        </p:nvSpPr>
        <p:spPr>
          <a:xfrm>
            <a:off x="320675" y="4183063"/>
            <a:ext cx="2779713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kern="0" dirty="0">
                <a:solidFill>
                  <a:prstClr val="black"/>
                </a:solidFill>
                <a:latin typeface="+mn-lt"/>
                <a:ea typeface="楷体" panose="02010609060101010101" pitchFamily="49" charset="-122"/>
              </a:rPr>
              <a:t>“请让我站稳一点”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B33ECD82-1A39-4755-B0DB-33FB66E46C76}"/>
              </a:ext>
            </a:extLst>
          </p:cNvPr>
          <p:cNvSpPr txBox="1"/>
          <p:nvPr/>
        </p:nvSpPr>
        <p:spPr>
          <a:xfrm>
            <a:off x="3100388" y="4195763"/>
            <a:ext cx="336867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kern="0" dirty="0">
                <a:solidFill>
                  <a:prstClr val="black"/>
                </a:solidFill>
                <a:latin typeface="+mn-lt"/>
                <a:ea typeface="楷体" panose="02010609060101010101" pitchFamily="49" charset="-122"/>
              </a:rPr>
              <a:t>“我怕疼，请多爱护我”</a:t>
            </a:r>
          </a:p>
        </p:txBody>
      </p:sp>
      <p:grpSp>
        <p:nvGrpSpPr>
          <p:cNvPr id="29" name="组合 28"/>
          <p:cNvGrpSpPr>
            <a:grpSpLocks/>
          </p:cNvGrpSpPr>
          <p:nvPr/>
        </p:nvGrpSpPr>
        <p:grpSpPr bwMode="auto">
          <a:xfrm>
            <a:off x="5703888" y="2562225"/>
            <a:ext cx="3073400" cy="1590675"/>
            <a:chOff x="5702214" y="253118"/>
            <a:chExt cx="3073195" cy="2034333"/>
          </a:xfrm>
        </p:grpSpPr>
        <p:sp>
          <p:nvSpPr>
            <p:cNvPr id="30" name="对话气泡: 圆角矩形 29">
              <a:extLst>
                <a:ext uri="{FF2B5EF4-FFF2-40B4-BE49-F238E27FC236}">
                  <a16:creationId xmlns:a16="http://schemas.microsoft.com/office/drawing/2014/main" id="{DBE4D250-92DB-482E-8B89-B8531A76B028}"/>
                </a:ext>
              </a:extLst>
            </p:cNvPr>
            <p:cNvSpPr/>
            <p:nvPr/>
          </p:nvSpPr>
          <p:spPr>
            <a:xfrm>
              <a:off x="5702214" y="253118"/>
              <a:ext cx="3073195" cy="2034333"/>
            </a:xfrm>
            <a:prstGeom prst="wedgeRoundRectCallout">
              <a:avLst>
                <a:gd name="adj1" fmla="val 58993"/>
                <a:gd name="adj2" fmla="val -17985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1528" name="文本框 30"/>
            <p:cNvSpPr txBox="1">
              <a:spLocks noChangeArrowheads="1"/>
            </p:cNvSpPr>
            <p:nvPr/>
          </p:nvSpPr>
          <p:spPr bwMode="auto">
            <a:xfrm>
              <a:off x="5702293" y="401530"/>
              <a:ext cx="3073116" cy="163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30000"/>
                </a:lnSpc>
              </a:pPr>
              <a:r>
                <a:rPr lang="zh-CN" altLang="en-US" sz="3200" b="1">
                  <a:latin typeface="宋体" pitchFamily="2" charset="-122"/>
                  <a:ea typeface="宋体" pitchFamily="2" charset="-122"/>
                  <a:sym typeface="+mn-ea"/>
                </a:rPr>
                <a:t>    其他的公物会说些什么呢？</a:t>
              </a:r>
              <a:endParaRPr lang="zh-CN" altLang="en-US" sz="3200" b="1">
                <a:latin typeface="宋体" pitchFamily="2" charset="-122"/>
                <a:ea typeface="宋体" pitchFamily="2" charset="-122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EB914B46-66C9-04B4-23F0-A313BABE7546}"/>
              </a:ext>
            </a:extLst>
          </p:cNvPr>
          <p:cNvGrpSpPr/>
          <p:nvPr/>
        </p:nvGrpSpPr>
        <p:grpSpPr>
          <a:xfrm>
            <a:off x="-25400" y="178344"/>
            <a:ext cx="505388" cy="1653631"/>
            <a:chOff x="-25400" y="178344"/>
            <a:chExt cx="505388" cy="1653631"/>
          </a:xfrm>
        </p:grpSpPr>
        <p:sp>
          <p:nvSpPr>
            <p:cNvPr id="5" name="七边形 4">
              <a:hlinkClick r:id="rId8" action="ppaction://hlinksldjump"/>
              <a:extLst>
                <a:ext uri="{FF2B5EF4-FFF2-40B4-BE49-F238E27FC236}">
                  <a16:creationId xmlns:a16="http://schemas.microsoft.com/office/drawing/2014/main" id="{5FB3FDDD-FF1D-8626-59CA-5A3B2512504D}"/>
                </a:ext>
              </a:extLst>
            </p:cNvPr>
            <p:cNvSpPr/>
            <p:nvPr/>
          </p:nvSpPr>
          <p:spPr bwMode="auto">
            <a:xfrm>
              <a:off x="57150" y="178344"/>
              <a:ext cx="422838" cy="408564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1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9" name="七边形 8">
              <a:hlinkClick r:id="rId9" action="ppaction://hlinksldjump"/>
              <a:extLst>
                <a:ext uri="{FF2B5EF4-FFF2-40B4-BE49-F238E27FC236}">
                  <a16:creationId xmlns:a16="http://schemas.microsoft.com/office/drawing/2014/main" id="{7F8989D7-9604-B6B9-9F31-B55119BB9124}"/>
                </a:ext>
              </a:extLst>
            </p:cNvPr>
            <p:cNvSpPr/>
            <p:nvPr/>
          </p:nvSpPr>
          <p:spPr bwMode="auto">
            <a:xfrm>
              <a:off x="-25400" y="586908"/>
              <a:ext cx="422838" cy="408564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2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0" name="七边形 9">
              <a:hlinkClick r:id="rId10" action="ppaction://hlinksldjump"/>
              <a:extLst>
                <a:ext uri="{FF2B5EF4-FFF2-40B4-BE49-F238E27FC236}">
                  <a16:creationId xmlns:a16="http://schemas.microsoft.com/office/drawing/2014/main" id="{6478CC2A-A5BE-C378-BBAB-C1124D8BF459}"/>
                </a:ext>
              </a:extLst>
            </p:cNvPr>
            <p:cNvSpPr/>
            <p:nvPr/>
          </p:nvSpPr>
          <p:spPr bwMode="auto">
            <a:xfrm>
              <a:off x="-25400" y="1001930"/>
              <a:ext cx="422838" cy="408564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3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1" name="七边形 10">
              <a:hlinkClick r:id="rId11" action="ppaction://hlinksldjump"/>
              <a:extLst>
                <a:ext uri="{FF2B5EF4-FFF2-40B4-BE49-F238E27FC236}">
                  <a16:creationId xmlns:a16="http://schemas.microsoft.com/office/drawing/2014/main" id="{BC2429CB-5876-2CEE-8B3A-CFC8941BCCCC}"/>
                </a:ext>
              </a:extLst>
            </p:cNvPr>
            <p:cNvSpPr/>
            <p:nvPr/>
          </p:nvSpPr>
          <p:spPr bwMode="auto">
            <a:xfrm>
              <a:off x="-25400" y="1423410"/>
              <a:ext cx="422838" cy="408565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4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2" name="箭头: 五边形 11">
            <a:extLst>
              <a:ext uri="{FF2B5EF4-FFF2-40B4-BE49-F238E27FC236}">
                <a16:creationId xmlns:a16="http://schemas.microsoft.com/office/drawing/2014/main" id="{BE3DC06E-2588-852C-7921-78B95F44D175}"/>
              </a:ext>
            </a:extLst>
          </p:cNvPr>
          <p:cNvSpPr/>
          <p:nvPr/>
        </p:nvSpPr>
        <p:spPr>
          <a:xfrm>
            <a:off x="0" y="1844891"/>
            <a:ext cx="376238" cy="3298609"/>
          </a:xfrm>
          <a:prstGeom prst="homePlate">
            <a:avLst>
              <a:gd name="adj" fmla="val 21698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文本框 15">
            <a:extLst>
              <a:ext uri="{FF2B5EF4-FFF2-40B4-BE49-F238E27FC236}">
                <a16:creationId xmlns:a16="http://schemas.microsoft.com/office/drawing/2014/main" id="{8C46F0BA-8C6C-BCAA-529B-51EB65056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9055" y="2452688"/>
            <a:ext cx="492443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CN" altLang="en-US" sz="20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校园里的公物</a:t>
            </a:r>
          </a:p>
        </p:txBody>
      </p:sp>
      <p:pic>
        <p:nvPicPr>
          <p:cNvPr id="14" name="图片 21">
            <a:hlinkClick r:id="rId12" action="ppaction://hlinksldjump"/>
            <a:extLst>
              <a:ext uri="{FF2B5EF4-FFF2-40B4-BE49-F238E27FC236}">
                <a16:creationId xmlns:a16="http://schemas.microsoft.com/office/drawing/2014/main" id="{DE53F116-06F0-14EB-D994-3DD312026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4776788"/>
            <a:ext cx="35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39037C7A-D5BF-EB2C-F981-8A5F10E01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197" y="2781867"/>
            <a:ext cx="1585853" cy="175400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6AA14435-A257-5BB9-BD61-C96BE6461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285" y="782638"/>
            <a:ext cx="2049339" cy="17023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9774DA9-50AF-77BB-0670-C29F2C89B6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7" y="818903"/>
            <a:ext cx="1585852" cy="1666113"/>
          </a:xfrm>
          <a:prstGeom prst="rect">
            <a:avLst/>
          </a:prstGeom>
        </p:spPr>
      </p:pic>
      <p:sp>
        <p:nvSpPr>
          <p:cNvPr id="23554" name="文本框 1"/>
          <p:cNvSpPr txBox="1">
            <a:spLocks noChangeArrowheads="1"/>
          </p:cNvSpPr>
          <p:nvPr/>
        </p:nvSpPr>
        <p:spPr bwMode="auto">
          <a:xfrm>
            <a:off x="433388" y="198438"/>
            <a:ext cx="31178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3200" b="1">
                <a:latin typeface="黑体" pitchFamily="49" charset="-122"/>
                <a:ea typeface="黑体" pitchFamily="49" charset="-122"/>
              </a:rPr>
              <a:t>大家一起来爱护</a:t>
            </a:r>
          </a:p>
        </p:txBody>
      </p:sp>
      <p:sp>
        <p:nvSpPr>
          <p:cNvPr id="3" name="箭头: 五边形 2">
            <a:extLst>
              <a:ext uri="{FF2B5EF4-FFF2-40B4-BE49-F238E27FC236}">
                <a16:creationId xmlns:a16="http://schemas.microsoft.com/office/drawing/2014/main" id="{12E984FF-3933-414E-9747-FE12AAACE7FB}"/>
              </a:ext>
            </a:extLst>
          </p:cNvPr>
          <p:cNvSpPr/>
          <p:nvPr/>
        </p:nvSpPr>
        <p:spPr>
          <a:xfrm>
            <a:off x="0" y="1844891"/>
            <a:ext cx="376238" cy="3298609"/>
          </a:xfrm>
          <a:prstGeom prst="homePlate">
            <a:avLst>
              <a:gd name="adj" fmla="val 21698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556" name="文本框 3"/>
          <p:cNvSpPr txBox="1">
            <a:spLocks noChangeArrowheads="1"/>
          </p:cNvSpPr>
          <p:nvPr/>
        </p:nvSpPr>
        <p:spPr bwMode="auto">
          <a:xfrm>
            <a:off x="-50801" y="2485016"/>
            <a:ext cx="492126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CN" altLang="en-US" sz="20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大家一起来爱护</a:t>
            </a:r>
          </a:p>
        </p:txBody>
      </p:sp>
      <p:grpSp>
        <p:nvGrpSpPr>
          <p:cNvPr id="10" name="组合 9"/>
          <p:cNvGrpSpPr>
            <a:grpSpLocks/>
          </p:cNvGrpSpPr>
          <p:nvPr/>
        </p:nvGrpSpPr>
        <p:grpSpPr bwMode="auto">
          <a:xfrm>
            <a:off x="2122488" y="941388"/>
            <a:ext cx="2370137" cy="861159"/>
            <a:chOff x="5585363" y="-37615"/>
            <a:chExt cx="2369927" cy="1101157"/>
          </a:xfrm>
        </p:grpSpPr>
        <p:sp>
          <p:nvSpPr>
            <p:cNvPr id="11" name="对话气泡: 圆角矩形 10">
              <a:extLst>
                <a:ext uri="{FF2B5EF4-FFF2-40B4-BE49-F238E27FC236}">
                  <a16:creationId xmlns:a16="http://schemas.microsoft.com/office/drawing/2014/main" id="{E32F9F2E-F804-4762-AE07-19AC18677AC1}"/>
                </a:ext>
              </a:extLst>
            </p:cNvPr>
            <p:cNvSpPr/>
            <p:nvPr/>
          </p:nvSpPr>
          <p:spPr>
            <a:xfrm>
              <a:off x="5632984" y="953"/>
              <a:ext cx="2246113" cy="1062589"/>
            </a:xfrm>
            <a:prstGeom prst="wedgeRoundRectCallout">
              <a:avLst>
                <a:gd name="adj1" fmla="val -61049"/>
                <a:gd name="adj2" fmla="val 6797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3580" name="文本框 11"/>
            <p:cNvSpPr txBox="1">
              <a:spLocks noChangeArrowheads="1"/>
            </p:cNvSpPr>
            <p:nvPr/>
          </p:nvSpPr>
          <p:spPr bwMode="auto">
            <a:xfrm>
              <a:off x="5585363" y="-37615"/>
              <a:ext cx="2369927" cy="1062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zh-CN" altLang="en-US" sz="2400" b="1" dirty="0">
                  <a:latin typeface="楷体" pitchFamily="49" charset="-122"/>
                  <a:ea typeface="楷体" pitchFamily="49" charset="-122"/>
                  <a:sym typeface="+mn-ea"/>
                </a:rPr>
                <a:t>    轻踩踏板冲干净</a:t>
              </a:r>
              <a:r>
                <a:rPr lang="en-US" altLang="zh-CN" sz="2400" b="1" dirty="0">
                  <a:latin typeface="楷体" pitchFamily="49" charset="-122"/>
                  <a:ea typeface="楷体" pitchFamily="49" charset="-122"/>
                  <a:sym typeface="+mn-ea"/>
                </a:rPr>
                <a:t>……</a:t>
              </a:r>
              <a:endParaRPr lang="zh-CN" altLang="en-US" sz="2400" b="1" dirty="0">
                <a:latin typeface="楷体" pitchFamily="49" charset="-122"/>
                <a:ea typeface="楷体" pitchFamily="49" charset="-122"/>
              </a:endParaRPr>
            </a:p>
          </p:txBody>
        </p:sp>
      </p:grpSp>
      <p:grpSp>
        <p:nvGrpSpPr>
          <p:cNvPr id="13" name="组合 12"/>
          <p:cNvGrpSpPr>
            <a:grpSpLocks/>
          </p:cNvGrpSpPr>
          <p:nvPr/>
        </p:nvGrpSpPr>
        <p:grpSpPr bwMode="auto">
          <a:xfrm>
            <a:off x="6717233" y="873595"/>
            <a:ext cx="1989015" cy="1200330"/>
            <a:chOff x="5857953" y="-29514"/>
            <a:chExt cx="1987830" cy="1534712"/>
          </a:xfrm>
        </p:grpSpPr>
        <p:sp>
          <p:nvSpPr>
            <p:cNvPr id="14" name="对话气泡: 圆角矩形 13">
              <a:extLst>
                <a:ext uri="{FF2B5EF4-FFF2-40B4-BE49-F238E27FC236}">
                  <a16:creationId xmlns:a16="http://schemas.microsoft.com/office/drawing/2014/main" id="{1420A64E-A2ED-4CAE-B2A5-7C6B0EAC6291}"/>
                </a:ext>
              </a:extLst>
            </p:cNvPr>
            <p:cNvSpPr/>
            <p:nvPr/>
          </p:nvSpPr>
          <p:spPr>
            <a:xfrm>
              <a:off x="5857953" y="1064"/>
              <a:ext cx="1987830" cy="1504134"/>
            </a:xfrm>
            <a:prstGeom prst="wedgeRoundRectCallout">
              <a:avLst>
                <a:gd name="adj1" fmla="val -59178"/>
                <a:gd name="adj2" fmla="val -30353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3578" name="文本框 14"/>
            <p:cNvSpPr txBox="1">
              <a:spLocks noChangeArrowheads="1"/>
            </p:cNvSpPr>
            <p:nvPr/>
          </p:nvSpPr>
          <p:spPr bwMode="auto">
            <a:xfrm>
              <a:off x="5908726" y="-29514"/>
              <a:ext cx="1885890" cy="1534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zh-CN" altLang="en-US" sz="2400" b="1" dirty="0">
                  <a:latin typeface="楷体" pitchFamily="49" charset="-122"/>
                  <a:ea typeface="楷体" pitchFamily="49" charset="-122"/>
                  <a:sym typeface="+mn-ea"/>
                </a:rPr>
                <a:t>    不能在墙上乱写乱画</a:t>
              </a:r>
              <a:r>
                <a:rPr lang="en-US" altLang="zh-CN" sz="2400" b="1" dirty="0">
                  <a:latin typeface="楷体" pitchFamily="49" charset="-122"/>
                  <a:ea typeface="楷体" pitchFamily="49" charset="-122"/>
                  <a:sym typeface="+mn-ea"/>
                </a:rPr>
                <a:t>……</a:t>
              </a:r>
              <a:endParaRPr lang="zh-CN" altLang="en-US" sz="2400" b="1" dirty="0">
                <a:latin typeface="楷体" pitchFamily="49" charset="-122"/>
                <a:ea typeface="楷体" pitchFamily="49" charset="-122"/>
              </a:endParaRPr>
            </a:p>
          </p:txBody>
        </p:sp>
      </p:grpSp>
      <p:grpSp>
        <p:nvGrpSpPr>
          <p:cNvPr id="16" name="组合 15"/>
          <p:cNvGrpSpPr>
            <a:grpSpLocks/>
          </p:cNvGrpSpPr>
          <p:nvPr/>
        </p:nvGrpSpPr>
        <p:grpSpPr bwMode="auto">
          <a:xfrm>
            <a:off x="2132013" y="2600325"/>
            <a:ext cx="2370137" cy="830997"/>
            <a:chOff x="5585531" y="586"/>
            <a:chExt cx="2369927" cy="1063825"/>
          </a:xfrm>
        </p:grpSpPr>
        <p:sp>
          <p:nvSpPr>
            <p:cNvPr id="17" name="对话气泡: 圆角矩形 16">
              <a:extLst>
                <a:ext uri="{FF2B5EF4-FFF2-40B4-BE49-F238E27FC236}">
                  <a16:creationId xmlns:a16="http://schemas.microsoft.com/office/drawing/2014/main" id="{C6A12BEF-9366-440D-968F-17579966CF19}"/>
                </a:ext>
              </a:extLst>
            </p:cNvPr>
            <p:cNvSpPr/>
            <p:nvPr/>
          </p:nvSpPr>
          <p:spPr>
            <a:xfrm>
              <a:off x="5633152" y="586"/>
              <a:ext cx="2246113" cy="1063825"/>
            </a:xfrm>
            <a:prstGeom prst="wedgeRoundRectCallout">
              <a:avLst>
                <a:gd name="adj1" fmla="val -62322"/>
                <a:gd name="adj2" fmla="val 35891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3576" name="文本框 17"/>
            <p:cNvSpPr txBox="1">
              <a:spLocks noChangeArrowheads="1"/>
            </p:cNvSpPr>
            <p:nvPr/>
          </p:nvSpPr>
          <p:spPr bwMode="auto">
            <a:xfrm>
              <a:off x="5585531" y="586"/>
              <a:ext cx="2369927" cy="1063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zh-CN" altLang="en-US" sz="2400" b="1" dirty="0">
                  <a:latin typeface="楷体" pitchFamily="49" charset="-122"/>
                  <a:ea typeface="楷体" pitchFamily="49" charset="-122"/>
                  <a:sym typeface="+mn-ea"/>
                </a:rPr>
                <a:t>    我把它们摆整齐</a:t>
              </a:r>
              <a:r>
                <a:rPr lang="en-US" altLang="zh-CN" sz="2400" b="1" dirty="0">
                  <a:latin typeface="楷体" pitchFamily="49" charset="-122"/>
                  <a:ea typeface="楷体" pitchFamily="49" charset="-122"/>
                  <a:sym typeface="+mn-ea"/>
                </a:rPr>
                <a:t>……</a:t>
              </a:r>
              <a:endParaRPr lang="zh-CN" altLang="en-US" sz="2400" b="1" dirty="0">
                <a:latin typeface="楷体" pitchFamily="49" charset="-122"/>
                <a:ea typeface="楷体" pitchFamily="49" charset="-122"/>
              </a:endParaRPr>
            </a:p>
          </p:txBody>
        </p:sp>
      </p:grpSp>
      <p:pic>
        <p:nvPicPr>
          <p:cNvPr id="23566" name="图片 21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776788"/>
            <a:ext cx="35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41AE8044-7652-8086-1E57-C56884C3BA08}"/>
              </a:ext>
            </a:extLst>
          </p:cNvPr>
          <p:cNvGrpSpPr/>
          <p:nvPr/>
        </p:nvGrpSpPr>
        <p:grpSpPr>
          <a:xfrm>
            <a:off x="-25400" y="178344"/>
            <a:ext cx="519061" cy="1653631"/>
            <a:chOff x="-25400" y="178344"/>
            <a:chExt cx="519061" cy="1653631"/>
          </a:xfrm>
        </p:grpSpPr>
        <p:sp>
          <p:nvSpPr>
            <p:cNvPr id="8" name="七边形 7">
              <a:hlinkClick r:id="rId7" action="ppaction://hlinksldjump"/>
              <a:extLst>
                <a:ext uri="{FF2B5EF4-FFF2-40B4-BE49-F238E27FC236}">
                  <a16:creationId xmlns:a16="http://schemas.microsoft.com/office/drawing/2014/main" id="{5C86E258-EA55-D79F-F375-0EDBC339B8E4}"/>
                </a:ext>
              </a:extLst>
            </p:cNvPr>
            <p:cNvSpPr/>
            <p:nvPr/>
          </p:nvSpPr>
          <p:spPr bwMode="auto">
            <a:xfrm>
              <a:off x="-25400" y="178344"/>
              <a:ext cx="422838" cy="408564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1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9" name="七边形 8">
              <a:hlinkClick r:id="rId8" action="ppaction://hlinksldjump"/>
              <a:extLst>
                <a:ext uri="{FF2B5EF4-FFF2-40B4-BE49-F238E27FC236}">
                  <a16:creationId xmlns:a16="http://schemas.microsoft.com/office/drawing/2014/main" id="{2252079A-B8C7-48BD-03CC-B91BFEA295CC}"/>
                </a:ext>
              </a:extLst>
            </p:cNvPr>
            <p:cNvSpPr/>
            <p:nvPr/>
          </p:nvSpPr>
          <p:spPr bwMode="auto">
            <a:xfrm>
              <a:off x="70823" y="586908"/>
              <a:ext cx="422838" cy="408564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2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2" name="七边形 11">
              <a:hlinkClick r:id="rId9" action="ppaction://hlinksldjump"/>
              <a:extLst>
                <a:ext uri="{FF2B5EF4-FFF2-40B4-BE49-F238E27FC236}">
                  <a16:creationId xmlns:a16="http://schemas.microsoft.com/office/drawing/2014/main" id="{2A15B605-7496-AA0D-DDFA-11F678D6662A}"/>
                </a:ext>
              </a:extLst>
            </p:cNvPr>
            <p:cNvSpPr/>
            <p:nvPr/>
          </p:nvSpPr>
          <p:spPr bwMode="auto">
            <a:xfrm>
              <a:off x="-25400" y="1001930"/>
              <a:ext cx="422838" cy="408564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3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5" name="七边形 14">
              <a:hlinkClick r:id="rId10" action="ppaction://hlinksldjump"/>
              <a:extLst>
                <a:ext uri="{FF2B5EF4-FFF2-40B4-BE49-F238E27FC236}">
                  <a16:creationId xmlns:a16="http://schemas.microsoft.com/office/drawing/2014/main" id="{A96B29EE-785E-6D12-03F3-6543746A2102}"/>
                </a:ext>
              </a:extLst>
            </p:cNvPr>
            <p:cNvSpPr/>
            <p:nvPr/>
          </p:nvSpPr>
          <p:spPr bwMode="auto">
            <a:xfrm>
              <a:off x="-25400" y="1423410"/>
              <a:ext cx="422838" cy="408565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4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AAE2390D-5392-27A3-6514-AF765FA789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03050" y="2640013"/>
            <a:ext cx="2000501" cy="1895859"/>
          </a:xfrm>
          <a:prstGeom prst="rect">
            <a:avLst/>
          </a:prstGeom>
        </p:spPr>
      </p:pic>
      <p:grpSp>
        <p:nvGrpSpPr>
          <p:cNvPr id="19" name="组合 18"/>
          <p:cNvGrpSpPr>
            <a:grpSpLocks/>
          </p:cNvGrpSpPr>
          <p:nvPr/>
        </p:nvGrpSpPr>
        <p:grpSpPr bwMode="auto">
          <a:xfrm>
            <a:off x="6284913" y="2640013"/>
            <a:ext cx="2370137" cy="1259916"/>
            <a:chOff x="5585531" y="586"/>
            <a:chExt cx="2369927" cy="1611530"/>
          </a:xfrm>
        </p:grpSpPr>
        <p:sp>
          <p:nvSpPr>
            <p:cNvPr id="20" name="对话气泡: 圆角矩形 19">
              <a:extLst>
                <a:ext uri="{FF2B5EF4-FFF2-40B4-BE49-F238E27FC236}">
                  <a16:creationId xmlns:a16="http://schemas.microsoft.com/office/drawing/2014/main" id="{0ABE36F3-D1BB-4B89-B4AD-54207F25623F}"/>
                </a:ext>
              </a:extLst>
            </p:cNvPr>
            <p:cNvSpPr/>
            <p:nvPr/>
          </p:nvSpPr>
          <p:spPr>
            <a:xfrm>
              <a:off x="5633152" y="586"/>
              <a:ext cx="2246113" cy="1611530"/>
            </a:xfrm>
            <a:prstGeom prst="wedgeRoundRectCallout">
              <a:avLst>
                <a:gd name="adj1" fmla="val -69170"/>
                <a:gd name="adj2" fmla="val -23977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3574" name="文本框 20"/>
            <p:cNvSpPr txBox="1">
              <a:spLocks noChangeArrowheads="1"/>
            </p:cNvSpPr>
            <p:nvPr/>
          </p:nvSpPr>
          <p:spPr bwMode="auto">
            <a:xfrm>
              <a:off x="5585531" y="586"/>
              <a:ext cx="2369927" cy="1535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zh-CN" altLang="en-US" sz="2400" b="1" dirty="0">
                  <a:latin typeface="楷体" pitchFamily="49" charset="-122"/>
                  <a:ea typeface="楷体" pitchFamily="49" charset="-122"/>
                  <a:sym typeface="+mn-ea"/>
                </a:rPr>
                <a:t>    吃饭时铺餐垫，是一个保护桌子的办法</a:t>
              </a:r>
              <a:r>
                <a:rPr lang="en-US" altLang="zh-CN" sz="2400" b="1" dirty="0">
                  <a:latin typeface="楷体" pitchFamily="49" charset="-122"/>
                  <a:ea typeface="楷体" pitchFamily="49" charset="-122"/>
                  <a:sym typeface="+mn-ea"/>
                </a:rPr>
                <a:t>……</a:t>
              </a:r>
              <a:endParaRPr lang="zh-CN" altLang="en-US" sz="2400" b="1" dirty="0">
                <a:latin typeface="楷体" pitchFamily="49" charset="-122"/>
                <a:ea typeface="楷体" pitchFamily="49" charset="-122"/>
              </a:endParaRPr>
            </a:p>
          </p:txBody>
        </p:sp>
      </p:grpSp>
      <p:grpSp>
        <p:nvGrpSpPr>
          <p:cNvPr id="24590" name="组合 9"/>
          <p:cNvGrpSpPr>
            <a:grpSpLocks/>
          </p:cNvGrpSpPr>
          <p:nvPr/>
        </p:nvGrpSpPr>
        <p:grpSpPr bwMode="auto">
          <a:xfrm>
            <a:off x="1387929" y="4196780"/>
            <a:ext cx="7756071" cy="720069"/>
            <a:chOff x="5386386" y="2571750"/>
            <a:chExt cx="3418110" cy="1623838"/>
          </a:xfrm>
        </p:grpSpPr>
        <p:sp>
          <p:nvSpPr>
            <p:cNvPr id="23" name="箭头: 右 22">
              <a:extLst>
                <a:ext uri="{FF2B5EF4-FFF2-40B4-BE49-F238E27FC236}">
                  <a16:creationId xmlns:a16="http://schemas.microsoft.com/office/drawing/2014/main" id="{EB292F9A-B96A-4A9C-A033-3D5C9956E285}"/>
                </a:ext>
              </a:extLst>
            </p:cNvPr>
            <p:cNvSpPr/>
            <p:nvPr/>
          </p:nvSpPr>
          <p:spPr>
            <a:xfrm flipH="1">
              <a:off x="5386386" y="2571750"/>
              <a:ext cx="3418110" cy="1623838"/>
            </a:xfrm>
            <a:prstGeom prst="rightArrow">
              <a:avLst>
                <a:gd name="adj1" fmla="val 100000"/>
                <a:gd name="adj2" fmla="val 2939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2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    </a:t>
              </a:r>
            </a:p>
          </p:txBody>
        </p:sp>
        <p:sp>
          <p:nvSpPr>
            <p:cNvPr id="24592" name="矩形 8"/>
            <p:cNvSpPr>
              <a:spLocks noChangeArrowheads="1"/>
            </p:cNvSpPr>
            <p:nvPr/>
          </p:nvSpPr>
          <p:spPr bwMode="auto">
            <a:xfrm>
              <a:off x="5531804" y="2666605"/>
              <a:ext cx="3127274" cy="1434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20000"/>
                </a:lnSpc>
              </a:pPr>
              <a:r>
                <a:rPr lang="zh-CN" altLang="en-US" sz="3200" b="1" dirty="0">
                  <a:latin typeface="宋体" pitchFamily="2" charset="-122"/>
                  <a:ea typeface="宋体" pitchFamily="2" charset="-122"/>
                </a:rPr>
                <a:t>他们的做法好吗？我们可以做些什么？</a:t>
              </a:r>
              <a:endParaRPr lang="zh-CN" altLang="en-US" sz="3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4" name="文本框 16"/>
          <p:cNvSpPr txBox="1">
            <a:spLocks noChangeArrowheads="1"/>
          </p:cNvSpPr>
          <p:nvPr/>
        </p:nvSpPr>
        <p:spPr bwMode="auto">
          <a:xfrm>
            <a:off x="942862" y="592094"/>
            <a:ext cx="72582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爱护公物我能行</a:t>
            </a:r>
          </a:p>
        </p:txBody>
      </p:sp>
      <p:sp>
        <p:nvSpPr>
          <p:cNvPr id="2" name="箭头: 五边形 1">
            <a:extLst>
              <a:ext uri="{FF2B5EF4-FFF2-40B4-BE49-F238E27FC236}">
                <a16:creationId xmlns:a16="http://schemas.microsoft.com/office/drawing/2014/main" id="{7ADAEEC2-8E11-3061-A3BC-946C7D08CE3D}"/>
              </a:ext>
            </a:extLst>
          </p:cNvPr>
          <p:cNvSpPr/>
          <p:nvPr/>
        </p:nvSpPr>
        <p:spPr>
          <a:xfrm>
            <a:off x="0" y="1844891"/>
            <a:ext cx="376238" cy="3298609"/>
          </a:xfrm>
          <a:prstGeom prst="homePlate">
            <a:avLst>
              <a:gd name="adj" fmla="val 21698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文本框 3">
            <a:extLst>
              <a:ext uri="{FF2B5EF4-FFF2-40B4-BE49-F238E27FC236}">
                <a16:creationId xmlns:a16="http://schemas.microsoft.com/office/drawing/2014/main" id="{323213DA-94BE-C24A-CD91-DB0434253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0801" y="2485016"/>
            <a:ext cx="492126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CN" altLang="en-US" sz="20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大家一起来爱护</a:t>
            </a:r>
          </a:p>
        </p:txBody>
      </p:sp>
      <p:pic>
        <p:nvPicPr>
          <p:cNvPr id="10" name="图片 21">
            <a:hlinkClick r:id="rId2" action="ppaction://hlinksldjump"/>
            <a:extLst>
              <a:ext uri="{FF2B5EF4-FFF2-40B4-BE49-F238E27FC236}">
                <a16:creationId xmlns:a16="http://schemas.microsoft.com/office/drawing/2014/main" id="{304009D2-49D1-276D-7350-938AFF6D7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76788"/>
            <a:ext cx="35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E0B833EE-EC72-6ED1-8ED0-385195815E92}"/>
              </a:ext>
            </a:extLst>
          </p:cNvPr>
          <p:cNvGrpSpPr/>
          <p:nvPr/>
        </p:nvGrpSpPr>
        <p:grpSpPr>
          <a:xfrm>
            <a:off x="-25400" y="178344"/>
            <a:ext cx="519061" cy="1653631"/>
            <a:chOff x="-25400" y="178344"/>
            <a:chExt cx="519061" cy="1653631"/>
          </a:xfrm>
        </p:grpSpPr>
        <p:sp>
          <p:nvSpPr>
            <p:cNvPr id="13" name="七边形 12">
              <a:hlinkClick r:id="rId4" action="ppaction://hlinksldjump"/>
              <a:extLst>
                <a:ext uri="{FF2B5EF4-FFF2-40B4-BE49-F238E27FC236}">
                  <a16:creationId xmlns:a16="http://schemas.microsoft.com/office/drawing/2014/main" id="{2C431EA3-14BF-1176-676F-BC601738DF67}"/>
                </a:ext>
              </a:extLst>
            </p:cNvPr>
            <p:cNvSpPr/>
            <p:nvPr/>
          </p:nvSpPr>
          <p:spPr bwMode="auto">
            <a:xfrm>
              <a:off x="-25400" y="178344"/>
              <a:ext cx="422838" cy="408564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1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4" name="七边形 13">
              <a:hlinkClick r:id="rId5" action="ppaction://hlinksldjump"/>
              <a:extLst>
                <a:ext uri="{FF2B5EF4-FFF2-40B4-BE49-F238E27FC236}">
                  <a16:creationId xmlns:a16="http://schemas.microsoft.com/office/drawing/2014/main" id="{E8A028FB-16E4-B420-A8DA-74479DA0CEB2}"/>
                </a:ext>
              </a:extLst>
            </p:cNvPr>
            <p:cNvSpPr/>
            <p:nvPr/>
          </p:nvSpPr>
          <p:spPr bwMode="auto">
            <a:xfrm>
              <a:off x="70823" y="586908"/>
              <a:ext cx="422838" cy="408564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2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5" name="七边形 14">
              <a:hlinkClick r:id="rId6" action="ppaction://hlinksldjump"/>
              <a:extLst>
                <a:ext uri="{FF2B5EF4-FFF2-40B4-BE49-F238E27FC236}">
                  <a16:creationId xmlns:a16="http://schemas.microsoft.com/office/drawing/2014/main" id="{229B0581-0DE6-29F5-C150-74B997DFDF7A}"/>
                </a:ext>
              </a:extLst>
            </p:cNvPr>
            <p:cNvSpPr/>
            <p:nvPr/>
          </p:nvSpPr>
          <p:spPr bwMode="auto">
            <a:xfrm>
              <a:off x="-25400" y="1001930"/>
              <a:ext cx="422838" cy="408564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3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6" name="七边形 15">
              <a:hlinkClick r:id="rId7" action="ppaction://hlinksldjump"/>
              <a:extLst>
                <a:ext uri="{FF2B5EF4-FFF2-40B4-BE49-F238E27FC236}">
                  <a16:creationId xmlns:a16="http://schemas.microsoft.com/office/drawing/2014/main" id="{1CCC8261-FB5B-C9B8-E79B-4BD488B6E068}"/>
                </a:ext>
              </a:extLst>
            </p:cNvPr>
            <p:cNvSpPr/>
            <p:nvPr/>
          </p:nvSpPr>
          <p:spPr bwMode="auto">
            <a:xfrm>
              <a:off x="-25400" y="1423410"/>
              <a:ext cx="422838" cy="408565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4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3" name="文本框 16">
            <a:extLst>
              <a:ext uri="{FF2B5EF4-FFF2-40B4-BE49-F238E27FC236}">
                <a16:creationId xmlns:a16="http://schemas.microsoft.com/office/drawing/2014/main" id="{6409C2E2-0236-F9D0-2F13-911DEF951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7662" y="1554447"/>
            <a:ext cx="3411424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小朋友，讲文明，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1" hangingPunct="1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爱护公物我能行。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1" hangingPunct="1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桌不摇来椅不晃，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1" hangingPunct="1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搬动桌椅不拖移。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1" hangingPunct="1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雪白墙壁我爱护，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1" hangingPunct="1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手不扶墙脚不踢。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16">
            <a:extLst>
              <a:ext uri="{FF2B5EF4-FFF2-40B4-BE49-F238E27FC236}">
                <a16:creationId xmlns:a16="http://schemas.microsoft.com/office/drawing/2014/main" id="{782EC435-CC58-5DC4-9D91-5332531B7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2349" y="1554447"/>
            <a:ext cx="3128394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学校图书我爱护，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1" hangingPunct="1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损坏及时来修补。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1" hangingPunct="1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扶手栏杆常清洁，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1" hangingPunct="1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花草树木不攀折。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1" hangingPunct="1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体育器材多爱护，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1" hangingPunct="1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爱护公物我能行。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3C1675D8-D5E4-F93F-33FC-AF2CE9BC448C}"/>
              </a:ext>
            </a:extLst>
          </p:cNvPr>
          <p:cNvCxnSpPr/>
          <p:nvPr/>
        </p:nvCxnSpPr>
        <p:spPr>
          <a:xfrm>
            <a:off x="4659086" y="1554447"/>
            <a:ext cx="0" cy="27879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6" name="组合 11"/>
          <p:cNvGrpSpPr>
            <a:grpSpLocks/>
          </p:cNvGrpSpPr>
          <p:nvPr/>
        </p:nvGrpSpPr>
        <p:grpSpPr bwMode="auto">
          <a:xfrm>
            <a:off x="376238" y="160338"/>
            <a:ext cx="6240462" cy="1114425"/>
            <a:chOff x="5386385" y="2482153"/>
            <a:chExt cx="2880604" cy="1765125"/>
          </a:xfrm>
        </p:grpSpPr>
        <p:sp>
          <p:nvSpPr>
            <p:cNvPr id="13" name="箭头: 右 12">
              <a:extLst>
                <a:ext uri="{FF2B5EF4-FFF2-40B4-BE49-F238E27FC236}">
                  <a16:creationId xmlns:a16="http://schemas.microsoft.com/office/drawing/2014/main" id="{5B8CEBEC-F14A-481F-85A7-719491DCCBD8}"/>
                </a:ext>
              </a:extLst>
            </p:cNvPr>
            <p:cNvSpPr/>
            <p:nvPr/>
          </p:nvSpPr>
          <p:spPr>
            <a:xfrm>
              <a:off x="5386385" y="2572672"/>
              <a:ext cx="2880604" cy="1674606"/>
            </a:xfrm>
            <a:prstGeom prst="rightArrow">
              <a:avLst>
                <a:gd name="adj1" fmla="val 100000"/>
                <a:gd name="adj2" fmla="val 2939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2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    </a:t>
              </a:r>
            </a:p>
          </p:txBody>
        </p:sp>
        <p:sp>
          <p:nvSpPr>
            <p:cNvPr id="25634" name="矩形 13"/>
            <p:cNvSpPr>
              <a:spLocks noChangeArrowheads="1"/>
            </p:cNvSpPr>
            <p:nvPr/>
          </p:nvSpPr>
          <p:spPr bwMode="auto">
            <a:xfrm>
              <a:off x="5386385" y="2482153"/>
              <a:ext cx="2735552" cy="1675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20000"/>
                </a:lnSpc>
              </a:pPr>
              <a:r>
                <a:rPr lang="zh-CN" altLang="en-US" sz="2800" b="1" dirty="0">
                  <a:latin typeface="楷体" pitchFamily="49" charset="-122"/>
                  <a:ea typeface="楷体" pitchFamily="49" charset="-122"/>
                </a:rPr>
                <a:t>    将同学们爱护公物的行动记录下来，看谁得到的小红花最多！</a:t>
              </a:r>
              <a:endParaRPr lang="zh-CN" altLang="en-US" sz="2800" dirty="0">
                <a:latin typeface="楷体" pitchFamily="49" charset="-122"/>
                <a:ea typeface="楷体" pitchFamily="49" charset="-122"/>
              </a:endParaRPr>
            </a:p>
          </p:txBody>
        </p:sp>
      </p:grpSp>
      <p:graphicFrame>
        <p:nvGraphicFramePr>
          <p:cNvPr id="15" name="表格 15">
            <a:extLst>
              <a:ext uri="{FF2B5EF4-FFF2-40B4-BE49-F238E27FC236}">
                <a16:creationId xmlns:a16="http://schemas.microsoft.com/office/drawing/2014/main" id="{9D7AB934-CEB4-4B41-B7AF-D4A117D455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3378036"/>
              </p:ext>
            </p:extLst>
          </p:nvPr>
        </p:nvGraphicFramePr>
        <p:xfrm>
          <a:off x="574675" y="1525588"/>
          <a:ext cx="7994650" cy="3141663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325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4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545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148">
                <a:tc gridSpan="3">
                  <a:txBody>
                    <a:bodyPr/>
                    <a:lstStyle/>
                    <a:p>
                      <a:pPr algn="ctr"/>
                      <a:r>
                        <a:rPr lang="zh-CN" altLang="en-US" sz="2800" dirty="0">
                          <a:solidFill>
                            <a:schemeClr val="bg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爱护公物红花榜</a:t>
                      </a:r>
                    </a:p>
                  </a:txBody>
                  <a:tcPr marL="91436" marR="91436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18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红花</a:t>
                      </a:r>
                    </a:p>
                  </a:txBody>
                  <a:tcPr marL="91436" marR="91436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姓名</a:t>
                      </a:r>
                    </a:p>
                  </a:txBody>
                  <a:tcPr marL="91436" marR="91436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行动</a:t>
                      </a:r>
                    </a:p>
                  </a:txBody>
                  <a:tcPr marL="91436" marR="91436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2109">
                <a:tc>
                  <a:txBody>
                    <a:bodyPr/>
                    <a:lstStyle/>
                    <a:p>
                      <a:pPr algn="ctr"/>
                      <a:endParaRPr lang="zh-CN" altLang="en-US" sz="28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1436" marR="91436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XX</a:t>
                      </a:r>
                      <a:endParaRPr lang="zh-CN" altLang="en-US" sz="28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1436" marR="91436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制止同学践踏草坪。</a:t>
                      </a:r>
                    </a:p>
                  </a:txBody>
                  <a:tcPr marL="91436" marR="91436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2109">
                <a:tc>
                  <a:txBody>
                    <a:bodyPr/>
                    <a:lstStyle/>
                    <a:p>
                      <a:pPr algn="ctr"/>
                      <a:endParaRPr lang="zh-CN" altLang="en-US" sz="28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1436" marR="91436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XXX</a:t>
                      </a:r>
                      <a:endParaRPr lang="zh-CN" altLang="en-US" sz="28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1436" marR="91436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给教室的花浇水。</a:t>
                      </a:r>
                    </a:p>
                  </a:txBody>
                  <a:tcPr marL="91436" marR="91436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2109">
                <a:tc>
                  <a:txBody>
                    <a:bodyPr/>
                    <a:lstStyle/>
                    <a:p>
                      <a:pPr algn="ctr"/>
                      <a:endParaRPr lang="zh-CN" altLang="en-US" sz="28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1436" marR="91436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…</a:t>
                      </a:r>
                      <a:endParaRPr lang="zh-CN" altLang="en-US" sz="28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91436" marR="91436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……</a:t>
                      </a:r>
                    </a:p>
                  </a:txBody>
                  <a:tcPr marL="91436" marR="91436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5631" name="图片 1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2338" y="2543175"/>
            <a:ext cx="5715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32" name="图片 1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2338" y="3314700"/>
            <a:ext cx="5715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箭头: 五边形 1">
            <a:extLst>
              <a:ext uri="{FF2B5EF4-FFF2-40B4-BE49-F238E27FC236}">
                <a16:creationId xmlns:a16="http://schemas.microsoft.com/office/drawing/2014/main" id="{92D70380-7F7E-94FD-4C5D-04526291C978}"/>
              </a:ext>
            </a:extLst>
          </p:cNvPr>
          <p:cNvSpPr/>
          <p:nvPr/>
        </p:nvSpPr>
        <p:spPr>
          <a:xfrm>
            <a:off x="0" y="1844891"/>
            <a:ext cx="376238" cy="3298609"/>
          </a:xfrm>
          <a:prstGeom prst="homePlate">
            <a:avLst>
              <a:gd name="adj" fmla="val 21698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文本框 3">
            <a:extLst>
              <a:ext uri="{FF2B5EF4-FFF2-40B4-BE49-F238E27FC236}">
                <a16:creationId xmlns:a16="http://schemas.microsoft.com/office/drawing/2014/main" id="{B69CAC76-7C4A-3C28-7176-57CCD82AA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0801" y="2485016"/>
            <a:ext cx="492126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CN" altLang="en-US" sz="20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大家一起来爱护</a:t>
            </a:r>
          </a:p>
        </p:txBody>
      </p:sp>
      <p:pic>
        <p:nvPicPr>
          <p:cNvPr id="11" name="图片 21">
            <a:hlinkClick r:id="rId3" action="ppaction://hlinksldjump"/>
            <a:extLst>
              <a:ext uri="{FF2B5EF4-FFF2-40B4-BE49-F238E27FC236}">
                <a16:creationId xmlns:a16="http://schemas.microsoft.com/office/drawing/2014/main" id="{2FC7517D-4DD5-47D0-E846-7D6C30216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776788"/>
            <a:ext cx="35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1A15092F-49D6-02B0-8ED1-F77767828C69}"/>
              </a:ext>
            </a:extLst>
          </p:cNvPr>
          <p:cNvGrpSpPr/>
          <p:nvPr/>
        </p:nvGrpSpPr>
        <p:grpSpPr>
          <a:xfrm>
            <a:off x="-25400" y="178344"/>
            <a:ext cx="519061" cy="1653631"/>
            <a:chOff x="-25400" y="178344"/>
            <a:chExt cx="519061" cy="1653631"/>
          </a:xfrm>
        </p:grpSpPr>
        <p:sp>
          <p:nvSpPr>
            <p:cNvPr id="14" name="七边形 13">
              <a:hlinkClick r:id="rId5" action="ppaction://hlinksldjump"/>
              <a:extLst>
                <a:ext uri="{FF2B5EF4-FFF2-40B4-BE49-F238E27FC236}">
                  <a16:creationId xmlns:a16="http://schemas.microsoft.com/office/drawing/2014/main" id="{94FCC15B-9DDE-F845-E7F1-F147C416AA00}"/>
                </a:ext>
              </a:extLst>
            </p:cNvPr>
            <p:cNvSpPr/>
            <p:nvPr/>
          </p:nvSpPr>
          <p:spPr bwMode="auto">
            <a:xfrm>
              <a:off x="-25400" y="178344"/>
              <a:ext cx="422838" cy="408564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1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6" name="七边形 15">
              <a:hlinkClick r:id="rId6" action="ppaction://hlinksldjump"/>
              <a:extLst>
                <a:ext uri="{FF2B5EF4-FFF2-40B4-BE49-F238E27FC236}">
                  <a16:creationId xmlns:a16="http://schemas.microsoft.com/office/drawing/2014/main" id="{42FF7F26-5FE5-EE29-3C97-59F16D058F62}"/>
                </a:ext>
              </a:extLst>
            </p:cNvPr>
            <p:cNvSpPr/>
            <p:nvPr/>
          </p:nvSpPr>
          <p:spPr bwMode="auto">
            <a:xfrm>
              <a:off x="70823" y="586908"/>
              <a:ext cx="422838" cy="408564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2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7" name="七边形 16">
              <a:hlinkClick r:id="rId7" action="ppaction://hlinksldjump"/>
              <a:extLst>
                <a:ext uri="{FF2B5EF4-FFF2-40B4-BE49-F238E27FC236}">
                  <a16:creationId xmlns:a16="http://schemas.microsoft.com/office/drawing/2014/main" id="{B2EBC802-96CF-06BC-DB8B-FBD8B1177862}"/>
                </a:ext>
              </a:extLst>
            </p:cNvPr>
            <p:cNvSpPr/>
            <p:nvPr/>
          </p:nvSpPr>
          <p:spPr bwMode="auto">
            <a:xfrm>
              <a:off x="-25400" y="1001930"/>
              <a:ext cx="422838" cy="408564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3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8" name="七边形 17">
              <a:hlinkClick r:id="rId8" action="ppaction://hlinksldjump"/>
              <a:extLst>
                <a:ext uri="{FF2B5EF4-FFF2-40B4-BE49-F238E27FC236}">
                  <a16:creationId xmlns:a16="http://schemas.microsoft.com/office/drawing/2014/main" id="{CE67C131-103D-7367-2D05-E46AA970001A}"/>
                </a:ext>
              </a:extLst>
            </p:cNvPr>
            <p:cNvSpPr/>
            <p:nvPr/>
          </p:nvSpPr>
          <p:spPr bwMode="auto">
            <a:xfrm>
              <a:off x="-25400" y="1423410"/>
              <a:ext cx="422838" cy="408565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4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文本框 1"/>
          <p:cNvSpPr txBox="1">
            <a:spLocks noChangeArrowheads="1"/>
          </p:cNvSpPr>
          <p:nvPr/>
        </p:nvSpPr>
        <p:spPr bwMode="auto">
          <a:xfrm>
            <a:off x="555625" y="388938"/>
            <a:ext cx="1925638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3200" b="1">
                <a:latin typeface="黑体" pitchFamily="49" charset="-122"/>
                <a:ea typeface="黑体" pitchFamily="49" charset="-122"/>
              </a:rPr>
              <a:t>板书设计</a:t>
            </a:r>
          </a:p>
        </p:txBody>
      </p:sp>
      <p:sp>
        <p:nvSpPr>
          <p:cNvPr id="3" name="箭头: 五边形 2">
            <a:extLst>
              <a:ext uri="{FF2B5EF4-FFF2-40B4-BE49-F238E27FC236}">
                <a16:creationId xmlns:a16="http://schemas.microsoft.com/office/drawing/2014/main" id="{F9337D7E-2DA1-4E53-92C3-3DF49E1D3CDB}"/>
              </a:ext>
            </a:extLst>
          </p:cNvPr>
          <p:cNvSpPr/>
          <p:nvPr/>
        </p:nvSpPr>
        <p:spPr>
          <a:xfrm>
            <a:off x="0" y="1844891"/>
            <a:ext cx="376238" cy="3298609"/>
          </a:xfrm>
          <a:prstGeom prst="homePlate">
            <a:avLst>
              <a:gd name="adj" fmla="val 21698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6628" name="文本框 3"/>
          <p:cNvSpPr txBox="1">
            <a:spLocks noChangeArrowheads="1"/>
          </p:cNvSpPr>
          <p:nvPr/>
        </p:nvSpPr>
        <p:spPr bwMode="auto">
          <a:xfrm>
            <a:off x="-69850" y="2770082"/>
            <a:ext cx="492125" cy="115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CN" altLang="en-US" sz="20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板书设计</a:t>
            </a:r>
          </a:p>
        </p:txBody>
      </p:sp>
      <p:sp>
        <p:nvSpPr>
          <p:cNvPr id="26629" name="文本框 4"/>
          <p:cNvSpPr txBox="1">
            <a:spLocks noChangeArrowheads="1"/>
          </p:cNvSpPr>
          <p:nvPr/>
        </p:nvSpPr>
        <p:spPr bwMode="auto">
          <a:xfrm>
            <a:off x="841336" y="1517562"/>
            <a:ext cx="677108" cy="255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CN" altLang="en-US" sz="3200" b="1" dirty="0">
                <a:latin typeface="宋体" pitchFamily="2" charset="-122"/>
                <a:ea typeface="宋体" pitchFamily="2" charset="-122"/>
              </a:rPr>
              <a:t>人人爱护公物</a:t>
            </a:r>
          </a:p>
        </p:txBody>
      </p:sp>
      <p:sp>
        <p:nvSpPr>
          <p:cNvPr id="6" name="左大括号 5">
            <a:extLst>
              <a:ext uri="{FF2B5EF4-FFF2-40B4-BE49-F238E27FC236}">
                <a16:creationId xmlns:a16="http://schemas.microsoft.com/office/drawing/2014/main" id="{9B358D35-C9F9-43E0-8C19-0B84781E170F}"/>
              </a:ext>
            </a:extLst>
          </p:cNvPr>
          <p:cNvSpPr/>
          <p:nvPr/>
        </p:nvSpPr>
        <p:spPr>
          <a:xfrm>
            <a:off x="1510632" y="1950445"/>
            <a:ext cx="368300" cy="1685346"/>
          </a:xfrm>
          <a:prstGeom prst="leftBrace">
            <a:avLst>
              <a:gd name="adj1" fmla="val 69871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1937669" y="1651649"/>
            <a:ext cx="336984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3600" b="1" dirty="0">
                <a:latin typeface="楷体" pitchFamily="49" charset="-122"/>
                <a:ea typeface="楷体" pitchFamily="49" charset="-122"/>
              </a:rPr>
              <a:t>校园里的公物</a:t>
            </a:r>
          </a:p>
        </p:txBody>
      </p:sp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1937669" y="3114694"/>
            <a:ext cx="38830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3600" b="1" dirty="0">
                <a:latin typeface="楷体" pitchFamily="49" charset="-122"/>
                <a:ea typeface="楷体" pitchFamily="49" charset="-122"/>
              </a:rPr>
              <a:t>大家一起来爱护</a:t>
            </a:r>
          </a:p>
        </p:txBody>
      </p:sp>
      <p:pic>
        <p:nvPicPr>
          <p:cNvPr id="26636" name="图片 2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76788"/>
            <a:ext cx="35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AD7BDFB-401B-0D9F-1F06-4BF5EAF6A763}"/>
              </a:ext>
            </a:extLst>
          </p:cNvPr>
          <p:cNvGrpSpPr/>
          <p:nvPr/>
        </p:nvGrpSpPr>
        <p:grpSpPr>
          <a:xfrm>
            <a:off x="-25400" y="178344"/>
            <a:ext cx="519820" cy="1653631"/>
            <a:chOff x="-25400" y="178344"/>
            <a:chExt cx="519820" cy="1653631"/>
          </a:xfrm>
        </p:grpSpPr>
        <p:sp>
          <p:nvSpPr>
            <p:cNvPr id="4" name="七边形 3">
              <a:hlinkClick r:id="rId4" action="ppaction://hlinksldjump"/>
              <a:extLst>
                <a:ext uri="{FF2B5EF4-FFF2-40B4-BE49-F238E27FC236}">
                  <a16:creationId xmlns:a16="http://schemas.microsoft.com/office/drawing/2014/main" id="{FB943C9F-D7A8-3155-5133-E5C8DD7517D3}"/>
                </a:ext>
              </a:extLst>
            </p:cNvPr>
            <p:cNvSpPr/>
            <p:nvPr/>
          </p:nvSpPr>
          <p:spPr bwMode="auto">
            <a:xfrm>
              <a:off x="-25400" y="178344"/>
              <a:ext cx="422838" cy="408564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1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5" name="七边形 4">
              <a:hlinkClick r:id="rId5" action="ppaction://hlinksldjump"/>
              <a:extLst>
                <a:ext uri="{FF2B5EF4-FFF2-40B4-BE49-F238E27FC236}">
                  <a16:creationId xmlns:a16="http://schemas.microsoft.com/office/drawing/2014/main" id="{A7D06FF3-8BC5-BD96-842E-D6D00660E2DC}"/>
                </a:ext>
              </a:extLst>
            </p:cNvPr>
            <p:cNvSpPr/>
            <p:nvPr/>
          </p:nvSpPr>
          <p:spPr bwMode="auto">
            <a:xfrm>
              <a:off x="-23091" y="586908"/>
              <a:ext cx="422838" cy="408564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2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1" name="七边形 10">
              <a:hlinkClick r:id="rId6" action="ppaction://hlinksldjump"/>
              <a:extLst>
                <a:ext uri="{FF2B5EF4-FFF2-40B4-BE49-F238E27FC236}">
                  <a16:creationId xmlns:a16="http://schemas.microsoft.com/office/drawing/2014/main" id="{FFEE1259-43CD-D069-BA76-EC0A46EFF4CF}"/>
                </a:ext>
              </a:extLst>
            </p:cNvPr>
            <p:cNvSpPr/>
            <p:nvPr/>
          </p:nvSpPr>
          <p:spPr bwMode="auto">
            <a:xfrm>
              <a:off x="71582" y="1001930"/>
              <a:ext cx="422838" cy="408564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3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8" name="七边形 17">
              <a:hlinkClick r:id="rId7" action="ppaction://hlinksldjump"/>
              <a:extLst>
                <a:ext uri="{FF2B5EF4-FFF2-40B4-BE49-F238E27FC236}">
                  <a16:creationId xmlns:a16="http://schemas.microsoft.com/office/drawing/2014/main" id="{747D866C-D282-58E1-8609-12A1DC943DC9}"/>
                </a:ext>
              </a:extLst>
            </p:cNvPr>
            <p:cNvSpPr/>
            <p:nvPr/>
          </p:nvSpPr>
          <p:spPr bwMode="auto">
            <a:xfrm>
              <a:off x="-25400" y="1423410"/>
              <a:ext cx="422838" cy="408565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4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文本框 2"/>
          <p:cNvSpPr txBox="1">
            <a:spLocks noChangeArrowheads="1"/>
          </p:cNvSpPr>
          <p:nvPr/>
        </p:nvSpPr>
        <p:spPr bwMode="auto">
          <a:xfrm>
            <a:off x="541338" y="392113"/>
            <a:ext cx="18843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3200" b="1">
                <a:latin typeface="黑体" pitchFamily="49" charset="-122"/>
                <a:ea typeface="黑体" pitchFamily="49" charset="-122"/>
              </a:rPr>
              <a:t>课后作业</a:t>
            </a:r>
          </a:p>
        </p:txBody>
      </p:sp>
      <p:sp>
        <p:nvSpPr>
          <p:cNvPr id="4" name="箭头: 五边形 3">
            <a:extLst>
              <a:ext uri="{FF2B5EF4-FFF2-40B4-BE49-F238E27FC236}">
                <a16:creationId xmlns:a16="http://schemas.microsoft.com/office/drawing/2014/main" id="{00491A0E-72C8-4148-95CF-49CD6D9988C8}"/>
              </a:ext>
            </a:extLst>
          </p:cNvPr>
          <p:cNvSpPr/>
          <p:nvPr/>
        </p:nvSpPr>
        <p:spPr>
          <a:xfrm>
            <a:off x="0" y="1844891"/>
            <a:ext cx="376238" cy="3298609"/>
          </a:xfrm>
          <a:prstGeom prst="homePlate">
            <a:avLst>
              <a:gd name="adj" fmla="val 21698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7652" name="文本框 4"/>
          <p:cNvSpPr txBox="1">
            <a:spLocks noChangeArrowheads="1"/>
          </p:cNvSpPr>
          <p:nvPr/>
        </p:nvSpPr>
        <p:spPr bwMode="auto">
          <a:xfrm>
            <a:off x="-58738" y="2922083"/>
            <a:ext cx="492126" cy="112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CN" altLang="en-US" sz="20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课后作业</a:t>
            </a:r>
          </a:p>
        </p:txBody>
      </p:sp>
      <p:sp>
        <p:nvSpPr>
          <p:cNvPr id="27653" name="文本框 15"/>
          <p:cNvSpPr txBox="1">
            <a:spLocks noChangeArrowheads="1"/>
          </p:cNvSpPr>
          <p:nvPr/>
        </p:nvSpPr>
        <p:spPr bwMode="auto">
          <a:xfrm>
            <a:off x="771525" y="1323975"/>
            <a:ext cx="7329488" cy="192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1" hangingPunct="1">
              <a:lnSpc>
                <a:spcPct val="130000"/>
              </a:lnSpc>
              <a:buFont typeface="Wingdings" pitchFamily="2" charset="2"/>
              <a:buChar char="n"/>
            </a:pPr>
            <a:r>
              <a:rPr lang="zh-CN" altLang="en-US" sz="3200" b="1" dirty="0">
                <a:latin typeface="宋体" pitchFamily="2" charset="-122"/>
                <a:ea typeface="宋体" pitchFamily="2" charset="-122"/>
                <a:sym typeface="+mn-ea"/>
              </a:rPr>
              <a:t>学校以外的公共设施也需要我们爱护，请你把它们记录下来，下次说给同学们听，让大家一起爱护它们。</a:t>
            </a:r>
            <a:endParaRPr lang="zh-CN" altLang="en-US" sz="3200" b="1" dirty="0">
              <a:latin typeface="宋体" pitchFamily="2" charset="-122"/>
              <a:ea typeface="宋体" pitchFamily="2" charset="-122"/>
            </a:endParaRPr>
          </a:p>
        </p:txBody>
      </p:sp>
      <p:pic>
        <p:nvPicPr>
          <p:cNvPr id="27655" name="图片 2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76788"/>
            <a:ext cx="35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0CA2792-7A58-5DAC-B0B0-FD9C28DFB695}"/>
              </a:ext>
            </a:extLst>
          </p:cNvPr>
          <p:cNvGrpSpPr/>
          <p:nvPr/>
        </p:nvGrpSpPr>
        <p:grpSpPr>
          <a:xfrm>
            <a:off x="-31800" y="178344"/>
            <a:ext cx="519293" cy="1653631"/>
            <a:chOff x="-31800" y="178344"/>
            <a:chExt cx="519293" cy="1653631"/>
          </a:xfrm>
        </p:grpSpPr>
        <p:sp>
          <p:nvSpPr>
            <p:cNvPr id="3" name="七边形 2">
              <a:hlinkClick r:id="rId4" action="ppaction://hlinksldjump"/>
              <a:extLst>
                <a:ext uri="{FF2B5EF4-FFF2-40B4-BE49-F238E27FC236}">
                  <a16:creationId xmlns:a16="http://schemas.microsoft.com/office/drawing/2014/main" id="{C80CA35B-44CB-26CE-77AB-2067A862D87E}"/>
                </a:ext>
              </a:extLst>
            </p:cNvPr>
            <p:cNvSpPr/>
            <p:nvPr/>
          </p:nvSpPr>
          <p:spPr bwMode="auto">
            <a:xfrm>
              <a:off x="-25400" y="178344"/>
              <a:ext cx="422838" cy="408564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1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5" name="七边形 4">
              <a:hlinkClick r:id="rId5" action="ppaction://hlinksldjump"/>
              <a:extLst>
                <a:ext uri="{FF2B5EF4-FFF2-40B4-BE49-F238E27FC236}">
                  <a16:creationId xmlns:a16="http://schemas.microsoft.com/office/drawing/2014/main" id="{BF3945B0-2061-4BE4-FFD0-0A240797F7BD}"/>
                </a:ext>
              </a:extLst>
            </p:cNvPr>
            <p:cNvSpPr/>
            <p:nvPr/>
          </p:nvSpPr>
          <p:spPr bwMode="auto">
            <a:xfrm>
              <a:off x="-23091" y="586908"/>
              <a:ext cx="422838" cy="408564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2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6" name="七边形 5">
              <a:hlinkClick r:id="rId6" action="ppaction://hlinksldjump"/>
              <a:extLst>
                <a:ext uri="{FF2B5EF4-FFF2-40B4-BE49-F238E27FC236}">
                  <a16:creationId xmlns:a16="http://schemas.microsoft.com/office/drawing/2014/main" id="{B37EAC7C-E085-0F6F-190F-BB47F75CEB01}"/>
                </a:ext>
              </a:extLst>
            </p:cNvPr>
            <p:cNvSpPr/>
            <p:nvPr/>
          </p:nvSpPr>
          <p:spPr bwMode="auto">
            <a:xfrm>
              <a:off x="-31800" y="1001930"/>
              <a:ext cx="422838" cy="408564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3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7" name="七边形 6">
              <a:hlinkClick r:id="rId7" action="ppaction://hlinksldjump"/>
              <a:extLst>
                <a:ext uri="{FF2B5EF4-FFF2-40B4-BE49-F238E27FC236}">
                  <a16:creationId xmlns:a16="http://schemas.microsoft.com/office/drawing/2014/main" id="{6B125870-ED51-74C4-DB45-59A039BE941B}"/>
                </a:ext>
              </a:extLst>
            </p:cNvPr>
            <p:cNvSpPr/>
            <p:nvPr/>
          </p:nvSpPr>
          <p:spPr bwMode="auto">
            <a:xfrm>
              <a:off x="64655" y="1423410"/>
              <a:ext cx="422838" cy="408565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4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0614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文本框 2"/>
          <p:cNvSpPr txBox="1">
            <a:spLocks noChangeArrowheads="1"/>
          </p:cNvSpPr>
          <p:nvPr/>
        </p:nvSpPr>
        <p:spPr bwMode="auto">
          <a:xfrm>
            <a:off x="1515155" y="1686606"/>
            <a:ext cx="6953931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6600" b="1" dirty="0">
                <a:latin typeface="楷体" pitchFamily="49" charset="-122"/>
                <a:ea typeface="楷体" pitchFamily="49" charset="-122"/>
              </a:rPr>
              <a:t>14 </a:t>
            </a:r>
            <a:r>
              <a:rPr lang="zh-CN" altLang="en-US" sz="6600" b="1" dirty="0">
                <a:latin typeface="楷体" pitchFamily="49" charset="-122"/>
                <a:ea typeface="楷体" pitchFamily="49" charset="-122"/>
              </a:rPr>
              <a:t>人人爱护公物</a:t>
            </a:r>
          </a:p>
        </p:txBody>
      </p:sp>
      <p:pic>
        <p:nvPicPr>
          <p:cNvPr id="2" name="图片 5">
            <a:extLst>
              <a:ext uri="{FF2B5EF4-FFF2-40B4-BE49-F238E27FC236}">
                <a16:creationId xmlns:a16="http://schemas.microsoft.com/office/drawing/2014/main" id="{549A1490-28E8-2C59-9938-8BDE3E0D1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570" y="0"/>
            <a:ext cx="36036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文本框 1"/>
          <p:cNvSpPr txBox="1">
            <a:spLocks noChangeArrowheads="1"/>
          </p:cNvSpPr>
          <p:nvPr/>
        </p:nvSpPr>
        <p:spPr bwMode="auto">
          <a:xfrm>
            <a:off x="319088" y="155575"/>
            <a:ext cx="1000125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6000" b="1">
                <a:latin typeface="黑体" pitchFamily="49" charset="-122"/>
                <a:ea typeface="黑体" pitchFamily="49" charset="-122"/>
              </a:rPr>
              <a:t>目录</a:t>
            </a:r>
          </a:p>
        </p:txBody>
      </p:sp>
      <p:grpSp>
        <p:nvGrpSpPr>
          <p:cNvPr id="10243" name="组合 15"/>
          <p:cNvGrpSpPr>
            <a:grpSpLocks/>
          </p:cNvGrpSpPr>
          <p:nvPr/>
        </p:nvGrpSpPr>
        <p:grpSpPr bwMode="auto">
          <a:xfrm>
            <a:off x="1665741" y="578303"/>
            <a:ext cx="4564062" cy="647700"/>
            <a:chOff x="1956391" y="147567"/>
            <a:chExt cx="4564910" cy="646331"/>
          </a:xfrm>
        </p:grpSpPr>
        <p:grpSp>
          <p:nvGrpSpPr>
            <p:cNvPr id="10269" name="组合 6"/>
            <p:cNvGrpSpPr>
              <a:grpSpLocks/>
            </p:cNvGrpSpPr>
            <p:nvPr/>
          </p:nvGrpSpPr>
          <p:grpSpPr bwMode="auto">
            <a:xfrm>
              <a:off x="1956391" y="219740"/>
              <a:ext cx="4564910" cy="574158"/>
              <a:chOff x="1956391" y="219740"/>
              <a:chExt cx="4564910" cy="574158"/>
            </a:xfrm>
          </p:grpSpPr>
          <p:sp>
            <p:nvSpPr>
              <p:cNvPr id="4" name="矩形: 圆角 3">
                <a:hlinkClick r:id="rId2" action="ppaction://hlinksldjump"/>
                <a:extLst>
                  <a:ext uri="{FF2B5EF4-FFF2-40B4-BE49-F238E27FC236}">
                    <a16:creationId xmlns:a16="http://schemas.microsoft.com/office/drawing/2014/main" id="{6900261F-F8A9-4DA3-BF22-E9D278B0D468}"/>
                  </a:ext>
                </a:extLst>
              </p:cNvPr>
              <p:cNvSpPr/>
              <p:nvPr/>
            </p:nvSpPr>
            <p:spPr>
              <a:xfrm>
                <a:off x="1956391" y="220438"/>
                <a:ext cx="4564910" cy="573460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6" name="菱形 5">
                <a:hlinkClick r:id="rId2" action="ppaction://hlinksldjump"/>
                <a:extLst>
                  <a:ext uri="{FF2B5EF4-FFF2-40B4-BE49-F238E27FC236}">
                    <a16:creationId xmlns:a16="http://schemas.microsoft.com/office/drawing/2014/main" id="{A3E7495D-0C3A-44EA-9DFF-4FE14C920F79}"/>
                  </a:ext>
                </a:extLst>
              </p:cNvPr>
              <p:cNvSpPr/>
              <p:nvPr/>
            </p:nvSpPr>
            <p:spPr>
              <a:xfrm>
                <a:off x="2013552" y="220438"/>
                <a:ext cx="558904" cy="573460"/>
              </a:xfrm>
              <a:prstGeom prst="diamond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3200" b="1" dirty="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1</a:t>
                </a:r>
                <a:endParaRPr lang="zh-CN" altLang="en-US" sz="32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0270" name="文本框 2">
              <a:hlinkClick r:id="rId2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629786" y="147567"/>
              <a:ext cx="302673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zh-CN" altLang="en-US" sz="3600" b="1" dirty="0">
                  <a:latin typeface="楷体" pitchFamily="49" charset="-122"/>
                  <a:ea typeface="楷体" pitchFamily="49" charset="-122"/>
                </a:rPr>
                <a:t>校园里的公物</a:t>
              </a:r>
            </a:p>
          </p:txBody>
        </p:sp>
      </p:grpSp>
      <p:grpSp>
        <p:nvGrpSpPr>
          <p:cNvPr id="10246" name="组合 18"/>
          <p:cNvGrpSpPr>
            <a:grpSpLocks/>
          </p:cNvGrpSpPr>
          <p:nvPr/>
        </p:nvGrpSpPr>
        <p:grpSpPr bwMode="auto">
          <a:xfrm>
            <a:off x="1665741" y="1682674"/>
            <a:ext cx="4564062" cy="647700"/>
            <a:chOff x="1956390" y="2004721"/>
            <a:chExt cx="4564908" cy="646331"/>
          </a:xfrm>
        </p:grpSpPr>
        <p:grpSp>
          <p:nvGrpSpPr>
            <p:cNvPr id="10257" name="组合 19"/>
            <p:cNvGrpSpPr>
              <a:grpSpLocks/>
            </p:cNvGrpSpPr>
            <p:nvPr/>
          </p:nvGrpSpPr>
          <p:grpSpPr bwMode="auto">
            <a:xfrm>
              <a:off x="1956390" y="2076894"/>
              <a:ext cx="4564908" cy="574158"/>
              <a:chOff x="1956392" y="219740"/>
              <a:chExt cx="4380611" cy="574158"/>
            </a:xfrm>
          </p:grpSpPr>
          <p:sp>
            <p:nvSpPr>
              <p:cNvPr id="22" name="矩形: 圆角 21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373AF30A-2EC4-48B8-B815-9692B5852FFF}"/>
                  </a:ext>
                </a:extLst>
              </p:cNvPr>
              <p:cNvSpPr/>
              <p:nvPr/>
            </p:nvSpPr>
            <p:spPr>
              <a:xfrm>
                <a:off x="1956392" y="220438"/>
                <a:ext cx="4380611" cy="573460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23" name="菱形 22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861C2407-66E9-4E80-95A0-8EAF2A1C9C17}"/>
                  </a:ext>
                </a:extLst>
              </p:cNvPr>
              <p:cNvSpPr/>
              <p:nvPr/>
            </p:nvSpPr>
            <p:spPr>
              <a:xfrm>
                <a:off x="2012768" y="220438"/>
                <a:ext cx="560718" cy="573460"/>
              </a:xfrm>
              <a:prstGeom prst="diamond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3200" b="1" dirty="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2</a:t>
                </a:r>
                <a:endParaRPr lang="zh-CN" altLang="en-US" sz="32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0258" name="文本框 20">
              <a:hlinkClick r:id="rId3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629785" y="2004721"/>
              <a:ext cx="3473302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zh-CN" altLang="en-US" sz="3600" b="1">
                  <a:latin typeface="楷体" pitchFamily="49" charset="-122"/>
                  <a:ea typeface="楷体" pitchFamily="49" charset="-122"/>
                </a:rPr>
                <a:t>大家一起来爱护</a:t>
              </a:r>
            </a:p>
          </p:txBody>
        </p:sp>
      </p:grpSp>
      <p:grpSp>
        <p:nvGrpSpPr>
          <p:cNvPr id="10247" name="组合 23"/>
          <p:cNvGrpSpPr>
            <a:grpSpLocks/>
          </p:cNvGrpSpPr>
          <p:nvPr/>
        </p:nvGrpSpPr>
        <p:grpSpPr bwMode="auto">
          <a:xfrm>
            <a:off x="1665741" y="2787045"/>
            <a:ext cx="4564062" cy="646113"/>
            <a:chOff x="1956390" y="2004721"/>
            <a:chExt cx="4564908" cy="646331"/>
          </a:xfrm>
        </p:grpSpPr>
        <p:grpSp>
          <p:nvGrpSpPr>
            <p:cNvPr id="10253" name="组合 24"/>
            <p:cNvGrpSpPr>
              <a:grpSpLocks/>
            </p:cNvGrpSpPr>
            <p:nvPr/>
          </p:nvGrpSpPr>
          <p:grpSpPr bwMode="auto">
            <a:xfrm>
              <a:off x="1956390" y="2076894"/>
              <a:ext cx="4564908" cy="574158"/>
              <a:chOff x="1956392" y="219740"/>
              <a:chExt cx="4380611" cy="574158"/>
            </a:xfrm>
          </p:grpSpPr>
          <p:sp>
            <p:nvSpPr>
              <p:cNvPr id="27" name="矩形: 圆角 26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0B8BE488-8166-4370-90EE-17E9AB2ACC20}"/>
                  </a:ext>
                </a:extLst>
              </p:cNvPr>
              <p:cNvSpPr/>
              <p:nvPr/>
            </p:nvSpPr>
            <p:spPr>
              <a:xfrm>
                <a:off x="1956392" y="219029"/>
                <a:ext cx="4380611" cy="574869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28" name="菱形 27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BF4F9975-56C4-4CFC-B396-1E5CC986E3A6}"/>
                  </a:ext>
                </a:extLst>
              </p:cNvPr>
              <p:cNvSpPr/>
              <p:nvPr/>
            </p:nvSpPr>
            <p:spPr>
              <a:xfrm>
                <a:off x="2012768" y="219029"/>
                <a:ext cx="560718" cy="574869"/>
              </a:xfrm>
              <a:prstGeom prst="diamond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3200" b="1" dirty="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3</a:t>
                </a:r>
                <a:endParaRPr lang="zh-CN" altLang="en-US" sz="32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0254" name="文本框 25">
              <a:hlinkClick r:id="rId4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629785" y="2004721"/>
              <a:ext cx="3182681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zh-CN" altLang="en-US" sz="3600" b="1">
                  <a:latin typeface="楷体" pitchFamily="49" charset="-122"/>
                  <a:ea typeface="楷体" pitchFamily="49" charset="-122"/>
                </a:rPr>
                <a:t>板书设计</a:t>
              </a:r>
            </a:p>
          </p:txBody>
        </p:sp>
      </p:grpSp>
      <p:grpSp>
        <p:nvGrpSpPr>
          <p:cNvPr id="10248" name="组合 28"/>
          <p:cNvGrpSpPr>
            <a:grpSpLocks/>
          </p:cNvGrpSpPr>
          <p:nvPr/>
        </p:nvGrpSpPr>
        <p:grpSpPr bwMode="auto">
          <a:xfrm>
            <a:off x="1665741" y="3889828"/>
            <a:ext cx="4564062" cy="646113"/>
            <a:chOff x="1956390" y="2004721"/>
            <a:chExt cx="4564908" cy="646331"/>
          </a:xfrm>
        </p:grpSpPr>
        <p:grpSp>
          <p:nvGrpSpPr>
            <p:cNvPr id="10249" name="组合 29"/>
            <p:cNvGrpSpPr>
              <a:grpSpLocks/>
            </p:cNvGrpSpPr>
            <p:nvPr/>
          </p:nvGrpSpPr>
          <p:grpSpPr bwMode="auto">
            <a:xfrm>
              <a:off x="1956390" y="2076894"/>
              <a:ext cx="4564908" cy="574158"/>
              <a:chOff x="1956392" y="219740"/>
              <a:chExt cx="4380611" cy="574158"/>
            </a:xfrm>
          </p:grpSpPr>
          <p:sp>
            <p:nvSpPr>
              <p:cNvPr id="32" name="矩形: 圆角 31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2C0F1E23-4BE1-4979-9140-020607CACF93}"/>
                  </a:ext>
                </a:extLst>
              </p:cNvPr>
              <p:cNvSpPr/>
              <p:nvPr/>
            </p:nvSpPr>
            <p:spPr>
              <a:xfrm>
                <a:off x="1956392" y="219029"/>
                <a:ext cx="4380611" cy="574869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33" name="菱形 32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2AFF102D-9007-4F92-85FD-35F3D8A2BFA1}"/>
                  </a:ext>
                </a:extLst>
              </p:cNvPr>
              <p:cNvSpPr/>
              <p:nvPr/>
            </p:nvSpPr>
            <p:spPr>
              <a:xfrm>
                <a:off x="2012768" y="219029"/>
                <a:ext cx="560718" cy="574869"/>
              </a:xfrm>
              <a:prstGeom prst="diamond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3200" b="1" dirty="0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4</a:t>
                </a:r>
                <a:endParaRPr lang="zh-CN" altLang="en-US" sz="32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0250" name="文本框 30">
              <a:hlinkClick r:id="rId5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629785" y="2004721"/>
              <a:ext cx="302673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zh-CN" altLang="en-US" sz="3600" b="1">
                  <a:latin typeface="楷体" pitchFamily="49" charset="-122"/>
                  <a:ea typeface="楷体" pitchFamily="49" charset="-122"/>
                </a:rPr>
                <a:t>课后作业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FA3D95B8-DFD0-B7B2-FC86-713615ABF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957" y="1914562"/>
            <a:ext cx="3406498" cy="27939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69362341-74E9-1255-491B-0C77C53751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069" y="1914562"/>
            <a:ext cx="2461974" cy="2793926"/>
          </a:xfrm>
          <a:prstGeom prst="rect">
            <a:avLst/>
          </a:prstGeom>
        </p:spPr>
      </p:pic>
      <p:sp>
        <p:nvSpPr>
          <p:cNvPr id="11266" name="文本框 1"/>
          <p:cNvSpPr txBox="1">
            <a:spLocks noChangeArrowheads="1"/>
          </p:cNvSpPr>
          <p:nvPr/>
        </p:nvSpPr>
        <p:spPr bwMode="auto">
          <a:xfrm>
            <a:off x="433388" y="198438"/>
            <a:ext cx="30273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3200" b="1" dirty="0">
                <a:latin typeface="黑体" pitchFamily="49" charset="-122"/>
                <a:ea typeface="黑体" pitchFamily="49" charset="-122"/>
              </a:rPr>
              <a:t>校园里的公物</a:t>
            </a: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094DCE0D-2C1B-4D2E-0D81-F3CAFD6223E5}"/>
              </a:ext>
            </a:extLst>
          </p:cNvPr>
          <p:cNvGrpSpPr/>
          <p:nvPr/>
        </p:nvGrpSpPr>
        <p:grpSpPr>
          <a:xfrm>
            <a:off x="-25400" y="178344"/>
            <a:ext cx="505388" cy="1653631"/>
            <a:chOff x="-25400" y="178344"/>
            <a:chExt cx="505388" cy="1653631"/>
          </a:xfrm>
        </p:grpSpPr>
        <p:sp>
          <p:nvSpPr>
            <p:cNvPr id="9" name="七边形 8">
              <a:hlinkClick r:id="rId5" action="ppaction://hlinksldjump"/>
              <a:extLst>
                <a:ext uri="{FF2B5EF4-FFF2-40B4-BE49-F238E27FC236}">
                  <a16:creationId xmlns:a16="http://schemas.microsoft.com/office/drawing/2014/main" id="{594A8D29-44A7-4D0F-B1A3-4118FB660F8C}"/>
                </a:ext>
              </a:extLst>
            </p:cNvPr>
            <p:cNvSpPr/>
            <p:nvPr/>
          </p:nvSpPr>
          <p:spPr bwMode="auto">
            <a:xfrm>
              <a:off x="57150" y="178344"/>
              <a:ext cx="422838" cy="408564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1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2" name="七边形 11">
              <a:hlinkClick r:id="rId6" action="ppaction://hlinksldjump"/>
              <a:extLst>
                <a:ext uri="{FF2B5EF4-FFF2-40B4-BE49-F238E27FC236}">
                  <a16:creationId xmlns:a16="http://schemas.microsoft.com/office/drawing/2014/main" id="{AE657719-B76B-42E2-94D3-88123A80651E}"/>
                </a:ext>
              </a:extLst>
            </p:cNvPr>
            <p:cNvSpPr/>
            <p:nvPr/>
          </p:nvSpPr>
          <p:spPr bwMode="auto">
            <a:xfrm>
              <a:off x="-25400" y="586908"/>
              <a:ext cx="422838" cy="408564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2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3" name="七边形 12">
              <a:hlinkClick r:id="rId7" action="ppaction://hlinksldjump"/>
              <a:extLst>
                <a:ext uri="{FF2B5EF4-FFF2-40B4-BE49-F238E27FC236}">
                  <a16:creationId xmlns:a16="http://schemas.microsoft.com/office/drawing/2014/main" id="{D18C6F35-218C-43D6-8FEB-116350AFC0E8}"/>
                </a:ext>
              </a:extLst>
            </p:cNvPr>
            <p:cNvSpPr/>
            <p:nvPr/>
          </p:nvSpPr>
          <p:spPr bwMode="auto">
            <a:xfrm>
              <a:off x="-25400" y="1001930"/>
              <a:ext cx="422838" cy="408564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3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4" name="七边形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B97C4D9D-6E35-47AD-A560-C5D5A0761B90}"/>
                </a:ext>
              </a:extLst>
            </p:cNvPr>
            <p:cNvSpPr/>
            <p:nvPr/>
          </p:nvSpPr>
          <p:spPr bwMode="auto">
            <a:xfrm>
              <a:off x="-25400" y="1423410"/>
              <a:ext cx="422838" cy="408565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4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5" name="箭头: 五边形 14">
            <a:extLst>
              <a:ext uri="{FF2B5EF4-FFF2-40B4-BE49-F238E27FC236}">
                <a16:creationId xmlns:a16="http://schemas.microsoft.com/office/drawing/2014/main" id="{7441BFBF-B57D-42E5-98A9-B8471EA44CEB}"/>
              </a:ext>
            </a:extLst>
          </p:cNvPr>
          <p:cNvSpPr/>
          <p:nvPr/>
        </p:nvSpPr>
        <p:spPr>
          <a:xfrm>
            <a:off x="0" y="1844891"/>
            <a:ext cx="376238" cy="3298609"/>
          </a:xfrm>
          <a:prstGeom prst="homePlate">
            <a:avLst>
              <a:gd name="adj" fmla="val 21698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269" name="文本框 15"/>
          <p:cNvSpPr txBox="1">
            <a:spLocks noChangeArrowheads="1"/>
          </p:cNvSpPr>
          <p:nvPr/>
        </p:nvSpPr>
        <p:spPr bwMode="auto">
          <a:xfrm>
            <a:off x="-59053" y="2452688"/>
            <a:ext cx="492443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CN" altLang="en-US" sz="20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校园里的公物</a:t>
            </a:r>
          </a:p>
        </p:txBody>
      </p:sp>
      <p:pic>
        <p:nvPicPr>
          <p:cNvPr id="11270" name="图片 21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776788"/>
            <a:ext cx="35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圆角矩形标注 1">
            <a:extLst>
              <a:ext uri="{FF2B5EF4-FFF2-40B4-BE49-F238E27FC236}">
                <a16:creationId xmlns:a16="http://schemas.microsoft.com/office/drawing/2014/main" id="{51BF0CC4-A5F5-439E-8A1F-85F91D3925D4}"/>
              </a:ext>
            </a:extLst>
          </p:cNvPr>
          <p:cNvSpPr/>
          <p:nvPr/>
        </p:nvSpPr>
        <p:spPr>
          <a:xfrm>
            <a:off x="794540" y="782638"/>
            <a:ext cx="3876675" cy="1073150"/>
          </a:xfrm>
          <a:prstGeom prst="wedgeRoundRectCallout">
            <a:avLst>
              <a:gd name="adj1" fmla="val -16079"/>
              <a:gd name="adj2" fmla="val 106104"/>
              <a:gd name="adj3" fmla="val 16667"/>
            </a:avLst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　　学校的篮球场，带给我们很多快乐。</a:t>
            </a:r>
          </a:p>
        </p:txBody>
      </p:sp>
      <p:sp>
        <p:nvSpPr>
          <p:cNvPr id="21" name="圆角矩形标注 8">
            <a:extLst>
              <a:ext uri="{FF2B5EF4-FFF2-40B4-BE49-F238E27FC236}">
                <a16:creationId xmlns:a16="http://schemas.microsoft.com/office/drawing/2014/main" id="{C6B6C89F-7395-45F7-8FDE-D078CAA67BE0}"/>
              </a:ext>
            </a:extLst>
          </p:cNvPr>
          <p:cNvSpPr/>
          <p:nvPr/>
        </p:nvSpPr>
        <p:spPr>
          <a:xfrm>
            <a:off x="4994274" y="791190"/>
            <a:ext cx="3611563" cy="1004888"/>
          </a:xfrm>
          <a:prstGeom prst="wedgeRoundRectCallout">
            <a:avLst>
              <a:gd name="adj1" fmla="val -13761"/>
              <a:gd name="adj2" fmla="val 103889"/>
              <a:gd name="adj3" fmla="val 16667"/>
            </a:avLst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　　教室里的电风扇带给我们凉爽。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F8A898AE-3B82-289A-0B97-4508C9FC7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858" y="1487297"/>
            <a:ext cx="3013075" cy="197440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4AF412D-F54A-42D3-AF92-B39C1AEBF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450" y="1456667"/>
            <a:ext cx="2905633" cy="1980271"/>
          </a:xfrm>
          <a:prstGeom prst="rect">
            <a:avLst/>
          </a:prstGeom>
        </p:spPr>
      </p:pic>
      <p:sp>
        <p:nvSpPr>
          <p:cNvPr id="4" name="圆角矩形标注 9">
            <a:extLst>
              <a:ext uri="{FF2B5EF4-FFF2-40B4-BE49-F238E27FC236}">
                <a16:creationId xmlns:a16="http://schemas.microsoft.com/office/drawing/2014/main" id="{C4B2DFC5-41F4-4644-8EF6-427BE2C897CB}"/>
              </a:ext>
            </a:extLst>
          </p:cNvPr>
          <p:cNvSpPr/>
          <p:nvPr/>
        </p:nvSpPr>
        <p:spPr>
          <a:xfrm>
            <a:off x="973138" y="366713"/>
            <a:ext cx="3521075" cy="1071562"/>
          </a:xfrm>
          <a:prstGeom prst="wedgeRoundRectCallout">
            <a:avLst>
              <a:gd name="adj1" fmla="val -8702"/>
              <a:gd name="adj2" fmla="val 81282"/>
              <a:gd name="adj3" fmla="val 16667"/>
            </a:avLst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阅览室的图书让我们增长知识。</a:t>
            </a:r>
          </a:p>
        </p:txBody>
      </p:sp>
      <p:sp>
        <p:nvSpPr>
          <p:cNvPr id="5" name="圆角矩形标注 15">
            <a:extLst>
              <a:ext uri="{FF2B5EF4-FFF2-40B4-BE49-F238E27FC236}">
                <a16:creationId xmlns:a16="http://schemas.microsoft.com/office/drawing/2014/main" id="{678CE2C3-7291-4ED5-8EB1-1445AFB456A6}"/>
              </a:ext>
            </a:extLst>
          </p:cNvPr>
          <p:cNvSpPr/>
          <p:nvPr/>
        </p:nvSpPr>
        <p:spPr>
          <a:xfrm>
            <a:off x="4914900" y="403225"/>
            <a:ext cx="3013075" cy="982663"/>
          </a:xfrm>
          <a:prstGeom prst="wedgeRoundRectCallout">
            <a:avLst>
              <a:gd name="adj1" fmla="val -22838"/>
              <a:gd name="adj2" fmla="val 95710"/>
              <a:gd name="adj3" fmla="val 16667"/>
            </a:avLst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桌椅为我们的学习提供方便。</a:t>
            </a: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F83949BB-69AC-49A9-8ABB-B25DA3F02357}"/>
              </a:ext>
            </a:extLst>
          </p:cNvPr>
          <p:cNvSpPr/>
          <p:nvPr/>
        </p:nvSpPr>
        <p:spPr>
          <a:xfrm>
            <a:off x="828675" y="3436938"/>
            <a:ext cx="7486650" cy="1406525"/>
          </a:xfrm>
          <a:prstGeom prst="ellipse">
            <a:avLst/>
          </a:prstGeom>
          <a:solidFill>
            <a:srgbClr val="2F55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12295" name="文本框 7"/>
          <p:cNvSpPr txBox="1">
            <a:spLocks noChangeArrowheads="1"/>
          </p:cNvSpPr>
          <p:nvPr/>
        </p:nvSpPr>
        <p:spPr bwMode="auto">
          <a:xfrm>
            <a:off x="1508125" y="3662363"/>
            <a:ext cx="6042025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zh-CN" altLang="en-US" sz="2800" b="1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+mn-ea"/>
              </a:rPr>
              <a:t>    你使用过学校里的这些物品吗？它们给我们带来了哪些方便呢？</a:t>
            </a:r>
            <a:endParaRPr lang="zh-CN" altLang="en-US" sz="2800" b="1" dirty="0">
              <a:latin typeface="宋体" pitchFamily="2" charset="-122"/>
              <a:ea typeface="宋体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C063F726-D387-E3C9-D520-B4A9FE54089D}"/>
              </a:ext>
            </a:extLst>
          </p:cNvPr>
          <p:cNvGrpSpPr/>
          <p:nvPr/>
        </p:nvGrpSpPr>
        <p:grpSpPr>
          <a:xfrm>
            <a:off x="-25400" y="178344"/>
            <a:ext cx="505388" cy="1653631"/>
            <a:chOff x="-25400" y="178344"/>
            <a:chExt cx="505388" cy="1653631"/>
          </a:xfrm>
        </p:grpSpPr>
        <p:sp>
          <p:nvSpPr>
            <p:cNvPr id="8" name="七边形 7">
              <a:hlinkClick r:id="rId4" action="ppaction://hlinksldjump"/>
              <a:extLst>
                <a:ext uri="{FF2B5EF4-FFF2-40B4-BE49-F238E27FC236}">
                  <a16:creationId xmlns:a16="http://schemas.microsoft.com/office/drawing/2014/main" id="{7F112F14-6113-CA78-3A05-E9246A63E759}"/>
                </a:ext>
              </a:extLst>
            </p:cNvPr>
            <p:cNvSpPr/>
            <p:nvPr/>
          </p:nvSpPr>
          <p:spPr bwMode="auto">
            <a:xfrm>
              <a:off x="57150" y="178344"/>
              <a:ext cx="422838" cy="408564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1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0" name="七边形 9">
              <a:hlinkClick r:id="rId5" action="ppaction://hlinksldjump"/>
              <a:extLst>
                <a:ext uri="{FF2B5EF4-FFF2-40B4-BE49-F238E27FC236}">
                  <a16:creationId xmlns:a16="http://schemas.microsoft.com/office/drawing/2014/main" id="{DE097434-B540-2C67-9A93-86E392470CBF}"/>
                </a:ext>
              </a:extLst>
            </p:cNvPr>
            <p:cNvSpPr/>
            <p:nvPr/>
          </p:nvSpPr>
          <p:spPr bwMode="auto">
            <a:xfrm>
              <a:off x="-25400" y="586908"/>
              <a:ext cx="422838" cy="408564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2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1" name="七边形 10">
              <a:hlinkClick r:id="rId6" action="ppaction://hlinksldjump"/>
              <a:extLst>
                <a:ext uri="{FF2B5EF4-FFF2-40B4-BE49-F238E27FC236}">
                  <a16:creationId xmlns:a16="http://schemas.microsoft.com/office/drawing/2014/main" id="{E13294C6-0D15-7D16-0D5E-37DE74F60159}"/>
                </a:ext>
              </a:extLst>
            </p:cNvPr>
            <p:cNvSpPr/>
            <p:nvPr/>
          </p:nvSpPr>
          <p:spPr bwMode="auto">
            <a:xfrm>
              <a:off x="-25400" y="1001930"/>
              <a:ext cx="422838" cy="408564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3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2" name="七边形 11">
              <a:hlinkClick r:id="rId7" action="ppaction://hlinksldjump"/>
              <a:extLst>
                <a:ext uri="{FF2B5EF4-FFF2-40B4-BE49-F238E27FC236}">
                  <a16:creationId xmlns:a16="http://schemas.microsoft.com/office/drawing/2014/main" id="{F8CC6E39-4615-268D-CCDE-3D5506D4FD3A}"/>
                </a:ext>
              </a:extLst>
            </p:cNvPr>
            <p:cNvSpPr/>
            <p:nvPr/>
          </p:nvSpPr>
          <p:spPr bwMode="auto">
            <a:xfrm>
              <a:off x="-25400" y="1423410"/>
              <a:ext cx="422838" cy="408565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4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3" name="箭头: 五边形 12">
            <a:extLst>
              <a:ext uri="{FF2B5EF4-FFF2-40B4-BE49-F238E27FC236}">
                <a16:creationId xmlns:a16="http://schemas.microsoft.com/office/drawing/2014/main" id="{50F5548F-3AA0-BD8E-3575-0101202D1B85}"/>
              </a:ext>
            </a:extLst>
          </p:cNvPr>
          <p:cNvSpPr/>
          <p:nvPr/>
        </p:nvSpPr>
        <p:spPr>
          <a:xfrm>
            <a:off x="0" y="1844891"/>
            <a:ext cx="376238" cy="3298609"/>
          </a:xfrm>
          <a:prstGeom prst="homePlate">
            <a:avLst>
              <a:gd name="adj" fmla="val 21698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文本框 15">
            <a:extLst>
              <a:ext uri="{FF2B5EF4-FFF2-40B4-BE49-F238E27FC236}">
                <a16:creationId xmlns:a16="http://schemas.microsoft.com/office/drawing/2014/main" id="{23F2A3EA-BBDE-7107-6235-F99F5A6A6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9055" y="2452688"/>
            <a:ext cx="492443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CN" altLang="en-US" sz="20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校园里的公物</a:t>
            </a:r>
          </a:p>
        </p:txBody>
      </p:sp>
      <p:pic>
        <p:nvPicPr>
          <p:cNvPr id="15" name="图片 21">
            <a:hlinkClick r:id="rId8" action="ppaction://hlinksldjump"/>
            <a:extLst>
              <a:ext uri="{FF2B5EF4-FFF2-40B4-BE49-F238E27FC236}">
                <a16:creationId xmlns:a16="http://schemas.microsoft.com/office/drawing/2014/main" id="{8CE3688D-2564-313C-91D8-4F2014A4C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4776788"/>
            <a:ext cx="35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图片 2"/>
          <p:cNvPicPr>
            <a:picLocks noChangeAspect="1" noChangeArrowheads="1"/>
          </p:cNvPicPr>
          <p:nvPr/>
        </p:nvPicPr>
        <p:blipFill>
          <a:blip r:embed="rId2"/>
          <a:srcRect l="12515" t="41620" r="17661" b="25856"/>
          <a:stretch>
            <a:fillRect/>
          </a:stretch>
        </p:blipFill>
        <p:spPr bwMode="auto">
          <a:xfrm>
            <a:off x="638175" y="454025"/>
            <a:ext cx="2168525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文本框 3"/>
          <p:cNvSpPr txBox="1">
            <a:spLocks noChangeArrowheads="1"/>
          </p:cNvSpPr>
          <p:nvPr/>
        </p:nvSpPr>
        <p:spPr bwMode="auto">
          <a:xfrm>
            <a:off x="1077913" y="1800225"/>
            <a:ext cx="12890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800" b="1">
                <a:latin typeface="楷体" pitchFamily="49" charset="-122"/>
                <a:ea typeface="楷体" pitchFamily="49" charset="-122"/>
              </a:rPr>
              <a:t>打篮球</a:t>
            </a:r>
          </a:p>
        </p:txBody>
      </p:sp>
      <p:pic>
        <p:nvPicPr>
          <p:cNvPr id="13316" name="图片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00450" y="454025"/>
            <a:ext cx="1476375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文本框 6"/>
          <p:cNvSpPr txBox="1">
            <a:spLocks noChangeArrowheads="1"/>
          </p:cNvSpPr>
          <p:nvPr/>
        </p:nvSpPr>
        <p:spPr bwMode="auto">
          <a:xfrm>
            <a:off x="3976688" y="1800225"/>
            <a:ext cx="9096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800" b="1">
                <a:latin typeface="楷体" pitchFamily="49" charset="-122"/>
                <a:ea typeface="楷体" pitchFamily="49" charset="-122"/>
              </a:rPr>
              <a:t>学习</a:t>
            </a:r>
          </a:p>
        </p:txBody>
      </p:sp>
      <p:pic>
        <p:nvPicPr>
          <p:cNvPr id="13318" name="图片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73750" y="460375"/>
            <a:ext cx="2017713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文本框 9"/>
          <p:cNvSpPr txBox="1">
            <a:spLocks noChangeArrowheads="1"/>
          </p:cNvSpPr>
          <p:nvPr/>
        </p:nvSpPr>
        <p:spPr bwMode="auto">
          <a:xfrm>
            <a:off x="6056313" y="1800225"/>
            <a:ext cx="16525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800" b="1">
                <a:latin typeface="楷体" pitchFamily="49" charset="-122"/>
                <a:ea typeface="楷体" pitchFamily="49" charset="-122"/>
              </a:rPr>
              <a:t>增长知识</a:t>
            </a:r>
          </a:p>
        </p:txBody>
      </p:sp>
      <p:grpSp>
        <p:nvGrpSpPr>
          <p:cNvPr id="12" name="组合 11"/>
          <p:cNvGrpSpPr>
            <a:grpSpLocks/>
          </p:cNvGrpSpPr>
          <p:nvPr/>
        </p:nvGrpSpPr>
        <p:grpSpPr bwMode="auto">
          <a:xfrm>
            <a:off x="814388" y="2481263"/>
            <a:ext cx="7515225" cy="2281237"/>
            <a:chOff x="815162" y="2480930"/>
            <a:chExt cx="7513675" cy="2280818"/>
          </a:xfrm>
        </p:grpSpPr>
        <p:sp>
          <p:nvSpPr>
            <p:cNvPr id="8" name="云形 7">
              <a:extLst>
                <a:ext uri="{FF2B5EF4-FFF2-40B4-BE49-F238E27FC236}">
                  <a16:creationId xmlns:a16="http://schemas.microsoft.com/office/drawing/2014/main" id="{B14B4166-C30A-4721-8C5F-222DECA13078}"/>
                </a:ext>
              </a:extLst>
            </p:cNvPr>
            <p:cNvSpPr/>
            <p:nvPr/>
          </p:nvSpPr>
          <p:spPr>
            <a:xfrm>
              <a:off x="815162" y="2480930"/>
              <a:ext cx="7513675" cy="2280818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3332" name="文本框 10"/>
            <p:cNvSpPr txBox="1">
              <a:spLocks noChangeArrowheads="1"/>
            </p:cNvSpPr>
            <p:nvPr/>
          </p:nvSpPr>
          <p:spPr bwMode="auto">
            <a:xfrm>
              <a:off x="1418355" y="2819853"/>
              <a:ext cx="6413031" cy="12818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30000"/>
                </a:lnSpc>
              </a:pPr>
              <a:r>
                <a:rPr lang="zh-CN" altLang="en-US" sz="3200" b="1" dirty="0">
                  <a:latin typeface="宋体" pitchFamily="2" charset="-122"/>
                  <a:ea typeface="宋体" pitchFamily="2" charset="-122"/>
                  <a:sym typeface="+mn-ea"/>
                </a:rPr>
                <a:t>    除了上面这些，校园里还有哪些公物呢？你能找出来说一说吗？</a:t>
              </a:r>
              <a:endParaRPr lang="zh-CN" altLang="en-US" sz="3200" b="1" dirty="0">
                <a:latin typeface="宋体" pitchFamily="2" charset="-122"/>
                <a:ea typeface="宋体" pitchFamily="2" charset="-122"/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C45E858E-F42A-175A-7003-9EFBAF1CA166}"/>
              </a:ext>
            </a:extLst>
          </p:cNvPr>
          <p:cNvGrpSpPr/>
          <p:nvPr/>
        </p:nvGrpSpPr>
        <p:grpSpPr>
          <a:xfrm>
            <a:off x="-25400" y="178344"/>
            <a:ext cx="505388" cy="1653631"/>
            <a:chOff x="-25400" y="178344"/>
            <a:chExt cx="505388" cy="1653631"/>
          </a:xfrm>
        </p:grpSpPr>
        <p:sp>
          <p:nvSpPr>
            <p:cNvPr id="3" name="七边形 2">
              <a:hlinkClick r:id="rId5" action="ppaction://hlinksldjump"/>
              <a:extLst>
                <a:ext uri="{FF2B5EF4-FFF2-40B4-BE49-F238E27FC236}">
                  <a16:creationId xmlns:a16="http://schemas.microsoft.com/office/drawing/2014/main" id="{E114B8BF-E36B-171E-943F-E5718EA052F5}"/>
                </a:ext>
              </a:extLst>
            </p:cNvPr>
            <p:cNvSpPr/>
            <p:nvPr/>
          </p:nvSpPr>
          <p:spPr bwMode="auto">
            <a:xfrm>
              <a:off x="57150" y="178344"/>
              <a:ext cx="422838" cy="408564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1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" name="七边形 3">
              <a:hlinkClick r:id="rId6" action="ppaction://hlinksldjump"/>
              <a:extLst>
                <a:ext uri="{FF2B5EF4-FFF2-40B4-BE49-F238E27FC236}">
                  <a16:creationId xmlns:a16="http://schemas.microsoft.com/office/drawing/2014/main" id="{D8B2DD6F-DCF4-9809-5DCE-650F2F81580C}"/>
                </a:ext>
              </a:extLst>
            </p:cNvPr>
            <p:cNvSpPr/>
            <p:nvPr/>
          </p:nvSpPr>
          <p:spPr bwMode="auto">
            <a:xfrm>
              <a:off x="-25400" y="586908"/>
              <a:ext cx="422838" cy="408564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2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5" name="七边形 4">
              <a:hlinkClick r:id="rId7" action="ppaction://hlinksldjump"/>
              <a:extLst>
                <a:ext uri="{FF2B5EF4-FFF2-40B4-BE49-F238E27FC236}">
                  <a16:creationId xmlns:a16="http://schemas.microsoft.com/office/drawing/2014/main" id="{71ABA25A-29BF-7B05-F6E4-24487E1B0956}"/>
                </a:ext>
              </a:extLst>
            </p:cNvPr>
            <p:cNvSpPr/>
            <p:nvPr/>
          </p:nvSpPr>
          <p:spPr bwMode="auto">
            <a:xfrm>
              <a:off x="-25400" y="1001930"/>
              <a:ext cx="422838" cy="408564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3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6" name="七边形 5">
              <a:hlinkClick r:id="rId8" action="ppaction://hlinksldjump"/>
              <a:extLst>
                <a:ext uri="{FF2B5EF4-FFF2-40B4-BE49-F238E27FC236}">
                  <a16:creationId xmlns:a16="http://schemas.microsoft.com/office/drawing/2014/main" id="{76F24A62-6051-2CFD-949A-CC12895BD518}"/>
                </a:ext>
              </a:extLst>
            </p:cNvPr>
            <p:cNvSpPr/>
            <p:nvPr/>
          </p:nvSpPr>
          <p:spPr bwMode="auto">
            <a:xfrm>
              <a:off x="-25400" y="1423410"/>
              <a:ext cx="422838" cy="408565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4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7" name="箭头: 五边形 6">
            <a:extLst>
              <a:ext uri="{FF2B5EF4-FFF2-40B4-BE49-F238E27FC236}">
                <a16:creationId xmlns:a16="http://schemas.microsoft.com/office/drawing/2014/main" id="{DAAE6B9F-EBAB-1F45-1411-A8C605C6D65E}"/>
              </a:ext>
            </a:extLst>
          </p:cNvPr>
          <p:cNvSpPr/>
          <p:nvPr/>
        </p:nvSpPr>
        <p:spPr>
          <a:xfrm>
            <a:off x="0" y="1844891"/>
            <a:ext cx="376238" cy="3298609"/>
          </a:xfrm>
          <a:prstGeom prst="homePlate">
            <a:avLst>
              <a:gd name="adj" fmla="val 21698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文本框 15">
            <a:extLst>
              <a:ext uri="{FF2B5EF4-FFF2-40B4-BE49-F238E27FC236}">
                <a16:creationId xmlns:a16="http://schemas.microsoft.com/office/drawing/2014/main" id="{888C18DB-CF9C-3030-23F3-904DC0E0A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9055" y="2452688"/>
            <a:ext cx="492443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CN" altLang="en-US" sz="20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校园里的公物</a:t>
            </a:r>
          </a:p>
        </p:txBody>
      </p:sp>
      <p:pic>
        <p:nvPicPr>
          <p:cNvPr id="10" name="图片 21">
            <a:hlinkClick r:id="rId9" action="ppaction://hlinksldjump"/>
            <a:extLst>
              <a:ext uri="{FF2B5EF4-FFF2-40B4-BE49-F238E27FC236}">
                <a16:creationId xmlns:a16="http://schemas.microsoft.com/office/drawing/2014/main" id="{279B1C76-F0EF-7E4B-9D7E-3373203C8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776788"/>
            <a:ext cx="35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E217173-6593-4A04-85BC-C111E0EFB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6563" y="503238"/>
            <a:ext cx="481012" cy="1135062"/>
          </a:xfrm>
          <a:prstGeom prst="rect">
            <a:avLst/>
          </a:prstGeom>
          <a:ln>
            <a:noFill/>
          </a:ln>
          <a:effectLst>
            <a:outerShdw blurRad="1143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235A50B-F9C4-493E-B30B-1639911E1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8638" y="2716213"/>
            <a:ext cx="1547812" cy="1130300"/>
          </a:xfrm>
          <a:prstGeom prst="rect">
            <a:avLst/>
          </a:prstGeom>
          <a:noFill/>
          <a:ln>
            <a:noFill/>
          </a:ln>
          <a:effectLst>
            <a:outerShdw blurRad="114300" sx="99001" sy="99001" algn="tl" rotWithShape="0">
              <a:srgbClr val="333333">
                <a:alpha val="64999"/>
              </a:srgb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68C7677-932E-400D-B862-8C34D9522C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4575" y="638175"/>
            <a:ext cx="2225675" cy="923925"/>
          </a:xfrm>
          <a:prstGeom prst="rect">
            <a:avLst/>
          </a:prstGeom>
          <a:ln>
            <a:noFill/>
          </a:ln>
          <a:effectLst>
            <a:outerShdw blurRad="1270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BD3F95E-3699-4EBC-909B-B719C1C3E7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1900" y="2673350"/>
            <a:ext cx="823913" cy="1308100"/>
          </a:xfrm>
          <a:prstGeom prst="rect">
            <a:avLst/>
          </a:prstGeom>
          <a:ln>
            <a:noFill/>
          </a:ln>
          <a:effectLst>
            <a:outerShdw blurRad="1143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0DFE6DE-D2CA-4C86-B408-58A8E76C78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488" y="3159125"/>
            <a:ext cx="3146425" cy="176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55CF843-D1F3-4404-8BC1-F0C88E4469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438" y="300038"/>
            <a:ext cx="2016125" cy="1431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344" name="矩形 7"/>
          <p:cNvSpPr>
            <a:spLocks noChangeArrowheads="1"/>
          </p:cNvSpPr>
          <p:nvPr/>
        </p:nvSpPr>
        <p:spPr bwMode="auto">
          <a:xfrm>
            <a:off x="1006475" y="1979613"/>
            <a:ext cx="19875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教室多媒体</a:t>
            </a:r>
          </a:p>
        </p:txBody>
      </p:sp>
      <p:sp>
        <p:nvSpPr>
          <p:cNvPr id="14345" name="矩形 8"/>
          <p:cNvSpPr>
            <a:spLocks noChangeArrowheads="1"/>
          </p:cNvSpPr>
          <p:nvPr/>
        </p:nvSpPr>
        <p:spPr bwMode="auto">
          <a:xfrm>
            <a:off x="4168775" y="1979613"/>
            <a:ext cx="9112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800" b="1">
                <a:latin typeface="楷体" pitchFamily="49" charset="-122"/>
                <a:ea typeface="楷体" pitchFamily="49" charset="-122"/>
              </a:rPr>
              <a:t>水管</a:t>
            </a:r>
          </a:p>
        </p:txBody>
      </p:sp>
      <p:sp>
        <p:nvSpPr>
          <p:cNvPr id="14346" name="矩形 9"/>
          <p:cNvSpPr>
            <a:spLocks noChangeArrowheads="1"/>
          </p:cNvSpPr>
          <p:nvPr/>
        </p:nvSpPr>
        <p:spPr bwMode="auto">
          <a:xfrm>
            <a:off x="6242050" y="1979613"/>
            <a:ext cx="19875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800" b="1">
                <a:latin typeface="楷体" pitchFamily="49" charset="-122"/>
                <a:ea typeface="楷体" pitchFamily="49" charset="-122"/>
              </a:rPr>
              <a:t>走廊文化墙</a:t>
            </a:r>
          </a:p>
        </p:txBody>
      </p:sp>
      <p:sp>
        <p:nvSpPr>
          <p:cNvPr id="14347" name="矩形 10"/>
          <p:cNvSpPr>
            <a:spLocks noChangeArrowheads="1"/>
          </p:cNvSpPr>
          <p:nvPr/>
        </p:nvSpPr>
        <p:spPr bwMode="auto">
          <a:xfrm>
            <a:off x="7305675" y="3981450"/>
            <a:ext cx="952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800" b="1">
                <a:latin typeface="楷体" pitchFamily="49" charset="-122"/>
                <a:ea typeface="楷体" pitchFamily="49" charset="-122"/>
              </a:rPr>
              <a:t>花草</a:t>
            </a:r>
          </a:p>
        </p:txBody>
      </p:sp>
      <p:sp>
        <p:nvSpPr>
          <p:cNvPr id="14348" name="矩形 11"/>
          <p:cNvSpPr>
            <a:spLocks noChangeArrowheads="1"/>
          </p:cNvSpPr>
          <p:nvPr/>
        </p:nvSpPr>
        <p:spPr bwMode="auto">
          <a:xfrm>
            <a:off x="4727575" y="3981450"/>
            <a:ext cx="16271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2800" b="1">
                <a:latin typeface="楷体" pitchFamily="49" charset="-122"/>
                <a:ea typeface="楷体" pitchFamily="49" charset="-122"/>
              </a:rPr>
              <a:t>清扫工具</a:t>
            </a:r>
          </a:p>
        </p:txBody>
      </p:sp>
      <p:sp>
        <p:nvSpPr>
          <p:cNvPr id="14349" name="矩形 12"/>
          <p:cNvSpPr>
            <a:spLocks noChangeArrowheads="1"/>
          </p:cNvSpPr>
          <p:nvPr/>
        </p:nvSpPr>
        <p:spPr bwMode="auto">
          <a:xfrm>
            <a:off x="1574800" y="3981450"/>
            <a:ext cx="9064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2800" b="1">
                <a:latin typeface="楷体" pitchFamily="49" charset="-122"/>
                <a:ea typeface="楷体" pitchFamily="49" charset="-122"/>
              </a:rPr>
              <a:t>电灯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32FB597B-0D69-DFAA-ABD5-988B14BC39D1}"/>
              </a:ext>
            </a:extLst>
          </p:cNvPr>
          <p:cNvGrpSpPr/>
          <p:nvPr/>
        </p:nvGrpSpPr>
        <p:grpSpPr>
          <a:xfrm>
            <a:off x="-25400" y="178344"/>
            <a:ext cx="505388" cy="1653631"/>
            <a:chOff x="-25400" y="178344"/>
            <a:chExt cx="505388" cy="1653631"/>
          </a:xfrm>
        </p:grpSpPr>
        <p:sp>
          <p:nvSpPr>
            <p:cNvPr id="9" name="七边形 8">
              <a:hlinkClick r:id="rId8" action="ppaction://hlinksldjump"/>
              <a:extLst>
                <a:ext uri="{FF2B5EF4-FFF2-40B4-BE49-F238E27FC236}">
                  <a16:creationId xmlns:a16="http://schemas.microsoft.com/office/drawing/2014/main" id="{63C1D72D-1856-600E-BBD2-38DAE34E0136}"/>
                </a:ext>
              </a:extLst>
            </p:cNvPr>
            <p:cNvSpPr/>
            <p:nvPr/>
          </p:nvSpPr>
          <p:spPr bwMode="auto">
            <a:xfrm>
              <a:off x="57150" y="178344"/>
              <a:ext cx="422838" cy="408564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1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0" name="七边形 9">
              <a:hlinkClick r:id="rId9" action="ppaction://hlinksldjump"/>
              <a:extLst>
                <a:ext uri="{FF2B5EF4-FFF2-40B4-BE49-F238E27FC236}">
                  <a16:creationId xmlns:a16="http://schemas.microsoft.com/office/drawing/2014/main" id="{CF24ED33-4156-132F-955F-57BD3378DDF1}"/>
                </a:ext>
              </a:extLst>
            </p:cNvPr>
            <p:cNvSpPr/>
            <p:nvPr/>
          </p:nvSpPr>
          <p:spPr bwMode="auto">
            <a:xfrm>
              <a:off x="-25400" y="586908"/>
              <a:ext cx="422838" cy="408564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2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1" name="七边形 10">
              <a:hlinkClick r:id="rId10" action="ppaction://hlinksldjump"/>
              <a:extLst>
                <a:ext uri="{FF2B5EF4-FFF2-40B4-BE49-F238E27FC236}">
                  <a16:creationId xmlns:a16="http://schemas.microsoft.com/office/drawing/2014/main" id="{640C0C0E-154A-F340-CDE5-B502E4187729}"/>
                </a:ext>
              </a:extLst>
            </p:cNvPr>
            <p:cNvSpPr/>
            <p:nvPr/>
          </p:nvSpPr>
          <p:spPr bwMode="auto">
            <a:xfrm>
              <a:off x="-25400" y="1001930"/>
              <a:ext cx="422838" cy="408564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3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2" name="七边形 11">
              <a:hlinkClick r:id="rId11" action="ppaction://hlinksldjump"/>
              <a:extLst>
                <a:ext uri="{FF2B5EF4-FFF2-40B4-BE49-F238E27FC236}">
                  <a16:creationId xmlns:a16="http://schemas.microsoft.com/office/drawing/2014/main" id="{5EE462FB-347F-EAC2-9761-39BF4A3772B2}"/>
                </a:ext>
              </a:extLst>
            </p:cNvPr>
            <p:cNvSpPr/>
            <p:nvPr/>
          </p:nvSpPr>
          <p:spPr bwMode="auto">
            <a:xfrm>
              <a:off x="-25400" y="1423410"/>
              <a:ext cx="422838" cy="408565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4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3" name="箭头: 五边形 12">
            <a:extLst>
              <a:ext uri="{FF2B5EF4-FFF2-40B4-BE49-F238E27FC236}">
                <a16:creationId xmlns:a16="http://schemas.microsoft.com/office/drawing/2014/main" id="{197A4DDE-A0C2-ABB3-1F86-F68F5B1180DD}"/>
              </a:ext>
            </a:extLst>
          </p:cNvPr>
          <p:cNvSpPr/>
          <p:nvPr/>
        </p:nvSpPr>
        <p:spPr>
          <a:xfrm>
            <a:off x="0" y="1844891"/>
            <a:ext cx="376238" cy="3298609"/>
          </a:xfrm>
          <a:prstGeom prst="homePlate">
            <a:avLst>
              <a:gd name="adj" fmla="val 21698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文本框 15">
            <a:extLst>
              <a:ext uri="{FF2B5EF4-FFF2-40B4-BE49-F238E27FC236}">
                <a16:creationId xmlns:a16="http://schemas.microsoft.com/office/drawing/2014/main" id="{7802F28E-E3A1-8D39-6B9A-EE39A58DE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9055" y="2452688"/>
            <a:ext cx="492443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CN" altLang="en-US" sz="20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校园里的公物</a:t>
            </a:r>
          </a:p>
        </p:txBody>
      </p:sp>
      <p:pic>
        <p:nvPicPr>
          <p:cNvPr id="16" name="图片 21">
            <a:hlinkClick r:id="rId12" action="ppaction://hlinksldjump"/>
            <a:extLst>
              <a:ext uri="{FF2B5EF4-FFF2-40B4-BE49-F238E27FC236}">
                <a16:creationId xmlns:a16="http://schemas.microsoft.com/office/drawing/2014/main" id="{ECB72DCA-746C-F5A6-74DA-B356DFF0E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4776788"/>
            <a:ext cx="35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图片 11" descr="C:\Users\fx\Desktop\新建文件夹 (2)\图片8.png图片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9325" y="825500"/>
            <a:ext cx="1871663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组合 14"/>
          <p:cNvGrpSpPr>
            <a:grpSpLocks/>
          </p:cNvGrpSpPr>
          <p:nvPr/>
        </p:nvGrpSpPr>
        <p:grpSpPr bwMode="auto">
          <a:xfrm>
            <a:off x="3068638" y="1176338"/>
            <a:ext cx="4968875" cy="1212850"/>
            <a:chOff x="2697786" y="2552446"/>
            <a:chExt cx="4968079" cy="1212112"/>
          </a:xfrm>
        </p:grpSpPr>
        <p:sp>
          <p:nvSpPr>
            <p:cNvPr id="13" name="对话气泡: 椭圆形 12">
              <a:extLst>
                <a:ext uri="{FF2B5EF4-FFF2-40B4-BE49-F238E27FC236}">
                  <a16:creationId xmlns:a16="http://schemas.microsoft.com/office/drawing/2014/main" id="{0058D9DA-1639-4167-A091-0CAEF3272AAE}"/>
                </a:ext>
              </a:extLst>
            </p:cNvPr>
            <p:cNvSpPr/>
            <p:nvPr/>
          </p:nvSpPr>
          <p:spPr>
            <a:xfrm>
              <a:off x="2697786" y="2552446"/>
              <a:ext cx="4968079" cy="1212112"/>
            </a:xfrm>
            <a:prstGeom prst="wedgeEllipseCallout">
              <a:avLst>
                <a:gd name="adj1" fmla="val -57078"/>
                <a:gd name="adj2" fmla="val -11769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5381" name="文本框 13"/>
            <p:cNvSpPr txBox="1">
              <a:spLocks noChangeArrowheads="1"/>
            </p:cNvSpPr>
            <p:nvPr/>
          </p:nvSpPr>
          <p:spPr bwMode="auto">
            <a:xfrm>
              <a:off x="2871356" y="2784411"/>
              <a:ext cx="4620938" cy="641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30000"/>
                </a:lnSpc>
              </a:pPr>
              <a:r>
                <a:rPr lang="zh-CN" altLang="en-US" sz="3200" b="1">
                  <a:latin typeface="宋体" pitchFamily="2" charset="-122"/>
                  <a:ea typeface="宋体" pitchFamily="2" charset="-122"/>
                  <a:sym typeface="+mn-ea"/>
                </a:rPr>
                <a:t>我怎么会变成这样子呢？</a:t>
              </a:r>
              <a:endParaRPr lang="zh-CN" altLang="en-US" sz="3200" b="1">
                <a:latin typeface="宋体" pitchFamily="2" charset="-122"/>
                <a:ea typeface="宋体" pitchFamily="2" charset="-122"/>
              </a:endParaRPr>
            </a:p>
          </p:txBody>
        </p:sp>
      </p:grpSp>
      <p:grpSp>
        <p:nvGrpSpPr>
          <p:cNvPr id="21" name="组合 20"/>
          <p:cNvGrpSpPr>
            <a:grpSpLocks/>
          </p:cNvGrpSpPr>
          <p:nvPr/>
        </p:nvGrpSpPr>
        <p:grpSpPr bwMode="auto">
          <a:xfrm>
            <a:off x="949325" y="2921000"/>
            <a:ext cx="7562850" cy="1687513"/>
            <a:chOff x="949711" y="2921042"/>
            <a:chExt cx="7562318" cy="1687032"/>
          </a:xfrm>
        </p:grpSpPr>
        <p:grpSp>
          <p:nvGrpSpPr>
            <p:cNvPr id="15376" name="组合 17"/>
            <p:cNvGrpSpPr>
              <a:grpSpLocks/>
            </p:cNvGrpSpPr>
            <p:nvPr/>
          </p:nvGrpSpPr>
          <p:grpSpPr bwMode="auto">
            <a:xfrm>
              <a:off x="949711" y="2921042"/>
              <a:ext cx="7562318" cy="1687032"/>
              <a:chOff x="1006663" y="3195924"/>
              <a:chExt cx="7562318" cy="1687032"/>
            </a:xfrm>
          </p:grpSpPr>
          <p:sp>
            <p:nvSpPr>
              <p:cNvPr id="17" name="矩形: 圆角 16">
                <a:extLst>
                  <a:ext uri="{FF2B5EF4-FFF2-40B4-BE49-F238E27FC236}">
                    <a16:creationId xmlns:a16="http://schemas.microsoft.com/office/drawing/2014/main" id="{2370ADC4-1DCE-4E20-A285-931748AB23AA}"/>
                  </a:ext>
                </a:extLst>
              </p:cNvPr>
              <p:cNvSpPr/>
              <p:nvPr/>
            </p:nvSpPr>
            <p:spPr>
              <a:xfrm>
                <a:off x="1006663" y="3195924"/>
                <a:ext cx="7562318" cy="1687032"/>
              </a:xfrm>
              <a:prstGeom prst="roundRect">
                <a:avLst>
                  <a:gd name="adj" fmla="val 16247"/>
                </a:avLst>
              </a:prstGeom>
              <a:solidFill>
                <a:srgbClr val="ECDF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pic>
            <p:nvPicPr>
              <p:cNvPr id="15379" name="图形 15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 flipH="1">
                <a:off x="7067312" y="3300669"/>
                <a:ext cx="1419125" cy="14775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5377" name="文本框 18"/>
            <p:cNvSpPr txBox="1">
              <a:spLocks noChangeArrowheads="1"/>
            </p:cNvSpPr>
            <p:nvPr/>
          </p:nvSpPr>
          <p:spPr bwMode="auto">
            <a:xfrm>
              <a:off x="1148183" y="3113892"/>
              <a:ext cx="5996895" cy="12818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30000"/>
                </a:lnSpc>
              </a:pPr>
              <a:r>
                <a:rPr lang="zh-CN" altLang="en-US" sz="3200" b="1" dirty="0">
                  <a:latin typeface="宋体" pitchFamily="2" charset="-122"/>
                  <a:ea typeface="宋体" pitchFamily="2" charset="-122"/>
                  <a:sym typeface="+mn-ea"/>
                </a:rPr>
                <a:t>    学校里还有这种现象吗？请你来做调查员，记录下来吧！</a:t>
              </a:r>
              <a:endParaRPr lang="zh-CN" altLang="en-US" sz="3200" b="1" dirty="0">
                <a:latin typeface="宋体" pitchFamily="2" charset="-122"/>
                <a:ea typeface="宋体" pitchFamily="2" charset="-122"/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12EEA08C-0A31-1EB8-0D35-EC4907BB7E66}"/>
              </a:ext>
            </a:extLst>
          </p:cNvPr>
          <p:cNvGrpSpPr/>
          <p:nvPr/>
        </p:nvGrpSpPr>
        <p:grpSpPr>
          <a:xfrm>
            <a:off x="-25400" y="178344"/>
            <a:ext cx="505388" cy="1653631"/>
            <a:chOff x="-25400" y="178344"/>
            <a:chExt cx="505388" cy="1653631"/>
          </a:xfrm>
        </p:grpSpPr>
        <p:sp>
          <p:nvSpPr>
            <p:cNvPr id="3" name="七边形 2">
              <a:hlinkClick r:id="rId4" action="ppaction://hlinksldjump"/>
              <a:extLst>
                <a:ext uri="{FF2B5EF4-FFF2-40B4-BE49-F238E27FC236}">
                  <a16:creationId xmlns:a16="http://schemas.microsoft.com/office/drawing/2014/main" id="{51F8D539-CBE2-CE19-2E78-0CA41FBE86B8}"/>
                </a:ext>
              </a:extLst>
            </p:cNvPr>
            <p:cNvSpPr/>
            <p:nvPr/>
          </p:nvSpPr>
          <p:spPr bwMode="auto">
            <a:xfrm>
              <a:off x="57150" y="178344"/>
              <a:ext cx="422838" cy="408564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1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" name="七边形 3">
              <a:hlinkClick r:id="rId5" action="ppaction://hlinksldjump"/>
              <a:extLst>
                <a:ext uri="{FF2B5EF4-FFF2-40B4-BE49-F238E27FC236}">
                  <a16:creationId xmlns:a16="http://schemas.microsoft.com/office/drawing/2014/main" id="{C1A0C032-B727-1A75-EE13-875A6E83DD8B}"/>
                </a:ext>
              </a:extLst>
            </p:cNvPr>
            <p:cNvSpPr/>
            <p:nvPr/>
          </p:nvSpPr>
          <p:spPr bwMode="auto">
            <a:xfrm>
              <a:off x="-25400" y="586908"/>
              <a:ext cx="422838" cy="408564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2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5" name="七边形 4">
              <a:hlinkClick r:id="rId6" action="ppaction://hlinksldjump"/>
              <a:extLst>
                <a:ext uri="{FF2B5EF4-FFF2-40B4-BE49-F238E27FC236}">
                  <a16:creationId xmlns:a16="http://schemas.microsoft.com/office/drawing/2014/main" id="{7AA006B5-A0C5-4A68-5DDD-B93122564DB1}"/>
                </a:ext>
              </a:extLst>
            </p:cNvPr>
            <p:cNvSpPr/>
            <p:nvPr/>
          </p:nvSpPr>
          <p:spPr bwMode="auto">
            <a:xfrm>
              <a:off x="-25400" y="1001930"/>
              <a:ext cx="422838" cy="408564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3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6" name="七边形 5">
              <a:hlinkClick r:id="rId7" action="ppaction://hlinksldjump"/>
              <a:extLst>
                <a:ext uri="{FF2B5EF4-FFF2-40B4-BE49-F238E27FC236}">
                  <a16:creationId xmlns:a16="http://schemas.microsoft.com/office/drawing/2014/main" id="{1325C464-6641-164E-CC8E-15F5D2C2CC23}"/>
                </a:ext>
              </a:extLst>
            </p:cNvPr>
            <p:cNvSpPr/>
            <p:nvPr/>
          </p:nvSpPr>
          <p:spPr bwMode="auto">
            <a:xfrm>
              <a:off x="-25400" y="1423410"/>
              <a:ext cx="422838" cy="408565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4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7" name="箭头: 五边形 6">
            <a:extLst>
              <a:ext uri="{FF2B5EF4-FFF2-40B4-BE49-F238E27FC236}">
                <a16:creationId xmlns:a16="http://schemas.microsoft.com/office/drawing/2014/main" id="{69A23363-8DFA-9EE8-BF44-360A50EB9728}"/>
              </a:ext>
            </a:extLst>
          </p:cNvPr>
          <p:cNvSpPr/>
          <p:nvPr/>
        </p:nvSpPr>
        <p:spPr>
          <a:xfrm>
            <a:off x="0" y="1844891"/>
            <a:ext cx="376238" cy="3298609"/>
          </a:xfrm>
          <a:prstGeom prst="homePlate">
            <a:avLst>
              <a:gd name="adj" fmla="val 21698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文本框 15">
            <a:extLst>
              <a:ext uri="{FF2B5EF4-FFF2-40B4-BE49-F238E27FC236}">
                <a16:creationId xmlns:a16="http://schemas.microsoft.com/office/drawing/2014/main" id="{4816404E-4257-1632-68BB-8F8531232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9055" y="2452688"/>
            <a:ext cx="492443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CN" altLang="en-US" sz="20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校园里的公物</a:t>
            </a:r>
          </a:p>
        </p:txBody>
      </p:sp>
      <p:pic>
        <p:nvPicPr>
          <p:cNvPr id="10" name="图片 21">
            <a:hlinkClick r:id="rId8" action="ppaction://hlinksldjump"/>
            <a:extLst>
              <a:ext uri="{FF2B5EF4-FFF2-40B4-BE49-F238E27FC236}">
                <a16:creationId xmlns:a16="http://schemas.microsoft.com/office/drawing/2014/main" id="{D0E2803C-D3A0-339E-26C0-F1779DEE6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4776788"/>
            <a:ext cx="35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3C227219-7FC1-4CE5-9D6C-961F04620AB1}"/>
              </a:ext>
            </a:extLst>
          </p:cNvPr>
          <p:cNvSpPr/>
          <p:nvPr/>
        </p:nvSpPr>
        <p:spPr>
          <a:xfrm>
            <a:off x="609600" y="451985"/>
            <a:ext cx="7924800" cy="4413930"/>
          </a:xfrm>
          <a:prstGeom prst="roundRect">
            <a:avLst>
              <a:gd name="adj" fmla="val 6021"/>
            </a:avLst>
          </a:prstGeom>
          <a:solidFill>
            <a:srgbClr val="FCFBF7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6BDDD38F-0B2A-4722-B1AE-D1E0829A47DA}"/>
              </a:ext>
            </a:extLst>
          </p:cNvPr>
          <p:cNvSpPr/>
          <p:nvPr/>
        </p:nvSpPr>
        <p:spPr>
          <a:xfrm>
            <a:off x="795338" y="510722"/>
            <a:ext cx="7553325" cy="881063"/>
          </a:xfrm>
          <a:prstGeom prst="roundRect">
            <a:avLst>
              <a:gd name="adj" fmla="val 23318"/>
            </a:avLst>
          </a:prstGeom>
          <a:solidFill>
            <a:srgbClr val="FDEA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DADD6BE6-906D-4639-AC75-B35AA868E7C6}"/>
              </a:ext>
            </a:extLst>
          </p:cNvPr>
          <p:cNvSpPr/>
          <p:nvPr/>
        </p:nvSpPr>
        <p:spPr>
          <a:xfrm>
            <a:off x="1971674" y="1428297"/>
            <a:ext cx="2416175" cy="373063"/>
          </a:xfrm>
          <a:prstGeom prst="roundRect">
            <a:avLst>
              <a:gd name="adj" fmla="val 23318"/>
            </a:avLst>
          </a:prstGeom>
          <a:solidFill>
            <a:srgbClr val="F3F8E9"/>
          </a:solidFill>
          <a:ln>
            <a:solidFill>
              <a:srgbClr val="F69C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D6613498-9D3D-48AC-B5C8-288746BA2A37}"/>
              </a:ext>
            </a:extLst>
          </p:cNvPr>
          <p:cNvSpPr/>
          <p:nvPr/>
        </p:nvSpPr>
        <p:spPr>
          <a:xfrm>
            <a:off x="4949826" y="1428297"/>
            <a:ext cx="2416175" cy="373063"/>
          </a:xfrm>
          <a:prstGeom prst="roundRect">
            <a:avLst>
              <a:gd name="adj" fmla="val 23318"/>
            </a:avLst>
          </a:prstGeom>
          <a:solidFill>
            <a:srgbClr val="F3F8E9"/>
          </a:solidFill>
          <a:ln>
            <a:solidFill>
              <a:srgbClr val="F69C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AEF8E1A-108A-4F6B-9169-83C1B8E3BF9F}"/>
              </a:ext>
            </a:extLst>
          </p:cNvPr>
          <p:cNvSpPr/>
          <p:nvPr/>
        </p:nvSpPr>
        <p:spPr>
          <a:xfrm>
            <a:off x="1971674" y="1856922"/>
            <a:ext cx="2416175" cy="919163"/>
          </a:xfrm>
          <a:prstGeom prst="roundRect">
            <a:avLst>
              <a:gd name="adj" fmla="val 12849"/>
            </a:avLst>
          </a:prstGeom>
          <a:noFill/>
          <a:ln>
            <a:solidFill>
              <a:srgbClr val="F69C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C60DDB94-E5E3-4CA6-8C38-BC412A01D4E9}"/>
              </a:ext>
            </a:extLst>
          </p:cNvPr>
          <p:cNvSpPr/>
          <p:nvPr/>
        </p:nvSpPr>
        <p:spPr>
          <a:xfrm>
            <a:off x="4949826" y="1864861"/>
            <a:ext cx="2416175" cy="919164"/>
          </a:xfrm>
          <a:prstGeom prst="roundRect">
            <a:avLst>
              <a:gd name="adj" fmla="val 11490"/>
            </a:avLst>
          </a:prstGeom>
          <a:noFill/>
          <a:ln>
            <a:solidFill>
              <a:srgbClr val="F69C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6395" name="文本框 11"/>
          <p:cNvSpPr txBox="1">
            <a:spLocks noChangeArrowheads="1"/>
          </p:cNvSpPr>
          <p:nvPr/>
        </p:nvSpPr>
        <p:spPr bwMode="auto">
          <a:xfrm>
            <a:off x="795338" y="532947"/>
            <a:ext cx="75533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我的观察记录</a:t>
            </a:r>
            <a:endParaRPr lang="en-US" altLang="zh-CN" sz="2400" b="1" dirty="0">
              <a:latin typeface="楷体" pitchFamily="49" charset="-122"/>
              <a:ea typeface="楷体" pitchFamily="49" charset="-122"/>
            </a:endParaRPr>
          </a:p>
          <a:p>
            <a:pPr algn="ctr" eaLnBrk="1" hangingPunct="1"/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调查人</a:t>
            </a:r>
            <a:r>
              <a:rPr lang="en-US" altLang="zh-CN" sz="2400" b="1" dirty="0">
                <a:latin typeface="楷体" pitchFamily="49" charset="-122"/>
                <a:ea typeface="楷体" pitchFamily="49" charset="-122"/>
              </a:rPr>
              <a:t>______      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时间</a:t>
            </a:r>
            <a:r>
              <a:rPr lang="en-US" altLang="zh-CN" sz="2400" b="1" dirty="0">
                <a:latin typeface="楷体" pitchFamily="49" charset="-122"/>
                <a:ea typeface="楷体" pitchFamily="49" charset="-122"/>
              </a:rPr>
              <a:t>______      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地点</a:t>
            </a:r>
            <a:r>
              <a:rPr lang="en-US" altLang="zh-CN" sz="2400" b="1" dirty="0">
                <a:latin typeface="楷体" pitchFamily="49" charset="-122"/>
                <a:ea typeface="楷体" pitchFamily="49" charset="-122"/>
              </a:rPr>
              <a:t>______</a:t>
            </a:r>
            <a:endParaRPr lang="zh-CN" altLang="en-US" sz="24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6396" name="文本框 12"/>
          <p:cNvSpPr txBox="1">
            <a:spLocks noChangeArrowheads="1"/>
          </p:cNvSpPr>
          <p:nvPr/>
        </p:nvSpPr>
        <p:spPr bwMode="auto">
          <a:xfrm>
            <a:off x="5143501" y="1355272"/>
            <a:ext cx="20288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它们怎么样了</a:t>
            </a:r>
          </a:p>
        </p:txBody>
      </p:sp>
      <p:sp>
        <p:nvSpPr>
          <p:cNvPr id="16397" name="文本框 13"/>
          <p:cNvSpPr txBox="1">
            <a:spLocks noChangeArrowheads="1"/>
          </p:cNvSpPr>
          <p:nvPr/>
        </p:nvSpPr>
        <p:spPr bwMode="auto">
          <a:xfrm>
            <a:off x="2611436" y="2088697"/>
            <a:ext cx="11033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水桶</a:t>
            </a:r>
          </a:p>
        </p:txBody>
      </p:sp>
      <p:sp>
        <p:nvSpPr>
          <p:cNvPr id="16398" name="文本框 14"/>
          <p:cNvSpPr txBox="1">
            <a:spLocks noChangeArrowheads="1"/>
          </p:cNvSpPr>
          <p:nvPr/>
        </p:nvSpPr>
        <p:spPr bwMode="auto">
          <a:xfrm>
            <a:off x="5019676" y="1896610"/>
            <a:ext cx="23463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好       （  ）</a:t>
            </a:r>
            <a:endParaRPr lang="en-US" altLang="zh-CN" sz="2400" b="1" dirty="0">
              <a:latin typeface="楷体" pitchFamily="49" charset="-122"/>
              <a:ea typeface="楷体" pitchFamily="49" charset="-122"/>
            </a:endParaRPr>
          </a:p>
          <a:p>
            <a:pPr eaLnBrk="1" hangingPunct="1"/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有损坏</a:t>
            </a:r>
            <a:r>
              <a:rPr lang="en-US" altLang="zh-CN" sz="2400" b="1" dirty="0">
                <a:latin typeface="楷体" pitchFamily="49" charset="-122"/>
                <a:ea typeface="楷体" pitchFamily="49" charset="-122"/>
              </a:rPr>
              <a:t>   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（  ）</a:t>
            </a:r>
            <a:endParaRPr lang="en-US" altLang="zh-CN" sz="24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6670676" y="1914072"/>
            <a:ext cx="4159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√</a:t>
            </a:r>
            <a:endParaRPr lang="zh-CN" altLang="en-US" sz="2400">
              <a:solidFill>
                <a:srgbClr val="FF0000"/>
              </a:solidFill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A51BE89F-AF0C-16B0-428E-DB6181D8B855}"/>
              </a:ext>
            </a:extLst>
          </p:cNvPr>
          <p:cNvGrpSpPr/>
          <p:nvPr/>
        </p:nvGrpSpPr>
        <p:grpSpPr>
          <a:xfrm>
            <a:off x="-25400" y="178344"/>
            <a:ext cx="505388" cy="1653631"/>
            <a:chOff x="-25400" y="178344"/>
            <a:chExt cx="505388" cy="1653631"/>
          </a:xfrm>
        </p:grpSpPr>
        <p:sp>
          <p:nvSpPr>
            <p:cNvPr id="12" name="七边形 11">
              <a:hlinkClick r:id="rId3" action="ppaction://hlinksldjump"/>
              <a:extLst>
                <a:ext uri="{FF2B5EF4-FFF2-40B4-BE49-F238E27FC236}">
                  <a16:creationId xmlns:a16="http://schemas.microsoft.com/office/drawing/2014/main" id="{56FBC640-35DD-01D9-0883-1A081FCAB557}"/>
                </a:ext>
              </a:extLst>
            </p:cNvPr>
            <p:cNvSpPr/>
            <p:nvPr/>
          </p:nvSpPr>
          <p:spPr bwMode="auto">
            <a:xfrm>
              <a:off x="57150" y="178344"/>
              <a:ext cx="422838" cy="408564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1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3" name="七边形 12">
              <a:hlinkClick r:id="rId4" action="ppaction://hlinksldjump"/>
              <a:extLst>
                <a:ext uri="{FF2B5EF4-FFF2-40B4-BE49-F238E27FC236}">
                  <a16:creationId xmlns:a16="http://schemas.microsoft.com/office/drawing/2014/main" id="{8B3EBC28-25B9-FEEE-BCC6-4F044297B1C9}"/>
                </a:ext>
              </a:extLst>
            </p:cNvPr>
            <p:cNvSpPr/>
            <p:nvPr/>
          </p:nvSpPr>
          <p:spPr bwMode="auto">
            <a:xfrm>
              <a:off x="-25400" y="586908"/>
              <a:ext cx="422838" cy="408564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2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4" name="七边形 13">
              <a:hlinkClick r:id="rId5" action="ppaction://hlinksldjump"/>
              <a:extLst>
                <a:ext uri="{FF2B5EF4-FFF2-40B4-BE49-F238E27FC236}">
                  <a16:creationId xmlns:a16="http://schemas.microsoft.com/office/drawing/2014/main" id="{4D69735A-E771-B497-2AC5-53643736B0A6}"/>
                </a:ext>
              </a:extLst>
            </p:cNvPr>
            <p:cNvSpPr/>
            <p:nvPr/>
          </p:nvSpPr>
          <p:spPr bwMode="auto">
            <a:xfrm>
              <a:off x="-25400" y="1001930"/>
              <a:ext cx="422838" cy="408564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3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5" name="七边形 14">
              <a:hlinkClick r:id="rId6" action="ppaction://hlinksldjump"/>
              <a:extLst>
                <a:ext uri="{FF2B5EF4-FFF2-40B4-BE49-F238E27FC236}">
                  <a16:creationId xmlns:a16="http://schemas.microsoft.com/office/drawing/2014/main" id="{AF3D0E87-4E62-DCE8-46B5-974ECF4D8F32}"/>
                </a:ext>
              </a:extLst>
            </p:cNvPr>
            <p:cNvSpPr/>
            <p:nvPr/>
          </p:nvSpPr>
          <p:spPr bwMode="auto">
            <a:xfrm>
              <a:off x="-25400" y="1423410"/>
              <a:ext cx="422838" cy="408565"/>
            </a:xfrm>
            <a:prstGeom prst="heptag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4</a:t>
              </a:r>
              <a:endPara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7" name="箭头: 五边形 16">
            <a:extLst>
              <a:ext uri="{FF2B5EF4-FFF2-40B4-BE49-F238E27FC236}">
                <a16:creationId xmlns:a16="http://schemas.microsoft.com/office/drawing/2014/main" id="{D16B3565-2E1A-DFD8-C0EF-DBE5ECA00EF2}"/>
              </a:ext>
            </a:extLst>
          </p:cNvPr>
          <p:cNvSpPr/>
          <p:nvPr/>
        </p:nvSpPr>
        <p:spPr>
          <a:xfrm>
            <a:off x="0" y="1844891"/>
            <a:ext cx="376238" cy="3298609"/>
          </a:xfrm>
          <a:prstGeom prst="homePlate">
            <a:avLst>
              <a:gd name="adj" fmla="val 21698"/>
            </a:avLst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8" name="文本框 15">
            <a:extLst>
              <a:ext uri="{FF2B5EF4-FFF2-40B4-BE49-F238E27FC236}">
                <a16:creationId xmlns:a16="http://schemas.microsoft.com/office/drawing/2014/main" id="{920F0281-0947-5A6B-B0A9-8D7F55530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9055" y="2452688"/>
            <a:ext cx="492443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CN" altLang="en-US" sz="2000" b="1" dirty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校园里的公物</a:t>
            </a:r>
          </a:p>
        </p:txBody>
      </p:sp>
      <p:pic>
        <p:nvPicPr>
          <p:cNvPr id="19" name="图片 21">
            <a:hlinkClick r:id="rId7" action="ppaction://hlinksldjump"/>
            <a:extLst>
              <a:ext uri="{FF2B5EF4-FFF2-40B4-BE49-F238E27FC236}">
                <a16:creationId xmlns:a16="http://schemas.microsoft.com/office/drawing/2014/main" id="{EAAC7EA9-EFB3-B18E-D7E1-C10538BC7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4776788"/>
            <a:ext cx="355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文本框 12">
            <a:extLst>
              <a:ext uri="{FF2B5EF4-FFF2-40B4-BE49-F238E27FC236}">
                <a16:creationId xmlns:a16="http://schemas.microsoft.com/office/drawing/2014/main" id="{2E7FC67F-19D3-52C4-9EB6-D353809BA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432" y="1355272"/>
            <a:ext cx="20288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公物</a:t>
            </a: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DC0C61DD-28DE-DDE6-1584-3462A73A6A15}"/>
              </a:ext>
            </a:extLst>
          </p:cNvPr>
          <p:cNvSpPr/>
          <p:nvPr/>
        </p:nvSpPr>
        <p:spPr>
          <a:xfrm>
            <a:off x="1971674" y="2815772"/>
            <a:ext cx="2416175" cy="919163"/>
          </a:xfrm>
          <a:prstGeom prst="roundRect">
            <a:avLst>
              <a:gd name="adj" fmla="val 12849"/>
            </a:avLst>
          </a:prstGeom>
          <a:noFill/>
          <a:ln>
            <a:solidFill>
              <a:srgbClr val="F69C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222A08B6-A208-01CD-36AC-AD14FF71C483}"/>
              </a:ext>
            </a:extLst>
          </p:cNvPr>
          <p:cNvSpPr/>
          <p:nvPr/>
        </p:nvSpPr>
        <p:spPr>
          <a:xfrm>
            <a:off x="4949826" y="2823711"/>
            <a:ext cx="2416175" cy="919164"/>
          </a:xfrm>
          <a:prstGeom prst="roundRect">
            <a:avLst>
              <a:gd name="adj" fmla="val 11490"/>
            </a:avLst>
          </a:prstGeom>
          <a:noFill/>
          <a:ln>
            <a:solidFill>
              <a:srgbClr val="F69C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文本框 13">
            <a:extLst>
              <a:ext uri="{FF2B5EF4-FFF2-40B4-BE49-F238E27FC236}">
                <a16:creationId xmlns:a16="http://schemas.microsoft.com/office/drawing/2014/main" id="{087A8987-181E-E3DC-384E-52E0B74F8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2014" y="2977697"/>
            <a:ext cx="16421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乒乓球台</a:t>
            </a:r>
          </a:p>
        </p:txBody>
      </p:sp>
      <p:sp>
        <p:nvSpPr>
          <p:cNvPr id="26" name="文本框 14">
            <a:extLst>
              <a:ext uri="{FF2B5EF4-FFF2-40B4-BE49-F238E27FC236}">
                <a16:creationId xmlns:a16="http://schemas.microsoft.com/office/drawing/2014/main" id="{E6638603-BB04-9FCC-329D-4F389D9B0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9676" y="2855460"/>
            <a:ext cx="23463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好       （  ）</a:t>
            </a:r>
            <a:endParaRPr lang="en-US" altLang="zh-CN" sz="2400" b="1" dirty="0">
              <a:latin typeface="楷体" pitchFamily="49" charset="-122"/>
              <a:ea typeface="楷体" pitchFamily="49" charset="-122"/>
            </a:endParaRPr>
          </a:p>
          <a:p>
            <a:pPr eaLnBrk="1" hangingPunct="1"/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有损坏</a:t>
            </a:r>
            <a:r>
              <a:rPr lang="en-US" altLang="zh-CN" sz="2400" b="1" dirty="0">
                <a:latin typeface="楷体" pitchFamily="49" charset="-122"/>
                <a:ea typeface="楷体" pitchFamily="49" charset="-122"/>
              </a:rPr>
              <a:t>   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（  ）</a:t>
            </a:r>
            <a:endParaRPr lang="en-US" altLang="zh-CN" sz="24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C4217F53-AC46-6387-CD53-5CE7154658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1562" y="3255337"/>
            <a:ext cx="501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√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D48223CC-0F2B-9A4A-9989-7F5ACD34E75A}"/>
              </a:ext>
            </a:extLst>
          </p:cNvPr>
          <p:cNvSpPr/>
          <p:nvPr/>
        </p:nvSpPr>
        <p:spPr>
          <a:xfrm>
            <a:off x="1971674" y="3803196"/>
            <a:ext cx="2416175" cy="919163"/>
          </a:xfrm>
          <a:prstGeom prst="roundRect">
            <a:avLst>
              <a:gd name="adj" fmla="val 12849"/>
            </a:avLst>
          </a:prstGeom>
          <a:noFill/>
          <a:ln>
            <a:solidFill>
              <a:srgbClr val="F69C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5D8979F4-5F5F-2027-DBB2-0AF3855BA3BF}"/>
              </a:ext>
            </a:extLst>
          </p:cNvPr>
          <p:cNvSpPr/>
          <p:nvPr/>
        </p:nvSpPr>
        <p:spPr>
          <a:xfrm>
            <a:off x="4949826" y="3811135"/>
            <a:ext cx="2416175" cy="919164"/>
          </a:xfrm>
          <a:prstGeom prst="roundRect">
            <a:avLst>
              <a:gd name="adj" fmla="val 11490"/>
            </a:avLst>
          </a:prstGeom>
          <a:noFill/>
          <a:ln>
            <a:solidFill>
              <a:srgbClr val="F69C9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2" name="文本框 14">
            <a:extLst>
              <a:ext uri="{FF2B5EF4-FFF2-40B4-BE49-F238E27FC236}">
                <a16:creationId xmlns:a16="http://schemas.microsoft.com/office/drawing/2014/main" id="{C4FD9357-594A-F7F6-77B5-E125E401D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9676" y="3842884"/>
            <a:ext cx="23463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好       （  ）</a:t>
            </a:r>
            <a:endParaRPr lang="en-US" altLang="zh-CN" sz="2400" b="1" dirty="0">
              <a:latin typeface="楷体" pitchFamily="49" charset="-122"/>
              <a:ea typeface="楷体" pitchFamily="49" charset="-122"/>
            </a:endParaRPr>
          </a:p>
          <a:p>
            <a:pPr eaLnBrk="1" hangingPunct="1"/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有损坏</a:t>
            </a:r>
            <a:r>
              <a:rPr lang="en-US" altLang="zh-CN" sz="2400" b="1" dirty="0">
                <a:latin typeface="楷体" pitchFamily="49" charset="-122"/>
                <a:ea typeface="楷体" pitchFamily="49" charset="-122"/>
              </a:rPr>
              <a:t>   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（  ）</a:t>
            </a:r>
            <a:endParaRPr lang="en-US" altLang="zh-CN" sz="2400" b="1" dirty="0"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3149</TotalTime>
  <Words>673</Words>
  <Application>Microsoft Office PowerPoint</Application>
  <PresentationFormat>全屏显示(16:9)</PresentationFormat>
  <Paragraphs>185</Paragraphs>
  <Slides>20</Slides>
  <Notes>5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9" baseType="lpstr">
      <vt:lpstr>等线</vt:lpstr>
      <vt:lpstr>黑体</vt:lpstr>
      <vt:lpstr>楷体</vt:lpstr>
      <vt:lpstr>宋体</vt:lpstr>
      <vt:lpstr>Arial</vt:lpstr>
      <vt:lpstr>Calibri</vt:lpstr>
      <vt:lpstr>Calibri Light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199</cp:revision>
  <dcterms:created xsi:type="dcterms:W3CDTF">2021-10-12T02:52:17Z</dcterms:created>
  <dcterms:modified xsi:type="dcterms:W3CDTF">2024-08-29T01:35:26Z</dcterms:modified>
</cp:coreProperties>
</file>