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21"/>
  </p:notesMasterIdLst>
  <p:handoutMasterIdLst>
    <p:handoutMasterId r:id="rId22"/>
  </p:handoutMasterIdLst>
  <p:sldIdLst>
    <p:sldId id="536" r:id="rId2"/>
    <p:sldId id="565" r:id="rId3"/>
    <p:sldId id="588" r:id="rId4"/>
    <p:sldId id="694" r:id="rId5"/>
    <p:sldId id="695" r:id="rId6"/>
    <p:sldId id="690" r:id="rId7"/>
    <p:sldId id="693" r:id="rId8"/>
    <p:sldId id="691" r:id="rId9"/>
    <p:sldId id="692" r:id="rId10"/>
    <p:sldId id="686" r:id="rId11"/>
    <p:sldId id="680" r:id="rId12"/>
    <p:sldId id="681" r:id="rId13"/>
    <p:sldId id="678" r:id="rId14"/>
    <p:sldId id="679" r:id="rId15"/>
    <p:sldId id="682" r:id="rId16"/>
    <p:sldId id="558" r:id="rId17"/>
    <p:sldId id="566" r:id="rId18"/>
    <p:sldId id="418" r:id="rId19"/>
    <p:sldId id="449" r:id="rId20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F29"/>
    <a:srgbClr val="B5DAA6"/>
    <a:srgbClr val="249760"/>
    <a:srgbClr val="A8E1D3"/>
    <a:srgbClr val="B8DBA4"/>
    <a:srgbClr val="249660"/>
    <a:srgbClr val="F1F4E4"/>
    <a:srgbClr val="E2E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5773" autoAdjust="0"/>
  </p:normalViewPr>
  <p:slideViewPr>
    <p:cSldViewPr snapToGrid="0">
      <p:cViewPr varScale="1">
        <p:scale>
          <a:sx n="128" d="100"/>
          <a:sy n="128" d="100"/>
        </p:scale>
        <p:origin x="138" y="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5724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5FA4EB2-BB39-47F5-B2C8-EDCEF790F4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4355305-5D7B-4C6C-96E3-1540B1E60A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F4EA30C-1908-4552-B925-B001D8440907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3454D5-100D-42DA-8DD3-553DED5C46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9B41BE-3ABE-4F86-AEF3-7B8B3AD609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41DCA4-3C51-4924-916E-68EACDB1AA5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E7AD39E-80D0-44BE-9E16-A4639D80B1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045DA1-81CC-4B10-A04E-93AA5B0E9D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3F82FAE-4056-4226-AC43-5CC656F8A1FE}" type="datetimeFigureOut">
              <a:rPr lang="zh-CN" altLang="en-US"/>
              <a:pPr>
                <a:defRPr/>
              </a:pPr>
              <a:t>2024/8/30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4C8C979-B827-4BA2-B869-52EE330B62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43E2DF3D-CBB6-420E-8A06-3826F3056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23F4D4-12B3-49F9-B721-C3509C8DBF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状元成才路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19740-E412-4CB1-8D79-9D36B3957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0833080-722C-4D64-83B0-FF111F8DA524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32" name="页脚占位符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  <p:sp>
        <p:nvSpPr>
          <p:cNvPr id="22533" name="页眉占位符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latin typeface="Arial" charset="0"/>
              </a:rPr>
              <a:t>状元成才路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3201" y="78417"/>
            <a:ext cx="675330" cy="59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5" r:id="rId3"/>
    <p:sldLayoutId id="214748439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1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5.jpeg"/><Relationship Id="rId7" Type="http://schemas.openxmlformats.org/officeDocument/2006/relationships/slide" Target="slide1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image" Target="../media/image26.jpe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0.jpeg"/><Relationship Id="rId7" Type="http://schemas.openxmlformats.org/officeDocument/2006/relationships/slide" Target="slide1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image" Target="../media/image31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1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1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tags" Target="../tags/tag3.xml"/><Relationship Id="rId7" Type="http://schemas.openxmlformats.org/officeDocument/2006/relationships/slide" Target="slide1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1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17.xml"/><Relationship Id="rId10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.jpeg"/><Relationship Id="rId7" Type="http://schemas.openxmlformats.org/officeDocument/2006/relationships/slide" Target="slide11.xml"/><Relationship Id="rId12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16.jpeg"/><Relationship Id="rId10" Type="http://schemas.openxmlformats.org/officeDocument/2006/relationships/image" Target="../media/image9.png"/><Relationship Id="rId4" Type="http://schemas.openxmlformats.org/officeDocument/2006/relationships/image" Target="../media/image15.jpeg"/><Relationship Id="rId9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8.png"/><Relationship Id="rId7" Type="http://schemas.openxmlformats.org/officeDocument/2006/relationships/slide" Target="slide11.xml"/><Relationship Id="rId12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1.xml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slide" Target="slide3.xml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1"/>
          <p:cNvSpPr>
            <a:spLocks noChangeArrowheads="1"/>
          </p:cNvSpPr>
          <p:nvPr/>
        </p:nvSpPr>
        <p:spPr bwMode="auto">
          <a:xfrm>
            <a:off x="2439987" y="1852613"/>
            <a:ext cx="4127067" cy="79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400" b="1" dirty="0">
                <a:latin typeface="楷体" pitchFamily="49" charset="-122"/>
                <a:ea typeface="楷体" pitchFamily="49" charset="-122"/>
              </a:rPr>
              <a:t>12 </a:t>
            </a:r>
            <a:r>
              <a:rPr lang="zh-CN" altLang="en-US" sz="4400" b="1" dirty="0">
                <a:latin typeface="楷体" pitchFamily="49" charset="-122"/>
                <a:ea typeface="楷体" pitchFamily="49" charset="-122"/>
              </a:rPr>
              <a:t>玩也有学问</a:t>
            </a:r>
          </a:p>
        </p:txBody>
      </p:sp>
      <p:pic>
        <p:nvPicPr>
          <p:cNvPr id="4099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8"/>
            <a:ext cx="3414713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内容占位符 2"/>
          <p:cNvSpPr txBox="1">
            <a:spLocks noChangeArrowheads="1"/>
          </p:cNvSpPr>
          <p:nvPr/>
        </p:nvSpPr>
        <p:spPr bwMode="auto">
          <a:xfrm>
            <a:off x="857250" y="779750"/>
            <a:ext cx="7950200" cy="339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拨打求救电话时要注意：</a:t>
            </a:r>
            <a:endParaRPr lang="en-US" altLang="zh-CN" sz="2800" b="1" dirty="0">
              <a:solidFill>
                <a:srgbClr val="000000"/>
              </a:solidFill>
              <a:latin typeface="宋体" pitchFamily="2" charset="-122"/>
            </a:endParaRP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SzPct val="100000"/>
              <a:buFont typeface="+mj-lt"/>
              <a:buAutoNum type="arabicPeriod"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讲话吐字清楚；</a:t>
            </a:r>
            <a:endParaRPr lang="en-US" altLang="zh-CN" sz="2800" b="1" dirty="0">
              <a:solidFill>
                <a:srgbClr val="000000"/>
              </a:solidFill>
              <a:latin typeface="宋体" pitchFamily="2" charset="-122"/>
            </a:endParaRP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SzPct val="100000"/>
              <a:buFont typeface="+mj-lt"/>
              <a:buAutoNum type="arabicPeriod"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信息表述准确，说清事故情况与地点，例如：几人受伤，如何受伤，位于哪条街道的哪个小区，第几栋楼，第几单元，第几层。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9169973-B7F3-4DC5-905E-FA152BD1D090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4" name="云形 3">
              <a:hlinkClick r:id="rId2" action="ppaction://hlinksldjump"/>
              <a:extLst>
                <a:ext uri="{FF2B5EF4-FFF2-40B4-BE49-F238E27FC236}">
                  <a16:creationId xmlns:a16="http://schemas.microsoft.com/office/drawing/2014/main" id="{EE6005C4-7BB3-4A50-97D4-0341833AD8C8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云形 4">
              <a:hlinkClick r:id="rId3" action="ppaction://hlinksldjump"/>
              <a:extLst>
                <a:ext uri="{FF2B5EF4-FFF2-40B4-BE49-F238E27FC236}">
                  <a16:creationId xmlns:a16="http://schemas.microsoft.com/office/drawing/2014/main" id="{B75C1140-FF97-406F-8A45-80E5C54247CF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云形 5">
              <a:hlinkClick r:id="rId4" action="ppaction://hlinksldjump"/>
              <a:extLst>
                <a:ext uri="{FF2B5EF4-FFF2-40B4-BE49-F238E27FC236}">
                  <a16:creationId xmlns:a16="http://schemas.microsoft.com/office/drawing/2014/main" id="{E8B5F7DA-397E-44A5-A33F-91D6221BA409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云形 6">
              <a:hlinkClick r:id="rId5" action="ppaction://hlinksldjump"/>
              <a:extLst>
                <a:ext uri="{FF2B5EF4-FFF2-40B4-BE49-F238E27FC236}">
                  <a16:creationId xmlns:a16="http://schemas.microsoft.com/office/drawing/2014/main" id="{935BC116-6681-4B51-A86E-DBC32E98587D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C69E94B2-0058-44BF-A703-8B2AEEBB1246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542926" cy="2606675"/>
            <a:chOff x="-84722" y="2492566"/>
            <a:chExt cx="543994" cy="260711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0FAC0A2-53CA-42A1-BD03-2200E84BD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C1EC84CC-E697-490F-91BF-F16C4939A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2895089"/>
              <a:ext cx="52513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玩得安全又健康</a:t>
              </a:r>
            </a:p>
          </p:txBody>
        </p:sp>
      </p:grpSp>
      <p:pic>
        <p:nvPicPr>
          <p:cNvPr id="11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D7ACC2C4-9409-49FE-B178-6551C7D7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538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075" y="1441450"/>
            <a:ext cx="1644650" cy="264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7938" y="1560513"/>
            <a:ext cx="360045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85B08C0-3347-4FF9-82DC-93CBA0273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715963"/>
            <a:ext cx="1889125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2800" b="1" dirty="0">
                <a:latin typeface="+mn-ea"/>
                <a:ea typeface="+mn-ea"/>
                <a:sym typeface="+mn-ea"/>
              </a:rPr>
              <a:t>折纸游戏</a:t>
            </a:r>
          </a:p>
        </p:txBody>
      </p:sp>
      <p:pic>
        <p:nvPicPr>
          <p:cNvPr id="15365" name="图片 7"/>
          <p:cNvPicPr>
            <a:picLocks noChangeAspect="1" noChangeArrowheads="1"/>
          </p:cNvPicPr>
          <p:nvPr/>
        </p:nvPicPr>
        <p:blipFill>
          <a:blip r:embed="rId4"/>
          <a:srcRect l="9996" t="9091" r="12701" b="13911"/>
          <a:stretch>
            <a:fillRect/>
          </a:stretch>
        </p:blipFill>
        <p:spPr bwMode="auto">
          <a:xfrm>
            <a:off x="6324600" y="1687513"/>
            <a:ext cx="25400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本框 9">
            <a:extLst>
              <a:ext uri="{FF2B5EF4-FFF2-40B4-BE49-F238E27FC236}">
                <a16:creationId xmlns:a16="http://schemas.microsoft.com/office/drawing/2014/main" id="{1830FFD5-87AE-4B6B-8243-E6114C572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139700"/>
            <a:ext cx="213016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5E9F29"/>
                </a:solidFill>
                <a:latin typeface="宋体" pitchFamily="2" charset="-122"/>
                <a:sym typeface="+mn-ea"/>
              </a:rPr>
              <a:t>玩出新花样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47D2CF9-6D62-4D49-926E-39828195E3DE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9" name="云形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443F1F47-97BD-4385-9C5E-413B89258B22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云形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DA1E488F-9894-424D-95CA-1037629C12B3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云形 20">
              <a:hlinkClick r:id="rId7" action="ppaction://hlinksldjump"/>
              <a:extLst>
                <a:ext uri="{FF2B5EF4-FFF2-40B4-BE49-F238E27FC236}">
                  <a16:creationId xmlns:a16="http://schemas.microsoft.com/office/drawing/2014/main" id="{C48E281D-0EBA-42D5-9F8E-DD157FB3302B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云形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8E4F1CB1-F27D-40C7-B833-524FA6F4082E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8">
            <a:extLst>
              <a:ext uri="{FF2B5EF4-FFF2-40B4-BE49-F238E27FC236}">
                <a16:creationId xmlns:a16="http://schemas.microsoft.com/office/drawing/2014/main" id="{38D52AB0-1B53-46BC-AD2D-11EB4C2BBE84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492548" cy="2606675"/>
            <a:chOff x="-84722" y="2492566"/>
            <a:chExt cx="493517" cy="260711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B098EA0-746A-4BB3-AC45-D24EC2B3A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DE8A4155-4B29-4B81-B8DA-7616DC318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3055879"/>
              <a:ext cx="432899" cy="1323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玩出新花样</a:t>
              </a:r>
            </a:p>
          </p:txBody>
        </p:sp>
      </p:grpSp>
      <p:pic>
        <p:nvPicPr>
          <p:cNvPr id="26" name="图片 46">
            <a:hlinkClick r:id="rId10" action="ppaction://hlinksldjump"/>
            <a:extLst>
              <a:ext uri="{FF2B5EF4-FFF2-40B4-BE49-F238E27FC236}">
                <a16:creationId xmlns:a16="http://schemas.microsoft.com/office/drawing/2014/main" id="{E6C03EE6-53AB-4C8E-99CE-20BB11D5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09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折千纸鹤.mp4">
            <a:hlinkClick r:id="" action="ppaction://media"/>
            <a:extLst>
              <a:ext uri="{FF2B5EF4-FFF2-40B4-BE49-F238E27FC236}">
                <a16:creationId xmlns:a16="http://schemas.microsoft.com/office/drawing/2014/main" id="{4106D287-C440-4BB0-AC7A-744E17568683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97012" y="953128"/>
            <a:ext cx="6149975" cy="3879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390" name="文本框 9"/>
          <p:cNvSpPr txBox="1">
            <a:spLocks noChangeArrowheads="1"/>
          </p:cNvSpPr>
          <p:nvPr/>
        </p:nvSpPr>
        <p:spPr bwMode="auto">
          <a:xfrm>
            <a:off x="3660775" y="242888"/>
            <a:ext cx="18224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折千纸鹤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AEEDE81-7AF4-4710-A8F0-B9C64F0E55C5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1" name="云形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4BC77AC5-28F5-4958-9711-B9C3AA6773ED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" name="云形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D9E5BC64-12E2-4C71-ACF3-D1C347E1E620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F82AC73C-5997-4F7E-993A-8805840D84F3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E0534460-BFC3-486D-B049-5C94D79655CE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6" name="组合 8">
            <a:extLst>
              <a:ext uri="{FF2B5EF4-FFF2-40B4-BE49-F238E27FC236}">
                <a16:creationId xmlns:a16="http://schemas.microsoft.com/office/drawing/2014/main" id="{B09024B9-5A0D-4B47-B50C-9B21B036AC9E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492548" cy="2606675"/>
            <a:chOff x="-84722" y="2492566"/>
            <a:chExt cx="493517" cy="260711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1058B79-BA02-4E66-8B76-70122A24A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C7E1CFEF-8E02-4E63-8E41-35F762945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3055879"/>
              <a:ext cx="432899" cy="1323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玩出新花样</a:t>
              </a:r>
            </a:p>
          </p:txBody>
        </p:sp>
      </p:grpSp>
      <p:pic>
        <p:nvPicPr>
          <p:cNvPr id="29" name="图片 46">
            <a:hlinkClick r:id="rId10" action="ppaction://hlinksldjump"/>
            <a:extLst>
              <a:ext uri="{FF2B5EF4-FFF2-40B4-BE49-F238E27FC236}">
                <a16:creationId xmlns:a16="http://schemas.microsoft.com/office/drawing/2014/main" id="{DE3D1036-D394-4E5A-85BA-E59D8981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55858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D4A778D9-C2E5-4F9D-88C7-84BAB5161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44488"/>
            <a:ext cx="7045325" cy="1000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+mn-ea"/>
                <a:ea typeface="+mn-ea"/>
              </a:rPr>
              <a:t>    小组合作，选择下面的物品，一起商议新的玩法，来完成游戏吧！</a:t>
            </a:r>
            <a:endParaRPr lang="zh-CN" altLang="en-US" sz="2800" b="1" dirty="0">
              <a:latin typeface="+mn-ea"/>
              <a:ea typeface="+mn-ea"/>
              <a:sym typeface="+mn-ea"/>
            </a:endParaRPr>
          </a:p>
        </p:txBody>
      </p:sp>
      <p:pic>
        <p:nvPicPr>
          <p:cNvPr id="17411" name="内容占位符 3"/>
          <p:cNvPicPr>
            <a:picLocks noChangeAspect="1" noChangeArrowheads="1"/>
          </p:cNvPicPr>
          <p:nvPr/>
        </p:nvPicPr>
        <p:blipFill>
          <a:blip r:embed="rId2"/>
          <a:srcRect l="51880"/>
          <a:stretch>
            <a:fillRect/>
          </a:stretch>
        </p:blipFill>
        <p:spPr bwMode="auto">
          <a:xfrm>
            <a:off x="4676775" y="1236663"/>
            <a:ext cx="1817688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内容占位符 3"/>
          <p:cNvPicPr>
            <a:picLocks noChangeAspect="1" noChangeArrowheads="1"/>
          </p:cNvPicPr>
          <p:nvPr/>
        </p:nvPicPr>
        <p:blipFill>
          <a:blip r:embed="rId2"/>
          <a:srcRect r="50333"/>
          <a:stretch>
            <a:fillRect/>
          </a:stretch>
        </p:blipFill>
        <p:spPr bwMode="auto">
          <a:xfrm>
            <a:off x="1841500" y="1344613"/>
            <a:ext cx="18161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690A9105-44A5-4A63-8FAE-A04F9628B2A2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3" name="云形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24FFEEE2-5E29-4B87-8073-C82DCD898F1F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5DC49C97-7338-47E2-9B0F-26136358DDDF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B060BAFF-0CC2-4DCE-B4EF-52A7B1C56986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云形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D7BBBF11-89FA-49FE-BBB5-A804275C3826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8" name="组合 8">
            <a:extLst>
              <a:ext uri="{FF2B5EF4-FFF2-40B4-BE49-F238E27FC236}">
                <a16:creationId xmlns:a16="http://schemas.microsoft.com/office/drawing/2014/main" id="{48058CBA-5CA8-43EB-A02C-C6E7A7592027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492548" cy="2606675"/>
            <a:chOff x="-84722" y="2492566"/>
            <a:chExt cx="493517" cy="260711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9294456-075F-4FD1-91F8-F7B1BC6AF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472176EC-C08D-48BB-B7C1-02F4FDD88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3055879"/>
              <a:ext cx="432899" cy="1323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玩出新花样</a:t>
              </a:r>
            </a:p>
          </p:txBody>
        </p:sp>
      </p:grpSp>
      <p:pic>
        <p:nvPicPr>
          <p:cNvPr id="31" name="图片 46">
            <a:hlinkClick r:id="rId8" action="ppaction://hlinksldjump"/>
            <a:extLst>
              <a:ext uri="{FF2B5EF4-FFF2-40B4-BE49-F238E27FC236}">
                <a16:creationId xmlns:a16="http://schemas.microsoft.com/office/drawing/2014/main" id="{CD18E3FF-1923-488C-B6C5-DDDC7F41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9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3"/>
          <p:cNvPicPr>
            <a:picLocks noChangeAspect="1" noChangeArrowheads="1"/>
          </p:cNvPicPr>
          <p:nvPr/>
        </p:nvPicPr>
        <p:blipFill>
          <a:blip r:embed="rId2"/>
          <a:srcRect l="20428" t="15334" r="14000"/>
          <a:stretch>
            <a:fillRect/>
          </a:stretch>
        </p:blipFill>
        <p:spPr bwMode="auto">
          <a:xfrm>
            <a:off x="530225" y="1512888"/>
            <a:ext cx="18065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图片 5">
            <a:extLst>
              <a:ext uri="{FF2B5EF4-FFF2-40B4-BE49-F238E27FC236}">
                <a16:creationId xmlns:a16="http://schemas.microsoft.com/office/drawing/2014/main" id="{584B7F7B-E5FC-46AD-84BD-596B749F9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1288" y="1252538"/>
            <a:ext cx="2638425" cy="263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图片 7">
            <a:extLst>
              <a:ext uri="{FF2B5EF4-FFF2-40B4-BE49-F238E27FC236}">
                <a16:creationId xmlns:a16="http://schemas.microsoft.com/office/drawing/2014/main" id="{219C5658-BA61-4ECB-B860-5CD1F28C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3738" y="1495425"/>
            <a:ext cx="2773362" cy="218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文本框 9">
            <a:extLst>
              <a:ext uri="{FF2B5EF4-FFF2-40B4-BE49-F238E27FC236}">
                <a16:creationId xmlns:a16="http://schemas.microsoft.com/office/drawing/2014/main" id="{107ABFBC-A319-4A5A-B0A6-1BF03BB4C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341" y="223569"/>
            <a:ext cx="245239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lnSpc>
                <a:spcPct val="110000"/>
              </a:lnSpc>
              <a:defRPr sz="2800" b="1">
                <a:solidFill>
                  <a:srgbClr val="79A1C5"/>
                </a:solidFill>
                <a:latin typeface="宋体" pitchFamily="2" charset="-122"/>
              </a:defRPr>
            </a:lvl1pPr>
          </a:lstStyle>
          <a:p>
            <a:r>
              <a:rPr lang="zh-CN" altLang="en-US" dirty="0">
                <a:sym typeface="+mn-ea"/>
              </a:rPr>
              <a:t>分享我的玩具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C994CFD-F379-47E8-B13F-75C13EE692AF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7" name="云形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4AA1BE4A-BA1D-47A4-A00A-C1F8ACD7F14E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" name="云形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D7C74873-81D7-4113-9406-D5D9F4ED9DDC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云形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6ACFC9C6-9FD5-4AB5-A789-DC827043E043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云形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59826-0C00-427D-B783-C47892BF99AA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2" name="组合 8">
            <a:extLst>
              <a:ext uri="{FF2B5EF4-FFF2-40B4-BE49-F238E27FC236}">
                <a16:creationId xmlns:a16="http://schemas.microsoft.com/office/drawing/2014/main" id="{CE9CD2A5-3514-469C-9E59-7E93A3E86A96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492548" cy="2606675"/>
            <a:chOff x="-84722" y="2492566"/>
            <a:chExt cx="493517" cy="260711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E0806D73-8082-4AB3-BC09-482E4182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C3C86B02-8EFF-4BF9-A326-0EB321C82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3055879"/>
              <a:ext cx="432899" cy="1323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玩出新花样</a:t>
              </a:r>
            </a:p>
          </p:txBody>
        </p:sp>
      </p:grpSp>
      <p:pic>
        <p:nvPicPr>
          <p:cNvPr id="35" name="图片 46">
            <a:hlinkClick r:id="rId10" action="ppaction://hlinksldjump"/>
            <a:extLst>
              <a:ext uri="{FF2B5EF4-FFF2-40B4-BE49-F238E27FC236}">
                <a16:creationId xmlns:a16="http://schemas.microsoft.com/office/drawing/2014/main" id="{45B18882-E7FF-4463-AED3-69CAA962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980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玩具交流会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93763" y="869950"/>
            <a:ext cx="7356475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10E1B58-3C55-4BB2-9EF7-D73F16AEC6B8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2" name="云形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1B18C5BC-3A53-47EC-80BC-C1AE236C3F44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69662D8B-AFE8-406F-A7B6-656507291CEC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7" action="ppaction://hlinksldjump"/>
              <a:extLst>
                <a:ext uri="{FF2B5EF4-FFF2-40B4-BE49-F238E27FC236}">
                  <a16:creationId xmlns:a16="http://schemas.microsoft.com/office/drawing/2014/main" id="{71CAB12F-E35B-4E9D-8DCE-374C3B43915A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云形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E070F858-3783-4E33-8071-D71153E73BE7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7" name="组合 8">
            <a:extLst>
              <a:ext uri="{FF2B5EF4-FFF2-40B4-BE49-F238E27FC236}">
                <a16:creationId xmlns:a16="http://schemas.microsoft.com/office/drawing/2014/main" id="{53AA96A2-2300-4B03-BDD3-F9D064391284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492548" cy="2606675"/>
            <a:chOff x="-84722" y="2492566"/>
            <a:chExt cx="493517" cy="2607112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ADD8EF51-03FA-4FAD-AC0E-0FF321E77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862F1128-C650-431F-B54F-92C23A254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3055879"/>
              <a:ext cx="432899" cy="1323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玩出新花样</a:t>
              </a:r>
            </a:p>
          </p:txBody>
        </p:sp>
      </p:grpSp>
      <p:pic>
        <p:nvPicPr>
          <p:cNvPr id="30" name="图片 46">
            <a:hlinkClick r:id="rId10" action="ppaction://hlinksldjump"/>
            <a:extLst>
              <a:ext uri="{FF2B5EF4-FFF2-40B4-BE49-F238E27FC236}">
                <a16:creationId xmlns:a16="http://schemas.microsoft.com/office/drawing/2014/main" id="{4B6C9ADC-CBB3-4135-A412-DB476671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29280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9"/>
          <p:cNvSpPr txBox="1">
            <a:spLocks noChangeArrowheads="1"/>
          </p:cNvSpPr>
          <p:nvPr/>
        </p:nvSpPr>
        <p:spPr bwMode="auto">
          <a:xfrm>
            <a:off x="1214438" y="2244725"/>
            <a:ext cx="2465387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itchFamily="49" charset="-122"/>
                <a:ea typeface="楷体" pitchFamily="49" charset="-122"/>
                <a:sym typeface="+mn-ea"/>
              </a:rPr>
              <a:t>玩得真开心</a:t>
            </a:r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469972EA-BEDA-47CD-80EB-C0EA0C58D9E9}"/>
              </a:ext>
            </a:extLst>
          </p:cNvPr>
          <p:cNvSpPr/>
          <p:nvPr/>
        </p:nvSpPr>
        <p:spPr>
          <a:xfrm>
            <a:off x="3502025" y="1790434"/>
            <a:ext cx="230188" cy="1796828"/>
          </a:xfrm>
          <a:prstGeom prst="leftBrace">
            <a:avLst>
              <a:gd name="adj1" fmla="val 556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3760788" y="1566632"/>
            <a:ext cx="3390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玩得安全又健康</a:t>
            </a:r>
          </a:p>
        </p:txBody>
      </p:sp>
      <p:sp>
        <p:nvSpPr>
          <p:cNvPr id="21" name="文本框 9"/>
          <p:cNvSpPr txBox="1">
            <a:spLocks noChangeArrowheads="1"/>
          </p:cNvSpPr>
          <p:nvPr/>
        </p:nvSpPr>
        <p:spPr bwMode="auto">
          <a:xfrm>
            <a:off x="3784600" y="3252661"/>
            <a:ext cx="37020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玩出新花样</a:t>
            </a:r>
          </a:p>
        </p:txBody>
      </p:sp>
      <p:sp>
        <p:nvSpPr>
          <p:cNvPr id="20488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18176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5E9F29"/>
                </a:solidFill>
                <a:latin typeface="宋体" pitchFamily="2" charset="-122"/>
                <a:sym typeface="+mn-ea"/>
              </a:rPr>
              <a:t>板书设计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EDD3674-A4ED-41ED-B9B8-D2817140B0C5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2" name="云形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31235F8A-CCC2-48D2-9481-6D9B9F919AF3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" name="云形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E64A488B-2EEE-4C58-868C-79BC77E5CE1D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1634ED0F-2FA1-4DAB-BAF1-6AF4C2341202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E1D09091-01A2-47A5-A1D4-8FFF486EC9D3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6" name="组合 8">
            <a:extLst>
              <a:ext uri="{FF2B5EF4-FFF2-40B4-BE49-F238E27FC236}">
                <a16:creationId xmlns:a16="http://schemas.microsoft.com/office/drawing/2014/main" id="{DBC645CB-03E5-417D-8345-FF84535FF290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492548" cy="2606675"/>
            <a:chOff x="-84722" y="2492566"/>
            <a:chExt cx="493517" cy="260711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590A822-9913-4F87-8661-F671BD200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9C2EDF79-A315-4D0A-B556-5D48BBA73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3055879"/>
              <a:ext cx="432899" cy="1077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板书设计</a:t>
              </a:r>
            </a:p>
          </p:txBody>
        </p:sp>
      </p:grpSp>
      <p:pic>
        <p:nvPicPr>
          <p:cNvPr id="29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20CA8318-8F1E-4E1C-98D3-FD1F9A515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9"/>
          <p:cNvSpPr txBox="1">
            <a:spLocks noChangeArrowheads="1"/>
          </p:cNvSpPr>
          <p:nvPr/>
        </p:nvSpPr>
        <p:spPr bwMode="auto">
          <a:xfrm>
            <a:off x="852488" y="1714500"/>
            <a:ext cx="75628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itchFamily="49" charset="-122"/>
                <a:ea typeface="楷体" pitchFamily="49" charset="-122"/>
                <a:sym typeface="+mn-ea"/>
              </a:rPr>
              <a:t>    找找家里还有哪些东西可以用来做玩具，和同学分享一下。</a:t>
            </a:r>
          </a:p>
        </p:txBody>
      </p:sp>
      <p:sp>
        <p:nvSpPr>
          <p:cNvPr id="21507" name="文本框 9"/>
          <p:cNvSpPr txBox="1">
            <a:spLocks noChangeArrowheads="1"/>
          </p:cNvSpPr>
          <p:nvPr/>
        </p:nvSpPr>
        <p:spPr bwMode="auto">
          <a:xfrm>
            <a:off x="804863" y="139700"/>
            <a:ext cx="17732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5E9F29"/>
                </a:solidFill>
                <a:latin typeface="宋体" pitchFamily="2" charset="-122"/>
                <a:sym typeface="+mn-ea"/>
              </a:rPr>
              <a:t>课后作业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E1FA343-89A8-4A3F-8F95-158D6473D86D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6" name="云形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BC2B25B2-AFE0-42AD-A8CD-ACFDC26DCF8A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7" name="云形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FAE05C26-6AD6-4DC5-8B79-C7E351802887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云形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02AEE07-EDFD-4CC4-8332-1731ADD150ED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云形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1FFEB83E-D61F-4370-B375-9F1AF18D8846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0" name="组合 8">
            <a:extLst>
              <a:ext uri="{FF2B5EF4-FFF2-40B4-BE49-F238E27FC236}">
                <a16:creationId xmlns:a16="http://schemas.microsoft.com/office/drawing/2014/main" id="{245A42B1-7A5C-428A-B1B2-F9D246AEE301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492548" cy="2606675"/>
            <a:chOff x="-84722" y="2492566"/>
            <a:chExt cx="493517" cy="260711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D461583-1B37-4437-B694-BE7DA3DBB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68B1F755-8CBC-46F8-B2F5-6265D29C9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3055879"/>
              <a:ext cx="432899" cy="1077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课后作业</a:t>
              </a:r>
            </a:p>
          </p:txBody>
        </p:sp>
      </p:grpSp>
      <p:pic>
        <p:nvPicPr>
          <p:cNvPr id="23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579BE2AE-7CB2-457C-BA6E-0B3F2DB8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9"/>
          <p:cNvSpPr txBox="1">
            <a:spLocks noChangeArrowheads="1"/>
          </p:cNvSpPr>
          <p:nvPr/>
        </p:nvSpPr>
        <p:spPr bwMode="auto">
          <a:xfrm>
            <a:off x="873125" y="144463"/>
            <a:ext cx="195103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solidFill>
                  <a:srgbClr val="5E9F29"/>
                </a:solidFill>
                <a:latin typeface="宋体" pitchFamily="2" charset="-122"/>
                <a:sym typeface="+mn-ea"/>
              </a:rPr>
              <a:t>新课导入</a:t>
            </a:r>
          </a:p>
        </p:txBody>
      </p:sp>
      <p:pic>
        <p:nvPicPr>
          <p:cNvPr id="3" name="老鹰捉小鸡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14437" y="987425"/>
            <a:ext cx="67151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文本框 9"/>
          <p:cNvSpPr txBox="1">
            <a:spLocks noChangeArrowheads="1"/>
          </p:cNvSpPr>
          <p:nvPr/>
        </p:nvSpPr>
        <p:spPr bwMode="auto">
          <a:xfrm>
            <a:off x="2962275" y="400050"/>
            <a:ext cx="32194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>
                <a:latin typeface="宋体" pitchFamily="2" charset="-122"/>
                <a:sym typeface="+mn-ea"/>
              </a:rPr>
              <a:t>游戏：老鹰抓小鸡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-矩形 12">
            <a:hlinkClick r:id="rId6" action="ppaction://hlinksldjump"/>
            <a:extLst>
              <a:ext uri="{FF2B5EF4-FFF2-40B4-BE49-F238E27FC236}">
                <a16:creationId xmlns:a16="http://schemas.microsoft.com/office/drawing/2014/main" id="{65897377-E2D8-4750-81B6-D226A19B7C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15610" y="537281"/>
            <a:ext cx="2856689" cy="523220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玩得安全又健康</a:t>
            </a:r>
          </a:p>
        </p:txBody>
      </p:sp>
      <p:sp>
        <p:nvSpPr>
          <p:cNvPr id="25" name="PA-矩形 14">
            <a:hlinkClick r:id="rId7" action="ppaction://hlinksldjump"/>
            <a:extLst>
              <a:ext uri="{FF2B5EF4-FFF2-40B4-BE49-F238E27FC236}">
                <a16:creationId xmlns:a16="http://schemas.microsoft.com/office/drawing/2014/main" id="{245059AD-1569-4465-8CF5-3803BC97DF3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42635" y="1697285"/>
            <a:ext cx="2474066" cy="523220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玩出新花样</a:t>
            </a:r>
          </a:p>
        </p:txBody>
      </p:sp>
      <p:sp>
        <p:nvSpPr>
          <p:cNvPr id="27" name="PA-矩形 18">
            <a:hlinkClick r:id="rId8" action="ppaction://hlinksldjump"/>
            <a:extLst>
              <a:ext uri="{FF2B5EF4-FFF2-40B4-BE49-F238E27FC236}">
                <a16:creationId xmlns:a16="http://schemas.microsoft.com/office/drawing/2014/main" id="{20BE6947-9BE6-477E-B346-1217E58A3F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104498" y="2791871"/>
            <a:ext cx="1762305" cy="523220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板书设计</a:t>
            </a:r>
          </a:p>
        </p:txBody>
      </p:sp>
      <p:sp>
        <p:nvSpPr>
          <p:cNvPr id="34" name="PA-矩形 18">
            <a:hlinkClick r:id="rId9" action="ppaction://hlinksldjump"/>
            <a:extLst>
              <a:ext uri="{FF2B5EF4-FFF2-40B4-BE49-F238E27FC236}">
                <a16:creationId xmlns:a16="http://schemas.microsoft.com/office/drawing/2014/main" id="{AA5C7786-2445-4B8D-BF57-6EF08C3460A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05006" y="3913851"/>
            <a:ext cx="1739431" cy="523220"/>
          </a:xfrm>
          <a:prstGeom prst="rect">
            <a:avLst/>
          </a:prstGeom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FZHei-B01S" panose="02010601030101010101" pitchFamily="2" charset="-122"/>
              </a:rPr>
              <a:t>课后作业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843FFE5-1A8E-44B4-A069-0534B7C12461}"/>
              </a:ext>
            </a:extLst>
          </p:cNvPr>
          <p:cNvSpPr txBox="1"/>
          <p:nvPr/>
        </p:nvSpPr>
        <p:spPr>
          <a:xfrm>
            <a:off x="1444625" y="998538"/>
            <a:ext cx="1016000" cy="1927225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目录</a:t>
            </a:r>
          </a:p>
        </p:txBody>
      </p:sp>
      <p:sp>
        <p:nvSpPr>
          <p:cNvPr id="15" name="文本框 14">
            <a:hlinkClick r:id="rId6" action="ppaction://hlinksldjump"/>
            <a:extLst>
              <a:ext uri="{FF2B5EF4-FFF2-40B4-BE49-F238E27FC236}">
                <a16:creationId xmlns:a16="http://schemas.microsoft.com/office/drawing/2014/main" id="{DC99FF27-38D4-40DE-91E9-00035A640F0C}"/>
              </a:ext>
            </a:extLst>
          </p:cNvPr>
          <p:cNvSpPr txBox="1"/>
          <p:nvPr/>
        </p:nvSpPr>
        <p:spPr>
          <a:xfrm>
            <a:off x="3540125" y="619743"/>
            <a:ext cx="565150" cy="40005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01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6" name="文本框 15">
            <a:hlinkClick r:id="rId7" action="ppaction://hlinksldjump"/>
            <a:extLst>
              <a:ext uri="{FF2B5EF4-FFF2-40B4-BE49-F238E27FC236}">
                <a16:creationId xmlns:a16="http://schemas.microsoft.com/office/drawing/2014/main" id="{38DCD5CA-8453-4674-A9F6-2F3F2975F271}"/>
              </a:ext>
            </a:extLst>
          </p:cNvPr>
          <p:cNvSpPr txBox="1"/>
          <p:nvPr/>
        </p:nvSpPr>
        <p:spPr>
          <a:xfrm>
            <a:off x="3559175" y="1759863"/>
            <a:ext cx="565150" cy="40005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02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7" name="文本框 16">
            <a:hlinkClick r:id="rId8" action="ppaction://hlinksldjump"/>
            <a:extLst>
              <a:ext uri="{FF2B5EF4-FFF2-40B4-BE49-F238E27FC236}">
                <a16:creationId xmlns:a16="http://schemas.microsoft.com/office/drawing/2014/main" id="{E427962C-A0E4-4EF9-84A0-F49729AE3717}"/>
              </a:ext>
            </a:extLst>
          </p:cNvPr>
          <p:cNvSpPr txBox="1"/>
          <p:nvPr/>
        </p:nvSpPr>
        <p:spPr>
          <a:xfrm>
            <a:off x="3538538" y="2885393"/>
            <a:ext cx="566737" cy="40005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03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8" name="文本框 17">
            <a:hlinkClick r:id="rId9" action="ppaction://hlinksldjump"/>
            <a:extLst>
              <a:ext uri="{FF2B5EF4-FFF2-40B4-BE49-F238E27FC236}">
                <a16:creationId xmlns:a16="http://schemas.microsoft.com/office/drawing/2014/main" id="{B3F240F0-1A65-42F3-B81E-B8CC28EC2126}"/>
              </a:ext>
            </a:extLst>
          </p:cNvPr>
          <p:cNvSpPr txBox="1"/>
          <p:nvPr/>
        </p:nvSpPr>
        <p:spPr>
          <a:xfrm>
            <a:off x="3540125" y="3984805"/>
            <a:ext cx="565150" cy="400050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04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F7DE0D2-B0CC-46EE-BFFC-3DCCF6325EB7}"/>
              </a:ext>
            </a:extLst>
          </p:cNvPr>
          <p:cNvGrpSpPr/>
          <p:nvPr/>
        </p:nvGrpSpPr>
        <p:grpSpPr>
          <a:xfrm>
            <a:off x="3153002" y="696457"/>
            <a:ext cx="214271" cy="3614401"/>
            <a:chOff x="6309882" y="2499987"/>
            <a:chExt cx="199182" cy="3276929"/>
          </a:xfrm>
          <a:solidFill>
            <a:srgbClr val="086335"/>
          </a:solidFill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4CBDF29-3C06-4881-8618-FAB21A84FF68}"/>
                </a:ext>
              </a:extLst>
            </p:cNvPr>
            <p:cNvCxnSpPr>
              <a:cxnSpLocks/>
              <a:stCxn id="30" idx="0"/>
              <a:endCxn id="23" idx="4"/>
            </p:cNvCxnSpPr>
            <p:nvPr/>
          </p:nvCxnSpPr>
          <p:spPr>
            <a:xfrm>
              <a:off x="6402751" y="2499987"/>
              <a:ext cx="6723" cy="3276929"/>
            </a:xfrm>
            <a:prstGeom prst="line">
              <a:avLst/>
            </a:prstGeom>
            <a:grpFill/>
            <a:ln w="28575">
              <a:solidFill>
                <a:srgbClr val="0863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B719E357-6F53-4EA5-BFDB-60E92B9E7A78}"/>
                </a:ext>
              </a:extLst>
            </p:cNvPr>
            <p:cNvSpPr/>
            <p:nvPr/>
          </p:nvSpPr>
          <p:spPr>
            <a:xfrm>
              <a:off x="6309882" y="2499987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38F1F2D-ADDE-459E-B346-08B7788029A7}"/>
                </a:ext>
              </a:extLst>
            </p:cNvPr>
            <p:cNvSpPr/>
            <p:nvPr/>
          </p:nvSpPr>
          <p:spPr>
            <a:xfrm>
              <a:off x="6316605" y="3549868"/>
              <a:ext cx="192459" cy="189368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87DF000-37D7-4BBB-82EE-E3333DCF1AAA}"/>
                </a:ext>
              </a:extLst>
            </p:cNvPr>
            <p:cNvSpPr/>
            <p:nvPr/>
          </p:nvSpPr>
          <p:spPr>
            <a:xfrm>
              <a:off x="6316605" y="4573024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175A4EC-4777-4298-8818-F22A5C16AFAC}"/>
                </a:ext>
              </a:extLst>
            </p:cNvPr>
            <p:cNvSpPr/>
            <p:nvPr/>
          </p:nvSpPr>
          <p:spPr>
            <a:xfrm>
              <a:off x="6316605" y="5591179"/>
              <a:ext cx="185737" cy="185737"/>
            </a:xfrm>
            <a:prstGeom prst="ellipse">
              <a:avLst/>
            </a:prstGeom>
            <a:grpFill/>
            <a:ln>
              <a:solidFill>
                <a:srgbClr val="0863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</p:grpSp>
      <p:pic>
        <p:nvPicPr>
          <p:cNvPr id="6160" name="图片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47763" y="3225800"/>
            <a:ext cx="1609725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D2DD0088-A3DE-4F7A-8AEE-D611883CE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139700"/>
            <a:ext cx="296068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5E9F29"/>
                </a:solidFill>
                <a:latin typeface="宋体" pitchFamily="2" charset="-122"/>
                <a:sym typeface="+mn-ea"/>
              </a:rPr>
              <a:t>玩得安全又健康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E3996B8-E30E-467F-AF20-833DBEC369B0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4" name="云形 3">
              <a:hlinkClick r:id="rId2" action="ppaction://hlinksldjump"/>
              <a:extLst>
                <a:ext uri="{FF2B5EF4-FFF2-40B4-BE49-F238E27FC236}">
                  <a16:creationId xmlns:a16="http://schemas.microsoft.com/office/drawing/2014/main" id="{7A8FC128-2A9F-4BED-B145-8342D7EC5DAD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云形 4">
              <a:hlinkClick r:id="rId3" action="ppaction://hlinksldjump"/>
              <a:extLst>
                <a:ext uri="{FF2B5EF4-FFF2-40B4-BE49-F238E27FC236}">
                  <a16:creationId xmlns:a16="http://schemas.microsoft.com/office/drawing/2014/main" id="{8BF1961C-A20A-426A-8705-3700BA18455C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云形 5">
              <a:hlinkClick r:id="rId4" action="ppaction://hlinksldjump"/>
              <a:extLst>
                <a:ext uri="{FF2B5EF4-FFF2-40B4-BE49-F238E27FC236}">
                  <a16:creationId xmlns:a16="http://schemas.microsoft.com/office/drawing/2014/main" id="{BEB2A81E-5B48-43E9-9440-FCBE1E3B4ECD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云形 6">
              <a:hlinkClick r:id="rId5" action="ppaction://hlinksldjump"/>
              <a:extLst>
                <a:ext uri="{FF2B5EF4-FFF2-40B4-BE49-F238E27FC236}">
                  <a16:creationId xmlns:a16="http://schemas.microsoft.com/office/drawing/2014/main" id="{E37BDB1F-9219-433C-B5EA-7CABE62181EB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组合 8">
            <a:extLst>
              <a:ext uri="{FF2B5EF4-FFF2-40B4-BE49-F238E27FC236}">
                <a16:creationId xmlns:a16="http://schemas.microsoft.com/office/drawing/2014/main" id="{ECA18F36-C7E4-467A-8F27-64377B90D57F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542926" cy="2606675"/>
            <a:chOff x="-84722" y="2492566"/>
            <a:chExt cx="543994" cy="260711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D80EFD9-BDD2-4312-96BC-D28CA7D77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45063334-D680-447E-B88C-82C7D36D5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2895089"/>
              <a:ext cx="52513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玩得安全又健康</a:t>
              </a:r>
            </a:p>
          </p:txBody>
        </p:sp>
      </p:grpSp>
      <p:pic>
        <p:nvPicPr>
          <p:cNvPr id="13" name="图片 46">
            <a:hlinkClick r:id="rId7" action="ppaction://hlinksldjump"/>
            <a:extLst>
              <a:ext uri="{FF2B5EF4-FFF2-40B4-BE49-F238E27FC236}">
                <a16:creationId xmlns:a16="http://schemas.microsoft.com/office/drawing/2014/main" id="{CA384229-3674-401D-837B-1D1C498D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27F220ED-B73D-41E1-B082-8972126A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6524" y="1457143"/>
            <a:ext cx="906462" cy="12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870DF4D-DDFD-400C-976F-0A4385B3AC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483" t="43829" r="49206" b="33738"/>
          <a:stretch/>
        </p:blipFill>
        <p:spPr>
          <a:xfrm>
            <a:off x="1640496" y="2150832"/>
            <a:ext cx="2584172" cy="187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EBA54-A0B4-4C63-9A21-7FD94E902B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747" t="40349" r="9848" b="33737"/>
          <a:stretch/>
        </p:blipFill>
        <p:spPr>
          <a:xfrm>
            <a:off x="5456753" y="2005703"/>
            <a:ext cx="2214622" cy="216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EB6B5173-992D-4D75-B3A0-873827E0B12F}"/>
              </a:ext>
            </a:extLst>
          </p:cNvPr>
          <p:cNvGrpSpPr>
            <a:grpSpLocks/>
          </p:cNvGrpSpPr>
          <p:nvPr/>
        </p:nvGrpSpPr>
        <p:grpSpPr bwMode="auto">
          <a:xfrm>
            <a:off x="3035300" y="431800"/>
            <a:ext cx="4395788" cy="1924050"/>
            <a:chOff x="2372685" y="693532"/>
            <a:chExt cx="4395168" cy="1923230"/>
          </a:xfrm>
        </p:grpSpPr>
        <p:sp>
          <p:nvSpPr>
            <p:cNvPr id="16" name="云形标注 7">
              <a:extLst>
                <a:ext uri="{FF2B5EF4-FFF2-40B4-BE49-F238E27FC236}">
                  <a16:creationId xmlns:a16="http://schemas.microsoft.com/office/drawing/2014/main" id="{C318DA71-2E41-4465-AA33-BA3CE6D53855}"/>
                </a:ext>
              </a:extLst>
            </p:cNvPr>
            <p:cNvSpPr/>
            <p:nvPr/>
          </p:nvSpPr>
          <p:spPr>
            <a:xfrm>
              <a:off x="2372685" y="693532"/>
              <a:ext cx="4395168" cy="1923230"/>
            </a:xfrm>
            <a:prstGeom prst="cloudCallout">
              <a:avLst>
                <a:gd name="adj1" fmla="val 53158"/>
                <a:gd name="adj2" fmla="val 10883"/>
              </a:avLst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4B2DBE82-9761-4E4B-950A-A2D811FC0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814" y="931828"/>
              <a:ext cx="3878911" cy="1199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    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</a:rPr>
                <a:t>珍爱生命，注意安全。你知道游戏中藏着哪些影响我们安全和健康的问题吗？</a:t>
              </a:r>
            </a:p>
          </p:txBody>
        </p:sp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id="{AAF1366E-663A-4834-A508-F46FD8EB5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591" y="4021854"/>
            <a:ext cx="3551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所有东西都能当玩具吗？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90676C71-21F1-4B82-9720-34B08A50B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876" y="4021854"/>
            <a:ext cx="3841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户外游戏时要注意些什么？</a:t>
            </a:r>
          </a:p>
        </p:txBody>
      </p:sp>
    </p:spTree>
    <p:extLst>
      <p:ext uri="{BB962C8B-B14F-4D97-AF65-F5344CB8AC3E}">
        <p14:creationId xmlns:p14="http://schemas.microsoft.com/office/powerpoint/2010/main" val="42037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27200E3-F891-4B0F-ACB0-F64E2B6E8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4704" y="216628"/>
            <a:ext cx="608381" cy="12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F4478B9-C321-4F6B-AA1D-EB9EFEDA76F3}"/>
              </a:ext>
            </a:extLst>
          </p:cNvPr>
          <p:cNvGrpSpPr>
            <a:grpSpLocks/>
          </p:cNvGrpSpPr>
          <p:nvPr/>
        </p:nvGrpSpPr>
        <p:grpSpPr bwMode="auto">
          <a:xfrm>
            <a:off x="2267970" y="182617"/>
            <a:ext cx="3135302" cy="652229"/>
            <a:chOff x="2372685" y="830776"/>
            <a:chExt cx="3134859" cy="651951"/>
          </a:xfrm>
        </p:grpSpPr>
        <p:sp>
          <p:nvSpPr>
            <p:cNvPr id="4" name="云形标注 7">
              <a:extLst>
                <a:ext uri="{FF2B5EF4-FFF2-40B4-BE49-F238E27FC236}">
                  <a16:creationId xmlns:a16="http://schemas.microsoft.com/office/drawing/2014/main" id="{51CCE2AE-3DE4-41DD-8847-4990BA3045F7}"/>
                </a:ext>
              </a:extLst>
            </p:cNvPr>
            <p:cNvSpPr/>
            <p:nvPr/>
          </p:nvSpPr>
          <p:spPr>
            <a:xfrm>
              <a:off x="2372685" y="830776"/>
              <a:ext cx="3134859" cy="651951"/>
            </a:xfrm>
            <a:prstGeom prst="cloudCallout">
              <a:avLst>
                <a:gd name="adj1" fmla="val -69264"/>
                <a:gd name="adj2" fmla="val 51710"/>
              </a:avLst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6B792B3-F3C5-4418-B340-F604FC8E2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707" y="926016"/>
              <a:ext cx="2294921" cy="46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2400" b="1" dirty="0">
                  <a:latin typeface="楷体" pitchFamily="49" charset="-122"/>
                  <a:ea typeface="楷体" pitchFamily="49" charset="-122"/>
                </a:rPr>
                <a:t>这样做好不好？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D20209C-3B4C-4EA5-BDFB-46AC10E99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50" y="1424647"/>
            <a:ext cx="971082" cy="1155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A7B2B54-B613-449C-955B-8FFB16284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98" y="1416718"/>
            <a:ext cx="1326148" cy="1155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104C87B-FEC1-4361-8407-EA6868162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33" y="3251158"/>
            <a:ext cx="1390751" cy="102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0C1DA8A-1B27-40C4-980C-30C6114B98AA}"/>
              </a:ext>
            </a:extLst>
          </p:cNvPr>
          <p:cNvGrpSpPr>
            <a:grpSpLocks/>
          </p:cNvGrpSpPr>
          <p:nvPr/>
        </p:nvGrpSpPr>
        <p:grpSpPr bwMode="auto">
          <a:xfrm>
            <a:off x="377270" y="1247775"/>
            <a:ext cx="2489755" cy="1069975"/>
            <a:chOff x="5044571" y="1870232"/>
            <a:chExt cx="2266862" cy="1108441"/>
          </a:xfrm>
        </p:grpSpPr>
        <p:sp>
          <p:nvSpPr>
            <p:cNvPr id="19" name="云形标注 13">
              <a:extLst>
                <a:ext uri="{FF2B5EF4-FFF2-40B4-BE49-F238E27FC236}">
                  <a16:creationId xmlns:a16="http://schemas.microsoft.com/office/drawing/2014/main" id="{14B2B914-E630-46EF-9C8C-E2F452929BF5}"/>
                </a:ext>
              </a:extLst>
            </p:cNvPr>
            <p:cNvSpPr/>
            <p:nvPr/>
          </p:nvSpPr>
          <p:spPr>
            <a:xfrm>
              <a:off x="5044571" y="1870232"/>
              <a:ext cx="2266862" cy="1108441"/>
            </a:xfrm>
            <a:prstGeom prst="cloudCallout">
              <a:avLst>
                <a:gd name="adj1" fmla="val 65964"/>
                <a:gd name="adj2" fmla="val 31969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CE2524BE-0BB2-48DA-B86E-0A91EFAE0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924" y="1973962"/>
              <a:ext cx="2141519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把手机给我，你先看会儿书。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7AA49C1-153E-4E35-8310-B1568178EC3D}"/>
              </a:ext>
            </a:extLst>
          </p:cNvPr>
          <p:cNvGrpSpPr>
            <a:grpSpLocks/>
          </p:cNvGrpSpPr>
          <p:nvPr/>
        </p:nvGrpSpPr>
        <p:grpSpPr bwMode="auto">
          <a:xfrm>
            <a:off x="6251646" y="712786"/>
            <a:ext cx="2378719" cy="1531092"/>
            <a:chOff x="4483950" y="1316010"/>
            <a:chExt cx="2266862" cy="1586135"/>
          </a:xfrm>
        </p:grpSpPr>
        <p:sp>
          <p:nvSpPr>
            <p:cNvPr id="22" name="云形标注 13">
              <a:extLst>
                <a:ext uri="{FF2B5EF4-FFF2-40B4-BE49-F238E27FC236}">
                  <a16:creationId xmlns:a16="http://schemas.microsoft.com/office/drawing/2014/main" id="{8AFD82A4-2546-4E5C-9AB6-C15E78FEA9D7}"/>
                </a:ext>
              </a:extLst>
            </p:cNvPr>
            <p:cNvSpPr/>
            <p:nvPr/>
          </p:nvSpPr>
          <p:spPr>
            <a:xfrm>
              <a:off x="4483950" y="1316010"/>
              <a:ext cx="2266862" cy="1586135"/>
            </a:xfrm>
            <a:prstGeom prst="cloudCallout">
              <a:avLst>
                <a:gd name="adj1" fmla="val -60401"/>
                <a:gd name="adj2" fmla="val 6560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id="{D8585B76-DA88-4162-9165-31C1D55D4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23" y="1385381"/>
              <a:ext cx="1721532" cy="1243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不能再玩了，过睡觉时间了！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BAEFE2A-0AAA-431C-9754-E785888959BE}"/>
              </a:ext>
            </a:extLst>
          </p:cNvPr>
          <p:cNvGrpSpPr>
            <a:grpSpLocks/>
          </p:cNvGrpSpPr>
          <p:nvPr/>
        </p:nvGrpSpPr>
        <p:grpSpPr bwMode="auto">
          <a:xfrm>
            <a:off x="318958" y="2619312"/>
            <a:ext cx="2373463" cy="1069975"/>
            <a:chOff x="4951550" y="1919504"/>
            <a:chExt cx="2266862" cy="1108441"/>
          </a:xfrm>
        </p:grpSpPr>
        <p:sp>
          <p:nvSpPr>
            <p:cNvPr id="25" name="云形标注 13">
              <a:extLst>
                <a:ext uri="{FF2B5EF4-FFF2-40B4-BE49-F238E27FC236}">
                  <a16:creationId xmlns:a16="http://schemas.microsoft.com/office/drawing/2014/main" id="{43E83280-4B53-400F-89B1-9128179029E1}"/>
                </a:ext>
              </a:extLst>
            </p:cNvPr>
            <p:cNvSpPr/>
            <p:nvPr/>
          </p:nvSpPr>
          <p:spPr>
            <a:xfrm>
              <a:off x="4951550" y="1919504"/>
              <a:ext cx="2266862" cy="1108441"/>
            </a:xfrm>
            <a:prstGeom prst="cloudCallout">
              <a:avLst>
                <a:gd name="adj1" fmla="val 61011"/>
                <a:gd name="adj2" fmla="val 23423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1737DF91-EC2E-459C-B0B4-D2703CF79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644" y="1977611"/>
              <a:ext cx="2077619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哥哥，这个游戏很好玩。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6BC1D47-678D-4184-A524-031CF658AECB}"/>
              </a:ext>
            </a:extLst>
          </p:cNvPr>
          <p:cNvGrpSpPr>
            <a:grpSpLocks/>
          </p:cNvGrpSpPr>
          <p:nvPr/>
        </p:nvGrpSpPr>
        <p:grpSpPr bwMode="auto">
          <a:xfrm>
            <a:off x="4245886" y="3711831"/>
            <a:ext cx="2537533" cy="1205450"/>
            <a:chOff x="5044571" y="1870232"/>
            <a:chExt cx="2310363" cy="1248786"/>
          </a:xfrm>
        </p:grpSpPr>
        <p:sp>
          <p:nvSpPr>
            <p:cNvPr id="28" name="云形标注 13">
              <a:extLst>
                <a:ext uri="{FF2B5EF4-FFF2-40B4-BE49-F238E27FC236}">
                  <a16:creationId xmlns:a16="http://schemas.microsoft.com/office/drawing/2014/main" id="{5F52D746-2DB9-42C2-AF4E-AF094712F348}"/>
                </a:ext>
              </a:extLst>
            </p:cNvPr>
            <p:cNvSpPr/>
            <p:nvPr/>
          </p:nvSpPr>
          <p:spPr>
            <a:xfrm>
              <a:off x="5044571" y="1870232"/>
              <a:ext cx="2310363" cy="1248786"/>
            </a:xfrm>
            <a:prstGeom prst="cloudCallout">
              <a:avLst>
                <a:gd name="adj1" fmla="val -65295"/>
                <a:gd name="adj2" fmla="val -25780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28B7C4D3-A7FB-47CD-AF78-47CF819AB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450" y="1955694"/>
              <a:ext cx="2165766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这个游戏不健康，不要玩</a:t>
              </a:r>
              <a:r>
                <a:rPr lang="en-US" altLang="zh-CN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!</a:t>
              </a:r>
              <a:endParaRPr lang="zh-CN" altLang="en-US" sz="24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DFFFF871-E901-42C0-B010-B7F5EF31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794" y="2535099"/>
            <a:ext cx="2274040" cy="179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我们要玩健康有益的游戏，还要懂得节制</a:t>
            </a:r>
            <a:r>
              <a:rPr lang="en-US" altLang="zh-CN" sz="2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……</a:t>
            </a:r>
            <a:endParaRPr lang="zh-CN" altLang="en-US" sz="2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9AC6EB0-A5D2-46F2-B22B-2EB851D53AD0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32" name="云形 31">
              <a:hlinkClick r:id="rId6" action="ppaction://hlinksldjump"/>
              <a:extLst>
                <a:ext uri="{FF2B5EF4-FFF2-40B4-BE49-F238E27FC236}">
                  <a16:creationId xmlns:a16="http://schemas.microsoft.com/office/drawing/2014/main" id="{B3A21754-0707-442A-BFCB-46AC940AD55A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云形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4C127C17-F372-4223-9BDC-F585AA5178B3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" name="云形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146E0A93-CB52-42AB-9ABF-0F866F3872F5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" name="云形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442E82DA-7877-4B02-A606-1FAD40E347AB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6" name="组合 8">
            <a:extLst>
              <a:ext uri="{FF2B5EF4-FFF2-40B4-BE49-F238E27FC236}">
                <a16:creationId xmlns:a16="http://schemas.microsoft.com/office/drawing/2014/main" id="{08CAF9CA-D7AD-40B7-9036-96974D49FF3C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542926" cy="2606675"/>
            <a:chOff x="-84722" y="2492566"/>
            <a:chExt cx="543994" cy="2607112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09EC8198-7789-458F-BE5E-567D90C45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38" name="Rectangle 3">
              <a:extLst>
                <a:ext uri="{FF2B5EF4-FFF2-40B4-BE49-F238E27FC236}">
                  <a16:creationId xmlns:a16="http://schemas.microsoft.com/office/drawing/2014/main" id="{6DD25C5D-12F7-4B0B-A613-E6E5E3AA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2895089"/>
              <a:ext cx="52513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玩得安全又健康</a:t>
              </a:r>
            </a:p>
          </p:txBody>
        </p:sp>
      </p:grpSp>
      <p:pic>
        <p:nvPicPr>
          <p:cNvPr id="39" name="图片 46">
            <a:hlinkClick r:id="rId11" action="ppaction://hlinksldjump"/>
            <a:extLst>
              <a:ext uri="{FF2B5EF4-FFF2-40B4-BE49-F238E27FC236}">
                <a16:creationId xmlns:a16="http://schemas.microsoft.com/office/drawing/2014/main" id="{1E1A0000-87CD-463D-ABE3-52866E7B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3D28339-DD27-1C23-AB21-57A6F9112154}"/>
              </a:ext>
            </a:extLst>
          </p:cNvPr>
          <p:cNvGrpSpPr>
            <a:grpSpLocks/>
          </p:cNvGrpSpPr>
          <p:nvPr/>
        </p:nvGrpSpPr>
        <p:grpSpPr bwMode="auto">
          <a:xfrm>
            <a:off x="4525708" y="2578741"/>
            <a:ext cx="2373463" cy="1069975"/>
            <a:chOff x="4951550" y="1919504"/>
            <a:chExt cx="2266862" cy="1108441"/>
          </a:xfrm>
        </p:grpSpPr>
        <p:sp>
          <p:nvSpPr>
            <p:cNvPr id="10" name="云形标注 13">
              <a:extLst>
                <a:ext uri="{FF2B5EF4-FFF2-40B4-BE49-F238E27FC236}">
                  <a16:creationId xmlns:a16="http://schemas.microsoft.com/office/drawing/2014/main" id="{1D9BA946-BD0B-C6B5-3F29-6E7B59490AD3}"/>
                </a:ext>
              </a:extLst>
            </p:cNvPr>
            <p:cNvSpPr/>
            <p:nvPr/>
          </p:nvSpPr>
          <p:spPr>
            <a:xfrm>
              <a:off x="4951550" y="1919504"/>
              <a:ext cx="2266862" cy="1108441"/>
            </a:xfrm>
            <a:prstGeom prst="cloudCallout">
              <a:avLst>
                <a:gd name="adj1" fmla="val -25672"/>
                <a:gd name="adj2" fmla="val -70049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EF82CC6F-0F66-CBB8-74AC-990234FD2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644" y="1977611"/>
              <a:ext cx="2077619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    可我还想玩一会儿</a:t>
              </a:r>
              <a:r>
                <a:rPr lang="en-US" altLang="zh-CN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……</a:t>
              </a:r>
              <a:endParaRPr lang="zh-CN" altLang="en-US" sz="24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29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1"/>
          <p:cNvSpPr txBox="1">
            <a:spLocks noChangeArrowheads="1"/>
          </p:cNvSpPr>
          <p:nvPr/>
        </p:nvSpPr>
        <p:spPr bwMode="auto">
          <a:xfrm>
            <a:off x="3047240" y="186364"/>
            <a:ext cx="25733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79A1C5"/>
                </a:solidFill>
                <a:latin typeface="宋体" pitchFamily="2" charset="-122"/>
                <a:sym typeface="+mn-ea"/>
              </a:rPr>
              <a:t>受伤了怎么办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E42BA1-0C68-47AD-A524-FC0B05BC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691" y="1190145"/>
            <a:ext cx="1607735" cy="13816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41AAC24-396B-41D8-88C5-3D43C8D59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657" y="1190145"/>
            <a:ext cx="1467452" cy="13691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E3B867-BB47-4E2F-A3F8-89DCA4B1D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240" y="3165985"/>
            <a:ext cx="1607080" cy="1434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C7DF2E-DC26-4CDE-97D7-83CB95EF8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664" y="3144407"/>
            <a:ext cx="2043772" cy="1456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8E55ABF1-0DDC-4917-A293-B0E2EE08E3AB}"/>
              </a:ext>
            </a:extLst>
          </p:cNvPr>
          <p:cNvGrpSpPr>
            <a:grpSpLocks/>
          </p:cNvGrpSpPr>
          <p:nvPr/>
        </p:nvGrpSpPr>
        <p:grpSpPr bwMode="auto">
          <a:xfrm>
            <a:off x="1078714" y="1069659"/>
            <a:ext cx="1867362" cy="1069975"/>
            <a:chOff x="5611245" y="1870232"/>
            <a:chExt cx="1700188" cy="1108441"/>
          </a:xfrm>
        </p:grpSpPr>
        <p:sp>
          <p:nvSpPr>
            <p:cNvPr id="28" name="云形标注 13">
              <a:extLst>
                <a:ext uri="{FF2B5EF4-FFF2-40B4-BE49-F238E27FC236}">
                  <a16:creationId xmlns:a16="http://schemas.microsoft.com/office/drawing/2014/main" id="{1FFDE8C3-9A9B-4267-901D-0B66826F24C4}"/>
                </a:ext>
              </a:extLst>
            </p:cNvPr>
            <p:cNvSpPr/>
            <p:nvPr/>
          </p:nvSpPr>
          <p:spPr>
            <a:xfrm>
              <a:off x="5611245" y="1870232"/>
              <a:ext cx="1700188" cy="1108441"/>
            </a:xfrm>
            <a:prstGeom prst="cloudCallout">
              <a:avLst>
                <a:gd name="adj1" fmla="val 65964"/>
                <a:gd name="adj2" fmla="val 31969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C418BBBF-5DC8-4816-9F1F-7F7944A60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305" y="1967333"/>
              <a:ext cx="1362128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沙迷眼，不能揉。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A720300-143B-4FD6-B5C8-86EACEFC8F95}"/>
              </a:ext>
            </a:extLst>
          </p:cNvPr>
          <p:cNvGrpSpPr>
            <a:grpSpLocks/>
          </p:cNvGrpSpPr>
          <p:nvPr/>
        </p:nvGrpSpPr>
        <p:grpSpPr bwMode="auto">
          <a:xfrm>
            <a:off x="6767109" y="1069659"/>
            <a:ext cx="1867362" cy="1069975"/>
            <a:chOff x="5611245" y="1870232"/>
            <a:chExt cx="1700188" cy="1108441"/>
          </a:xfrm>
        </p:grpSpPr>
        <p:sp>
          <p:nvSpPr>
            <p:cNvPr id="31" name="云形标注 13">
              <a:extLst>
                <a:ext uri="{FF2B5EF4-FFF2-40B4-BE49-F238E27FC236}">
                  <a16:creationId xmlns:a16="http://schemas.microsoft.com/office/drawing/2014/main" id="{3A557824-C032-4392-A430-3A286D6AFA66}"/>
                </a:ext>
              </a:extLst>
            </p:cNvPr>
            <p:cNvSpPr/>
            <p:nvPr/>
          </p:nvSpPr>
          <p:spPr>
            <a:xfrm>
              <a:off x="5611245" y="1870232"/>
              <a:ext cx="1700188" cy="1108441"/>
            </a:xfrm>
            <a:prstGeom prst="cloudCallout">
              <a:avLst>
                <a:gd name="adj1" fmla="val -58179"/>
                <a:gd name="adj2" fmla="val -19187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025E228D-6A3E-422A-A46F-09E72E300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305" y="1967333"/>
              <a:ext cx="1362128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扭伤后，先冷敷。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8FC5206-1FF6-48B6-841E-C7F8420FFED3}"/>
              </a:ext>
            </a:extLst>
          </p:cNvPr>
          <p:cNvGrpSpPr>
            <a:grpSpLocks/>
          </p:cNvGrpSpPr>
          <p:nvPr/>
        </p:nvGrpSpPr>
        <p:grpSpPr bwMode="auto">
          <a:xfrm>
            <a:off x="1078714" y="3091642"/>
            <a:ext cx="1867362" cy="1069975"/>
            <a:chOff x="5611245" y="1870232"/>
            <a:chExt cx="1700188" cy="1108441"/>
          </a:xfrm>
        </p:grpSpPr>
        <p:sp>
          <p:nvSpPr>
            <p:cNvPr id="34" name="云形标注 13">
              <a:extLst>
                <a:ext uri="{FF2B5EF4-FFF2-40B4-BE49-F238E27FC236}">
                  <a16:creationId xmlns:a16="http://schemas.microsoft.com/office/drawing/2014/main" id="{EC264369-FB89-40E3-B889-996B4DDCA87F}"/>
                </a:ext>
              </a:extLst>
            </p:cNvPr>
            <p:cNvSpPr/>
            <p:nvPr/>
          </p:nvSpPr>
          <p:spPr>
            <a:xfrm>
              <a:off x="5611245" y="1870232"/>
              <a:ext cx="1700188" cy="1108441"/>
            </a:xfrm>
            <a:prstGeom prst="cloudCallout">
              <a:avLst>
                <a:gd name="adj1" fmla="val 65964"/>
                <a:gd name="adj2" fmla="val 31969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6D06500C-D195-4012-8894-2173A8C9F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305" y="1967333"/>
              <a:ext cx="1362128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受伤后，看医生。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C8212BA-F9CF-4A32-94B3-10D1FCA41BE9}"/>
              </a:ext>
            </a:extLst>
          </p:cNvPr>
          <p:cNvGrpSpPr>
            <a:grpSpLocks/>
          </p:cNvGrpSpPr>
          <p:nvPr/>
        </p:nvGrpSpPr>
        <p:grpSpPr bwMode="auto">
          <a:xfrm>
            <a:off x="6767109" y="2460578"/>
            <a:ext cx="1867362" cy="1069975"/>
            <a:chOff x="5611245" y="1870232"/>
            <a:chExt cx="1700188" cy="1108441"/>
          </a:xfrm>
        </p:grpSpPr>
        <p:sp>
          <p:nvSpPr>
            <p:cNvPr id="37" name="云形标注 13">
              <a:extLst>
                <a:ext uri="{FF2B5EF4-FFF2-40B4-BE49-F238E27FC236}">
                  <a16:creationId xmlns:a16="http://schemas.microsoft.com/office/drawing/2014/main" id="{C1940369-1D5B-4EA7-B131-4022B845EFFD}"/>
                </a:ext>
              </a:extLst>
            </p:cNvPr>
            <p:cNvSpPr/>
            <p:nvPr/>
          </p:nvSpPr>
          <p:spPr>
            <a:xfrm>
              <a:off x="5611245" y="1870232"/>
              <a:ext cx="1700188" cy="1108441"/>
            </a:xfrm>
            <a:prstGeom prst="cloudCallout">
              <a:avLst>
                <a:gd name="adj1" fmla="val -62317"/>
                <a:gd name="adj2" fmla="val 25950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b="1" kern="0">
                <a:solidFill>
                  <a:prstClr val="white"/>
                </a:solidFill>
                <a:latin typeface="Calibri" panose="020F0502020204030204"/>
                <a:ea typeface="楷体" panose="02010609060101010101" pitchFamily="49" charset="-122"/>
              </a:endParaRPr>
            </a:p>
          </p:txBody>
        </p:sp>
        <p:sp>
          <p:nvSpPr>
            <p:cNvPr id="38" name="Rectangle 3">
              <a:extLst>
                <a:ext uri="{FF2B5EF4-FFF2-40B4-BE49-F238E27FC236}">
                  <a16:creationId xmlns:a16="http://schemas.microsoft.com/office/drawing/2014/main" id="{EF40193F-C679-4756-9938-4904DDA17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9305" y="1967333"/>
              <a:ext cx="1362128" cy="860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latinLnBrk="1" hangingPunct="1"/>
              <a:r>
                <a:rPr lang="zh-CN" altLang="en-US" sz="2400" b="1" dirty="0">
                  <a:solidFill>
                    <a:srgbClr val="FFFFFF"/>
                  </a:solidFill>
                  <a:latin typeface="楷体" pitchFamily="49" charset="-122"/>
                  <a:ea typeface="楷体" pitchFamily="49" charset="-122"/>
                </a:rPr>
                <a:t>紧急情况，会求救。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422F078-14CD-40DA-B821-3D865A868D51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21" name="云形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6E1EC300-F325-496C-A927-239D5338EC55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" name="云形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EDC87FE1-B445-4846-8E0E-1803AF5BFBC0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云形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412FF160-7650-4832-98F6-20840A59BDEC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5" name="云形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06DF39F-9FAE-4092-A708-87DFCC42F37B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6" name="组合 8">
            <a:extLst>
              <a:ext uri="{FF2B5EF4-FFF2-40B4-BE49-F238E27FC236}">
                <a16:creationId xmlns:a16="http://schemas.microsoft.com/office/drawing/2014/main" id="{86199892-6144-40A3-9F72-98F7287D1C0B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542926" cy="2606675"/>
            <a:chOff x="-84722" y="2492566"/>
            <a:chExt cx="543994" cy="2607112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B765F2F-78F9-48EA-AB1A-A79276475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40" name="Rectangle 3">
              <a:extLst>
                <a:ext uri="{FF2B5EF4-FFF2-40B4-BE49-F238E27FC236}">
                  <a16:creationId xmlns:a16="http://schemas.microsoft.com/office/drawing/2014/main" id="{4A8A62AD-8F30-424A-AB8A-3A78D7537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2895089"/>
              <a:ext cx="52513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玩得安全又健康</a:t>
              </a:r>
            </a:p>
          </p:txBody>
        </p:sp>
      </p:grpSp>
      <p:pic>
        <p:nvPicPr>
          <p:cNvPr id="41" name="图片 46">
            <a:hlinkClick r:id="rId11" action="ppaction://hlinksldjump"/>
            <a:extLst>
              <a:ext uri="{FF2B5EF4-FFF2-40B4-BE49-F238E27FC236}">
                <a16:creationId xmlns:a16="http://schemas.microsoft.com/office/drawing/2014/main" id="{87BE7779-C071-4949-AC3D-0D62B45A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3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内容占位符 2"/>
          <p:cNvSpPr txBox="1">
            <a:spLocks noChangeArrowheads="1"/>
          </p:cNvSpPr>
          <p:nvPr/>
        </p:nvSpPr>
        <p:spPr bwMode="auto">
          <a:xfrm>
            <a:off x="733425" y="573088"/>
            <a:ext cx="721995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    轻微烫伤处理方法：冷水冲</a:t>
            </a:r>
            <a:r>
              <a:rPr lang="en-US" altLang="zh-CN" sz="2800" b="1">
                <a:solidFill>
                  <a:srgbClr val="000000"/>
                </a:solidFill>
                <a:latin typeface="宋体" pitchFamily="2" charset="-122"/>
              </a:rPr>
              <a:t>15</a:t>
            </a: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分钟左右，无菌纱布覆盖。</a:t>
            </a:r>
          </a:p>
        </p:txBody>
      </p:sp>
      <p:pic>
        <p:nvPicPr>
          <p:cNvPr id="14340" name="图片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5048" y="1686526"/>
            <a:ext cx="4668351" cy="276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内容占位符 2"/>
          <p:cNvSpPr txBox="1">
            <a:spLocks noChangeArrowheads="1"/>
          </p:cNvSpPr>
          <p:nvPr/>
        </p:nvSpPr>
        <p:spPr bwMode="auto">
          <a:xfrm>
            <a:off x="6149975" y="2049463"/>
            <a:ext cx="27781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开水烫，别乱叫，</a:t>
            </a:r>
            <a:endParaRPr lang="en-US" altLang="zh-CN" sz="2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打开凉水一直冲。</a:t>
            </a:r>
            <a:endParaRPr lang="en-US" altLang="zh-CN" sz="2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起了水泡不要抠，</a:t>
            </a:r>
            <a:endParaRPr lang="en-US" altLang="zh-CN" sz="2600" b="1" dirty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6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前往医院去处理。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A3DA94E-5703-49E6-82A0-186746EC8FDD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6" name="云形 5">
              <a:hlinkClick r:id="rId3" action="ppaction://hlinksldjump"/>
              <a:extLst>
                <a:ext uri="{FF2B5EF4-FFF2-40B4-BE49-F238E27FC236}">
                  <a16:creationId xmlns:a16="http://schemas.microsoft.com/office/drawing/2014/main" id="{F7D52348-48E5-4F49-A31B-E473FC06B24E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云形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6089315-58F2-49B9-AC0E-36281C3B493B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" name="云形 7">
              <a:hlinkClick r:id="rId5" action="ppaction://hlinksldjump"/>
              <a:extLst>
                <a:ext uri="{FF2B5EF4-FFF2-40B4-BE49-F238E27FC236}">
                  <a16:creationId xmlns:a16="http://schemas.microsoft.com/office/drawing/2014/main" id="{0560178F-3FF6-478A-9ED1-C587A5FBDCDB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云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8925B080-666E-41D1-BADB-84FA7EA5FAF7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组合 8">
            <a:extLst>
              <a:ext uri="{FF2B5EF4-FFF2-40B4-BE49-F238E27FC236}">
                <a16:creationId xmlns:a16="http://schemas.microsoft.com/office/drawing/2014/main" id="{DA588914-2332-4A22-9A9B-33AB1C0D261D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542926" cy="2606675"/>
            <a:chOff x="-84722" y="2492566"/>
            <a:chExt cx="543994" cy="260711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66DDF0E-A9D2-4182-9327-03EF26B81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24D7464A-51F5-4AC9-BCF5-76B1286B5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2895089"/>
              <a:ext cx="52513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玩得安全又健康</a:t>
              </a:r>
            </a:p>
          </p:txBody>
        </p:sp>
      </p:grpSp>
      <p:pic>
        <p:nvPicPr>
          <p:cNvPr id="13" name="图片 46">
            <a:hlinkClick r:id="rId8" action="ppaction://hlinksldjump"/>
            <a:extLst>
              <a:ext uri="{FF2B5EF4-FFF2-40B4-BE49-F238E27FC236}">
                <a16:creationId xmlns:a16="http://schemas.microsoft.com/office/drawing/2014/main" id="{8CA8F765-B843-4A74-A9AA-2F93612D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52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内容占位符 2"/>
          <p:cNvSpPr txBox="1">
            <a:spLocks noChangeArrowheads="1"/>
          </p:cNvSpPr>
          <p:nvPr/>
        </p:nvSpPr>
        <p:spPr bwMode="auto">
          <a:xfrm>
            <a:off x="2400119" y="272257"/>
            <a:ext cx="38735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itchFamily="2" charset="-122"/>
              </a:rPr>
              <a:t>割伤、划伤，怎么办？</a:t>
            </a:r>
          </a:p>
        </p:txBody>
      </p:sp>
      <p:pic>
        <p:nvPicPr>
          <p:cNvPr id="15364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1434" y="1145884"/>
            <a:ext cx="48387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内容占位符 2"/>
          <p:cNvSpPr txBox="1">
            <a:spLocks noChangeArrowheads="1"/>
          </p:cNvSpPr>
          <p:nvPr/>
        </p:nvSpPr>
        <p:spPr bwMode="auto">
          <a:xfrm>
            <a:off x="4138522" y="4387559"/>
            <a:ext cx="646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b="1">
                <a:solidFill>
                  <a:srgbClr val="000000"/>
                </a:solidFill>
                <a:ea typeface="楷体" pitchFamily="49" charset="-122"/>
              </a:rPr>
              <a:t>完成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1A1BD44-975A-48D0-8EA5-187E0A454A5A}"/>
              </a:ext>
            </a:extLst>
          </p:cNvPr>
          <p:cNvSpPr txBox="1"/>
          <p:nvPr/>
        </p:nvSpPr>
        <p:spPr>
          <a:xfrm>
            <a:off x="3911509" y="890297"/>
            <a:ext cx="777875" cy="3683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indent="0" algn="ctr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None/>
              <a:defRPr sz="3200" kern="0">
                <a:solidFill>
                  <a:prstClr val="black"/>
                </a:solidFill>
                <a:ea typeface="楷体" panose="02010609060101010101" pitchFamily="49" charset="-122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方法</a:t>
            </a:r>
            <a:r>
              <a:rPr lang="en-US" altLang="zh-CN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1</a:t>
            </a:r>
            <a:endParaRPr lang="zh-CN" altLang="en-US" sz="18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AC114A3-3383-44AF-A15B-93DD1B8CDC83}"/>
              </a:ext>
            </a:extLst>
          </p:cNvPr>
          <p:cNvSpPr txBox="1"/>
          <p:nvPr/>
        </p:nvSpPr>
        <p:spPr>
          <a:xfrm>
            <a:off x="5565684" y="890297"/>
            <a:ext cx="777875" cy="3683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indent="0" algn="ctr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None/>
              <a:defRPr sz="3200" kern="0">
                <a:solidFill>
                  <a:prstClr val="black"/>
                </a:solidFill>
                <a:ea typeface="楷体" panose="02010609060101010101" pitchFamily="49" charset="-122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Pct val="60000"/>
              <a:buFont typeface="Wingdings" panose="05000000000000000000" pitchFamily="2" charset="2"/>
              <a:buChar char="l"/>
              <a:defRPr sz="2400"/>
            </a:lvl9pPr>
          </a:lstStyle>
          <a:p>
            <a:pPr>
              <a:defRPr/>
            </a:pPr>
            <a:r>
              <a:rPr lang="zh-CN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方法</a:t>
            </a:r>
            <a:r>
              <a:rPr lang="en-US" altLang="zh-CN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</a:t>
            </a:r>
            <a:endParaRPr lang="zh-CN" altLang="en-US" sz="18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368" name="内容占位符 2"/>
          <p:cNvSpPr txBox="1">
            <a:spLocks noChangeArrowheads="1"/>
          </p:cNvSpPr>
          <p:nvPr/>
        </p:nvSpPr>
        <p:spPr bwMode="auto">
          <a:xfrm>
            <a:off x="5697447" y="4387559"/>
            <a:ext cx="646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b="1">
                <a:solidFill>
                  <a:srgbClr val="000000"/>
                </a:solidFill>
                <a:ea typeface="楷体" pitchFamily="49" charset="-122"/>
              </a:rPr>
              <a:t>完成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8F94014-7C9D-4FC7-BD0B-8253F249BFD6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10" name="云形 9">
              <a:hlinkClick r:id="rId3" action="ppaction://hlinksldjump"/>
              <a:extLst>
                <a:ext uri="{FF2B5EF4-FFF2-40B4-BE49-F238E27FC236}">
                  <a16:creationId xmlns:a16="http://schemas.microsoft.com/office/drawing/2014/main" id="{B14EF337-B18D-4713-9EC7-732EE8653316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云形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30B96A9D-7901-47D0-B355-BC608C2E5339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云形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D28F0D95-209F-4D52-AF60-950318AC0A68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云形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0B98F375-1168-449F-A035-217F1426E0F4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4" name="组合 8">
            <a:extLst>
              <a:ext uri="{FF2B5EF4-FFF2-40B4-BE49-F238E27FC236}">
                <a16:creationId xmlns:a16="http://schemas.microsoft.com/office/drawing/2014/main" id="{9715D906-2898-4EFD-A773-308B148B42B1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542926" cy="2606675"/>
            <a:chOff x="-84722" y="2492566"/>
            <a:chExt cx="543994" cy="26071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F5163FA-3E8B-428F-AEED-28870B480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DCF7A15C-8CFF-4DCC-8DFF-2AFD5E70B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2895089"/>
              <a:ext cx="52513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玩得安全又健康</a:t>
              </a:r>
            </a:p>
          </p:txBody>
        </p:sp>
      </p:grpSp>
      <p:pic>
        <p:nvPicPr>
          <p:cNvPr id="17" name="图片 46">
            <a:hlinkClick r:id="rId8" action="ppaction://hlinksldjump"/>
            <a:extLst>
              <a:ext uri="{FF2B5EF4-FFF2-40B4-BE49-F238E27FC236}">
                <a16:creationId xmlns:a16="http://schemas.microsoft.com/office/drawing/2014/main" id="{16727213-ED62-45C8-8231-81EEB0B5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88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内容占位符 2"/>
          <p:cNvSpPr txBox="1">
            <a:spLocks noChangeArrowheads="1"/>
          </p:cNvSpPr>
          <p:nvPr/>
        </p:nvSpPr>
        <p:spPr bwMode="auto">
          <a:xfrm>
            <a:off x="2533650" y="261938"/>
            <a:ext cx="3873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9933"/>
              </a:buClr>
              <a:buSzPct val="60000"/>
              <a:buFont typeface="Wingdings" pitchFamily="2" charset="2"/>
              <a:buNone/>
            </a:pPr>
            <a:r>
              <a:rPr lang="zh-CN" altLang="en-US" sz="2800" b="1">
                <a:solidFill>
                  <a:srgbClr val="000000"/>
                </a:solidFill>
                <a:latin typeface="宋体" pitchFamily="2" charset="-122"/>
              </a:rPr>
              <a:t>如果流鼻血了怎么办？</a:t>
            </a:r>
          </a:p>
        </p:txBody>
      </p:sp>
      <p:pic>
        <p:nvPicPr>
          <p:cNvPr id="2" name="如何止住鼻血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0000" y="979488"/>
            <a:ext cx="63944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58848E3-B160-4060-9849-2E06AB2E2413}"/>
              </a:ext>
            </a:extLst>
          </p:cNvPr>
          <p:cNvGrpSpPr/>
          <p:nvPr/>
        </p:nvGrpSpPr>
        <p:grpSpPr>
          <a:xfrm>
            <a:off x="-84722" y="43822"/>
            <a:ext cx="497453" cy="2031540"/>
            <a:chOff x="-108809" y="400636"/>
            <a:chExt cx="497453" cy="2031540"/>
          </a:xfrm>
          <a:solidFill>
            <a:schemeClr val="accent3">
              <a:lumMod val="20000"/>
              <a:lumOff val="80000"/>
              <a:alpha val="55000"/>
            </a:schemeClr>
          </a:solidFill>
        </p:grpSpPr>
        <p:sp>
          <p:nvSpPr>
            <p:cNvPr id="5" name="云形 4">
              <a:hlinkClick r:id="rId5" action="ppaction://hlinksldjump"/>
              <a:extLst>
                <a:ext uri="{FF2B5EF4-FFF2-40B4-BE49-F238E27FC236}">
                  <a16:creationId xmlns:a16="http://schemas.microsoft.com/office/drawing/2014/main" id="{624088C4-8C56-4655-B1D7-9788F05E69DD}"/>
                </a:ext>
              </a:extLst>
            </p:cNvPr>
            <p:cNvSpPr/>
            <p:nvPr/>
          </p:nvSpPr>
          <p:spPr>
            <a:xfrm>
              <a:off x="-43404" y="400636"/>
              <a:ext cx="432048" cy="409670"/>
            </a:xfrm>
            <a:prstGeom prst="cloud">
              <a:avLst/>
            </a:prstGeom>
            <a:solidFill>
              <a:srgbClr val="5E9F29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云形 5">
              <a:hlinkClick r:id="rId6" action="ppaction://hlinksldjump"/>
              <a:extLst>
                <a:ext uri="{FF2B5EF4-FFF2-40B4-BE49-F238E27FC236}">
                  <a16:creationId xmlns:a16="http://schemas.microsoft.com/office/drawing/2014/main" id="{9716955A-737A-4215-A3A8-EEB85A0DB06E}"/>
                </a:ext>
              </a:extLst>
            </p:cNvPr>
            <p:cNvSpPr/>
            <p:nvPr/>
          </p:nvSpPr>
          <p:spPr>
            <a:xfrm>
              <a:off x="-108809" y="931729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云形 6">
              <a:hlinkClick r:id="rId7" action="ppaction://hlinksldjump"/>
              <a:extLst>
                <a:ext uri="{FF2B5EF4-FFF2-40B4-BE49-F238E27FC236}">
                  <a16:creationId xmlns:a16="http://schemas.microsoft.com/office/drawing/2014/main" id="{A8929E81-DD73-4990-B98F-9FEA8B5B1B36}"/>
                </a:ext>
              </a:extLst>
            </p:cNvPr>
            <p:cNvSpPr/>
            <p:nvPr/>
          </p:nvSpPr>
          <p:spPr>
            <a:xfrm>
              <a:off x="-108520" y="1462823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" name="云形 7">
              <a:hlinkClick r:id="rId8" action="ppaction://hlinksldjump"/>
              <a:extLst>
                <a:ext uri="{FF2B5EF4-FFF2-40B4-BE49-F238E27FC236}">
                  <a16:creationId xmlns:a16="http://schemas.microsoft.com/office/drawing/2014/main" id="{1F34E978-6C7F-49A7-B44F-BAB4B7550C28}"/>
                </a:ext>
              </a:extLst>
            </p:cNvPr>
            <p:cNvSpPr/>
            <p:nvPr/>
          </p:nvSpPr>
          <p:spPr>
            <a:xfrm>
              <a:off x="-108520" y="2022506"/>
              <a:ext cx="432048" cy="409670"/>
            </a:xfrm>
            <a:prstGeom prst="cloud">
              <a:avLst/>
            </a:prstGeom>
            <a:solidFill>
              <a:srgbClr val="B5DAA6"/>
            </a:solidFill>
            <a:ln w="19050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2952F65-78D7-4819-8EAC-62FAB9766667}"/>
              </a:ext>
            </a:extLst>
          </p:cNvPr>
          <p:cNvGrpSpPr>
            <a:grpSpLocks/>
          </p:cNvGrpSpPr>
          <p:nvPr/>
        </p:nvGrpSpPr>
        <p:grpSpPr bwMode="auto">
          <a:xfrm>
            <a:off x="-84138" y="2150833"/>
            <a:ext cx="542926" cy="2606675"/>
            <a:chOff x="-84722" y="2492566"/>
            <a:chExt cx="543994" cy="260711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D02CBE1-62C9-4E99-B3E2-A3B323CBA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8600" b="36812"/>
            <a:stretch/>
          </p:blipFill>
          <p:spPr>
            <a:xfrm rot="5400000">
              <a:off x="-1141519" y="3549363"/>
              <a:ext cx="2607112" cy="493517"/>
            </a:xfrm>
            <a:custGeom>
              <a:avLst/>
              <a:gdLst>
                <a:gd name="connsiteX0" fmla="*/ 0 w 2607112"/>
                <a:gd name="connsiteY0" fmla="*/ 493517 h 493517"/>
                <a:gd name="connsiteX1" fmla="*/ 0 w 2607112"/>
                <a:gd name="connsiteY1" fmla="*/ 12576 h 493517"/>
                <a:gd name="connsiteX2" fmla="*/ 49259 w 2607112"/>
                <a:gd name="connsiteY2" fmla="*/ 18381 h 493517"/>
                <a:gd name="connsiteX3" fmla="*/ 1254888 w 2607112"/>
                <a:gd name="connsiteY3" fmla="*/ 59382 h 493517"/>
                <a:gd name="connsiteX4" fmla="*/ 2594569 w 2607112"/>
                <a:gd name="connsiteY4" fmla="*/ 2584 h 493517"/>
                <a:gd name="connsiteX5" fmla="*/ 2607112 w 2607112"/>
                <a:gd name="connsiteY5" fmla="*/ 0 h 493517"/>
                <a:gd name="connsiteX6" fmla="*/ 2607112 w 2607112"/>
                <a:gd name="connsiteY6" fmla="*/ 488035 h 493517"/>
                <a:gd name="connsiteX7" fmla="*/ 2529793 w 2607112"/>
                <a:gd name="connsiteY7" fmla="*/ 477751 h 493517"/>
                <a:gd name="connsiteX8" fmla="*/ 1324164 w 2607112"/>
                <a:gd name="connsiteY8" fmla="*/ 431473 h 493517"/>
                <a:gd name="connsiteX9" fmla="*/ 118535 w 2607112"/>
                <a:gd name="connsiteY9" fmla="*/ 477751 h 49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112" h="493517">
                  <a:moveTo>
                    <a:pt x="0" y="493517"/>
                  </a:moveTo>
                  <a:lnTo>
                    <a:pt x="0" y="12576"/>
                  </a:lnTo>
                  <a:lnTo>
                    <a:pt x="49259" y="18381"/>
                  </a:lnTo>
                  <a:cubicBezTo>
                    <a:pt x="310543" y="43118"/>
                    <a:pt x="753021" y="59382"/>
                    <a:pt x="1254888" y="59382"/>
                  </a:cubicBezTo>
                  <a:cubicBezTo>
                    <a:pt x="1857129" y="59382"/>
                    <a:pt x="2373849" y="35962"/>
                    <a:pt x="2594569" y="2584"/>
                  </a:cubicBezTo>
                  <a:lnTo>
                    <a:pt x="2607112" y="0"/>
                  </a:lnTo>
                  <a:lnTo>
                    <a:pt x="2607112" y="488035"/>
                  </a:lnTo>
                  <a:lnTo>
                    <a:pt x="2529793" y="477751"/>
                  </a:lnTo>
                  <a:cubicBezTo>
                    <a:pt x="2268510" y="449830"/>
                    <a:pt x="1826032" y="431473"/>
                    <a:pt x="1324164" y="431473"/>
                  </a:cubicBezTo>
                  <a:cubicBezTo>
                    <a:pt x="822297" y="431473"/>
                    <a:pt x="379819" y="449830"/>
                    <a:pt x="118535" y="477751"/>
                  </a:cubicBezTo>
                  <a:close/>
                </a:path>
              </a:pathLst>
            </a:cu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3B706B5E-FEC9-4DAE-8024-C72C4E913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58" y="2895089"/>
              <a:ext cx="52513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玩得安全又健康</a:t>
              </a:r>
            </a:p>
          </p:txBody>
        </p:sp>
      </p:grpSp>
      <p:pic>
        <p:nvPicPr>
          <p:cNvPr id="12" name="图片 46">
            <a:hlinkClick r:id="rId10" action="ppaction://hlinksldjump"/>
            <a:extLst>
              <a:ext uri="{FF2B5EF4-FFF2-40B4-BE49-F238E27FC236}">
                <a16:creationId xmlns:a16="http://schemas.microsoft.com/office/drawing/2014/main" id="{6DA8AA5D-88F0-4C6F-808F-406317B6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893" y="4832978"/>
            <a:ext cx="268288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917837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lnSpc>
            <a:spcPct val="130000"/>
          </a:lnSpc>
          <a:defRPr sz="32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10281</TotalTime>
  <Words>454</Words>
  <Application>Microsoft Office PowerPoint</Application>
  <PresentationFormat>全屏显示(16:9)</PresentationFormat>
  <Paragraphs>125</Paragraphs>
  <Slides>19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黑体</vt:lpstr>
      <vt:lpstr>楷体</vt:lpstr>
      <vt:lpstr>宋体</vt:lpstr>
      <vt:lpstr>Arial</vt:lpstr>
      <vt:lpstr>Calibri</vt:lpstr>
      <vt:lpstr>Times New Roman</vt:lpstr>
      <vt:lpstr>Wingdings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状元成才路;User</dc:creator>
  <cp:keywords>状元成才路</cp:keywords>
  <dc:description>声  明_x000d_
_x000d_
 本文件仅用于个人学习、研究或欣赏，以及其他非商业性或非盈利性用途，但同时应遵守著作权法及其他相关法律的规定，不得侵犯本司及相关权利人的合法权利。_x000d_
 除此以外，将本文件任何内容用于其他用途时，应获得授权，如发现未经授权用于商业或盈利用途将追加侵权者的法律责任。_x000d_
_x000d_
武汉天成贵龙文化传播有限公司</dc:description>
  <cp:lastModifiedBy>Administrator</cp:lastModifiedBy>
  <cp:revision>907</cp:revision>
  <dcterms:created xsi:type="dcterms:W3CDTF">2016-01-14T07:05:12Z</dcterms:created>
  <dcterms:modified xsi:type="dcterms:W3CDTF">2024-08-30T00:42:13Z</dcterms:modified>
  <cp:category>状元成才路</cp:category>
</cp:coreProperties>
</file>