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notesMasterIdLst>
    <p:notesMasterId r:id="rId17"/>
  </p:notesMasterIdLst>
  <p:handoutMasterIdLst>
    <p:handoutMasterId r:id="rId18"/>
  </p:handoutMasterIdLst>
  <p:sldIdLst>
    <p:sldId id="536" r:id="rId2"/>
    <p:sldId id="565" r:id="rId3"/>
    <p:sldId id="683" r:id="rId4"/>
    <p:sldId id="589" r:id="rId5"/>
    <p:sldId id="694" r:id="rId6"/>
    <p:sldId id="695" r:id="rId7"/>
    <p:sldId id="697" r:id="rId8"/>
    <p:sldId id="700" r:id="rId9"/>
    <p:sldId id="698" r:id="rId10"/>
    <p:sldId id="696" r:id="rId11"/>
    <p:sldId id="699" r:id="rId12"/>
    <p:sldId id="558" r:id="rId13"/>
    <p:sldId id="566" r:id="rId14"/>
    <p:sldId id="418" r:id="rId15"/>
    <p:sldId id="449" r:id="rId16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556D"/>
    <a:srgbClr val="ED889A"/>
    <a:srgbClr val="79A1C5"/>
    <a:srgbClr val="CAE1E7"/>
    <a:srgbClr val="B8DBA4"/>
    <a:srgbClr val="B8D66C"/>
    <a:srgbClr val="B5DAA6"/>
    <a:srgbClr val="5E9F29"/>
    <a:srgbClr val="249760"/>
    <a:srgbClr val="A8E1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79" autoAdjust="0"/>
    <p:restoredTop sz="95773" autoAdjust="0"/>
  </p:normalViewPr>
  <p:slideViewPr>
    <p:cSldViewPr snapToGrid="0">
      <p:cViewPr>
        <p:scale>
          <a:sx n="125" d="100"/>
          <a:sy n="125" d="100"/>
        </p:scale>
        <p:origin x="216" y="4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81E0962C-81D4-468D-8C6F-01AA577C1C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F08CE7-C914-4B56-BAD2-05245E498A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0B2EDA5-864C-4732-BA78-6C82CC037B9C}" type="datetimeFigureOut">
              <a:rPr lang="zh-CN" altLang="en-US"/>
              <a:pPr>
                <a:defRPr/>
              </a:pPr>
              <a:t>2024/8/30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822B7F7-6FCA-4A4A-A484-DB0F57C99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1DB354-5E02-4CA4-B11B-E5EEE0D7F6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02C99B4-710E-47F6-B6D3-7FCA672B852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09F825F0-AD97-4352-9E20-C86FFACDBE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12E0E7-A4BF-41A9-B297-3CAA2FD4A57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29E1BF0-E3AF-46B7-9467-E11A13AEED34}" type="datetimeFigureOut">
              <a:rPr lang="zh-CN" altLang="en-US"/>
              <a:pPr>
                <a:defRPr/>
              </a:pPr>
              <a:t>2024/8/30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15AD53A0-EA72-4DC6-8305-9AE8BBCD85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CBE76BA5-86FC-4E31-8DEF-BFF97BA03D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BFBEB60-FDD1-4D3D-A7E1-657D3ABC45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90DCBE-297A-42D9-B4A3-E1C59AB7C4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00ADC96-313D-417E-9EDC-B395959A9E91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484" name="页脚占位符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CN" altLang="en-US">
                <a:latin typeface="Arial" charset="0"/>
              </a:rPr>
              <a:t>状元成才路</a:t>
            </a:r>
          </a:p>
        </p:txBody>
      </p:sp>
      <p:sp>
        <p:nvSpPr>
          <p:cNvPr id="20485" name="页眉占位符 5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>
                <a:latin typeface="Arial" charset="0"/>
              </a:rPr>
              <a:t>状元成才路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02550" y="129990"/>
            <a:ext cx="681680" cy="59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7" r:id="rId3"/>
    <p:sldLayoutId id="2147484406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5.png"/><Relationship Id="rId7" Type="http://schemas.openxmlformats.org/officeDocument/2006/relationships/slide" Target="slide1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7.png"/><Relationship Id="rId7" Type="http://schemas.openxmlformats.org/officeDocument/2006/relationships/slide" Target="slide1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4.xml"/><Relationship Id="rId7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0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slide" Target="slide3.xml"/><Relationship Id="rId5" Type="http://schemas.openxmlformats.org/officeDocument/2006/relationships/image" Target="../media/image13.png"/><Relationship Id="rId10" Type="http://schemas.openxmlformats.org/officeDocument/2006/relationships/slide" Target="slide13.xml"/><Relationship Id="rId4" Type="http://schemas.openxmlformats.org/officeDocument/2006/relationships/image" Target="../media/image12.png"/><Relationship Id="rId9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16.jpg"/><Relationship Id="rId7" Type="http://schemas.openxmlformats.org/officeDocument/2006/relationships/slide" Target="slide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4.xml"/><Relationship Id="rId10" Type="http://schemas.openxmlformats.org/officeDocument/2006/relationships/image" Target="../media/image9.png"/><Relationship Id="rId4" Type="http://schemas.openxmlformats.org/officeDocument/2006/relationships/image" Target="../media/image17.jp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4.xml"/><Relationship Id="rId7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10" Type="http://schemas.openxmlformats.org/officeDocument/2006/relationships/image" Target="../media/image20.jpeg"/><Relationship Id="rId4" Type="http://schemas.openxmlformats.org/officeDocument/2006/relationships/slide" Target="slide10.xml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4.xml"/><Relationship Id="rId7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10.xml"/><Relationship Id="rId7" Type="http://schemas.openxmlformats.org/officeDocument/2006/relationships/image" Target="../media/image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3.xml"/><Relationship Id="rId4" Type="http://schemas.openxmlformats.org/officeDocument/2006/relationships/slide" Target="slide12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矩形 1"/>
          <p:cNvSpPr>
            <a:spLocks noChangeArrowheads="1"/>
          </p:cNvSpPr>
          <p:nvPr/>
        </p:nvSpPr>
        <p:spPr bwMode="auto">
          <a:xfrm>
            <a:off x="2522538" y="1935163"/>
            <a:ext cx="409892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400" b="1" dirty="0">
                <a:latin typeface="楷体" pitchFamily="49" charset="-122"/>
                <a:ea typeface="楷体" pitchFamily="49" charset="-122"/>
              </a:rPr>
              <a:t>11 </a:t>
            </a:r>
            <a:r>
              <a:rPr lang="zh-CN" altLang="en-US" sz="4400" b="1" dirty="0">
                <a:latin typeface="楷体" pitchFamily="49" charset="-122"/>
                <a:ea typeface="楷体" pitchFamily="49" charset="-122"/>
              </a:rPr>
              <a:t>对人有礼貌</a:t>
            </a:r>
          </a:p>
        </p:txBody>
      </p:sp>
      <p:pic>
        <p:nvPicPr>
          <p:cNvPr id="4099" name="图片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414713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1BA8A5FC-65CC-40A8-9E13-D36F87E75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64" y="141288"/>
            <a:ext cx="213683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 dirty="0">
                <a:solidFill>
                  <a:srgbClr val="79A1C5"/>
                </a:solidFill>
                <a:latin typeface="宋体" pitchFamily="2" charset="-122"/>
                <a:sym typeface="+mn-ea"/>
              </a:rPr>
              <a:t>时时有礼貌</a:t>
            </a: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3D631C72-FD19-495C-8363-1B6D8238B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74" y="620481"/>
            <a:ext cx="49684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宋体" pitchFamily="2" charset="-122"/>
              </a:rPr>
              <a:t>谁是我们班的“礼貌之星”？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AAFE83C-4D5E-4ED9-805A-DFD1583D87E9}"/>
              </a:ext>
            </a:extLst>
          </p:cNvPr>
          <p:cNvGrpSpPr/>
          <p:nvPr/>
        </p:nvGrpSpPr>
        <p:grpSpPr>
          <a:xfrm>
            <a:off x="-271173" y="1030380"/>
            <a:ext cx="7490456" cy="4041683"/>
            <a:chOff x="540917" y="1101817"/>
            <a:chExt cx="7490456" cy="4041683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0E99B40B-AB2B-4B79-BF44-0090C1DF6C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25" r="34588" b="17801"/>
            <a:stretch/>
          </p:blipFill>
          <p:spPr bwMode="auto">
            <a:xfrm>
              <a:off x="540917" y="1101817"/>
              <a:ext cx="7490456" cy="4041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内容占位符 2">
              <a:extLst>
                <a:ext uri="{FF2B5EF4-FFF2-40B4-BE49-F238E27FC236}">
                  <a16:creationId xmlns:a16="http://schemas.microsoft.com/office/drawing/2014/main" id="{1936CF94-41F8-4A45-A18C-72F6F34053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2046" y="1505861"/>
              <a:ext cx="25308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latinLnBrk="1" hangingPunct="1">
                <a:spcBef>
                  <a:spcPct val="20000"/>
                </a:spcBef>
                <a:buClr>
                  <a:srgbClr val="FF9933"/>
                </a:buClr>
                <a:buSzPct val="60000"/>
                <a:buFont typeface="Wingdings" pitchFamily="2" charset="2"/>
                <a:buNone/>
              </a:pPr>
              <a:r>
                <a:rPr lang="zh-CN" altLang="en-US" sz="20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进老师办公室时，我先喊“报告”。</a:t>
              </a:r>
            </a:p>
          </p:txBody>
        </p:sp>
        <p:sp>
          <p:nvSpPr>
            <p:cNvPr id="21" name="内容占位符 2">
              <a:extLst>
                <a:ext uri="{FF2B5EF4-FFF2-40B4-BE49-F238E27FC236}">
                  <a16:creationId xmlns:a16="http://schemas.microsoft.com/office/drawing/2014/main" id="{81047104-6776-4241-A88A-2B72BAFFD6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8065" y="2768715"/>
              <a:ext cx="25308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latinLnBrk="1" hangingPunct="1">
                <a:spcBef>
                  <a:spcPct val="20000"/>
                </a:spcBef>
                <a:buClr>
                  <a:srgbClr val="FF9933"/>
                </a:buClr>
                <a:buSzPct val="60000"/>
                <a:buFont typeface="Wingdings" pitchFamily="2" charset="2"/>
                <a:buNone/>
              </a:pPr>
              <a:r>
                <a:rPr lang="zh-CN" altLang="en-US" sz="20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家人做好了饭菜，我会说：</a:t>
              </a:r>
              <a:r>
                <a:rPr lang="en-US" altLang="zh-CN" sz="20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“</a:t>
              </a:r>
              <a:r>
                <a:rPr lang="zh-CN" altLang="en-US" sz="20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辛苦了！</a:t>
              </a:r>
              <a:r>
                <a:rPr lang="en-US" altLang="zh-CN" sz="20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”</a:t>
              </a:r>
              <a:endParaRPr lang="zh-CN" altLang="en-US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2" name="内容占位符 2">
              <a:extLst>
                <a:ext uri="{FF2B5EF4-FFF2-40B4-BE49-F238E27FC236}">
                  <a16:creationId xmlns:a16="http://schemas.microsoft.com/office/drawing/2014/main" id="{23A47BA0-F723-4FE7-B459-A426171E60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9588" y="3844054"/>
              <a:ext cx="213573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latinLnBrk="1" hangingPunct="1">
                <a:spcBef>
                  <a:spcPct val="20000"/>
                </a:spcBef>
                <a:buClr>
                  <a:srgbClr val="FF9933"/>
                </a:buClr>
                <a:buSzPct val="60000"/>
                <a:buFont typeface="Wingdings" pitchFamily="2" charset="2"/>
                <a:buNone/>
              </a:pPr>
              <a:r>
                <a:rPr lang="zh-CN" altLang="en-US" sz="20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en-US" altLang="zh-CN" sz="20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______</a:t>
              </a:r>
              <a:r>
                <a:rPr lang="zh-CN" altLang="en-US" sz="20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时，我</a:t>
              </a:r>
              <a:r>
                <a:rPr lang="en-US" altLang="zh-CN" sz="20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__________</a:t>
              </a:r>
              <a:r>
                <a:rPr lang="zh-CN" altLang="en-US" sz="20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。</a:t>
              </a:r>
            </a:p>
          </p:txBody>
        </p:sp>
        <p:sp>
          <p:nvSpPr>
            <p:cNvPr id="23" name="内容占位符 2">
              <a:extLst>
                <a:ext uri="{FF2B5EF4-FFF2-40B4-BE49-F238E27FC236}">
                  <a16:creationId xmlns:a16="http://schemas.microsoft.com/office/drawing/2014/main" id="{952E8889-2F85-410D-B56F-1EA338014C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9600" y="2056273"/>
              <a:ext cx="2264305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latinLnBrk="1" hangingPunct="1">
                <a:spcBef>
                  <a:spcPct val="20000"/>
                </a:spcBef>
                <a:buClr>
                  <a:srgbClr val="FF9933"/>
                </a:buClr>
                <a:buSzPct val="60000"/>
                <a:buFont typeface="Wingdings" pitchFamily="2" charset="2"/>
                <a:buNone/>
              </a:pPr>
              <a:r>
                <a:rPr lang="zh-CN" altLang="en-US" sz="20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别人和我说话时，我会看着对方，认真听。</a:t>
              </a:r>
            </a:p>
          </p:txBody>
        </p:sp>
        <p:sp>
          <p:nvSpPr>
            <p:cNvPr id="24" name="内容占位符 2">
              <a:extLst>
                <a:ext uri="{FF2B5EF4-FFF2-40B4-BE49-F238E27FC236}">
                  <a16:creationId xmlns:a16="http://schemas.microsoft.com/office/drawing/2014/main" id="{644EC00E-617A-4676-8025-AEC4B20CDD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8174" y="3707608"/>
              <a:ext cx="213573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latinLnBrk="1" hangingPunct="1">
                <a:spcBef>
                  <a:spcPct val="20000"/>
                </a:spcBef>
                <a:buClr>
                  <a:srgbClr val="FF9933"/>
                </a:buClr>
                <a:buSzPct val="60000"/>
                <a:buFont typeface="Wingdings" pitchFamily="2" charset="2"/>
                <a:buNone/>
              </a:pPr>
              <a:r>
                <a:rPr lang="zh-CN" altLang="en-US" sz="20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en-US" altLang="zh-CN" sz="20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……</a:t>
              </a:r>
              <a:endParaRPr lang="zh-CN" altLang="en-US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A60D3C30-53BE-4097-B16E-1EF0182842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5759" y="2649900"/>
            <a:ext cx="1129232" cy="2072909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ADFF66E3-71E9-42C3-BE94-48CEC9B99E4E}"/>
              </a:ext>
            </a:extLst>
          </p:cNvPr>
          <p:cNvGrpSpPr>
            <a:grpSpLocks/>
          </p:cNvGrpSpPr>
          <p:nvPr/>
        </p:nvGrpSpPr>
        <p:grpSpPr bwMode="auto">
          <a:xfrm>
            <a:off x="6321443" y="846697"/>
            <a:ext cx="2865422" cy="1570074"/>
            <a:chOff x="4057191" y="1588539"/>
            <a:chExt cx="3499263" cy="1502769"/>
          </a:xfrm>
        </p:grpSpPr>
        <p:sp>
          <p:nvSpPr>
            <p:cNvPr id="28" name="云形标注 7">
              <a:extLst>
                <a:ext uri="{FF2B5EF4-FFF2-40B4-BE49-F238E27FC236}">
                  <a16:creationId xmlns:a16="http://schemas.microsoft.com/office/drawing/2014/main" id="{9846CA89-595A-4DB9-B996-65779E1B441A}"/>
                </a:ext>
              </a:extLst>
            </p:cNvPr>
            <p:cNvSpPr/>
            <p:nvPr/>
          </p:nvSpPr>
          <p:spPr>
            <a:xfrm rot="240000">
              <a:off x="4057191" y="1588539"/>
              <a:ext cx="3499263" cy="1502769"/>
            </a:xfrm>
            <a:prstGeom prst="cloudCallout">
              <a:avLst>
                <a:gd name="adj1" fmla="val 7991"/>
                <a:gd name="adj2" fmla="val 65631"/>
              </a:avLst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B60107D9-124A-4DC1-9518-EE5998661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9053" y="1703317"/>
              <a:ext cx="3068165" cy="1148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latinLnBrk="1" hangingPunct="1"/>
              <a:r>
                <a:rPr lang="zh-CN" altLang="en-US" sz="24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    养成有礼貌的好习惯，我坚持这样做</a:t>
              </a:r>
              <a:r>
                <a:rPr lang="en-US" altLang="zh-CN" sz="24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……</a:t>
              </a:r>
              <a:endParaRPr lang="zh-CN" altLang="en-US" sz="2400" b="1" dirty="0">
                <a:solidFill>
                  <a:srgbClr val="FFFFFF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sp>
        <p:nvSpPr>
          <p:cNvPr id="30" name="流程图: 资料带 29">
            <a:extLst>
              <a:ext uri="{FF2B5EF4-FFF2-40B4-BE49-F238E27FC236}">
                <a16:creationId xmlns:a16="http://schemas.microsoft.com/office/drawing/2014/main" id="{4113061F-A698-4DC4-9600-6A1AD1B9829D}"/>
              </a:ext>
            </a:extLst>
          </p:cNvPr>
          <p:cNvSpPr/>
          <p:nvPr/>
        </p:nvSpPr>
        <p:spPr>
          <a:xfrm rot="5400000">
            <a:off x="-1100138" y="3582987"/>
            <a:ext cx="2500313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2673669-1712-46FE-B4F7-B0D674A87200}"/>
              </a:ext>
            </a:extLst>
          </p:cNvPr>
          <p:cNvGrpSpPr/>
          <p:nvPr/>
        </p:nvGrpSpPr>
        <p:grpSpPr>
          <a:xfrm>
            <a:off x="-19702" y="341789"/>
            <a:ext cx="497453" cy="2077560"/>
            <a:chOff x="-108809" y="400636"/>
            <a:chExt cx="497453" cy="207756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32" name="云形 31">
              <a:hlinkClick r:id="rId4" action="ppaction://hlinksldjump"/>
              <a:extLst>
                <a:ext uri="{FF2B5EF4-FFF2-40B4-BE49-F238E27FC236}">
                  <a16:creationId xmlns:a16="http://schemas.microsoft.com/office/drawing/2014/main" id="{C8EC32DC-0054-4202-80EE-5662C8B96364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3" name="云形 32">
              <a:hlinkClick r:id="rId5" action="ppaction://hlinksldjump"/>
              <a:extLst>
                <a:ext uri="{FF2B5EF4-FFF2-40B4-BE49-F238E27FC236}">
                  <a16:creationId xmlns:a16="http://schemas.microsoft.com/office/drawing/2014/main" id="{D4F3F273-9A7A-449A-AFE8-26604F050D14}"/>
                </a:ext>
              </a:extLst>
            </p:cNvPr>
            <p:cNvSpPr/>
            <p:nvPr/>
          </p:nvSpPr>
          <p:spPr>
            <a:xfrm>
              <a:off x="-85949" y="942895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4" name="云形 33">
              <a:hlinkClick r:id="rId6" action="ppaction://hlinksldjump"/>
              <a:extLst>
                <a:ext uri="{FF2B5EF4-FFF2-40B4-BE49-F238E27FC236}">
                  <a16:creationId xmlns:a16="http://schemas.microsoft.com/office/drawing/2014/main" id="{12F89A24-3D82-4E50-8EC7-3C374E2800E8}"/>
                </a:ext>
              </a:extLst>
            </p:cNvPr>
            <p:cNvSpPr/>
            <p:nvPr/>
          </p:nvSpPr>
          <p:spPr>
            <a:xfrm>
              <a:off x="-85949" y="1508981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" name="云形 34">
              <a:hlinkClick r:id="rId7" action="ppaction://hlinksldjump"/>
              <a:extLst>
                <a:ext uri="{FF2B5EF4-FFF2-40B4-BE49-F238E27FC236}">
                  <a16:creationId xmlns:a16="http://schemas.microsoft.com/office/drawing/2014/main" id="{AB407825-F13C-473F-A9D2-59375CAC913E}"/>
                </a:ext>
              </a:extLst>
            </p:cNvPr>
            <p:cNvSpPr/>
            <p:nvPr/>
          </p:nvSpPr>
          <p:spPr>
            <a:xfrm>
              <a:off x="-108809" y="2068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6" name="Rectangle 3">
            <a:extLst>
              <a:ext uri="{FF2B5EF4-FFF2-40B4-BE49-F238E27FC236}">
                <a16:creationId xmlns:a16="http://schemas.microsoft.com/office/drawing/2014/main" id="{4DEEABF6-66B2-4CD7-94C1-C2F3D6988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404" y="2862841"/>
            <a:ext cx="45085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时时有礼貌</a:t>
            </a:r>
          </a:p>
        </p:txBody>
      </p:sp>
      <p:pic>
        <p:nvPicPr>
          <p:cNvPr id="37" name="图片 46">
            <a:hlinkClick r:id="rId8" action="ppaction://hlinksldjump"/>
            <a:extLst>
              <a:ext uri="{FF2B5EF4-FFF2-40B4-BE49-F238E27FC236}">
                <a16:creationId xmlns:a16="http://schemas.microsoft.com/office/drawing/2014/main" id="{96981912-F825-4D27-B91E-F15A537B7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670" y="4722809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885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id="{5A4BEB91-3559-4C58-A81C-FEC604938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976" y="174433"/>
            <a:ext cx="7001078" cy="105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宋体" pitchFamily="2" charset="-122"/>
              </a:rPr>
              <a:t>    </a:t>
            </a:r>
            <a:r>
              <a:rPr lang="zh-CN" altLang="en-US" sz="2800" b="1" dirty="0">
                <a:solidFill>
                  <a:srgbClr val="000000"/>
                </a:solidFill>
                <a:latin typeface="宋体" pitchFamily="2" charset="-122"/>
              </a:rPr>
              <a:t>下面的小朋友可以获得“礼貌之星”奖吗？为什么？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9D25130-D1D0-4B41-A89D-A4C3E5A1E5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34" y="1320061"/>
            <a:ext cx="906089" cy="2047364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4251BBA8-6F57-46FF-9D79-A603E7743AAC}"/>
              </a:ext>
            </a:extLst>
          </p:cNvPr>
          <p:cNvGrpSpPr>
            <a:grpSpLocks/>
          </p:cNvGrpSpPr>
          <p:nvPr/>
        </p:nvGrpSpPr>
        <p:grpSpPr bwMode="auto">
          <a:xfrm>
            <a:off x="1918878" y="1136371"/>
            <a:ext cx="5540962" cy="1864750"/>
            <a:chOff x="4077388" y="1447457"/>
            <a:chExt cx="3183739" cy="1784813"/>
          </a:xfrm>
        </p:grpSpPr>
        <p:sp>
          <p:nvSpPr>
            <p:cNvPr id="6" name="云形标注 7">
              <a:extLst>
                <a:ext uri="{FF2B5EF4-FFF2-40B4-BE49-F238E27FC236}">
                  <a16:creationId xmlns:a16="http://schemas.microsoft.com/office/drawing/2014/main" id="{6A916FC0-25A4-4356-BDF5-CB29D4553A5F}"/>
                </a:ext>
              </a:extLst>
            </p:cNvPr>
            <p:cNvSpPr/>
            <p:nvPr/>
          </p:nvSpPr>
          <p:spPr>
            <a:xfrm rot="240000">
              <a:off x="4077388" y="1447457"/>
              <a:ext cx="3183739" cy="1784813"/>
            </a:xfrm>
            <a:prstGeom prst="cloudCallout">
              <a:avLst>
                <a:gd name="adj1" fmla="val -55051"/>
                <a:gd name="adj2" fmla="val 13326"/>
              </a:avLst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8CF33292-245C-49C5-9E3D-82ACDDF2E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9053" y="1703317"/>
              <a:ext cx="2838891" cy="1148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latinLnBrk="1" hangingPunct="1"/>
              <a:r>
                <a:rPr lang="zh-CN" altLang="en-US" sz="24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    在学校，我是个讲礼貌的好学生，但是在家里，对爸爸妈妈就不讲礼貌了！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C812DAF4-599F-4C9E-A4A6-D68F375F6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8328" y="2766949"/>
            <a:ext cx="1114708" cy="1871393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265C76B0-5324-4B30-9946-BC8B2F97A7FB}"/>
              </a:ext>
            </a:extLst>
          </p:cNvPr>
          <p:cNvGrpSpPr>
            <a:grpSpLocks/>
          </p:cNvGrpSpPr>
          <p:nvPr/>
        </p:nvGrpSpPr>
        <p:grpSpPr bwMode="auto">
          <a:xfrm>
            <a:off x="949554" y="2991204"/>
            <a:ext cx="5540962" cy="1488499"/>
            <a:chOff x="4065516" y="1444388"/>
            <a:chExt cx="3183739" cy="1424691"/>
          </a:xfrm>
        </p:grpSpPr>
        <p:sp>
          <p:nvSpPr>
            <p:cNvPr id="17" name="云形标注 7">
              <a:extLst>
                <a:ext uri="{FF2B5EF4-FFF2-40B4-BE49-F238E27FC236}">
                  <a16:creationId xmlns:a16="http://schemas.microsoft.com/office/drawing/2014/main" id="{5E2D9F68-254C-4B68-8AC7-7C58075CC280}"/>
                </a:ext>
              </a:extLst>
            </p:cNvPr>
            <p:cNvSpPr/>
            <p:nvPr/>
          </p:nvSpPr>
          <p:spPr>
            <a:xfrm rot="240000">
              <a:off x="4065516" y="1444388"/>
              <a:ext cx="3183739" cy="1424691"/>
            </a:xfrm>
            <a:prstGeom prst="cloudCallout">
              <a:avLst>
                <a:gd name="adj1" fmla="val 62907"/>
                <a:gd name="adj2" fmla="val -31285"/>
              </a:avLst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5353BBCE-37CF-43CD-A80C-57301EE86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9053" y="1703317"/>
              <a:ext cx="2838891" cy="795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latinLnBrk="1" hangingPunct="1"/>
              <a:r>
                <a:rPr lang="zh-CN" altLang="en-US" sz="24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    在老师面前，我很讲礼貌，但是在同学面前，不用讲礼貌！</a:t>
              </a:r>
            </a:p>
          </p:txBody>
        </p:sp>
      </p:grpSp>
      <p:sp>
        <p:nvSpPr>
          <p:cNvPr id="3" name="流程图: 资料带 2">
            <a:extLst>
              <a:ext uri="{FF2B5EF4-FFF2-40B4-BE49-F238E27FC236}">
                <a16:creationId xmlns:a16="http://schemas.microsoft.com/office/drawing/2014/main" id="{8A08F84E-D52B-CB09-13B6-6C3F0DB12E32}"/>
              </a:ext>
            </a:extLst>
          </p:cNvPr>
          <p:cNvSpPr/>
          <p:nvPr/>
        </p:nvSpPr>
        <p:spPr>
          <a:xfrm rot="5400000">
            <a:off x="-1100138" y="3582987"/>
            <a:ext cx="2500313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44FEB86-21E2-A8C8-149C-4289DEDB2AEB}"/>
              </a:ext>
            </a:extLst>
          </p:cNvPr>
          <p:cNvGrpSpPr/>
          <p:nvPr/>
        </p:nvGrpSpPr>
        <p:grpSpPr>
          <a:xfrm>
            <a:off x="-19702" y="341789"/>
            <a:ext cx="497453" cy="2077560"/>
            <a:chOff x="-108809" y="400636"/>
            <a:chExt cx="497453" cy="207756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10" name="云形 9">
              <a:hlinkClick r:id="rId4" action="ppaction://hlinksldjump"/>
              <a:extLst>
                <a:ext uri="{FF2B5EF4-FFF2-40B4-BE49-F238E27FC236}">
                  <a16:creationId xmlns:a16="http://schemas.microsoft.com/office/drawing/2014/main" id="{EDEFF20D-2DF6-ED43-A3B9-3EAD57115CD5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" name="云形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1A420402-F1AE-6663-0FFB-AD803DAE10C0}"/>
                </a:ext>
              </a:extLst>
            </p:cNvPr>
            <p:cNvSpPr/>
            <p:nvPr/>
          </p:nvSpPr>
          <p:spPr>
            <a:xfrm>
              <a:off x="-85949" y="942895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" name="云形 11">
              <a:hlinkClick r:id="rId6" action="ppaction://hlinksldjump"/>
              <a:extLst>
                <a:ext uri="{FF2B5EF4-FFF2-40B4-BE49-F238E27FC236}">
                  <a16:creationId xmlns:a16="http://schemas.microsoft.com/office/drawing/2014/main" id="{92DF1D5F-D050-DEDE-0D4E-6CB309BB3D97}"/>
                </a:ext>
              </a:extLst>
            </p:cNvPr>
            <p:cNvSpPr/>
            <p:nvPr/>
          </p:nvSpPr>
          <p:spPr>
            <a:xfrm>
              <a:off x="-85949" y="1508981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3" name="云形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33C5BC0A-706F-F7E5-E796-E7ECBDBA9DCA}"/>
                </a:ext>
              </a:extLst>
            </p:cNvPr>
            <p:cNvSpPr/>
            <p:nvPr/>
          </p:nvSpPr>
          <p:spPr>
            <a:xfrm>
              <a:off x="-108809" y="2068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4" name="Rectangle 3">
            <a:extLst>
              <a:ext uri="{FF2B5EF4-FFF2-40B4-BE49-F238E27FC236}">
                <a16:creationId xmlns:a16="http://schemas.microsoft.com/office/drawing/2014/main" id="{2D1D9473-4D33-CA6A-FCEB-7FB422789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404" y="2862841"/>
            <a:ext cx="45085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时时有礼貌</a:t>
            </a:r>
          </a:p>
        </p:txBody>
      </p:sp>
      <p:pic>
        <p:nvPicPr>
          <p:cNvPr id="15" name="图片 46">
            <a:hlinkClick r:id="rId8" action="ppaction://hlinksldjump"/>
            <a:extLst>
              <a:ext uri="{FF2B5EF4-FFF2-40B4-BE49-F238E27FC236}">
                <a16:creationId xmlns:a16="http://schemas.microsoft.com/office/drawing/2014/main" id="{454627E8-2FB8-476A-2F6F-7EC185C27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670" y="4722809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926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文本框 9"/>
          <p:cNvSpPr txBox="1">
            <a:spLocks noChangeArrowheads="1"/>
          </p:cNvSpPr>
          <p:nvPr/>
        </p:nvSpPr>
        <p:spPr bwMode="auto">
          <a:xfrm>
            <a:off x="1095375" y="2235454"/>
            <a:ext cx="2460625" cy="60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  <a:sym typeface="+mn-ea"/>
              </a:rPr>
              <a:t>对人有礼貌</a:t>
            </a:r>
          </a:p>
        </p:txBody>
      </p:sp>
      <p:sp>
        <p:nvSpPr>
          <p:cNvPr id="3" name="左大括号 2">
            <a:extLst>
              <a:ext uri="{FF2B5EF4-FFF2-40B4-BE49-F238E27FC236}">
                <a16:creationId xmlns:a16="http://schemas.microsoft.com/office/drawing/2014/main" id="{D6996A4B-5E7B-4D7C-BB6C-8DCF55A7A123}"/>
              </a:ext>
            </a:extLst>
          </p:cNvPr>
          <p:cNvSpPr/>
          <p:nvPr/>
        </p:nvSpPr>
        <p:spPr>
          <a:xfrm>
            <a:off x="3482975" y="1601788"/>
            <a:ext cx="217488" cy="1935162"/>
          </a:xfrm>
          <a:prstGeom prst="leftBrace">
            <a:avLst>
              <a:gd name="adj1" fmla="val 55630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sp>
        <p:nvSpPr>
          <p:cNvPr id="4" name="文本框 9"/>
          <p:cNvSpPr txBox="1">
            <a:spLocks noChangeArrowheads="1"/>
          </p:cNvSpPr>
          <p:nvPr/>
        </p:nvSpPr>
        <p:spPr bwMode="auto">
          <a:xfrm>
            <a:off x="3629025" y="1301750"/>
            <a:ext cx="3476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itchFamily="49" charset="-122"/>
                <a:ea typeface="楷体" pitchFamily="49" charset="-122"/>
                <a:sym typeface="+mn-ea"/>
              </a:rPr>
              <a:t>礼貌暖人心</a:t>
            </a:r>
          </a:p>
        </p:txBody>
      </p:sp>
      <p:sp>
        <p:nvSpPr>
          <p:cNvPr id="21" name="文本框 9"/>
          <p:cNvSpPr txBox="1">
            <a:spLocks noChangeArrowheads="1"/>
          </p:cNvSpPr>
          <p:nvPr/>
        </p:nvSpPr>
        <p:spPr bwMode="auto">
          <a:xfrm>
            <a:off x="3629025" y="3045686"/>
            <a:ext cx="2459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itchFamily="49" charset="-122"/>
                <a:ea typeface="楷体" pitchFamily="49" charset="-122"/>
                <a:sym typeface="+mn-ea"/>
              </a:rPr>
              <a:t>时时有礼貌</a:t>
            </a:r>
          </a:p>
        </p:txBody>
      </p:sp>
      <p:sp>
        <p:nvSpPr>
          <p:cNvPr id="18439" name="文本框 9"/>
          <p:cNvSpPr txBox="1">
            <a:spLocks noChangeArrowheads="1"/>
          </p:cNvSpPr>
          <p:nvPr/>
        </p:nvSpPr>
        <p:spPr bwMode="auto">
          <a:xfrm>
            <a:off x="881063" y="142875"/>
            <a:ext cx="181768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>
                <a:solidFill>
                  <a:srgbClr val="79A1C5"/>
                </a:solidFill>
                <a:latin typeface="宋体" pitchFamily="2" charset="-122"/>
                <a:sym typeface="+mn-ea"/>
              </a:rPr>
              <a:t>板书设计</a:t>
            </a:r>
          </a:p>
        </p:txBody>
      </p:sp>
      <p:sp>
        <p:nvSpPr>
          <p:cNvPr id="17" name="流程图: 资料带 16">
            <a:extLst>
              <a:ext uri="{FF2B5EF4-FFF2-40B4-BE49-F238E27FC236}">
                <a16:creationId xmlns:a16="http://schemas.microsoft.com/office/drawing/2014/main" id="{38BACF0B-29DE-4513-B369-C331F5BDF5F2}"/>
              </a:ext>
            </a:extLst>
          </p:cNvPr>
          <p:cNvSpPr/>
          <p:nvPr/>
        </p:nvSpPr>
        <p:spPr>
          <a:xfrm rot="5400000">
            <a:off x="-1100138" y="3582987"/>
            <a:ext cx="2500313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4FEE15F-FF61-4387-89FE-18E8DEB67A6A}"/>
              </a:ext>
            </a:extLst>
          </p:cNvPr>
          <p:cNvGrpSpPr/>
          <p:nvPr/>
        </p:nvGrpSpPr>
        <p:grpSpPr>
          <a:xfrm>
            <a:off x="-19702" y="341789"/>
            <a:ext cx="497453" cy="2077560"/>
            <a:chOff x="-108809" y="400636"/>
            <a:chExt cx="497453" cy="207756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19" name="云形 18">
              <a:hlinkClick r:id="rId2" action="ppaction://hlinksldjump"/>
              <a:extLst>
                <a:ext uri="{FF2B5EF4-FFF2-40B4-BE49-F238E27FC236}">
                  <a16:creationId xmlns:a16="http://schemas.microsoft.com/office/drawing/2014/main" id="{06C5969D-048B-4F41-BA91-F48E4223CF0F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8" name="云形 27">
              <a:hlinkClick r:id="rId3" action="ppaction://hlinksldjump"/>
              <a:extLst>
                <a:ext uri="{FF2B5EF4-FFF2-40B4-BE49-F238E27FC236}">
                  <a16:creationId xmlns:a16="http://schemas.microsoft.com/office/drawing/2014/main" id="{398B297F-01F1-45E8-9534-6384A4596B06}"/>
                </a:ext>
              </a:extLst>
            </p:cNvPr>
            <p:cNvSpPr/>
            <p:nvPr/>
          </p:nvSpPr>
          <p:spPr>
            <a:xfrm>
              <a:off x="-85949" y="942895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0" name="云形 29">
              <a:hlinkClick r:id="rId4" action="ppaction://hlinksldjump"/>
              <a:extLst>
                <a:ext uri="{FF2B5EF4-FFF2-40B4-BE49-F238E27FC236}">
                  <a16:creationId xmlns:a16="http://schemas.microsoft.com/office/drawing/2014/main" id="{297570F1-D65A-4B04-8A57-6FAB18342B14}"/>
                </a:ext>
              </a:extLst>
            </p:cNvPr>
            <p:cNvSpPr/>
            <p:nvPr/>
          </p:nvSpPr>
          <p:spPr>
            <a:xfrm>
              <a:off x="-85949" y="1508981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云形 30">
              <a:hlinkClick r:id="rId5" action="ppaction://hlinksldjump"/>
              <a:extLst>
                <a:ext uri="{FF2B5EF4-FFF2-40B4-BE49-F238E27FC236}">
                  <a16:creationId xmlns:a16="http://schemas.microsoft.com/office/drawing/2014/main" id="{FE0AD241-72E4-4719-B5A5-EF91BF5D4956}"/>
                </a:ext>
              </a:extLst>
            </p:cNvPr>
            <p:cNvSpPr/>
            <p:nvPr/>
          </p:nvSpPr>
          <p:spPr>
            <a:xfrm>
              <a:off x="-108809" y="2068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2" name="Rectangle 3">
            <a:extLst>
              <a:ext uri="{FF2B5EF4-FFF2-40B4-BE49-F238E27FC236}">
                <a16:creationId xmlns:a16="http://schemas.microsoft.com/office/drawing/2014/main" id="{26875522-DF8B-414B-B482-EA3218663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404" y="2862841"/>
            <a:ext cx="45085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板书设计</a:t>
            </a:r>
          </a:p>
        </p:txBody>
      </p:sp>
      <p:pic>
        <p:nvPicPr>
          <p:cNvPr id="33" name="图片 46">
            <a:hlinkClick r:id="rId6" action="ppaction://hlinksldjump"/>
            <a:extLst>
              <a:ext uri="{FF2B5EF4-FFF2-40B4-BE49-F238E27FC236}">
                <a16:creationId xmlns:a16="http://schemas.microsoft.com/office/drawing/2014/main" id="{99C11E3D-A08A-42A6-9E4D-7C87489C7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670" y="4722809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本框 9"/>
          <p:cNvSpPr txBox="1">
            <a:spLocks noChangeArrowheads="1"/>
          </p:cNvSpPr>
          <p:nvPr/>
        </p:nvSpPr>
        <p:spPr bwMode="auto">
          <a:xfrm>
            <a:off x="967143" y="1973894"/>
            <a:ext cx="7562850" cy="11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  <a:sym typeface="+mn-ea"/>
              </a:rPr>
              <a:t>    背诵今天学习到的礼貌用语，并应用到实际生活当中。</a:t>
            </a:r>
          </a:p>
        </p:txBody>
      </p:sp>
      <p:sp>
        <p:nvSpPr>
          <p:cNvPr id="19459" name="文本框 9"/>
          <p:cNvSpPr txBox="1">
            <a:spLocks noChangeArrowheads="1"/>
          </p:cNvSpPr>
          <p:nvPr/>
        </p:nvSpPr>
        <p:spPr bwMode="auto">
          <a:xfrm>
            <a:off x="842963" y="142875"/>
            <a:ext cx="177323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>
                <a:solidFill>
                  <a:srgbClr val="79A1C5"/>
                </a:solidFill>
                <a:latin typeface="宋体" pitchFamily="2" charset="-122"/>
                <a:sym typeface="+mn-ea"/>
              </a:rPr>
              <a:t>课后作业</a:t>
            </a:r>
          </a:p>
        </p:txBody>
      </p:sp>
      <p:sp>
        <p:nvSpPr>
          <p:cNvPr id="13" name="流程图: 资料带 12">
            <a:extLst>
              <a:ext uri="{FF2B5EF4-FFF2-40B4-BE49-F238E27FC236}">
                <a16:creationId xmlns:a16="http://schemas.microsoft.com/office/drawing/2014/main" id="{BB2A1400-359C-4613-89AE-DF7C42949D34}"/>
              </a:ext>
            </a:extLst>
          </p:cNvPr>
          <p:cNvSpPr/>
          <p:nvPr/>
        </p:nvSpPr>
        <p:spPr>
          <a:xfrm rot="5400000">
            <a:off x="-1100138" y="3582987"/>
            <a:ext cx="2500313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E4B086C-CE5A-4130-B8D7-950ED8832F47}"/>
              </a:ext>
            </a:extLst>
          </p:cNvPr>
          <p:cNvGrpSpPr/>
          <p:nvPr/>
        </p:nvGrpSpPr>
        <p:grpSpPr>
          <a:xfrm>
            <a:off x="-19702" y="341789"/>
            <a:ext cx="497453" cy="2077560"/>
            <a:chOff x="-108809" y="400636"/>
            <a:chExt cx="497453" cy="207756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22" name="云形 21">
              <a:hlinkClick r:id="rId2" action="ppaction://hlinksldjump"/>
              <a:extLst>
                <a:ext uri="{FF2B5EF4-FFF2-40B4-BE49-F238E27FC236}">
                  <a16:creationId xmlns:a16="http://schemas.microsoft.com/office/drawing/2014/main" id="{BEC98119-FCC1-4FDB-B64F-27818C1BC288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云形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F7B2326F-9860-4F73-A61C-D7CFF150234A}"/>
                </a:ext>
              </a:extLst>
            </p:cNvPr>
            <p:cNvSpPr/>
            <p:nvPr/>
          </p:nvSpPr>
          <p:spPr>
            <a:xfrm>
              <a:off x="-85949" y="942895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" name="云形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B40AEB01-84DE-4AEB-A3E2-A09C8585B1D1}"/>
                </a:ext>
              </a:extLst>
            </p:cNvPr>
            <p:cNvSpPr/>
            <p:nvPr/>
          </p:nvSpPr>
          <p:spPr>
            <a:xfrm>
              <a:off x="-85949" y="1508981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6" name="云形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253DC8AA-F6BA-4663-BDCA-415D516898DA}"/>
                </a:ext>
              </a:extLst>
            </p:cNvPr>
            <p:cNvSpPr/>
            <p:nvPr/>
          </p:nvSpPr>
          <p:spPr>
            <a:xfrm>
              <a:off x="-108809" y="2068526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7" name="Rectangle 3">
            <a:extLst>
              <a:ext uri="{FF2B5EF4-FFF2-40B4-BE49-F238E27FC236}">
                <a16:creationId xmlns:a16="http://schemas.microsoft.com/office/drawing/2014/main" id="{DC2EC6C6-1029-4D36-90D5-6C17D5138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404" y="2862841"/>
            <a:ext cx="45085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课后作业</a:t>
            </a:r>
          </a:p>
        </p:txBody>
      </p:sp>
      <p:pic>
        <p:nvPicPr>
          <p:cNvPr id="28" name="图片 46">
            <a:hlinkClick r:id="rId6" action="ppaction://hlinksldjump"/>
            <a:extLst>
              <a:ext uri="{FF2B5EF4-FFF2-40B4-BE49-F238E27FC236}">
                <a16:creationId xmlns:a16="http://schemas.microsoft.com/office/drawing/2014/main" id="{6DF548FD-A69F-42AC-83F8-D6C3CE5D6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670" y="4722809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文本框 9"/>
          <p:cNvSpPr txBox="1">
            <a:spLocks noChangeArrowheads="1"/>
          </p:cNvSpPr>
          <p:nvPr/>
        </p:nvSpPr>
        <p:spPr bwMode="auto">
          <a:xfrm>
            <a:off x="873125" y="144463"/>
            <a:ext cx="1951038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>
                <a:solidFill>
                  <a:srgbClr val="79A1C5"/>
                </a:solidFill>
                <a:latin typeface="宋体" pitchFamily="2" charset="-122"/>
                <a:sym typeface="+mn-ea"/>
              </a:rPr>
              <a:t>新课导入</a:t>
            </a:r>
          </a:p>
        </p:txBody>
      </p:sp>
      <p:pic>
        <p:nvPicPr>
          <p:cNvPr id="2" name="看谁懂礼貌">
            <a:hlinkClick r:id="" action="ppaction://media"/>
            <a:extLst>
              <a:ext uri="{FF2B5EF4-FFF2-40B4-BE49-F238E27FC236}">
                <a16:creationId xmlns:a16="http://schemas.microsoft.com/office/drawing/2014/main" id="{1007C023-C3CC-4B2A-9212-B5B6498EECD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6304" y="848601"/>
            <a:ext cx="6126752" cy="3446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52">
            <a:hlinkClick r:id="rId2" action="ppaction://hlinksldjump"/>
            <a:extLst>
              <a:ext uri="{FF2B5EF4-FFF2-40B4-BE49-F238E27FC236}">
                <a16:creationId xmlns:a16="http://schemas.microsoft.com/office/drawing/2014/main" id="{A46FE7A8-54FB-48E6-888B-886C614D9952}"/>
              </a:ext>
            </a:extLst>
          </p:cNvPr>
          <p:cNvSpPr/>
          <p:nvPr/>
        </p:nvSpPr>
        <p:spPr>
          <a:xfrm>
            <a:off x="1563689" y="2103438"/>
            <a:ext cx="2203450" cy="468312"/>
          </a:xfrm>
          <a:prstGeom prst="roundRect">
            <a:avLst>
              <a:gd name="adj" fmla="val 0"/>
            </a:avLst>
          </a:prstGeom>
          <a:solidFill>
            <a:srgbClr val="94B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 b="1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椭圆 3">
            <a:hlinkClick r:id="rId2" action="ppaction://hlinksldjump"/>
            <a:extLst>
              <a:ext uri="{FF2B5EF4-FFF2-40B4-BE49-F238E27FC236}">
                <a16:creationId xmlns:a16="http://schemas.microsoft.com/office/drawing/2014/main" id="{6E835617-67C7-454D-982F-ED7C3706873D}"/>
              </a:ext>
            </a:extLst>
          </p:cNvPr>
          <p:cNvSpPr/>
          <p:nvPr/>
        </p:nvSpPr>
        <p:spPr>
          <a:xfrm>
            <a:off x="874713" y="2057400"/>
            <a:ext cx="549275" cy="549275"/>
          </a:xfrm>
          <a:prstGeom prst="ellipse">
            <a:avLst/>
          </a:prstGeom>
          <a:solidFill>
            <a:srgbClr val="94B3D0"/>
          </a:solidFill>
          <a:ln w="1206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sym typeface="+mn-lt"/>
              </a:rPr>
              <a:t>1</a:t>
            </a:r>
          </a:p>
        </p:txBody>
      </p:sp>
      <p:sp>
        <p:nvSpPr>
          <p:cNvPr id="5" name="文本框 4">
            <a:hlinkClick r:id="rId2" action="ppaction://hlinksldjump"/>
            <a:extLst>
              <a:ext uri="{FF2B5EF4-FFF2-40B4-BE49-F238E27FC236}">
                <a16:creationId xmlns:a16="http://schemas.microsoft.com/office/drawing/2014/main" id="{7DC17D3B-0884-4AB6-809F-80FC098A592B}"/>
              </a:ext>
            </a:extLst>
          </p:cNvPr>
          <p:cNvSpPr txBox="1"/>
          <p:nvPr/>
        </p:nvSpPr>
        <p:spPr>
          <a:xfrm>
            <a:off x="1662113" y="2122488"/>
            <a:ext cx="1795684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100" dirty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礼貌暖人心</a:t>
            </a:r>
          </a:p>
        </p:txBody>
      </p:sp>
      <p:sp>
        <p:nvSpPr>
          <p:cNvPr id="6" name="圆角矩形 52">
            <a:hlinkClick r:id="rId3" action="ppaction://hlinksldjump"/>
            <a:extLst>
              <a:ext uri="{FF2B5EF4-FFF2-40B4-BE49-F238E27FC236}">
                <a16:creationId xmlns:a16="http://schemas.microsoft.com/office/drawing/2014/main" id="{64AA4F4F-82EB-4C3C-8218-ECE755DD51DD}"/>
              </a:ext>
            </a:extLst>
          </p:cNvPr>
          <p:cNvSpPr/>
          <p:nvPr/>
        </p:nvSpPr>
        <p:spPr>
          <a:xfrm>
            <a:off x="5621339" y="2103438"/>
            <a:ext cx="2071132" cy="468312"/>
          </a:xfrm>
          <a:prstGeom prst="roundRect">
            <a:avLst>
              <a:gd name="adj" fmla="val 0"/>
            </a:avLst>
          </a:prstGeom>
          <a:solidFill>
            <a:srgbClr val="94B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 b="1" spc="3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椭圆 6">
            <a:hlinkClick r:id="rId3" action="ppaction://hlinksldjump"/>
            <a:extLst>
              <a:ext uri="{FF2B5EF4-FFF2-40B4-BE49-F238E27FC236}">
                <a16:creationId xmlns:a16="http://schemas.microsoft.com/office/drawing/2014/main" id="{9E832DAC-89B2-4537-BE86-792B40DC5D3B}"/>
              </a:ext>
            </a:extLst>
          </p:cNvPr>
          <p:cNvSpPr/>
          <p:nvPr/>
        </p:nvSpPr>
        <p:spPr>
          <a:xfrm>
            <a:off x="4933950" y="2063750"/>
            <a:ext cx="549275" cy="549275"/>
          </a:xfrm>
          <a:prstGeom prst="ellipse">
            <a:avLst/>
          </a:prstGeom>
          <a:solidFill>
            <a:srgbClr val="94B3D0"/>
          </a:solidFill>
          <a:ln w="1206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sym typeface="+mn-lt"/>
              </a:rPr>
              <a:t>2</a:t>
            </a:r>
          </a:p>
        </p:txBody>
      </p:sp>
      <p:sp>
        <p:nvSpPr>
          <p:cNvPr id="8" name="文本框 7">
            <a:hlinkClick r:id="rId3" action="ppaction://hlinksldjump"/>
            <a:extLst>
              <a:ext uri="{FF2B5EF4-FFF2-40B4-BE49-F238E27FC236}">
                <a16:creationId xmlns:a16="http://schemas.microsoft.com/office/drawing/2014/main" id="{42BE581F-5B2E-424E-8C3F-503AE5757BD6}"/>
              </a:ext>
            </a:extLst>
          </p:cNvPr>
          <p:cNvSpPr txBox="1"/>
          <p:nvPr/>
        </p:nvSpPr>
        <p:spPr>
          <a:xfrm>
            <a:off x="5621338" y="2103438"/>
            <a:ext cx="1795684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100" dirty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时时有礼貌</a:t>
            </a:r>
          </a:p>
        </p:txBody>
      </p:sp>
      <p:sp>
        <p:nvSpPr>
          <p:cNvPr id="12" name="圆角矩形 52">
            <a:hlinkClick r:id="rId4" action="ppaction://hlinksldjump"/>
            <a:extLst>
              <a:ext uri="{FF2B5EF4-FFF2-40B4-BE49-F238E27FC236}">
                <a16:creationId xmlns:a16="http://schemas.microsoft.com/office/drawing/2014/main" id="{F83678CE-585C-4403-B580-88D9A7A2ABC9}"/>
              </a:ext>
            </a:extLst>
          </p:cNvPr>
          <p:cNvSpPr/>
          <p:nvPr/>
        </p:nvSpPr>
        <p:spPr>
          <a:xfrm>
            <a:off x="1563689" y="3146425"/>
            <a:ext cx="2203450" cy="469900"/>
          </a:xfrm>
          <a:prstGeom prst="roundRect">
            <a:avLst>
              <a:gd name="adj" fmla="val 0"/>
            </a:avLst>
          </a:prstGeom>
          <a:solidFill>
            <a:srgbClr val="94B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 b="1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椭圆 12">
            <a:hlinkClick r:id="rId4" action="ppaction://hlinksldjump"/>
            <a:extLst>
              <a:ext uri="{FF2B5EF4-FFF2-40B4-BE49-F238E27FC236}">
                <a16:creationId xmlns:a16="http://schemas.microsoft.com/office/drawing/2014/main" id="{9D1CA8D0-6BDB-4051-93F1-2F45B3CE59A6}"/>
              </a:ext>
            </a:extLst>
          </p:cNvPr>
          <p:cNvSpPr/>
          <p:nvPr/>
        </p:nvSpPr>
        <p:spPr>
          <a:xfrm>
            <a:off x="876300" y="3106738"/>
            <a:ext cx="549275" cy="549275"/>
          </a:xfrm>
          <a:prstGeom prst="ellipse">
            <a:avLst/>
          </a:prstGeom>
          <a:solidFill>
            <a:srgbClr val="94B3D0"/>
          </a:solidFill>
          <a:ln w="1206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sym typeface="+mn-lt"/>
              </a:rPr>
              <a:t>3</a:t>
            </a:r>
          </a:p>
        </p:txBody>
      </p:sp>
      <p:sp>
        <p:nvSpPr>
          <p:cNvPr id="14" name="文本框 13">
            <a:hlinkClick r:id="rId4" action="ppaction://hlinksldjump"/>
            <a:extLst>
              <a:ext uri="{FF2B5EF4-FFF2-40B4-BE49-F238E27FC236}">
                <a16:creationId xmlns:a16="http://schemas.microsoft.com/office/drawing/2014/main" id="{98F97A39-31C8-4171-AB58-01781FACBDDA}"/>
              </a:ext>
            </a:extLst>
          </p:cNvPr>
          <p:cNvSpPr txBox="1"/>
          <p:nvPr/>
        </p:nvSpPr>
        <p:spPr>
          <a:xfrm>
            <a:off x="1755775" y="3154363"/>
            <a:ext cx="1473200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100" dirty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板书设计</a:t>
            </a:r>
          </a:p>
        </p:txBody>
      </p:sp>
      <p:sp>
        <p:nvSpPr>
          <p:cNvPr id="6158" name="文本框 9"/>
          <p:cNvSpPr txBox="1">
            <a:spLocks noChangeArrowheads="1"/>
          </p:cNvSpPr>
          <p:nvPr/>
        </p:nvSpPr>
        <p:spPr bwMode="auto">
          <a:xfrm>
            <a:off x="3767138" y="606847"/>
            <a:ext cx="119697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3600" b="1" dirty="0">
                <a:latin typeface="宋体" pitchFamily="2" charset="-122"/>
                <a:sym typeface="+mn-ea"/>
              </a:rPr>
              <a:t>目录</a:t>
            </a:r>
          </a:p>
        </p:txBody>
      </p:sp>
      <p:sp>
        <p:nvSpPr>
          <p:cNvPr id="16" name="圆角矩形 52">
            <a:hlinkClick r:id="rId5" action="ppaction://hlinksldjump"/>
            <a:extLst>
              <a:ext uri="{FF2B5EF4-FFF2-40B4-BE49-F238E27FC236}">
                <a16:creationId xmlns:a16="http://schemas.microsoft.com/office/drawing/2014/main" id="{CE4B7C46-C7B8-4F28-9F41-F8D439F00DBB}"/>
              </a:ext>
            </a:extLst>
          </p:cNvPr>
          <p:cNvSpPr/>
          <p:nvPr/>
        </p:nvSpPr>
        <p:spPr>
          <a:xfrm>
            <a:off x="5621339" y="3144837"/>
            <a:ext cx="2071132" cy="469900"/>
          </a:xfrm>
          <a:prstGeom prst="roundRect">
            <a:avLst>
              <a:gd name="adj" fmla="val 0"/>
            </a:avLst>
          </a:prstGeom>
          <a:solidFill>
            <a:srgbClr val="94B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 b="1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椭圆 16">
            <a:hlinkClick r:id="rId5" action="ppaction://hlinksldjump"/>
            <a:extLst>
              <a:ext uri="{FF2B5EF4-FFF2-40B4-BE49-F238E27FC236}">
                <a16:creationId xmlns:a16="http://schemas.microsoft.com/office/drawing/2014/main" id="{0FC25492-056C-425F-B652-F83981CB0898}"/>
              </a:ext>
            </a:extLst>
          </p:cNvPr>
          <p:cNvSpPr/>
          <p:nvPr/>
        </p:nvSpPr>
        <p:spPr>
          <a:xfrm>
            <a:off x="4932363" y="3105150"/>
            <a:ext cx="549275" cy="549275"/>
          </a:xfrm>
          <a:prstGeom prst="ellipse">
            <a:avLst/>
          </a:prstGeom>
          <a:solidFill>
            <a:srgbClr val="94B3D0"/>
          </a:solidFill>
          <a:ln w="1206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sym typeface="+mn-lt"/>
              </a:rPr>
              <a:t>4</a:t>
            </a:r>
          </a:p>
        </p:txBody>
      </p:sp>
      <p:sp>
        <p:nvSpPr>
          <p:cNvPr id="18" name="文本框 17">
            <a:hlinkClick r:id="rId5" action="ppaction://hlinksldjump"/>
            <a:extLst>
              <a:ext uri="{FF2B5EF4-FFF2-40B4-BE49-F238E27FC236}">
                <a16:creationId xmlns:a16="http://schemas.microsoft.com/office/drawing/2014/main" id="{ACEA96E4-4237-4C2A-A8E3-935172628B94}"/>
              </a:ext>
            </a:extLst>
          </p:cNvPr>
          <p:cNvSpPr txBox="1"/>
          <p:nvPr/>
        </p:nvSpPr>
        <p:spPr>
          <a:xfrm>
            <a:off x="5792788" y="3154362"/>
            <a:ext cx="1473200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100" dirty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课后作业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D5A07DF0-EC4A-4326-BB54-90868AEDA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69" b="48533"/>
          <a:stretch/>
        </p:blipFill>
        <p:spPr>
          <a:xfrm rot="377987">
            <a:off x="2554768" y="2424783"/>
            <a:ext cx="2202977" cy="1776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C1EDFED-54A3-49B5-8BB5-C6B4AF057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69" t="50682"/>
          <a:stretch/>
        </p:blipFill>
        <p:spPr>
          <a:xfrm rot="422201">
            <a:off x="6537404" y="2701062"/>
            <a:ext cx="2157280" cy="1667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流程图: 资料带 7">
            <a:extLst>
              <a:ext uri="{FF2B5EF4-FFF2-40B4-BE49-F238E27FC236}">
                <a16:creationId xmlns:a16="http://schemas.microsoft.com/office/drawing/2014/main" id="{CFF600C9-DD94-4344-A86E-04FE4730F2C2}"/>
              </a:ext>
            </a:extLst>
          </p:cNvPr>
          <p:cNvSpPr/>
          <p:nvPr/>
        </p:nvSpPr>
        <p:spPr>
          <a:xfrm rot="5400000">
            <a:off x="-1100138" y="3582987"/>
            <a:ext cx="2500313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171" name="文本框 9"/>
          <p:cNvSpPr txBox="1">
            <a:spLocks noChangeArrowheads="1"/>
          </p:cNvSpPr>
          <p:nvPr/>
        </p:nvSpPr>
        <p:spPr bwMode="auto">
          <a:xfrm>
            <a:off x="842963" y="141288"/>
            <a:ext cx="2283901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 dirty="0">
                <a:solidFill>
                  <a:srgbClr val="79A1C5"/>
                </a:solidFill>
                <a:latin typeface="宋体" pitchFamily="2" charset="-122"/>
                <a:sym typeface="+mn-ea"/>
              </a:rPr>
              <a:t>礼貌暖人心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7AF5E99-E65B-41C7-870D-7C5E7D9606F1}"/>
              </a:ext>
            </a:extLst>
          </p:cNvPr>
          <p:cNvGrpSpPr/>
          <p:nvPr/>
        </p:nvGrpSpPr>
        <p:grpSpPr>
          <a:xfrm>
            <a:off x="-19702" y="341789"/>
            <a:ext cx="497453" cy="2077560"/>
            <a:chOff x="-108809" y="400636"/>
            <a:chExt cx="497453" cy="207756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24" name="云形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BBE204F4-D428-40DA-9F06-3B02D5801842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" name="云形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B99DB1D7-C495-424D-BED0-893DB5699175}"/>
                </a:ext>
              </a:extLst>
            </p:cNvPr>
            <p:cNvSpPr/>
            <p:nvPr/>
          </p:nvSpPr>
          <p:spPr>
            <a:xfrm>
              <a:off x="-85949" y="942895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7" name="云形 26">
              <a:hlinkClick r:id="rId5" action="ppaction://hlinksldjump"/>
              <a:extLst>
                <a:ext uri="{FF2B5EF4-FFF2-40B4-BE49-F238E27FC236}">
                  <a16:creationId xmlns:a16="http://schemas.microsoft.com/office/drawing/2014/main" id="{549223F5-F37C-4A07-A686-0C04A8B5E402}"/>
                </a:ext>
              </a:extLst>
            </p:cNvPr>
            <p:cNvSpPr/>
            <p:nvPr/>
          </p:nvSpPr>
          <p:spPr>
            <a:xfrm>
              <a:off x="-85949" y="1508981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" name="云形 20">
              <a:hlinkClick r:id="rId6" action="ppaction://hlinksldjump"/>
              <a:extLst>
                <a:ext uri="{FF2B5EF4-FFF2-40B4-BE49-F238E27FC236}">
                  <a16:creationId xmlns:a16="http://schemas.microsoft.com/office/drawing/2014/main" id="{630E4E98-E806-45FF-889C-8872DF3A1D07}"/>
                </a:ext>
              </a:extLst>
            </p:cNvPr>
            <p:cNvSpPr/>
            <p:nvPr/>
          </p:nvSpPr>
          <p:spPr>
            <a:xfrm>
              <a:off x="-108809" y="2068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-71404" y="2862841"/>
            <a:ext cx="45085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礼貌 暖人心</a:t>
            </a:r>
          </a:p>
        </p:txBody>
      </p:sp>
      <p:pic>
        <p:nvPicPr>
          <p:cNvPr id="2" name="图片 46">
            <a:hlinkClick r:id="rId7" action="ppaction://hlinksldjump"/>
            <a:extLst>
              <a:ext uri="{FF2B5EF4-FFF2-40B4-BE49-F238E27FC236}">
                <a16:creationId xmlns:a16="http://schemas.microsoft.com/office/drawing/2014/main" id="{67400EFA-7397-445E-AA4E-38F3BD949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670" y="4722809"/>
            <a:ext cx="268288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B4C000-B664-4901-A93C-9F17ED6A77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28" y="1055297"/>
            <a:ext cx="680569" cy="12493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E50EBE8-C380-4FAF-97C4-F408DDC18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535" b="48533"/>
          <a:stretch/>
        </p:blipFill>
        <p:spPr>
          <a:xfrm rot="20908705">
            <a:off x="454947" y="2617301"/>
            <a:ext cx="2101577" cy="1683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B2135226-7E2E-45B8-B1DF-8E5C9EA2E03F}"/>
              </a:ext>
            </a:extLst>
          </p:cNvPr>
          <p:cNvGrpSpPr>
            <a:grpSpLocks/>
          </p:cNvGrpSpPr>
          <p:nvPr/>
        </p:nvGrpSpPr>
        <p:grpSpPr bwMode="auto">
          <a:xfrm>
            <a:off x="2627372" y="699520"/>
            <a:ext cx="4509362" cy="1249307"/>
            <a:chOff x="4057191" y="1588539"/>
            <a:chExt cx="3499263" cy="1502769"/>
          </a:xfrm>
        </p:grpSpPr>
        <p:sp>
          <p:nvSpPr>
            <p:cNvPr id="29" name="云形标注 7">
              <a:extLst>
                <a:ext uri="{FF2B5EF4-FFF2-40B4-BE49-F238E27FC236}">
                  <a16:creationId xmlns:a16="http://schemas.microsoft.com/office/drawing/2014/main" id="{F6095201-9316-4E15-91DD-C223744E8A1A}"/>
                </a:ext>
              </a:extLst>
            </p:cNvPr>
            <p:cNvSpPr/>
            <p:nvPr/>
          </p:nvSpPr>
          <p:spPr>
            <a:xfrm rot="240000">
              <a:off x="4057191" y="1588539"/>
              <a:ext cx="3499263" cy="1502769"/>
            </a:xfrm>
            <a:prstGeom prst="cloudCallout">
              <a:avLst>
                <a:gd name="adj1" fmla="val -62918"/>
                <a:gd name="adj2" fmla="val 24872"/>
              </a:avLst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30" name="Rectangle 3">
              <a:extLst>
                <a:ext uri="{FF2B5EF4-FFF2-40B4-BE49-F238E27FC236}">
                  <a16:creationId xmlns:a16="http://schemas.microsoft.com/office/drawing/2014/main" id="{5CFFF873-2FB5-4B3B-A137-9091A8F70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4028" y="1768291"/>
              <a:ext cx="3068165" cy="99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latinLnBrk="1" hangingPunct="1"/>
              <a:r>
                <a:rPr lang="zh-CN" altLang="en-US" sz="24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    对人有礼貌，大家都温暖。我也有这样的经历</a:t>
              </a:r>
              <a:r>
                <a:rPr lang="en-US" altLang="zh-CN" sz="24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……</a:t>
              </a:r>
              <a:endParaRPr lang="zh-CN" altLang="en-US" sz="2400" b="1" dirty="0">
                <a:solidFill>
                  <a:srgbClr val="FFFFFF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4734EFB7-F9B2-4A6A-A1FE-DEA65D2AA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128" r="48535"/>
          <a:stretch/>
        </p:blipFill>
        <p:spPr>
          <a:xfrm rot="21152360">
            <a:off x="4470098" y="2664318"/>
            <a:ext cx="2205702" cy="167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327FAAC-FD84-418B-8C99-9EB342ABCD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81" y="615171"/>
            <a:ext cx="680569" cy="1249307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2A50249D-17A2-4269-B619-D831DB113561}"/>
              </a:ext>
            </a:extLst>
          </p:cNvPr>
          <p:cNvGrpSpPr>
            <a:grpSpLocks/>
          </p:cNvGrpSpPr>
          <p:nvPr/>
        </p:nvGrpSpPr>
        <p:grpSpPr bwMode="auto">
          <a:xfrm>
            <a:off x="2109425" y="259394"/>
            <a:ext cx="4509362" cy="1249308"/>
            <a:chOff x="4057191" y="1588539"/>
            <a:chExt cx="3499263" cy="1502769"/>
          </a:xfrm>
        </p:grpSpPr>
        <p:sp>
          <p:nvSpPr>
            <p:cNvPr id="4" name="云形标注 7">
              <a:extLst>
                <a:ext uri="{FF2B5EF4-FFF2-40B4-BE49-F238E27FC236}">
                  <a16:creationId xmlns:a16="http://schemas.microsoft.com/office/drawing/2014/main" id="{364DBBEA-9F4C-4A0B-8F29-396DFC0B450E}"/>
                </a:ext>
              </a:extLst>
            </p:cNvPr>
            <p:cNvSpPr/>
            <p:nvPr/>
          </p:nvSpPr>
          <p:spPr>
            <a:xfrm rot="240000">
              <a:off x="4057191" y="1588539"/>
              <a:ext cx="3499263" cy="1502769"/>
            </a:xfrm>
            <a:prstGeom prst="cloudCallout">
              <a:avLst>
                <a:gd name="adj1" fmla="val -62918"/>
                <a:gd name="adj2" fmla="val 24872"/>
              </a:avLst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5C553763-F539-42B3-807E-EA7B78C54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4028" y="1768290"/>
              <a:ext cx="3068165" cy="99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latinLnBrk="1" hangingPunct="1"/>
              <a:r>
                <a:rPr lang="zh-CN" altLang="en-US" sz="24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    这样也是有礼貌，你能感受到其中的温暖吗</a:t>
              </a:r>
              <a:r>
                <a:rPr lang="en-US" altLang="zh-CN" sz="24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?</a:t>
              </a:r>
              <a:endParaRPr lang="zh-CN" altLang="en-US" sz="2400" b="1" dirty="0">
                <a:solidFill>
                  <a:srgbClr val="FFFFFF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AA2A2C74-5290-4C28-A9A3-361CD3E3A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1" y="2046864"/>
            <a:ext cx="1507699" cy="1564833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E128CF4-03A8-418B-9FE3-68CC68E4D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802" y="2046864"/>
            <a:ext cx="2198789" cy="156483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BDA8965-CC66-4F21-A8EB-9738BEEF1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083" y="2046864"/>
            <a:ext cx="1833898" cy="156483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D77CA4F-4862-41DA-8A5F-45F552A78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0473" y="2054672"/>
            <a:ext cx="1539444" cy="156483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内容占位符 2">
            <a:extLst>
              <a:ext uri="{FF2B5EF4-FFF2-40B4-BE49-F238E27FC236}">
                <a16:creationId xmlns:a16="http://schemas.microsoft.com/office/drawing/2014/main" id="{700DCC75-D44B-4DAA-ABCB-3B815982F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011" y="3794083"/>
            <a:ext cx="16188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深深地鞠躬在“说”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内容占位符 2">
            <a:extLst>
              <a:ext uri="{FF2B5EF4-FFF2-40B4-BE49-F238E27FC236}">
                <a16:creationId xmlns:a16="http://schemas.microsoft.com/office/drawing/2014/main" id="{E2B5FC1B-4900-4C0D-B081-191709654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208" y="3794083"/>
            <a:ext cx="16188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真诚地微笑在“说”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内容占位符 2">
            <a:extLst>
              <a:ext uri="{FF2B5EF4-FFF2-40B4-BE49-F238E27FC236}">
                <a16:creationId xmlns:a16="http://schemas.microsoft.com/office/drawing/2014/main" id="{F9AB1459-BDF4-436F-B28D-81F66BCE9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4583" y="3794083"/>
            <a:ext cx="16188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认真地倾听在“说”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内容占位符 2">
            <a:extLst>
              <a:ext uri="{FF2B5EF4-FFF2-40B4-BE49-F238E27FC236}">
                <a16:creationId xmlns:a16="http://schemas.microsoft.com/office/drawing/2014/main" id="{D2496CAA-AD23-4142-BB30-16FB8F58E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0473" y="3794083"/>
            <a:ext cx="16188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耐心地等待在“说”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流程图: 资料带 27">
            <a:extLst>
              <a:ext uri="{FF2B5EF4-FFF2-40B4-BE49-F238E27FC236}">
                <a16:creationId xmlns:a16="http://schemas.microsoft.com/office/drawing/2014/main" id="{B7AE1A08-11F9-4891-A74E-8D29B46CD7C5}"/>
              </a:ext>
            </a:extLst>
          </p:cNvPr>
          <p:cNvSpPr/>
          <p:nvPr/>
        </p:nvSpPr>
        <p:spPr>
          <a:xfrm rot="5400000">
            <a:off x="-1100138" y="3582987"/>
            <a:ext cx="2500313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709490C1-7D80-4BB2-82E3-FAB9A6278387}"/>
              </a:ext>
            </a:extLst>
          </p:cNvPr>
          <p:cNvGrpSpPr/>
          <p:nvPr/>
        </p:nvGrpSpPr>
        <p:grpSpPr>
          <a:xfrm>
            <a:off x="-19702" y="341789"/>
            <a:ext cx="497453" cy="2077560"/>
            <a:chOff x="-108809" y="400636"/>
            <a:chExt cx="497453" cy="207756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30" name="云形 29">
              <a:hlinkClick r:id="rId7" action="ppaction://hlinksldjump"/>
              <a:extLst>
                <a:ext uri="{FF2B5EF4-FFF2-40B4-BE49-F238E27FC236}">
                  <a16:creationId xmlns:a16="http://schemas.microsoft.com/office/drawing/2014/main" id="{FCE6ECDF-FDD9-453E-97EB-122F5EF6E2E0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云形 30">
              <a:hlinkClick r:id="rId8" action="ppaction://hlinksldjump"/>
              <a:extLst>
                <a:ext uri="{FF2B5EF4-FFF2-40B4-BE49-F238E27FC236}">
                  <a16:creationId xmlns:a16="http://schemas.microsoft.com/office/drawing/2014/main" id="{FBD88E55-B1E3-446E-9EC5-C881706E9102}"/>
                </a:ext>
              </a:extLst>
            </p:cNvPr>
            <p:cNvSpPr/>
            <p:nvPr/>
          </p:nvSpPr>
          <p:spPr>
            <a:xfrm>
              <a:off x="-85949" y="942895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2" name="云形 31">
              <a:hlinkClick r:id="rId9" action="ppaction://hlinksldjump"/>
              <a:extLst>
                <a:ext uri="{FF2B5EF4-FFF2-40B4-BE49-F238E27FC236}">
                  <a16:creationId xmlns:a16="http://schemas.microsoft.com/office/drawing/2014/main" id="{4B8950B0-861E-43EA-AB92-0D7140618BED}"/>
                </a:ext>
              </a:extLst>
            </p:cNvPr>
            <p:cNvSpPr/>
            <p:nvPr/>
          </p:nvSpPr>
          <p:spPr>
            <a:xfrm>
              <a:off x="-85949" y="1508981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3" name="云形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F4F59DE9-9859-42B2-A73B-CD28B67D206C}"/>
                </a:ext>
              </a:extLst>
            </p:cNvPr>
            <p:cNvSpPr/>
            <p:nvPr/>
          </p:nvSpPr>
          <p:spPr>
            <a:xfrm>
              <a:off x="-108809" y="2068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4" name="Rectangle 3">
            <a:extLst>
              <a:ext uri="{FF2B5EF4-FFF2-40B4-BE49-F238E27FC236}">
                <a16:creationId xmlns:a16="http://schemas.microsoft.com/office/drawing/2014/main" id="{12F9CFED-B753-4DCB-9E81-EA0615C61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404" y="2862841"/>
            <a:ext cx="45085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礼貌 暖人心</a:t>
            </a:r>
          </a:p>
        </p:txBody>
      </p:sp>
      <p:pic>
        <p:nvPicPr>
          <p:cNvPr id="35" name="图片 46">
            <a:hlinkClick r:id="rId11" action="ppaction://hlinksldjump"/>
            <a:extLst>
              <a:ext uri="{FF2B5EF4-FFF2-40B4-BE49-F238E27FC236}">
                <a16:creationId xmlns:a16="http://schemas.microsoft.com/office/drawing/2014/main" id="{57279E8A-61F3-45A7-A601-09BA83BAE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670" y="4722809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323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0B1C3D7-088E-4499-AA78-4DE47F4FB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"/>
          <a:stretch/>
        </p:blipFill>
        <p:spPr bwMode="auto">
          <a:xfrm>
            <a:off x="887625" y="2143203"/>
            <a:ext cx="2284002" cy="22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CEF24C6F-DF33-47CD-9E0F-5C63CAE41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753" y="405054"/>
            <a:ext cx="46545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宋体" pitchFamily="2" charset="-122"/>
              </a:rPr>
              <a:t>说说你生活中的礼貌行为。 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74E81AF-877C-4D88-A55B-5AD58C342162}"/>
              </a:ext>
            </a:extLst>
          </p:cNvPr>
          <p:cNvGrpSpPr/>
          <p:nvPr/>
        </p:nvGrpSpPr>
        <p:grpSpPr>
          <a:xfrm>
            <a:off x="607468" y="2300771"/>
            <a:ext cx="1176571" cy="562070"/>
            <a:chOff x="607468" y="2300771"/>
            <a:chExt cx="1176571" cy="562070"/>
          </a:xfrm>
        </p:grpSpPr>
        <p:sp>
          <p:nvSpPr>
            <p:cNvPr id="10" name="对话气泡: 圆角矩形 9">
              <a:extLst>
                <a:ext uri="{FF2B5EF4-FFF2-40B4-BE49-F238E27FC236}">
                  <a16:creationId xmlns:a16="http://schemas.microsoft.com/office/drawing/2014/main" id="{A462C227-4DE6-441B-90B7-64F07345A788}"/>
                </a:ext>
              </a:extLst>
            </p:cNvPr>
            <p:cNvSpPr/>
            <p:nvPr/>
          </p:nvSpPr>
          <p:spPr>
            <a:xfrm>
              <a:off x="607468" y="2300771"/>
              <a:ext cx="1176571" cy="562070"/>
            </a:xfrm>
            <a:prstGeom prst="wedgeRoundRectCallout">
              <a:avLst>
                <a:gd name="adj1" fmla="val 26449"/>
                <a:gd name="adj2" fmla="val 82978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B664033-4A04-4FC3-A0F1-97562F7A61A2}"/>
                </a:ext>
              </a:extLst>
            </p:cNvPr>
            <p:cNvSpPr txBox="1"/>
            <p:nvPr/>
          </p:nvSpPr>
          <p:spPr bwMode="auto">
            <a:xfrm>
              <a:off x="630876" y="2353900"/>
              <a:ext cx="1153163" cy="435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老师好！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C2572D3-F9C6-4DD5-BA69-C5ADBB558601}"/>
              </a:ext>
            </a:extLst>
          </p:cNvPr>
          <p:cNvGrpSpPr/>
          <p:nvPr/>
        </p:nvGrpSpPr>
        <p:grpSpPr>
          <a:xfrm>
            <a:off x="1470714" y="1373934"/>
            <a:ext cx="1667200" cy="562070"/>
            <a:chOff x="116840" y="2300771"/>
            <a:chExt cx="1667200" cy="562070"/>
          </a:xfrm>
        </p:grpSpPr>
        <p:sp>
          <p:nvSpPr>
            <p:cNvPr id="17" name="对话气泡: 圆角矩形 16">
              <a:extLst>
                <a:ext uri="{FF2B5EF4-FFF2-40B4-BE49-F238E27FC236}">
                  <a16:creationId xmlns:a16="http://schemas.microsoft.com/office/drawing/2014/main" id="{D313C843-550A-47F0-9AE2-ED70E17ED933}"/>
                </a:ext>
              </a:extLst>
            </p:cNvPr>
            <p:cNvSpPr/>
            <p:nvPr/>
          </p:nvSpPr>
          <p:spPr>
            <a:xfrm>
              <a:off x="116840" y="2300771"/>
              <a:ext cx="1667200" cy="562070"/>
            </a:xfrm>
            <a:prstGeom prst="wedgeRoundRectCallout">
              <a:avLst>
                <a:gd name="adj1" fmla="val 26449"/>
                <a:gd name="adj2" fmla="val 82978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A577CAD-F706-44A9-9F2D-DD1B748ED411}"/>
                </a:ext>
              </a:extLst>
            </p:cNvPr>
            <p:cNvSpPr txBox="1"/>
            <p:nvPr/>
          </p:nvSpPr>
          <p:spPr bwMode="auto">
            <a:xfrm>
              <a:off x="270306" y="2353900"/>
              <a:ext cx="1513734" cy="435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同学们好！</a:t>
              </a: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B40516D-084D-496D-9909-5963DC97B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3" y="1212634"/>
            <a:ext cx="2201416" cy="314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AA11C87-0600-4F84-B135-AD7D259F2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688" y="1864346"/>
            <a:ext cx="3145666" cy="2094394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CFD6993-9717-42DB-9976-274594E225A3}"/>
              </a:ext>
            </a:extLst>
          </p:cNvPr>
          <p:cNvGrpSpPr/>
          <p:nvPr/>
        </p:nvGrpSpPr>
        <p:grpSpPr>
          <a:xfrm>
            <a:off x="6618210" y="1450134"/>
            <a:ext cx="1929371" cy="562070"/>
            <a:chOff x="-145331" y="2300771"/>
            <a:chExt cx="1929371" cy="562070"/>
          </a:xfrm>
        </p:grpSpPr>
        <p:sp>
          <p:nvSpPr>
            <p:cNvPr id="26" name="对话气泡: 圆角矩形 25">
              <a:extLst>
                <a:ext uri="{FF2B5EF4-FFF2-40B4-BE49-F238E27FC236}">
                  <a16:creationId xmlns:a16="http://schemas.microsoft.com/office/drawing/2014/main" id="{99E3A65E-3769-4725-8936-64EFE3624FD5}"/>
                </a:ext>
              </a:extLst>
            </p:cNvPr>
            <p:cNvSpPr/>
            <p:nvPr/>
          </p:nvSpPr>
          <p:spPr>
            <a:xfrm>
              <a:off x="-145331" y="2300771"/>
              <a:ext cx="1929371" cy="562070"/>
            </a:xfrm>
            <a:prstGeom prst="wedgeRoundRectCallout">
              <a:avLst>
                <a:gd name="adj1" fmla="val 26449"/>
                <a:gd name="adj2" fmla="val 82978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1272239A-29F3-4B5A-A89C-7DAA9AE1EC8A}"/>
                </a:ext>
              </a:extLst>
            </p:cNvPr>
            <p:cNvSpPr txBox="1"/>
            <p:nvPr/>
          </p:nvSpPr>
          <p:spPr bwMode="auto">
            <a:xfrm>
              <a:off x="-74993" y="2353900"/>
              <a:ext cx="1859033" cy="432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奶奶，您请坐！</a:t>
              </a:r>
            </a:p>
          </p:txBody>
        </p:sp>
      </p:grpSp>
      <p:sp>
        <p:nvSpPr>
          <p:cNvPr id="28" name="流程图: 资料带 27">
            <a:extLst>
              <a:ext uri="{FF2B5EF4-FFF2-40B4-BE49-F238E27FC236}">
                <a16:creationId xmlns:a16="http://schemas.microsoft.com/office/drawing/2014/main" id="{066FB779-99CF-4791-97BC-9A68C36391F9}"/>
              </a:ext>
            </a:extLst>
          </p:cNvPr>
          <p:cNvSpPr/>
          <p:nvPr/>
        </p:nvSpPr>
        <p:spPr>
          <a:xfrm rot="5400000">
            <a:off x="-1100138" y="3582987"/>
            <a:ext cx="2500313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F613C94-B21F-4DC8-AA46-F08F78E5C7CA}"/>
              </a:ext>
            </a:extLst>
          </p:cNvPr>
          <p:cNvGrpSpPr/>
          <p:nvPr/>
        </p:nvGrpSpPr>
        <p:grpSpPr>
          <a:xfrm>
            <a:off x="-19702" y="341789"/>
            <a:ext cx="497453" cy="2077560"/>
            <a:chOff x="-108809" y="400636"/>
            <a:chExt cx="497453" cy="207756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30" name="云形 29">
              <a:hlinkClick r:id="rId5" action="ppaction://hlinksldjump"/>
              <a:extLst>
                <a:ext uri="{FF2B5EF4-FFF2-40B4-BE49-F238E27FC236}">
                  <a16:creationId xmlns:a16="http://schemas.microsoft.com/office/drawing/2014/main" id="{8EEBA284-5187-4C63-A5AA-805ACDD928D3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云形 30">
              <a:hlinkClick r:id="rId6" action="ppaction://hlinksldjump"/>
              <a:extLst>
                <a:ext uri="{FF2B5EF4-FFF2-40B4-BE49-F238E27FC236}">
                  <a16:creationId xmlns:a16="http://schemas.microsoft.com/office/drawing/2014/main" id="{EDDCACD2-99C1-4428-8A21-884C6432BC31}"/>
                </a:ext>
              </a:extLst>
            </p:cNvPr>
            <p:cNvSpPr/>
            <p:nvPr/>
          </p:nvSpPr>
          <p:spPr>
            <a:xfrm>
              <a:off x="-85949" y="942895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2" name="云形 31">
              <a:hlinkClick r:id="rId7" action="ppaction://hlinksldjump"/>
              <a:extLst>
                <a:ext uri="{FF2B5EF4-FFF2-40B4-BE49-F238E27FC236}">
                  <a16:creationId xmlns:a16="http://schemas.microsoft.com/office/drawing/2014/main" id="{907277F0-CC9F-43F2-90FF-955E1C5C082F}"/>
                </a:ext>
              </a:extLst>
            </p:cNvPr>
            <p:cNvSpPr/>
            <p:nvPr/>
          </p:nvSpPr>
          <p:spPr>
            <a:xfrm>
              <a:off x="-85949" y="1508981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3" name="云形 32">
              <a:hlinkClick r:id="rId8" action="ppaction://hlinksldjump"/>
              <a:extLst>
                <a:ext uri="{FF2B5EF4-FFF2-40B4-BE49-F238E27FC236}">
                  <a16:creationId xmlns:a16="http://schemas.microsoft.com/office/drawing/2014/main" id="{13C275B8-7862-4F8F-AA29-0647C99A1D30}"/>
                </a:ext>
              </a:extLst>
            </p:cNvPr>
            <p:cNvSpPr/>
            <p:nvPr/>
          </p:nvSpPr>
          <p:spPr>
            <a:xfrm>
              <a:off x="-108809" y="2068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4" name="Rectangle 3">
            <a:extLst>
              <a:ext uri="{FF2B5EF4-FFF2-40B4-BE49-F238E27FC236}">
                <a16:creationId xmlns:a16="http://schemas.microsoft.com/office/drawing/2014/main" id="{877D28C6-E6B2-4D6F-BFF7-87B998954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404" y="2862841"/>
            <a:ext cx="45085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礼貌 暖人心</a:t>
            </a:r>
          </a:p>
        </p:txBody>
      </p:sp>
      <p:pic>
        <p:nvPicPr>
          <p:cNvPr id="35" name="图片 46">
            <a:hlinkClick r:id="rId9" action="ppaction://hlinksldjump"/>
            <a:extLst>
              <a:ext uri="{FF2B5EF4-FFF2-40B4-BE49-F238E27FC236}">
                <a16:creationId xmlns:a16="http://schemas.microsoft.com/office/drawing/2014/main" id="{B32643D4-BC9F-4DD5-A2B5-015CD84C5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670" y="4722809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6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CB5E83-9DD8-465D-85B9-980F87D06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2278" y="285014"/>
            <a:ext cx="19502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宋体" pitchFamily="2" charset="-122"/>
              </a:rPr>
              <a:t>礼貌用语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D23FD8C-D8E0-4AD8-BCB2-596D1CF0F70C}"/>
              </a:ext>
            </a:extLst>
          </p:cNvPr>
          <p:cNvGrpSpPr/>
          <p:nvPr/>
        </p:nvGrpSpPr>
        <p:grpSpPr>
          <a:xfrm>
            <a:off x="1624036" y="1088883"/>
            <a:ext cx="1750459" cy="1323518"/>
            <a:chOff x="1517082" y="1049592"/>
            <a:chExt cx="1750459" cy="1323518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3EB7F0C-EE4F-4A0F-BE80-F3D292C80A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082" y="1049592"/>
              <a:ext cx="1750459" cy="1323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内容占位符 2">
              <a:extLst>
                <a:ext uri="{FF2B5EF4-FFF2-40B4-BE49-F238E27FC236}">
                  <a16:creationId xmlns:a16="http://schemas.microsoft.com/office/drawing/2014/main" id="{0A668856-2011-461A-9929-01F1BBDF6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8386" y="1391811"/>
              <a:ext cx="106786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9933"/>
                </a:buClr>
                <a:buSzPct val="60000"/>
                <a:buFont typeface="Wingdings" pitchFamily="2" charset="2"/>
                <a:buNone/>
              </a:pPr>
              <a:r>
                <a:rPr lang="zh-CN" altLang="en-US" sz="36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请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FA1C5F8E-222F-47F0-A78A-84C2589BA79A}"/>
              </a:ext>
            </a:extLst>
          </p:cNvPr>
          <p:cNvGrpSpPr/>
          <p:nvPr/>
        </p:nvGrpSpPr>
        <p:grpSpPr>
          <a:xfrm>
            <a:off x="3163374" y="987147"/>
            <a:ext cx="2425894" cy="1658104"/>
            <a:chOff x="3168525" y="825917"/>
            <a:chExt cx="2425894" cy="1658104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ECF62115-EBC8-44E6-AAF8-033D50D726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525" y="825917"/>
              <a:ext cx="2425894" cy="1658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内容占位符 2">
              <a:extLst>
                <a:ext uri="{FF2B5EF4-FFF2-40B4-BE49-F238E27FC236}">
                  <a16:creationId xmlns:a16="http://schemas.microsoft.com/office/drawing/2014/main" id="{CFC59147-51CC-4101-B372-96F598A1F5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7238" y="1391811"/>
              <a:ext cx="140037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9933"/>
                </a:buClr>
                <a:buSzPct val="60000"/>
                <a:buFont typeface="Wingdings" pitchFamily="2" charset="2"/>
                <a:buNone/>
              </a:pPr>
              <a:r>
                <a:rPr lang="zh-CN" altLang="en-US" sz="36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你好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277850E8-2557-4615-B838-02812B243A01}"/>
              </a:ext>
            </a:extLst>
          </p:cNvPr>
          <p:cNvGrpSpPr/>
          <p:nvPr/>
        </p:nvGrpSpPr>
        <p:grpSpPr>
          <a:xfrm>
            <a:off x="5142892" y="600960"/>
            <a:ext cx="2140846" cy="1463273"/>
            <a:chOff x="5395031" y="546406"/>
            <a:chExt cx="2140846" cy="1463273"/>
          </a:xfrm>
        </p:grpSpPr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CCEF89B3-164D-4F61-9F10-B2D39B40E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031" y="546406"/>
              <a:ext cx="2140846" cy="1463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内容占位符 2">
              <a:extLst>
                <a:ext uri="{FF2B5EF4-FFF2-40B4-BE49-F238E27FC236}">
                  <a16:creationId xmlns:a16="http://schemas.microsoft.com/office/drawing/2014/main" id="{94780BE1-1BE3-4647-BC31-76B31B8B44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5267" y="970552"/>
              <a:ext cx="140037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9933"/>
                </a:buClr>
                <a:buSzPct val="60000"/>
                <a:buFont typeface="Wingdings" pitchFamily="2" charset="2"/>
                <a:buNone/>
              </a:pPr>
              <a:r>
                <a:rPr lang="zh-CN" altLang="en-US" sz="36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谢谢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AC23D1C2-D1CA-4DDE-A5E3-3C93DAE45F3B}"/>
              </a:ext>
            </a:extLst>
          </p:cNvPr>
          <p:cNvGrpSpPr/>
          <p:nvPr/>
        </p:nvGrpSpPr>
        <p:grpSpPr>
          <a:xfrm>
            <a:off x="1950480" y="2089035"/>
            <a:ext cx="2051906" cy="1463273"/>
            <a:chOff x="1860262" y="2064233"/>
            <a:chExt cx="2051906" cy="1463273"/>
          </a:xfrm>
        </p:grpSpPr>
        <p:pic>
          <p:nvPicPr>
            <p:cNvPr id="36" name="Picture 6">
              <a:extLst>
                <a:ext uri="{FF2B5EF4-FFF2-40B4-BE49-F238E27FC236}">
                  <a16:creationId xmlns:a16="http://schemas.microsoft.com/office/drawing/2014/main" id="{6EFA3834-9108-4004-9543-68334F0C97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262" y="2064233"/>
              <a:ext cx="2051906" cy="1463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内容占位符 2">
              <a:extLst>
                <a:ext uri="{FF2B5EF4-FFF2-40B4-BE49-F238E27FC236}">
                  <a16:creationId xmlns:a16="http://schemas.microsoft.com/office/drawing/2014/main" id="{545589AE-104A-46AD-8A23-A28906F3C1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1324" y="2539675"/>
              <a:ext cx="14003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9933"/>
                </a:buClr>
                <a:buSzPct val="60000"/>
                <a:buFont typeface="Wingdings" pitchFamily="2" charset="2"/>
                <a:buNone/>
              </a:pPr>
              <a:r>
                <a:rPr lang="zh-CN" altLang="en-US" sz="36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再见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6FD446B2-6FEA-4063-8964-30F56587BC0E}"/>
              </a:ext>
            </a:extLst>
          </p:cNvPr>
          <p:cNvGrpSpPr/>
          <p:nvPr/>
        </p:nvGrpSpPr>
        <p:grpSpPr>
          <a:xfrm>
            <a:off x="3715098" y="2432439"/>
            <a:ext cx="2358373" cy="1463273"/>
            <a:chOff x="3715098" y="2432439"/>
            <a:chExt cx="2358373" cy="1463273"/>
          </a:xfrm>
        </p:grpSpPr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3F325E36-35DC-4AAC-A9CA-61A8A1FBE3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098" y="2432439"/>
              <a:ext cx="2358373" cy="1463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内容占位符 2">
              <a:extLst>
                <a:ext uri="{FF2B5EF4-FFF2-40B4-BE49-F238E27FC236}">
                  <a16:creationId xmlns:a16="http://schemas.microsoft.com/office/drawing/2014/main" id="{C423C89E-0730-4E7A-ADFA-BE2FBA00C3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8117" y="2900393"/>
              <a:ext cx="169715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9933"/>
                </a:buClr>
                <a:buSzPct val="60000"/>
                <a:buFont typeface="Wingdings" pitchFamily="2" charset="2"/>
                <a:buNone/>
              </a:pPr>
              <a:r>
                <a:rPr lang="zh-CN" altLang="en-US" sz="36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对不起</a:t>
              </a: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E91D0DBF-707D-4DFB-B54B-2D8C221BEA8A}"/>
              </a:ext>
            </a:extLst>
          </p:cNvPr>
          <p:cNvGrpSpPr/>
          <p:nvPr/>
        </p:nvGrpSpPr>
        <p:grpSpPr>
          <a:xfrm>
            <a:off x="5360084" y="1683119"/>
            <a:ext cx="2694033" cy="1463273"/>
            <a:chOff x="5539441" y="1641473"/>
            <a:chExt cx="2694033" cy="1463273"/>
          </a:xfrm>
        </p:grpSpPr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0CD377CB-E10C-44AD-826F-19BB9DCCF1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9441" y="1641473"/>
              <a:ext cx="2694033" cy="1463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内容占位符 2">
              <a:extLst>
                <a:ext uri="{FF2B5EF4-FFF2-40B4-BE49-F238E27FC236}">
                  <a16:creationId xmlns:a16="http://schemas.microsoft.com/office/drawing/2014/main" id="{2A59C24A-B956-46B5-976E-100C2B39C6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4101" y="2157018"/>
              <a:ext cx="169715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9933"/>
                </a:buClr>
                <a:buSzPct val="60000"/>
                <a:buFont typeface="Wingdings" pitchFamily="2" charset="2"/>
                <a:buNone/>
              </a:pPr>
              <a:r>
                <a:rPr lang="zh-CN" altLang="en-US" sz="36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没关系</a:t>
              </a:r>
            </a:p>
          </p:txBody>
        </p:sp>
      </p:grpSp>
      <p:sp>
        <p:nvSpPr>
          <p:cNvPr id="22" name="流程图: 资料带 21">
            <a:extLst>
              <a:ext uri="{FF2B5EF4-FFF2-40B4-BE49-F238E27FC236}">
                <a16:creationId xmlns:a16="http://schemas.microsoft.com/office/drawing/2014/main" id="{2B7F497D-AF61-470E-A959-32F326DF4CE3}"/>
              </a:ext>
            </a:extLst>
          </p:cNvPr>
          <p:cNvSpPr/>
          <p:nvPr/>
        </p:nvSpPr>
        <p:spPr>
          <a:xfrm rot="5400000">
            <a:off x="-1100138" y="3582987"/>
            <a:ext cx="2500313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410EDE2-1FF0-4CC9-95FE-A2BEF20D332B}"/>
              </a:ext>
            </a:extLst>
          </p:cNvPr>
          <p:cNvGrpSpPr/>
          <p:nvPr/>
        </p:nvGrpSpPr>
        <p:grpSpPr>
          <a:xfrm>
            <a:off x="-19702" y="341789"/>
            <a:ext cx="497453" cy="2077560"/>
            <a:chOff x="-108809" y="400636"/>
            <a:chExt cx="497453" cy="207756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24" name="云形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E1D85690-B3C1-4F88-A76F-31F2B2DC7395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" name="云形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7376FFE3-E74E-4722-A864-87D2140CA15D}"/>
                </a:ext>
              </a:extLst>
            </p:cNvPr>
            <p:cNvSpPr/>
            <p:nvPr/>
          </p:nvSpPr>
          <p:spPr>
            <a:xfrm>
              <a:off x="-85949" y="942895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6" name="云形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9FA17A-0955-487A-9B7A-A339E9CE163C}"/>
                </a:ext>
              </a:extLst>
            </p:cNvPr>
            <p:cNvSpPr/>
            <p:nvPr/>
          </p:nvSpPr>
          <p:spPr>
            <a:xfrm>
              <a:off x="-85949" y="1508981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7" name="云形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7BBA7EFD-DD76-405C-84FD-ACA0F664F911}"/>
                </a:ext>
              </a:extLst>
            </p:cNvPr>
            <p:cNvSpPr/>
            <p:nvPr/>
          </p:nvSpPr>
          <p:spPr>
            <a:xfrm>
              <a:off x="-108809" y="2068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8" name="Rectangle 3">
            <a:extLst>
              <a:ext uri="{FF2B5EF4-FFF2-40B4-BE49-F238E27FC236}">
                <a16:creationId xmlns:a16="http://schemas.microsoft.com/office/drawing/2014/main" id="{80AA97AF-87EA-4226-802D-CC35D0B6B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404" y="2862841"/>
            <a:ext cx="45085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礼貌 暖人心</a:t>
            </a:r>
          </a:p>
        </p:txBody>
      </p:sp>
      <p:pic>
        <p:nvPicPr>
          <p:cNvPr id="29" name="图片 46">
            <a:hlinkClick r:id="rId7" action="ppaction://hlinksldjump"/>
            <a:extLst>
              <a:ext uri="{FF2B5EF4-FFF2-40B4-BE49-F238E27FC236}">
                <a16:creationId xmlns:a16="http://schemas.microsoft.com/office/drawing/2014/main" id="{FF2A23DD-505E-4F22-BA57-B667BB86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670" y="4722809"/>
            <a:ext cx="268288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63F35E5-F864-4692-B5AC-CC1EB7B6E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8" y="2417950"/>
            <a:ext cx="2186642" cy="218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2672EC9-8B18-43C9-8A18-1400405C7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403" y="2896834"/>
            <a:ext cx="1882597" cy="188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605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E782967-2645-4BD7-96C1-6381A161F334}"/>
              </a:ext>
            </a:extLst>
          </p:cNvPr>
          <p:cNvSpPr txBox="1"/>
          <p:nvPr/>
        </p:nvSpPr>
        <p:spPr bwMode="auto">
          <a:xfrm>
            <a:off x="780118" y="721526"/>
            <a:ext cx="8012187" cy="223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周末，爸爸的好朋友王叔叔要来你家做客。叔叔进门时，你要对叔叔说：</a:t>
            </a:r>
            <a:r>
              <a:rPr lang="en-US" altLang="zh-CN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。当叔叔坐下后，你要主动询问叔叔：</a:t>
            </a:r>
            <a:r>
              <a:rPr lang="en-US" altLang="zh-CN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zh-CN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当叔叔询问你最近的学习情况或者生活情况时，你要</a:t>
            </a:r>
            <a:r>
              <a:rPr lang="en-US" altLang="zh-CN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zh-CN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当爸爸妈妈和叔叔在聊天说话时，你应该</a:t>
            </a:r>
            <a:r>
              <a:rPr lang="en-US" altLang="zh-CN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。最后，叔叔要回家了，你要跟叔叔说：</a:t>
            </a:r>
            <a:r>
              <a:rPr lang="en-US" altLang="zh-CN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657F2D-0965-4FAF-89F1-D11DDB29939A}"/>
              </a:ext>
            </a:extLst>
          </p:cNvPr>
          <p:cNvGrpSpPr/>
          <p:nvPr/>
        </p:nvGrpSpPr>
        <p:grpSpPr>
          <a:xfrm>
            <a:off x="441218" y="3008769"/>
            <a:ext cx="3683179" cy="595165"/>
            <a:chOff x="441218" y="2945464"/>
            <a:chExt cx="3683179" cy="59516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EF28AE2-03FB-4C86-8E8B-7419F6905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218" y="2945464"/>
              <a:ext cx="3683179" cy="595165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A62B8271-1DE0-40E6-8402-59E7CB8F7994}"/>
                </a:ext>
              </a:extLst>
            </p:cNvPr>
            <p:cNvSpPr txBox="1"/>
            <p:nvPr/>
          </p:nvSpPr>
          <p:spPr bwMode="auto">
            <a:xfrm>
              <a:off x="498767" y="2945996"/>
              <a:ext cx="3497739" cy="435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en-US" altLang="zh-CN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A.</a:t>
              </a:r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叔叔再见，欢迎下次再来！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F630770-00EB-4B9A-B376-3676DA55F5B5}"/>
              </a:ext>
            </a:extLst>
          </p:cNvPr>
          <p:cNvGrpSpPr/>
          <p:nvPr/>
        </p:nvGrpSpPr>
        <p:grpSpPr>
          <a:xfrm>
            <a:off x="4533628" y="2952073"/>
            <a:ext cx="4169154" cy="595165"/>
            <a:chOff x="4533628" y="2888768"/>
            <a:chExt cx="4169154" cy="59516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36E1EB2-2679-45DA-9EB5-89E6163B0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628" y="2888768"/>
              <a:ext cx="4169154" cy="595165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1AC82AAC-DF41-4781-8A79-493DF3259D5D}"/>
                </a:ext>
              </a:extLst>
            </p:cNvPr>
            <p:cNvSpPr txBox="1"/>
            <p:nvPr/>
          </p:nvSpPr>
          <p:spPr bwMode="auto">
            <a:xfrm>
              <a:off x="4533632" y="2889300"/>
              <a:ext cx="3996503" cy="435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en-US" altLang="zh-CN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B.</a:t>
              </a:r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叔叔，请问您是要喝水还是茶？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37BB32A-6F78-4588-9E05-6C104946740C}"/>
              </a:ext>
            </a:extLst>
          </p:cNvPr>
          <p:cNvGrpSpPr/>
          <p:nvPr/>
        </p:nvGrpSpPr>
        <p:grpSpPr>
          <a:xfrm>
            <a:off x="780118" y="3655742"/>
            <a:ext cx="3996503" cy="595165"/>
            <a:chOff x="780118" y="3640809"/>
            <a:chExt cx="3996503" cy="59516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2960561-FF7A-4B29-A067-7DF15DCA3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18" y="3640809"/>
              <a:ext cx="3791882" cy="595165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1CC67D1-D737-448A-9630-F7B1DF31554E}"/>
                </a:ext>
              </a:extLst>
            </p:cNvPr>
            <p:cNvSpPr txBox="1"/>
            <p:nvPr/>
          </p:nvSpPr>
          <p:spPr bwMode="auto">
            <a:xfrm>
              <a:off x="780118" y="3651193"/>
              <a:ext cx="3996503" cy="435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en-US" altLang="zh-CN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C.</a:t>
              </a:r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安静地坐在旁边听，不插嘴。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EBEA2D6-0E04-42C3-87EB-25232BF437A5}"/>
              </a:ext>
            </a:extLst>
          </p:cNvPr>
          <p:cNvGrpSpPr/>
          <p:nvPr/>
        </p:nvGrpSpPr>
        <p:grpSpPr>
          <a:xfrm>
            <a:off x="4770225" y="3721700"/>
            <a:ext cx="3996503" cy="595165"/>
            <a:chOff x="4738253" y="3850666"/>
            <a:chExt cx="3996503" cy="59516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02D201D-BCA2-48DD-A3DF-1BA59E79C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8253" y="3850666"/>
              <a:ext cx="3791882" cy="595165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3A0EB44B-2F37-44B5-BE10-E69B5E16D140}"/>
                </a:ext>
              </a:extLst>
            </p:cNvPr>
            <p:cNvSpPr txBox="1"/>
            <p:nvPr/>
          </p:nvSpPr>
          <p:spPr bwMode="auto">
            <a:xfrm>
              <a:off x="4738253" y="3858658"/>
              <a:ext cx="3996503" cy="435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en-US" altLang="zh-CN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D.</a:t>
              </a:r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叔叔您好，欢迎来我家做客！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C475D49-211A-40EF-AAE8-663567BBDA3B}"/>
              </a:ext>
            </a:extLst>
          </p:cNvPr>
          <p:cNvGrpSpPr/>
          <p:nvPr/>
        </p:nvGrpSpPr>
        <p:grpSpPr>
          <a:xfrm>
            <a:off x="1873562" y="4344888"/>
            <a:ext cx="4105206" cy="595165"/>
            <a:chOff x="1899140" y="4351583"/>
            <a:chExt cx="4105206" cy="5951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386DDD7-8B67-4EB7-8149-B3FB6AD8D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140" y="4351583"/>
              <a:ext cx="4105206" cy="595165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2F24DA7-0100-491D-85F4-D17441657637}"/>
                </a:ext>
              </a:extLst>
            </p:cNvPr>
            <p:cNvSpPr txBox="1"/>
            <p:nvPr/>
          </p:nvSpPr>
          <p:spPr bwMode="auto">
            <a:xfrm>
              <a:off x="1899140" y="4357105"/>
              <a:ext cx="3996503" cy="435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en-US" altLang="zh-CN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E.</a:t>
              </a:r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目视对方，并且要用大声回答。</a:t>
              </a: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BC8915EC-6741-4B5C-893E-44177CCF97C1}"/>
              </a:ext>
            </a:extLst>
          </p:cNvPr>
          <p:cNvSpPr txBox="1"/>
          <p:nvPr/>
        </p:nvSpPr>
        <p:spPr bwMode="auto">
          <a:xfrm>
            <a:off x="1550645" y="86663"/>
            <a:ext cx="34369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想想你会怎么说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73FA4D6-2CA3-4929-83A3-ED2DB0DADEC8}"/>
              </a:ext>
            </a:extLst>
          </p:cNvPr>
          <p:cNvSpPr txBox="1"/>
          <p:nvPr/>
        </p:nvSpPr>
        <p:spPr bwMode="auto">
          <a:xfrm>
            <a:off x="2669665" y="1015000"/>
            <a:ext cx="441214" cy="64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solidFill>
                  <a:srgbClr val="E5556D"/>
                </a:solidFill>
                <a:latin typeface="+mj-ea"/>
                <a:ea typeface="+mj-ea"/>
              </a:rPr>
              <a:t>D</a:t>
            </a:r>
            <a:endParaRPr lang="zh-CN" altLang="en-US" sz="3200" b="1" dirty="0">
              <a:solidFill>
                <a:srgbClr val="E5556D"/>
              </a:solidFill>
              <a:latin typeface="+mj-ea"/>
              <a:ea typeface="+mj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FAE409E-5C58-47F2-80BE-59C7653CAF14}"/>
              </a:ext>
            </a:extLst>
          </p:cNvPr>
          <p:cNvSpPr txBox="1"/>
          <p:nvPr/>
        </p:nvSpPr>
        <p:spPr bwMode="auto">
          <a:xfrm>
            <a:off x="7922668" y="1015000"/>
            <a:ext cx="441214" cy="64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solidFill>
                  <a:srgbClr val="E5556D"/>
                </a:solidFill>
                <a:latin typeface="+mj-ea"/>
                <a:ea typeface="+mj-ea"/>
              </a:rPr>
              <a:t>B</a:t>
            </a:r>
            <a:endParaRPr lang="zh-CN" altLang="en-US" sz="3200" b="1" dirty="0">
              <a:solidFill>
                <a:srgbClr val="E5556D"/>
              </a:solidFill>
              <a:latin typeface="+mj-ea"/>
              <a:ea typeface="+mj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C8168D7-C6D8-4F3C-857B-2425C8608314}"/>
              </a:ext>
            </a:extLst>
          </p:cNvPr>
          <p:cNvSpPr txBox="1"/>
          <p:nvPr/>
        </p:nvSpPr>
        <p:spPr bwMode="auto">
          <a:xfrm>
            <a:off x="7702061" y="1433634"/>
            <a:ext cx="441214" cy="64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solidFill>
                  <a:srgbClr val="E5556D"/>
                </a:solidFill>
                <a:latin typeface="+mj-ea"/>
                <a:ea typeface="+mj-ea"/>
              </a:rPr>
              <a:t>E</a:t>
            </a:r>
            <a:endParaRPr lang="zh-CN" altLang="en-US" sz="3200" b="1" dirty="0">
              <a:solidFill>
                <a:srgbClr val="E5556D"/>
              </a:solidFill>
              <a:latin typeface="+mj-ea"/>
              <a:ea typeface="+mj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FF82904-9CDA-4EFD-8F33-B3FC758B2058}"/>
              </a:ext>
            </a:extLst>
          </p:cNvPr>
          <p:cNvSpPr txBox="1"/>
          <p:nvPr/>
        </p:nvSpPr>
        <p:spPr bwMode="auto">
          <a:xfrm>
            <a:off x="6263316" y="1871997"/>
            <a:ext cx="441214" cy="64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solidFill>
                  <a:srgbClr val="E5556D"/>
                </a:solidFill>
                <a:latin typeface="+mj-ea"/>
                <a:ea typeface="+mj-ea"/>
              </a:rPr>
              <a:t>C</a:t>
            </a:r>
            <a:endParaRPr lang="zh-CN" altLang="en-US" sz="3200" b="1" dirty="0">
              <a:solidFill>
                <a:srgbClr val="E5556D"/>
              </a:solidFill>
              <a:latin typeface="+mj-ea"/>
              <a:ea typeface="+mj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E3A46AB-6D98-45DE-A338-129229599217}"/>
              </a:ext>
            </a:extLst>
          </p:cNvPr>
          <p:cNvSpPr txBox="1"/>
          <p:nvPr/>
        </p:nvSpPr>
        <p:spPr bwMode="auto">
          <a:xfrm>
            <a:off x="4313021" y="2310359"/>
            <a:ext cx="441214" cy="64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solidFill>
                  <a:srgbClr val="E5556D"/>
                </a:solidFill>
                <a:latin typeface="+mj-ea"/>
                <a:ea typeface="+mj-ea"/>
              </a:rPr>
              <a:t>A</a:t>
            </a:r>
            <a:endParaRPr lang="zh-CN" altLang="en-US" sz="3200" b="1" dirty="0">
              <a:solidFill>
                <a:srgbClr val="E5556D"/>
              </a:solidFill>
              <a:latin typeface="+mj-ea"/>
              <a:ea typeface="+mj-ea"/>
            </a:endParaRPr>
          </a:p>
        </p:txBody>
      </p:sp>
      <p:sp>
        <p:nvSpPr>
          <p:cNvPr id="8" name="流程图: 资料带 7">
            <a:extLst>
              <a:ext uri="{FF2B5EF4-FFF2-40B4-BE49-F238E27FC236}">
                <a16:creationId xmlns:a16="http://schemas.microsoft.com/office/drawing/2014/main" id="{58FFAD33-674A-8CB3-2925-3490DCD78DFF}"/>
              </a:ext>
            </a:extLst>
          </p:cNvPr>
          <p:cNvSpPr/>
          <p:nvPr/>
        </p:nvSpPr>
        <p:spPr>
          <a:xfrm rot="5400000">
            <a:off x="-1100138" y="3582987"/>
            <a:ext cx="2500313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2D8DB86-B9BD-35FF-7F93-25FE07539ACC}"/>
              </a:ext>
            </a:extLst>
          </p:cNvPr>
          <p:cNvGrpSpPr/>
          <p:nvPr/>
        </p:nvGrpSpPr>
        <p:grpSpPr>
          <a:xfrm>
            <a:off x="-19702" y="341789"/>
            <a:ext cx="497453" cy="2077560"/>
            <a:chOff x="-108809" y="400636"/>
            <a:chExt cx="497453" cy="207756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26" name="云形 25">
              <a:hlinkClick r:id="rId3" action="ppaction://hlinksldjump"/>
              <a:extLst>
                <a:ext uri="{FF2B5EF4-FFF2-40B4-BE49-F238E27FC236}">
                  <a16:creationId xmlns:a16="http://schemas.microsoft.com/office/drawing/2014/main" id="{7A6E762B-8E95-9DAF-809E-22BC98268008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7" name="云形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CDD8155F-84BF-6908-8EFF-401E98C562E9}"/>
                </a:ext>
              </a:extLst>
            </p:cNvPr>
            <p:cNvSpPr/>
            <p:nvPr/>
          </p:nvSpPr>
          <p:spPr>
            <a:xfrm>
              <a:off x="-85949" y="942895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8" name="云形 27">
              <a:hlinkClick r:id="rId5" action="ppaction://hlinksldjump"/>
              <a:extLst>
                <a:ext uri="{FF2B5EF4-FFF2-40B4-BE49-F238E27FC236}">
                  <a16:creationId xmlns:a16="http://schemas.microsoft.com/office/drawing/2014/main" id="{C7B89592-879B-0230-EC15-31079C3291C2}"/>
                </a:ext>
              </a:extLst>
            </p:cNvPr>
            <p:cNvSpPr/>
            <p:nvPr/>
          </p:nvSpPr>
          <p:spPr>
            <a:xfrm>
              <a:off x="-85949" y="1508981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9" name="云形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BD6EEBB2-4D37-9DB8-B04C-EF799424AA9A}"/>
                </a:ext>
              </a:extLst>
            </p:cNvPr>
            <p:cNvSpPr/>
            <p:nvPr/>
          </p:nvSpPr>
          <p:spPr>
            <a:xfrm>
              <a:off x="-108809" y="2068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0" name="Rectangle 3">
            <a:extLst>
              <a:ext uri="{FF2B5EF4-FFF2-40B4-BE49-F238E27FC236}">
                <a16:creationId xmlns:a16="http://schemas.microsoft.com/office/drawing/2014/main" id="{A274C8E8-9C56-7252-B2FB-83129CFC6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404" y="2862841"/>
            <a:ext cx="45085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礼貌 暖人心</a:t>
            </a:r>
          </a:p>
        </p:txBody>
      </p:sp>
      <p:pic>
        <p:nvPicPr>
          <p:cNvPr id="31" name="图片 46">
            <a:hlinkClick r:id="rId7" action="ppaction://hlinksldjump"/>
            <a:extLst>
              <a:ext uri="{FF2B5EF4-FFF2-40B4-BE49-F238E27FC236}">
                <a16:creationId xmlns:a16="http://schemas.microsoft.com/office/drawing/2014/main" id="{CAD56AEA-965E-9F0E-68A2-89AC916FD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670" y="4722809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90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id="{59DEBD21-EB5E-468C-AE8D-91AE9B3C5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8694" y="452105"/>
            <a:ext cx="24810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宋体" pitchFamily="2" charset="-122"/>
              </a:rPr>
              <a:t>小小表演家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C53D0D-703B-48AC-8F3D-CCCB93EF5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242" y="1281794"/>
            <a:ext cx="8242389" cy="105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宋体" pitchFamily="2" charset="-122"/>
              </a:rPr>
              <a:t>    小组合作，根据以下情景进行表演，看看哪组最有礼貌。</a:t>
            </a: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AB4ECA28-6CAD-45E9-9DE1-B9130299C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763" y="2586724"/>
            <a:ext cx="5073961" cy="54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不下心碰掉了同桌的橡皮。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B4D4E41A-E2D7-4190-B007-CF9D69E8F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763" y="3405208"/>
            <a:ext cx="5559938" cy="54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放学后在校门口遇到了班主任。</a:t>
            </a:r>
          </a:p>
        </p:txBody>
      </p:sp>
      <p:sp>
        <p:nvSpPr>
          <p:cNvPr id="6" name="流程图: 资料带 5">
            <a:extLst>
              <a:ext uri="{FF2B5EF4-FFF2-40B4-BE49-F238E27FC236}">
                <a16:creationId xmlns:a16="http://schemas.microsoft.com/office/drawing/2014/main" id="{C9F340A5-7EF4-4DD7-AF7F-577A6C81D9C2}"/>
              </a:ext>
            </a:extLst>
          </p:cNvPr>
          <p:cNvSpPr/>
          <p:nvPr/>
        </p:nvSpPr>
        <p:spPr>
          <a:xfrm rot="5400000">
            <a:off x="-1100138" y="3582987"/>
            <a:ext cx="2500313" cy="477838"/>
          </a:xfrm>
          <a:prstGeom prst="flowChartPunchedTape">
            <a:avLst/>
          </a:prstGeom>
          <a:solidFill>
            <a:srgbClr val="CA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BBEEFC1-FC91-4CA7-AF22-57ADD43FA50E}"/>
              </a:ext>
            </a:extLst>
          </p:cNvPr>
          <p:cNvGrpSpPr/>
          <p:nvPr/>
        </p:nvGrpSpPr>
        <p:grpSpPr>
          <a:xfrm>
            <a:off x="-19702" y="341789"/>
            <a:ext cx="497453" cy="2077560"/>
            <a:chOff x="-108809" y="400636"/>
            <a:chExt cx="497453" cy="207756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8" name="云形 7">
              <a:hlinkClick r:id="rId2" action="ppaction://hlinksldjump"/>
              <a:extLst>
                <a:ext uri="{FF2B5EF4-FFF2-40B4-BE49-F238E27FC236}">
                  <a16:creationId xmlns:a16="http://schemas.microsoft.com/office/drawing/2014/main" id="{58416C08-E0BE-4906-BAC8-405DA3A6366D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79A1C5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云形 8">
              <a:hlinkClick r:id="rId3" action="ppaction://hlinksldjump"/>
              <a:extLst>
                <a:ext uri="{FF2B5EF4-FFF2-40B4-BE49-F238E27FC236}">
                  <a16:creationId xmlns:a16="http://schemas.microsoft.com/office/drawing/2014/main" id="{25C649AE-C378-42FB-9F72-6803A4AD7391}"/>
                </a:ext>
              </a:extLst>
            </p:cNvPr>
            <p:cNvSpPr/>
            <p:nvPr/>
          </p:nvSpPr>
          <p:spPr>
            <a:xfrm>
              <a:off x="-85949" y="942895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0" name="云形 9">
              <a:hlinkClick r:id="rId4" action="ppaction://hlinksldjump"/>
              <a:extLst>
                <a:ext uri="{FF2B5EF4-FFF2-40B4-BE49-F238E27FC236}">
                  <a16:creationId xmlns:a16="http://schemas.microsoft.com/office/drawing/2014/main" id="{CB95A11A-3485-4C74-B81D-565D9F5CA352}"/>
                </a:ext>
              </a:extLst>
            </p:cNvPr>
            <p:cNvSpPr/>
            <p:nvPr/>
          </p:nvSpPr>
          <p:spPr>
            <a:xfrm>
              <a:off x="-85949" y="1508981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" name="云形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8916DE58-12AA-4200-A464-17CDE4E4B7CC}"/>
                </a:ext>
              </a:extLst>
            </p:cNvPr>
            <p:cNvSpPr/>
            <p:nvPr/>
          </p:nvSpPr>
          <p:spPr>
            <a:xfrm>
              <a:off x="-108809" y="2068526"/>
              <a:ext cx="432048" cy="409670"/>
            </a:xfrm>
            <a:prstGeom prst="cloud">
              <a:avLst/>
            </a:prstGeom>
            <a:solidFill>
              <a:srgbClr val="CAE1E7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2" name="Rectangle 3">
            <a:extLst>
              <a:ext uri="{FF2B5EF4-FFF2-40B4-BE49-F238E27FC236}">
                <a16:creationId xmlns:a16="http://schemas.microsoft.com/office/drawing/2014/main" id="{47BBB975-E03F-452B-A2DD-E77CF4A9B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404" y="2862841"/>
            <a:ext cx="45085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礼貌 暖人心</a:t>
            </a:r>
          </a:p>
        </p:txBody>
      </p:sp>
      <p:pic>
        <p:nvPicPr>
          <p:cNvPr id="13" name="图片 46">
            <a:hlinkClick r:id="rId6" action="ppaction://hlinksldjump"/>
            <a:extLst>
              <a:ext uri="{FF2B5EF4-FFF2-40B4-BE49-F238E27FC236}">
                <a16:creationId xmlns:a16="http://schemas.microsoft.com/office/drawing/2014/main" id="{9131006E-3ADF-4FF1-83C2-7824B4A7D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670" y="4722809"/>
            <a:ext cx="268288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DB04D3A-D61F-4D6A-B901-4EC94988AF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760" y="2023052"/>
            <a:ext cx="1295998" cy="23811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F502F53-5A48-4F89-BB32-7BE847B2BF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80" y="2137169"/>
            <a:ext cx="1685456" cy="237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8264"/>
      </p:ext>
    </p:extLst>
  </p:cSld>
  <p:clrMapOvr>
    <a:masterClrMapping/>
  </p:clrMapOvr>
</p:sld>
</file>

<file path=ppt/theme/theme1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eaLnBrk="1" hangingPunct="1">
          <a:lnSpc>
            <a:spcPct val="130000"/>
          </a:lnSpc>
          <a:defRPr sz="3200" b="1" dirty="0">
            <a:latin typeface="楷体" panose="02010609060101010101" pitchFamily="49" charset="-122"/>
            <a:ea typeface="楷体" panose="02010609060101010101" pitchFamily="49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11047</TotalTime>
  <Words>530</Words>
  <Application>Microsoft Office PowerPoint</Application>
  <PresentationFormat>全屏显示(16:9)</PresentationFormat>
  <Paragraphs>116</Paragraphs>
  <Slides>15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黑体</vt:lpstr>
      <vt:lpstr>楷体</vt:lpstr>
      <vt:lpstr>宋体</vt:lpstr>
      <vt:lpstr>新宋体</vt:lpstr>
      <vt:lpstr>Arial</vt:lpstr>
      <vt:lpstr>Calibri</vt:lpstr>
      <vt:lpstr>Times New Roman</vt:lpstr>
      <vt:lpstr>Wingdings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状元成才路</Manager>
  <Company>状元成才路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状元成才路;User</dc:creator>
  <cp:keywords>状元成才路</cp:keywords>
  <dc:description>声  明_x000d_
_x000d_
 本文件仅用于个人学习、研究或欣赏，以及其他非商业性或非盈利性用途，但同时应遵守著作权法及其他相关法律的规定，不得侵犯本司及相关权利人的合法权利。_x000d_
 除此以外，将本文件任何内容用于其他用途时，应获得授权，如发现未经授权用于商业或盈利用途将追加侵权者的法律责任。_x000d_
_x000d_
武汉天成贵龙文化传播有限公司</dc:description>
  <cp:lastModifiedBy>Administrator</cp:lastModifiedBy>
  <cp:revision>929</cp:revision>
  <dcterms:created xsi:type="dcterms:W3CDTF">2016-01-14T07:05:12Z</dcterms:created>
  <dcterms:modified xsi:type="dcterms:W3CDTF">2024-08-30T02:22:53Z</dcterms:modified>
  <cp:category>状元成才路</cp:category>
</cp:coreProperties>
</file>