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6" r:id="rId5"/>
    <p:sldId id="258" r:id="rId6"/>
    <p:sldId id="260" r:id="rId7"/>
    <p:sldId id="262" r:id="rId8"/>
    <p:sldId id="259" r:id="rId9"/>
    <p:sldId id="263" r:id="rId10"/>
    <p:sldId id="265" r:id="rId11"/>
    <p:sldId id="264" r:id="rId12"/>
    <p:sldId id="277" r:id="rId13"/>
    <p:sldId id="266" r:id="rId14"/>
    <p:sldId id="267" r:id="rId15"/>
    <p:sldId id="278" r:id="rId16"/>
    <p:sldId id="268" r:id="rId17"/>
    <p:sldId id="270" r:id="rId18"/>
    <p:sldId id="271" r:id="rId19"/>
    <p:sldId id="272" r:id="rId20"/>
    <p:sldId id="274" r:id="rId21"/>
    <p:sldId id="276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同学们今天我们要来学习第</a:t>
            </a:r>
            <a:r>
              <a:rPr lang="en-US" altLang="zh-CN"/>
              <a:t>14</a:t>
            </a:r>
            <a:r>
              <a:rPr lang="zh-CN" altLang="en-US"/>
              <a:t>课。首先我们的时空定位要明确好，这节课我们要讲</a:t>
            </a:r>
            <a:r>
              <a:rPr lang="en-US" altLang="zh-CN"/>
              <a:t>1949</a:t>
            </a:r>
            <a:r>
              <a:rPr lang="zh-CN" altLang="en-US"/>
              <a:t>年以后的中国。其次是明确我们的学习内容，这节课我们要重点学习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50-70</a:t>
            </a:r>
            <a:r>
              <a:rPr lang="zh-CN" altLang="en-US"/>
              <a:t>年代的外交成就。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有利的形势、正当的诉求，还需要正确的政策指导才能取得外交成就。在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70</a:t>
            </a:r>
            <a:r>
              <a:rPr lang="zh-CN" altLang="en-US"/>
              <a:t>年代，我们的外交政策是</a:t>
            </a:r>
            <a:r>
              <a:rPr lang="en-US" altLang="zh-CN"/>
              <a:t>“</a:t>
            </a:r>
            <a:r>
              <a:rPr lang="zh-CN" altLang="en-US"/>
              <a:t>一条线</a:t>
            </a:r>
            <a:r>
              <a:rPr lang="en-US" altLang="zh-CN"/>
              <a:t>”同一纬度的中、日、美、欧团结起来</a:t>
            </a:r>
            <a:r>
              <a:rPr lang="zh-CN" altLang="en-US"/>
              <a:t>，所以我们先后同许多西方大国建立外交关系，改善与美国、日本的关系。</a:t>
            </a:r>
            <a:r>
              <a:rPr lang="en-US" altLang="zh-CN"/>
              <a:t>“</a:t>
            </a:r>
            <a:r>
              <a:rPr lang="zh-CN" altLang="en-US"/>
              <a:t>一大片</a:t>
            </a:r>
            <a:r>
              <a:rPr lang="en-US" altLang="zh-CN"/>
              <a:t>”</a:t>
            </a:r>
            <a:r>
              <a:rPr lang="zh-CN" altLang="en-US"/>
              <a:t>是团结亚非拉地区，进一步巩固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60</a:t>
            </a:r>
            <a:r>
              <a:rPr lang="zh-CN" altLang="en-US"/>
              <a:t>年代的外交成果。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回看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50-70</a:t>
            </a:r>
            <a:r>
              <a:rPr lang="zh-CN" altLang="en-US"/>
              <a:t>年代的中国外交，我们可以这样来理解。</a:t>
            </a:r>
            <a:r>
              <a:rPr lang="en-US" altLang="zh-CN"/>
              <a:t>1949</a:t>
            </a:r>
            <a:r>
              <a:rPr lang="zh-CN" altLang="en-US"/>
              <a:t>年新中国成立后，我们作为新生政权起来了，开创独立自主的和平外交。面对复杂的国内外形势，我们灵活开展外交活动，在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70</a:t>
            </a:r>
            <a:r>
              <a:rPr lang="zh-CN" altLang="en-US"/>
              <a:t>年代打开外交新局面，我们朋友增加，协调好大国关系，恢复联合国合法席位，最终在世界舞台站稳脚跟。站稳脚跟后我们还要走向世界舞台，创造更多外交成就。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请同学们朗读邓小平对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80</a:t>
            </a:r>
            <a:r>
              <a:rPr lang="zh-CN" altLang="en-US"/>
              <a:t>年代国内外形势的分析，思考此时的国内外形势和我们的外交诉求。通过朗读我们可以找到关键词，此时的国际形势是和平与发展，我们的外交</a:t>
            </a:r>
            <a:r>
              <a:rPr lang="zh-CN" altLang="en-US">
                <a:sym typeface="+mn-ea"/>
              </a:rPr>
              <a:t>为改革开放和现代化建设服务作出重大调整。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BF48-7191-4AF9-AF66-5971C45899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根据这一国内外形势，我们的外交诉求在于</a:t>
            </a:r>
            <a:r>
              <a:rPr lang="zh-CN" altLang="en-US">
                <a:sym typeface="+mn-ea"/>
              </a:rPr>
              <a:t>为改革开放谋求有利的外部环境，于是我们适时调整外交政策，遵循</a:t>
            </a:r>
            <a:r>
              <a:rPr lang="zh-CN" altLang="en-US" b="1">
                <a:solidFill>
                  <a:srgbClr val="FF0000"/>
                </a:solidFill>
                <a:effectLst/>
                <a:sym typeface="+mn-ea"/>
              </a:rPr>
              <a:t>和平</a:t>
            </a:r>
            <a:r>
              <a:rPr lang="zh-CN" altLang="en-US">
                <a:effectLst/>
                <a:sym typeface="+mn-ea"/>
              </a:rPr>
              <a:t>发展理念，开展</a:t>
            </a:r>
            <a:r>
              <a:rPr lang="zh-CN" altLang="en-US" b="1">
                <a:solidFill>
                  <a:srgbClr val="FF0000"/>
                </a:solidFill>
                <a:effectLst/>
                <a:sym typeface="+mn-ea"/>
              </a:rPr>
              <a:t>全方位</a:t>
            </a:r>
            <a:r>
              <a:rPr lang="zh-CN" altLang="en-US">
                <a:effectLst/>
                <a:sym typeface="+mn-ea"/>
              </a:rPr>
              <a:t>外交。</a:t>
            </a:r>
            <a:endParaRPr lang="zh-CN" altLang="en-US">
              <a:effectLst/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BF48-7191-4AF9-AF66-5971C458990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下面我们结合学案第</a:t>
            </a:r>
            <a:r>
              <a:rPr lang="en-US" altLang="zh-CN"/>
              <a:t>3</a:t>
            </a:r>
            <a:r>
              <a:rPr lang="zh-CN" altLang="en-US"/>
              <a:t>页来归纳改革开放以来的外交成就。首先，在</a:t>
            </a:r>
            <a:r>
              <a:rPr lang="en-US" altLang="zh-CN"/>
              <a:t>20</a:t>
            </a:r>
            <a:r>
              <a:rPr lang="zh-CN" altLang="en-US"/>
              <a:t>世纪主要是对大国关系的调整。</a:t>
            </a:r>
            <a:r>
              <a:rPr lang="en-US" altLang="zh-CN"/>
              <a:t>1979</a:t>
            </a:r>
            <a:r>
              <a:rPr lang="zh-CN" altLang="en-US"/>
              <a:t>年中美正式建交、</a:t>
            </a:r>
            <a:r>
              <a:rPr lang="en-US" altLang="zh-CN"/>
              <a:t>1989</a:t>
            </a:r>
            <a:r>
              <a:rPr lang="zh-CN" altLang="en-US"/>
              <a:t>年中苏两国关系正常化。其次，在世纪之交，我们着重巩固和发展周边关系，如在西亚解决边界问题，在东南亚建立</a:t>
            </a:r>
            <a:r>
              <a:rPr lang="en-US" altLang="zh-CN"/>
              <a:t>10+1</a:t>
            </a:r>
            <a:r>
              <a:rPr lang="zh-CN" altLang="en-US"/>
              <a:t>领导人会议机制。如</a:t>
            </a:r>
            <a:r>
              <a:rPr lang="en-US" altLang="zh-CN"/>
              <a:t>21</a:t>
            </a:r>
            <a:r>
              <a:rPr lang="zh-CN" altLang="en-US"/>
              <a:t>世纪，主要有</a:t>
            </a:r>
            <a:r>
              <a:rPr lang="en-US" altLang="zh-CN"/>
              <a:t>4</a:t>
            </a:r>
            <a:r>
              <a:rPr lang="zh-CN" altLang="en-US"/>
              <a:t>方面的成就：第一，与世界各大国建立不同形式的伙伴关系。第二，与发展中国家合作，成立中非合作论坛，加入《东南亚友好合作条约》。第三，通过一系列组织来推动区域和国际合作。最后，参与以联合国为核心的多边外交，比如参加维和行动等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在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70</a:t>
            </a:r>
            <a:r>
              <a:rPr lang="zh-CN" altLang="en-US"/>
              <a:t>年代，中国外交站稳脚跟。改革开放以后，我们遵循和平发展理念，开展全方位外交，我们走向世界舞台，并且随着时间的推移和国内外形势的变化，我们走出了一条中国特色大国外交新路。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中共十八大以来，面对国际形势的变化和国内外交理论的创新，我们取得了瞩目的外交成就。请同学们结合学案第</a:t>
            </a:r>
            <a:r>
              <a:rPr lang="en-US" altLang="zh-CN"/>
              <a:t>4</a:t>
            </a:r>
            <a:r>
              <a:rPr lang="zh-CN" altLang="en-US"/>
              <a:t>页一起归纳。面对大国、周边国家和非洲国家，我们灵活采取策略，最终形成了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全方位、多层次、立体化的外交布局。从相处的内容来看，十八大以来我们进一步强调和平与合作。这一理念和做法在十九大以后的外交也得到贯彻和落实。</a:t>
            </a:r>
            <a:endParaRPr lang="zh-CN" altLang="en-US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十九大以来，我们首先推进外交理论创新，坚持和平发展道路，推动建设相互尊重、公平正义、合作共赢的新型国际关系。其次在时间层面，我们积极推进构建对话而不对抗、结伴而不结盟的国与国交往新路，并且积极为世界和平与发展贡献中国智慧和中国方案。可见十八大以来，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和平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合作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·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共赢是我们外交的追求。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下面我们来梳理当代中国外交的线索。</a:t>
            </a:r>
            <a:r>
              <a:rPr lang="en-US" altLang="zh-CN">
                <a:sym typeface="+mn-ea"/>
              </a:rPr>
              <a:t>1949</a:t>
            </a:r>
            <a:r>
              <a:rPr lang="zh-CN" altLang="en-US">
                <a:sym typeface="+mn-ea"/>
              </a:rPr>
              <a:t>年新中国成立后，我们作为新生政权站起来了，开创独立自主的和平外交。面对复杂的国内外形势，我们灵活开展外交活动，在</a:t>
            </a:r>
            <a:r>
              <a:rPr lang="en-US" altLang="zh-CN">
                <a:sym typeface="+mn-ea"/>
              </a:rPr>
              <a:t>20</a:t>
            </a:r>
            <a:r>
              <a:rPr lang="zh-CN" altLang="en-US">
                <a:sym typeface="+mn-ea"/>
              </a:rPr>
              <a:t>世纪</a:t>
            </a:r>
            <a:r>
              <a:rPr lang="en-US" altLang="zh-CN">
                <a:sym typeface="+mn-ea"/>
              </a:rPr>
              <a:t>70</a:t>
            </a:r>
            <a:r>
              <a:rPr lang="zh-CN" altLang="en-US">
                <a:sym typeface="+mn-ea"/>
              </a:rPr>
              <a:t>年代打开外交新局面，我们朋友增加，协调好大国关系，恢复联合国合法席位，最终在世界舞台站稳脚跟。站稳脚跟后我们还要走向世界舞台，创造更多外交成就。改革开放以后，我们遵循和平发展理念，开展全方位外交，我们走向世界舞台，并且随着时间的推移和国内外形势的变化，我们走出了一条中国特色大国外交新路。在这些关键的时间节点中，我们发现，当代中国的外交轨迹与我们的民族复兴之路是同步的。为什么能做到这些呢？因为我们坚持和平的大智慧、共赢的大胸怀来担当时代和世界的重任。所以，大国外交不是空洞的，而是由我们的智慧、胸怀、担当打造出来的。作为新时代的高中生，我们可以做些什么呢？好好学习，天天向上。</a:t>
            </a:r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下面我们整理一下本课的知识点。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一说到当代中国外交，大家会想到什么关键词呢？我想到的是</a:t>
            </a:r>
            <a:r>
              <a:rPr lang="en-US" altLang="zh-CN"/>
              <a:t>“</a:t>
            </a:r>
            <a:r>
              <a:rPr lang="zh-CN" altLang="en-US"/>
              <a:t>霸气</a:t>
            </a:r>
            <a:r>
              <a:rPr lang="en-US" altLang="zh-CN"/>
              <a:t>”</a:t>
            </a:r>
            <a:r>
              <a:rPr lang="zh-CN" altLang="en-US"/>
              <a:t>。比如杨洁篪在中美高层战略对话中对美国的霸气回复。但是，回望百年前，我们的外交是什么模样呢？周恩来说，我们是</a:t>
            </a:r>
            <a:r>
              <a:rPr lang="en-US" altLang="zh-CN"/>
              <a:t>“</a:t>
            </a:r>
            <a:r>
              <a:rPr lang="zh-CN" altLang="en-US"/>
              <a:t>跪倒</a:t>
            </a:r>
            <a:r>
              <a:rPr lang="en-US" altLang="zh-CN"/>
              <a:t>”</a:t>
            </a:r>
            <a:r>
              <a:rPr lang="zh-CN" altLang="en-US"/>
              <a:t>在地上办外交的，由于国力弱，我们被迫签订了一系列不平等条约。那我们是什么时候站起来呢？（</a:t>
            </a:r>
            <a:r>
              <a:rPr lang="en-US" altLang="zh-CN"/>
              <a:t>1949</a:t>
            </a:r>
            <a:r>
              <a:rPr lang="zh-CN" altLang="en-US"/>
              <a:t>年</a:t>
            </a:r>
            <a:r>
              <a:rPr lang="en-US" altLang="zh-CN"/>
              <a:t>10</a:t>
            </a:r>
            <a:r>
              <a:rPr lang="zh-CN" altLang="en-US"/>
              <a:t>月</a:t>
            </a:r>
            <a:r>
              <a:rPr lang="en-US" altLang="zh-CN"/>
              <a:t>1</a:t>
            </a:r>
            <a:r>
              <a:rPr lang="zh-CN" altLang="en-US"/>
              <a:t>日，中华人民共和国成立）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下面我们先来学习新中国成立初期我们的外交情况。图片中展现的是什么样的国际形势呢？美苏冷战，两极格局逐渐形成。这种形势对中国来说，存在什么机遇和威胁呢？我们的机遇是苏联的援助，有利于我们的工业化建设。我们的威胁来自于美国：政治上孤立、经济上封锁、军事上威胁、外交上不承认。这种情况下，我们的选择是显而易见的。作为一个新生政权，我们需要进一步巩固政权，面对工农业落后的局面，我们亟需外援支持。因此我们抱住了苏联的大腿。国内外的形势对我们的外交诉求和政策产生重要影响。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algn="l">
              <a:lnSpc>
                <a:spcPct val="110000"/>
              </a:lnSpc>
            </a:pPr>
            <a:r>
              <a:rPr lang="zh-CN" altLang="en-US"/>
              <a:t>在外交诉求方面，经历了近代的屈辱，我们要求平等、互利、互相尊重主权和领土完整。基于这个诉求和国力薄弱的现实，我们制定了</a:t>
            </a:r>
            <a:r>
              <a:rPr lang="zh-CN" altLang="en-US">
                <a:sym typeface="+mn-ea"/>
              </a:rPr>
              <a:t>独立自主的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和平</a:t>
            </a:r>
            <a:r>
              <a:rPr lang="zh-CN" altLang="en-US">
                <a:sym typeface="+mn-ea"/>
              </a:rPr>
              <a:t>外交政策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另起炉灶</a:t>
            </a:r>
            <a:r>
              <a:rPr lang="en-US" altLang="zh-CN">
                <a:sym typeface="+mn-ea"/>
              </a:rPr>
              <a:t>”“</a:t>
            </a:r>
            <a:r>
              <a:rPr lang="zh-CN" altLang="en-US">
                <a:sym typeface="+mn-ea"/>
              </a:rPr>
              <a:t>打扫干净屋子再请客</a:t>
            </a:r>
            <a:r>
              <a:rPr lang="en-US" altLang="zh-CN">
                <a:sym typeface="+mn-ea"/>
              </a:rPr>
              <a:t>”“</a:t>
            </a:r>
            <a:r>
              <a:rPr lang="zh-CN" altLang="en-US">
                <a:sym typeface="+mn-ea"/>
              </a:rPr>
              <a:t>一边倒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三条方针。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请同学们结合学案第</a:t>
            </a:r>
            <a:r>
              <a:rPr lang="en-US" altLang="zh-CN"/>
              <a:t>1</a:t>
            </a:r>
            <a:r>
              <a:rPr lang="zh-CN" altLang="en-US"/>
              <a:t>页任务</a:t>
            </a:r>
            <a:r>
              <a:rPr lang="en-US" altLang="zh-CN"/>
              <a:t>2</a:t>
            </a:r>
            <a:r>
              <a:rPr lang="zh-CN" altLang="en-US"/>
              <a:t>，一起来完成表格。</a:t>
            </a:r>
            <a:r>
              <a:rPr lang="en-US" altLang="zh-CN"/>
              <a:t>“</a:t>
            </a:r>
            <a:r>
              <a:rPr lang="zh-CN" altLang="en-US"/>
              <a:t>另起炉灶</a:t>
            </a:r>
            <a:r>
              <a:rPr lang="en-US" altLang="zh-CN"/>
              <a:t>”</a:t>
            </a:r>
            <a:r>
              <a:rPr lang="zh-CN" altLang="en-US"/>
              <a:t>指的是</a:t>
            </a:r>
            <a:r>
              <a:rPr 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不承认国民党政府同各国建立的外交关系，要在新的基础上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经过谈判同各国建立新的外交关系。请同学们思考一下，这条方针要解决什么问题呢？它要解决的是国民政府的外交，这一方针宣示了新中国的外交主权，改变了半殖民地的地位。第二个方针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打扫干净屋子再请客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”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指的是什么？有步骤地彻底地摧毁帝国主义在中国的控制权，不承认国民党时代的一切卖国条约。新中国的外交任务强调两个动词：一是取消帝国主义在中国的特权，包括课文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78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页中罗列出来的海关管理权、驻军权、内河航运权等。第二个动词时肃清，通过取消帝国主义在中国的各项特权，最终肃清帝国主义在中国的势力和影响，达到巩固新生政权的目的。第三个方针是一边倒，结合冷战特殊的国际背景和我国的社会性质，中国坚定地站在社会主义和世界和平民主阵营一边，争取支持，不致于孤立。在外交政策和方针的指导下，在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20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世纪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50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年代，我们取得一系列外交成就。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dirty="0"/>
              <a:t>请同学们结合学案第</a:t>
            </a:r>
            <a:r>
              <a:rPr lang="en-US" altLang="zh-CN" dirty="0"/>
              <a:t>2</a:t>
            </a:r>
            <a:r>
              <a:rPr lang="zh-CN" altLang="en-US" dirty="0"/>
              <a:t>页一起来回答。第一，在新中国成立之初，并与苏联、越南、朝鲜等人民民主国家建交。还在</a:t>
            </a:r>
            <a:r>
              <a:rPr lang="en-US" altLang="zh-CN" dirty="0"/>
              <a:t>1950</a:t>
            </a:r>
            <a:r>
              <a:rPr lang="zh-CN" altLang="en-US" dirty="0"/>
              <a:t>年中苏签订《中苏友好同盟互助条约》，在</a:t>
            </a:r>
            <a:r>
              <a:rPr lang="en-US" altLang="zh-CN" dirty="0"/>
              <a:t>79</a:t>
            </a:r>
            <a:r>
              <a:rPr lang="zh-CN" altLang="en-US" dirty="0"/>
              <a:t>页的插图下面有小字进行说明，同学们标注在课文中。1950-1953年在抗美援朝的战争中，我们中国打出了国际威望。从积极的角度来讲，这是我们挺直腰杆办外交的支撑，但从消极的角度来讲，威望威望，也使得周边的小国十分害怕我们中国的发展。于是在</a:t>
            </a:r>
            <a:r>
              <a:rPr lang="en-US" altLang="zh-CN" dirty="0"/>
              <a:t>1953</a:t>
            </a:r>
            <a:r>
              <a:rPr lang="zh-CN" altLang="en-US" dirty="0"/>
              <a:t>年周恩来接见印度代表团时，首次提出“和平共处五项原则”，表明我们的对外立场和态度，也给周围的国家吃下一颗定心丸。接下来，在</a:t>
            </a:r>
            <a:r>
              <a:rPr lang="en-US" altLang="zh-CN" dirty="0"/>
              <a:t>1954</a:t>
            </a:r>
            <a:r>
              <a:rPr lang="zh-CN" altLang="en-US" dirty="0"/>
              <a:t>年</a:t>
            </a:r>
            <a:r>
              <a:rPr lang="en-US" altLang="zh-CN" dirty="0">
                <a:sym typeface="+mn-ea"/>
              </a:rPr>
              <a:t>6</a:t>
            </a:r>
            <a:r>
              <a:rPr lang="zh-CN" altLang="en-US" dirty="0">
                <a:sym typeface="+mn-ea"/>
              </a:rPr>
              <a:t>月份中国倡导以和平共处五项原则作为国际关系准则，这标志着我们外交的成熟，因为和平共处五项原则超越了意识形态和社会制度的差异，具有很强的推广性。请大家在学案中标注起来。同一年，</a:t>
            </a:r>
            <a:r>
              <a:rPr lang="zh-CN" altLang="en-US" dirty="0"/>
              <a:t>我们参加日内瓦会议，日内瓦会议在纲要上册中我们有学习，我们以世界五大国之一的身份来参与讨论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朝鲜与印度支那问题</a:t>
            </a:r>
            <a:r>
              <a:rPr lang="zh-CN" altLang="en-US" sz="2000" dirty="0">
                <a:sym typeface="+mn-ea"/>
              </a:rPr>
              <a:t>，这一史实可以补充在学案或者课本中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。第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个外交成就，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1955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万隆会议，周恩来提出“求同存异”方针，标志着中国独立自主的和平外交取得新的进展。第五个外交成就，在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1956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年，我们同挪威、南斯拉夫等国家建交。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世纪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50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年代的外交成就是令人欣喜的，但随着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20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世纪</a:t>
            </a:r>
            <a:r>
              <a:rPr lang="en-US" altLang="zh-CN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50</a:t>
            </a:r>
            <a:r>
              <a:rPr lang="zh-CN" altLang="en-US" sz="2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年代末国内外形势的变化，我们的外交诉求和外交政策发生了变化。</a:t>
            </a:r>
            <a:endParaRPr lang="zh-CN" altLang="en-US" sz="2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423AE-4671-474B-8C52-C403074077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我们结合上面四幅图片来分析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20世纪50年代末至60年代的国内外形势。在国际方面，我们的国防安全受到哪两个国家的威胁？美国和苏联。国内有什么大事件发生？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“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左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”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倾的思想和阶级斗争的思维不仅影响经济，也影响我们的外交活动。根据国内外形势变化，我们此时第一个外交诉求是维护国防安全，所以我们要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“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两个拳头打人</a:t>
            </a:r>
            <a:r>
              <a:rPr lang="en-US" altLang="zh-CN">
                <a:solidFill>
                  <a:srgbClr val="1D41D5"/>
                </a:solidFill>
                <a:sym typeface="+mn-ea"/>
              </a:rPr>
              <a:t>”</a:t>
            </a:r>
            <a:r>
              <a:rPr lang="zh-CN" altLang="en-US">
                <a:solidFill>
                  <a:srgbClr val="1D41D5"/>
                </a:solidFill>
                <a:sym typeface="+mn-ea"/>
              </a:rPr>
              <a:t>，打美帝国主义和苏联修正主义。第二个外交诉求是冲破周边的封锁，所以采取远交的政策。在远交中，我们一方面援助亚非拉国家，与他们建交，出现第二个建交高潮。</a:t>
            </a:r>
            <a:r>
              <a:rPr lang="zh-CN" altLang="en-US"/>
              <a:t>另一方面与法国建交，逐步冲破西方国家的封锁。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60</a:t>
            </a:r>
            <a:r>
              <a:rPr lang="zh-CN" altLang="en-US"/>
              <a:t>年代的外交成就在</a:t>
            </a:r>
            <a:r>
              <a:rPr lang="en-US" altLang="zh-CN"/>
              <a:t>70</a:t>
            </a:r>
            <a:r>
              <a:rPr lang="zh-CN" altLang="en-US"/>
              <a:t>年代进一步深化，我们打开了外交新局面。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请同学们结合学案第</a:t>
            </a:r>
            <a:r>
              <a:rPr lang="en-US" altLang="zh-CN"/>
              <a:t>3</a:t>
            </a:r>
            <a:r>
              <a:rPr lang="zh-CN" altLang="en-US"/>
              <a:t>页，一起回答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70</a:t>
            </a:r>
            <a:r>
              <a:rPr lang="zh-CN" altLang="en-US"/>
              <a:t>年代的外交成就。第一，乘着中法建交的东风，</a:t>
            </a:r>
            <a:r>
              <a:rPr lang="en-US" altLang="zh-CN"/>
              <a:t>1970</a:t>
            </a:r>
            <a:r>
              <a:rPr lang="zh-CN" altLang="en-US"/>
              <a:t>年起中国通意大利、奥地利等西方国家建立外交关系。第二，</a:t>
            </a:r>
            <a:r>
              <a:rPr lang="en-US" altLang="zh-CN"/>
              <a:t>20</a:t>
            </a:r>
            <a:r>
              <a:rPr lang="zh-CN" altLang="en-US"/>
              <a:t>世纪</a:t>
            </a:r>
            <a:r>
              <a:rPr lang="en-US" altLang="zh-CN"/>
              <a:t>60</a:t>
            </a:r>
            <a:r>
              <a:rPr lang="zh-CN" altLang="en-US"/>
              <a:t>年代支援亚非拉国家也有了一点回报，</a:t>
            </a:r>
            <a:r>
              <a:rPr lang="en-US" altLang="zh-CN"/>
              <a:t>1971</a:t>
            </a:r>
            <a:r>
              <a:rPr lang="zh-CN" altLang="en-US"/>
              <a:t>年，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中国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恢复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联合国合法席位，</a:t>
            </a:r>
            <a:r>
              <a:rPr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毛泽东主席在得到消息后说：主要是第三世界兄弟把我们抬进去的。</a:t>
            </a:r>
            <a:r>
              <a:rPr lang="zh-CN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下一年，在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1972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年，我们和两个国家的关系取得进展。</a:t>
            </a:r>
            <a:r>
              <a:rPr lang="zh-CN" altLang="en-US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尼克松访华，</a:t>
            </a:r>
            <a:r>
              <a:rPr lang="zh-CN" altLang="en-US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中美</a:t>
            </a:r>
            <a:r>
              <a:rPr lang="zh-CN" altLang="en-US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关系开始走向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正常化</a:t>
            </a:r>
            <a:r>
              <a:rPr lang="zh-CN" altLang="en-US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；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田中角荣访华，</a:t>
            </a:r>
            <a:r>
              <a:rPr lang="zh-CN" altLang="en-US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中日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建交。到了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1976</a:t>
            </a:r>
            <a:r>
              <a:rPr lang="zh-CN" altLang="en-US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年，</a:t>
            </a:r>
            <a:r>
              <a:rPr lang="zh-CN" altLang="zh-CN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ea"/>
              </a:rPr>
              <a:t>与中国建交的国家达到</a:t>
            </a:r>
            <a:r>
              <a:rPr lang="en-US" altLang="zh-CN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ea"/>
              </a:rPr>
              <a:t>111</a:t>
            </a:r>
            <a:r>
              <a:rPr lang="zh-CN" altLang="zh-CN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ea"/>
              </a:rPr>
              <a:t>个。为什么</a:t>
            </a:r>
            <a:r>
              <a:rPr lang="en-US" altLang="zh-CN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ea"/>
              </a:rPr>
              <a:t>20</a:t>
            </a:r>
            <a:r>
              <a:rPr lang="zh-CN" altLang="en-US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ea"/>
              </a:rPr>
              <a:t>世纪</a:t>
            </a:r>
            <a:r>
              <a:rPr lang="en-US" altLang="zh-CN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ea"/>
              </a:rPr>
              <a:t>70</a:t>
            </a:r>
            <a:r>
              <a:rPr lang="zh-CN" altLang="en-US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ea"/>
              </a:rPr>
              <a:t>年代我们可以打开外交新局面呢？</a:t>
            </a:r>
            <a:endParaRPr lang="zh-CN" altLang="zh-CN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endParaRPr lang="zh-CN" altLang="en-US" dirty="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我们先来分析一下此时的国际形势。美国在经济上出现</a:t>
            </a:r>
            <a:r>
              <a:rPr lang="en-US" altLang="zh-CN"/>
              <a:t>“</a:t>
            </a:r>
            <a:r>
              <a:rPr lang="zh-CN" altLang="en-US"/>
              <a:t>滞胀</a:t>
            </a:r>
            <a:r>
              <a:rPr lang="en-US" altLang="zh-CN"/>
              <a:t>”</a:t>
            </a:r>
            <a:r>
              <a:rPr lang="zh-CN" altLang="en-US"/>
              <a:t>，军事上陷入越南战争中，在美苏争霸中处于守势。另外，欧洲走向联合、日本崛起、亚非拉地区民族民主运动风起云涌，这是一个什么趋势？多极化趋势出现并进一步发展。而国内在国防和科技领域也取得硕果，如1970年我国第一颗人造卫星“东方红一号”发射成功，在</a:t>
            </a:r>
            <a:r>
              <a:rPr lang="en-US" altLang="zh-CN"/>
              <a:t>60</a:t>
            </a:r>
            <a:r>
              <a:rPr lang="zh-CN" altLang="en-US"/>
              <a:t>年代又研制了原子弹、氢弹，综合国力增强。面对有利形势，我们要求进一步提高国际地位。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jpeg"/><Relationship Id="rId8" Type="http://schemas.openxmlformats.org/officeDocument/2006/relationships/image" Target="../media/image29.jpeg"/><Relationship Id="rId7" Type="http://schemas.openxmlformats.org/officeDocument/2006/relationships/image" Target="../media/image28.jpeg"/><Relationship Id="rId6" Type="http://schemas.microsoft.com/office/2007/relationships/hdphoto" Target="../media/image27.wdp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3" Type="http://schemas.openxmlformats.org/officeDocument/2006/relationships/image" Target="../media/image15.png"/><Relationship Id="rId2" Type="http://schemas.microsoft.com/office/2007/relationships/hdphoto" Target="../media/image22.wdp"/><Relationship Id="rId11" Type="http://schemas.openxmlformats.org/officeDocument/2006/relationships/notesSlide" Target="../notesSlides/notesSlide1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microsoft.com/office/2007/relationships/hdphoto" Target="../media/image32.wdp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25.jpeg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microsoft.com/office/2007/relationships/hdphoto" Target="../media/image32.wdp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hyperlink" Target="-&#20013;&#32654;&#39640;&#23618;&#25112;&#30053;&#23545;&#35805;&#65292;&#26472;&#27905;&#31722;&#20005;&#27491;&#22238;&#24212;&#32654;&#26041;&#26080;&#29702;&#25351;&#36131;%5b1080P%5d.flv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tags" Target="../tags/tag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1120"/>
            <a:ext cx="9144000" cy="2738120"/>
          </a:xfrm>
        </p:spPr>
        <p:txBody>
          <a:bodyPr>
            <a:normAutofit/>
          </a:bodyPr>
          <a:lstStyle/>
          <a:p>
            <a:pPr algn="ctr"/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</a:t>
            </a:r>
            <a:r>
              <a:rPr lang="en-US" altLang="zh-CN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当代中国的外交</a:t>
            </a:r>
            <a:br>
              <a:rPr lang="zh-CN" altLang="en-US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CN" altLang="en-US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2901315"/>
            <a:ext cx="9144000" cy="537845"/>
          </a:xfrm>
        </p:spPr>
        <p:txBody>
          <a:bodyPr/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课标：了解独立自主的和平外交政策的主要成就。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19875" y="1937385"/>
            <a:ext cx="34842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90000"/>
              </a:lnSpc>
            </a:pPr>
            <a:r>
              <a:rPr lang="zh-CN" altLang="en-US" sz="400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（</a:t>
            </a:r>
            <a:r>
              <a:rPr lang="en-US" altLang="zh-CN" sz="400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1949-   </a:t>
            </a:r>
            <a:r>
              <a:rPr lang="zh-CN" altLang="en-US" sz="400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  <a:sym typeface="+mn-ea"/>
              </a:rPr>
              <a:t>）</a:t>
            </a:r>
            <a:endParaRPr lang="zh-CN" altLang="en-US" sz="4000">
              <a:solidFill>
                <a:srgbClr val="C00000"/>
              </a:solidFill>
              <a:effectLst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CF5">
                  <a:alpha val="100000"/>
                </a:srgbClr>
              </a:clrFrom>
              <a:clrTo>
                <a:srgbClr val="FEFC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390" y="3439160"/>
            <a:ext cx="5443220" cy="3134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9075" y="105410"/>
            <a:ext cx="1007173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立于世界舞台：开创独立自主的和平外交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（三）20世纪70年代：外交打开新局面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9075" y="1978025"/>
            <a:ext cx="177863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01520" y="2004695"/>
            <a:ext cx="3411220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国际：多极化趋势出现</a:t>
            </a:r>
            <a:endParaRPr lang="zh-CN" altLang="en-US" sz="2400"/>
          </a:p>
        </p:txBody>
      </p:sp>
      <p:sp>
        <p:nvSpPr>
          <p:cNvPr id="103" name="加号 102"/>
          <p:cNvSpPr/>
          <p:nvPr/>
        </p:nvSpPr>
        <p:spPr>
          <a:xfrm>
            <a:off x="5314950" y="1884680"/>
            <a:ext cx="701040" cy="733425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2" name="文本框 761"/>
          <p:cNvSpPr txBox="1"/>
          <p:nvPr/>
        </p:nvSpPr>
        <p:spPr>
          <a:xfrm>
            <a:off x="5895975" y="1978025"/>
            <a:ext cx="423227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/>
              <a:t> </a:t>
            </a:r>
            <a:r>
              <a:rPr lang="zh-CN" altLang="en-US" sz="2400"/>
              <a:t>国内：综合国力增强</a:t>
            </a:r>
            <a:endParaRPr lang="zh-CN" altLang="en-US" sz="2400"/>
          </a:p>
        </p:txBody>
      </p:sp>
      <p:sp>
        <p:nvSpPr>
          <p:cNvPr id="764" name="下箭头 763"/>
          <p:cNvSpPr/>
          <p:nvPr/>
        </p:nvSpPr>
        <p:spPr>
          <a:xfrm>
            <a:off x="910590" y="249047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5" name="文本框 764"/>
          <p:cNvSpPr txBox="1"/>
          <p:nvPr/>
        </p:nvSpPr>
        <p:spPr>
          <a:xfrm>
            <a:off x="264160" y="3118485"/>
            <a:ext cx="17780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/>
              </a:rPr>
              <a:t>外交诉求</a:t>
            </a:r>
            <a:endParaRPr lang="zh-CN" altLang="en-US" sz="2800" b="1">
              <a:solidFill>
                <a:schemeClr val="tx1"/>
              </a:solidFill>
              <a:effectLst/>
            </a:endParaRPr>
          </a:p>
        </p:txBody>
      </p:sp>
      <p:sp>
        <p:nvSpPr>
          <p:cNvPr id="766" name="文本框 765"/>
          <p:cNvSpPr txBox="1"/>
          <p:nvPr/>
        </p:nvSpPr>
        <p:spPr>
          <a:xfrm>
            <a:off x="2042160" y="3128645"/>
            <a:ext cx="2198370" cy="497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提高国际地位</a:t>
            </a:r>
            <a:endParaRPr lang="zh-CN" altLang="en-US" sz="2400"/>
          </a:p>
        </p:txBody>
      </p:sp>
      <p:sp>
        <p:nvSpPr>
          <p:cNvPr id="767" name="下箭头 766"/>
          <p:cNvSpPr/>
          <p:nvPr/>
        </p:nvSpPr>
        <p:spPr>
          <a:xfrm>
            <a:off x="869950" y="3578225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3520" y="4206240"/>
            <a:ext cx="177800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effectLst/>
              </a:rPr>
              <a:t>外交政策</a:t>
            </a:r>
            <a:endParaRPr lang="zh-CN" altLang="en-US" sz="2800" b="1">
              <a:effectLst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91360" y="4090035"/>
            <a:ext cx="7123430" cy="9029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 b="1"/>
              <a:t>“</a:t>
            </a:r>
            <a:r>
              <a:rPr lang="zh-CN" altLang="en-US" sz="2400" b="1"/>
              <a:t>一条线</a:t>
            </a:r>
            <a:r>
              <a:rPr lang="en-US" altLang="zh-CN" sz="2400" b="1"/>
              <a:t>”</a:t>
            </a:r>
            <a:r>
              <a:rPr lang="zh-CN" altLang="en-US" sz="2400" b="1"/>
              <a:t>：</a:t>
            </a:r>
            <a:r>
              <a:rPr lang="zh-CN" altLang="en-US" sz="2400"/>
              <a:t>同一纬度的中、日、美、欧团结起来</a:t>
            </a:r>
            <a:endParaRPr lang="zh-CN" altLang="en-US" sz="2400"/>
          </a:p>
          <a:p>
            <a:pPr algn="l">
              <a:lnSpc>
                <a:spcPct val="110000"/>
              </a:lnSpc>
            </a:pPr>
            <a:r>
              <a:rPr lang="en-US" altLang="zh-CN" sz="2400" b="1"/>
              <a:t>“</a:t>
            </a:r>
            <a:r>
              <a:rPr lang="zh-CN" altLang="en-US" sz="2400" b="1"/>
              <a:t>一大片</a:t>
            </a:r>
            <a:r>
              <a:rPr lang="en-US" altLang="zh-CN" sz="2400" b="1"/>
              <a:t>”</a:t>
            </a:r>
            <a:r>
              <a:rPr lang="zh-CN" altLang="en-US" sz="2400" b="1"/>
              <a:t>：</a:t>
            </a:r>
            <a:r>
              <a:rPr lang="zh-CN" altLang="en-US" sz="2400"/>
              <a:t>团结亚非拉地区</a:t>
            </a:r>
            <a:endParaRPr lang="zh-CN" altLang="en-US" sz="2400"/>
          </a:p>
        </p:txBody>
      </p:sp>
      <p:sp>
        <p:nvSpPr>
          <p:cNvPr id="5" name="下箭头 4"/>
          <p:cNvSpPr/>
          <p:nvPr/>
        </p:nvSpPr>
        <p:spPr>
          <a:xfrm>
            <a:off x="835025" y="4740275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64160" y="5306695"/>
            <a:ext cx="1778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effectLst/>
              </a:rPr>
              <a:t>外交成就</a:t>
            </a:r>
            <a:endParaRPr lang="zh-CN" altLang="en-US" sz="2800" b="1">
              <a:solidFill>
                <a:schemeClr val="accent2"/>
              </a:solidFill>
              <a:effectLst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85010" y="5093970"/>
            <a:ext cx="8061325" cy="156845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  <a:prstDash val="sysDot"/>
          </a:ln>
        </p:spPr>
        <p:txBody>
          <a:bodyPr wrap="square" rtlCol="0" anchor="t">
            <a:spAutoFit/>
          </a:bodyPr>
          <a:p>
            <a:r>
              <a:rPr lang="zh-CN" altLang="en-US" sz="2400"/>
              <a:t>（1）1970年：中国先后同</a:t>
            </a:r>
            <a:r>
              <a:rPr lang="en-US" altLang="zh-CN" sz="2400"/>
              <a:t>……</a:t>
            </a:r>
            <a:r>
              <a:rPr lang="zh-CN" altLang="en-US" sz="2400">
                <a:solidFill>
                  <a:srgbClr val="FF0000"/>
                </a:solidFill>
              </a:rPr>
              <a:t>西方国家</a:t>
            </a:r>
            <a:r>
              <a:rPr lang="zh-CN" altLang="en-US" sz="2400"/>
              <a:t>建立外交关系。</a:t>
            </a:r>
            <a:r>
              <a:rPr lang="en-US" altLang="zh-CN" sz="2400"/>
              <a:t>……</a:t>
            </a:r>
            <a:endParaRPr lang="en-US" altLang="zh-CN" sz="2400"/>
          </a:p>
          <a:p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</a:t>
            </a:r>
            <a:r>
              <a:rPr lang="en-US" altLang="zh-CN" sz="2400"/>
              <a:t>1971</a:t>
            </a:r>
            <a:r>
              <a:rPr lang="zh-CN" altLang="en-US" sz="2400"/>
              <a:t>年：</a:t>
            </a:r>
            <a:r>
              <a:rPr lang="zh-CN" altLang="en-US" sz="2400">
                <a:solidFill>
                  <a:srgbClr val="FF0000"/>
                </a:solidFill>
              </a:rPr>
              <a:t>恢复</a:t>
            </a:r>
            <a:endParaRPr lang="zh-CN" altLang="en-US" sz="2400"/>
          </a:p>
          <a:p>
            <a:r>
              <a:rPr lang="zh-CN" altLang="en-US" sz="2400"/>
              <a:t>（</a:t>
            </a:r>
            <a:r>
              <a:rPr lang="en-US" altLang="zh-CN" sz="2400"/>
              <a:t>3</a:t>
            </a:r>
            <a:r>
              <a:rPr lang="zh-CN" altLang="en-US" sz="2400"/>
              <a:t>）</a:t>
            </a:r>
            <a:r>
              <a:rPr lang="en-US" altLang="zh-CN" sz="2400"/>
              <a:t>1972</a:t>
            </a:r>
            <a:r>
              <a:rPr lang="zh-CN" altLang="en-US" sz="2400"/>
              <a:t>年：</a:t>
            </a:r>
            <a:r>
              <a:rPr lang="zh-CN" altLang="en-US" sz="2400">
                <a:solidFill>
                  <a:srgbClr val="FF0000"/>
                </a:solidFill>
              </a:rPr>
              <a:t>中美、中日</a:t>
            </a:r>
            <a:endParaRPr lang="zh-CN" altLang="en-US" sz="2400"/>
          </a:p>
          <a:p>
            <a:r>
              <a:rPr lang="zh-CN" altLang="en-US" sz="2400"/>
              <a:t>（</a:t>
            </a:r>
            <a:r>
              <a:rPr lang="en-US" altLang="zh-CN" sz="2400"/>
              <a:t>4</a:t>
            </a:r>
            <a:r>
              <a:rPr lang="zh-CN" altLang="en-US" sz="2400"/>
              <a:t>）</a:t>
            </a:r>
            <a:r>
              <a:rPr lang="en-US" altLang="zh-CN" sz="2400"/>
              <a:t>1976</a:t>
            </a:r>
            <a:r>
              <a:rPr lang="zh-CN" altLang="en-US" sz="2400"/>
              <a:t>年：与中国建交的国家达到</a:t>
            </a:r>
            <a:r>
              <a:rPr lang="zh-CN" altLang="en-US" sz="2400">
                <a:solidFill>
                  <a:srgbClr val="FF0000"/>
                </a:solidFill>
              </a:rPr>
              <a:t>111</a:t>
            </a:r>
            <a:r>
              <a:rPr lang="zh-CN" altLang="en-US" sz="2400"/>
              <a:t>个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7" grpId="0" bldLvl="0" animBg="1"/>
      <p:bldP spid="2" grpId="0" bldLvl="0" animBg="1"/>
      <p:bldP spid="3" grpId="0" bldLvl="0" animBg="1"/>
      <p:bldP spid="5" grpId="0" bldLvl="0" animBg="1"/>
      <p:bldP spid="7" grpId="0" bldLvl="0" animBg="1"/>
      <p:bldP spid="2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441325" y="1809115"/>
            <a:ext cx="114700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50900" y="1663065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57835" y="1964690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1949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7835" y="2597785"/>
            <a:ext cx="2672080" cy="52197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站</a:t>
            </a:r>
            <a:r>
              <a:rPr lang="zh-CN" altLang="en-US" sz="2400"/>
              <a:t>起来的新生政权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850900" y="1010285"/>
            <a:ext cx="409448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开创独立自主的</a:t>
            </a:r>
            <a:r>
              <a:rPr lang="zh-CN" altLang="en-US" sz="2800" b="1">
                <a:solidFill>
                  <a:srgbClr val="C00000"/>
                </a:solidFill>
              </a:rPr>
              <a:t>和平</a:t>
            </a:r>
            <a:r>
              <a:rPr lang="zh-CN" altLang="en-US" sz="2800" b="1">
                <a:solidFill>
                  <a:schemeClr val="tx1"/>
                </a:solidFill>
              </a:rPr>
              <a:t>外交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9075" y="105410"/>
            <a:ext cx="100717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立于世界舞台：开创独立自主的和平外交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732145" y="161671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339080" y="1918335"/>
            <a:ext cx="11023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世纪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70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年代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419725" y="1010285"/>
            <a:ext cx="2672080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</a:rPr>
              <a:t>打开外交</a:t>
            </a:r>
            <a:r>
              <a:rPr lang="zh-CN" altLang="en-US" sz="2800" b="1">
                <a:solidFill>
                  <a:srgbClr val="C00000"/>
                </a:solidFill>
              </a:rPr>
              <a:t>新局面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39080" y="2614295"/>
            <a:ext cx="1503680" cy="52197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站稳</a:t>
            </a:r>
            <a:r>
              <a:rPr lang="zh-CN" altLang="en-US" sz="2400"/>
              <a:t>脚跟</a:t>
            </a:r>
            <a:endParaRPr lang="zh-CN" altLang="en-US" sz="2400"/>
          </a:p>
        </p:txBody>
      </p:sp>
      <p:sp>
        <p:nvSpPr>
          <p:cNvPr id="15" name="右箭头 14"/>
          <p:cNvSpPr/>
          <p:nvPr/>
        </p:nvSpPr>
        <p:spPr>
          <a:xfrm>
            <a:off x="5001260" y="1109345"/>
            <a:ext cx="40767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705225" y="2670175"/>
            <a:ext cx="1388745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8780145" y="161671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387080" y="191833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楷体" panose="02010609060101010101" charset="-122"/>
                <a:ea typeface="楷体" panose="02010609060101010101" charset="-122"/>
              </a:rPr>
              <a:t>1978</a:t>
            </a:r>
            <a:endParaRPr 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484235" y="2580005"/>
            <a:ext cx="2062480" cy="52197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走</a:t>
            </a:r>
            <a:r>
              <a:rPr lang="zh-CN" altLang="en-US" sz="2400"/>
              <a:t>向世界舞台</a:t>
            </a:r>
            <a:endParaRPr lang="zh-CN" altLang="en-US" sz="2400"/>
          </a:p>
        </p:txBody>
      </p:sp>
      <p:sp>
        <p:nvSpPr>
          <p:cNvPr id="20" name="右箭头 19"/>
          <p:cNvSpPr/>
          <p:nvPr/>
        </p:nvSpPr>
        <p:spPr>
          <a:xfrm>
            <a:off x="6850380" y="2635885"/>
            <a:ext cx="1388745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CF5">
                  <a:alpha val="100000"/>
                </a:srgbClr>
              </a:clrFrom>
              <a:clrTo>
                <a:srgbClr val="FEFC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3233420"/>
            <a:ext cx="5443220" cy="313436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063365" y="4991735"/>
            <a:ext cx="398780" cy="398780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419725" y="4116070"/>
            <a:ext cx="398780" cy="398780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/>
      <p:bldP spid="13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3" grpId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邓小平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" y="1270635"/>
            <a:ext cx="1443990" cy="186436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474470" y="1270635"/>
            <a:ext cx="10512425" cy="3881755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 w="28575" cmpd="sng">
            <a:noFill/>
            <a:prstDash val="sysDot"/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八十年代我们要做的主要是三件事。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第一件事，是在国际事务中反对霸权主义，维护世界和平。……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第二件事，是台湾归回祖国，实现祖国统一。……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第三件事，要加紧经济建设，就是加紧四个现代化建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设。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三件事的核心是现代化建设。这是我们解决国际问题、国内问题的最主要的条件。一切决定于我们自己的事情干得好不好。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我们在国际事务中起的作用的大小，要看我们自己经济建设成就的大小。                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——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邓小平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目前的形势和任务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（</a:t>
            </a:r>
            <a:r>
              <a:rPr lang="en-US" altLang="zh-CN" sz="2400">
                <a:latin typeface="楷体" panose="02010609060101010101" charset="-122"/>
                <a:ea typeface="楷体" panose="02010609060101010101" charset="-122"/>
              </a:rPr>
              <a:t>1980.1.16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</a:rPr>
              <a:t>）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6860" y="148590"/>
            <a:ext cx="112610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“走”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向世界舞台：改革开放后的外交成就（1978-2012）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4" name="文本框 46"/>
          <p:cNvSpPr txBox="1">
            <a:spLocks noChangeArrowheads="1"/>
          </p:cNvSpPr>
          <p:nvPr/>
        </p:nvSpPr>
        <p:spPr bwMode="auto">
          <a:xfrm>
            <a:off x="30539" y="810490"/>
            <a:ext cx="12161717" cy="460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阅读材料并结合所学知识，指出20世纪</a:t>
            </a: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0年代国内外历史背景，概括此时的外交诉求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9075" y="1459865"/>
            <a:ext cx="177863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01520" y="1486535"/>
            <a:ext cx="3411220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国际：和平与发展</a:t>
            </a:r>
            <a:endParaRPr lang="zh-CN" altLang="en-US" sz="2400"/>
          </a:p>
        </p:txBody>
      </p:sp>
      <p:sp>
        <p:nvSpPr>
          <p:cNvPr id="6" name="加号 5"/>
          <p:cNvSpPr/>
          <p:nvPr/>
        </p:nvSpPr>
        <p:spPr>
          <a:xfrm>
            <a:off x="5314950" y="1366520"/>
            <a:ext cx="701040" cy="733425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2" name="文本框 761"/>
          <p:cNvSpPr txBox="1"/>
          <p:nvPr/>
        </p:nvSpPr>
        <p:spPr>
          <a:xfrm>
            <a:off x="5895975" y="1459865"/>
            <a:ext cx="5627370" cy="9029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/>
              <a:t> </a:t>
            </a:r>
            <a:r>
              <a:rPr lang="zh-CN" altLang="en-US" sz="2400"/>
              <a:t>国内：为改革开放和现代化建设服务的重大调整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6" grpId="0" bldLvl="0" animBg="1"/>
      <p:bldP spid="76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76860" y="148590"/>
            <a:ext cx="112610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“走”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向世界舞台：改革开放后的外交成就（1978-2012）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9075" y="1459865"/>
            <a:ext cx="177863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01520" y="1486535"/>
            <a:ext cx="3411220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国际：和平与发展</a:t>
            </a:r>
            <a:endParaRPr lang="zh-CN" altLang="en-US" sz="2400"/>
          </a:p>
        </p:txBody>
      </p:sp>
      <p:sp>
        <p:nvSpPr>
          <p:cNvPr id="6" name="加号 5"/>
          <p:cNvSpPr/>
          <p:nvPr/>
        </p:nvSpPr>
        <p:spPr>
          <a:xfrm>
            <a:off x="5314950" y="1366520"/>
            <a:ext cx="701040" cy="733425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2" name="文本框 761"/>
          <p:cNvSpPr txBox="1"/>
          <p:nvPr/>
        </p:nvSpPr>
        <p:spPr>
          <a:xfrm>
            <a:off x="5895975" y="1459865"/>
            <a:ext cx="5627370" cy="90297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/>
              <a:t> </a:t>
            </a:r>
            <a:r>
              <a:rPr lang="zh-CN" altLang="en-US" sz="2400"/>
              <a:t>国内：为改革开放和现代化建设服务的重大调整</a:t>
            </a:r>
            <a:endParaRPr lang="zh-CN" altLang="en-US" sz="2400"/>
          </a:p>
        </p:txBody>
      </p:sp>
      <p:sp>
        <p:nvSpPr>
          <p:cNvPr id="764" name="下箭头 763"/>
          <p:cNvSpPr/>
          <p:nvPr/>
        </p:nvSpPr>
        <p:spPr>
          <a:xfrm>
            <a:off x="910590" y="204343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5" name="文本框 764"/>
          <p:cNvSpPr txBox="1"/>
          <p:nvPr/>
        </p:nvSpPr>
        <p:spPr>
          <a:xfrm>
            <a:off x="264160" y="2671445"/>
            <a:ext cx="17780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/>
              </a:rPr>
              <a:t>外交诉求</a:t>
            </a:r>
            <a:endParaRPr lang="zh-CN" altLang="en-US" sz="2800" b="1">
              <a:solidFill>
                <a:schemeClr val="tx1"/>
              </a:solidFill>
              <a:effectLst/>
            </a:endParaRPr>
          </a:p>
        </p:txBody>
      </p:sp>
      <p:sp>
        <p:nvSpPr>
          <p:cNvPr id="766" name="文本框 765"/>
          <p:cNvSpPr txBox="1"/>
          <p:nvPr/>
        </p:nvSpPr>
        <p:spPr>
          <a:xfrm>
            <a:off x="2042160" y="2681605"/>
            <a:ext cx="4537075" cy="497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为改革开放谋求有利的外部环境</a:t>
            </a:r>
            <a:endParaRPr lang="zh-CN" altLang="en-US" sz="2400"/>
          </a:p>
        </p:txBody>
      </p:sp>
      <p:sp>
        <p:nvSpPr>
          <p:cNvPr id="767" name="下箭头 766"/>
          <p:cNvSpPr/>
          <p:nvPr/>
        </p:nvSpPr>
        <p:spPr>
          <a:xfrm>
            <a:off x="865505" y="324739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8" name="文本框 767"/>
          <p:cNvSpPr txBox="1"/>
          <p:nvPr/>
        </p:nvSpPr>
        <p:spPr>
          <a:xfrm>
            <a:off x="219075" y="3875405"/>
            <a:ext cx="1778000" cy="52197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effectLst/>
              </a:rPr>
              <a:t>外交政策</a:t>
            </a:r>
            <a:endParaRPr lang="zh-CN" altLang="en-US" sz="2800" b="1">
              <a:effectLst/>
            </a:endParaRPr>
          </a:p>
        </p:txBody>
      </p:sp>
      <p:sp>
        <p:nvSpPr>
          <p:cNvPr id="769" name="文本框 768"/>
          <p:cNvSpPr txBox="1"/>
          <p:nvPr/>
        </p:nvSpPr>
        <p:spPr>
          <a:xfrm>
            <a:off x="1997075" y="3865245"/>
            <a:ext cx="5904230" cy="5651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>
                <a:effectLst/>
              </a:rPr>
              <a:t>遵循</a:t>
            </a:r>
            <a:r>
              <a:rPr lang="zh-CN" altLang="en-US" sz="2800" b="1">
                <a:solidFill>
                  <a:srgbClr val="FF0000"/>
                </a:solidFill>
                <a:effectLst/>
              </a:rPr>
              <a:t>和平</a:t>
            </a:r>
            <a:r>
              <a:rPr lang="zh-CN" altLang="en-US" sz="2400">
                <a:effectLst/>
              </a:rPr>
              <a:t>发展理念，开展</a:t>
            </a:r>
            <a:r>
              <a:rPr lang="zh-CN" altLang="en-US" sz="2800" b="1">
                <a:solidFill>
                  <a:srgbClr val="FF0000"/>
                </a:solidFill>
                <a:effectLst/>
              </a:rPr>
              <a:t>全方位</a:t>
            </a:r>
            <a:r>
              <a:rPr lang="zh-CN" altLang="en-US" sz="2400">
                <a:effectLst/>
              </a:rPr>
              <a:t>外交</a:t>
            </a:r>
            <a:endParaRPr lang="zh-CN" altLang="en-US" sz="2400">
              <a:effectLst/>
            </a:endParaRPr>
          </a:p>
        </p:txBody>
      </p:sp>
      <p:sp>
        <p:nvSpPr>
          <p:cNvPr id="771" name="下箭头 770"/>
          <p:cNvSpPr/>
          <p:nvPr/>
        </p:nvSpPr>
        <p:spPr>
          <a:xfrm>
            <a:off x="847725" y="450469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2" name="文本框 771"/>
          <p:cNvSpPr txBox="1"/>
          <p:nvPr/>
        </p:nvSpPr>
        <p:spPr>
          <a:xfrm>
            <a:off x="276860" y="5071110"/>
            <a:ext cx="1778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effectLst/>
              </a:rPr>
              <a:t>外交成就</a:t>
            </a:r>
            <a:endParaRPr lang="zh-CN" altLang="en-US" sz="2800" b="1">
              <a:solidFill>
                <a:schemeClr val="accent2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4" grpId="0" bldLvl="0" animBg="1"/>
      <p:bldP spid="765" grpId="0" bldLvl="0" animBg="1"/>
      <p:bldP spid="766" grpId="0" bldLvl="0" animBg="1"/>
      <p:bldP spid="767" grpId="0" bldLvl="0" animBg="1"/>
      <p:bldP spid="768" grpId="0" bldLvl="0" animBg="1"/>
      <p:bldP spid="769" grpId="0" bldLvl="0" animBg="1"/>
      <p:bldP spid="771" grpId="0" bldLvl="0" animBg="1"/>
      <p:bldP spid="77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46" y="1793810"/>
            <a:ext cx="8874936" cy="472122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46" y="3203106"/>
            <a:ext cx="1226411" cy="136209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0702925" y="5038090"/>
            <a:ext cx="1127760" cy="1360170"/>
            <a:chOff x="14922" y="2991"/>
            <a:chExt cx="1776" cy="2142"/>
          </a:xfrm>
        </p:grpSpPr>
        <p:sp>
          <p:nvSpPr>
            <p:cNvPr id="183" name="TextBox 193"/>
            <p:cNvSpPr txBox="1"/>
            <p:nvPr/>
          </p:nvSpPr>
          <p:spPr>
            <a:xfrm>
              <a:off x="14944" y="4507"/>
              <a:ext cx="1664" cy="626"/>
            </a:xfrm>
            <a:prstGeom prst="rect">
              <a:avLst/>
            </a:prstGeom>
            <a:noFill/>
          </p:spPr>
          <p:txBody>
            <a:bodyPr wrap="square" lIns="121899" tIns="60950" rIns="121899" bIns="6095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联合国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187" name="图片 18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922" y="2991"/>
              <a:ext cx="1776" cy="150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8985250" y="1670050"/>
            <a:ext cx="1295400" cy="1633220"/>
            <a:chOff x="16876" y="3003"/>
            <a:chExt cx="2040" cy="2572"/>
          </a:xfrm>
        </p:grpSpPr>
        <p:pic>
          <p:nvPicPr>
            <p:cNvPr id="178" name="图片 177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140" y="3003"/>
              <a:ext cx="1530" cy="1506"/>
            </a:xfrm>
            <a:prstGeom prst="rect">
              <a:avLst/>
            </a:prstGeom>
          </p:spPr>
        </p:pic>
        <p:sp>
          <p:nvSpPr>
            <p:cNvPr id="32" name="TextBox 193"/>
            <p:cNvSpPr txBox="1"/>
            <p:nvPr/>
          </p:nvSpPr>
          <p:spPr>
            <a:xfrm>
              <a:off x="16876" y="4509"/>
              <a:ext cx="2040" cy="1066"/>
            </a:xfrm>
            <a:prstGeom prst="rect">
              <a:avLst/>
            </a:prstGeom>
            <a:noFill/>
          </p:spPr>
          <p:txBody>
            <a:bodyPr wrap="square" lIns="121899" tIns="60950" rIns="121899" bIns="6095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上海合作组织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084945" y="4956810"/>
            <a:ext cx="1252220" cy="1631315"/>
            <a:chOff x="14792" y="5480"/>
            <a:chExt cx="1972" cy="2569"/>
          </a:xfrm>
        </p:grpSpPr>
        <p:pic>
          <p:nvPicPr>
            <p:cNvPr id="182" name="图片 18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99" y="5480"/>
              <a:ext cx="1755" cy="1573"/>
            </a:xfrm>
            <a:prstGeom prst="rect">
              <a:avLst/>
            </a:prstGeom>
          </p:spPr>
        </p:pic>
        <p:sp>
          <p:nvSpPr>
            <p:cNvPr id="33" name="TextBox 193"/>
            <p:cNvSpPr txBox="1"/>
            <p:nvPr/>
          </p:nvSpPr>
          <p:spPr>
            <a:xfrm>
              <a:off x="14792" y="6983"/>
              <a:ext cx="1972" cy="1066"/>
            </a:xfrm>
            <a:prstGeom prst="rect">
              <a:avLst/>
            </a:prstGeom>
            <a:noFill/>
          </p:spPr>
          <p:txBody>
            <a:bodyPr wrap="square" lIns="121899" tIns="60950" rIns="121899" bIns="6095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“金砖国家”组织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0446385" y="1733550"/>
            <a:ext cx="1384072" cy="1555229"/>
            <a:chOff x="16826" y="5592"/>
            <a:chExt cx="2180" cy="2449"/>
          </a:xfrm>
        </p:grpSpPr>
        <p:pic>
          <p:nvPicPr>
            <p:cNvPr id="180" name="图片 17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826" y="5592"/>
              <a:ext cx="2180" cy="1249"/>
            </a:xfrm>
            <a:prstGeom prst="rect">
              <a:avLst/>
            </a:prstGeom>
          </p:spPr>
        </p:pic>
        <p:sp>
          <p:nvSpPr>
            <p:cNvPr id="34" name="TextBox 193"/>
            <p:cNvSpPr txBox="1"/>
            <p:nvPr/>
          </p:nvSpPr>
          <p:spPr>
            <a:xfrm>
              <a:off x="16985" y="6975"/>
              <a:ext cx="1861" cy="1066"/>
            </a:xfrm>
            <a:prstGeom prst="rect">
              <a:avLst/>
            </a:prstGeom>
            <a:noFill/>
          </p:spPr>
          <p:txBody>
            <a:bodyPr wrap="square" lIns="121899" tIns="60950" rIns="121899" bIns="6095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博鳌亚洲论坛</a:t>
              </a:r>
              <a:endParaRPr lang="zh-CN" altLang="en-US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504680" y="3493135"/>
            <a:ext cx="1959610" cy="1294130"/>
            <a:chOff x="15283" y="8196"/>
            <a:chExt cx="3086" cy="2038"/>
          </a:xfrm>
        </p:grpSpPr>
        <p:pic>
          <p:nvPicPr>
            <p:cNvPr id="181" name="图片 180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b="43365"/>
            <a:stretch>
              <a:fillRect/>
            </a:stretch>
          </p:blipFill>
          <p:spPr>
            <a:xfrm>
              <a:off x="15283" y="8196"/>
              <a:ext cx="3087" cy="990"/>
            </a:xfrm>
            <a:prstGeom prst="rect">
              <a:avLst/>
            </a:prstGeom>
          </p:spPr>
        </p:pic>
        <p:sp>
          <p:nvSpPr>
            <p:cNvPr id="35" name="TextBox 193"/>
            <p:cNvSpPr txBox="1"/>
            <p:nvPr/>
          </p:nvSpPr>
          <p:spPr>
            <a:xfrm>
              <a:off x="15298" y="9168"/>
              <a:ext cx="3057" cy="1066"/>
            </a:xfrm>
            <a:prstGeom prst="rect">
              <a:avLst/>
            </a:prstGeom>
            <a:noFill/>
          </p:spPr>
          <p:txBody>
            <a:bodyPr wrap="square" lIns="121899" tIns="60950" rIns="121899" bIns="6095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G20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集团国</a:t>
              </a:r>
              <a:r>
                <a:rPr lang="en-US" altLang="zh-CN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 2016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杭州峰会</a:t>
              </a:r>
              <a:endPara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endParaRPr>
            </a:p>
          </p:txBody>
        </p:sp>
      </p:grpSp>
      <p:sp>
        <p:nvSpPr>
          <p:cNvPr id="26" name="TextBox 193"/>
          <p:cNvSpPr txBox="1"/>
          <p:nvPr/>
        </p:nvSpPr>
        <p:spPr>
          <a:xfrm>
            <a:off x="825421" y="2176195"/>
            <a:ext cx="2396320" cy="63817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1989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 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中苏关系正常化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7" name="TextBox 193"/>
          <p:cNvSpPr txBox="1"/>
          <p:nvPr/>
        </p:nvSpPr>
        <p:spPr>
          <a:xfrm>
            <a:off x="3221741" y="4943210"/>
            <a:ext cx="4265869" cy="63817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1997</a:t>
            </a:r>
            <a:r>
              <a:rPr lang="zh-CN" altLang="en-US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</a:t>
            </a:r>
            <a:r>
              <a:rPr lang="en-US" altLang="zh-CN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r>
              <a:rPr lang="zh-CN" altLang="en-US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中国</a:t>
            </a:r>
            <a:r>
              <a:rPr lang="en-US" altLang="zh-CN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-</a:t>
            </a:r>
            <a:r>
              <a:rPr lang="zh-CN" altLang="en-US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东盟首脑非正式会晤，</a:t>
            </a:r>
            <a:endParaRPr lang="en-US" altLang="zh-CN" b="1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建立</a:t>
            </a:r>
            <a:r>
              <a:rPr lang="en-US" altLang="zh-CN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zh-CN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＋</a:t>
            </a:r>
            <a:r>
              <a:rPr lang="en-US" altLang="zh-CN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zh-CN" b="1" dirty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领导人会议机制</a:t>
            </a:r>
            <a:endParaRPr lang="zh-CN" altLang="zh-CN" b="1" dirty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8" name="TextBox 193"/>
          <p:cNvSpPr txBox="1"/>
          <p:nvPr/>
        </p:nvSpPr>
        <p:spPr>
          <a:xfrm>
            <a:off x="164128" y="4754369"/>
            <a:ext cx="2172571" cy="636051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2000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</a:t>
            </a: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成立中非合作论坛</a:t>
            </a: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9" name="TextBox 193"/>
          <p:cNvSpPr txBox="1"/>
          <p:nvPr/>
        </p:nvSpPr>
        <p:spPr>
          <a:xfrm>
            <a:off x="6446302" y="3701351"/>
            <a:ext cx="2396320" cy="37909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1979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 中美建交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296015" y="3455791"/>
            <a:ext cx="223532" cy="236131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3039741" y="4707079"/>
            <a:ext cx="223532" cy="236131"/>
          </a:xfrm>
          <a:prstGeom prst="ellipse">
            <a:avLst/>
          </a:prstGeom>
          <a:solidFill>
            <a:srgbClr val="1D41D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260162" y="4489116"/>
            <a:ext cx="223532" cy="236131"/>
          </a:xfrm>
          <a:prstGeom prst="ellipse">
            <a:avLst/>
          </a:prstGeom>
          <a:solidFill>
            <a:srgbClr val="C0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弧形 45"/>
          <p:cNvSpPr/>
          <p:nvPr/>
        </p:nvSpPr>
        <p:spPr>
          <a:xfrm rot="21345328">
            <a:off x="2978282" y="2910343"/>
            <a:ext cx="4529860" cy="2118645"/>
          </a:xfrm>
          <a:prstGeom prst="arc">
            <a:avLst>
              <a:gd name="adj1" fmla="val 11625672"/>
              <a:gd name="adj2" fmla="val 21099945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弧形 46"/>
          <p:cNvSpPr/>
          <p:nvPr/>
        </p:nvSpPr>
        <p:spPr>
          <a:xfrm rot="8187505">
            <a:off x="1185321" y="3163724"/>
            <a:ext cx="2166543" cy="2118645"/>
          </a:xfrm>
          <a:prstGeom prst="arc">
            <a:avLst>
              <a:gd name="adj1" fmla="val 11625672"/>
              <a:gd name="adj2" fmla="val 15483374"/>
            </a:avLst>
          </a:prstGeom>
          <a:ln w="57150">
            <a:solidFill>
              <a:srgbClr val="1D41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弧形 47"/>
          <p:cNvSpPr/>
          <p:nvPr/>
        </p:nvSpPr>
        <p:spPr>
          <a:xfrm>
            <a:off x="1388327" y="3647645"/>
            <a:ext cx="4071773" cy="2118645"/>
          </a:xfrm>
          <a:prstGeom prst="arc">
            <a:avLst>
              <a:gd name="adj1" fmla="val 11140803"/>
              <a:gd name="adj2" fmla="val 15483374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弧形 48"/>
          <p:cNvSpPr/>
          <p:nvPr/>
        </p:nvSpPr>
        <p:spPr>
          <a:xfrm rot="9847546">
            <a:off x="945621" y="2825212"/>
            <a:ext cx="2334282" cy="2631352"/>
          </a:xfrm>
          <a:prstGeom prst="arc">
            <a:avLst>
              <a:gd name="adj1" fmla="val 5603217"/>
              <a:gd name="adj2" fmla="val 1078923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1603732" y="2802644"/>
            <a:ext cx="223532" cy="236131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3077570" y="3550470"/>
            <a:ext cx="223532" cy="2361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910" y="128905"/>
            <a:ext cx="45415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accent2"/>
                </a:solidFill>
                <a:effectLst/>
              </a:rPr>
              <a:t>改革开放以来的</a:t>
            </a:r>
            <a:r>
              <a:rPr lang="zh-CN" altLang="en-US" sz="2800" b="1">
                <a:solidFill>
                  <a:schemeClr val="accent2"/>
                </a:solidFill>
                <a:effectLst/>
              </a:rPr>
              <a:t>外交成就</a:t>
            </a:r>
            <a:endParaRPr lang="zh-CN" altLang="en-US" sz="2800" b="1">
              <a:solidFill>
                <a:schemeClr val="accent2"/>
              </a:solidFill>
              <a:effectLst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194945" y="1413510"/>
            <a:ext cx="114700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92675" y="120650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174490" y="1508125"/>
            <a:ext cx="17145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进入</a:t>
            </a:r>
            <a:r>
              <a:rPr lang="en-US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21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世纪</a:t>
            </a:r>
            <a:endParaRPr lang="zh-CN" altLang="en-US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06095" y="119507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13030" y="149669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楷体" panose="02010609060101010101" charset="-122"/>
                <a:ea typeface="楷体" panose="02010609060101010101" charset="-122"/>
              </a:rPr>
              <a:t>1979</a:t>
            </a:r>
            <a:endParaRPr 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343660" y="117602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950595" y="147764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楷体" panose="02010609060101010101" charset="-122"/>
                <a:ea typeface="楷体" panose="02010609060101010101" charset="-122"/>
              </a:rPr>
              <a:t>1989</a:t>
            </a:r>
            <a:endParaRPr 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039110" y="114808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300605" y="1449705"/>
            <a:ext cx="14071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</a:rPr>
              <a:t>世纪之交</a:t>
            </a:r>
            <a:endParaRPr lang="zh-CN" altLang="en-US" sz="24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TextBox 193"/>
          <p:cNvSpPr txBox="1"/>
          <p:nvPr/>
        </p:nvSpPr>
        <p:spPr>
          <a:xfrm>
            <a:off x="3259841" y="5581385"/>
            <a:ext cx="4265869" cy="37909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2003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 加入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《</a:t>
            </a:r>
            <a:r>
              <a:rPr lang="zh-CN" altLang="en-US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东南亚友好合作条约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》</a:t>
            </a:r>
            <a:endParaRPr lang="en-US" altLang="zh-CN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43125" y="632460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</a:rPr>
              <a:t>周边关系新进展</a:t>
            </a:r>
            <a:endParaRPr lang="zh-CN" altLang="en-US" sz="200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5675" y="612140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①大国关系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95210" y="612140"/>
            <a:ext cx="246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②与发展中国家合作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82820" y="1014730"/>
            <a:ext cx="272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③推动区域和国际合作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96480" y="1030605"/>
            <a:ext cx="399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④以联合国为中心的多边外交活动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84810" y="671195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大国关系</a:t>
            </a: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bldLvl="0" animBg="1"/>
      <p:bldP spid="38" grpId="0" bldLvl="0" animBg="1"/>
      <p:bldP spid="40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2" grpId="0" bldLvl="0" animBg="1"/>
      <p:bldP spid="12" grpId="0"/>
      <p:bldP spid="4" grpId="0"/>
      <p:bldP spid="7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>
            <a:off x="441325" y="1809115"/>
            <a:ext cx="1147000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850900" y="1663065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457835" y="1964690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1949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6860" y="2373630"/>
            <a:ext cx="1452880" cy="89154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站</a:t>
            </a:r>
            <a:r>
              <a:rPr lang="zh-CN" altLang="en-US" sz="2400"/>
              <a:t>起来的</a:t>
            </a:r>
            <a:endParaRPr lang="zh-CN" altLang="en-US" sz="2400"/>
          </a:p>
          <a:p>
            <a:r>
              <a:rPr lang="zh-CN" altLang="en-US" sz="2400"/>
              <a:t>新生政权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276860" y="823595"/>
            <a:ext cx="208026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开创独立自主的</a:t>
            </a:r>
            <a:r>
              <a:rPr lang="zh-CN" altLang="en-US" sz="2400" b="1">
                <a:solidFill>
                  <a:srgbClr val="C00000"/>
                </a:solidFill>
              </a:rPr>
              <a:t>和平</a:t>
            </a:r>
            <a:r>
              <a:rPr lang="zh-CN" altLang="en-US" sz="2400">
                <a:solidFill>
                  <a:schemeClr val="tx1"/>
                </a:solidFill>
              </a:rPr>
              <a:t>外交</a:t>
            </a:r>
            <a:endParaRPr lang="zh-CN" altLang="en-US" sz="2400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543935" y="161671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150870" y="1918335"/>
            <a:ext cx="11023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世纪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70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年代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1150" y="823595"/>
            <a:ext cx="140208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打开外交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rgbClr val="C00000"/>
                </a:solidFill>
              </a:rPr>
              <a:t>新局面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18485" y="2630805"/>
            <a:ext cx="1503680" cy="52197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站稳</a:t>
            </a:r>
            <a:r>
              <a:rPr lang="zh-CN" altLang="en-US" sz="2400"/>
              <a:t>脚跟</a:t>
            </a:r>
            <a:endParaRPr lang="zh-CN" altLang="en-US" sz="2400"/>
          </a:p>
        </p:txBody>
      </p:sp>
      <p:sp>
        <p:nvSpPr>
          <p:cNvPr id="15" name="右箭头 14"/>
          <p:cNvSpPr/>
          <p:nvPr/>
        </p:nvSpPr>
        <p:spPr>
          <a:xfrm>
            <a:off x="2377440" y="1076325"/>
            <a:ext cx="40767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1729740" y="2635885"/>
            <a:ext cx="1388745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6423660" y="161163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030595" y="191325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楷体" panose="02010609060101010101" charset="-122"/>
                <a:ea typeface="楷体" panose="02010609060101010101" charset="-122"/>
              </a:rPr>
              <a:t>1978</a:t>
            </a:r>
            <a:endParaRPr 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18835" y="2439670"/>
            <a:ext cx="1402080" cy="89154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走</a:t>
            </a:r>
            <a:r>
              <a:rPr lang="zh-CN" altLang="en-US" sz="2400"/>
              <a:t>向</a:t>
            </a:r>
            <a:endParaRPr lang="zh-CN" altLang="en-US" sz="2400"/>
          </a:p>
          <a:p>
            <a:pPr algn="ctr"/>
            <a:r>
              <a:rPr lang="zh-CN" altLang="en-US" sz="2400"/>
              <a:t>世界舞台</a:t>
            </a:r>
            <a:endParaRPr lang="zh-CN" altLang="en-US" sz="2400"/>
          </a:p>
        </p:txBody>
      </p:sp>
      <p:sp>
        <p:nvSpPr>
          <p:cNvPr id="20" name="右箭头 19"/>
          <p:cNvSpPr/>
          <p:nvPr/>
        </p:nvSpPr>
        <p:spPr>
          <a:xfrm>
            <a:off x="4622165" y="2657475"/>
            <a:ext cx="1388745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CF5">
                  <a:alpha val="100000"/>
                </a:srgbClr>
              </a:clrFrom>
              <a:clrTo>
                <a:srgbClr val="FEFCF5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795" y="3493135"/>
            <a:ext cx="5443220" cy="313436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080510" y="5251450"/>
            <a:ext cx="398780" cy="398780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5436870" y="4375785"/>
            <a:ext cx="398780" cy="398780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76860" y="148590"/>
            <a:ext cx="112610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</a:t>
            </a:r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“走”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向世界舞台：改革开放后的外交成就（1978-2012）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64555" y="781685"/>
            <a:ext cx="201168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</a:rPr>
              <a:t>和平</a:t>
            </a:r>
            <a:r>
              <a:rPr lang="zh-CN" altLang="en-US" sz="2400"/>
              <a:t>发展</a:t>
            </a:r>
            <a:r>
              <a:rPr lang="zh-CN" altLang="en-US" sz="2400">
                <a:solidFill>
                  <a:schemeClr val="tx1"/>
                </a:solidFill>
              </a:rPr>
              <a:t>理念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全方位外交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4329430" y="1052830"/>
            <a:ext cx="163512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8604250" y="161163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211185" y="191325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楷体" panose="02010609060101010101" charset="-122"/>
                <a:ea typeface="楷体" panose="02010609060101010101" charset="-122"/>
              </a:rPr>
              <a:t>2012</a:t>
            </a:r>
            <a:endParaRPr 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rot="20820000">
            <a:off x="6452235" y="4098925"/>
            <a:ext cx="1264285" cy="398780"/>
          </a:xfrm>
          <a:prstGeom prst="roundRect">
            <a:avLst/>
          </a:prstGeom>
          <a:noFill/>
          <a:ln w="698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115935" y="2487930"/>
            <a:ext cx="1402080" cy="89154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走</a:t>
            </a:r>
            <a:r>
              <a:rPr lang="zh-CN" altLang="en-US" sz="2400"/>
              <a:t>出</a:t>
            </a:r>
            <a:endParaRPr lang="zh-CN" altLang="en-US" sz="2400"/>
          </a:p>
          <a:p>
            <a:pPr algn="ctr"/>
            <a:r>
              <a:rPr lang="zh-CN" altLang="en-US" sz="2400"/>
              <a:t>一条新路</a:t>
            </a:r>
            <a:endParaRPr lang="zh-CN" altLang="en-US" sz="2400"/>
          </a:p>
        </p:txBody>
      </p:sp>
      <p:sp>
        <p:nvSpPr>
          <p:cNvPr id="28" name="右箭头 27"/>
          <p:cNvSpPr/>
          <p:nvPr/>
        </p:nvSpPr>
        <p:spPr>
          <a:xfrm>
            <a:off x="7411720" y="2705735"/>
            <a:ext cx="796290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687435" y="789940"/>
            <a:ext cx="140208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</a:rPr>
              <a:t>中国特色</a:t>
            </a:r>
            <a:endParaRPr lang="zh-CN" altLang="en-US" sz="2400" b="1">
              <a:solidFill>
                <a:srgbClr val="C00000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大国外交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8109585" y="1052830"/>
            <a:ext cx="49466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/>
      <p:bldP spid="13" grpId="0" bldLvl="0" animBg="1"/>
      <p:bldP spid="14" grpId="0" bldLvl="0" animBg="1"/>
      <p:bldP spid="15" grpId="0" bldLvl="0" animBg="1"/>
      <p:bldP spid="16" grpId="0" bldLvl="0" animBg="1"/>
      <p:bldP spid="18" grpId="0"/>
      <p:bldP spid="19" grpId="0" bldLvl="0" animBg="1"/>
      <p:bldP spid="20" grpId="0" bldLvl="0" animBg="1"/>
      <p:bldP spid="3" grpId="0" bldLvl="0" animBg="1"/>
      <p:bldP spid="4" grpId="0" bldLvl="0" animBg="1"/>
      <p:bldP spid="22" grpId="0" bldLvl="0" animBg="1"/>
      <p:bldP spid="23" grpId="0" bldLvl="0" animBg="1"/>
      <p:bldP spid="25" grpId="0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8115" y="219710"/>
            <a:ext cx="11881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三、“走”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出新路：中共十八大（</a:t>
            </a:r>
            <a:r>
              <a:rPr lang="en-US" altLang="zh-CN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）以来中国特色大国外交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1460" y="1104265"/>
            <a:ext cx="177863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33905" y="1130935"/>
            <a:ext cx="3411220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/>
              <a:t>国际：深刻变化</a:t>
            </a:r>
            <a:endParaRPr lang="zh-CN" altLang="en-US" sz="2400"/>
          </a:p>
        </p:txBody>
      </p:sp>
      <p:sp>
        <p:nvSpPr>
          <p:cNvPr id="6" name="加号 5"/>
          <p:cNvSpPr/>
          <p:nvPr/>
        </p:nvSpPr>
        <p:spPr>
          <a:xfrm>
            <a:off x="5347335" y="1010920"/>
            <a:ext cx="701040" cy="733425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2" name="文本框 761"/>
          <p:cNvSpPr txBox="1"/>
          <p:nvPr/>
        </p:nvSpPr>
        <p:spPr>
          <a:xfrm>
            <a:off x="5928360" y="1104265"/>
            <a:ext cx="4248150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/>
              <a:t> </a:t>
            </a:r>
            <a:r>
              <a:rPr lang="zh-CN" altLang="en-US" sz="2400"/>
              <a:t>国内：形成了习近平外交思想</a:t>
            </a:r>
            <a:endParaRPr lang="zh-CN" altLang="en-US" sz="2400"/>
          </a:p>
        </p:txBody>
      </p:sp>
      <p:sp>
        <p:nvSpPr>
          <p:cNvPr id="771" name="下箭头 770"/>
          <p:cNvSpPr/>
          <p:nvPr/>
        </p:nvSpPr>
        <p:spPr>
          <a:xfrm>
            <a:off x="826770" y="164846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2" name="文本框 771"/>
          <p:cNvSpPr txBox="1"/>
          <p:nvPr/>
        </p:nvSpPr>
        <p:spPr>
          <a:xfrm>
            <a:off x="255905" y="2214880"/>
            <a:ext cx="1778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</a:rPr>
              <a:t>外交成就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371019" y="2667994"/>
            <a:ext cx="1389448" cy="85809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25163" y="3983298"/>
            <a:ext cx="135636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371019" y="4293054"/>
            <a:ext cx="1350288" cy="88126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226439" y="2152618"/>
            <a:ext cx="1068059" cy="1068059"/>
            <a:chOff x="2492956" y="1106543"/>
            <a:chExt cx="1068059" cy="1068059"/>
          </a:xfrm>
        </p:grpSpPr>
        <p:grpSp>
          <p:nvGrpSpPr>
            <p:cNvPr id="15" name="组合 14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6" name="TextBox 43"/>
            <p:cNvSpPr txBox="1"/>
            <p:nvPr/>
          </p:nvSpPr>
          <p:spPr>
            <a:xfrm>
              <a:off x="2566089" y="1271240"/>
              <a:ext cx="909512" cy="738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大国</a:t>
              </a:r>
              <a:endParaRPr lang="zh-CN" altLang="en-US" sz="24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关系</a:t>
              </a:r>
              <a:endParaRPr lang="zh-CN" altLang="en-US" sz="24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42969" y="3383734"/>
            <a:ext cx="1068059" cy="10680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1" y="760414"/>
              <a:ext cx="3825875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29313" y="4625938"/>
            <a:ext cx="1068059" cy="10680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1" y="760414"/>
              <a:ext cx="3825875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1155" y="3120690"/>
            <a:ext cx="1458024" cy="14580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>
                <a:solidFill>
                  <a:prstClr val="black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60" name="TextBox 43"/>
          <p:cNvSpPr txBox="1"/>
          <p:nvPr/>
        </p:nvSpPr>
        <p:spPr>
          <a:xfrm>
            <a:off x="3299573" y="3561932"/>
            <a:ext cx="909512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周边国家</a:t>
            </a:r>
            <a:endParaRPr lang="zh-CN" altLang="en-US" sz="24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TextBox 43"/>
          <p:cNvSpPr txBox="1"/>
          <p:nvPr/>
        </p:nvSpPr>
        <p:spPr>
          <a:xfrm>
            <a:off x="3308583" y="4790634"/>
            <a:ext cx="909512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非洲国家</a:t>
            </a:r>
            <a:endParaRPr lang="zh-CN" altLang="en-US" sz="24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395" b="95215" l="6934" r="95313">
                        <a14:foregroundMark x1="48633" y1="6641" x2="52930" y2="26465"/>
                        <a14:foregroundMark x1="52930" y1="26465" x2="50684" y2="94727"/>
                        <a14:foregroundMark x1="50684" y1="94727" x2="50977" y2="95215"/>
                        <a14:foregroundMark x1="5273" y1="46191" x2="10547" y2="64453"/>
                        <a14:foregroundMark x1="10547" y1="64453" x2="19922" y2="70605"/>
                        <a14:foregroundMark x1="19922" y1="70605" x2="36230" y2="72461"/>
                        <a14:foregroundMark x1="36230" y1="72461" x2="56836" y2="68066"/>
                        <a14:foregroundMark x1="56836" y1="68066" x2="86621" y2="48438"/>
                        <a14:foregroundMark x1="86621" y1="48438" x2="91406" y2="47656"/>
                        <a14:foregroundMark x1="8105" y1="34668" x2="7031" y2="50391"/>
                        <a14:foregroundMark x1="7031" y1="50391" x2="8398" y2="58008"/>
                        <a14:foregroundMark x1="94336" y1="41895" x2="95313" y2="54395"/>
                        <a14:foregroundMark x1="44434" y1="5762" x2="52637" y2="7813"/>
                        <a14:foregroundMark x1="52637" y1="7813" x2="54199" y2="8691"/>
                        <a14:foregroundMark x1="47461" y1="4395" x2="53125" y2="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464" r="3002" b="2754"/>
          <a:stretch>
            <a:fillRect/>
          </a:stretch>
        </p:blipFill>
        <p:spPr>
          <a:xfrm>
            <a:off x="1149057" y="3160130"/>
            <a:ext cx="1375863" cy="1386763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754881" y="2252346"/>
            <a:ext cx="6445251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妥善处理分歧</a:t>
            </a:r>
            <a:r>
              <a:rPr lang="zh-CN" altLang="en-US" sz="2400" dirty="0"/>
              <a:t>，与俄罗斯、法国、德国、英国等世界主要国家的关系稳步发展。</a:t>
            </a:r>
            <a:endParaRPr lang="zh-CN" altLang="en-US" sz="2400" dirty="0"/>
          </a:p>
        </p:txBody>
      </p:sp>
      <p:sp>
        <p:nvSpPr>
          <p:cNvPr id="66" name="矩形: 圆角 65"/>
          <p:cNvSpPr/>
          <p:nvPr/>
        </p:nvSpPr>
        <p:spPr>
          <a:xfrm>
            <a:off x="4615815" y="2155190"/>
            <a:ext cx="6584315" cy="1025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67" name="文本框 66"/>
          <p:cNvSpPr txBox="1"/>
          <p:nvPr/>
        </p:nvSpPr>
        <p:spPr>
          <a:xfrm>
            <a:off x="4754881" y="3406775"/>
            <a:ext cx="648208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“亲、诚、惠、</a:t>
            </a:r>
            <a:r>
              <a:rPr lang="zh-CN" altLang="en-US" sz="2400" b="1" dirty="0">
                <a:solidFill>
                  <a:srgbClr val="FF0000"/>
                </a:solidFill>
              </a:rPr>
              <a:t>容</a:t>
            </a:r>
            <a:r>
              <a:rPr lang="zh-CN" altLang="en-US" sz="2400" dirty="0"/>
              <a:t>“理念和“与邻为</a:t>
            </a:r>
            <a:r>
              <a:rPr lang="zh-CN" altLang="en-US" sz="2400" b="1" dirty="0">
                <a:solidFill>
                  <a:srgbClr val="FF0000"/>
                </a:solidFill>
              </a:rPr>
              <a:t>善</a:t>
            </a:r>
            <a:r>
              <a:rPr lang="zh-CN" altLang="en-US" sz="2400" dirty="0"/>
              <a:t>，以邻为伴” 方针，推出多种新机制和新举措，深化同日本、韩国、东盟各国等周边国家的关系</a:t>
            </a:r>
            <a:endParaRPr lang="zh-CN" altLang="en-US" sz="2400" dirty="0"/>
          </a:p>
        </p:txBody>
      </p:sp>
      <p:sp>
        <p:nvSpPr>
          <p:cNvPr id="68" name="矩形: 圆角 67"/>
          <p:cNvSpPr/>
          <p:nvPr/>
        </p:nvSpPr>
        <p:spPr>
          <a:xfrm>
            <a:off x="4646295" y="3341370"/>
            <a:ext cx="6583680" cy="12052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69" name="文本框 68"/>
          <p:cNvSpPr txBox="1"/>
          <p:nvPr/>
        </p:nvSpPr>
        <p:spPr>
          <a:xfrm>
            <a:off x="4754943" y="4790362"/>
            <a:ext cx="600419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提出“真、实、亲、诚”原则，加强与非洲国家之间的团结</a:t>
            </a:r>
            <a:r>
              <a:rPr lang="zh-CN" altLang="en-US" sz="2400" b="1" dirty="0">
                <a:solidFill>
                  <a:srgbClr val="FF0000"/>
                </a:solidFill>
              </a:rPr>
              <a:t>合作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70" name="矩形: 圆角 69"/>
          <p:cNvSpPr/>
          <p:nvPr/>
        </p:nvSpPr>
        <p:spPr>
          <a:xfrm>
            <a:off x="4650741" y="4670426"/>
            <a:ext cx="6619240" cy="1025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78" name="矩形 77"/>
          <p:cNvSpPr/>
          <p:nvPr/>
        </p:nvSpPr>
        <p:spPr>
          <a:xfrm>
            <a:off x="3227070" y="5868035"/>
            <a:ext cx="8009890" cy="682625"/>
          </a:xfrm>
          <a:prstGeom prst="rect">
            <a:avLst/>
          </a:prstGeom>
          <a:solidFill>
            <a:schemeClr val="bg1"/>
          </a:solidFill>
          <a:ln w="60325">
            <a:solidFill>
              <a:srgbClr val="1D4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特点：全方位、多层次、立体化的外交布局</a:t>
            </a:r>
            <a:endParaRPr lang="zh-CN" altLang="en-US" sz="32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8630" y="3014345"/>
            <a:ext cx="538480" cy="22453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十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八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大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以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来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11250" y="5941695"/>
            <a:ext cx="177863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和平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6" grpId="0" bldLvl="0" animBg="1"/>
      <p:bldP spid="762" grpId="0" bldLvl="0" animBg="1"/>
      <p:bldP spid="771" grpId="0" bldLvl="0" animBg="1"/>
      <p:bldP spid="772" grpId="0" bldLvl="0" animBg="1"/>
      <p:bldP spid="60" grpId="0"/>
      <p:bldP spid="61" grpId="0"/>
      <p:bldP spid="64" grpId="0"/>
      <p:bldP spid="66" grpId="0" bldLvl="0" animBg="1"/>
      <p:bldP spid="67" grpId="0"/>
      <p:bldP spid="68" grpId="0" bldLvl="0" animBg="1"/>
      <p:bldP spid="69" grpId="0"/>
      <p:bldP spid="70" grpId="0" bldLvl="0" animBg="1"/>
      <p:bldP spid="78" grpId="0" bldLvl="0" animBg="1"/>
      <p:bldP spid="10" grpId="0"/>
      <p:bldP spid="1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8115" y="219710"/>
            <a:ext cx="118814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三、“走”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出新路：中共十八大（</a:t>
            </a:r>
            <a:r>
              <a:rPr lang="en-US" altLang="zh-CN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）以来中国特色大国外交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2" name="文本框 771"/>
          <p:cNvSpPr txBox="1"/>
          <p:nvPr/>
        </p:nvSpPr>
        <p:spPr>
          <a:xfrm>
            <a:off x="298450" y="963930"/>
            <a:ext cx="1778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</a:rPr>
              <a:t>外交成就</a:t>
            </a:r>
            <a:endParaRPr lang="zh-CN" altLang="en-US" sz="2800" b="1">
              <a:solidFill>
                <a:schemeClr val="accent2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371019" y="1762484"/>
            <a:ext cx="1389448" cy="858091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425163" y="3301308"/>
            <a:ext cx="1356367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87575" y="3493135"/>
            <a:ext cx="1533525" cy="132461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3226439" y="1247108"/>
            <a:ext cx="1068059" cy="1068059"/>
            <a:chOff x="2492956" y="1106543"/>
            <a:chExt cx="1068059" cy="1068059"/>
          </a:xfrm>
        </p:grpSpPr>
        <p:grpSp>
          <p:nvGrpSpPr>
            <p:cNvPr id="15" name="组合 14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rgbClr val="002060"/>
                  </a:solidFill>
                  <a:latin typeface="微软雅黑" panose="020B0503020204020204" charset="-122"/>
                </a:endParaRPr>
              </a:p>
            </p:txBody>
          </p:sp>
        </p:grpSp>
        <p:sp>
          <p:nvSpPr>
            <p:cNvPr id="16" name="TextBox 43"/>
            <p:cNvSpPr txBox="1"/>
            <p:nvPr/>
          </p:nvSpPr>
          <p:spPr>
            <a:xfrm>
              <a:off x="2566089" y="1271240"/>
              <a:ext cx="909512" cy="7385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2B82"/>
                  </a:solidFill>
                  <a:latin typeface="微软雅黑" panose="020B0503020204020204" charset="-122"/>
                  <a:ea typeface="微软雅黑" panose="020B0503020204020204" charset="-122"/>
                </a:rPr>
                <a:t>外交理论</a:t>
              </a:r>
              <a:endParaRPr lang="zh-CN" altLang="en-US" sz="24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42969" y="2701744"/>
            <a:ext cx="1068059" cy="10680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92111" y="760414"/>
              <a:ext cx="3825875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229313" y="4269068"/>
            <a:ext cx="1068059" cy="106805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1" y="760414"/>
              <a:ext cx="3825875" cy="382587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rgbClr val="00206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1155" y="2215180"/>
            <a:ext cx="1458024" cy="14580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>
                <a:solidFill>
                  <a:prstClr val="black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</p:grpSp>
      <p:sp>
        <p:nvSpPr>
          <p:cNvPr id="60" name="TextBox 43"/>
          <p:cNvSpPr txBox="1"/>
          <p:nvPr/>
        </p:nvSpPr>
        <p:spPr>
          <a:xfrm>
            <a:off x="3299573" y="2879942"/>
            <a:ext cx="909512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交往新路</a:t>
            </a:r>
            <a:endParaRPr lang="zh-CN" altLang="en-US" sz="24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TextBox 43"/>
          <p:cNvSpPr txBox="1"/>
          <p:nvPr/>
        </p:nvSpPr>
        <p:spPr>
          <a:xfrm>
            <a:off x="3308583" y="4433764"/>
            <a:ext cx="909512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B82"/>
                </a:solidFill>
                <a:latin typeface="微软雅黑" panose="020B0503020204020204" charset="-122"/>
                <a:ea typeface="微软雅黑" panose="020B0503020204020204" charset="-122"/>
              </a:rPr>
              <a:t>中国方案</a:t>
            </a:r>
            <a:endParaRPr lang="zh-CN" altLang="en-US" sz="2400" b="1" dirty="0">
              <a:solidFill>
                <a:srgbClr val="002B8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395" b="95215" l="6934" r="95313">
                        <a14:foregroundMark x1="48633" y1="6641" x2="52930" y2="26465"/>
                        <a14:foregroundMark x1="52930" y1="26465" x2="50684" y2="94727"/>
                        <a14:foregroundMark x1="50684" y1="94727" x2="50977" y2="95215"/>
                        <a14:foregroundMark x1="5273" y1="46191" x2="10547" y2="64453"/>
                        <a14:foregroundMark x1="10547" y1="64453" x2="19922" y2="70605"/>
                        <a14:foregroundMark x1="19922" y1="70605" x2="36230" y2="72461"/>
                        <a14:foregroundMark x1="36230" y1="72461" x2="56836" y2="68066"/>
                        <a14:foregroundMark x1="56836" y1="68066" x2="86621" y2="48438"/>
                        <a14:foregroundMark x1="86621" y1="48438" x2="91406" y2="47656"/>
                        <a14:foregroundMark x1="8105" y1="34668" x2="7031" y2="50391"/>
                        <a14:foregroundMark x1="7031" y1="50391" x2="8398" y2="58008"/>
                        <a14:foregroundMark x1="94336" y1="41895" x2="95313" y2="54395"/>
                        <a14:foregroundMark x1="44434" y1="5762" x2="52637" y2="7813"/>
                        <a14:foregroundMark x1="52637" y1="7813" x2="54199" y2="8691"/>
                        <a14:foregroundMark x1="47461" y1="4395" x2="53125" y2="47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464" r="3002" b="2754"/>
          <a:stretch>
            <a:fillRect/>
          </a:stretch>
        </p:blipFill>
        <p:spPr>
          <a:xfrm>
            <a:off x="1149057" y="2254620"/>
            <a:ext cx="1375863" cy="1386763"/>
          </a:xfrm>
          <a:prstGeom prst="rect">
            <a:avLst/>
          </a:prstGeom>
        </p:spPr>
      </p:pic>
      <p:sp>
        <p:nvSpPr>
          <p:cNvPr id="64" name="文本框 63"/>
          <p:cNvSpPr txBox="1"/>
          <p:nvPr/>
        </p:nvSpPr>
        <p:spPr>
          <a:xfrm>
            <a:off x="4754881" y="1346836"/>
            <a:ext cx="6445251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坚持</a:t>
            </a:r>
            <a:r>
              <a:rPr lang="zh-CN" altLang="en-US" sz="2400" b="1" dirty="0">
                <a:solidFill>
                  <a:srgbClr val="FF0000"/>
                </a:solidFill>
              </a:rPr>
              <a:t>和平发展</a:t>
            </a:r>
            <a:r>
              <a:rPr lang="zh-CN" altLang="en-US" sz="2400" dirty="0"/>
              <a:t>道路，推动建设相互尊重、公平正义、</a:t>
            </a:r>
            <a:r>
              <a:rPr lang="zh-CN" altLang="en-US" sz="2400" b="1" dirty="0">
                <a:solidFill>
                  <a:srgbClr val="FF0000"/>
                </a:solidFill>
              </a:rPr>
              <a:t>合作共赢</a:t>
            </a:r>
            <a:r>
              <a:rPr lang="zh-CN" altLang="en-US" sz="2400" dirty="0"/>
              <a:t>的新型国际关系</a:t>
            </a:r>
            <a:endParaRPr lang="zh-CN" altLang="en-US" sz="2400" dirty="0"/>
          </a:p>
        </p:txBody>
      </p:sp>
      <p:sp>
        <p:nvSpPr>
          <p:cNvPr id="66" name="矩形: 圆角 65"/>
          <p:cNvSpPr/>
          <p:nvPr/>
        </p:nvSpPr>
        <p:spPr>
          <a:xfrm>
            <a:off x="4615815" y="1249680"/>
            <a:ext cx="6584315" cy="10255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sp>
        <p:nvSpPr>
          <p:cNvPr id="10" name="文本框 9"/>
          <p:cNvSpPr txBox="1"/>
          <p:nvPr/>
        </p:nvSpPr>
        <p:spPr>
          <a:xfrm>
            <a:off x="436245" y="1762760"/>
            <a:ext cx="538480" cy="22453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十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九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大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以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r>
              <a:rPr lang="zh-CN" alt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来</a:t>
            </a:r>
            <a:endParaRPr lang="zh-CN" alt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93190" y="5570855"/>
            <a:ext cx="282511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和平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共赢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图片占位符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4265" y="2552700"/>
            <a:ext cx="2124075" cy="169037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占位符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75445" y="2660015"/>
            <a:ext cx="2393315" cy="1605915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l="13290" t="5141"/>
          <a:stretch>
            <a:fillRect/>
          </a:stretch>
        </p:blipFill>
        <p:spPr>
          <a:xfrm>
            <a:off x="7038340" y="2620645"/>
            <a:ext cx="2139315" cy="1683385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0665" y="4034790"/>
            <a:ext cx="1311275" cy="39878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大国关系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501255" y="4008120"/>
            <a:ext cx="1311275" cy="39878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周边国家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816465" y="4008120"/>
            <a:ext cx="1311275" cy="398780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</a:rPr>
              <a:t>出席会议</a:t>
            </a:r>
            <a:endParaRPr lang="zh-CN" altLang="en-US" sz="200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94200" y="4618990"/>
            <a:ext cx="2034540" cy="2000250"/>
            <a:chOff x="14072" y="2991"/>
            <a:chExt cx="3204" cy="3150"/>
          </a:xfrm>
        </p:grpSpPr>
        <p:sp>
          <p:nvSpPr>
            <p:cNvPr id="183" name="TextBox 193"/>
            <p:cNvSpPr txBox="1"/>
            <p:nvPr/>
          </p:nvSpPr>
          <p:spPr>
            <a:xfrm>
              <a:off x="14072" y="4497"/>
              <a:ext cx="3204" cy="1644"/>
            </a:xfrm>
            <a:prstGeom prst="rect">
              <a:avLst/>
            </a:prstGeom>
            <a:noFill/>
          </p:spPr>
          <p:txBody>
            <a:bodyPr wrap="square" lIns="121899" tIns="60950" rIns="121899" bIns="6095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践行多边主义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联合国发挥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0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核心作用</a:t>
              </a:r>
              <a:endParaRPr lang="zh-CN" altLang="en-US" sz="20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187" name="图片 18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786" y="2991"/>
              <a:ext cx="1776" cy="1506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8405" y="4649470"/>
            <a:ext cx="2783205" cy="1976755"/>
          </a:xfrm>
          <a:prstGeom prst="round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9070975" y="4650105"/>
            <a:ext cx="3028315" cy="1925320"/>
            <a:chOff x="14285" y="7323"/>
            <a:chExt cx="4769" cy="303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lum bright="-30000" contrast="42000"/>
            </a:blip>
            <a:stretch>
              <a:fillRect/>
            </a:stretch>
          </p:blipFill>
          <p:spPr>
            <a:xfrm>
              <a:off x="14285" y="7323"/>
              <a:ext cx="4675" cy="303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4" name="文本框 33"/>
            <p:cNvSpPr txBox="1"/>
            <p:nvPr/>
          </p:nvSpPr>
          <p:spPr>
            <a:xfrm>
              <a:off x="16594" y="7495"/>
              <a:ext cx="2460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“</a:t>
              </a:r>
              <a:r>
                <a:rPr lang="zh-CN" altLang="en-US" b="1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一带一路</a:t>
              </a:r>
              <a:r>
                <a:rPr lang="en-US" altLang="zh-CN" b="1">
                  <a:solidFill>
                    <a:schemeClr val="accent1">
                      <a:lumMod val="75000"/>
                    </a:schemeClr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”</a:t>
              </a:r>
              <a:endParaRPr lang="en-US" altLang="zh-CN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" grpId="0" bldLvl="0" animBg="1"/>
      <p:bldP spid="60" grpId="0"/>
      <p:bldP spid="61" grpId="0"/>
      <p:bldP spid="64" grpId="0"/>
      <p:bldP spid="66" grpId="0" bldLvl="0" animBg="1"/>
      <p:bldP spid="10" grpId="0"/>
      <p:bldP spid="19" grpId="0" bldLvl="0" animBg="1"/>
      <p:bldP spid="5" grpId="0" animBg="1"/>
      <p:bldP spid="21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/>
          <p:cNvCxnSpPr/>
          <p:nvPr/>
        </p:nvCxnSpPr>
        <p:spPr>
          <a:xfrm flipV="1">
            <a:off x="1132205" y="1800860"/>
            <a:ext cx="9410065" cy="8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41780" y="1663065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48715" y="1964690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1949</a:t>
            </a:r>
            <a:endParaRPr lang="en-US" altLang="zh-CN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2220" y="2343150"/>
            <a:ext cx="1452880" cy="89154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站</a:t>
            </a:r>
            <a:r>
              <a:rPr lang="zh-CN" altLang="en-US" sz="2400"/>
              <a:t>起来的</a:t>
            </a:r>
            <a:endParaRPr lang="zh-CN" altLang="en-US" sz="2400"/>
          </a:p>
          <a:p>
            <a:r>
              <a:rPr lang="zh-CN" altLang="en-US" sz="2400"/>
              <a:t>新生政权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967740" y="823595"/>
            <a:ext cx="208026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tx1"/>
                </a:solidFill>
              </a:rPr>
              <a:t>开创独立自主的</a:t>
            </a:r>
            <a:r>
              <a:rPr lang="zh-CN" altLang="en-US" sz="2400" b="1">
                <a:solidFill>
                  <a:srgbClr val="C00000"/>
                </a:solidFill>
              </a:rPr>
              <a:t>和平</a:t>
            </a:r>
            <a:r>
              <a:rPr lang="zh-CN" altLang="en-US" sz="2400">
                <a:solidFill>
                  <a:schemeClr val="tx1"/>
                </a:solidFill>
              </a:rPr>
              <a:t>外交</a:t>
            </a:r>
            <a:endParaRPr lang="zh-CN" altLang="en-US" sz="2400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234815" y="161671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841750" y="1918335"/>
            <a:ext cx="11023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20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世纪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2400" b="1">
                <a:latin typeface="楷体" panose="02010609060101010101" charset="-122"/>
                <a:ea typeface="楷体" panose="02010609060101010101" charset="-122"/>
              </a:rPr>
              <a:t>70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年代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42030" y="823595"/>
            <a:ext cx="140208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打开外交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rgbClr val="C00000"/>
                </a:solidFill>
              </a:rPr>
              <a:t>新局面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09365" y="2630805"/>
            <a:ext cx="1503680" cy="52197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站稳</a:t>
            </a:r>
            <a:r>
              <a:rPr lang="zh-CN" altLang="en-US" sz="2400"/>
              <a:t>脚跟</a:t>
            </a:r>
            <a:endParaRPr lang="zh-CN" altLang="en-US" sz="2400"/>
          </a:p>
        </p:txBody>
      </p:sp>
      <p:sp>
        <p:nvSpPr>
          <p:cNvPr id="15" name="右箭头 14"/>
          <p:cNvSpPr/>
          <p:nvPr/>
        </p:nvSpPr>
        <p:spPr>
          <a:xfrm>
            <a:off x="3068320" y="1076325"/>
            <a:ext cx="407670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2722245" y="2635885"/>
            <a:ext cx="1087120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7114540" y="161163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721475" y="191325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楷体" panose="02010609060101010101" charset="-122"/>
                <a:ea typeface="楷体" panose="02010609060101010101" charset="-122"/>
              </a:rPr>
              <a:t>1978</a:t>
            </a:r>
            <a:endParaRPr 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55435" y="2343150"/>
            <a:ext cx="1402080" cy="89154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走</a:t>
            </a:r>
            <a:r>
              <a:rPr lang="zh-CN" altLang="en-US" sz="2400"/>
              <a:t>向</a:t>
            </a:r>
            <a:endParaRPr lang="zh-CN" altLang="en-US" sz="2400"/>
          </a:p>
          <a:p>
            <a:pPr algn="ctr"/>
            <a:r>
              <a:rPr lang="zh-CN" altLang="en-US" sz="2400"/>
              <a:t>世界舞台</a:t>
            </a:r>
            <a:endParaRPr lang="zh-CN" altLang="en-US" sz="2400"/>
          </a:p>
        </p:txBody>
      </p:sp>
      <p:sp>
        <p:nvSpPr>
          <p:cNvPr id="20" name="右箭头 19"/>
          <p:cNvSpPr/>
          <p:nvPr/>
        </p:nvSpPr>
        <p:spPr>
          <a:xfrm>
            <a:off x="5313045" y="2657475"/>
            <a:ext cx="1388745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312285" y="76200"/>
            <a:ext cx="37331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当代中国外交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155055" y="815340"/>
            <a:ext cx="2011680" cy="829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C00000"/>
                </a:solidFill>
              </a:rPr>
              <a:t>和平</a:t>
            </a:r>
            <a:r>
              <a:rPr lang="zh-CN" altLang="en-US" sz="2400"/>
              <a:t>发展</a:t>
            </a:r>
            <a:r>
              <a:rPr lang="zh-CN" altLang="en-US" sz="2400">
                <a:solidFill>
                  <a:schemeClr val="tx1"/>
                </a:solidFill>
              </a:rPr>
              <a:t>理念</a:t>
            </a:r>
            <a:endParaRPr lang="zh-CN" altLang="en-US" sz="2400">
              <a:solidFill>
                <a:schemeClr val="tx1"/>
              </a:solidFill>
            </a:endParaRPr>
          </a:p>
          <a:p>
            <a:pPr algn="ctr"/>
            <a:r>
              <a:rPr lang="zh-CN" altLang="en-US" sz="2400">
                <a:solidFill>
                  <a:schemeClr val="tx1"/>
                </a:solidFill>
              </a:rPr>
              <a:t>全方位外交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5020310" y="1052830"/>
            <a:ext cx="112966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9295130" y="1611630"/>
            <a:ext cx="10795" cy="30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8902065" y="1913255"/>
            <a:ext cx="7975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楷体" panose="02010609060101010101" charset="-122"/>
                <a:ea typeface="楷体" panose="02010609060101010101" charset="-122"/>
              </a:rPr>
              <a:t>2012</a:t>
            </a:r>
            <a:endParaRPr 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900795" y="2373630"/>
            <a:ext cx="1402080" cy="891540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走</a:t>
            </a:r>
            <a:r>
              <a:rPr lang="zh-CN" altLang="en-US" sz="2400"/>
              <a:t>出</a:t>
            </a:r>
            <a:endParaRPr lang="zh-CN" altLang="en-US" sz="2400"/>
          </a:p>
          <a:p>
            <a:pPr algn="ctr"/>
            <a:r>
              <a:rPr lang="zh-CN" altLang="en-US" sz="2400"/>
              <a:t>一条新路</a:t>
            </a:r>
            <a:endParaRPr lang="zh-CN" altLang="en-US" sz="2400"/>
          </a:p>
        </p:txBody>
      </p:sp>
      <p:sp>
        <p:nvSpPr>
          <p:cNvPr id="28" name="右箭头 27"/>
          <p:cNvSpPr/>
          <p:nvPr/>
        </p:nvSpPr>
        <p:spPr>
          <a:xfrm>
            <a:off x="8102600" y="2705735"/>
            <a:ext cx="796290" cy="36703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48395" y="663575"/>
            <a:ext cx="1605280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中国特色</a:t>
            </a:r>
            <a:endParaRPr lang="zh-CN" altLang="en-US" sz="2800" b="1">
              <a:solidFill>
                <a:srgbClr val="C00000"/>
              </a:solidFill>
            </a:endParaRPr>
          </a:p>
          <a:p>
            <a:pPr algn="ctr"/>
            <a:r>
              <a:rPr lang="zh-CN" altLang="en-US" sz="2800" b="1">
                <a:solidFill>
                  <a:srgbClr val="C00000"/>
                </a:solidFill>
              </a:rPr>
              <a:t>大国外交</a:t>
            </a:r>
            <a:endParaRPr lang="zh-CN" altLang="en-US" sz="2800" b="1">
              <a:solidFill>
                <a:srgbClr val="C00000"/>
              </a:solidFill>
            </a:endParaRPr>
          </a:p>
        </p:txBody>
      </p:sp>
      <p:sp>
        <p:nvSpPr>
          <p:cNvPr id="30" name="右箭头 29"/>
          <p:cNvSpPr/>
          <p:nvPr/>
        </p:nvSpPr>
        <p:spPr>
          <a:xfrm>
            <a:off x="8218805" y="1044575"/>
            <a:ext cx="494665" cy="32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542270" y="1247140"/>
            <a:ext cx="1175385" cy="1383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和平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共赢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2720" y="2473960"/>
            <a:ext cx="7950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外交</a:t>
            </a:r>
            <a:endParaRPr lang="zh-CN" altLang="zh-CN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zh-CN" sz="2400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轨迹</a:t>
            </a:r>
            <a:endParaRPr lang="zh-CN" altLang="zh-CN" sz="2400" b="1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72720" y="4958715"/>
            <a:ext cx="140716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民族复兴</a:t>
            </a:r>
            <a:endParaRPr lang="zh-CN" altLang="zh-CN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zh-CN" sz="24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之路</a:t>
            </a:r>
            <a:endParaRPr lang="zh-CN" altLang="zh-CN" sz="2400" b="1">
              <a:solidFill>
                <a:schemeClr val="accent2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552575" y="4937125"/>
            <a:ext cx="1148080" cy="521970"/>
          </a:xfrm>
          <a:prstGeom prst="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站</a:t>
            </a:r>
            <a:r>
              <a:rPr lang="zh-CN" altLang="en-US" sz="2400"/>
              <a:t>起来</a:t>
            </a:r>
            <a:endParaRPr lang="zh-CN" altLang="en-US" sz="2400"/>
          </a:p>
        </p:txBody>
      </p:sp>
      <p:sp>
        <p:nvSpPr>
          <p:cNvPr id="34" name="右箭头 33"/>
          <p:cNvSpPr/>
          <p:nvPr/>
        </p:nvSpPr>
        <p:spPr>
          <a:xfrm>
            <a:off x="2705100" y="5034280"/>
            <a:ext cx="3949700" cy="36703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6692265" y="4980305"/>
            <a:ext cx="1148080" cy="521970"/>
          </a:xfrm>
          <a:prstGeom prst="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富</a:t>
            </a:r>
            <a:r>
              <a:rPr lang="zh-CN" altLang="en-US" sz="2400"/>
              <a:t>起来</a:t>
            </a:r>
            <a:endParaRPr lang="zh-CN" altLang="en-US" sz="2400"/>
          </a:p>
        </p:txBody>
      </p:sp>
      <p:sp>
        <p:nvSpPr>
          <p:cNvPr id="36" name="右箭头 35"/>
          <p:cNvSpPr/>
          <p:nvPr/>
        </p:nvSpPr>
        <p:spPr>
          <a:xfrm>
            <a:off x="7833995" y="5076825"/>
            <a:ext cx="1911985" cy="36703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9699625" y="4937125"/>
            <a:ext cx="1148080" cy="521970"/>
          </a:xfrm>
          <a:prstGeom prst="rect">
            <a:avLst/>
          </a:prstGeom>
          <a:solidFill>
            <a:schemeClr val="accent2">
              <a:lumMod val="20000"/>
              <a:lumOff val="80000"/>
              <a:alpha val="62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accent2"/>
                </a:solidFill>
              </a:rPr>
              <a:t>强</a:t>
            </a:r>
            <a:r>
              <a:rPr lang="zh-CN" altLang="en-US" sz="2400"/>
              <a:t>起来</a:t>
            </a:r>
            <a:endParaRPr lang="zh-CN" altLang="en-US" sz="2400"/>
          </a:p>
        </p:txBody>
      </p:sp>
      <p:cxnSp>
        <p:nvCxnSpPr>
          <p:cNvPr id="39" name="直接连接符 38"/>
          <p:cNvCxnSpPr>
            <a:stCxn id="31" idx="2"/>
          </p:cNvCxnSpPr>
          <p:nvPr/>
        </p:nvCxnSpPr>
        <p:spPr>
          <a:xfrm>
            <a:off x="570230" y="3303905"/>
            <a:ext cx="2178050" cy="1352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V="1">
            <a:off x="592455" y="4721860"/>
            <a:ext cx="2134235" cy="265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2722245" y="3418840"/>
            <a:ext cx="2685415" cy="1383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zh-CN" altLang="en-US" sz="28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</a:rPr>
              <a:t>人民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命运相连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zh-CN" altLang="en-US" sz="2800" b="1">
                <a:solidFill>
                  <a:schemeClr val="accent2"/>
                </a:solidFill>
                <a:latin typeface="楷体" panose="02010609060101010101" charset="-122"/>
                <a:ea typeface="楷体" panose="02010609060101010101" charset="-122"/>
              </a:rPr>
              <a:t>民族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复兴同步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与</a:t>
            </a:r>
            <a:r>
              <a:rPr lang="zh-CN" altLang="en-US" sz="2800" b="1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世界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发展接轨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5407660" y="3439160"/>
            <a:ext cx="1124585" cy="215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5414010" y="4549775"/>
            <a:ext cx="1149985" cy="2527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521450" y="4097020"/>
            <a:ext cx="117538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共赢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521450" y="3576955"/>
            <a:ext cx="117538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和平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696835" y="3575050"/>
            <a:ext cx="1390650" cy="5219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大智慧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696835" y="4100830"/>
            <a:ext cx="1390650" cy="5219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大胸怀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9044940" y="3576955"/>
            <a:ext cx="1012190" cy="2825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9087485" y="4355465"/>
            <a:ext cx="937260" cy="267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/>
          <p:cNvSpPr txBox="1"/>
          <p:nvPr/>
        </p:nvSpPr>
        <p:spPr>
          <a:xfrm>
            <a:off x="10036175" y="3833495"/>
            <a:ext cx="1758950" cy="52197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大国担当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5" name="曲线连接符 54"/>
          <p:cNvCxnSpPr>
            <a:stCxn id="50" idx="3"/>
            <a:endCxn id="29" idx="0"/>
          </p:cNvCxnSpPr>
          <p:nvPr/>
        </p:nvCxnSpPr>
        <p:spPr>
          <a:xfrm flipH="1" flipV="1">
            <a:off x="9551035" y="663575"/>
            <a:ext cx="2244090" cy="3430905"/>
          </a:xfrm>
          <a:prstGeom prst="curvedConnector4">
            <a:avLst>
              <a:gd name="adj1" fmla="val -10611"/>
              <a:gd name="adj2" fmla="val 106941"/>
            </a:avLst>
          </a:prstGeom>
          <a:ln w="666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55"/>
          <p:cNvSpPr/>
          <p:nvPr/>
        </p:nvSpPr>
        <p:spPr>
          <a:xfrm>
            <a:off x="8720455" y="625475"/>
            <a:ext cx="1735455" cy="1056640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/>
      <p:bldP spid="13" grpId="0" bldLvl="0" animBg="1"/>
      <p:bldP spid="14" grpId="0" bldLvl="0" animBg="1"/>
      <p:bldP spid="15" grpId="0" bldLvl="0" animBg="1"/>
      <p:bldP spid="16" grpId="0" bldLvl="0" animBg="1"/>
      <p:bldP spid="18" grpId="0"/>
      <p:bldP spid="19" grpId="0" bldLvl="0" animBg="1"/>
      <p:bldP spid="20" grpId="0" bldLvl="0" animBg="1"/>
      <p:bldP spid="22" grpId="0" bldLvl="0" animBg="1"/>
      <p:bldP spid="23" grpId="0" bldLvl="0" animBg="1"/>
      <p:bldP spid="25" grpId="0"/>
      <p:bldP spid="27" grpId="0" bldLvl="0" animBg="1"/>
      <p:bldP spid="28" grpId="0" bldLvl="0" animBg="1"/>
      <p:bldP spid="29" grpId="0" bldLvl="0" animBg="1"/>
      <p:bldP spid="30" grpId="0" bldLvl="0" animBg="1"/>
      <p:bldP spid="10" grpId="0" bldLvl="0" animBg="1"/>
      <p:bldP spid="32" grpId="0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41" grpId="0" animBg="1"/>
      <p:bldP spid="44" grpId="1" animBg="1"/>
      <p:bldP spid="45" grpId="1" animBg="1"/>
      <p:bldP spid="46" grpId="1" animBg="1"/>
      <p:bldP spid="47" grpId="1" animBg="1"/>
      <p:bldP spid="50" grpId="1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箭头: 五边形 40"/>
          <p:cNvSpPr/>
          <p:nvPr/>
        </p:nvSpPr>
        <p:spPr>
          <a:xfrm>
            <a:off x="0" y="160471"/>
            <a:ext cx="2010884" cy="612837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</a:rPr>
              <a:t>本课总结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490" y="1485265"/>
            <a:ext cx="1720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“站”立于世界：开创独立自主的和平外交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742440" y="909955"/>
            <a:ext cx="267970" cy="269176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675584" y="717020"/>
            <a:ext cx="25146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新中国成立初期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（20世纪50年代）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229427" y="160471"/>
            <a:ext cx="66090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背景：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美苏冷战，两极格局逐步形成、巩固新生政权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左大括号 43"/>
          <p:cNvSpPr/>
          <p:nvPr/>
        </p:nvSpPr>
        <p:spPr>
          <a:xfrm>
            <a:off x="3958291" y="333790"/>
            <a:ext cx="250492" cy="112877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262405" y="896997"/>
            <a:ext cx="66090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外交政策：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独立自主的和平外交政策、三大外交方针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262405" y="1245972"/>
            <a:ext cx="13004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外交成就</a:t>
            </a:r>
            <a:endParaRPr lang="zh-CN" altLang="en-US" sz="2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30841" y="2152344"/>
            <a:ext cx="220408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50-60</a:t>
            </a:r>
            <a:r>
              <a:rPr lang="zh-CN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</a:t>
            </a:r>
            <a:endParaRPr lang="zh-CN" altLang="en-US" sz="2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275139" y="1666715"/>
            <a:ext cx="57708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背景：</a:t>
            </a:r>
            <a:r>
              <a:rPr lang="zh-CN" altLang="en-US" sz="2200">
                <a:sym typeface="+mn-ea"/>
              </a:rPr>
              <a:t>美苏威胁国防安全、阶级斗争思维影响</a:t>
            </a:r>
            <a:endParaRPr lang="zh-CN" altLang="en-US" sz="2200"/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外交诉求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00">
                <a:sym typeface="+mn-ea"/>
              </a:rPr>
              <a:t>维护国防安全，冲破封锁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外交政策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两个拳头打人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；远交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外交成就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左大括号 57"/>
          <p:cNvSpPr/>
          <p:nvPr/>
        </p:nvSpPr>
        <p:spPr>
          <a:xfrm>
            <a:off x="4012565" y="1815465"/>
            <a:ext cx="263525" cy="122809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左大括号 70"/>
          <p:cNvSpPr/>
          <p:nvPr/>
        </p:nvSpPr>
        <p:spPr>
          <a:xfrm flipH="1">
            <a:off x="10663555" y="716915"/>
            <a:ext cx="396240" cy="55435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02260" y="4643120"/>
            <a:ext cx="36810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“走”向世界：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改革开放后的外交成就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779082" y="3319347"/>
            <a:ext cx="21386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年代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打开外交</a:t>
            </a:r>
            <a:r>
              <a:rPr lang="zh-CN" altLang="en-US" sz="22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新局面</a:t>
            </a:r>
            <a:endParaRPr lang="zh-CN" altLang="en-US" sz="22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6" name="左大括号 65"/>
          <p:cNvSpPr/>
          <p:nvPr/>
        </p:nvSpPr>
        <p:spPr>
          <a:xfrm>
            <a:off x="4034790" y="3244215"/>
            <a:ext cx="192405" cy="9626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68400" y="5780405"/>
            <a:ext cx="27495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“走”出新路：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中共十八大以来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5" name="左大括号 34"/>
          <p:cNvSpPr/>
          <p:nvPr/>
        </p:nvSpPr>
        <p:spPr>
          <a:xfrm>
            <a:off x="4041187" y="5891605"/>
            <a:ext cx="190109" cy="78336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90105" y="5688004"/>
            <a:ext cx="1319592" cy="1046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en-US" altLang="zh-CN" sz="2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外交成就</a:t>
            </a:r>
            <a:endParaRPr lang="en-US" altLang="zh-CN" sz="22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左大括号 36"/>
          <p:cNvSpPr/>
          <p:nvPr/>
        </p:nvSpPr>
        <p:spPr>
          <a:xfrm>
            <a:off x="4028579" y="4360911"/>
            <a:ext cx="142230" cy="132698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62405" y="559551"/>
            <a:ext cx="63296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外交诉求：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平等、互利、互相尊重主权和领土完整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1804" y="3002755"/>
            <a:ext cx="46532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背景：</a:t>
            </a:r>
            <a:r>
              <a:rPr lang="zh-CN" altLang="en-US" sz="2200">
                <a:sym typeface="+mn-ea"/>
              </a:rPr>
              <a:t>多极化趋势出现、国力增强</a:t>
            </a:r>
            <a:endParaRPr lang="zh-CN" altLang="en-US" sz="2200">
              <a:sym typeface="+mn-ea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外交诉求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00">
                <a:sym typeface="+mn-ea"/>
              </a:rPr>
              <a:t>提高国际地位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外交政策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sz="22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一条线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；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一大片</a:t>
            </a:r>
            <a:r>
              <a:rPr lang="en-US" altLang="zh-CN" sz="22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外交成就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33534" y="4334985"/>
            <a:ext cx="605028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背景：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和平与发展；改革开放</a:t>
            </a:r>
            <a:endParaRPr lang="zh-CN" altLang="en-US" sz="2200">
              <a:sym typeface="+mn-ea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外交诉求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2200">
                <a:sym typeface="+mn-ea"/>
              </a:rPr>
              <a:t>为改革开放谋求有利外部环境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外交政策</a:t>
            </a:r>
            <a:r>
              <a:rPr lang="zh-CN" altLang="en-US" sz="2200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sz="2200" dirty="0">
                <a:latin typeface="微软雅黑" panose="020B0503020204020204" charset="-122"/>
                <a:ea typeface="微软雅黑" panose="020B0503020204020204" charset="-122"/>
              </a:rPr>
              <a:t>遵循和平发展理念，开展全方位外交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外交成就</a:t>
            </a:r>
            <a:endParaRPr lang="zh-CN" altLang="en-US" sz="2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66780" y="2479040"/>
            <a:ext cx="1125220" cy="18148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和平</a:t>
            </a:r>
            <a:endParaRPr lang="en-US" altLang="zh-C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共赢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大国外交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79940" y="4322445"/>
            <a:ext cx="2425065" cy="1938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p>
            <a:pPr algn="ctr"/>
            <a:r>
              <a:rPr lang="zh-CN" altLang="en-US" sz="2400"/>
              <a:t>影响外交的因素</a:t>
            </a:r>
            <a:endParaRPr lang="zh-CN" altLang="en-US" sz="2400"/>
          </a:p>
          <a:p>
            <a:pPr algn="ctr"/>
            <a:r>
              <a:rPr lang="zh-CN" altLang="en-US" sz="2400"/>
              <a:t>国家利益</a:t>
            </a:r>
            <a:endParaRPr lang="zh-CN" altLang="en-US" sz="2400"/>
          </a:p>
          <a:p>
            <a:pPr algn="ctr"/>
            <a:r>
              <a:rPr lang="zh-CN" altLang="en-US" sz="2400"/>
              <a:t>国家实力</a:t>
            </a:r>
            <a:endParaRPr lang="zh-CN" altLang="en-US" sz="2400"/>
          </a:p>
          <a:p>
            <a:pPr algn="ctr"/>
            <a:r>
              <a:rPr lang="zh-CN" altLang="en-US" sz="2400"/>
              <a:t>国家性质</a:t>
            </a:r>
            <a:endParaRPr lang="zh-CN" altLang="en-US" sz="2400"/>
          </a:p>
          <a:p>
            <a:pPr algn="ctr"/>
            <a:r>
              <a:rPr lang="zh-CN" altLang="en-US" sz="2400"/>
              <a:t>国际环境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2" grpId="0"/>
      <p:bldP spid="43" grpId="0"/>
      <p:bldP spid="44" grpId="0" bldLvl="0" animBg="1"/>
      <p:bldP spid="45" grpId="0"/>
      <p:bldP spid="48" grpId="0"/>
      <p:bldP spid="49" grpId="0"/>
      <p:bldP spid="55" grpId="0"/>
      <p:bldP spid="58" grpId="0" bldLvl="0" animBg="1"/>
      <p:bldP spid="71" grpId="0" bldLvl="0" animBg="1"/>
      <p:bldP spid="62" grpId="0"/>
      <p:bldP spid="64" grpId="0"/>
      <p:bldP spid="66" grpId="0" bldLvl="0" animBg="1"/>
      <p:bldP spid="30" grpId="0"/>
      <p:bldP spid="35" grpId="0" bldLvl="0" animBg="1"/>
      <p:bldP spid="36" grpId="0"/>
      <p:bldP spid="37" grpId="0" bldLvl="0" animBg="1"/>
      <p:bldP spid="5" grpId="0"/>
      <p:bldP spid="6" grpId="0"/>
      <p:bldP spid="7" grpId="0"/>
      <p:bldP spid="10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20700" y="679450"/>
            <a:ext cx="3935730" cy="2188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2021</a:t>
            </a: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年3月18日，中共中央政治局委员、中央外事工作委员会办公室主任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杨洁篪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在中美高层战略对话中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>
              <a:lnSpc>
                <a:spcPct val="11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霸气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回怼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3611245"/>
            <a:ext cx="2325370" cy="4603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回望百年前</a:t>
            </a:r>
            <a:r>
              <a:rPr lang="en-US" altLang="zh-CN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en-US" altLang="zh-CN" sz="2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3220" y="4307840"/>
            <a:ext cx="1748790" cy="1968500"/>
          </a:xfrm>
          <a:prstGeom prst="ellipse">
            <a:avLst/>
          </a:prstGeom>
          <a:blipFill rotWithShape="1">
            <a:blip r:embed="rId1"/>
            <a:stretch>
              <a:fillRect l="-1000" t="-2000" r="-67000" b="-1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571750" y="4383405"/>
            <a:ext cx="5168900" cy="2095500"/>
            <a:chOff x="4234" y="687"/>
            <a:chExt cx="8140" cy="3300"/>
          </a:xfrm>
        </p:grpSpPr>
        <p:sp>
          <p:nvSpPr>
            <p:cNvPr id="7" name="文本框 6"/>
            <p:cNvSpPr txBox="1"/>
            <p:nvPr/>
          </p:nvSpPr>
          <p:spPr>
            <a:xfrm>
              <a:off x="4234" y="794"/>
              <a:ext cx="8140" cy="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清朝的西太后、北洋政府的袁世凯、国民党的蒋介石，哪一个不是</a:t>
              </a:r>
              <a:r>
                <a:rPr lang="zh-CN" altLang="en-US" sz="2800" b="1">
                  <a:solidFill>
                    <a:srgbClr val="1D41D5"/>
                  </a:solidFill>
                  <a:latin typeface="微软雅黑" panose="020B0503020204020204" charset="-122"/>
                  <a:ea typeface="微软雅黑" panose="020B0503020204020204" charset="-122"/>
                </a:rPr>
                <a:t>跪倒</a:t>
              </a:r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在地上办外交呢？中国一百年来的外交史是一部屈辱的外交史。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9" name="圆角矩形标注 8"/>
            <p:cNvSpPr/>
            <p:nvPr/>
          </p:nvSpPr>
          <p:spPr>
            <a:xfrm>
              <a:off x="4234" y="687"/>
              <a:ext cx="8139" cy="3299"/>
            </a:xfrm>
            <a:prstGeom prst="wedgeRoundRectCallout">
              <a:avLst>
                <a:gd name="adj1" fmla="val -60062"/>
                <a:gd name="adj2" fmla="val -767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145" y="4320540"/>
            <a:ext cx="3927475" cy="21583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64915" y="5107940"/>
            <a:ext cx="7895590" cy="5835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</a:rPr>
              <a:t>我们什么时候站起来？</a:t>
            </a:r>
            <a:endParaRPr lang="zh-CN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654550" y="410210"/>
            <a:ext cx="7037070" cy="3817620"/>
            <a:chOff x="7330" y="646"/>
            <a:chExt cx="11082" cy="6012"/>
          </a:xfrm>
        </p:grpSpPr>
        <p:pic>
          <p:nvPicPr>
            <p:cNvPr id="5" name="图片 4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1" y="646"/>
              <a:ext cx="11081" cy="6012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rcRect l="10546" r="12954" b="27243"/>
            <a:stretch>
              <a:fillRect/>
            </a:stretch>
          </p:blipFill>
          <p:spPr>
            <a:xfrm>
              <a:off x="7330" y="5046"/>
              <a:ext cx="11083" cy="1524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/>
            <a:srcRect l="26029" t="35000" r="27515" b="28772"/>
            <a:stretch>
              <a:fillRect/>
            </a:stretch>
          </p:blipFill>
          <p:spPr>
            <a:xfrm>
              <a:off x="7332" y="4295"/>
              <a:ext cx="11031" cy="140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ldLvl="0" animBg="1"/>
      <p:bldP spid="11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/>
              <a:t>1．一个国家的外交政策是否成熟，标志就是它的实力、对国际制度理解和参与的程度、世界对其认可的程度。据此判断新中国外交政策成熟的标志是(　　)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A．提出“一国两制”政策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B．提出“一边倒”政策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C．提出“求同存异”的方针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D．提出和平共处五项原则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408940" y="4182745"/>
            <a:ext cx="5993765" cy="54991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/>
              <a:t>2．1972年尼克松与周恩来相见，标志着“一个时代结束了，另一个时代开始了”，其准确含义是(　　)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A．中美两国的矛盾开始消失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B．中国的国际地位开始提高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C．中国的国际环境得到改善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D．中美关系由敌对开始走向正常化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462915" y="3636645"/>
            <a:ext cx="7621270" cy="54991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/>
              <a:t>3．周恩来说：“清朝的西太后，北洋政府的袁世凯，国民党的蒋介石，哪一个不是跪倒在地上办外交的呢？我们不学他们。”新中国成立之初，在外交上“不学他们”突出表现在(　　)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A．采取独立自主的外交方针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B．采取“另起炉灶”的外交方针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C．采取“打扫干净屋子再请客”的外交方针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D．采取“一边倒”的外交方针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408940" y="2409825"/>
            <a:ext cx="7621270" cy="54991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481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/>
              <a:t>4．胡锦涛在2008年新年贺词中将中国外交方针概括为：维护世界和平，促进共同发展。表明我国的外交方针又有了新的发展。在新中国成立以来的诸多外交原则与方针中，对世界影响最大的是(　　)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A．采取“一边倒”方针，与苏联建交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B．新中国的外交原则——“独立自主的和平外交”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C．“求同存异”方针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D．和平共处五项原则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506095" y="4749165"/>
            <a:ext cx="7621270" cy="54991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3634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/>
              <a:t>5．新中国成立初期，采取“一边倒”的外交方针。对新中国成立初期“一边倒”方针的理解，正确的是(　　)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A．它是改革开放前我国的一项基本外交方针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B．它使我国丧失了同苏联的平等关系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C．它使我国断绝了同西方国家的联系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D．它是我国独立自主和平外交方针的体现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643890" y="3573780"/>
            <a:ext cx="7621270" cy="54991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/>
              <a:t>6．中国积极参与联合国维和行动，就是用自己的实际行动展现中国热爱和平、积极履行国际法义务的负责任大国形象。这反映出新时期我国外交政策的特点是(　　)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A．奉行独立自主的和平外交政策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B．重视同世界大国建立不同类型的“伙伴关系”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C．重视经济外交和不结盟外交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D．开展以联合国为中心的多边外交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643890" y="4145280"/>
            <a:ext cx="7621270" cy="54991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/>
              <a:t>7．面对当今世界众多共同的挑战，中国秉持共商共建共享的全球治理观，积极参与全球治理体系的改革和建设，不断贡献中国智慧和力量。全球治理中国方案的提出，有利于(　　)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①倡导国际关系民主化　②提供新的发展道路选择　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③构建人类命运共同体　④重新调整世界统治秩序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A．①④  B．①②③</a:t>
            </a:r>
            <a:endParaRPr lang="zh-CN" altLang="en-US" sz="3200"/>
          </a:p>
          <a:p>
            <a:pPr>
              <a:lnSpc>
                <a:spcPct val="120000"/>
              </a:lnSpc>
            </a:pPr>
            <a:r>
              <a:rPr lang="zh-CN" altLang="en-US" sz="3200"/>
              <a:t>C．①③④  D．①②③④</a:t>
            </a:r>
            <a:endParaRPr lang="zh-CN" altLang="en-US" sz="3200"/>
          </a:p>
        </p:txBody>
      </p:sp>
      <p:sp>
        <p:nvSpPr>
          <p:cNvPr id="5" name="圆角矩形 4"/>
          <p:cNvSpPr/>
          <p:nvPr/>
        </p:nvSpPr>
        <p:spPr>
          <a:xfrm>
            <a:off x="2285365" y="3574415"/>
            <a:ext cx="2307590" cy="549910"/>
          </a:xfrm>
          <a:prstGeom prst="round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/>
              <a:t>8．阅读下列材料，回答问题。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材料一：1949年11月15日和1950年1月8日，周恩来两次致电联合国秘书长赖伊和联大主席罗慕洛，声明“驱蒋纳我”的立场，中国开始了争取恢复联合国代表权的斗争。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3890" y="2967990"/>
            <a:ext cx="1132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</a:rPr>
              <a:t>(1)材料一表明新中国成立时提出了什么政治要求？为什么没有实现？</a:t>
            </a:r>
            <a:endParaRPr lang="zh-CN" alt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350" y="3955415"/>
            <a:ext cx="111633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(1)政治要求：①驱逐国民党集团，②恢复中华人民共和国在联合国代表权的要求。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FF0000"/>
                </a:solidFill>
              </a:rPr>
              <a:t>原因：以美国为首的国家不承认新中国。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/>
              <a:t>8．阅读下列材料，回答问题。</a:t>
            </a:r>
            <a:endParaRPr lang="zh-CN" altLang="en-US" sz="2800"/>
          </a:p>
          <a:p>
            <a:pPr>
              <a:lnSpc>
                <a:spcPct val="120000"/>
              </a:lnSpc>
            </a:pP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3890" y="3536950"/>
            <a:ext cx="113233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</a:rPr>
              <a:t>(2)材料二中1971年的表决情况发生了什么变化？为什么？</a:t>
            </a:r>
            <a:endParaRPr lang="zh-CN" alt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350" y="4087495"/>
            <a:ext cx="1116330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(2)变化：1971年第26届联合国大会，以压倒多数通过了提案，</a:t>
            </a:r>
            <a:r>
              <a:rPr lang="zh-CN" altLang="en-US" sz="2800" b="1">
                <a:solidFill>
                  <a:srgbClr val="FF0000"/>
                </a:solidFill>
              </a:rPr>
              <a:t>恢复</a:t>
            </a:r>
            <a:r>
              <a:rPr lang="zh-CN" altLang="en-US" sz="2800">
                <a:solidFill>
                  <a:srgbClr val="FF0000"/>
                </a:solidFill>
              </a:rPr>
              <a:t>中华人民共和国在联合国的合法席位并</a:t>
            </a:r>
            <a:r>
              <a:rPr lang="zh-CN" altLang="en-US" sz="2800" b="1">
                <a:solidFill>
                  <a:srgbClr val="FF0000"/>
                </a:solidFill>
              </a:rPr>
              <a:t>驱逐</a:t>
            </a:r>
            <a:r>
              <a:rPr lang="zh-CN" altLang="en-US" sz="2800">
                <a:solidFill>
                  <a:srgbClr val="FF0000"/>
                </a:solidFill>
              </a:rPr>
              <a:t>台湾国民党集团代表。</a:t>
            </a:r>
            <a:endParaRPr lang="zh-CN" altLang="en-US" sz="280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原因：①中国综合国力增强，国际地位的提高。②广大亚非拉国家的支持。 ③美国在美苏争霸中处于守势。④世界多极化趋势的发展。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7385" y="1174750"/>
            <a:ext cx="108565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材料二　下表是1964～1971年“驱蒋纳我”提案的表决情况。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154555" y="1696720"/>
          <a:ext cx="646430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0565"/>
                <a:gridCol w="1494790"/>
                <a:gridCol w="1494155"/>
                <a:gridCol w="1494790"/>
              </a:tblGrid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会议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赞成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反对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弃权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1964年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40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57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13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1970年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51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49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25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1971年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76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35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宋体" panose="02010600030101010101" pitchFamily="2" charset="-122"/>
                        </a:rPr>
                        <a:t>17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43890" y="572135"/>
            <a:ext cx="1154811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/>
              <a:t>8．阅读下列材料，回答问题。</a:t>
            </a:r>
            <a:endParaRPr lang="zh-CN" altLang="en-US" sz="2800"/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材料三　中国恢复在联合国的合法席位后，美国驻联合国大使不得不承认“这是联合国历史上的转折点，反西方国家在美国威望动摇时第一次击败了美国”。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62610" y="2967990"/>
            <a:ext cx="113233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accent1">
                    <a:lumMod val="75000"/>
                  </a:schemeClr>
                </a:solidFill>
              </a:rPr>
              <a:t>(3)材料三中中国恢复联合国的合法席位，被认为是“历史上的转折点”，应如何理解？</a:t>
            </a:r>
            <a:endParaRPr lang="zh-CN" altLang="en-US" sz="28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4350" y="3955415"/>
            <a:ext cx="111633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(3)理解：①中国取得的胜利，表明中国的外交活动打破了美国的阻挠，②联合国中第三世界国家力量加强；③美国世界霸主地位动摇。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文本框 46"/>
          <p:cNvSpPr txBox="1">
            <a:spLocks noChangeArrowheads="1"/>
          </p:cNvSpPr>
          <p:nvPr/>
        </p:nvSpPr>
        <p:spPr bwMode="auto">
          <a:xfrm>
            <a:off x="30539" y="1552170"/>
            <a:ext cx="12161717" cy="460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阅读材料并结合所学知识，指出新中国成立之初国内外历史背景，概括外交诉求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343910" y="3004820"/>
            <a:ext cx="5360670" cy="3101340"/>
            <a:chOff x="185" y="4393"/>
            <a:chExt cx="8442" cy="4884"/>
          </a:xfrm>
        </p:grpSpPr>
        <p:sp>
          <p:nvSpPr>
            <p:cNvPr id="17" name="矩形 16"/>
            <p:cNvSpPr/>
            <p:nvPr/>
          </p:nvSpPr>
          <p:spPr>
            <a:xfrm>
              <a:off x="185" y="4393"/>
              <a:ext cx="4261" cy="4884"/>
            </a:xfrm>
            <a:prstGeom prst="rect">
              <a:avLst/>
            </a:prstGeom>
            <a:blipFill rotWithShape="1"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66" y="4393"/>
              <a:ext cx="4261" cy="488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028565" y="2595245"/>
            <a:ext cx="20193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国际局势漫画</a:t>
            </a:r>
            <a:endParaRPr lang="zh-CN" altLang="en-US" sz="2400" b="1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2555" y="2595245"/>
            <a:ext cx="3343910" cy="3201670"/>
            <a:chOff x="13264" y="6186"/>
            <a:chExt cx="5266" cy="5042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4" y="7348"/>
              <a:ext cx="5266" cy="388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3649" y="6186"/>
              <a:ext cx="4495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lnSpc>
                  <a:spcPct val="90000"/>
                </a:lnSpc>
                <a:buClrTx/>
                <a:buSzTx/>
                <a:buFontTx/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苏联专家援助中国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 lvl="0" algn="ctr">
                <a:lnSpc>
                  <a:spcPct val="90000"/>
                </a:lnSpc>
                <a:buClrTx/>
                <a:buSzTx/>
                <a:buFontTx/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进行工业化建设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471535" y="2665730"/>
            <a:ext cx="3720465" cy="3235960"/>
            <a:chOff x="13341" y="4198"/>
            <a:chExt cx="5859" cy="5096"/>
          </a:xfrm>
        </p:grpSpPr>
        <p:pic>
          <p:nvPicPr>
            <p:cNvPr id="11" name="图片 9" descr="1950年美国的第七舰队开到台湾海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688" y="5388"/>
              <a:ext cx="5512" cy="390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13341" y="4198"/>
              <a:ext cx="5805" cy="119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1950年美国的第七舰队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  <a:p>
              <a:pPr algn="ctr">
                <a:lnSpc>
                  <a:spcPct val="90000"/>
                </a:lnSpc>
              </a:pPr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开到台湾海峡</a:t>
              </a:r>
              <a:endParaRPr lang="zh-CN" altLang="en-US" sz="2400" b="1"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005455" y="2033905"/>
            <a:ext cx="3383280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88735" y="2023745"/>
            <a:ext cx="430974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2400"/>
              <a:t>美苏冷战，两极格局逐步形成</a:t>
            </a:r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219710" y="5901690"/>
            <a:ext cx="3001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苏联：大量援助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04580" y="5357495"/>
            <a:ext cx="3335655" cy="119888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1D41D5"/>
                </a:solidFill>
                <a:latin typeface="楷体" panose="02010609060101010101" charset="-122"/>
                <a:ea typeface="楷体" panose="02010609060101010101" charset="-122"/>
              </a:rPr>
              <a:t>美国：政治上孤立、经济上封锁、军事上威胁、外交上不承认</a:t>
            </a:r>
            <a:endParaRPr lang="zh-CN" altLang="en-US" sz="2400" b="1">
              <a:solidFill>
                <a:srgbClr val="1D41D5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8611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895" y="2531110"/>
            <a:ext cx="4866640" cy="40252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19075" y="105410"/>
            <a:ext cx="1007173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立于世界舞台：开创独立自主的和平外交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（一）新中国成立初期（20世纪50年代）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88735" y="2532380"/>
            <a:ext cx="4309745" cy="9772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/>
              <a:t>新中国成立后人民政权需要</a:t>
            </a:r>
            <a:endParaRPr lang="zh-CN" altLang="en-US" sz="2400"/>
          </a:p>
          <a:p>
            <a:pPr algn="ctr">
              <a:lnSpc>
                <a:spcPct val="120000"/>
              </a:lnSpc>
            </a:pPr>
            <a:r>
              <a:rPr lang="zh-CN" altLang="en-US" sz="2400"/>
              <a:t>进一步巩固和外援支持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13" grpId="0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9075" y="105410"/>
            <a:ext cx="1007173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立于世界舞台：开创独立自主的和平外交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（一）新中国成立初期（20世纪50年代）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5765" y="1623060"/>
            <a:ext cx="177863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4400" y="1647825"/>
            <a:ext cx="2378710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国际：美苏冷战</a:t>
            </a:r>
            <a:endParaRPr lang="zh-CN" altLang="en-US" sz="2400"/>
          </a:p>
        </p:txBody>
      </p:sp>
      <p:sp>
        <p:nvSpPr>
          <p:cNvPr id="2" name="下箭头 1"/>
          <p:cNvSpPr/>
          <p:nvPr/>
        </p:nvSpPr>
        <p:spPr>
          <a:xfrm>
            <a:off x="1052830" y="218567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06400" y="2813685"/>
            <a:ext cx="17780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/>
              </a:rPr>
              <a:t>外交诉求</a:t>
            </a:r>
            <a:endParaRPr lang="zh-CN" altLang="en-US" sz="2800" b="1">
              <a:solidFill>
                <a:schemeClr val="tx1"/>
              </a:solidFill>
              <a:effectLst/>
            </a:endParaRPr>
          </a:p>
        </p:txBody>
      </p:sp>
      <p:sp>
        <p:nvSpPr>
          <p:cNvPr id="6" name="加号 5"/>
          <p:cNvSpPr/>
          <p:nvPr/>
        </p:nvSpPr>
        <p:spPr>
          <a:xfrm>
            <a:off x="4483100" y="1529715"/>
            <a:ext cx="701040" cy="733425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092700" y="1647825"/>
            <a:ext cx="423227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/>
              <a:t> </a:t>
            </a:r>
            <a:r>
              <a:rPr lang="zh-CN" altLang="en-US" sz="2400"/>
              <a:t>国内：新生政权需巩固和外援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2184400" y="2823845"/>
            <a:ext cx="5483225" cy="497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平等、互利、互相尊重主权和领土完整</a:t>
            </a:r>
            <a:endParaRPr lang="zh-CN" altLang="en-US" sz="2400"/>
          </a:p>
        </p:txBody>
      </p:sp>
      <p:sp>
        <p:nvSpPr>
          <p:cNvPr id="10" name="下箭头 9"/>
          <p:cNvSpPr/>
          <p:nvPr/>
        </p:nvSpPr>
        <p:spPr>
          <a:xfrm>
            <a:off x="1052830" y="335153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6400" y="3979545"/>
            <a:ext cx="177800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effectLst/>
              </a:rPr>
              <a:t>外交政策</a:t>
            </a:r>
            <a:endParaRPr lang="zh-CN" altLang="en-US" sz="2800" b="1">
              <a:effectLst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84400" y="3816985"/>
            <a:ext cx="7140575" cy="9709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独立自主的</a:t>
            </a:r>
            <a:r>
              <a:rPr lang="zh-CN" altLang="en-US" sz="2800" b="1">
                <a:solidFill>
                  <a:srgbClr val="FF0000"/>
                </a:solidFill>
              </a:rPr>
              <a:t>和平</a:t>
            </a:r>
            <a:r>
              <a:rPr lang="zh-CN" altLang="en-US" sz="2400"/>
              <a:t>外交方针（总方针）</a:t>
            </a:r>
            <a:endParaRPr lang="zh-CN" altLang="en-US" sz="2400"/>
          </a:p>
          <a:p>
            <a:pPr algn="l">
              <a:lnSpc>
                <a:spcPct val="110000"/>
              </a:lnSpc>
            </a:pPr>
            <a:r>
              <a:rPr lang="en-US" altLang="zh-CN" sz="2400"/>
              <a:t>“</a:t>
            </a:r>
            <a:r>
              <a:rPr lang="zh-CN" altLang="en-US" sz="2400"/>
              <a:t>另起炉灶</a:t>
            </a:r>
            <a:r>
              <a:rPr lang="en-US" altLang="zh-CN" sz="2400"/>
              <a:t>”“</a:t>
            </a:r>
            <a:r>
              <a:rPr lang="zh-CN" altLang="en-US" sz="2400"/>
              <a:t>打扫干净屋子再请客</a:t>
            </a:r>
            <a:r>
              <a:rPr lang="en-US" altLang="zh-CN" sz="2400"/>
              <a:t>”“</a:t>
            </a:r>
            <a:r>
              <a:rPr lang="zh-CN" altLang="en-US" sz="2400"/>
              <a:t>一边倒</a:t>
            </a:r>
            <a:r>
              <a:rPr lang="en-US" altLang="zh-CN" sz="2400"/>
              <a:t>”</a:t>
            </a:r>
            <a:r>
              <a:rPr lang="zh-CN" altLang="en-US" sz="2400"/>
              <a:t>三条方针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2" grpId="0" bldLvl="0" animBg="1"/>
      <p:bldP spid="2" grpId="0" bldLvl="0" animBg="1"/>
      <p:bldP spid="3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9075" y="105410"/>
            <a:ext cx="1007173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立于世界舞台：开创独立自主的和平外交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（一）新中国成立初期（20世纪50年代）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30835" y="1591310"/>
          <a:ext cx="11530330" cy="44316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7790"/>
                <a:gridCol w="2035175"/>
                <a:gridCol w="1958975"/>
                <a:gridCol w="3579495"/>
                <a:gridCol w="2588895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400" b="1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三条方针</a:t>
                      </a:r>
                      <a:endParaRPr lang="zh-CN" altLang="en-US" sz="2400" b="1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解决的问题</a:t>
                      </a:r>
                      <a:endParaRPr lang="en-US" altLang="en-US" sz="2400" b="1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含义</a:t>
                      </a:r>
                      <a:endParaRPr lang="en-US" altLang="en-US" sz="2400" b="1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意义</a:t>
                      </a:r>
                      <a:endParaRPr lang="en-US" altLang="en-US" sz="2400" b="1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 row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独立自主的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和平</a:t>
                      </a: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外交</a:t>
                      </a: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方针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“另起炉灶”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50558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“打扫干净屋子再请客”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“一边倒”</a:t>
                      </a:r>
                      <a:endParaRPr lang="en-US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923280" y="2120900"/>
            <a:ext cx="33420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不承认国民党政府同各国建立的外交关系，要在新的基础上……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10660" y="2228850"/>
            <a:ext cx="14916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国民政府的外交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265920" y="2237105"/>
            <a:ext cx="27133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改变了半殖民地的地位，独立自主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777230" y="3651885"/>
            <a:ext cx="36334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有步骤地彻底地摧毁帝国主义在中国的控制权……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外交的任务：取消、肃清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42690" y="3572510"/>
            <a:ext cx="18891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以美国为首的资本主义国家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410700" y="3942080"/>
            <a:ext cx="23164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巩固了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新生政权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553075" y="5095240"/>
            <a:ext cx="38385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中国坚定地站在社会主义和世界和平民主阵营一边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14140" y="4910455"/>
            <a:ext cx="15881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以苏联为首的社会主义国家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715500" y="5182235"/>
            <a:ext cx="1706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不致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于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孤立</a:t>
            </a:r>
            <a:endParaRPr lang="zh-CN" altLang="en-US"/>
          </a:p>
        </p:txBody>
      </p:sp>
      <p:sp>
        <p:nvSpPr>
          <p:cNvPr id="26" name="下箭头 25"/>
          <p:cNvSpPr/>
          <p:nvPr/>
        </p:nvSpPr>
        <p:spPr>
          <a:xfrm>
            <a:off x="794385" y="4770755"/>
            <a:ext cx="485140" cy="133858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19075" y="6162040"/>
            <a:ext cx="1778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effectLst/>
              </a:rPr>
              <a:t>外交成就</a:t>
            </a:r>
            <a:endParaRPr lang="zh-CN" altLang="en-US" sz="2800" b="1">
              <a:solidFill>
                <a:schemeClr val="accent2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93"/>
          <p:cNvSpPr txBox="1"/>
          <p:nvPr/>
        </p:nvSpPr>
        <p:spPr>
          <a:xfrm>
            <a:off x="7223760" y="300990"/>
            <a:ext cx="4734560" cy="85915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（1）新中国成立，并与苏联、越南、朝鲜等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人民民主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国家建交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7" name="TextBox 193"/>
          <p:cNvSpPr txBox="1"/>
          <p:nvPr/>
        </p:nvSpPr>
        <p:spPr>
          <a:xfrm>
            <a:off x="7315027" y="1312387"/>
            <a:ext cx="4903748" cy="757367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1950</a:t>
            </a:r>
            <a:r>
              <a:rPr lang="zh-CN" altLang="en-US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月</a:t>
            </a:r>
            <a:endParaRPr lang="en-US" altLang="zh-CN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____________________________________</a:t>
            </a:r>
            <a:endParaRPr lang="en-US" altLang="zh-CN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9" name="TextBox 193"/>
          <p:cNvSpPr txBox="1"/>
          <p:nvPr/>
        </p:nvSpPr>
        <p:spPr>
          <a:xfrm>
            <a:off x="7323639" y="2132879"/>
            <a:ext cx="5524924" cy="89535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1953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12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月</a:t>
            </a:r>
            <a:endParaRPr lang="en-US" altLang="zh-CN" sz="2400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____________________________________ </a:t>
            </a:r>
            <a:endParaRPr lang="en-US" altLang="zh-CN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1" name="TextBox 193"/>
          <p:cNvSpPr txBox="1"/>
          <p:nvPr/>
        </p:nvSpPr>
        <p:spPr>
          <a:xfrm>
            <a:off x="7274469" y="5261332"/>
            <a:ext cx="4844777" cy="89535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1955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sz="2400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____________________________________</a:t>
            </a:r>
            <a:endParaRPr lang="en-US" altLang="zh-CN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3" name="TextBox 193"/>
          <p:cNvSpPr txBox="1"/>
          <p:nvPr/>
        </p:nvSpPr>
        <p:spPr>
          <a:xfrm>
            <a:off x="7355749" y="3510342"/>
            <a:ext cx="5181726" cy="89535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1954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sz="2400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____________________________________</a:t>
            </a:r>
            <a:endParaRPr lang="en-US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050776" y="409778"/>
            <a:ext cx="0" cy="628282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2"/>
          <p:cNvSpPr/>
          <p:nvPr/>
        </p:nvSpPr>
        <p:spPr>
          <a:xfrm>
            <a:off x="6837359" y="361321"/>
            <a:ext cx="430213" cy="430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6" name="Oval 192"/>
          <p:cNvSpPr/>
          <p:nvPr/>
        </p:nvSpPr>
        <p:spPr>
          <a:xfrm>
            <a:off x="6835669" y="1377507"/>
            <a:ext cx="430213" cy="4302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7" name="Oval 192"/>
          <p:cNvSpPr/>
          <p:nvPr/>
        </p:nvSpPr>
        <p:spPr>
          <a:xfrm>
            <a:off x="6835669" y="2344600"/>
            <a:ext cx="430213" cy="430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8" name="Oval 192"/>
          <p:cNvSpPr/>
          <p:nvPr/>
        </p:nvSpPr>
        <p:spPr>
          <a:xfrm>
            <a:off x="6835669" y="3258345"/>
            <a:ext cx="430213" cy="4302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9" name="Oval 192"/>
          <p:cNvSpPr/>
          <p:nvPr/>
        </p:nvSpPr>
        <p:spPr>
          <a:xfrm>
            <a:off x="6839256" y="4331611"/>
            <a:ext cx="430213" cy="4302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912" b="7667"/>
          <a:stretch>
            <a:fillRect/>
          </a:stretch>
        </p:blipFill>
        <p:spPr>
          <a:xfrm>
            <a:off x="-10285" y="933956"/>
            <a:ext cx="6663720" cy="5758645"/>
          </a:xfrm>
          <a:prstGeom prst="rect">
            <a:avLst/>
          </a:prstGeom>
        </p:spPr>
      </p:pic>
      <p:sp>
        <p:nvSpPr>
          <p:cNvPr id="609" name="Oval 1041"/>
          <p:cNvSpPr>
            <a:spLocks noChangeAspect="1"/>
          </p:cNvSpPr>
          <p:nvPr/>
        </p:nvSpPr>
        <p:spPr>
          <a:xfrm>
            <a:off x="1280125" y="1796727"/>
            <a:ext cx="1173815" cy="1173815"/>
          </a:xfrm>
          <a:prstGeom prst="ellipse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795" y="4783391"/>
            <a:ext cx="406441" cy="409856"/>
          </a:xfrm>
          <a:prstGeom prst="rect">
            <a:avLst/>
          </a:prstGeom>
        </p:spPr>
      </p:pic>
      <p:sp>
        <p:nvSpPr>
          <p:cNvPr id="611" name="Shape 3774"/>
          <p:cNvSpPr/>
          <p:nvPr/>
        </p:nvSpPr>
        <p:spPr>
          <a:xfrm flipV="1">
            <a:off x="4588314" y="3309148"/>
            <a:ext cx="193089" cy="379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676" y="9466"/>
                  <a:pt x="13876" y="2266"/>
                  <a:pt x="21600" y="0"/>
                </a:cubicBezTo>
              </a:path>
            </a:pathLst>
          </a:custGeom>
          <a:ln w="50800">
            <a:solidFill>
              <a:schemeClr val="accent5">
                <a:satOff val="-11596"/>
                <a:lumOff val="-11646"/>
              </a:schemeClr>
            </a:solidFill>
            <a:miter lim="400000"/>
            <a:headEnd type="oval"/>
          </a:ln>
        </p:spPr>
        <p:txBody>
          <a:bodyPr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12" name="TextBox 193"/>
          <p:cNvSpPr txBox="1"/>
          <p:nvPr/>
        </p:nvSpPr>
        <p:spPr>
          <a:xfrm>
            <a:off x="4627681" y="3681294"/>
            <a:ext cx="2396320" cy="620342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1950-1953</a:t>
            </a: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抗美援朝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5" name="Shape 3774"/>
          <p:cNvSpPr/>
          <p:nvPr/>
        </p:nvSpPr>
        <p:spPr>
          <a:xfrm>
            <a:off x="1891605" y="816684"/>
            <a:ext cx="1857405" cy="1567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676" y="9466"/>
                  <a:pt x="13876" y="2266"/>
                  <a:pt x="21600" y="0"/>
                </a:cubicBezTo>
              </a:path>
            </a:pathLst>
          </a:custGeom>
          <a:ln w="50800">
            <a:solidFill>
              <a:schemeClr val="tx2">
                <a:lumMod val="75000"/>
              </a:schemeClr>
            </a:solidFill>
            <a:miter lim="400000"/>
            <a:headEnd type="oval"/>
          </a:ln>
        </p:spPr>
        <p:txBody>
          <a:bodyPr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16" name="TextBox 193"/>
          <p:cNvSpPr txBox="1"/>
          <p:nvPr/>
        </p:nvSpPr>
        <p:spPr>
          <a:xfrm>
            <a:off x="3716803" y="567519"/>
            <a:ext cx="2396320" cy="620342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1950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月 </a:t>
            </a: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《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中苏友好同盟互助条约</a:t>
            </a:r>
            <a:r>
              <a:rPr lang="en-US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》</a:t>
            </a:r>
            <a:r>
              <a:rPr lang="zh-CN" altLang="en-US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签订</a:t>
            </a:r>
            <a:endParaRPr lang="en-US" altLang="zh-CN" sz="1600" b="1" dirty="0">
              <a:solidFill>
                <a:schemeClr val="tx2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7" name="Shape 3774"/>
          <p:cNvSpPr/>
          <p:nvPr/>
        </p:nvSpPr>
        <p:spPr>
          <a:xfrm flipV="1">
            <a:off x="3957231" y="4982135"/>
            <a:ext cx="1455656" cy="574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676" y="9466"/>
                  <a:pt x="13876" y="2266"/>
                  <a:pt x="21600" y="0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  <a:miter lim="400000"/>
            <a:headEnd type="oval"/>
          </a:ln>
        </p:spPr>
        <p:txBody>
          <a:bodyPr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18" name="TextBox 193"/>
          <p:cNvSpPr txBox="1"/>
          <p:nvPr/>
        </p:nvSpPr>
        <p:spPr>
          <a:xfrm>
            <a:off x="5430206" y="5299421"/>
            <a:ext cx="1128271" cy="620342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1955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万隆会议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19" name="Oval 1041"/>
          <p:cNvSpPr>
            <a:spLocks noChangeAspect="1"/>
          </p:cNvSpPr>
          <p:nvPr/>
        </p:nvSpPr>
        <p:spPr>
          <a:xfrm>
            <a:off x="424011" y="2660212"/>
            <a:ext cx="381128" cy="381128"/>
          </a:xfrm>
          <a:prstGeom prst="ellipse">
            <a:avLst/>
          </a:prstGeom>
          <a:solidFill>
            <a:schemeClr val="accent5"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20" name="Shape 3774"/>
          <p:cNvSpPr/>
          <p:nvPr/>
        </p:nvSpPr>
        <p:spPr>
          <a:xfrm flipH="1">
            <a:off x="563795" y="1730207"/>
            <a:ext cx="45945" cy="110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6676" y="9466"/>
                  <a:pt x="13876" y="2266"/>
                  <a:pt x="21600" y="0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  <a:miter lim="400000"/>
            <a:headEnd type="oval"/>
          </a:ln>
        </p:spPr>
        <p:txBody>
          <a:bodyPr/>
          <a:lstStyle/>
          <a:p>
            <a:endParaRPr>
              <a:cs typeface="+mn-ea"/>
              <a:sym typeface="+mn-lt"/>
            </a:endParaRPr>
          </a:p>
        </p:txBody>
      </p:sp>
      <p:sp>
        <p:nvSpPr>
          <p:cNvPr id="621" name="TextBox 193"/>
          <p:cNvSpPr txBox="1"/>
          <p:nvPr/>
        </p:nvSpPr>
        <p:spPr>
          <a:xfrm>
            <a:off x="41275" y="1111885"/>
            <a:ext cx="2737485" cy="63817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1954</a:t>
            </a: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sz="1600" b="1" dirty="0">
              <a:solidFill>
                <a:schemeClr val="accent6">
                  <a:lumMod val="75000"/>
                </a:scheme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日内瓦会议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（五大国之一）</a:t>
            </a:r>
            <a:endParaRPr lang="zh-CN" altLang="en-US" b="1" dirty="0">
              <a:solidFill>
                <a:schemeClr val="tx1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TextBox 193"/>
          <p:cNvSpPr txBox="1"/>
          <p:nvPr/>
        </p:nvSpPr>
        <p:spPr>
          <a:xfrm>
            <a:off x="7351043" y="1642954"/>
            <a:ext cx="5083255" cy="400089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中苏签订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中苏友好同盟互助条约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》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9" name="TextBox 193"/>
          <p:cNvSpPr txBox="1"/>
          <p:nvPr/>
        </p:nvSpPr>
        <p:spPr>
          <a:xfrm>
            <a:off x="7333366" y="2546924"/>
            <a:ext cx="5083255" cy="42799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周恩来首次提出“和平共处五项原则”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Box 193"/>
          <p:cNvSpPr txBox="1"/>
          <p:nvPr/>
        </p:nvSpPr>
        <p:spPr>
          <a:xfrm>
            <a:off x="7187552" y="3927109"/>
            <a:ext cx="5083255" cy="42799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参加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日内瓦会议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，解决朝鲜与印度支那问题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1" name="TextBox 193"/>
          <p:cNvSpPr txBox="1"/>
          <p:nvPr/>
        </p:nvSpPr>
        <p:spPr>
          <a:xfrm>
            <a:off x="7274469" y="5672123"/>
            <a:ext cx="5083255" cy="42799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万隆会议，周恩来提出“求同存异”方针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3" name="TextBox 193"/>
          <p:cNvSpPr txBox="1"/>
          <p:nvPr/>
        </p:nvSpPr>
        <p:spPr>
          <a:xfrm>
            <a:off x="7330456" y="6057920"/>
            <a:ext cx="4844777" cy="56324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5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1956</a:t>
            </a:r>
            <a:r>
              <a:rPr lang="zh-CN" altLang="en-US" sz="2400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4" name="Oval 192"/>
          <p:cNvSpPr/>
          <p:nvPr/>
        </p:nvSpPr>
        <p:spPr>
          <a:xfrm>
            <a:off x="6843495" y="5367638"/>
            <a:ext cx="430213" cy="4302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2" name="TextBox 193"/>
          <p:cNvSpPr txBox="1"/>
          <p:nvPr/>
        </p:nvSpPr>
        <p:spPr>
          <a:xfrm>
            <a:off x="47628" y="6421717"/>
            <a:ext cx="5439858" cy="37909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1950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年前后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中国周边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lt"/>
              </a:rPr>
              <a:t>形势图（世界局部图）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444" y="2702567"/>
            <a:ext cx="1731414" cy="1847248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355" y="3118522"/>
            <a:ext cx="374783" cy="37941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1910" y="128905"/>
            <a:ext cx="400240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effectLst/>
              </a:rPr>
              <a:t>20世纪50年代外交成就</a:t>
            </a:r>
            <a:endParaRPr lang="zh-CN" altLang="en-US" sz="2800" b="1">
              <a:solidFill>
                <a:schemeClr val="accent2"/>
              </a:solidFill>
              <a:effectLst/>
            </a:endParaRPr>
          </a:p>
        </p:txBody>
      </p:sp>
      <p:sp>
        <p:nvSpPr>
          <p:cNvPr id="2" name="TextBox 193"/>
          <p:cNvSpPr txBox="1"/>
          <p:nvPr/>
        </p:nvSpPr>
        <p:spPr>
          <a:xfrm>
            <a:off x="7323455" y="4289425"/>
            <a:ext cx="4851400" cy="73596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6月，中国倡导以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和平共处五项原则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作为国际关系准则（外交的成熟）。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7" grpId="0"/>
      <p:bldP spid="119" grpId="0"/>
      <p:bldP spid="121" grpId="0"/>
      <p:bldP spid="123" grpId="0"/>
      <p:bldP spid="194" grpId="0" bldLvl="0" animBg="1"/>
      <p:bldP spid="196" grpId="0" bldLvl="0" animBg="1"/>
      <p:bldP spid="197" grpId="0" bldLvl="0" animBg="1"/>
      <p:bldP spid="198" grpId="0" bldLvl="0" animBg="1"/>
      <p:bldP spid="199" grpId="0" bldLvl="0" animBg="1"/>
      <p:bldP spid="609" grpId="0" bldLvl="0" animBg="1"/>
      <p:bldP spid="611" grpId="0" bldLvl="0" animBg="1"/>
      <p:bldP spid="612" grpId="0"/>
      <p:bldP spid="615" grpId="0" bldLvl="0" animBg="1"/>
      <p:bldP spid="616" grpId="0"/>
      <p:bldP spid="617" grpId="0" bldLvl="0" animBg="1"/>
      <p:bldP spid="618" grpId="0"/>
      <p:bldP spid="619" grpId="0" bldLvl="0" animBg="1"/>
      <p:bldP spid="620" grpId="0" bldLvl="0" animBg="1"/>
      <p:bldP spid="621" grpId="0"/>
      <p:bldP spid="38" grpId="0"/>
      <p:bldP spid="39" grpId="0"/>
      <p:bldP spid="40" grpId="0"/>
      <p:bldP spid="41" grpId="0"/>
      <p:bldP spid="43" grpId="0"/>
      <p:bldP spid="44" grpId="0" bldLvl="0" animBg="1"/>
      <p:bldP spid="42" grpId="0"/>
      <p:bldP spid="27" grpId="0" bldLvl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9075" y="105410"/>
            <a:ext cx="1007173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立于世界舞台：开创独立自主的和平外交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（二）20世纪50年代末至60年代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5765" y="1623060"/>
            <a:ext cx="177863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下箭头 4"/>
          <p:cNvSpPr/>
          <p:nvPr/>
        </p:nvSpPr>
        <p:spPr>
          <a:xfrm>
            <a:off x="1052830" y="218567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06400" y="2813685"/>
            <a:ext cx="17780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/>
              </a:rPr>
              <a:t>外交诉求</a:t>
            </a:r>
            <a:endParaRPr lang="zh-CN" altLang="en-US" sz="2800" b="1">
              <a:solidFill>
                <a:schemeClr val="tx1"/>
              </a:solidFill>
              <a:effectLst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1052830" y="335153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6400" y="3979545"/>
            <a:ext cx="1778000" cy="5219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effectLst/>
              </a:rPr>
              <a:t>外交政策</a:t>
            </a:r>
            <a:endParaRPr lang="zh-CN" altLang="en-US" sz="2800" b="1">
              <a:effectLst/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977265" y="457835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406400" y="5195570"/>
            <a:ext cx="177800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effectLst/>
              </a:rPr>
              <a:t>外交成就</a:t>
            </a:r>
            <a:endParaRPr lang="zh-CN" altLang="en-US" sz="2800" b="1">
              <a:solidFill>
                <a:schemeClr val="accent2"/>
              </a:solidFill>
              <a:effectLst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2696210" y="1452245"/>
            <a:ext cx="3855720" cy="243649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2658110" y="3931285"/>
            <a:ext cx="3855720" cy="25914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6" name="图片 105"/>
          <p:cNvPicPr/>
          <p:nvPr/>
        </p:nvPicPr>
        <p:blipFill>
          <a:blip r:embed="rId3"/>
          <a:srcRect b="20838"/>
          <a:stretch>
            <a:fillRect/>
          </a:stretch>
        </p:blipFill>
        <p:spPr>
          <a:xfrm>
            <a:off x="6551930" y="1452245"/>
            <a:ext cx="3924935" cy="282384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" name="文本框 15"/>
          <p:cNvSpPr txBox="1"/>
          <p:nvPr/>
        </p:nvSpPr>
        <p:spPr>
          <a:xfrm>
            <a:off x="2184400" y="1647825"/>
            <a:ext cx="376872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国际：美苏威胁国防安全</a:t>
            </a:r>
            <a:endParaRPr lang="zh-CN" altLang="en-US" sz="2400"/>
          </a:p>
        </p:txBody>
      </p:sp>
      <p:sp>
        <p:nvSpPr>
          <p:cNvPr id="17" name="加号 16"/>
          <p:cNvSpPr/>
          <p:nvPr/>
        </p:nvSpPr>
        <p:spPr>
          <a:xfrm>
            <a:off x="5850890" y="1529715"/>
            <a:ext cx="701040" cy="733425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431915" y="1623060"/>
            <a:ext cx="423227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/>
              <a:t> </a:t>
            </a:r>
            <a:r>
              <a:rPr lang="zh-CN" altLang="en-US" sz="2400"/>
              <a:t>国内：阶级斗争思维影响</a:t>
            </a:r>
            <a:endParaRPr lang="zh-CN" altLang="en-US" sz="2400"/>
          </a:p>
        </p:txBody>
      </p:sp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551930" y="3880485"/>
            <a:ext cx="3924935" cy="264223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文本框 18"/>
          <p:cNvSpPr txBox="1"/>
          <p:nvPr/>
        </p:nvSpPr>
        <p:spPr>
          <a:xfrm>
            <a:off x="2184400" y="2823845"/>
            <a:ext cx="3666490" cy="497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维护国防安全，冲破封锁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2184400" y="3999865"/>
            <a:ext cx="356171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2400"/>
              <a:t>“</a:t>
            </a:r>
            <a:r>
              <a:rPr lang="zh-CN" altLang="en-US" sz="2400"/>
              <a:t>两个拳头打人</a:t>
            </a:r>
            <a:r>
              <a:rPr lang="en-US" altLang="zh-CN" sz="2400"/>
              <a:t>”</a:t>
            </a:r>
            <a:r>
              <a:rPr lang="zh-CN" altLang="en-US" sz="2400"/>
              <a:t>；远交</a:t>
            </a:r>
            <a:endParaRPr lang="zh-CN" altLang="en-US" sz="2400"/>
          </a:p>
        </p:txBody>
      </p:sp>
      <p:sp>
        <p:nvSpPr>
          <p:cNvPr id="21" name="文本框 20"/>
          <p:cNvSpPr txBox="1"/>
          <p:nvPr/>
        </p:nvSpPr>
        <p:spPr>
          <a:xfrm>
            <a:off x="2066290" y="5195570"/>
            <a:ext cx="9665335" cy="119888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  <a:prstDash val="sysDot"/>
          </a:ln>
        </p:spPr>
        <p:txBody>
          <a:bodyPr wrap="square" rtlCol="0" anchor="t">
            <a:spAutoFit/>
          </a:bodyPr>
          <a:lstStyle/>
          <a:p>
            <a:r>
              <a:rPr lang="zh-CN" altLang="en-US" sz="2400"/>
              <a:t>（1）以与</a:t>
            </a:r>
            <a:r>
              <a:rPr lang="zh-CN" altLang="en-US" sz="2400" b="1">
                <a:solidFill>
                  <a:srgbClr val="FF0000"/>
                </a:solidFill>
              </a:rPr>
              <a:t>亚非民族独立国家</a:t>
            </a:r>
            <a:r>
              <a:rPr lang="zh-CN" altLang="en-US" sz="2400"/>
              <a:t>建交为基本特点的建交高潮。</a:t>
            </a:r>
            <a:endParaRPr lang="zh-CN" altLang="en-US" sz="2400"/>
          </a:p>
          <a:p>
            <a:r>
              <a:rPr lang="zh-CN" altLang="en-US" sz="2400"/>
              <a:t>（2）中国逐步冲破西方国家的封锁。1964年，中国</a:t>
            </a:r>
            <a:r>
              <a:rPr lang="zh-CN" altLang="en-US" sz="2400" b="1">
                <a:solidFill>
                  <a:srgbClr val="FF0000"/>
                </a:solidFill>
              </a:rPr>
              <a:t>与法国建交</a:t>
            </a:r>
            <a:r>
              <a:rPr lang="zh-CN" altLang="en-US" sz="2400"/>
              <a:t>，实现了中国同西方大国关系的突破。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 bldLvl="0" animBg="1"/>
      <p:bldP spid="6" grpId="0" bldLvl="0" animBg="1"/>
      <p:bldP spid="11" grpId="0" bldLvl="0" animBg="1"/>
      <p:bldP spid="13" grpId="0" bldLvl="0" animBg="1"/>
      <p:bldP spid="26" grpId="0" bldLvl="0" animBg="1"/>
      <p:bldP spid="27" grpId="0" bldLvl="0" animBg="1"/>
      <p:bldP spid="16" grpId="0" bldLvl="0" animBg="1"/>
      <p:bldP spid="17" grpId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27" y="1800938"/>
            <a:ext cx="7627172" cy="4057448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97" y="2948940"/>
            <a:ext cx="1155118" cy="1271501"/>
          </a:xfrm>
          <a:prstGeom prst="rect">
            <a:avLst/>
          </a:prstGeom>
        </p:spPr>
      </p:pic>
      <p:sp>
        <p:nvSpPr>
          <p:cNvPr id="13" name="TextBox 193"/>
          <p:cNvSpPr txBox="1"/>
          <p:nvPr/>
        </p:nvSpPr>
        <p:spPr>
          <a:xfrm>
            <a:off x="8542595" y="292541"/>
            <a:ext cx="3444257" cy="172085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1970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年起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中国先后同意大利、奥地利、比利时、希腊、联邦德国等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西方国家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建立外交关系。中英、中荷关系升格为大使级。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TextBox 193"/>
          <p:cNvSpPr txBox="1"/>
          <p:nvPr/>
        </p:nvSpPr>
        <p:spPr>
          <a:xfrm>
            <a:off x="8515074" y="2344268"/>
            <a:ext cx="3812223" cy="56324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）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1971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5" name="TextBox 193"/>
          <p:cNvSpPr txBox="1"/>
          <p:nvPr/>
        </p:nvSpPr>
        <p:spPr>
          <a:xfrm>
            <a:off x="8542595" y="3570391"/>
            <a:ext cx="3444256" cy="56324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400" b="1" dirty="0"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（3）1972年</a:t>
            </a:r>
            <a:r>
              <a:rPr lang="en-US" altLang="zh-CN" b="1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</a:t>
            </a:r>
            <a:endParaRPr lang="en-US" altLang="zh-CN" b="1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8298663" y="1072767"/>
            <a:ext cx="0" cy="564862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92"/>
          <p:cNvSpPr/>
          <p:nvPr/>
        </p:nvSpPr>
        <p:spPr>
          <a:xfrm>
            <a:off x="8085246" y="755768"/>
            <a:ext cx="430213" cy="430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6F8F8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0" name="Oval 192"/>
          <p:cNvSpPr/>
          <p:nvPr/>
        </p:nvSpPr>
        <p:spPr>
          <a:xfrm>
            <a:off x="8085246" y="2494478"/>
            <a:ext cx="430213" cy="4302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Oval 192"/>
          <p:cNvSpPr/>
          <p:nvPr/>
        </p:nvSpPr>
        <p:spPr>
          <a:xfrm>
            <a:off x="8083638" y="3784525"/>
            <a:ext cx="430213" cy="43021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4" name="TextBox 193"/>
          <p:cNvSpPr txBox="1"/>
          <p:nvPr/>
        </p:nvSpPr>
        <p:spPr>
          <a:xfrm>
            <a:off x="8362496" y="2855810"/>
            <a:ext cx="3804796" cy="48958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中国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恢复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联合国合法席位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5" name="TextBox 193"/>
          <p:cNvSpPr txBox="1"/>
          <p:nvPr/>
        </p:nvSpPr>
        <p:spPr>
          <a:xfrm>
            <a:off x="8542601" y="4038919"/>
            <a:ext cx="3335598" cy="1228090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尼克松访华，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关系开始走向</a:t>
            </a:r>
            <a:r>
              <a:rPr kumimoji="0" lang="zh-CN" altLang="en-US" sz="2400" b="0" i="0" u="none" strike="noStrike" kern="1200" cap="none" spc="0" normalizeH="0" baseline="0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正常化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；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田中角荣访华，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中日</a:t>
            </a:r>
            <a:r>
              <a:rPr lang="zh-CN" altLang="en-US" sz="2400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建交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TextBox 193"/>
          <p:cNvSpPr txBox="1"/>
          <p:nvPr/>
        </p:nvSpPr>
        <p:spPr>
          <a:xfrm>
            <a:off x="8519160" y="5659120"/>
            <a:ext cx="3606800" cy="932815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dirty="0"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（4）1976年</a:t>
            </a:r>
            <a:endParaRPr lang="en-US" altLang="zh-CN" sz="2400" b="1" dirty="0"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2000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</a:rPr>
              <a:t>与中国建交的国家达到</a:t>
            </a:r>
            <a:r>
              <a:rPr lang="en-US" altLang="zh-CN" sz="2000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</a:rPr>
              <a:t>111</a:t>
            </a:r>
            <a:r>
              <a:rPr lang="zh-CN" altLang="zh-CN" sz="2000" dirty="0">
                <a:solidFill>
                  <a:srgbClr val="445469"/>
                </a:solidFill>
                <a:latin typeface="Arial" panose="020B0604020202020204"/>
                <a:ea typeface="微软雅黑" panose="020B0503020204020204" charset="-122"/>
                <a:cs typeface="+mn-ea"/>
              </a:rPr>
              <a:t>个。</a:t>
            </a:r>
            <a:endParaRPr lang="zh-CN" altLang="zh-CN" sz="2000" dirty="0">
              <a:solidFill>
                <a:srgbClr val="445469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Oval 192"/>
          <p:cNvSpPr/>
          <p:nvPr/>
        </p:nvSpPr>
        <p:spPr>
          <a:xfrm>
            <a:off x="8086178" y="5876180"/>
            <a:ext cx="430213" cy="43021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0" name="TextBox 193"/>
          <p:cNvSpPr txBox="1"/>
          <p:nvPr/>
        </p:nvSpPr>
        <p:spPr>
          <a:xfrm>
            <a:off x="5658632" y="3419197"/>
            <a:ext cx="2396320" cy="620342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1972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 </a:t>
            </a:r>
            <a:r>
              <a:rPr lang="zh-CN" altLang="en-US" sz="1600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尼克松访华，中美关系正常化</a:t>
            </a:r>
            <a:endParaRPr lang="en-US" altLang="zh-CN" sz="1600" dirty="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360148" y="3116668"/>
            <a:ext cx="223532" cy="2361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/>
          <p:cNvSpPr/>
          <p:nvPr/>
        </p:nvSpPr>
        <p:spPr>
          <a:xfrm rot="2029935">
            <a:off x="2206151" y="3695691"/>
            <a:ext cx="3845288" cy="2175712"/>
          </a:xfrm>
          <a:prstGeom prst="arc">
            <a:avLst>
              <a:gd name="adj1" fmla="val 11625672"/>
              <a:gd name="adj2" fmla="val 12507332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193"/>
          <p:cNvSpPr txBox="1"/>
          <p:nvPr/>
        </p:nvSpPr>
        <p:spPr>
          <a:xfrm>
            <a:off x="3176920" y="3526837"/>
            <a:ext cx="1345309" cy="620342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1972</a:t>
            </a:r>
            <a:r>
              <a:rPr lang="zh-CN" altLang="en-US" sz="16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600" b="1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  </a:t>
            </a:r>
            <a:endParaRPr lang="en-US" altLang="zh-CN" sz="1600" b="1" dirty="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C00000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中日建交</a:t>
            </a:r>
            <a:endParaRPr lang="en-US" altLang="zh-CN" sz="1600" dirty="0">
              <a:solidFill>
                <a:srgbClr val="C00000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783828" y="3344889"/>
            <a:ext cx="223532" cy="2361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3271752" y="3280683"/>
            <a:ext cx="223532" cy="23613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弧形 37"/>
          <p:cNvSpPr/>
          <p:nvPr/>
        </p:nvSpPr>
        <p:spPr>
          <a:xfrm rot="21345328">
            <a:off x="2755065" y="2667787"/>
            <a:ext cx="3845288" cy="2175712"/>
          </a:xfrm>
          <a:prstGeom prst="arc">
            <a:avLst>
              <a:gd name="adj1" fmla="val 11625672"/>
              <a:gd name="adj2" fmla="val 20915929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193"/>
          <p:cNvSpPr txBox="1"/>
          <p:nvPr/>
        </p:nvSpPr>
        <p:spPr>
          <a:xfrm>
            <a:off x="2030321" y="3000097"/>
            <a:ext cx="1346459" cy="876823"/>
          </a:xfrm>
          <a:prstGeom prst="rect">
            <a:avLst/>
          </a:prstGeom>
          <a:noFill/>
        </p:spPr>
        <p:txBody>
          <a:bodyPr wrap="square" lIns="121899" tIns="60950" rIns="121899" bIns="6095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1971</a:t>
            </a: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年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ts val="2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恢复联合国合法席位</a:t>
            </a:r>
            <a:endParaRPr lang="en-US" altLang="zh-CN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24790" y="128905"/>
            <a:ext cx="4002405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accent2"/>
                </a:solidFill>
                <a:effectLst/>
              </a:rPr>
              <a:t>20世纪</a:t>
            </a:r>
            <a:r>
              <a:rPr lang="en-US" altLang="zh-CN" sz="2800" b="1">
                <a:solidFill>
                  <a:schemeClr val="accent2"/>
                </a:solidFill>
                <a:effectLst/>
              </a:rPr>
              <a:t>7</a:t>
            </a:r>
            <a:r>
              <a:rPr lang="zh-CN" altLang="en-US" sz="2800" b="1">
                <a:solidFill>
                  <a:schemeClr val="accent2"/>
                </a:solidFill>
                <a:effectLst/>
              </a:rPr>
              <a:t>0年代外交成就：</a:t>
            </a:r>
            <a:r>
              <a:rPr lang="zh-CN" altLang="en-US" sz="2800" b="1">
                <a:solidFill>
                  <a:srgbClr val="FF0000"/>
                </a:solidFill>
                <a:effectLst/>
              </a:rPr>
              <a:t>打开外交新局面</a:t>
            </a:r>
            <a:endParaRPr lang="zh-CN" altLang="en-US" sz="2800" b="1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 bldLvl="0" animBg="1"/>
      <p:bldP spid="20" grpId="0" bldLvl="0" animBg="1"/>
      <p:bldP spid="21" grpId="0" bldLvl="0" animBg="1"/>
      <p:bldP spid="24" grpId="0"/>
      <p:bldP spid="25" grpId="0"/>
      <p:bldP spid="33" grpId="0"/>
      <p:bldP spid="34" grpId="0" bldLvl="0" animBg="1"/>
      <p:bldP spid="40" grpId="0"/>
      <p:bldP spid="5" grpId="0" bldLvl="0" animBg="1"/>
      <p:bldP spid="43" grpId="0" bldLvl="0" animBg="1"/>
      <p:bldP spid="46" grpId="0"/>
      <p:bldP spid="35" grpId="0" bldLvl="0" animBg="1"/>
      <p:bldP spid="36" grpId="0" bldLvl="0" animBg="1"/>
      <p:bldP spid="38" grpId="0" bldLvl="0" animBg="1"/>
      <p:bldP spid="39" grpId="0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9075" y="105410"/>
            <a:ext cx="10071735" cy="1346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</a:t>
            </a:r>
            <a:r>
              <a:rPr lang="zh-CN" altLang="en-US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站</a:t>
            </a:r>
            <a:r>
              <a:rPr lang="zh-CN" altLang="en-US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立于世界舞台：开创独立自主的和平外交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1D41D5"/>
                </a:solidFill>
              </a:rPr>
              <a:t>（三）20世纪70年代：外交打开新局面</a:t>
            </a:r>
            <a:endParaRPr lang="zh-CN" altLang="en-US" sz="2800" b="1">
              <a:solidFill>
                <a:srgbClr val="1D41D5"/>
              </a:solidFill>
            </a:endParaRPr>
          </a:p>
        </p:txBody>
      </p:sp>
      <p:sp>
        <p:nvSpPr>
          <p:cNvPr id="7174" name="文本框 46"/>
          <p:cNvSpPr txBox="1">
            <a:spLocks noChangeArrowheads="1"/>
          </p:cNvSpPr>
          <p:nvPr/>
        </p:nvSpPr>
        <p:spPr bwMode="auto">
          <a:xfrm>
            <a:off x="30539" y="1552170"/>
            <a:ext cx="12161717" cy="4603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阅读材料并结合所学知识，指出20世纪70年代国内外历史背景，概括此时的外交诉求</a:t>
            </a:r>
            <a:endParaRPr lang="zh-CN" altLang="en-US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861820" y="2014855"/>
            <a:ext cx="7941945" cy="4516755"/>
            <a:chOff x="1273789" y="749521"/>
            <a:chExt cx="9644423" cy="5358959"/>
          </a:xfrm>
        </p:grpSpPr>
        <p:grpSp>
          <p:nvGrpSpPr>
            <p:cNvPr id="8" name="Group 205"/>
            <p:cNvGrpSpPr/>
            <p:nvPr/>
          </p:nvGrpSpPr>
          <p:grpSpPr bwMode="auto">
            <a:xfrm>
              <a:off x="1273789" y="1277749"/>
              <a:ext cx="9299372" cy="4830731"/>
              <a:chOff x="2708" y="1655"/>
              <a:chExt cx="2183" cy="1134"/>
            </a:xfrm>
          </p:grpSpPr>
          <p:sp>
            <p:nvSpPr>
              <p:cNvPr id="551" name="Freeform 5"/>
              <p:cNvSpPr/>
              <p:nvPr/>
            </p:nvSpPr>
            <p:spPr bwMode="auto">
              <a:xfrm>
                <a:off x="4853" y="2594"/>
                <a:ext cx="38" cy="59"/>
              </a:xfrm>
              <a:custGeom>
                <a:avLst/>
                <a:gdLst>
                  <a:gd name="T0" fmla="*/ 1 w 16"/>
                  <a:gd name="T1" fmla="*/ 0 h 25"/>
                  <a:gd name="T2" fmla="*/ 5 w 16"/>
                  <a:gd name="T3" fmla="*/ 4 h 25"/>
                  <a:gd name="T4" fmla="*/ 4 w 16"/>
                  <a:gd name="T5" fmla="*/ 4 h 25"/>
                  <a:gd name="T6" fmla="*/ 6 w 16"/>
                  <a:gd name="T7" fmla="*/ 8 h 25"/>
                  <a:gd name="T8" fmla="*/ 7 w 16"/>
                  <a:gd name="T9" fmla="*/ 9 h 25"/>
                  <a:gd name="T10" fmla="*/ 7 w 16"/>
                  <a:gd name="T11" fmla="*/ 6 h 25"/>
                  <a:gd name="T12" fmla="*/ 12 w 16"/>
                  <a:gd name="T13" fmla="*/ 11 h 25"/>
                  <a:gd name="T14" fmla="*/ 15 w 16"/>
                  <a:gd name="T15" fmla="*/ 10 h 25"/>
                  <a:gd name="T16" fmla="*/ 14 w 16"/>
                  <a:gd name="T17" fmla="*/ 14 h 25"/>
                  <a:gd name="T18" fmla="*/ 12 w 16"/>
                  <a:gd name="T19" fmla="*/ 15 h 25"/>
                  <a:gd name="T20" fmla="*/ 11 w 16"/>
                  <a:gd name="T21" fmla="*/ 18 h 25"/>
                  <a:gd name="T22" fmla="*/ 6 w 16"/>
                  <a:gd name="T23" fmla="*/ 22 h 25"/>
                  <a:gd name="T24" fmla="*/ 4 w 16"/>
                  <a:gd name="T25" fmla="*/ 15 h 25"/>
                  <a:gd name="T26" fmla="*/ 6 w 16"/>
                  <a:gd name="T27" fmla="*/ 12 h 25"/>
                  <a:gd name="T28" fmla="*/ 6 w 16"/>
                  <a:gd name="T29" fmla="*/ 8 h 25"/>
                  <a:gd name="T30" fmla="*/ 4 w 16"/>
                  <a:gd name="T31" fmla="*/ 5 h 25"/>
                  <a:gd name="T32" fmla="*/ 4 w 16"/>
                  <a:gd name="T33" fmla="*/ 6 h 25"/>
                  <a:gd name="T34" fmla="*/ 2 w 16"/>
                  <a:gd name="T35" fmla="*/ 2 h 25"/>
                  <a:gd name="T36" fmla="*/ 2 w 16"/>
                  <a:gd name="T37" fmla="*/ 3 h 25"/>
                  <a:gd name="T38" fmla="*/ 1 w 16"/>
                  <a:gd name="T3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" h="25">
                    <a:moveTo>
                      <a:pt x="1" y="0"/>
                    </a:moveTo>
                    <a:cubicBezTo>
                      <a:pt x="1" y="2"/>
                      <a:pt x="5" y="1"/>
                      <a:pt x="5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5" y="5"/>
                      <a:pt x="6" y="6"/>
                      <a:pt x="6" y="8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7" y="8"/>
                      <a:pt x="8" y="7"/>
                      <a:pt x="7" y="6"/>
                    </a:cubicBezTo>
                    <a:cubicBezTo>
                      <a:pt x="9" y="7"/>
                      <a:pt x="9" y="13"/>
                      <a:pt x="12" y="11"/>
                    </a:cubicBezTo>
                    <a:cubicBezTo>
                      <a:pt x="12" y="11"/>
                      <a:pt x="16" y="9"/>
                      <a:pt x="15" y="10"/>
                    </a:cubicBezTo>
                    <a:cubicBezTo>
                      <a:pt x="15" y="12"/>
                      <a:pt x="14" y="13"/>
                      <a:pt x="14" y="14"/>
                    </a:cubicBezTo>
                    <a:cubicBezTo>
                      <a:pt x="14" y="16"/>
                      <a:pt x="13" y="14"/>
                      <a:pt x="12" y="15"/>
                    </a:cubicBezTo>
                    <a:cubicBezTo>
                      <a:pt x="11" y="16"/>
                      <a:pt x="12" y="17"/>
                      <a:pt x="11" y="18"/>
                    </a:cubicBezTo>
                    <a:cubicBezTo>
                      <a:pt x="10" y="21"/>
                      <a:pt x="8" y="25"/>
                      <a:pt x="6" y="22"/>
                    </a:cubicBezTo>
                    <a:cubicBezTo>
                      <a:pt x="9" y="18"/>
                      <a:pt x="3" y="18"/>
                      <a:pt x="4" y="15"/>
                    </a:cubicBezTo>
                    <a:cubicBezTo>
                      <a:pt x="3" y="15"/>
                      <a:pt x="7" y="11"/>
                      <a:pt x="6" y="12"/>
                    </a:cubicBezTo>
                    <a:cubicBezTo>
                      <a:pt x="6" y="11"/>
                      <a:pt x="6" y="8"/>
                      <a:pt x="6" y="8"/>
                    </a:cubicBezTo>
                    <a:cubicBezTo>
                      <a:pt x="4" y="8"/>
                      <a:pt x="5" y="6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3" y="5"/>
                      <a:pt x="2" y="4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2" name="Freeform 6"/>
              <p:cNvSpPr>
                <a:spLocks noEditPoints="1"/>
              </p:cNvSpPr>
              <p:nvPr/>
            </p:nvSpPr>
            <p:spPr bwMode="auto">
              <a:xfrm>
                <a:off x="4851" y="2589"/>
                <a:ext cx="40" cy="62"/>
              </a:xfrm>
              <a:custGeom>
                <a:avLst/>
                <a:gdLst>
                  <a:gd name="T0" fmla="*/ 6 w 17"/>
                  <a:gd name="T1" fmla="*/ 25 h 26"/>
                  <a:gd name="T2" fmla="*/ 6 w 17"/>
                  <a:gd name="T3" fmla="*/ 24 h 26"/>
                  <a:gd name="T4" fmla="*/ 6 w 17"/>
                  <a:gd name="T5" fmla="*/ 20 h 26"/>
                  <a:gd name="T6" fmla="*/ 4 w 17"/>
                  <a:gd name="T7" fmla="*/ 17 h 26"/>
                  <a:gd name="T8" fmla="*/ 4 w 17"/>
                  <a:gd name="T9" fmla="*/ 17 h 26"/>
                  <a:gd name="T10" fmla="*/ 4 w 17"/>
                  <a:gd name="T11" fmla="*/ 17 h 26"/>
                  <a:gd name="T12" fmla="*/ 4 w 17"/>
                  <a:gd name="T13" fmla="*/ 16 h 26"/>
                  <a:gd name="T14" fmla="*/ 7 w 17"/>
                  <a:gd name="T15" fmla="*/ 14 h 26"/>
                  <a:gd name="T16" fmla="*/ 7 w 17"/>
                  <a:gd name="T17" fmla="*/ 13 h 26"/>
                  <a:gd name="T18" fmla="*/ 6 w 17"/>
                  <a:gd name="T19" fmla="*/ 11 h 26"/>
                  <a:gd name="T20" fmla="*/ 5 w 17"/>
                  <a:gd name="T21" fmla="*/ 9 h 26"/>
                  <a:gd name="T22" fmla="*/ 4 w 17"/>
                  <a:gd name="T23" fmla="*/ 8 h 26"/>
                  <a:gd name="T24" fmla="*/ 3 w 17"/>
                  <a:gd name="T25" fmla="*/ 6 h 26"/>
                  <a:gd name="T26" fmla="*/ 1 w 17"/>
                  <a:gd name="T27" fmla="*/ 1 h 26"/>
                  <a:gd name="T28" fmla="*/ 2 w 17"/>
                  <a:gd name="T29" fmla="*/ 1 h 26"/>
                  <a:gd name="T30" fmla="*/ 6 w 17"/>
                  <a:gd name="T31" fmla="*/ 0 h 26"/>
                  <a:gd name="T32" fmla="*/ 7 w 17"/>
                  <a:gd name="T33" fmla="*/ 6 h 26"/>
                  <a:gd name="T34" fmla="*/ 7 w 17"/>
                  <a:gd name="T35" fmla="*/ 9 h 26"/>
                  <a:gd name="T36" fmla="*/ 8 w 17"/>
                  <a:gd name="T37" fmla="*/ 8 h 26"/>
                  <a:gd name="T38" fmla="*/ 9 w 17"/>
                  <a:gd name="T39" fmla="*/ 8 h 26"/>
                  <a:gd name="T40" fmla="*/ 12 w 17"/>
                  <a:gd name="T41" fmla="*/ 13 h 26"/>
                  <a:gd name="T42" fmla="*/ 16 w 17"/>
                  <a:gd name="T43" fmla="*/ 11 h 26"/>
                  <a:gd name="T44" fmla="*/ 17 w 17"/>
                  <a:gd name="T45" fmla="*/ 13 h 26"/>
                  <a:gd name="T46" fmla="*/ 16 w 17"/>
                  <a:gd name="T47" fmla="*/ 16 h 26"/>
                  <a:gd name="T48" fmla="*/ 14 w 17"/>
                  <a:gd name="T49" fmla="*/ 18 h 26"/>
                  <a:gd name="T50" fmla="*/ 14 w 17"/>
                  <a:gd name="T51" fmla="*/ 18 h 26"/>
                  <a:gd name="T52" fmla="*/ 13 w 17"/>
                  <a:gd name="T53" fmla="*/ 21 h 26"/>
                  <a:gd name="T54" fmla="*/ 7 w 17"/>
                  <a:gd name="T55" fmla="*/ 24 h 26"/>
                  <a:gd name="T56" fmla="*/ 12 w 17"/>
                  <a:gd name="T57" fmla="*/ 20 h 26"/>
                  <a:gd name="T58" fmla="*/ 13 w 17"/>
                  <a:gd name="T59" fmla="*/ 17 h 26"/>
                  <a:gd name="T60" fmla="*/ 15 w 17"/>
                  <a:gd name="T61" fmla="*/ 16 h 26"/>
                  <a:gd name="T62" fmla="*/ 16 w 17"/>
                  <a:gd name="T63" fmla="*/ 12 h 26"/>
                  <a:gd name="T64" fmla="*/ 9 w 17"/>
                  <a:gd name="T65" fmla="*/ 11 h 26"/>
                  <a:gd name="T66" fmla="*/ 8 w 17"/>
                  <a:gd name="T67" fmla="*/ 11 h 26"/>
                  <a:gd name="T68" fmla="*/ 7 w 17"/>
                  <a:gd name="T69" fmla="*/ 11 h 26"/>
                  <a:gd name="T70" fmla="*/ 8 w 17"/>
                  <a:gd name="T71" fmla="*/ 12 h 26"/>
                  <a:gd name="T72" fmla="*/ 8 w 17"/>
                  <a:gd name="T73" fmla="*/ 14 h 26"/>
                  <a:gd name="T74" fmla="*/ 7 w 17"/>
                  <a:gd name="T75" fmla="*/ 19 h 26"/>
                  <a:gd name="T76" fmla="*/ 7 w 17"/>
                  <a:gd name="T77" fmla="*/ 24 h 26"/>
                  <a:gd name="T78" fmla="*/ 5 w 17"/>
                  <a:gd name="T79" fmla="*/ 6 h 26"/>
                  <a:gd name="T80" fmla="*/ 4 w 17"/>
                  <a:gd name="T8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" h="26">
                    <a:moveTo>
                      <a:pt x="8" y="26"/>
                    </a:moveTo>
                    <a:cubicBezTo>
                      <a:pt x="7" y="26"/>
                      <a:pt x="7" y="26"/>
                      <a:pt x="6" y="25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3"/>
                      <a:pt x="7" y="22"/>
                      <a:pt x="7" y="22"/>
                    </a:cubicBezTo>
                    <a:cubicBezTo>
                      <a:pt x="7" y="21"/>
                      <a:pt x="6" y="21"/>
                      <a:pt x="6" y="20"/>
                    </a:cubicBezTo>
                    <a:cubicBezTo>
                      <a:pt x="5" y="19"/>
                      <a:pt x="4" y="19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6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7" y="4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8" y="8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11" y="11"/>
                      <a:pt x="11" y="13"/>
                      <a:pt x="12" y="13"/>
                    </a:cubicBezTo>
                    <a:cubicBezTo>
                      <a:pt x="12" y="13"/>
                      <a:pt x="12" y="13"/>
                      <a:pt x="13" y="12"/>
                    </a:cubicBezTo>
                    <a:cubicBezTo>
                      <a:pt x="14" y="12"/>
                      <a:pt x="15" y="11"/>
                      <a:pt x="16" y="11"/>
                    </a:cubicBezTo>
                    <a:cubicBezTo>
                      <a:pt x="16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3"/>
                    </a:cubicBezTo>
                    <a:cubicBezTo>
                      <a:pt x="17" y="13"/>
                      <a:pt x="17" y="14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6" y="16"/>
                      <a:pt x="16" y="18"/>
                      <a:pt x="15" y="18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4" y="18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8"/>
                    </a:cubicBezTo>
                    <a:cubicBezTo>
                      <a:pt x="13" y="18"/>
                      <a:pt x="13" y="18"/>
                      <a:pt x="13" y="19"/>
                    </a:cubicBezTo>
                    <a:cubicBezTo>
                      <a:pt x="13" y="19"/>
                      <a:pt x="13" y="20"/>
                      <a:pt x="13" y="21"/>
                    </a:cubicBezTo>
                    <a:cubicBezTo>
                      <a:pt x="12" y="23"/>
                      <a:pt x="10" y="26"/>
                      <a:pt x="8" y="26"/>
                    </a:cubicBezTo>
                    <a:close/>
                    <a:moveTo>
                      <a:pt x="7" y="24"/>
                    </a:moveTo>
                    <a:cubicBezTo>
                      <a:pt x="8" y="24"/>
                      <a:pt x="8" y="25"/>
                      <a:pt x="8" y="25"/>
                    </a:cubicBezTo>
                    <a:cubicBezTo>
                      <a:pt x="9" y="25"/>
                      <a:pt x="10" y="23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18"/>
                      <a:pt x="12" y="18"/>
                      <a:pt x="13" y="17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5"/>
                      <a:pt x="15" y="14"/>
                    </a:cubicBezTo>
                    <a:cubicBezTo>
                      <a:pt x="15" y="14"/>
                      <a:pt x="16" y="13"/>
                      <a:pt x="16" y="12"/>
                    </a:cubicBezTo>
                    <a:cubicBezTo>
                      <a:pt x="15" y="12"/>
                      <a:pt x="15" y="13"/>
                      <a:pt x="13" y="14"/>
                    </a:cubicBezTo>
                    <a:cubicBezTo>
                      <a:pt x="11" y="15"/>
                      <a:pt x="10" y="13"/>
                      <a:pt x="9" y="11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7" y="14"/>
                      <a:pt x="6" y="16"/>
                      <a:pt x="5" y="17"/>
                    </a:cubicBezTo>
                    <a:cubicBezTo>
                      <a:pt x="5" y="18"/>
                      <a:pt x="6" y="18"/>
                      <a:pt x="7" y="19"/>
                    </a:cubicBezTo>
                    <a:cubicBezTo>
                      <a:pt x="7" y="20"/>
                      <a:pt x="8" y="21"/>
                      <a:pt x="8" y="22"/>
                    </a:cubicBezTo>
                    <a:cubicBezTo>
                      <a:pt x="8" y="23"/>
                      <a:pt x="8" y="23"/>
                      <a:pt x="7" y="24"/>
                    </a:cubicBezTo>
                    <a:close/>
                    <a:moveTo>
                      <a:pt x="4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3" name="Freeform 7"/>
              <p:cNvSpPr/>
              <p:nvPr/>
            </p:nvSpPr>
            <p:spPr bwMode="auto">
              <a:xfrm>
                <a:off x="4815" y="2641"/>
                <a:ext cx="47" cy="57"/>
              </a:xfrm>
              <a:custGeom>
                <a:avLst/>
                <a:gdLst>
                  <a:gd name="T0" fmla="*/ 15 w 20"/>
                  <a:gd name="T1" fmla="*/ 2 h 24"/>
                  <a:gd name="T2" fmla="*/ 16 w 20"/>
                  <a:gd name="T3" fmla="*/ 0 h 24"/>
                  <a:gd name="T4" fmla="*/ 18 w 20"/>
                  <a:gd name="T5" fmla="*/ 3 h 24"/>
                  <a:gd name="T6" fmla="*/ 19 w 20"/>
                  <a:gd name="T7" fmla="*/ 1 h 24"/>
                  <a:gd name="T8" fmla="*/ 19 w 20"/>
                  <a:gd name="T9" fmla="*/ 3 h 24"/>
                  <a:gd name="T10" fmla="*/ 20 w 20"/>
                  <a:gd name="T11" fmla="*/ 2 h 24"/>
                  <a:gd name="T12" fmla="*/ 20 w 20"/>
                  <a:gd name="T13" fmla="*/ 2 h 24"/>
                  <a:gd name="T14" fmla="*/ 20 w 20"/>
                  <a:gd name="T15" fmla="*/ 4 h 24"/>
                  <a:gd name="T16" fmla="*/ 18 w 20"/>
                  <a:gd name="T17" fmla="*/ 7 h 24"/>
                  <a:gd name="T18" fmla="*/ 17 w 20"/>
                  <a:gd name="T19" fmla="*/ 12 h 24"/>
                  <a:gd name="T20" fmla="*/ 13 w 20"/>
                  <a:gd name="T21" fmla="*/ 12 h 24"/>
                  <a:gd name="T22" fmla="*/ 9 w 20"/>
                  <a:gd name="T23" fmla="*/ 21 h 24"/>
                  <a:gd name="T24" fmla="*/ 0 w 20"/>
                  <a:gd name="T25" fmla="*/ 20 h 24"/>
                  <a:gd name="T26" fmla="*/ 1 w 20"/>
                  <a:gd name="T27" fmla="*/ 19 h 24"/>
                  <a:gd name="T28" fmla="*/ 0 w 20"/>
                  <a:gd name="T29" fmla="*/ 20 h 24"/>
                  <a:gd name="T30" fmla="*/ 0 w 20"/>
                  <a:gd name="T31" fmla="*/ 19 h 24"/>
                  <a:gd name="T32" fmla="*/ 2 w 20"/>
                  <a:gd name="T33" fmla="*/ 17 h 24"/>
                  <a:gd name="T34" fmla="*/ 2 w 20"/>
                  <a:gd name="T35" fmla="*/ 16 h 24"/>
                  <a:gd name="T36" fmla="*/ 9 w 20"/>
                  <a:gd name="T37" fmla="*/ 10 h 24"/>
                  <a:gd name="T38" fmla="*/ 12 w 20"/>
                  <a:gd name="T39" fmla="*/ 5 h 24"/>
                  <a:gd name="T40" fmla="*/ 15 w 20"/>
                  <a:gd name="T4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24">
                    <a:moveTo>
                      <a:pt x="15" y="2"/>
                    </a:moveTo>
                    <a:cubicBezTo>
                      <a:pt x="15" y="1"/>
                      <a:pt x="16" y="0"/>
                      <a:pt x="16" y="0"/>
                    </a:cubicBezTo>
                    <a:cubicBezTo>
                      <a:pt x="17" y="1"/>
                      <a:pt x="17" y="2"/>
                      <a:pt x="18" y="3"/>
                    </a:cubicBezTo>
                    <a:cubicBezTo>
                      <a:pt x="18" y="2"/>
                      <a:pt x="19" y="2"/>
                      <a:pt x="19" y="1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4"/>
                      <a:pt x="20" y="4"/>
                    </a:cubicBezTo>
                    <a:cubicBezTo>
                      <a:pt x="20" y="5"/>
                      <a:pt x="19" y="7"/>
                      <a:pt x="18" y="7"/>
                    </a:cubicBezTo>
                    <a:cubicBezTo>
                      <a:pt x="18" y="9"/>
                      <a:pt x="15" y="11"/>
                      <a:pt x="17" y="12"/>
                    </a:cubicBezTo>
                    <a:cubicBezTo>
                      <a:pt x="15" y="10"/>
                      <a:pt x="15" y="13"/>
                      <a:pt x="13" y="12"/>
                    </a:cubicBezTo>
                    <a:cubicBezTo>
                      <a:pt x="12" y="16"/>
                      <a:pt x="12" y="19"/>
                      <a:pt x="9" y="21"/>
                    </a:cubicBezTo>
                    <a:cubicBezTo>
                      <a:pt x="5" y="24"/>
                      <a:pt x="4" y="20"/>
                      <a:pt x="0" y="20"/>
                    </a:cubicBezTo>
                    <a:cubicBezTo>
                      <a:pt x="1" y="20"/>
                      <a:pt x="1" y="20"/>
                      <a:pt x="1" y="19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19"/>
                      <a:pt x="1" y="20"/>
                      <a:pt x="0" y="19"/>
                    </a:cubicBezTo>
                    <a:cubicBezTo>
                      <a:pt x="2" y="18"/>
                      <a:pt x="0" y="17"/>
                      <a:pt x="2" y="17"/>
                    </a:cubicBezTo>
                    <a:cubicBezTo>
                      <a:pt x="1" y="16"/>
                      <a:pt x="1" y="16"/>
                      <a:pt x="2" y="16"/>
                    </a:cubicBezTo>
                    <a:cubicBezTo>
                      <a:pt x="2" y="13"/>
                      <a:pt x="7" y="11"/>
                      <a:pt x="9" y="10"/>
                    </a:cubicBezTo>
                    <a:cubicBezTo>
                      <a:pt x="11" y="8"/>
                      <a:pt x="12" y="8"/>
                      <a:pt x="12" y="5"/>
                    </a:cubicBezTo>
                    <a:cubicBezTo>
                      <a:pt x="13" y="4"/>
                      <a:pt x="15" y="4"/>
                      <a:pt x="15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4" name="Freeform 8"/>
              <p:cNvSpPr>
                <a:spLocks noEditPoints="1"/>
              </p:cNvSpPr>
              <p:nvPr/>
            </p:nvSpPr>
            <p:spPr bwMode="auto">
              <a:xfrm>
                <a:off x="4810" y="2639"/>
                <a:ext cx="55" cy="57"/>
              </a:xfrm>
              <a:custGeom>
                <a:avLst/>
                <a:gdLst>
                  <a:gd name="T0" fmla="*/ 6 w 23"/>
                  <a:gd name="T1" fmla="*/ 23 h 24"/>
                  <a:gd name="T2" fmla="*/ 2 w 23"/>
                  <a:gd name="T3" fmla="*/ 22 h 24"/>
                  <a:gd name="T4" fmla="*/ 1 w 23"/>
                  <a:gd name="T5" fmla="*/ 22 h 24"/>
                  <a:gd name="T6" fmla="*/ 2 w 23"/>
                  <a:gd name="T7" fmla="*/ 21 h 24"/>
                  <a:gd name="T8" fmla="*/ 0 w 23"/>
                  <a:gd name="T9" fmla="*/ 20 h 24"/>
                  <a:gd name="T10" fmla="*/ 2 w 23"/>
                  <a:gd name="T11" fmla="*/ 19 h 24"/>
                  <a:gd name="T12" fmla="*/ 3 w 23"/>
                  <a:gd name="T13" fmla="*/ 18 h 24"/>
                  <a:gd name="T14" fmla="*/ 4 w 23"/>
                  <a:gd name="T15" fmla="*/ 16 h 24"/>
                  <a:gd name="T16" fmla="*/ 11 w 23"/>
                  <a:gd name="T17" fmla="*/ 10 h 24"/>
                  <a:gd name="T18" fmla="*/ 15 w 23"/>
                  <a:gd name="T19" fmla="*/ 4 h 24"/>
                  <a:gd name="T20" fmla="*/ 16 w 23"/>
                  <a:gd name="T21" fmla="*/ 2 h 24"/>
                  <a:gd name="T22" fmla="*/ 18 w 23"/>
                  <a:gd name="T23" fmla="*/ 0 h 24"/>
                  <a:gd name="T24" fmla="*/ 20 w 23"/>
                  <a:gd name="T25" fmla="*/ 3 h 24"/>
                  <a:gd name="T26" fmla="*/ 21 w 23"/>
                  <a:gd name="T27" fmla="*/ 2 h 24"/>
                  <a:gd name="T28" fmla="*/ 22 w 23"/>
                  <a:gd name="T29" fmla="*/ 2 h 24"/>
                  <a:gd name="T30" fmla="*/ 22 w 23"/>
                  <a:gd name="T31" fmla="*/ 2 h 24"/>
                  <a:gd name="T32" fmla="*/ 23 w 23"/>
                  <a:gd name="T33" fmla="*/ 3 h 24"/>
                  <a:gd name="T34" fmla="*/ 23 w 23"/>
                  <a:gd name="T35" fmla="*/ 6 h 24"/>
                  <a:gd name="T36" fmla="*/ 21 w 23"/>
                  <a:gd name="T37" fmla="*/ 9 h 24"/>
                  <a:gd name="T38" fmla="*/ 19 w 23"/>
                  <a:gd name="T39" fmla="*/ 12 h 24"/>
                  <a:gd name="T40" fmla="*/ 20 w 23"/>
                  <a:gd name="T41" fmla="*/ 12 h 24"/>
                  <a:gd name="T42" fmla="*/ 19 w 23"/>
                  <a:gd name="T43" fmla="*/ 13 h 24"/>
                  <a:gd name="T44" fmla="*/ 15 w 23"/>
                  <a:gd name="T45" fmla="*/ 14 h 24"/>
                  <a:gd name="T46" fmla="*/ 11 w 23"/>
                  <a:gd name="T47" fmla="*/ 23 h 24"/>
                  <a:gd name="T48" fmla="*/ 3 w 23"/>
                  <a:gd name="T49" fmla="*/ 21 h 24"/>
                  <a:gd name="T50" fmla="*/ 10 w 23"/>
                  <a:gd name="T51" fmla="*/ 22 h 24"/>
                  <a:gd name="T52" fmla="*/ 14 w 23"/>
                  <a:gd name="T53" fmla="*/ 13 h 24"/>
                  <a:gd name="T54" fmla="*/ 15 w 23"/>
                  <a:gd name="T55" fmla="*/ 13 h 24"/>
                  <a:gd name="T56" fmla="*/ 18 w 23"/>
                  <a:gd name="T57" fmla="*/ 12 h 24"/>
                  <a:gd name="T58" fmla="*/ 19 w 23"/>
                  <a:gd name="T59" fmla="*/ 9 h 24"/>
                  <a:gd name="T60" fmla="*/ 20 w 23"/>
                  <a:gd name="T61" fmla="*/ 8 h 24"/>
                  <a:gd name="T62" fmla="*/ 20 w 23"/>
                  <a:gd name="T63" fmla="*/ 4 h 24"/>
                  <a:gd name="T64" fmla="*/ 18 w 23"/>
                  <a:gd name="T65" fmla="*/ 2 h 24"/>
                  <a:gd name="T66" fmla="*/ 16 w 23"/>
                  <a:gd name="T67" fmla="*/ 5 h 24"/>
                  <a:gd name="T68" fmla="*/ 12 w 23"/>
                  <a:gd name="T69" fmla="*/ 11 h 24"/>
                  <a:gd name="T70" fmla="*/ 5 w 23"/>
                  <a:gd name="T71" fmla="*/ 17 h 24"/>
                  <a:gd name="T72" fmla="*/ 4 w 23"/>
                  <a:gd name="T73" fmla="*/ 18 h 24"/>
                  <a:gd name="T74" fmla="*/ 5 w 23"/>
                  <a:gd name="T75" fmla="*/ 19 h 24"/>
                  <a:gd name="T76" fmla="*/ 3 w 23"/>
                  <a:gd name="T77" fmla="*/ 21 h 24"/>
                  <a:gd name="T78" fmla="*/ 21 w 23"/>
                  <a:gd name="T79" fmla="*/ 7 h 24"/>
                  <a:gd name="T80" fmla="*/ 22 w 23"/>
                  <a:gd name="T8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24">
                    <a:moveTo>
                      <a:pt x="9" y="24"/>
                    </a:moveTo>
                    <a:cubicBezTo>
                      <a:pt x="8" y="24"/>
                      <a:pt x="7" y="23"/>
                      <a:pt x="6" y="23"/>
                    </a:cubicBezTo>
                    <a:cubicBezTo>
                      <a:pt x="5" y="22"/>
                      <a:pt x="4" y="22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1" y="21"/>
                      <a:pt x="1" y="21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19"/>
                      <a:pt x="2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3" y="16"/>
                      <a:pt x="4" y="16"/>
                    </a:cubicBezTo>
                    <a:cubicBezTo>
                      <a:pt x="4" y="14"/>
                      <a:pt x="7" y="13"/>
                      <a:pt x="9" y="12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3" y="9"/>
                      <a:pt x="13" y="8"/>
                      <a:pt x="14" y="6"/>
                    </a:cubicBezTo>
                    <a:cubicBezTo>
                      <a:pt x="14" y="5"/>
                      <a:pt x="15" y="5"/>
                      <a:pt x="15" y="4"/>
                    </a:cubicBezTo>
                    <a:cubicBezTo>
                      <a:pt x="16" y="4"/>
                      <a:pt x="16" y="3"/>
                      <a:pt x="16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1"/>
                      <a:pt x="17" y="1"/>
                    </a:cubicBezTo>
                    <a:cubicBezTo>
                      <a:pt x="17" y="1"/>
                      <a:pt x="17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4"/>
                      <a:pt x="23" y="4"/>
                    </a:cubicBezTo>
                    <a:cubicBezTo>
                      <a:pt x="23" y="5"/>
                      <a:pt x="23" y="5"/>
                      <a:pt x="23" y="6"/>
                    </a:cubicBezTo>
                    <a:cubicBezTo>
                      <a:pt x="23" y="6"/>
                      <a:pt x="22" y="7"/>
                      <a:pt x="22" y="8"/>
                    </a:cubicBezTo>
                    <a:cubicBezTo>
                      <a:pt x="21" y="8"/>
                      <a:pt x="21" y="8"/>
                      <a:pt x="21" y="9"/>
                    </a:cubicBezTo>
                    <a:cubicBezTo>
                      <a:pt x="21" y="9"/>
                      <a:pt x="20" y="9"/>
                      <a:pt x="20" y="10"/>
                    </a:cubicBezTo>
                    <a:cubicBezTo>
                      <a:pt x="20" y="10"/>
                      <a:pt x="19" y="11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20" y="12"/>
                      <a:pt x="20" y="12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7" y="14"/>
                    </a:cubicBezTo>
                    <a:cubicBezTo>
                      <a:pt x="17" y="14"/>
                      <a:pt x="16" y="14"/>
                      <a:pt x="15" y="14"/>
                    </a:cubicBezTo>
                    <a:cubicBezTo>
                      <a:pt x="15" y="15"/>
                      <a:pt x="15" y="15"/>
                      <a:pt x="15" y="16"/>
                    </a:cubicBezTo>
                    <a:cubicBezTo>
                      <a:pt x="14" y="18"/>
                      <a:pt x="14" y="21"/>
                      <a:pt x="11" y="23"/>
                    </a:cubicBezTo>
                    <a:cubicBezTo>
                      <a:pt x="10" y="24"/>
                      <a:pt x="10" y="24"/>
                      <a:pt x="9" y="24"/>
                    </a:cubicBezTo>
                    <a:close/>
                    <a:moveTo>
                      <a:pt x="3" y="21"/>
                    </a:moveTo>
                    <a:cubicBezTo>
                      <a:pt x="5" y="21"/>
                      <a:pt x="5" y="21"/>
                      <a:pt x="6" y="22"/>
                    </a:cubicBezTo>
                    <a:cubicBezTo>
                      <a:pt x="8" y="22"/>
                      <a:pt x="9" y="23"/>
                      <a:pt x="10" y="22"/>
                    </a:cubicBezTo>
                    <a:cubicBezTo>
                      <a:pt x="13" y="20"/>
                      <a:pt x="13" y="18"/>
                      <a:pt x="14" y="15"/>
                    </a:cubicBezTo>
                    <a:cubicBezTo>
                      <a:pt x="14" y="15"/>
                      <a:pt x="14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3"/>
                      <a:pt x="16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1"/>
                      <a:pt x="18" y="10"/>
                      <a:pt x="19" y="9"/>
                    </a:cubicBezTo>
                    <a:cubicBezTo>
                      <a:pt x="19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7" y="3"/>
                      <a:pt x="17" y="3"/>
                    </a:cubicBezTo>
                    <a:cubicBezTo>
                      <a:pt x="17" y="4"/>
                      <a:pt x="17" y="5"/>
                      <a:pt x="16" y="5"/>
                    </a:cubicBezTo>
                    <a:cubicBezTo>
                      <a:pt x="16" y="6"/>
                      <a:pt x="15" y="6"/>
                      <a:pt x="15" y="7"/>
                    </a:cubicBezTo>
                    <a:cubicBezTo>
                      <a:pt x="14" y="9"/>
                      <a:pt x="14" y="10"/>
                      <a:pt x="12" y="11"/>
                    </a:cubicBezTo>
                    <a:cubicBezTo>
                      <a:pt x="11" y="12"/>
                      <a:pt x="10" y="12"/>
                      <a:pt x="9" y="13"/>
                    </a:cubicBezTo>
                    <a:cubicBezTo>
                      <a:pt x="7" y="14"/>
                      <a:pt x="5" y="15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4" y="19"/>
                      <a:pt x="4" y="19"/>
                      <a:pt x="4" y="19"/>
                    </a:cubicBezTo>
                    <a:lnTo>
                      <a:pt x="3" y="21"/>
                    </a:lnTo>
                    <a:close/>
                    <a:moveTo>
                      <a:pt x="22" y="5"/>
                    </a:move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1" y="6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5" name="Freeform 9"/>
              <p:cNvSpPr/>
              <p:nvPr/>
            </p:nvSpPr>
            <p:spPr bwMode="auto">
              <a:xfrm>
                <a:off x="4822" y="2696"/>
                <a:ext cx="3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6" name="Freeform 10"/>
              <p:cNvSpPr/>
              <p:nvPr/>
            </p:nvSpPr>
            <p:spPr bwMode="auto">
              <a:xfrm>
                <a:off x="4820" y="2694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0 h 3"/>
                  <a:gd name="T6" fmla="*/ 2 w 3"/>
                  <a:gd name="T7" fmla="*/ 0 h 3"/>
                  <a:gd name="T8" fmla="*/ 2 w 3"/>
                  <a:gd name="T9" fmla="*/ 0 h 3"/>
                  <a:gd name="T10" fmla="*/ 3 w 3"/>
                  <a:gd name="T11" fmla="*/ 2 h 3"/>
                  <a:gd name="T12" fmla="*/ 1 w 3"/>
                  <a:gd name="T13" fmla="*/ 3 h 3"/>
                  <a:gd name="T14" fmla="*/ 0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2" y="3"/>
                      <a:pt x="2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7" name="Freeform 11"/>
              <p:cNvSpPr/>
              <p:nvPr/>
            </p:nvSpPr>
            <p:spPr bwMode="auto">
              <a:xfrm>
                <a:off x="4265" y="2301"/>
                <a:ext cx="24" cy="24"/>
              </a:xfrm>
              <a:custGeom>
                <a:avLst/>
                <a:gdLst>
                  <a:gd name="T0" fmla="*/ 2 w 10"/>
                  <a:gd name="T1" fmla="*/ 0 h 10"/>
                  <a:gd name="T2" fmla="*/ 3 w 10"/>
                  <a:gd name="T3" fmla="*/ 0 h 10"/>
                  <a:gd name="T4" fmla="*/ 4 w 10"/>
                  <a:gd name="T5" fmla="*/ 10 h 10"/>
                  <a:gd name="T6" fmla="*/ 2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2"/>
                      <a:pt x="0" y="10"/>
                      <a:pt x="4" y="10"/>
                    </a:cubicBezTo>
                    <a:cubicBezTo>
                      <a:pt x="10" y="10"/>
                      <a:pt x="5" y="1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8" name="Freeform 12"/>
              <p:cNvSpPr>
                <a:spLocks noEditPoints="1"/>
              </p:cNvSpPr>
              <p:nvPr/>
            </p:nvSpPr>
            <p:spPr bwMode="auto">
              <a:xfrm>
                <a:off x="4265" y="2297"/>
                <a:ext cx="19" cy="31"/>
              </a:xfrm>
              <a:custGeom>
                <a:avLst/>
                <a:gdLst>
                  <a:gd name="T0" fmla="*/ 4 w 8"/>
                  <a:gd name="T1" fmla="*/ 13 h 13"/>
                  <a:gd name="T2" fmla="*/ 1 w 8"/>
                  <a:gd name="T3" fmla="*/ 10 h 13"/>
                  <a:gd name="T4" fmla="*/ 2 w 8"/>
                  <a:gd name="T5" fmla="*/ 3 h 13"/>
                  <a:gd name="T6" fmla="*/ 2 w 8"/>
                  <a:gd name="T7" fmla="*/ 2 h 13"/>
                  <a:gd name="T8" fmla="*/ 0 w 8"/>
                  <a:gd name="T9" fmla="*/ 0 h 13"/>
                  <a:gd name="T10" fmla="*/ 3 w 8"/>
                  <a:gd name="T11" fmla="*/ 1 h 13"/>
                  <a:gd name="T12" fmla="*/ 8 w 8"/>
                  <a:gd name="T13" fmla="*/ 10 h 13"/>
                  <a:gd name="T14" fmla="*/ 4 w 8"/>
                  <a:gd name="T15" fmla="*/ 13 h 13"/>
                  <a:gd name="T16" fmla="*/ 3 w 8"/>
                  <a:gd name="T17" fmla="*/ 3 h 13"/>
                  <a:gd name="T18" fmla="*/ 2 w 8"/>
                  <a:gd name="T19" fmla="*/ 10 h 13"/>
                  <a:gd name="T20" fmla="*/ 4 w 8"/>
                  <a:gd name="T21" fmla="*/ 11 h 13"/>
                  <a:gd name="T22" fmla="*/ 4 w 8"/>
                  <a:gd name="T23" fmla="*/ 12 h 13"/>
                  <a:gd name="T24" fmla="*/ 4 w 8"/>
                  <a:gd name="T25" fmla="*/ 11 h 13"/>
                  <a:gd name="T26" fmla="*/ 6 w 8"/>
                  <a:gd name="T27" fmla="*/ 10 h 13"/>
                  <a:gd name="T28" fmla="*/ 3 w 8"/>
                  <a:gd name="T2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3">
                    <a:moveTo>
                      <a:pt x="4" y="13"/>
                    </a:moveTo>
                    <a:cubicBezTo>
                      <a:pt x="3" y="13"/>
                      <a:pt x="2" y="12"/>
                      <a:pt x="1" y="10"/>
                    </a:cubicBezTo>
                    <a:cubicBezTo>
                      <a:pt x="0" y="8"/>
                      <a:pt x="1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8" y="7"/>
                      <a:pt x="8" y="10"/>
                    </a:cubicBezTo>
                    <a:cubicBezTo>
                      <a:pt x="8" y="11"/>
                      <a:pt x="7" y="12"/>
                      <a:pt x="4" y="13"/>
                    </a:cubicBezTo>
                    <a:close/>
                    <a:moveTo>
                      <a:pt x="3" y="3"/>
                    </a:moveTo>
                    <a:cubicBezTo>
                      <a:pt x="2" y="4"/>
                      <a:pt x="2" y="7"/>
                      <a:pt x="2" y="10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7" y="8"/>
                      <a:pt x="5" y="5"/>
                      <a:pt x="3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9" name="Freeform 13"/>
              <p:cNvSpPr/>
              <p:nvPr/>
            </p:nvSpPr>
            <p:spPr bwMode="auto">
              <a:xfrm>
                <a:off x="3334" y="2244"/>
                <a:ext cx="21" cy="8"/>
              </a:xfrm>
              <a:custGeom>
                <a:avLst/>
                <a:gdLst>
                  <a:gd name="T0" fmla="*/ 8 w 9"/>
                  <a:gd name="T1" fmla="*/ 0 h 3"/>
                  <a:gd name="T2" fmla="*/ 8 w 9"/>
                  <a:gd name="T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cubicBezTo>
                      <a:pt x="9" y="3"/>
                      <a:pt x="0" y="0"/>
                      <a:pt x="8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0" name="Freeform 14"/>
              <p:cNvSpPr/>
              <p:nvPr/>
            </p:nvSpPr>
            <p:spPr bwMode="auto">
              <a:xfrm>
                <a:off x="3343" y="2242"/>
                <a:ext cx="8" cy="7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2 h 3"/>
                  <a:gd name="T4" fmla="*/ 0 w 3"/>
                  <a:gd name="T5" fmla="*/ 1 h 3"/>
                  <a:gd name="T6" fmla="*/ 3 w 3"/>
                  <a:gd name="T7" fmla="*/ 0 h 3"/>
                  <a:gd name="T8" fmla="*/ 3 w 3"/>
                  <a:gd name="T9" fmla="*/ 2 h 3"/>
                  <a:gd name="T10" fmla="*/ 3 w 3"/>
                  <a:gd name="T11" fmla="*/ 2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1" name="Freeform 15"/>
              <p:cNvSpPr/>
              <p:nvPr/>
            </p:nvSpPr>
            <p:spPr bwMode="auto">
              <a:xfrm>
                <a:off x="2983" y="2004"/>
                <a:ext cx="363" cy="195"/>
              </a:xfrm>
              <a:custGeom>
                <a:avLst/>
                <a:gdLst>
                  <a:gd name="T0" fmla="*/ 101 w 153"/>
                  <a:gd name="T1" fmla="*/ 12 h 82"/>
                  <a:gd name="T2" fmla="*/ 98 w 153"/>
                  <a:gd name="T3" fmla="*/ 8 h 82"/>
                  <a:gd name="T4" fmla="*/ 87 w 153"/>
                  <a:gd name="T5" fmla="*/ 11 h 82"/>
                  <a:gd name="T6" fmla="*/ 85 w 153"/>
                  <a:gd name="T7" fmla="*/ 4 h 82"/>
                  <a:gd name="T8" fmla="*/ 78 w 153"/>
                  <a:gd name="T9" fmla="*/ 0 h 82"/>
                  <a:gd name="T10" fmla="*/ 43 w 153"/>
                  <a:gd name="T11" fmla="*/ 2 h 82"/>
                  <a:gd name="T12" fmla="*/ 6 w 153"/>
                  <a:gd name="T13" fmla="*/ 4 h 82"/>
                  <a:gd name="T14" fmla="*/ 5 w 153"/>
                  <a:gd name="T15" fmla="*/ 5 h 82"/>
                  <a:gd name="T16" fmla="*/ 2 w 153"/>
                  <a:gd name="T17" fmla="*/ 11 h 82"/>
                  <a:gd name="T18" fmla="*/ 4 w 153"/>
                  <a:gd name="T19" fmla="*/ 13 h 82"/>
                  <a:gd name="T20" fmla="*/ 2 w 153"/>
                  <a:gd name="T21" fmla="*/ 36 h 82"/>
                  <a:gd name="T22" fmla="*/ 7 w 153"/>
                  <a:gd name="T23" fmla="*/ 42 h 82"/>
                  <a:gd name="T24" fmla="*/ 6 w 153"/>
                  <a:gd name="T25" fmla="*/ 43 h 82"/>
                  <a:gd name="T26" fmla="*/ 8 w 153"/>
                  <a:gd name="T27" fmla="*/ 48 h 82"/>
                  <a:gd name="T28" fmla="*/ 11 w 153"/>
                  <a:gd name="T29" fmla="*/ 53 h 82"/>
                  <a:gd name="T30" fmla="*/ 20 w 153"/>
                  <a:gd name="T31" fmla="*/ 58 h 82"/>
                  <a:gd name="T32" fmla="*/ 36 w 153"/>
                  <a:gd name="T33" fmla="*/ 64 h 82"/>
                  <a:gd name="T34" fmla="*/ 47 w 153"/>
                  <a:gd name="T35" fmla="*/ 62 h 82"/>
                  <a:gd name="T36" fmla="*/ 57 w 153"/>
                  <a:gd name="T37" fmla="*/ 71 h 82"/>
                  <a:gd name="T38" fmla="*/ 68 w 153"/>
                  <a:gd name="T39" fmla="*/ 78 h 82"/>
                  <a:gd name="T40" fmla="*/ 72 w 153"/>
                  <a:gd name="T41" fmla="*/ 76 h 82"/>
                  <a:gd name="T42" fmla="*/ 75 w 153"/>
                  <a:gd name="T43" fmla="*/ 72 h 82"/>
                  <a:gd name="T44" fmla="*/ 80 w 153"/>
                  <a:gd name="T45" fmla="*/ 69 h 82"/>
                  <a:gd name="T46" fmla="*/ 86 w 153"/>
                  <a:gd name="T47" fmla="*/ 69 h 82"/>
                  <a:gd name="T48" fmla="*/ 89 w 153"/>
                  <a:gd name="T49" fmla="*/ 70 h 82"/>
                  <a:gd name="T50" fmla="*/ 94 w 153"/>
                  <a:gd name="T51" fmla="*/ 70 h 82"/>
                  <a:gd name="T52" fmla="*/ 91 w 153"/>
                  <a:gd name="T53" fmla="*/ 67 h 82"/>
                  <a:gd name="T54" fmla="*/ 97 w 153"/>
                  <a:gd name="T55" fmla="*/ 67 h 82"/>
                  <a:gd name="T56" fmla="*/ 105 w 153"/>
                  <a:gd name="T57" fmla="*/ 68 h 82"/>
                  <a:gd name="T58" fmla="*/ 112 w 153"/>
                  <a:gd name="T59" fmla="*/ 74 h 82"/>
                  <a:gd name="T60" fmla="*/ 117 w 153"/>
                  <a:gd name="T61" fmla="*/ 81 h 82"/>
                  <a:gd name="T62" fmla="*/ 115 w 153"/>
                  <a:gd name="T63" fmla="*/ 67 h 82"/>
                  <a:gd name="T64" fmla="*/ 123 w 153"/>
                  <a:gd name="T65" fmla="*/ 55 h 82"/>
                  <a:gd name="T66" fmla="*/ 128 w 153"/>
                  <a:gd name="T67" fmla="*/ 51 h 82"/>
                  <a:gd name="T68" fmla="*/ 130 w 153"/>
                  <a:gd name="T69" fmla="*/ 49 h 82"/>
                  <a:gd name="T70" fmla="*/ 127 w 153"/>
                  <a:gd name="T71" fmla="*/ 49 h 82"/>
                  <a:gd name="T72" fmla="*/ 130 w 153"/>
                  <a:gd name="T73" fmla="*/ 48 h 82"/>
                  <a:gd name="T74" fmla="*/ 126 w 153"/>
                  <a:gd name="T75" fmla="*/ 40 h 82"/>
                  <a:gd name="T76" fmla="*/ 130 w 153"/>
                  <a:gd name="T77" fmla="*/ 37 h 82"/>
                  <a:gd name="T78" fmla="*/ 130 w 153"/>
                  <a:gd name="T79" fmla="*/ 42 h 82"/>
                  <a:gd name="T80" fmla="*/ 131 w 153"/>
                  <a:gd name="T81" fmla="*/ 37 h 82"/>
                  <a:gd name="T82" fmla="*/ 134 w 153"/>
                  <a:gd name="T83" fmla="*/ 36 h 82"/>
                  <a:gd name="T84" fmla="*/ 138 w 153"/>
                  <a:gd name="T85" fmla="*/ 31 h 82"/>
                  <a:gd name="T86" fmla="*/ 145 w 153"/>
                  <a:gd name="T87" fmla="*/ 28 h 82"/>
                  <a:gd name="T88" fmla="*/ 144 w 153"/>
                  <a:gd name="T89" fmla="*/ 25 h 82"/>
                  <a:gd name="T90" fmla="*/ 148 w 153"/>
                  <a:gd name="T91" fmla="*/ 19 h 82"/>
                  <a:gd name="T92" fmla="*/ 153 w 153"/>
                  <a:gd name="T93" fmla="*/ 17 h 82"/>
                  <a:gd name="T94" fmla="*/ 151 w 153"/>
                  <a:gd name="T95" fmla="*/ 10 h 82"/>
                  <a:gd name="T96" fmla="*/ 144 w 153"/>
                  <a:gd name="T97" fmla="*/ 14 h 82"/>
                  <a:gd name="T98" fmla="*/ 141 w 153"/>
                  <a:gd name="T99" fmla="*/ 17 h 82"/>
                  <a:gd name="T100" fmla="*/ 129 w 153"/>
                  <a:gd name="T101" fmla="*/ 21 h 82"/>
                  <a:gd name="T102" fmla="*/ 109 w 153"/>
                  <a:gd name="T103" fmla="*/ 29 h 82"/>
                  <a:gd name="T104" fmla="*/ 108 w 153"/>
                  <a:gd name="T105" fmla="*/ 22 h 82"/>
                  <a:gd name="T106" fmla="*/ 104 w 153"/>
                  <a:gd name="T107" fmla="*/ 18 h 82"/>
                  <a:gd name="T108" fmla="*/ 102 w 153"/>
                  <a:gd name="T109" fmla="*/ 23 h 82"/>
                  <a:gd name="T110" fmla="*/ 99 w 153"/>
                  <a:gd name="T111" fmla="*/ 16 h 82"/>
                  <a:gd name="T112" fmla="*/ 101 w 153"/>
                  <a:gd name="T113" fmla="*/ 14 h 82"/>
                  <a:gd name="T114" fmla="*/ 105 w 153"/>
                  <a:gd name="T115" fmla="*/ 13 h 82"/>
                  <a:gd name="T116" fmla="*/ 107 w 153"/>
                  <a:gd name="T117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3" h="82">
                    <a:moveTo>
                      <a:pt x="107" y="12"/>
                    </a:moveTo>
                    <a:cubicBezTo>
                      <a:pt x="104" y="11"/>
                      <a:pt x="103" y="10"/>
                      <a:pt x="101" y="12"/>
                    </a:cubicBezTo>
                    <a:cubicBezTo>
                      <a:pt x="99" y="13"/>
                      <a:pt x="98" y="9"/>
                      <a:pt x="96" y="11"/>
                    </a:cubicBezTo>
                    <a:cubicBezTo>
                      <a:pt x="96" y="9"/>
                      <a:pt x="97" y="9"/>
                      <a:pt x="98" y="8"/>
                    </a:cubicBezTo>
                    <a:cubicBezTo>
                      <a:pt x="97" y="8"/>
                      <a:pt x="89" y="13"/>
                      <a:pt x="90" y="10"/>
                    </a:cubicBezTo>
                    <a:cubicBezTo>
                      <a:pt x="89" y="10"/>
                      <a:pt x="88" y="11"/>
                      <a:pt x="87" y="11"/>
                    </a:cubicBezTo>
                    <a:cubicBezTo>
                      <a:pt x="88" y="9"/>
                      <a:pt x="90" y="8"/>
                      <a:pt x="93" y="6"/>
                    </a:cubicBezTo>
                    <a:cubicBezTo>
                      <a:pt x="90" y="5"/>
                      <a:pt x="88" y="5"/>
                      <a:pt x="85" y="4"/>
                    </a:cubicBezTo>
                    <a:cubicBezTo>
                      <a:pt x="84" y="3"/>
                      <a:pt x="82" y="3"/>
                      <a:pt x="81" y="3"/>
                    </a:cubicBezTo>
                    <a:cubicBezTo>
                      <a:pt x="79" y="3"/>
                      <a:pt x="79" y="1"/>
                      <a:pt x="78" y="0"/>
                    </a:cubicBezTo>
                    <a:cubicBezTo>
                      <a:pt x="79" y="3"/>
                      <a:pt x="71" y="2"/>
                      <a:pt x="69" y="2"/>
                    </a:cubicBezTo>
                    <a:cubicBezTo>
                      <a:pt x="60" y="2"/>
                      <a:pt x="52" y="2"/>
                      <a:pt x="43" y="2"/>
                    </a:cubicBezTo>
                    <a:cubicBezTo>
                      <a:pt x="30" y="2"/>
                      <a:pt x="18" y="2"/>
                      <a:pt x="5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5" y="7"/>
                      <a:pt x="6" y="5"/>
                      <a:pt x="5" y="5"/>
                    </a:cubicBezTo>
                    <a:cubicBezTo>
                      <a:pt x="4" y="5"/>
                      <a:pt x="1" y="4"/>
                      <a:pt x="0" y="4"/>
                    </a:cubicBezTo>
                    <a:cubicBezTo>
                      <a:pt x="0" y="6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3" y="13"/>
                      <a:pt x="4" y="13"/>
                    </a:cubicBezTo>
                    <a:cubicBezTo>
                      <a:pt x="1" y="13"/>
                      <a:pt x="1" y="26"/>
                      <a:pt x="1" y="28"/>
                    </a:cubicBezTo>
                    <a:cubicBezTo>
                      <a:pt x="2" y="31"/>
                      <a:pt x="1" y="33"/>
                      <a:pt x="2" y="36"/>
                    </a:cubicBezTo>
                    <a:cubicBezTo>
                      <a:pt x="4" y="38"/>
                      <a:pt x="3" y="41"/>
                      <a:pt x="6" y="42"/>
                    </a:cubicBezTo>
                    <a:cubicBezTo>
                      <a:pt x="6" y="41"/>
                      <a:pt x="6" y="42"/>
                      <a:pt x="7" y="42"/>
                    </a:cubicBezTo>
                    <a:cubicBezTo>
                      <a:pt x="6" y="42"/>
                      <a:pt x="6" y="43"/>
                      <a:pt x="7" y="44"/>
                    </a:cubicBezTo>
                    <a:cubicBezTo>
                      <a:pt x="7" y="43"/>
                      <a:pt x="6" y="43"/>
                      <a:pt x="6" y="43"/>
                    </a:cubicBezTo>
                    <a:cubicBezTo>
                      <a:pt x="6" y="43"/>
                      <a:pt x="6" y="45"/>
                      <a:pt x="7" y="45"/>
                    </a:cubicBezTo>
                    <a:cubicBezTo>
                      <a:pt x="8" y="46"/>
                      <a:pt x="7" y="47"/>
                      <a:pt x="8" y="48"/>
                    </a:cubicBezTo>
                    <a:cubicBezTo>
                      <a:pt x="9" y="49"/>
                      <a:pt x="10" y="50"/>
                      <a:pt x="11" y="52"/>
                    </a:cubicBezTo>
                    <a:cubicBezTo>
                      <a:pt x="11" y="52"/>
                      <a:pt x="11" y="53"/>
                      <a:pt x="11" y="53"/>
                    </a:cubicBezTo>
                    <a:cubicBezTo>
                      <a:pt x="12" y="54"/>
                      <a:pt x="13" y="54"/>
                      <a:pt x="14" y="54"/>
                    </a:cubicBezTo>
                    <a:cubicBezTo>
                      <a:pt x="16" y="55"/>
                      <a:pt x="19" y="56"/>
                      <a:pt x="20" y="58"/>
                    </a:cubicBezTo>
                    <a:cubicBezTo>
                      <a:pt x="20" y="62"/>
                      <a:pt x="24" y="58"/>
                      <a:pt x="27" y="59"/>
                    </a:cubicBezTo>
                    <a:cubicBezTo>
                      <a:pt x="30" y="61"/>
                      <a:pt x="33" y="62"/>
                      <a:pt x="36" y="64"/>
                    </a:cubicBezTo>
                    <a:cubicBezTo>
                      <a:pt x="37" y="64"/>
                      <a:pt x="43" y="64"/>
                      <a:pt x="43" y="63"/>
                    </a:cubicBezTo>
                    <a:cubicBezTo>
                      <a:pt x="43" y="61"/>
                      <a:pt x="46" y="62"/>
                      <a:pt x="47" y="62"/>
                    </a:cubicBezTo>
                    <a:cubicBezTo>
                      <a:pt x="49" y="62"/>
                      <a:pt x="50" y="63"/>
                      <a:pt x="51" y="64"/>
                    </a:cubicBezTo>
                    <a:cubicBezTo>
                      <a:pt x="53" y="67"/>
                      <a:pt x="54" y="69"/>
                      <a:pt x="57" y="71"/>
                    </a:cubicBezTo>
                    <a:cubicBezTo>
                      <a:pt x="60" y="66"/>
                      <a:pt x="62" y="69"/>
                      <a:pt x="64" y="72"/>
                    </a:cubicBezTo>
                    <a:cubicBezTo>
                      <a:pt x="66" y="74"/>
                      <a:pt x="67" y="76"/>
                      <a:pt x="68" y="78"/>
                    </a:cubicBezTo>
                    <a:cubicBezTo>
                      <a:pt x="68" y="79"/>
                      <a:pt x="72" y="80"/>
                      <a:pt x="73" y="80"/>
                    </a:cubicBezTo>
                    <a:cubicBezTo>
                      <a:pt x="73" y="79"/>
                      <a:pt x="73" y="77"/>
                      <a:pt x="72" y="76"/>
                    </a:cubicBezTo>
                    <a:cubicBezTo>
                      <a:pt x="73" y="75"/>
                      <a:pt x="72" y="75"/>
                      <a:pt x="73" y="74"/>
                    </a:cubicBezTo>
                    <a:cubicBezTo>
                      <a:pt x="74" y="73"/>
                      <a:pt x="75" y="73"/>
                      <a:pt x="75" y="72"/>
                    </a:cubicBezTo>
                    <a:cubicBezTo>
                      <a:pt x="78" y="72"/>
                      <a:pt x="78" y="71"/>
                      <a:pt x="79" y="68"/>
                    </a:cubicBezTo>
                    <a:cubicBezTo>
                      <a:pt x="79" y="68"/>
                      <a:pt x="79" y="69"/>
                      <a:pt x="80" y="69"/>
                    </a:cubicBezTo>
                    <a:cubicBezTo>
                      <a:pt x="80" y="69"/>
                      <a:pt x="79" y="69"/>
                      <a:pt x="79" y="69"/>
                    </a:cubicBezTo>
                    <a:cubicBezTo>
                      <a:pt x="82" y="68"/>
                      <a:pt x="83" y="68"/>
                      <a:pt x="86" y="69"/>
                    </a:cubicBezTo>
                    <a:cubicBezTo>
                      <a:pt x="87" y="69"/>
                      <a:pt x="86" y="68"/>
                      <a:pt x="87" y="68"/>
                    </a:cubicBezTo>
                    <a:cubicBezTo>
                      <a:pt x="88" y="69"/>
                      <a:pt x="89" y="69"/>
                      <a:pt x="89" y="70"/>
                    </a:cubicBezTo>
                    <a:cubicBezTo>
                      <a:pt x="90" y="70"/>
                      <a:pt x="91" y="70"/>
                      <a:pt x="92" y="69"/>
                    </a:cubicBezTo>
                    <a:cubicBezTo>
                      <a:pt x="93" y="70"/>
                      <a:pt x="93" y="71"/>
                      <a:pt x="94" y="70"/>
                    </a:cubicBezTo>
                    <a:cubicBezTo>
                      <a:pt x="93" y="69"/>
                      <a:pt x="93" y="68"/>
                      <a:pt x="94" y="67"/>
                    </a:cubicBezTo>
                    <a:cubicBezTo>
                      <a:pt x="92" y="67"/>
                      <a:pt x="91" y="68"/>
                      <a:pt x="91" y="67"/>
                    </a:cubicBezTo>
                    <a:cubicBezTo>
                      <a:pt x="93" y="66"/>
                      <a:pt x="97" y="68"/>
                      <a:pt x="97" y="65"/>
                    </a:cubicBezTo>
                    <a:cubicBezTo>
                      <a:pt x="97" y="65"/>
                      <a:pt x="97" y="66"/>
                      <a:pt x="97" y="67"/>
                    </a:cubicBezTo>
                    <a:cubicBezTo>
                      <a:pt x="99" y="66"/>
                      <a:pt x="100" y="65"/>
                      <a:pt x="102" y="66"/>
                    </a:cubicBezTo>
                    <a:cubicBezTo>
                      <a:pt x="103" y="67"/>
                      <a:pt x="104" y="69"/>
                      <a:pt x="105" y="68"/>
                    </a:cubicBezTo>
                    <a:cubicBezTo>
                      <a:pt x="110" y="66"/>
                      <a:pt x="111" y="70"/>
                      <a:pt x="111" y="74"/>
                    </a:cubicBezTo>
                    <a:cubicBezTo>
                      <a:pt x="111" y="74"/>
                      <a:pt x="112" y="74"/>
                      <a:pt x="112" y="74"/>
                    </a:cubicBezTo>
                    <a:cubicBezTo>
                      <a:pt x="111" y="75"/>
                      <a:pt x="113" y="79"/>
                      <a:pt x="114" y="80"/>
                    </a:cubicBezTo>
                    <a:cubicBezTo>
                      <a:pt x="116" y="81"/>
                      <a:pt x="114" y="82"/>
                      <a:pt x="117" y="81"/>
                    </a:cubicBezTo>
                    <a:cubicBezTo>
                      <a:pt x="118" y="81"/>
                      <a:pt x="118" y="78"/>
                      <a:pt x="118" y="77"/>
                    </a:cubicBezTo>
                    <a:cubicBezTo>
                      <a:pt x="118" y="73"/>
                      <a:pt x="116" y="70"/>
                      <a:pt x="115" y="67"/>
                    </a:cubicBezTo>
                    <a:cubicBezTo>
                      <a:pt x="114" y="64"/>
                      <a:pt x="117" y="61"/>
                      <a:pt x="117" y="60"/>
                    </a:cubicBezTo>
                    <a:cubicBezTo>
                      <a:pt x="120" y="60"/>
                      <a:pt x="121" y="56"/>
                      <a:pt x="123" y="55"/>
                    </a:cubicBezTo>
                    <a:cubicBezTo>
                      <a:pt x="125" y="55"/>
                      <a:pt x="129" y="52"/>
                      <a:pt x="127" y="52"/>
                    </a:cubicBezTo>
                    <a:cubicBezTo>
                      <a:pt x="128" y="52"/>
                      <a:pt x="128" y="51"/>
                      <a:pt x="128" y="51"/>
                    </a:cubicBezTo>
                    <a:cubicBezTo>
                      <a:pt x="128" y="51"/>
                      <a:pt x="128" y="51"/>
                      <a:pt x="127" y="51"/>
                    </a:cubicBezTo>
                    <a:cubicBezTo>
                      <a:pt x="128" y="51"/>
                      <a:pt x="131" y="51"/>
                      <a:pt x="130" y="49"/>
                    </a:cubicBezTo>
                    <a:cubicBezTo>
                      <a:pt x="130" y="49"/>
                      <a:pt x="129" y="49"/>
                      <a:pt x="129" y="50"/>
                    </a:cubicBezTo>
                    <a:cubicBezTo>
                      <a:pt x="128" y="49"/>
                      <a:pt x="129" y="49"/>
                      <a:pt x="127" y="49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8"/>
                      <a:pt x="129" y="49"/>
                      <a:pt x="130" y="48"/>
                    </a:cubicBezTo>
                    <a:cubicBezTo>
                      <a:pt x="130" y="47"/>
                      <a:pt x="130" y="45"/>
                      <a:pt x="128" y="46"/>
                    </a:cubicBezTo>
                    <a:cubicBezTo>
                      <a:pt x="131" y="44"/>
                      <a:pt x="126" y="41"/>
                      <a:pt x="126" y="40"/>
                    </a:cubicBezTo>
                    <a:cubicBezTo>
                      <a:pt x="127" y="41"/>
                      <a:pt x="127" y="41"/>
                      <a:pt x="128" y="42"/>
                    </a:cubicBezTo>
                    <a:cubicBezTo>
                      <a:pt x="127" y="40"/>
                      <a:pt x="127" y="37"/>
                      <a:pt x="130" y="37"/>
                    </a:cubicBezTo>
                    <a:cubicBezTo>
                      <a:pt x="129" y="38"/>
                      <a:pt x="128" y="39"/>
                      <a:pt x="129" y="41"/>
                    </a:cubicBezTo>
                    <a:cubicBezTo>
                      <a:pt x="129" y="41"/>
                      <a:pt x="130" y="42"/>
                      <a:pt x="130" y="42"/>
                    </a:cubicBezTo>
                    <a:cubicBezTo>
                      <a:pt x="130" y="43"/>
                      <a:pt x="129" y="44"/>
                      <a:pt x="130" y="45"/>
                    </a:cubicBezTo>
                    <a:cubicBezTo>
                      <a:pt x="131" y="41"/>
                      <a:pt x="132" y="40"/>
                      <a:pt x="131" y="37"/>
                    </a:cubicBezTo>
                    <a:cubicBezTo>
                      <a:pt x="132" y="37"/>
                      <a:pt x="132" y="38"/>
                      <a:pt x="132" y="39"/>
                    </a:cubicBezTo>
                    <a:cubicBezTo>
                      <a:pt x="133" y="38"/>
                      <a:pt x="134" y="37"/>
                      <a:pt x="134" y="36"/>
                    </a:cubicBezTo>
                    <a:cubicBezTo>
                      <a:pt x="135" y="35"/>
                      <a:pt x="134" y="33"/>
                      <a:pt x="134" y="33"/>
                    </a:cubicBezTo>
                    <a:cubicBezTo>
                      <a:pt x="136" y="32"/>
                      <a:pt x="137" y="31"/>
                      <a:pt x="138" y="31"/>
                    </a:cubicBezTo>
                    <a:cubicBezTo>
                      <a:pt x="140" y="30"/>
                      <a:pt x="141" y="31"/>
                      <a:pt x="142" y="29"/>
                    </a:cubicBezTo>
                    <a:cubicBezTo>
                      <a:pt x="143" y="30"/>
                      <a:pt x="146" y="30"/>
                      <a:pt x="145" y="28"/>
                    </a:cubicBezTo>
                    <a:cubicBezTo>
                      <a:pt x="145" y="30"/>
                      <a:pt x="144" y="29"/>
                      <a:pt x="143" y="28"/>
                    </a:cubicBezTo>
                    <a:cubicBezTo>
                      <a:pt x="142" y="27"/>
                      <a:pt x="143" y="26"/>
                      <a:pt x="144" y="25"/>
                    </a:cubicBezTo>
                    <a:cubicBezTo>
                      <a:pt x="144" y="23"/>
                      <a:pt x="144" y="22"/>
                      <a:pt x="146" y="22"/>
                    </a:cubicBezTo>
                    <a:cubicBezTo>
                      <a:pt x="147" y="21"/>
                      <a:pt x="148" y="21"/>
                      <a:pt x="148" y="19"/>
                    </a:cubicBezTo>
                    <a:cubicBezTo>
                      <a:pt x="149" y="20"/>
                      <a:pt x="152" y="20"/>
                      <a:pt x="153" y="18"/>
                    </a:cubicBezTo>
                    <a:cubicBezTo>
                      <a:pt x="153" y="18"/>
                      <a:pt x="153" y="18"/>
                      <a:pt x="153" y="17"/>
                    </a:cubicBezTo>
                    <a:cubicBezTo>
                      <a:pt x="153" y="17"/>
                      <a:pt x="152" y="15"/>
                      <a:pt x="152" y="15"/>
                    </a:cubicBezTo>
                    <a:cubicBezTo>
                      <a:pt x="151" y="14"/>
                      <a:pt x="151" y="12"/>
                      <a:pt x="151" y="10"/>
                    </a:cubicBezTo>
                    <a:cubicBezTo>
                      <a:pt x="151" y="7"/>
                      <a:pt x="148" y="9"/>
                      <a:pt x="147" y="8"/>
                    </a:cubicBezTo>
                    <a:cubicBezTo>
                      <a:pt x="145" y="10"/>
                      <a:pt x="145" y="11"/>
                      <a:pt x="144" y="14"/>
                    </a:cubicBezTo>
                    <a:cubicBezTo>
                      <a:pt x="144" y="15"/>
                      <a:pt x="144" y="16"/>
                      <a:pt x="143" y="16"/>
                    </a:cubicBezTo>
                    <a:cubicBezTo>
                      <a:pt x="142" y="16"/>
                      <a:pt x="141" y="17"/>
                      <a:pt x="141" y="17"/>
                    </a:cubicBezTo>
                    <a:cubicBezTo>
                      <a:pt x="136" y="17"/>
                      <a:pt x="132" y="16"/>
                      <a:pt x="128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29" y="24"/>
                      <a:pt x="124" y="23"/>
                      <a:pt x="121" y="24"/>
                    </a:cubicBezTo>
                    <a:cubicBezTo>
                      <a:pt x="123" y="27"/>
                      <a:pt x="112" y="31"/>
                      <a:pt x="109" y="29"/>
                    </a:cubicBezTo>
                    <a:cubicBezTo>
                      <a:pt x="112" y="26"/>
                      <a:pt x="112" y="24"/>
                      <a:pt x="111" y="21"/>
                    </a:cubicBezTo>
                    <a:cubicBezTo>
                      <a:pt x="110" y="21"/>
                      <a:pt x="109" y="22"/>
                      <a:pt x="108" y="22"/>
                    </a:cubicBezTo>
                    <a:cubicBezTo>
                      <a:pt x="110" y="19"/>
                      <a:pt x="111" y="17"/>
                      <a:pt x="108" y="15"/>
                    </a:cubicBezTo>
                    <a:cubicBezTo>
                      <a:pt x="105" y="14"/>
                      <a:pt x="104" y="16"/>
                      <a:pt x="104" y="18"/>
                    </a:cubicBezTo>
                    <a:cubicBezTo>
                      <a:pt x="103" y="18"/>
                      <a:pt x="103" y="17"/>
                      <a:pt x="103" y="17"/>
                    </a:cubicBezTo>
                    <a:cubicBezTo>
                      <a:pt x="102" y="18"/>
                      <a:pt x="101" y="21"/>
                      <a:pt x="102" y="23"/>
                    </a:cubicBezTo>
                    <a:cubicBezTo>
                      <a:pt x="102" y="25"/>
                      <a:pt x="102" y="30"/>
                      <a:pt x="99" y="30"/>
                    </a:cubicBezTo>
                    <a:cubicBezTo>
                      <a:pt x="95" y="29"/>
                      <a:pt x="100" y="18"/>
                      <a:pt x="99" y="16"/>
                    </a:cubicBezTo>
                    <a:cubicBezTo>
                      <a:pt x="99" y="17"/>
                      <a:pt x="99" y="19"/>
                      <a:pt x="97" y="19"/>
                    </a:cubicBezTo>
                    <a:cubicBezTo>
                      <a:pt x="98" y="17"/>
                      <a:pt x="99" y="15"/>
                      <a:pt x="101" y="14"/>
                    </a:cubicBezTo>
                    <a:cubicBezTo>
                      <a:pt x="101" y="14"/>
                      <a:pt x="101" y="15"/>
                      <a:pt x="101" y="15"/>
                    </a:cubicBezTo>
                    <a:cubicBezTo>
                      <a:pt x="102" y="14"/>
                      <a:pt x="104" y="13"/>
                      <a:pt x="105" y="13"/>
                    </a:cubicBezTo>
                    <a:cubicBezTo>
                      <a:pt x="106" y="14"/>
                      <a:pt x="106" y="13"/>
                      <a:pt x="108" y="13"/>
                    </a:cubicBezTo>
                    <a:cubicBezTo>
                      <a:pt x="108" y="13"/>
                      <a:pt x="107" y="12"/>
                      <a:pt x="107" y="1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2" name="Freeform 16"/>
              <p:cNvSpPr>
                <a:spLocks noEditPoints="1"/>
              </p:cNvSpPr>
              <p:nvPr/>
            </p:nvSpPr>
            <p:spPr bwMode="auto">
              <a:xfrm>
                <a:off x="2981" y="2004"/>
                <a:ext cx="367" cy="195"/>
              </a:xfrm>
              <a:custGeom>
                <a:avLst/>
                <a:gdLst>
                  <a:gd name="T0" fmla="*/ 107 w 155"/>
                  <a:gd name="T1" fmla="*/ 69 h 82"/>
                  <a:gd name="T2" fmla="*/ 95 w 155"/>
                  <a:gd name="T3" fmla="*/ 68 h 82"/>
                  <a:gd name="T4" fmla="*/ 88 w 155"/>
                  <a:gd name="T5" fmla="*/ 69 h 82"/>
                  <a:gd name="T6" fmla="*/ 74 w 155"/>
                  <a:gd name="T7" fmla="*/ 75 h 82"/>
                  <a:gd name="T8" fmla="*/ 68 w 155"/>
                  <a:gd name="T9" fmla="*/ 78 h 82"/>
                  <a:gd name="T10" fmla="*/ 52 w 155"/>
                  <a:gd name="T11" fmla="*/ 65 h 82"/>
                  <a:gd name="T12" fmla="*/ 27 w 155"/>
                  <a:gd name="T13" fmla="*/ 60 h 82"/>
                  <a:gd name="T14" fmla="*/ 11 w 155"/>
                  <a:gd name="T15" fmla="*/ 52 h 82"/>
                  <a:gd name="T16" fmla="*/ 3 w 155"/>
                  <a:gd name="T17" fmla="*/ 36 h 82"/>
                  <a:gd name="T18" fmla="*/ 2 w 155"/>
                  <a:gd name="T19" fmla="*/ 3 h 82"/>
                  <a:gd name="T20" fmla="*/ 6 w 155"/>
                  <a:gd name="T21" fmla="*/ 1 h 82"/>
                  <a:gd name="T22" fmla="*/ 80 w 155"/>
                  <a:gd name="T23" fmla="*/ 1 h 82"/>
                  <a:gd name="T24" fmla="*/ 90 w 155"/>
                  <a:gd name="T25" fmla="*/ 9 h 82"/>
                  <a:gd name="T26" fmla="*/ 98 w 155"/>
                  <a:gd name="T27" fmla="*/ 7 h 82"/>
                  <a:gd name="T28" fmla="*/ 108 w 155"/>
                  <a:gd name="T29" fmla="*/ 11 h 82"/>
                  <a:gd name="T30" fmla="*/ 111 w 155"/>
                  <a:gd name="T31" fmla="*/ 17 h 82"/>
                  <a:gd name="T32" fmla="*/ 121 w 155"/>
                  <a:gd name="T33" fmla="*/ 24 h 82"/>
                  <a:gd name="T34" fmla="*/ 139 w 155"/>
                  <a:gd name="T35" fmla="*/ 17 h 82"/>
                  <a:gd name="T36" fmla="*/ 148 w 155"/>
                  <a:gd name="T37" fmla="*/ 8 h 82"/>
                  <a:gd name="T38" fmla="*/ 155 w 155"/>
                  <a:gd name="T39" fmla="*/ 17 h 82"/>
                  <a:gd name="T40" fmla="*/ 145 w 155"/>
                  <a:gd name="T41" fmla="*/ 25 h 82"/>
                  <a:gd name="T42" fmla="*/ 143 w 155"/>
                  <a:gd name="T43" fmla="*/ 30 h 82"/>
                  <a:gd name="T44" fmla="*/ 134 w 155"/>
                  <a:gd name="T45" fmla="*/ 39 h 82"/>
                  <a:gd name="T46" fmla="*/ 131 w 155"/>
                  <a:gd name="T47" fmla="*/ 50 h 82"/>
                  <a:gd name="T48" fmla="*/ 118 w 155"/>
                  <a:gd name="T49" fmla="*/ 60 h 82"/>
                  <a:gd name="T50" fmla="*/ 113 w 155"/>
                  <a:gd name="T51" fmla="*/ 74 h 82"/>
                  <a:gd name="T52" fmla="*/ 116 w 155"/>
                  <a:gd name="T53" fmla="*/ 62 h 82"/>
                  <a:gd name="T54" fmla="*/ 128 w 155"/>
                  <a:gd name="T55" fmla="*/ 51 h 82"/>
                  <a:gd name="T56" fmla="*/ 128 w 155"/>
                  <a:gd name="T57" fmla="*/ 50 h 82"/>
                  <a:gd name="T58" fmla="*/ 128 w 155"/>
                  <a:gd name="T59" fmla="*/ 42 h 82"/>
                  <a:gd name="T60" fmla="*/ 132 w 155"/>
                  <a:gd name="T61" fmla="*/ 36 h 82"/>
                  <a:gd name="T62" fmla="*/ 136 w 155"/>
                  <a:gd name="T63" fmla="*/ 32 h 82"/>
                  <a:gd name="T64" fmla="*/ 144 w 155"/>
                  <a:gd name="T65" fmla="*/ 25 h 82"/>
                  <a:gd name="T66" fmla="*/ 151 w 155"/>
                  <a:gd name="T67" fmla="*/ 19 h 82"/>
                  <a:gd name="T68" fmla="*/ 151 w 155"/>
                  <a:gd name="T69" fmla="*/ 9 h 82"/>
                  <a:gd name="T70" fmla="*/ 139 w 155"/>
                  <a:gd name="T71" fmla="*/ 18 h 82"/>
                  <a:gd name="T72" fmla="*/ 123 w 155"/>
                  <a:gd name="T73" fmla="*/ 26 h 82"/>
                  <a:gd name="T74" fmla="*/ 108 w 155"/>
                  <a:gd name="T75" fmla="*/ 23 h 82"/>
                  <a:gd name="T76" fmla="*/ 103 w 155"/>
                  <a:gd name="T77" fmla="*/ 23 h 82"/>
                  <a:gd name="T78" fmla="*/ 98 w 155"/>
                  <a:gd name="T79" fmla="*/ 19 h 82"/>
                  <a:gd name="T80" fmla="*/ 107 w 155"/>
                  <a:gd name="T81" fmla="*/ 13 h 82"/>
                  <a:gd name="T82" fmla="*/ 97 w 155"/>
                  <a:gd name="T83" fmla="*/ 11 h 82"/>
                  <a:gd name="T84" fmla="*/ 87 w 155"/>
                  <a:gd name="T85" fmla="*/ 11 h 82"/>
                  <a:gd name="T86" fmla="*/ 71 w 155"/>
                  <a:gd name="T87" fmla="*/ 3 h 82"/>
                  <a:gd name="T88" fmla="*/ 5 w 155"/>
                  <a:gd name="T89" fmla="*/ 8 h 82"/>
                  <a:gd name="T90" fmla="*/ 4 w 155"/>
                  <a:gd name="T91" fmla="*/ 12 h 82"/>
                  <a:gd name="T92" fmla="*/ 7 w 155"/>
                  <a:gd name="T93" fmla="*/ 41 h 82"/>
                  <a:gd name="T94" fmla="*/ 8 w 155"/>
                  <a:gd name="T95" fmla="*/ 44 h 82"/>
                  <a:gd name="T96" fmla="*/ 14 w 155"/>
                  <a:gd name="T97" fmla="*/ 53 h 82"/>
                  <a:gd name="T98" fmla="*/ 44 w 155"/>
                  <a:gd name="T99" fmla="*/ 63 h 82"/>
                  <a:gd name="T100" fmla="*/ 61 w 155"/>
                  <a:gd name="T101" fmla="*/ 67 h 82"/>
                  <a:gd name="T102" fmla="*/ 72 w 155"/>
                  <a:gd name="T103" fmla="*/ 76 h 82"/>
                  <a:gd name="T104" fmla="*/ 76 w 155"/>
                  <a:gd name="T105" fmla="*/ 71 h 82"/>
                  <a:gd name="T106" fmla="*/ 91 w 155"/>
                  <a:gd name="T107" fmla="*/ 69 h 82"/>
                  <a:gd name="T108" fmla="*/ 98 w 155"/>
                  <a:gd name="T109" fmla="*/ 65 h 82"/>
                  <a:gd name="T110" fmla="*/ 106 w 155"/>
                  <a:gd name="T111" fmla="*/ 67 h 82"/>
                  <a:gd name="T112" fmla="*/ 128 w 155"/>
                  <a:gd name="T113" fmla="*/ 46 h 82"/>
                  <a:gd name="T114" fmla="*/ 101 w 155"/>
                  <a:gd name="T115" fmla="*/ 16 h 82"/>
                  <a:gd name="T116" fmla="*/ 105 w 155"/>
                  <a:gd name="T117" fmla="*/ 16 h 82"/>
                  <a:gd name="T118" fmla="*/ 101 w 155"/>
                  <a:gd name="T119" fmla="*/ 1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5" h="82">
                    <a:moveTo>
                      <a:pt x="117" y="82"/>
                    </a:moveTo>
                    <a:cubicBezTo>
                      <a:pt x="116" y="82"/>
                      <a:pt x="116" y="82"/>
                      <a:pt x="116" y="81"/>
                    </a:cubicBezTo>
                    <a:cubicBezTo>
                      <a:pt x="116" y="81"/>
                      <a:pt x="116" y="81"/>
                      <a:pt x="115" y="80"/>
                    </a:cubicBezTo>
                    <a:cubicBezTo>
                      <a:pt x="114" y="80"/>
                      <a:pt x="112" y="77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11" y="68"/>
                      <a:pt x="109" y="68"/>
                      <a:pt x="108" y="68"/>
                    </a:cubicBezTo>
                    <a:cubicBezTo>
                      <a:pt x="108" y="68"/>
                      <a:pt x="107" y="68"/>
                      <a:pt x="107" y="69"/>
                    </a:cubicBezTo>
                    <a:cubicBezTo>
                      <a:pt x="106" y="69"/>
                      <a:pt x="106" y="69"/>
                      <a:pt x="106" y="69"/>
                    </a:cubicBezTo>
                    <a:cubicBezTo>
                      <a:pt x="105" y="69"/>
                      <a:pt x="104" y="68"/>
                      <a:pt x="104" y="68"/>
                    </a:cubicBezTo>
                    <a:cubicBezTo>
                      <a:pt x="103" y="67"/>
                      <a:pt x="103" y="67"/>
                      <a:pt x="102" y="67"/>
                    </a:cubicBezTo>
                    <a:cubicBezTo>
                      <a:pt x="102" y="66"/>
                      <a:pt x="100" y="67"/>
                      <a:pt x="99" y="67"/>
                    </a:cubicBezTo>
                    <a:cubicBezTo>
                      <a:pt x="98" y="68"/>
                      <a:pt x="98" y="68"/>
                      <a:pt x="98" y="68"/>
                    </a:cubicBezTo>
                    <a:cubicBezTo>
                      <a:pt x="98" y="67"/>
                      <a:pt x="98" y="67"/>
                      <a:pt x="98" y="67"/>
                    </a:cubicBezTo>
                    <a:cubicBezTo>
                      <a:pt x="97" y="67"/>
                      <a:pt x="96" y="67"/>
                      <a:pt x="96" y="67"/>
                    </a:cubicBezTo>
                    <a:cubicBezTo>
                      <a:pt x="95" y="68"/>
                      <a:pt x="95" y="68"/>
                      <a:pt x="95" y="68"/>
                    </a:cubicBezTo>
                    <a:cubicBezTo>
                      <a:pt x="95" y="68"/>
                      <a:pt x="95" y="68"/>
                      <a:pt x="95" y="69"/>
                    </a:cubicBezTo>
                    <a:cubicBezTo>
                      <a:pt x="95" y="69"/>
                      <a:pt x="95" y="69"/>
                      <a:pt x="95" y="70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5" y="71"/>
                      <a:pt x="95" y="71"/>
                      <a:pt x="94" y="71"/>
                    </a:cubicBezTo>
                    <a:cubicBezTo>
                      <a:pt x="94" y="71"/>
                      <a:pt x="94" y="71"/>
                      <a:pt x="93" y="70"/>
                    </a:cubicBezTo>
                    <a:cubicBezTo>
                      <a:pt x="92" y="71"/>
                      <a:pt x="91" y="71"/>
                      <a:pt x="90" y="70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8" y="69"/>
                      <a:pt x="87" y="69"/>
                      <a:pt x="87" y="69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6" y="69"/>
                      <a:pt x="86" y="69"/>
                      <a:pt x="86" y="69"/>
                    </a:cubicBezTo>
                    <a:cubicBezTo>
                      <a:pt x="84" y="69"/>
                      <a:pt x="82" y="69"/>
                      <a:pt x="81" y="70"/>
                    </a:cubicBezTo>
                    <a:cubicBezTo>
                      <a:pt x="80" y="70"/>
                      <a:pt x="80" y="70"/>
                      <a:pt x="80" y="70"/>
                    </a:cubicBezTo>
                    <a:cubicBezTo>
                      <a:pt x="80" y="72"/>
                      <a:pt x="79" y="72"/>
                      <a:pt x="77" y="72"/>
                    </a:cubicBezTo>
                    <a:cubicBezTo>
                      <a:pt x="76" y="73"/>
                      <a:pt x="76" y="74"/>
                      <a:pt x="75" y="74"/>
                    </a:cubicBezTo>
                    <a:cubicBezTo>
                      <a:pt x="75" y="74"/>
                      <a:pt x="74" y="74"/>
                      <a:pt x="74" y="75"/>
                    </a:cubicBezTo>
                    <a:cubicBezTo>
                      <a:pt x="74" y="75"/>
                      <a:pt x="74" y="75"/>
                      <a:pt x="74" y="75"/>
                    </a:cubicBezTo>
                    <a:cubicBezTo>
                      <a:pt x="74" y="75"/>
                      <a:pt x="74" y="76"/>
                      <a:pt x="74" y="76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4" y="78"/>
                      <a:pt x="75" y="79"/>
                      <a:pt x="75" y="80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3" y="80"/>
                      <a:pt x="73" y="80"/>
                    </a:cubicBezTo>
                    <a:cubicBezTo>
                      <a:pt x="71" y="80"/>
                      <a:pt x="69" y="79"/>
                      <a:pt x="68" y="78"/>
                    </a:cubicBezTo>
                    <a:cubicBezTo>
                      <a:pt x="68" y="77"/>
                      <a:pt x="67" y="76"/>
                      <a:pt x="66" y="75"/>
                    </a:cubicBezTo>
                    <a:cubicBezTo>
                      <a:pt x="66" y="74"/>
                      <a:pt x="65" y="74"/>
                      <a:pt x="65" y="73"/>
                    </a:cubicBezTo>
                    <a:cubicBezTo>
                      <a:pt x="64" y="71"/>
                      <a:pt x="62" y="69"/>
                      <a:pt x="61" y="69"/>
                    </a:cubicBezTo>
                    <a:cubicBezTo>
                      <a:pt x="60" y="69"/>
                      <a:pt x="59" y="70"/>
                      <a:pt x="58" y="71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5" y="70"/>
                      <a:pt x="55" y="69"/>
                      <a:pt x="54" y="68"/>
                    </a:cubicBezTo>
                    <a:cubicBezTo>
                      <a:pt x="53" y="67"/>
                      <a:pt x="53" y="66"/>
                      <a:pt x="52" y="65"/>
                    </a:cubicBezTo>
                    <a:cubicBezTo>
                      <a:pt x="51" y="65"/>
                      <a:pt x="51" y="64"/>
                      <a:pt x="51" y="64"/>
                    </a:cubicBezTo>
                    <a:cubicBezTo>
                      <a:pt x="50" y="63"/>
                      <a:pt x="49" y="63"/>
                      <a:pt x="48" y="63"/>
                    </a:cubicBezTo>
                    <a:cubicBezTo>
                      <a:pt x="48" y="63"/>
                      <a:pt x="48" y="63"/>
                      <a:pt x="47" y="63"/>
                    </a:cubicBezTo>
                    <a:cubicBezTo>
                      <a:pt x="47" y="63"/>
                      <a:pt x="46" y="63"/>
                      <a:pt x="46" y="63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45" y="64"/>
                      <a:pt x="41" y="65"/>
                      <a:pt x="39" y="65"/>
                    </a:cubicBezTo>
                    <a:cubicBezTo>
                      <a:pt x="38" y="65"/>
                      <a:pt x="37" y="64"/>
                      <a:pt x="37" y="64"/>
                    </a:cubicBezTo>
                    <a:cubicBezTo>
                      <a:pt x="34" y="63"/>
                      <a:pt x="31" y="61"/>
                      <a:pt x="27" y="60"/>
                    </a:cubicBezTo>
                    <a:cubicBezTo>
                      <a:pt x="27" y="60"/>
                      <a:pt x="26" y="60"/>
                      <a:pt x="24" y="60"/>
                    </a:cubicBezTo>
                    <a:cubicBezTo>
                      <a:pt x="24" y="60"/>
                      <a:pt x="23" y="60"/>
                      <a:pt x="22" y="60"/>
                    </a:cubicBezTo>
                    <a:cubicBezTo>
                      <a:pt x="21" y="60"/>
                      <a:pt x="20" y="60"/>
                      <a:pt x="20" y="58"/>
                    </a:cubicBezTo>
                    <a:cubicBezTo>
                      <a:pt x="20" y="57"/>
                      <a:pt x="17" y="56"/>
                      <a:pt x="15" y="55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3" y="54"/>
                      <a:pt x="12" y="54"/>
                      <a:pt x="12" y="54"/>
                    </a:cubicBezTo>
                    <a:cubicBezTo>
                      <a:pt x="11" y="53"/>
                      <a:pt x="11" y="53"/>
                      <a:pt x="1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1"/>
                      <a:pt x="10" y="51"/>
                      <a:pt x="10" y="50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48"/>
                      <a:pt x="8" y="47"/>
                      <a:pt x="8" y="47"/>
                    </a:cubicBezTo>
                    <a:cubicBezTo>
                      <a:pt x="8" y="46"/>
                      <a:pt x="8" y="46"/>
                      <a:pt x="7" y="46"/>
                    </a:cubicBezTo>
                    <a:cubicBezTo>
                      <a:pt x="7" y="45"/>
                      <a:pt x="6" y="44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4" y="42"/>
                      <a:pt x="4" y="40"/>
                      <a:pt x="4" y="39"/>
                    </a:cubicBezTo>
                    <a:cubicBezTo>
                      <a:pt x="3" y="38"/>
                      <a:pt x="3" y="37"/>
                      <a:pt x="3" y="36"/>
                    </a:cubicBezTo>
                    <a:cubicBezTo>
                      <a:pt x="2" y="35"/>
                      <a:pt x="2" y="33"/>
                      <a:pt x="2" y="31"/>
                    </a:cubicBezTo>
                    <a:cubicBezTo>
                      <a:pt x="2" y="31"/>
                      <a:pt x="2" y="30"/>
                      <a:pt x="2" y="29"/>
                    </a:cubicBezTo>
                    <a:cubicBezTo>
                      <a:pt x="1" y="26"/>
                      <a:pt x="1" y="16"/>
                      <a:pt x="3" y="13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19" y="1"/>
                      <a:pt x="31" y="1"/>
                      <a:pt x="44" y="1"/>
                    </a:cubicBezTo>
                    <a:cubicBezTo>
                      <a:pt x="53" y="1"/>
                      <a:pt x="61" y="1"/>
                      <a:pt x="70" y="1"/>
                    </a:cubicBezTo>
                    <a:cubicBezTo>
                      <a:pt x="70" y="1"/>
                      <a:pt x="71" y="1"/>
                      <a:pt x="71" y="1"/>
                    </a:cubicBezTo>
                    <a:cubicBezTo>
                      <a:pt x="73" y="1"/>
                      <a:pt x="74" y="2"/>
                      <a:pt x="75" y="2"/>
                    </a:cubicBezTo>
                    <a:cubicBezTo>
                      <a:pt x="78" y="2"/>
                      <a:pt x="79" y="1"/>
                      <a:pt x="79" y="1"/>
                    </a:cubicBezTo>
                    <a:cubicBezTo>
                      <a:pt x="79" y="1"/>
                      <a:pt x="79" y="1"/>
                      <a:pt x="79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1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4" y="2"/>
                      <a:pt x="85" y="2"/>
                      <a:pt x="87" y="3"/>
                    </a:cubicBezTo>
                    <a:cubicBezTo>
                      <a:pt x="88" y="4"/>
                      <a:pt x="90" y="4"/>
                      <a:pt x="91" y="5"/>
                    </a:cubicBezTo>
                    <a:cubicBezTo>
                      <a:pt x="92" y="5"/>
                      <a:pt x="93" y="5"/>
                      <a:pt x="94" y="5"/>
                    </a:cubicBezTo>
                    <a:cubicBezTo>
                      <a:pt x="95" y="6"/>
                      <a:pt x="95" y="6"/>
                      <a:pt x="95" y="6"/>
                    </a:cubicBezTo>
                    <a:cubicBezTo>
                      <a:pt x="94" y="6"/>
                      <a:pt x="94" y="6"/>
                      <a:pt x="94" y="6"/>
                    </a:cubicBezTo>
                    <a:cubicBezTo>
                      <a:pt x="93" y="7"/>
                      <a:pt x="91" y="8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93" y="10"/>
                      <a:pt x="96" y="8"/>
                      <a:pt x="98" y="8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99" y="8"/>
                      <a:pt x="99" y="8"/>
                      <a:pt x="99" y="8"/>
                    </a:cubicBezTo>
                    <a:cubicBezTo>
                      <a:pt x="99" y="8"/>
                      <a:pt x="99" y="9"/>
                      <a:pt x="99" y="9"/>
                    </a:cubicBezTo>
                    <a:cubicBezTo>
                      <a:pt x="98" y="9"/>
                      <a:pt x="98" y="9"/>
                      <a:pt x="98" y="10"/>
                    </a:cubicBezTo>
                    <a:cubicBezTo>
                      <a:pt x="99" y="10"/>
                      <a:pt x="99" y="10"/>
                      <a:pt x="100" y="11"/>
                    </a:cubicBezTo>
                    <a:cubicBezTo>
                      <a:pt x="101" y="11"/>
                      <a:pt x="101" y="12"/>
                      <a:pt x="102" y="11"/>
                    </a:cubicBezTo>
                    <a:cubicBezTo>
                      <a:pt x="103" y="10"/>
                      <a:pt x="105" y="10"/>
                      <a:pt x="106" y="11"/>
                    </a:cubicBezTo>
                    <a:cubicBezTo>
                      <a:pt x="107" y="11"/>
                      <a:pt x="107" y="11"/>
                      <a:pt x="108" y="11"/>
                    </a:cubicBezTo>
                    <a:cubicBezTo>
                      <a:pt x="108" y="11"/>
                      <a:pt x="108" y="11"/>
                      <a:pt x="108" y="11"/>
                    </a:cubicBezTo>
                    <a:cubicBezTo>
                      <a:pt x="109" y="12"/>
                      <a:pt x="109" y="12"/>
                      <a:pt x="110" y="13"/>
                    </a:cubicBezTo>
                    <a:cubicBezTo>
                      <a:pt x="110" y="15"/>
                      <a:pt x="110" y="15"/>
                      <a:pt x="110" y="15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08" y="14"/>
                      <a:pt x="108" y="14"/>
                      <a:pt x="109" y="15"/>
                    </a:cubicBezTo>
                    <a:cubicBezTo>
                      <a:pt x="110" y="15"/>
                      <a:pt x="111" y="16"/>
                      <a:pt x="111" y="17"/>
                    </a:cubicBezTo>
                    <a:cubicBezTo>
                      <a:pt x="111" y="18"/>
                      <a:pt x="111" y="20"/>
                      <a:pt x="111" y="21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4" y="24"/>
                      <a:pt x="114" y="26"/>
                      <a:pt x="112" y="29"/>
                    </a:cubicBezTo>
                    <a:cubicBezTo>
                      <a:pt x="112" y="29"/>
                      <a:pt x="112" y="29"/>
                      <a:pt x="112" y="29"/>
                    </a:cubicBezTo>
                    <a:cubicBezTo>
                      <a:pt x="116" y="29"/>
                      <a:pt x="120" y="27"/>
                      <a:pt x="121" y="25"/>
                    </a:cubicBezTo>
                    <a:cubicBezTo>
                      <a:pt x="122" y="25"/>
                      <a:pt x="122" y="25"/>
                      <a:pt x="121" y="24"/>
                    </a:cubicBezTo>
                    <a:cubicBezTo>
                      <a:pt x="121" y="23"/>
                      <a:pt x="121" y="23"/>
                      <a:pt x="121" y="23"/>
                    </a:cubicBezTo>
                    <a:cubicBezTo>
                      <a:pt x="122" y="23"/>
                      <a:pt x="122" y="23"/>
                      <a:pt x="122" y="23"/>
                    </a:cubicBezTo>
                    <a:cubicBezTo>
                      <a:pt x="123" y="23"/>
                      <a:pt x="124" y="23"/>
                      <a:pt x="125" y="23"/>
                    </a:cubicBezTo>
                    <a:cubicBezTo>
                      <a:pt x="127" y="23"/>
                      <a:pt x="128" y="23"/>
                      <a:pt x="129" y="22"/>
                    </a:cubicBezTo>
                    <a:cubicBezTo>
                      <a:pt x="129" y="22"/>
                      <a:pt x="129" y="22"/>
                      <a:pt x="129" y="21"/>
                    </a:cubicBezTo>
                    <a:cubicBezTo>
                      <a:pt x="128" y="21"/>
                      <a:pt x="128" y="21"/>
                      <a:pt x="128" y="21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32" y="17"/>
                      <a:pt x="135" y="17"/>
                      <a:pt x="139" y="17"/>
                    </a:cubicBezTo>
                    <a:cubicBezTo>
                      <a:pt x="140" y="17"/>
                      <a:pt x="141" y="17"/>
                      <a:pt x="142" y="17"/>
                    </a:cubicBezTo>
                    <a:cubicBezTo>
                      <a:pt x="142" y="17"/>
                      <a:pt x="142" y="17"/>
                      <a:pt x="142" y="17"/>
                    </a:cubicBezTo>
                    <a:cubicBezTo>
                      <a:pt x="142" y="16"/>
                      <a:pt x="143" y="16"/>
                      <a:pt x="144" y="15"/>
                    </a:cubicBezTo>
                    <a:cubicBezTo>
                      <a:pt x="144" y="15"/>
                      <a:pt x="144" y="15"/>
                      <a:pt x="144" y="14"/>
                    </a:cubicBezTo>
                    <a:cubicBezTo>
                      <a:pt x="144" y="14"/>
                      <a:pt x="144" y="14"/>
                      <a:pt x="145" y="14"/>
                    </a:cubicBezTo>
                    <a:cubicBezTo>
                      <a:pt x="145" y="11"/>
                      <a:pt x="146" y="10"/>
                      <a:pt x="147" y="8"/>
                    </a:cubicBezTo>
                    <a:cubicBezTo>
                      <a:pt x="148" y="7"/>
                      <a:pt x="148" y="7"/>
                      <a:pt x="148" y="7"/>
                    </a:cubicBezTo>
                    <a:cubicBezTo>
                      <a:pt x="148" y="8"/>
                      <a:pt x="148" y="8"/>
                      <a:pt x="148" y="8"/>
                    </a:cubicBezTo>
                    <a:cubicBezTo>
                      <a:pt x="148" y="8"/>
                      <a:pt x="149" y="8"/>
                      <a:pt x="149" y="8"/>
                    </a:cubicBezTo>
                    <a:cubicBezTo>
                      <a:pt x="150" y="8"/>
                      <a:pt x="150" y="8"/>
                      <a:pt x="150" y="8"/>
                    </a:cubicBezTo>
                    <a:cubicBezTo>
                      <a:pt x="150" y="8"/>
                      <a:pt x="150" y="8"/>
                      <a:pt x="151" y="8"/>
                    </a:cubicBezTo>
                    <a:cubicBezTo>
                      <a:pt x="151" y="8"/>
                      <a:pt x="153" y="8"/>
                      <a:pt x="153" y="10"/>
                    </a:cubicBezTo>
                    <a:cubicBezTo>
                      <a:pt x="153" y="10"/>
                      <a:pt x="153" y="10"/>
                      <a:pt x="153" y="10"/>
                    </a:cubicBezTo>
                    <a:cubicBezTo>
                      <a:pt x="153" y="12"/>
                      <a:pt x="153" y="14"/>
                      <a:pt x="153" y="15"/>
                    </a:cubicBezTo>
                    <a:cubicBezTo>
                      <a:pt x="153" y="15"/>
                      <a:pt x="154" y="15"/>
                      <a:pt x="154" y="15"/>
                    </a:cubicBezTo>
                    <a:cubicBezTo>
                      <a:pt x="155" y="17"/>
                      <a:pt x="155" y="17"/>
                      <a:pt x="155" y="17"/>
                    </a:cubicBezTo>
                    <a:cubicBezTo>
                      <a:pt x="155" y="17"/>
                      <a:pt x="155" y="17"/>
                      <a:pt x="155" y="18"/>
                    </a:cubicBezTo>
                    <a:cubicBezTo>
                      <a:pt x="155" y="18"/>
                      <a:pt x="155" y="18"/>
                      <a:pt x="154" y="19"/>
                    </a:cubicBezTo>
                    <a:cubicBezTo>
                      <a:pt x="154" y="20"/>
                      <a:pt x="153" y="20"/>
                      <a:pt x="151" y="20"/>
                    </a:cubicBezTo>
                    <a:cubicBezTo>
                      <a:pt x="151" y="20"/>
                      <a:pt x="150" y="20"/>
                      <a:pt x="150" y="20"/>
                    </a:cubicBezTo>
                    <a:cubicBezTo>
                      <a:pt x="149" y="21"/>
                      <a:pt x="148" y="22"/>
                      <a:pt x="147" y="22"/>
                    </a:cubicBezTo>
                    <a:cubicBezTo>
                      <a:pt x="147" y="22"/>
                      <a:pt x="147" y="22"/>
                      <a:pt x="147" y="22"/>
                    </a:cubicBezTo>
                    <a:cubicBezTo>
                      <a:pt x="146" y="23"/>
                      <a:pt x="146" y="23"/>
                      <a:pt x="146" y="24"/>
                    </a:cubicBezTo>
                    <a:cubicBezTo>
                      <a:pt x="146" y="24"/>
                      <a:pt x="145" y="25"/>
                      <a:pt x="145" y="25"/>
                    </a:cubicBezTo>
                    <a:cubicBezTo>
                      <a:pt x="145" y="25"/>
                      <a:pt x="145" y="25"/>
                      <a:pt x="145" y="26"/>
                    </a:cubicBezTo>
                    <a:cubicBezTo>
                      <a:pt x="144" y="27"/>
                      <a:pt x="144" y="27"/>
                      <a:pt x="145" y="28"/>
                    </a:cubicBezTo>
                    <a:cubicBezTo>
                      <a:pt x="145" y="28"/>
                      <a:pt x="145" y="28"/>
                      <a:pt x="146" y="28"/>
                    </a:cubicBezTo>
                    <a:cubicBezTo>
                      <a:pt x="146" y="28"/>
                      <a:pt x="146" y="28"/>
                      <a:pt x="146" y="28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47" y="28"/>
                      <a:pt x="147" y="28"/>
                      <a:pt x="147" y="28"/>
                    </a:cubicBezTo>
                    <a:cubicBezTo>
                      <a:pt x="147" y="29"/>
                      <a:pt x="147" y="29"/>
                      <a:pt x="147" y="30"/>
                    </a:cubicBezTo>
                    <a:cubicBezTo>
                      <a:pt x="146" y="30"/>
                      <a:pt x="144" y="31"/>
                      <a:pt x="143" y="30"/>
                    </a:cubicBezTo>
                    <a:cubicBezTo>
                      <a:pt x="142" y="31"/>
                      <a:pt x="141" y="31"/>
                      <a:pt x="140" y="31"/>
                    </a:cubicBezTo>
                    <a:cubicBezTo>
                      <a:pt x="140" y="31"/>
                      <a:pt x="140" y="31"/>
                      <a:pt x="139" y="31"/>
                    </a:cubicBezTo>
                    <a:cubicBezTo>
                      <a:pt x="138" y="32"/>
                      <a:pt x="138" y="32"/>
                      <a:pt x="137" y="33"/>
                    </a:cubicBezTo>
                    <a:cubicBezTo>
                      <a:pt x="136" y="33"/>
                      <a:pt x="136" y="33"/>
                      <a:pt x="136" y="33"/>
                    </a:cubicBezTo>
                    <a:cubicBezTo>
                      <a:pt x="136" y="33"/>
                      <a:pt x="136" y="34"/>
                      <a:pt x="136" y="34"/>
                    </a:cubicBezTo>
                    <a:cubicBezTo>
                      <a:pt x="136" y="35"/>
                      <a:pt x="136" y="36"/>
                      <a:pt x="136" y="36"/>
                    </a:cubicBezTo>
                    <a:cubicBezTo>
                      <a:pt x="136" y="37"/>
                      <a:pt x="135" y="38"/>
                      <a:pt x="134" y="38"/>
                    </a:cubicBezTo>
                    <a:cubicBezTo>
                      <a:pt x="134" y="39"/>
                      <a:pt x="134" y="39"/>
                      <a:pt x="134" y="39"/>
                    </a:cubicBezTo>
                    <a:cubicBezTo>
                      <a:pt x="133" y="40"/>
                      <a:pt x="133" y="40"/>
                      <a:pt x="133" y="40"/>
                    </a:cubicBezTo>
                    <a:cubicBezTo>
                      <a:pt x="133" y="42"/>
                      <a:pt x="132" y="43"/>
                      <a:pt x="132" y="44"/>
                    </a:cubicBezTo>
                    <a:cubicBezTo>
                      <a:pt x="131" y="46"/>
                      <a:pt x="131" y="46"/>
                      <a:pt x="131" y="46"/>
                    </a:cubicBezTo>
                    <a:cubicBezTo>
                      <a:pt x="131" y="46"/>
                      <a:pt x="131" y="47"/>
                      <a:pt x="131" y="47"/>
                    </a:cubicBezTo>
                    <a:cubicBezTo>
                      <a:pt x="131" y="48"/>
                      <a:pt x="132" y="48"/>
                      <a:pt x="132" y="48"/>
                    </a:cubicBezTo>
                    <a:cubicBezTo>
                      <a:pt x="132" y="49"/>
                      <a:pt x="132" y="49"/>
                      <a:pt x="132" y="49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2" y="49"/>
                      <a:pt x="132" y="50"/>
                      <a:pt x="131" y="50"/>
                    </a:cubicBezTo>
                    <a:cubicBezTo>
                      <a:pt x="131" y="51"/>
                      <a:pt x="131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2"/>
                      <a:pt x="129" y="52"/>
                      <a:pt x="129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4"/>
                      <a:pt x="125" y="56"/>
                      <a:pt x="125" y="56"/>
                    </a:cubicBezTo>
                    <a:cubicBezTo>
                      <a:pt x="124" y="56"/>
                      <a:pt x="123" y="57"/>
                      <a:pt x="122" y="58"/>
                    </a:cubicBezTo>
                    <a:cubicBezTo>
                      <a:pt x="121" y="59"/>
                      <a:pt x="120" y="60"/>
                      <a:pt x="118" y="60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8" y="61"/>
                      <a:pt x="118" y="62"/>
                      <a:pt x="117" y="63"/>
                    </a:cubicBezTo>
                    <a:cubicBezTo>
                      <a:pt x="117" y="64"/>
                      <a:pt x="116" y="65"/>
                      <a:pt x="116" y="66"/>
                    </a:cubicBezTo>
                    <a:cubicBezTo>
                      <a:pt x="117" y="67"/>
                      <a:pt x="117" y="68"/>
                      <a:pt x="118" y="70"/>
                    </a:cubicBezTo>
                    <a:cubicBezTo>
                      <a:pt x="119" y="72"/>
                      <a:pt x="120" y="74"/>
                      <a:pt x="120" y="77"/>
                    </a:cubicBezTo>
                    <a:cubicBezTo>
                      <a:pt x="120" y="77"/>
                      <a:pt x="120" y="81"/>
                      <a:pt x="118" y="82"/>
                    </a:cubicBezTo>
                    <a:cubicBezTo>
                      <a:pt x="118" y="82"/>
                      <a:pt x="117" y="82"/>
                      <a:pt x="117" y="82"/>
                    </a:cubicBezTo>
                    <a:close/>
                    <a:moveTo>
                      <a:pt x="114" y="73"/>
                    </a:moveTo>
                    <a:cubicBezTo>
                      <a:pt x="113" y="74"/>
                      <a:pt x="113" y="74"/>
                      <a:pt x="113" y="74"/>
                    </a:cubicBezTo>
                    <a:cubicBezTo>
                      <a:pt x="113" y="75"/>
                      <a:pt x="115" y="79"/>
                      <a:pt x="116" y="79"/>
                    </a:cubicBezTo>
                    <a:cubicBezTo>
                      <a:pt x="117" y="80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7" y="81"/>
                      <a:pt x="118" y="81"/>
                    </a:cubicBezTo>
                    <a:cubicBezTo>
                      <a:pt x="118" y="80"/>
                      <a:pt x="119" y="78"/>
                      <a:pt x="119" y="77"/>
                    </a:cubicBezTo>
                    <a:cubicBezTo>
                      <a:pt x="118" y="75"/>
                      <a:pt x="117" y="72"/>
                      <a:pt x="116" y="70"/>
                    </a:cubicBezTo>
                    <a:cubicBezTo>
                      <a:pt x="116" y="69"/>
                      <a:pt x="115" y="68"/>
                      <a:pt x="115" y="67"/>
                    </a:cubicBezTo>
                    <a:cubicBezTo>
                      <a:pt x="114" y="65"/>
                      <a:pt x="115" y="63"/>
                      <a:pt x="116" y="62"/>
                    </a:cubicBezTo>
                    <a:cubicBezTo>
                      <a:pt x="117" y="61"/>
                      <a:pt x="117" y="60"/>
                      <a:pt x="117" y="60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9" y="59"/>
                      <a:pt x="120" y="58"/>
                      <a:pt x="122" y="57"/>
                    </a:cubicBezTo>
                    <a:cubicBezTo>
                      <a:pt x="122" y="56"/>
                      <a:pt x="123" y="55"/>
                      <a:pt x="124" y="55"/>
                    </a:cubicBezTo>
                    <a:cubicBezTo>
                      <a:pt x="125" y="54"/>
                      <a:pt x="127" y="53"/>
                      <a:pt x="128" y="52"/>
                    </a:cubicBezTo>
                    <a:cubicBezTo>
                      <a:pt x="127" y="52"/>
                      <a:pt x="127" y="52"/>
                      <a:pt x="127" y="52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29" y="50"/>
                      <a:pt x="129" y="50"/>
                      <a:pt x="130" y="50"/>
                    </a:cubicBezTo>
                    <a:cubicBezTo>
                      <a:pt x="130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9" y="50"/>
                    </a:cubicBezTo>
                    <a:cubicBezTo>
                      <a:pt x="129" y="50"/>
                      <a:pt x="129" y="50"/>
                      <a:pt x="128" y="50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9"/>
                      <a:pt x="128" y="49"/>
                      <a:pt x="128" y="49"/>
                    </a:cubicBezTo>
                    <a:cubicBezTo>
                      <a:pt x="128" y="48"/>
                      <a:pt x="128" y="48"/>
                      <a:pt x="128" y="48"/>
                    </a:cubicBezTo>
                    <a:cubicBezTo>
                      <a:pt x="128" y="46"/>
                      <a:pt x="128" y="46"/>
                      <a:pt x="128" y="46"/>
                    </a:cubicBezTo>
                    <a:cubicBezTo>
                      <a:pt x="126" y="47"/>
                      <a:pt x="126" y="47"/>
                      <a:pt x="126" y="47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29" y="45"/>
                      <a:pt x="129" y="45"/>
                      <a:pt x="129" y="44"/>
                    </a:cubicBezTo>
                    <a:cubicBezTo>
                      <a:pt x="129" y="44"/>
                      <a:pt x="128" y="43"/>
                      <a:pt x="128" y="42"/>
                    </a:cubicBezTo>
                    <a:cubicBezTo>
                      <a:pt x="127" y="41"/>
                      <a:pt x="126" y="41"/>
                      <a:pt x="126" y="40"/>
                    </a:cubicBezTo>
                    <a:cubicBezTo>
                      <a:pt x="126" y="39"/>
                      <a:pt x="126" y="39"/>
                      <a:pt x="126" y="39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9"/>
                      <a:pt x="128" y="39"/>
                      <a:pt x="128" y="38"/>
                    </a:cubicBezTo>
                    <a:cubicBezTo>
                      <a:pt x="129" y="37"/>
                      <a:pt x="129" y="36"/>
                      <a:pt x="130" y="36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5"/>
                      <a:pt x="130" y="35"/>
                      <a:pt x="130" y="35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2" y="36"/>
                      <a:pt x="132" y="36"/>
                      <a:pt x="132" y="36"/>
                    </a:cubicBezTo>
                    <a:cubicBezTo>
                      <a:pt x="133" y="36"/>
                      <a:pt x="133" y="37"/>
                      <a:pt x="134" y="37"/>
                    </a:cubicBezTo>
                    <a:cubicBezTo>
                      <a:pt x="134" y="37"/>
                      <a:pt x="134" y="36"/>
                      <a:pt x="135" y="36"/>
                    </a:cubicBezTo>
                    <a:cubicBezTo>
                      <a:pt x="135" y="35"/>
                      <a:pt x="135" y="35"/>
                      <a:pt x="135" y="34"/>
                    </a:cubicBezTo>
                    <a:cubicBezTo>
                      <a:pt x="134" y="34"/>
                      <a:pt x="134" y="33"/>
                      <a:pt x="135" y="32"/>
                    </a:cubicBezTo>
                    <a:cubicBezTo>
                      <a:pt x="135" y="32"/>
                      <a:pt x="136" y="32"/>
                      <a:pt x="136" y="32"/>
                    </a:cubicBezTo>
                    <a:cubicBezTo>
                      <a:pt x="137" y="31"/>
                      <a:pt x="138" y="30"/>
                      <a:pt x="139" y="30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1" y="30"/>
                      <a:pt x="142" y="30"/>
                      <a:pt x="142" y="29"/>
                    </a:cubicBezTo>
                    <a:cubicBezTo>
                      <a:pt x="143" y="28"/>
                      <a:pt x="143" y="28"/>
                      <a:pt x="143" y="28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3" y="27"/>
                      <a:pt x="143" y="26"/>
                      <a:pt x="144" y="25"/>
                    </a:cubicBezTo>
                    <a:cubicBezTo>
                      <a:pt x="144" y="25"/>
                      <a:pt x="144" y="25"/>
                      <a:pt x="144" y="24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45" y="23"/>
                      <a:pt x="145" y="22"/>
                      <a:pt x="146" y="21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48" y="20"/>
                      <a:pt x="149" y="20"/>
                      <a:pt x="149" y="19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50" y="19"/>
                      <a:pt x="150" y="19"/>
                      <a:pt x="150" y="19"/>
                    </a:cubicBezTo>
                    <a:cubicBezTo>
                      <a:pt x="150" y="19"/>
                      <a:pt x="151" y="19"/>
                      <a:pt x="151" y="19"/>
                    </a:cubicBezTo>
                    <a:cubicBezTo>
                      <a:pt x="152" y="19"/>
                      <a:pt x="153" y="19"/>
                      <a:pt x="153" y="18"/>
                    </a:cubicBezTo>
                    <a:cubicBezTo>
                      <a:pt x="153" y="18"/>
                      <a:pt x="153" y="18"/>
                      <a:pt x="153" y="18"/>
                    </a:cubicBezTo>
                    <a:cubicBezTo>
                      <a:pt x="153" y="18"/>
                      <a:pt x="153" y="18"/>
                      <a:pt x="153" y="17"/>
                    </a:cubicBezTo>
                    <a:cubicBezTo>
                      <a:pt x="153" y="17"/>
                      <a:pt x="153" y="16"/>
                      <a:pt x="153" y="16"/>
                    </a:cubicBezTo>
                    <a:cubicBezTo>
                      <a:pt x="152" y="16"/>
                      <a:pt x="152" y="15"/>
                      <a:pt x="152" y="15"/>
                    </a:cubicBezTo>
                    <a:cubicBezTo>
                      <a:pt x="151" y="14"/>
                      <a:pt x="151" y="12"/>
                      <a:pt x="151" y="10"/>
                    </a:cubicBezTo>
                    <a:cubicBezTo>
                      <a:pt x="151" y="10"/>
                      <a:pt x="151" y="10"/>
                      <a:pt x="151" y="10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50" y="9"/>
                      <a:pt x="150" y="9"/>
                      <a:pt x="150" y="9"/>
                    </a:cubicBezTo>
                    <a:cubicBezTo>
                      <a:pt x="149" y="9"/>
                      <a:pt x="149" y="9"/>
                      <a:pt x="148" y="9"/>
                    </a:cubicBezTo>
                    <a:cubicBezTo>
                      <a:pt x="147" y="11"/>
                      <a:pt x="146" y="12"/>
                      <a:pt x="146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5"/>
                      <a:pt x="145" y="17"/>
                      <a:pt x="144" y="17"/>
                    </a:cubicBezTo>
                    <a:cubicBezTo>
                      <a:pt x="144" y="17"/>
                      <a:pt x="143" y="17"/>
                      <a:pt x="143" y="18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9" y="18"/>
                      <a:pt x="138" y="18"/>
                      <a:pt x="137" y="18"/>
                    </a:cubicBezTo>
                    <a:cubicBezTo>
                      <a:pt x="134" y="18"/>
                      <a:pt x="132" y="18"/>
                      <a:pt x="130" y="20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1" y="22"/>
                      <a:pt x="130" y="22"/>
                      <a:pt x="130" y="23"/>
                    </a:cubicBezTo>
                    <a:cubicBezTo>
                      <a:pt x="129" y="24"/>
                      <a:pt x="127" y="24"/>
                      <a:pt x="125" y="24"/>
                    </a:cubicBezTo>
                    <a:cubicBezTo>
                      <a:pt x="124" y="24"/>
                      <a:pt x="124" y="24"/>
                      <a:pt x="123" y="24"/>
                    </a:cubicBezTo>
                    <a:cubicBezTo>
                      <a:pt x="123" y="25"/>
                      <a:pt x="123" y="25"/>
                      <a:pt x="123" y="26"/>
                    </a:cubicBezTo>
                    <a:cubicBezTo>
                      <a:pt x="121" y="28"/>
                      <a:pt x="116" y="30"/>
                      <a:pt x="112" y="30"/>
                    </a:cubicBezTo>
                    <a:cubicBezTo>
                      <a:pt x="111" y="30"/>
                      <a:pt x="111" y="30"/>
                      <a:pt x="110" y="30"/>
                    </a:cubicBezTo>
                    <a:cubicBezTo>
                      <a:pt x="109" y="29"/>
                      <a:pt x="109" y="29"/>
                      <a:pt x="109" y="29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2" y="26"/>
                      <a:pt x="112" y="25"/>
                      <a:pt x="111" y="22"/>
                    </a:cubicBezTo>
                    <a:cubicBezTo>
                      <a:pt x="111" y="22"/>
                      <a:pt x="111" y="22"/>
                      <a:pt x="111" y="22"/>
                    </a:cubicBezTo>
                    <a:cubicBezTo>
                      <a:pt x="111" y="22"/>
                      <a:pt x="110" y="23"/>
                      <a:pt x="109" y="2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9" y="22"/>
                      <a:pt x="109" y="22"/>
                      <a:pt x="109" y="22"/>
                    </a:cubicBezTo>
                    <a:cubicBezTo>
                      <a:pt x="109" y="20"/>
                      <a:pt x="110" y="19"/>
                      <a:pt x="110" y="18"/>
                    </a:cubicBezTo>
                    <a:cubicBezTo>
                      <a:pt x="110" y="17"/>
                      <a:pt x="109" y="16"/>
                      <a:pt x="108" y="16"/>
                    </a:cubicBezTo>
                    <a:cubicBezTo>
                      <a:pt x="108" y="16"/>
                      <a:pt x="108" y="15"/>
                      <a:pt x="107" y="15"/>
                    </a:cubicBezTo>
                    <a:cubicBezTo>
                      <a:pt x="106" y="15"/>
                      <a:pt x="106" y="17"/>
                      <a:pt x="105" y="18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18"/>
                      <a:pt x="104" y="18"/>
                      <a:pt x="104" y="18"/>
                    </a:cubicBezTo>
                    <a:cubicBezTo>
                      <a:pt x="103" y="20"/>
                      <a:pt x="103" y="22"/>
                      <a:pt x="103" y="23"/>
                    </a:cubicBezTo>
                    <a:cubicBezTo>
                      <a:pt x="104" y="24"/>
                      <a:pt x="104" y="28"/>
                      <a:pt x="102" y="29"/>
                    </a:cubicBezTo>
                    <a:cubicBezTo>
                      <a:pt x="102" y="30"/>
                      <a:pt x="101" y="30"/>
                      <a:pt x="101" y="30"/>
                    </a:cubicBezTo>
                    <a:cubicBezTo>
                      <a:pt x="100" y="30"/>
                      <a:pt x="99" y="30"/>
                      <a:pt x="98" y="29"/>
                    </a:cubicBezTo>
                    <a:cubicBezTo>
                      <a:pt x="97" y="27"/>
                      <a:pt x="98" y="23"/>
                      <a:pt x="99" y="19"/>
                    </a:cubicBezTo>
                    <a:cubicBezTo>
                      <a:pt x="99" y="19"/>
                      <a:pt x="99" y="19"/>
                      <a:pt x="99" y="19"/>
                    </a:cubicBezTo>
                    <a:cubicBezTo>
                      <a:pt x="99" y="19"/>
                      <a:pt x="99" y="19"/>
                      <a:pt x="99" y="20"/>
                    </a:cubicBezTo>
                    <a:cubicBezTo>
                      <a:pt x="97" y="20"/>
                      <a:pt x="97" y="20"/>
                      <a:pt x="97" y="20"/>
                    </a:cubicBezTo>
                    <a:cubicBezTo>
                      <a:pt x="98" y="19"/>
                      <a:pt x="98" y="19"/>
                      <a:pt x="98" y="19"/>
                    </a:cubicBezTo>
                    <a:cubicBezTo>
                      <a:pt x="98" y="17"/>
                      <a:pt x="99" y="16"/>
                      <a:pt x="100" y="15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1" y="14"/>
                      <a:pt x="101" y="14"/>
                      <a:pt x="102" y="13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104" y="13"/>
                      <a:pt x="105" y="12"/>
                      <a:pt x="106" y="13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7" y="13"/>
                      <a:pt x="107" y="13"/>
                      <a:pt x="108" y="13"/>
                    </a:cubicBezTo>
                    <a:cubicBezTo>
                      <a:pt x="108" y="13"/>
                      <a:pt x="107" y="12"/>
                      <a:pt x="107" y="12"/>
                    </a:cubicBezTo>
                    <a:cubicBezTo>
                      <a:pt x="107" y="12"/>
                      <a:pt x="106" y="12"/>
                      <a:pt x="106" y="12"/>
                    </a:cubicBezTo>
                    <a:cubicBezTo>
                      <a:pt x="105" y="12"/>
                      <a:pt x="105" y="11"/>
                      <a:pt x="104" y="11"/>
                    </a:cubicBezTo>
                    <a:cubicBezTo>
                      <a:pt x="104" y="11"/>
                      <a:pt x="103" y="11"/>
                      <a:pt x="102" y="12"/>
                    </a:cubicBezTo>
                    <a:cubicBezTo>
                      <a:pt x="102" y="12"/>
                      <a:pt x="102" y="13"/>
                      <a:pt x="101" y="13"/>
                    </a:cubicBezTo>
                    <a:cubicBezTo>
                      <a:pt x="100" y="13"/>
                      <a:pt x="100" y="12"/>
                      <a:pt x="99" y="12"/>
                    </a:cubicBezTo>
                    <a:cubicBezTo>
                      <a:pt x="98" y="11"/>
                      <a:pt x="98" y="11"/>
                      <a:pt x="97" y="11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4" y="11"/>
                      <a:pt x="91" y="12"/>
                      <a:pt x="90" y="11"/>
                    </a:cubicBezTo>
                    <a:cubicBezTo>
                      <a:pt x="90" y="11"/>
                      <a:pt x="90" y="11"/>
                      <a:pt x="90" y="11"/>
                    </a:cubicBezTo>
                    <a:cubicBezTo>
                      <a:pt x="89" y="11"/>
                      <a:pt x="89" y="11"/>
                      <a:pt x="88" y="12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9" y="9"/>
                      <a:pt x="90" y="8"/>
                      <a:pt x="92" y="6"/>
                    </a:cubicBezTo>
                    <a:cubicBezTo>
                      <a:pt x="92" y="6"/>
                      <a:pt x="91" y="6"/>
                      <a:pt x="91" y="6"/>
                    </a:cubicBezTo>
                    <a:cubicBezTo>
                      <a:pt x="89" y="6"/>
                      <a:pt x="88" y="5"/>
                      <a:pt x="86" y="4"/>
                    </a:cubicBezTo>
                    <a:cubicBezTo>
                      <a:pt x="85" y="4"/>
                      <a:pt x="84" y="4"/>
                      <a:pt x="83" y="4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1" y="4"/>
                      <a:pt x="80" y="3"/>
                      <a:pt x="80" y="2"/>
                    </a:cubicBezTo>
                    <a:cubicBezTo>
                      <a:pt x="79" y="3"/>
                      <a:pt x="77" y="3"/>
                      <a:pt x="75" y="3"/>
                    </a:cubicBezTo>
                    <a:cubicBezTo>
                      <a:pt x="74" y="3"/>
                      <a:pt x="72" y="3"/>
                      <a:pt x="71" y="3"/>
                    </a:cubicBezTo>
                    <a:cubicBezTo>
                      <a:pt x="71" y="3"/>
                      <a:pt x="70" y="3"/>
                      <a:pt x="70" y="3"/>
                    </a:cubicBezTo>
                    <a:cubicBezTo>
                      <a:pt x="61" y="3"/>
                      <a:pt x="53" y="3"/>
                      <a:pt x="44" y="3"/>
                    </a:cubicBezTo>
                    <a:cubicBezTo>
                      <a:pt x="32" y="3"/>
                      <a:pt x="20" y="2"/>
                      <a:pt x="8" y="2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6"/>
                      <a:pt x="8" y="7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3" y="8"/>
                      <a:pt x="3" y="9"/>
                    </a:cubicBezTo>
                    <a:cubicBezTo>
                      <a:pt x="4" y="10"/>
                      <a:pt x="4" y="11"/>
                      <a:pt x="4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2" y="16"/>
                      <a:pt x="3" y="26"/>
                      <a:pt x="3" y="28"/>
                    </a:cubicBezTo>
                    <a:cubicBezTo>
                      <a:pt x="3" y="29"/>
                      <a:pt x="3" y="31"/>
                      <a:pt x="3" y="32"/>
                    </a:cubicBezTo>
                    <a:cubicBezTo>
                      <a:pt x="3" y="33"/>
                      <a:pt x="3" y="34"/>
                      <a:pt x="4" y="36"/>
                    </a:cubicBezTo>
                    <a:cubicBezTo>
                      <a:pt x="5" y="36"/>
                      <a:pt x="5" y="37"/>
                      <a:pt x="5" y="38"/>
                    </a:cubicBezTo>
                    <a:cubicBezTo>
                      <a:pt x="5" y="40"/>
                      <a:pt x="6" y="41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3"/>
                      <a:pt x="9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4"/>
                      <a:pt x="8" y="44"/>
                      <a:pt x="8" y="45"/>
                    </a:cubicBezTo>
                    <a:cubicBezTo>
                      <a:pt x="9" y="45"/>
                      <a:pt x="9" y="46"/>
                      <a:pt x="9" y="47"/>
                    </a:cubicBezTo>
                    <a:cubicBezTo>
                      <a:pt x="9" y="47"/>
                      <a:pt x="9" y="47"/>
                      <a:pt x="10" y="48"/>
                    </a:cubicBezTo>
                    <a:cubicBezTo>
                      <a:pt x="10" y="48"/>
                      <a:pt x="10" y="49"/>
                      <a:pt x="11" y="49"/>
                    </a:cubicBezTo>
                    <a:cubicBezTo>
                      <a:pt x="11" y="50"/>
                      <a:pt x="12" y="50"/>
                      <a:pt x="13" y="51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3" y="53"/>
                      <a:pt x="14" y="53"/>
                      <a:pt x="14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4"/>
                      <a:pt x="21" y="56"/>
                      <a:pt x="21" y="58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3" y="59"/>
                      <a:pt x="24" y="59"/>
                      <a:pt x="24" y="59"/>
                    </a:cubicBezTo>
                    <a:cubicBezTo>
                      <a:pt x="25" y="59"/>
                      <a:pt x="27" y="58"/>
                      <a:pt x="28" y="59"/>
                    </a:cubicBezTo>
                    <a:cubicBezTo>
                      <a:pt x="31" y="60"/>
                      <a:pt x="34" y="62"/>
                      <a:pt x="37" y="63"/>
                    </a:cubicBezTo>
                    <a:cubicBezTo>
                      <a:pt x="38" y="63"/>
                      <a:pt x="38" y="63"/>
                      <a:pt x="39" y="63"/>
                    </a:cubicBezTo>
                    <a:cubicBezTo>
                      <a:pt x="42" y="63"/>
                      <a:pt x="43" y="63"/>
                      <a:pt x="44" y="63"/>
                    </a:cubicBezTo>
                    <a:cubicBezTo>
                      <a:pt x="44" y="62"/>
                      <a:pt x="44" y="61"/>
                      <a:pt x="46" y="61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50" y="61"/>
                      <a:pt x="51" y="62"/>
                      <a:pt x="52" y="63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4" y="65"/>
                      <a:pt x="54" y="66"/>
                      <a:pt x="55" y="67"/>
                    </a:cubicBezTo>
                    <a:cubicBezTo>
                      <a:pt x="56" y="68"/>
                      <a:pt x="56" y="69"/>
                      <a:pt x="57" y="70"/>
                    </a:cubicBezTo>
                    <a:cubicBezTo>
                      <a:pt x="59" y="68"/>
                      <a:pt x="60" y="67"/>
                      <a:pt x="61" y="67"/>
                    </a:cubicBezTo>
                    <a:cubicBezTo>
                      <a:pt x="63" y="67"/>
                      <a:pt x="64" y="70"/>
                      <a:pt x="66" y="72"/>
                    </a:cubicBezTo>
                    <a:cubicBezTo>
                      <a:pt x="66" y="73"/>
                      <a:pt x="67" y="73"/>
                      <a:pt x="67" y="74"/>
                    </a:cubicBezTo>
                    <a:cubicBezTo>
                      <a:pt x="68" y="75"/>
                      <a:pt x="69" y="76"/>
                      <a:pt x="69" y="78"/>
                    </a:cubicBezTo>
                    <a:cubicBezTo>
                      <a:pt x="70" y="78"/>
                      <a:pt x="72" y="79"/>
                      <a:pt x="73" y="79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3" y="78"/>
                      <a:pt x="73" y="78"/>
                    </a:cubicBezTo>
                    <a:cubicBezTo>
                      <a:pt x="73" y="77"/>
                      <a:pt x="73" y="77"/>
                      <a:pt x="73" y="76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3" y="75"/>
                      <a:pt x="73" y="74"/>
                      <a:pt x="73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5" y="72"/>
                      <a:pt x="75" y="72"/>
                      <a:pt x="75" y="72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1"/>
                      <a:pt x="77" y="71"/>
                      <a:pt x="77" y="71"/>
                    </a:cubicBezTo>
                    <a:cubicBezTo>
                      <a:pt x="78" y="71"/>
                      <a:pt x="79" y="70"/>
                      <a:pt x="79" y="68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1" y="68"/>
                      <a:pt x="81" y="68"/>
                      <a:pt x="81" y="68"/>
                    </a:cubicBezTo>
                    <a:cubicBezTo>
                      <a:pt x="83" y="68"/>
                      <a:pt x="84" y="68"/>
                      <a:pt x="86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68"/>
                      <a:pt x="88" y="67"/>
                      <a:pt x="88" y="68"/>
                    </a:cubicBezTo>
                    <a:cubicBezTo>
                      <a:pt x="91" y="69"/>
                      <a:pt x="91" y="69"/>
                      <a:pt x="91" y="69"/>
                    </a:cubicBezTo>
                    <a:cubicBezTo>
                      <a:pt x="91" y="70"/>
                      <a:pt x="92" y="69"/>
                      <a:pt x="92" y="69"/>
                    </a:cubicBezTo>
                    <a:cubicBezTo>
                      <a:pt x="93" y="68"/>
                      <a:pt x="93" y="68"/>
                      <a:pt x="93" y="68"/>
                    </a:cubicBezTo>
                    <a:cubicBezTo>
                      <a:pt x="92" y="68"/>
                      <a:pt x="91" y="67"/>
                      <a:pt x="91" y="67"/>
                    </a:cubicBezTo>
                    <a:cubicBezTo>
                      <a:pt x="91" y="66"/>
                      <a:pt x="91" y="66"/>
                      <a:pt x="91" y="66"/>
                    </a:cubicBezTo>
                    <a:cubicBezTo>
                      <a:pt x="92" y="66"/>
                      <a:pt x="92" y="66"/>
                      <a:pt x="92" y="66"/>
                    </a:cubicBezTo>
                    <a:cubicBezTo>
                      <a:pt x="93" y="66"/>
                      <a:pt x="93" y="66"/>
                      <a:pt x="93" y="66"/>
                    </a:cubicBezTo>
                    <a:cubicBezTo>
                      <a:pt x="94" y="66"/>
                      <a:pt x="95" y="66"/>
                      <a:pt x="95" y="66"/>
                    </a:cubicBezTo>
                    <a:cubicBezTo>
                      <a:pt x="97" y="66"/>
                      <a:pt x="97" y="65"/>
                      <a:pt x="98" y="65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9" y="65"/>
                      <a:pt x="99" y="65"/>
                      <a:pt x="99" y="65"/>
                    </a:cubicBezTo>
                    <a:cubicBezTo>
                      <a:pt x="99" y="65"/>
                      <a:pt x="99" y="65"/>
                      <a:pt x="99" y="66"/>
                    </a:cubicBezTo>
                    <a:cubicBezTo>
                      <a:pt x="99" y="66"/>
                      <a:pt x="99" y="66"/>
                      <a:pt x="99" y="66"/>
                    </a:cubicBezTo>
                    <a:cubicBezTo>
                      <a:pt x="100" y="65"/>
                      <a:pt x="102" y="65"/>
                      <a:pt x="103" y="65"/>
                    </a:cubicBezTo>
                    <a:cubicBezTo>
                      <a:pt x="104" y="66"/>
                      <a:pt x="104" y="66"/>
                      <a:pt x="105" y="67"/>
                    </a:cubicBezTo>
                    <a:cubicBezTo>
                      <a:pt x="105" y="67"/>
                      <a:pt x="105" y="68"/>
                      <a:pt x="106" y="67"/>
                    </a:cubicBezTo>
                    <a:cubicBezTo>
                      <a:pt x="110" y="66"/>
                      <a:pt x="112" y="68"/>
                      <a:pt x="113" y="73"/>
                    </a:cubicBezTo>
                    <a:lnTo>
                      <a:pt x="114" y="73"/>
                    </a:lnTo>
                    <a:close/>
                    <a:moveTo>
                      <a:pt x="128" y="46"/>
                    </a:moveTo>
                    <a:cubicBezTo>
                      <a:pt x="129" y="47"/>
                      <a:pt x="129" y="47"/>
                      <a:pt x="129" y="47"/>
                    </a:cubicBezTo>
                    <a:cubicBezTo>
                      <a:pt x="129" y="48"/>
                      <a:pt x="130" y="48"/>
                      <a:pt x="130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30" y="46"/>
                      <a:pt x="130" y="46"/>
                      <a:pt x="129" y="46"/>
                    </a:cubicBezTo>
                    <a:lnTo>
                      <a:pt x="128" y="46"/>
                    </a:lnTo>
                    <a:close/>
                    <a:moveTo>
                      <a:pt x="131" y="37"/>
                    </a:moveTo>
                    <a:cubicBezTo>
                      <a:pt x="131" y="37"/>
                      <a:pt x="131" y="37"/>
                      <a:pt x="131" y="37"/>
                    </a:cubicBezTo>
                    <a:cubicBezTo>
                      <a:pt x="130" y="38"/>
                      <a:pt x="130" y="39"/>
                      <a:pt x="130" y="40"/>
                    </a:cubicBezTo>
                    <a:cubicBezTo>
                      <a:pt x="130" y="40"/>
                      <a:pt x="131" y="41"/>
                      <a:pt x="131" y="41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32" y="40"/>
                      <a:pt x="132" y="39"/>
                      <a:pt x="131" y="37"/>
                    </a:cubicBezTo>
                    <a:close/>
                    <a:moveTo>
                      <a:pt x="101" y="16"/>
                    </a:move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7"/>
                      <a:pt x="101" y="18"/>
                      <a:pt x="100" y="20"/>
                    </a:cubicBezTo>
                    <a:cubicBezTo>
                      <a:pt x="100" y="22"/>
                      <a:pt x="98" y="27"/>
                      <a:pt x="99" y="28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101" y="29"/>
                      <a:pt x="101" y="29"/>
                      <a:pt x="101" y="28"/>
                    </a:cubicBezTo>
                    <a:cubicBezTo>
                      <a:pt x="102" y="27"/>
                      <a:pt x="102" y="24"/>
                      <a:pt x="102" y="23"/>
                    </a:cubicBezTo>
                    <a:cubicBezTo>
                      <a:pt x="101" y="21"/>
                      <a:pt x="102" y="18"/>
                      <a:pt x="104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5" y="16"/>
                      <a:pt x="105" y="16"/>
                      <a:pt x="105" y="16"/>
                    </a:cubicBezTo>
                    <a:cubicBezTo>
                      <a:pt x="105" y="15"/>
                      <a:pt x="106" y="15"/>
                      <a:pt x="106" y="14"/>
                    </a:cubicBezTo>
                    <a:cubicBezTo>
                      <a:pt x="106" y="14"/>
                      <a:pt x="106" y="14"/>
                      <a:pt x="105" y="14"/>
                    </a:cubicBezTo>
                    <a:cubicBezTo>
                      <a:pt x="105" y="14"/>
                      <a:pt x="104" y="15"/>
                      <a:pt x="103" y="15"/>
                    </a:cubicBezTo>
                    <a:cubicBezTo>
                      <a:pt x="103" y="15"/>
                      <a:pt x="102" y="15"/>
                      <a:pt x="102" y="15"/>
                    </a:cubicBezTo>
                    <a:cubicBezTo>
                      <a:pt x="101" y="16"/>
                      <a:pt x="101" y="16"/>
                      <a:pt x="101" y="16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6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3" name="Freeform 17"/>
              <p:cNvSpPr/>
              <p:nvPr/>
            </p:nvSpPr>
            <p:spPr bwMode="auto">
              <a:xfrm>
                <a:off x="2711" y="1712"/>
                <a:ext cx="241" cy="238"/>
              </a:xfrm>
              <a:custGeom>
                <a:avLst/>
                <a:gdLst>
                  <a:gd name="T0" fmla="*/ 13 w 102"/>
                  <a:gd name="T1" fmla="*/ 98 h 100"/>
                  <a:gd name="T2" fmla="*/ 17 w 102"/>
                  <a:gd name="T3" fmla="*/ 96 h 100"/>
                  <a:gd name="T4" fmla="*/ 22 w 102"/>
                  <a:gd name="T5" fmla="*/ 96 h 100"/>
                  <a:gd name="T6" fmla="*/ 27 w 102"/>
                  <a:gd name="T7" fmla="*/ 92 h 100"/>
                  <a:gd name="T8" fmla="*/ 30 w 102"/>
                  <a:gd name="T9" fmla="*/ 88 h 100"/>
                  <a:gd name="T10" fmla="*/ 36 w 102"/>
                  <a:gd name="T11" fmla="*/ 79 h 100"/>
                  <a:gd name="T12" fmla="*/ 47 w 102"/>
                  <a:gd name="T13" fmla="*/ 62 h 100"/>
                  <a:gd name="T14" fmla="*/ 47 w 102"/>
                  <a:gd name="T15" fmla="*/ 68 h 100"/>
                  <a:gd name="T16" fmla="*/ 45 w 102"/>
                  <a:gd name="T17" fmla="*/ 75 h 100"/>
                  <a:gd name="T18" fmla="*/ 47 w 102"/>
                  <a:gd name="T19" fmla="*/ 77 h 100"/>
                  <a:gd name="T20" fmla="*/ 49 w 102"/>
                  <a:gd name="T21" fmla="*/ 74 h 100"/>
                  <a:gd name="T22" fmla="*/ 52 w 102"/>
                  <a:gd name="T23" fmla="*/ 70 h 100"/>
                  <a:gd name="T24" fmla="*/ 53 w 102"/>
                  <a:gd name="T25" fmla="*/ 69 h 100"/>
                  <a:gd name="T26" fmla="*/ 56 w 102"/>
                  <a:gd name="T27" fmla="*/ 70 h 100"/>
                  <a:gd name="T28" fmla="*/ 58 w 102"/>
                  <a:gd name="T29" fmla="*/ 70 h 100"/>
                  <a:gd name="T30" fmla="*/ 61 w 102"/>
                  <a:gd name="T31" fmla="*/ 72 h 100"/>
                  <a:gd name="T32" fmla="*/ 70 w 102"/>
                  <a:gd name="T33" fmla="*/ 75 h 100"/>
                  <a:gd name="T34" fmla="*/ 76 w 102"/>
                  <a:gd name="T35" fmla="*/ 76 h 100"/>
                  <a:gd name="T36" fmla="*/ 78 w 102"/>
                  <a:gd name="T37" fmla="*/ 79 h 100"/>
                  <a:gd name="T38" fmla="*/ 81 w 102"/>
                  <a:gd name="T39" fmla="*/ 82 h 100"/>
                  <a:gd name="T40" fmla="*/ 84 w 102"/>
                  <a:gd name="T41" fmla="*/ 80 h 100"/>
                  <a:gd name="T42" fmla="*/ 86 w 102"/>
                  <a:gd name="T43" fmla="*/ 82 h 100"/>
                  <a:gd name="T44" fmla="*/ 88 w 102"/>
                  <a:gd name="T45" fmla="*/ 82 h 100"/>
                  <a:gd name="T46" fmla="*/ 93 w 102"/>
                  <a:gd name="T47" fmla="*/ 87 h 100"/>
                  <a:gd name="T48" fmla="*/ 92 w 102"/>
                  <a:gd name="T49" fmla="*/ 88 h 100"/>
                  <a:gd name="T50" fmla="*/ 93 w 102"/>
                  <a:gd name="T51" fmla="*/ 89 h 100"/>
                  <a:gd name="T52" fmla="*/ 98 w 102"/>
                  <a:gd name="T53" fmla="*/ 94 h 100"/>
                  <a:gd name="T54" fmla="*/ 99 w 102"/>
                  <a:gd name="T55" fmla="*/ 93 h 100"/>
                  <a:gd name="T56" fmla="*/ 81 w 102"/>
                  <a:gd name="T57" fmla="*/ 80 h 100"/>
                  <a:gd name="T58" fmla="*/ 72 w 102"/>
                  <a:gd name="T59" fmla="*/ 47 h 100"/>
                  <a:gd name="T60" fmla="*/ 59 w 102"/>
                  <a:gd name="T61" fmla="*/ 10 h 100"/>
                  <a:gd name="T62" fmla="*/ 42 w 102"/>
                  <a:gd name="T63" fmla="*/ 4 h 100"/>
                  <a:gd name="T64" fmla="*/ 34 w 102"/>
                  <a:gd name="T65" fmla="*/ 2 h 100"/>
                  <a:gd name="T66" fmla="*/ 33 w 102"/>
                  <a:gd name="T67" fmla="*/ 1 h 100"/>
                  <a:gd name="T68" fmla="*/ 22 w 102"/>
                  <a:gd name="T69" fmla="*/ 5 h 100"/>
                  <a:gd name="T70" fmla="*/ 23 w 102"/>
                  <a:gd name="T71" fmla="*/ 7 h 100"/>
                  <a:gd name="T72" fmla="*/ 16 w 102"/>
                  <a:gd name="T73" fmla="*/ 10 h 100"/>
                  <a:gd name="T74" fmla="*/ 17 w 102"/>
                  <a:gd name="T75" fmla="*/ 11 h 100"/>
                  <a:gd name="T76" fmla="*/ 13 w 102"/>
                  <a:gd name="T77" fmla="*/ 13 h 100"/>
                  <a:gd name="T78" fmla="*/ 9 w 102"/>
                  <a:gd name="T79" fmla="*/ 18 h 100"/>
                  <a:gd name="T80" fmla="*/ 3 w 102"/>
                  <a:gd name="T81" fmla="*/ 23 h 100"/>
                  <a:gd name="T82" fmla="*/ 15 w 102"/>
                  <a:gd name="T83" fmla="*/ 33 h 100"/>
                  <a:gd name="T84" fmla="*/ 22 w 102"/>
                  <a:gd name="T85" fmla="*/ 35 h 100"/>
                  <a:gd name="T86" fmla="*/ 19 w 102"/>
                  <a:gd name="T87" fmla="*/ 37 h 100"/>
                  <a:gd name="T88" fmla="*/ 14 w 102"/>
                  <a:gd name="T89" fmla="*/ 39 h 100"/>
                  <a:gd name="T90" fmla="*/ 6 w 102"/>
                  <a:gd name="T91" fmla="*/ 37 h 100"/>
                  <a:gd name="T92" fmla="*/ 5 w 102"/>
                  <a:gd name="T93" fmla="*/ 43 h 100"/>
                  <a:gd name="T94" fmla="*/ 13 w 102"/>
                  <a:gd name="T95" fmla="*/ 49 h 100"/>
                  <a:gd name="T96" fmla="*/ 19 w 102"/>
                  <a:gd name="T97" fmla="*/ 47 h 100"/>
                  <a:gd name="T98" fmla="*/ 15 w 102"/>
                  <a:gd name="T99" fmla="*/ 55 h 100"/>
                  <a:gd name="T100" fmla="*/ 10 w 102"/>
                  <a:gd name="T101" fmla="*/ 59 h 100"/>
                  <a:gd name="T102" fmla="*/ 5 w 102"/>
                  <a:gd name="T103" fmla="*/ 64 h 100"/>
                  <a:gd name="T104" fmla="*/ 5 w 102"/>
                  <a:gd name="T105" fmla="*/ 67 h 100"/>
                  <a:gd name="T106" fmla="*/ 9 w 102"/>
                  <a:gd name="T107" fmla="*/ 69 h 100"/>
                  <a:gd name="T108" fmla="*/ 11 w 102"/>
                  <a:gd name="T109" fmla="*/ 74 h 100"/>
                  <a:gd name="T110" fmla="*/ 17 w 102"/>
                  <a:gd name="T111" fmla="*/ 70 h 100"/>
                  <a:gd name="T112" fmla="*/ 17 w 102"/>
                  <a:gd name="T113" fmla="*/ 79 h 100"/>
                  <a:gd name="T114" fmla="*/ 20 w 102"/>
                  <a:gd name="T115" fmla="*/ 78 h 100"/>
                  <a:gd name="T116" fmla="*/ 25 w 102"/>
                  <a:gd name="T117" fmla="*/ 79 h 100"/>
                  <a:gd name="T118" fmla="*/ 28 w 102"/>
                  <a:gd name="T119" fmla="*/ 83 h 100"/>
                  <a:gd name="T120" fmla="*/ 20 w 102"/>
                  <a:gd name="T121" fmla="*/ 95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" h="100">
                    <a:moveTo>
                      <a:pt x="12" y="98"/>
                    </a:moveTo>
                    <a:cubicBezTo>
                      <a:pt x="12" y="98"/>
                      <a:pt x="12" y="99"/>
                      <a:pt x="12" y="99"/>
                    </a:cubicBezTo>
                    <a:cubicBezTo>
                      <a:pt x="12" y="99"/>
                      <a:pt x="12" y="99"/>
                      <a:pt x="13" y="98"/>
                    </a:cubicBezTo>
                    <a:cubicBezTo>
                      <a:pt x="13" y="98"/>
                      <a:pt x="14" y="98"/>
                      <a:pt x="14" y="99"/>
                    </a:cubicBezTo>
                    <a:cubicBezTo>
                      <a:pt x="14" y="98"/>
                      <a:pt x="14" y="98"/>
                      <a:pt x="14" y="97"/>
                    </a:cubicBezTo>
                    <a:cubicBezTo>
                      <a:pt x="15" y="100"/>
                      <a:pt x="16" y="96"/>
                      <a:pt x="17" y="96"/>
                    </a:cubicBezTo>
                    <a:cubicBezTo>
                      <a:pt x="17" y="96"/>
                      <a:pt x="17" y="97"/>
                      <a:pt x="17" y="97"/>
                    </a:cubicBezTo>
                    <a:cubicBezTo>
                      <a:pt x="18" y="96"/>
                      <a:pt x="20" y="96"/>
                      <a:pt x="21" y="95"/>
                    </a:cubicBezTo>
                    <a:cubicBezTo>
                      <a:pt x="21" y="95"/>
                      <a:pt x="22" y="96"/>
                      <a:pt x="22" y="96"/>
                    </a:cubicBezTo>
                    <a:cubicBezTo>
                      <a:pt x="22" y="95"/>
                      <a:pt x="23" y="94"/>
                      <a:pt x="25" y="94"/>
                    </a:cubicBezTo>
                    <a:cubicBezTo>
                      <a:pt x="24" y="93"/>
                      <a:pt x="24" y="92"/>
                      <a:pt x="23" y="92"/>
                    </a:cubicBezTo>
                    <a:cubicBezTo>
                      <a:pt x="24" y="93"/>
                      <a:pt x="25" y="93"/>
                      <a:pt x="27" y="92"/>
                    </a:cubicBezTo>
                    <a:cubicBezTo>
                      <a:pt x="26" y="92"/>
                      <a:pt x="26" y="92"/>
                      <a:pt x="26" y="91"/>
                    </a:cubicBezTo>
                    <a:cubicBezTo>
                      <a:pt x="28" y="92"/>
                      <a:pt x="27" y="90"/>
                      <a:pt x="29" y="90"/>
                    </a:cubicBezTo>
                    <a:cubicBezTo>
                      <a:pt x="30" y="89"/>
                      <a:pt x="31" y="89"/>
                      <a:pt x="30" y="88"/>
                    </a:cubicBezTo>
                    <a:cubicBezTo>
                      <a:pt x="31" y="87"/>
                      <a:pt x="32" y="87"/>
                      <a:pt x="32" y="85"/>
                    </a:cubicBezTo>
                    <a:cubicBezTo>
                      <a:pt x="35" y="86"/>
                      <a:pt x="37" y="82"/>
                      <a:pt x="39" y="80"/>
                    </a:cubicBezTo>
                    <a:cubicBezTo>
                      <a:pt x="38" y="79"/>
                      <a:pt x="37" y="79"/>
                      <a:pt x="36" y="79"/>
                    </a:cubicBezTo>
                    <a:cubicBezTo>
                      <a:pt x="36" y="76"/>
                      <a:pt x="42" y="75"/>
                      <a:pt x="39" y="73"/>
                    </a:cubicBezTo>
                    <a:cubicBezTo>
                      <a:pt x="41" y="74"/>
                      <a:pt x="42" y="69"/>
                      <a:pt x="44" y="68"/>
                    </a:cubicBezTo>
                    <a:cubicBezTo>
                      <a:pt x="46" y="67"/>
                      <a:pt x="46" y="64"/>
                      <a:pt x="47" y="62"/>
                    </a:cubicBezTo>
                    <a:cubicBezTo>
                      <a:pt x="47" y="64"/>
                      <a:pt x="47" y="65"/>
                      <a:pt x="46" y="67"/>
                    </a:cubicBezTo>
                    <a:cubicBezTo>
                      <a:pt x="47" y="68"/>
                      <a:pt x="48" y="67"/>
                      <a:pt x="49" y="66"/>
                    </a:cubicBezTo>
                    <a:cubicBezTo>
                      <a:pt x="49" y="67"/>
                      <a:pt x="48" y="67"/>
                      <a:pt x="47" y="68"/>
                    </a:cubicBezTo>
                    <a:cubicBezTo>
                      <a:pt x="48" y="69"/>
                      <a:pt x="49" y="69"/>
                      <a:pt x="50" y="69"/>
                    </a:cubicBezTo>
                    <a:cubicBezTo>
                      <a:pt x="48" y="69"/>
                      <a:pt x="44" y="68"/>
                      <a:pt x="44" y="71"/>
                    </a:cubicBezTo>
                    <a:cubicBezTo>
                      <a:pt x="44" y="72"/>
                      <a:pt x="42" y="78"/>
                      <a:pt x="45" y="75"/>
                    </a:cubicBezTo>
                    <a:cubicBezTo>
                      <a:pt x="45" y="77"/>
                      <a:pt x="42" y="77"/>
                      <a:pt x="43" y="78"/>
                    </a:cubicBezTo>
                    <a:cubicBezTo>
                      <a:pt x="44" y="79"/>
                      <a:pt x="46" y="77"/>
                      <a:pt x="47" y="76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6"/>
                      <a:pt x="48" y="76"/>
                      <a:pt x="48" y="74"/>
                    </a:cubicBezTo>
                    <a:cubicBezTo>
                      <a:pt x="48" y="75"/>
                      <a:pt x="48" y="75"/>
                      <a:pt x="49" y="76"/>
                    </a:cubicBezTo>
                    <a:cubicBezTo>
                      <a:pt x="48" y="75"/>
                      <a:pt x="49" y="74"/>
                      <a:pt x="49" y="74"/>
                    </a:cubicBezTo>
                    <a:cubicBezTo>
                      <a:pt x="52" y="75"/>
                      <a:pt x="52" y="73"/>
                      <a:pt x="53" y="71"/>
                    </a:cubicBezTo>
                    <a:cubicBezTo>
                      <a:pt x="52" y="71"/>
                      <a:pt x="52" y="71"/>
                      <a:pt x="51" y="72"/>
                    </a:cubicBezTo>
                    <a:cubicBezTo>
                      <a:pt x="52" y="71"/>
                      <a:pt x="52" y="71"/>
                      <a:pt x="52" y="70"/>
                    </a:cubicBezTo>
                    <a:cubicBezTo>
                      <a:pt x="52" y="70"/>
                      <a:pt x="51" y="70"/>
                      <a:pt x="51" y="70"/>
                    </a:cubicBezTo>
                    <a:cubicBezTo>
                      <a:pt x="52" y="69"/>
                      <a:pt x="53" y="68"/>
                      <a:pt x="53" y="67"/>
                    </a:cubicBezTo>
                    <a:cubicBezTo>
                      <a:pt x="53" y="68"/>
                      <a:pt x="53" y="69"/>
                      <a:pt x="53" y="69"/>
                    </a:cubicBezTo>
                    <a:cubicBezTo>
                      <a:pt x="53" y="69"/>
                      <a:pt x="53" y="69"/>
                      <a:pt x="54" y="68"/>
                    </a:cubicBezTo>
                    <a:cubicBezTo>
                      <a:pt x="54" y="69"/>
                      <a:pt x="55" y="69"/>
                      <a:pt x="56" y="68"/>
                    </a:cubicBezTo>
                    <a:cubicBezTo>
                      <a:pt x="56" y="69"/>
                      <a:pt x="56" y="69"/>
                      <a:pt x="56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6" y="70"/>
                    </a:cubicBezTo>
                    <a:cubicBezTo>
                      <a:pt x="57" y="70"/>
                      <a:pt x="57" y="70"/>
                      <a:pt x="58" y="70"/>
                    </a:cubicBezTo>
                    <a:cubicBezTo>
                      <a:pt x="58" y="70"/>
                      <a:pt x="57" y="70"/>
                      <a:pt x="57" y="71"/>
                    </a:cubicBezTo>
                    <a:cubicBezTo>
                      <a:pt x="58" y="70"/>
                      <a:pt x="58" y="71"/>
                      <a:pt x="59" y="71"/>
                    </a:cubicBezTo>
                    <a:cubicBezTo>
                      <a:pt x="59" y="73"/>
                      <a:pt x="61" y="71"/>
                      <a:pt x="61" y="72"/>
                    </a:cubicBezTo>
                    <a:cubicBezTo>
                      <a:pt x="63" y="74"/>
                      <a:pt x="63" y="74"/>
                      <a:pt x="66" y="74"/>
                    </a:cubicBezTo>
                    <a:cubicBezTo>
                      <a:pt x="67" y="74"/>
                      <a:pt x="68" y="74"/>
                      <a:pt x="70" y="74"/>
                    </a:cubicBezTo>
                    <a:cubicBezTo>
                      <a:pt x="71" y="74"/>
                      <a:pt x="70" y="74"/>
                      <a:pt x="70" y="75"/>
                    </a:cubicBezTo>
                    <a:cubicBezTo>
                      <a:pt x="72" y="75"/>
                      <a:pt x="74" y="76"/>
                      <a:pt x="75" y="74"/>
                    </a:cubicBezTo>
                    <a:cubicBezTo>
                      <a:pt x="76" y="74"/>
                      <a:pt x="76" y="75"/>
                      <a:pt x="77" y="75"/>
                    </a:cubicBezTo>
                    <a:cubicBezTo>
                      <a:pt x="77" y="75"/>
                      <a:pt x="76" y="76"/>
                      <a:pt x="76" y="76"/>
                    </a:cubicBezTo>
                    <a:cubicBezTo>
                      <a:pt x="76" y="76"/>
                      <a:pt x="76" y="75"/>
                      <a:pt x="76" y="74"/>
                    </a:cubicBezTo>
                    <a:cubicBezTo>
                      <a:pt x="76" y="75"/>
                      <a:pt x="75" y="76"/>
                      <a:pt x="75" y="77"/>
                    </a:cubicBezTo>
                    <a:cubicBezTo>
                      <a:pt x="75" y="77"/>
                      <a:pt x="77" y="79"/>
                      <a:pt x="78" y="79"/>
                    </a:cubicBezTo>
                    <a:cubicBezTo>
                      <a:pt x="79" y="78"/>
                      <a:pt x="80" y="77"/>
                      <a:pt x="79" y="76"/>
                    </a:cubicBezTo>
                    <a:cubicBezTo>
                      <a:pt x="80" y="77"/>
                      <a:pt x="79" y="78"/>
                      <a:pt x="79" y="79"/>
                    </a:cubicBezTo>
                    <a:cubicBezTo>
                      <a:pt x="79" y="79"/>
                      <a:pt x="81" y="82"/>
                      <a:pt x="81" y="82"/>
                    </a:cubicBezTo>
                    <a:cubicBezTo>
                      <a:pt x="81" y="82"/>
                      <a:pt x="84" y="84"/>
                      <a:pt x="84" y="82"/>
                    </a:cubicBezTo>
                    <a:cubicBezTo>
                      <a:pt x="84" y="81"/>
                      <a:pt x="82" y="81"/>
                      <a:pt x="82" y="79"/>
                    </a:cubicBezTo>
                    <a:cubicBezTo>
                      <a:pt x="83" y="80"/>
                      <a:pt x="84" y="80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5" y="81"/>
                      <a:pt x="85" y="81"/>
                      <a:pt x="85" y="82"/>
                    </a:cubicBezTo>
                    <a:cubicBezTo>
                      <a:pt x="85" y="82"/>
                      <a:pt x="86" y="82"/>
                      <a:pt x="86" y="82"/>
                    </a:cubicBezTo>
                    <a:cubicBezTo>
                      <a:pt x="86" y="82"/>
                      <a:pt x="86" y="83"/>
                      <a:pt x="86" y="83"/>
                    </a:cubicBezTo>
                    <a:cubicBezTo>
                      <a:pt x="88" y="82"/>
                      <a:pt x="86" y="79"/>
                      <a:pt x="86" y="77"/>
                    </a:cubicBezTo>
                    <a:cubicBezTo>
                      <a:pt x="87" y="79"/>
                      <a:pt x="87" y="80"/>
                      <a:pt x="88" y="82"/>
                    </a:cubicBezTo>
                    <a:cubicBezTo>
                      <a:pt x="88" y="83"/>
                      <a:pt x="90" y="83"/>
                      <a:pt x="90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0" y="85"/>
                      <a:pt x="92" y="85"/>
                      <a:pt x="93" y="87"/>
                    </a:cubicBezTo>
                    <a:cubicBezTo>
                      <a:pt x="92" y="86"/>
                      <a:pt x="92" y="86"/>
                      <a:pt x="91" y="86"/>
                    </a:cubicBezTo>
                    <a:cubicBezTo>
                      <a:pt x="92" y="87"/>
                      <a:pt x="91" y="86"/>
                      <a:pt x="92" y="86"/>
                    </a:cubicBezTo>
                    <a:cubicBezTo>
                      <a:pt x="92" y="87"/>
                      <a:pt x="92" y="87"/>
                      <a:pt x="92" y="88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3" y="88"/>
                      <a:pt x="93" y="89"/>
                      <a:pt x="94" y="90"/>
                    </a:cubicBezTo>
                    <a:cubicBezTo>
                      <a:pt x="93" y="90"/>
                      <a:pt x="93" y="89"/>
                      <a:pt x="93" y="89"/>
                    </a:cubicBezTo>
                    <a:cubicBezTo>
                      <a:pt x="93" y="90"/>
                      <a:pt x="95" y="93"/>
                      <a:pt x="97" y="93"/>
                    </a:cubicBezTo>
                    <a:cubicBezTo>
                      <a:pt x="95" y="93"/>
                      <a:pt x="94" y="95"/>
                      <a:pt x="95" y="96"/>
                    </a:cubicBezTo>
                    <a:cubicBezTo>
                      <a:pt x="96" y="95"/>
                      <a:pt x="97" y="94"/>
                      <a:pt x="98" y="94"/>
                    </a:cubicBezTo>
                    <a:cubicBezTo>
                      <a:pt x="98" y="94"/>
                      <a:pt x="98" y="97"/>
                      <a:pt x="99" y="97"/>
                    </a:cubicBezTo>
                    <a:cubicBezTo>
                      <a:pt x="100" y="97"/>
                      <a:pt x="98" y="99"/>
                      <a:pt x="98" y="100"/>
                    </a:cubicBezTo>
                    <a:cubicBezTo>
                      <a:pt x="101" y="99"/>
                      <a:pt x="102" y="95"/>
                      <a:pt x="99" y="93"/>
                    </a:cubicBezTo>
                    <a:cubicBezTo>
                      <a:pt x="95" y="91"/>
                      <a:pt x="95" y="90"/>
                      <a:pt x="93" y="85"/>
                    </a:cubicBezTo>
                    <a:cubicBezTo>
                      <a:pt x="91" y="82"/>
                      <a:pt x="89" y="80"/>
                      <a:pt x="87" y="77"/>
                    </a:cubicBezTo>
                    <a:cubicBezTo>
                      <a:pt x="85" y="73"/>
                      <a:pt x="83" y="79"/>
                      <a:pt x="81" y="80"/>
                    </a:cubicBezTo>
                    <a:cubicBezTo>
                      <a:pt x="80" y="77"/>
                      <a:pt x="75" y="75"/>
                      <a:pt x="76" y="72"/>
                    </a:cubicBezTo>
                    <a:cubicBezTo>
                      <a:pt x="71" y="75"/>
                      <a:pt x="72" y="71"/>
                      <a:pt x="72" y="68"/>
                    </a:cubicBezTo>
                    <a:cubicBezTo>
                      <a:pt x="72" y="61"/>
                      <a:pt x="72" y="54"/>
                      <a:pt x="72" y="47"/>
                    </a:cubicBezTo>
                    <a:cubicBezTo>
                      <a:pt x="72" y="36"/>
                      <a:pt x="72" y="24"/>
                      <a:pt x="72" y="13"/>
                    </a:cubicBezTo>
                    <a:cubicBezTo>
                      <a:pt x="70" y="14"/>
                      <a:pt x="67" y="11"/>
                      <a:pt x="66" y="10"/>
                    </a:cubicBezTo>
                    <a:cubicBezTo>
                      <a:pt x="64" y="9"/>
                      <a:pt x="61" y="11"/>
                      <a:pt x="59" y="10"/>
                    </a:cubicBezTo>
                    <a:cubicBezTo>
                      <a:pt x="53" y="8"/>
                      <a:pt x="49" y="7"/>
                      <a:pt x="43" y="7"/>
                    </a:cubicBezTo>
                    <a:cubicBezTo>
                      <a:pt x="43" y="7"/>
                      <a:pt x="43" y="7"/>
                      <a:pt x="44" y="6"/>
                    </a:cubicBezTo>
                    <a:cubicBezTo>
                      <a:pt x="42" y="6"/>
                      <a:pt x="41" y="5"/>
                      <a:pt x="42" y="4"/>
                    </a:cubicBezTo>
                    <a:cubicBezTo>
                      <a:pt x="41" y="5"/>
                      <a:pt x="40" y="4"/>
                      <a:pt x="39" y="3"/>
                    </a:cubicBezTo>
                    <a:cubicBezTo>
                      <a:pt x="39" y="2"/>
                      <a:pt x="37" y="4"/>
                      <a:pt x="37" y="4"/>
                    </a:cubicBezTo>
                    <a:cubicBezTo>
                      <a:pt x="36" y="4"/>
                      <a:pt x="35" y="2"/>
                      <a:pt x="34" y="2"/>
                    </a:cubicBezTo>
                    <a:cubicBezTo>
                      <a:pt x="33" y="2"/>
                      <a:pt x="33" y="4"/>
                      <a:pt x="34" y="5"/>
                    </a:cubicBezTo>
                    <a:cubicBezTo>
                      <a:pt x="33" y="5"/>
                      <a:pt x="32" y="4"/>
                      <a:pt x="31" y="4"/>
                    </a:cubicBezTo>
                    <a:cubicBezTo>
                      <a:pt x="32" y="3"/>
                      <a:pt x="32" y="2"/>
                      <a:pt x="33" y="1"/>
                    </a:cubicBezTo>
                    <a:cubicBezTo>
                      <a:pt x="30" y="0"/>
                      <a:pt x="30" y="0"/>
                      <a:pt x="28" y="3"/>
                    </a:cubicBezTo>
                    <a:cubicBezTo>
                      <a:pt x="26" y="4"/>
                      <a:pt x="23" y="4"/>
                      <a:pt x="23" y="5"/>
                    </a:cubicBezTo>
                    <a:cubicBezTo>
                      <a:pt x="23" y="5"/>
                      <a:pt x="23" y="5"/>
                      <a:pt x="22" y="5"/>
                    </a:cubicBezTo>
                    <a:cubicBezTo>
                      <a:pt x="23" y="4"/>
                      <a:pt x="23" y="4"/>
                      <a:pt x="24" y="3"/>
                    </a:cubicBezTo>
                    <a:cubicBezTo>
                      <a:pt x="23" y="4"/>
                      <a:pt x="22" y="5"/>
                      <a:pt x="21" y="6"/>
                    </a:cubicBezTo>
                    <a:cubicBezTo>
                      <a:pt x="22" y="6"/>
                      <a:pt x="22" y="6"/>
                      <a:pt x="23" y="7"/>
                    </a:cubicBezTo>
                    <a:cubicBezTo>
                      <a:pt x="22" y="7"/>
                      <a:pt x="21" y="8"/>
                      <a:pt x="21" y="9"/>
                    </a:cubicBezTo>
                    <a:cubicBezTo>
                      <a:pt x="21" y="8"/>
                      <a:pt x="21" y="6"/>
                      <a:pt x="20" y="6"/>
                    </a:cubicBezTo>
                    <a:cubicBezTo>
                      <a:pt x="19" y="7"/>
                      <a:pt x="17" y="8"/>
                      <a:pt x="16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10"/>
                      <a:pt x="15" y="11"/>
                      <a:pt x="17" y="11"/>
                    </a:cubicBezTo>
                    <a:cubicBezTo>
                      <a:pt x="15" y="10"/>
                      <a:pt x="14" y="10"/>
                      <a:pt x="14" y="12"/>
                    </a:cubicBezTo>
                    <a:cubicBezTo>
                      <a:pt x="14" y="12"/>
                      <a:pt x="15" y="12"/>
                      <a:pt x="15" y="12"/>
                    </a:cubicBezTo>
                    <a:cubicBezTo>
                      <a:pt x="14" y="12"/>
                      <a:pt x="14" y="13"/>
                      <a:pt x="13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3" y="13"/>
                    </a:cubicBezTo>
                    <a:cubicBezTo>
                      <a:pt x="13" y="16"/>
                      <a:pt x="11" y="18"/>
                      <a:pt x="9" y="18"/>
                    </a:cubicBezTo>
                    <a:cubicBezTo>
                      <a:pt x="8" y="19"/>
                      <a:pt x="5" y="19"/>
                      <a:pt x="5" y="19"/>
                    </a:cubicBezTo>
                    <a:cubicBezTo>
                      <a:pt x="4" y="20"/>
                      <a:pt x="4" y="22"/>
                      <a:pt x="5" y="22"/>
                    </a:cubicBezTo>
                    <a:cubicBezTo>
                      <a:pt x="4" y="22"/>
                      <a:pt x="4" y="23"/>
                      <a:pt x="3" y="23"/>
                    </a:cubicBezTo>
                    <a:cubicBezTo>
                      <a:pt x="5" y="24"/>
                      <a:pt x="8" y="26"/>
                      <a:pt x="10" y="28"/>
                    </a:cubicBezTo>
                    <a:cubicBezTo>
                      <a:pt x="11" y="29"/>
                      <a:pt x="13" y="36"/>
                      <a:pt x="15" y="31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9" y="31"/>
                      <a:pt x="15" y="34"/>
                      <a:pt x="18" y="35"/>
                    </a:cubicBezTo>
                    <a:cubicBezTo>
                      <a:pt x="18" y="35"/>
                      <a:pt x="18" y="35"/>
                      <a:pt x="18" y="34"/>
                    </a:cubicBezTo>
                    <a:cubicBezTo>
                      <a:pt x="19" y="35"/>
                      <a:pt x="21" y="35"/>
                      <a:pt x="22" y="35"/>
                    </a:cubicBezTo>
                    <a:cubicBezTo>
                      <a:pt x="20" y="36"/>
                      <a:pt x="17" y="38"/>
                      <a:pt x="16" y="35"/>
                    </a:cubicBezTo>
                    <a:cubicBezTo>
                      <a:pt x="16" y="36"/>
                      <a:pt x="16" y="36"/>
                      <a:pt x="16" y="37"/>
                    </a:cubicBezTo>
                    <a:cubicBezTo>
                      <a:pt x="17" y="37"/>
                      <a:pt x="18" y="37"/>
                      <a:pt x="19" y="37"/>
                    </a:cubicBezTo>
                    <a:cubicBezTo>
                      <a:pt x="19" y="38"/>
                      <a:pt x="18" y="38"/>
                      <a:pt x="18" y="38"/>
                    </a:cubicBezTo>
                    <a:cubicBezTo>
                      <a:pt x="18" y="38"/>
                      <a:pt x="18" y="37"/>
                      <a:pt x="17" y="37"/>
                    </a:cubicBezTo>
                    <a:cubicBezTo>
                      <a:pt x="17" y="39"/>
                      <a:pt x="16" y="39"/>
                      <a:pt x="14" y="39"/>
                    </a:cubicBezTo>
                    <a:cubicBezTo>
                      <a:pt x="13" y="39"/>
                      <a:pt x="11" y="39"/>
                      <a:pt x="10" y="38"/>
                    </a:cubicBezTo>
                    <a:cubicBezTo>
                      <a:pt x="11" y="37"/>
                      <a:pt x="12" y="35"/>
                      <a:pt x="10" y="35"/>
                    </a:cubicBezTo>
                    <a:cubicBezTo>
                      <a:pt x="8" y="35"/>
                      <a:pt x="7" y="36"/>
                      <a:pt x="6" y="37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4" y="37"/>
                      <a:pt x="2" y="40"/>
                      <a:pt x="0" y="41"/>
                    </a:cubicBezTo>
                    <a:cubicBezTo>
                      <a:pt x="2" y="43"/>
                      <a:pt x="2" y="43"/>
                      <a:pt x="5" y="43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4" y="47"/>
                      <a:pt x="4" y="48"/>
                      <a:pt x="7" y="49"/>
                    </a:cubicBezTo>
                    <a:cubicBezTo>
                      <a:pt x="9" y="49"/>
                      <a:pt x="11" y="47"/>
                      <a:pt x="13" y="49"/>
                    </a:cubicBezTo>
                    <a:cubicBezTo>
                      <a:pt x="13" y="48"/>
                      <a:pt x="13" y="48"/>
                      <a:pt x="12" y="48"/>
                    </a:cubicBezTo>
                    <a:cubicBezTo>
                      <a:pt x="13" y="48"/>
                      <a:pt x="14" y="49"/>
                      <a:pt x="14" y="50"/>
                    </a:cubicBezTo>
                    <a:cubicBezTo>
                      <a:pt x="16" y="47"/>
                      <a:pt x="16" y="46"/>
                      <a:pt x="19" y="47"/>
                    </a:cubicBezTo>
                    <a:cubicBezTo>
                      <a:pt x="19" y="48"/>
                      <a:pt x="18" y="49"/>
                      <a:pt x="17" y="48"/>
                    </a:cubicBezTo>
                    <a:cubicBezTo>
                      <a:pt x="18" y="50"/>
                      <a:pt x="20" y="53"/>
                      <a:pt x="18" y="54"/>
                    </a:cubicBezTo>
                    <a:cubicBezTo>
                      <a:pt x="18" y="55"/>
                      <a:pt x="16" y="54"/>
                      <a:pt x="15" y="55"/>
                    </a:cubicBezTo>
                    <a:cubicBezTo>
                      <a:pt x="14" y="55"/>
                      <a:pt x="14" y="56"/>
                      <a:pt x="13" y="57"/>
                    </a:cubicBezTo>
                    <a:cubicBezTo>
                      <a:pt x="13" y="58"/>
                      <a:pt x="11" y="58"/>
                      <a:pt x="10" y="58"/>
                    </a:cubicBezTo>
                    <a:cubicBezTo>
                      <a:pt x="10" y="58"/>
                      <a:pt x="10" y="59"/>
                      <a:pt x="10" y="59"/>
                    </a:cubicBezTo>
                    <a:cubicBezTo>
                      <a:pt x="10" y="59"/>
                      <a:pt x="9" y="59"/>
                      <a:pt x="9" y="59"/>
                    </a:cubicBezTo>
                    <a:cubicBezTo>
                      <a:pt x="8" y="60"/>
                      <a:pt x="7" y="60"/>
                      <a:pt x="6" y="61"/>
                    </a:cubicBezTo>
                    <a:cubicBezTo>
                      <a:pt x="6" y="62"/>
                      <a:pt x="6" y="64"/>
                      <a:pt x="5" y="64"/>
                    </a:cubicBezTo>
                    <a:cubicBezTo>
                      <a:pt x="5" y="65"/>
                      <a:pt x="5" y="65"/>
                      <a:pt x="5" y="66"/>
                    </a:cubicBezTo>
                    <a:cubicBezTo>
                      <a:pt x="5" y="66"/>
                      <a:pt x="6" y="65"/>
                      <a:pt x="7" y="65"/>
                    </a:cubicBezTo>
                    <a:cubicBezTo>
                      <a:pt x="6" y="66"/>
                      <a:pt x="6" y="66"/>
                      <a:pt x="5" y="67"/>
                    </a:cubicBezTo>
                    <a:cubicBezTo>
                      <a:pt x="6" y="66"/>
                      <a:pt x="6" y="67"/>
                      <a:pt x="7" y="67"/>
                    </a:cubicBezTo>
                    <a:cubicBezTo>
                      <a:pt x="6" y="68"/>
                      <a:pt x="7" y="68"/>
                      <a:pt x="7" y="69"/>
                    </a:cubicBezTo>
                    <a:cubicBezTo>
                      <a:pt x="8" y="68"/>
                      <a:pt x="8" y="69"/>
                      <a:pt x="9" y="69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70"/>
                      <a:pt x="10" y="70"/>
                      <a:pt x="11" y="70"/>
                    </a:cubicBezTo>
                    <a:cubicBezTo>
                      <a:pt x="10" y="71"/>
                      <a:pt x="7" y="75"/>
                      <a:pt x="11" y="74"/>
                    </a:cubicBezTo>
                    <a:cubicBezTo>
                      <a:pt x="11" y="74"/>
                      <a:pt x="10" y="74"/>
                      <a:pt x="10" y="75"/>
                    </a:cubicBezTo>
                    <a:cubicBezTo>
                      <a:pt x="11" y="77"/>
                      <a:pt x="13" y="76"/>
                      <a:pt x="14" y="74"/>
                    </a:cubicBezTo>
                    <a:cubicBezTo>
                      <a:pt x="15" y="72"/>
                      <a:pt x="14" y="71"/>
                      <a:pt x="17" y="70"/>
                    </a:cubicBezTo>
                    <a:cubicBezTo>
                      <a:pt x="16" y="71"/>
                      <a:pt x="14" y="72"/>
                      <a:pt x="15" y="73"/>
                    </a:cubicBezTo>
                    <a:cubicBezTo>
                      <a:pt x="16" y="75"/>
                      <a:pt x="17" y="77"/>
                      <a:pt x="16" y="78"/>
                    </a:cubicBezTo>
                    <a:cubicBezTo>
                      <a:pt x="16" y="78"/>
                      <a:pt x="16" y="79"/>
                      <a:pt x="17" y="79"/>
                    </a:cubicBezTo>
                    <a:cubicBezTo>
                      <a:pt x="17" y="79"/>
                      <a:pt x="17" y="79"/>
                      <a:pt x="17" y="80"/>
                    </a:cubicBezTo>
                    <a:cubicBezTo>
                      <a:pt x="16" y="81"/>
                      <a:pt x="16" y="81"/>
                      <a:pt x="15" y="81"/>
                    </a:cubicBezTo>
                    <a:cubicBezTo>
                      <a:pt x="17" y="80"/>
                      <a:pt x="19" y="80"/>
                      <a:pt x="20" y="78"/>
                    </a:cubicBezTo>
                    <a:cubicBezTo>
                      <a:pt x="20" y="79"/>
                      <a:pt x="20" y="80"/>
                      <a:pt x="22" y="80"/>
                    </a:cubicBezTo>
                    <a:cubicBezTo>
                      <a:pt x="23" y="80"/>
                      <a:pt x="23" y="82"/>
                      <a:pt x="24" y="82"/>
                    </a:cubicBezTo>
                    <a:cubicBezTo>
                      <a:pt x="24" y="81"/>
                      <a:pt x="24" y="80"/>
                      <a:pt x="25" y="79"/>
                    </a:cubicBezTo>
                    <a:cubicBezTo>
                      <a:pt x="25" y="83"/>
                      <a:pt x="28" y="80"/>
                      <a:pt x="30" y="79"/>
                    </a:cubicBezTo>
                    <a:cubicBezTo>
                      <a:pt x="29" y="80"/>
                      <a:pt x="28" y="81"/>
                      <a:pt x="28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4"/>
                      <a:pt x="27" y="86"/>
                      <a:pt x="27" y="87"/>
                    </a:cubicBezTo>
                    <a:cubicBezTo>
                      <a:pt x="26" y="88"/>
                      <a:pt x="25" y="88"/>
                      <a:pt x="25" y="90"/>
                    </a:cubicBezTo>
                    <a:cubicBezTo>
                      <a:pt x="24" y="91"/>
                      <a:pt x="17" y="93"/>
                      <a:pt x="20" y="95"/>
                    </a:cubicBezTo>
                    <a:cubicBezTo>
                      <a:pt x="16" y="94"/>
                      <a:pt x="15" y="96"/>
                      <a:pt x="12" y="98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4" name="Freeform 18"/>
              <p:cNvSpPr>
                <a:spLocks noEditPoints="1"/>
              </p:cNvSpPr>
              <p:nvPr/>
            </p:nvSpPr>
            <p:spPr bwMode="auto">
              <a:xfrm>
                <a:off x="2708" y="1712"/>
                <a:ext cx="244" cy="242"/>
              </a:xfrm>
              <a:custGeom>
                <a:avLst/>
                <a:gdLst>
                  <a:gd name="T0" fmla="*/ 14 w 103"/>
                  <a:gd name="T1" fmla="*/ 99 h 102"/>
                  <a:gd name="T2" fmla="*/ 23 w 103"/>
                  <a:gd name="T3" fmla="*/ 90 h 102"/>
                  <a:gd name="T4" fmla="*/ 24 w 103"/>
                  <a:gd name="T5" fmla="*/ 83 h 102"/>
                  <a:gd name="T6" fmla="*/ 17 w 103"/>
                  <a:gd name="T7" fmla="*/ 79 h 102"/>
                  <a:gd name="T8" fmla="*/ 9 w 103"/>
                  <a:gd name="T9" fmla="*/ 70 h 102"/>
                  <a:gd name="T10" fmla="*/ 5 w 103"/>
                  <a:gd name="T11" fmla="*/ 65 h 102"/>
                  <a:gd name="T12" fmla="*/ 14 w 103"/>
                  <a:gd name="T13" fmla="*/ 57 h 102"/>
                  <a:gd name="T14" fmla="*/ 3 w 103"/>
                  <a:gd name="T15" fmla="*/ 44 h 102"/>
                  <a:gd name="T16" fmla="*/ 12 w 103"/>
                  <a:gd name="T17" fmla="*/ 38 h 102"/>
                  <a:gd name="T18" fmla="*/ 16 w 103"/>
                  <a:gd name="T19" fmla="*/ 33 h 102"/>
                  <a:gd name="T20" fmla="*/ 5 w 103"/>
                  <a:gd name="T21" fmla="*/ 21 h 102"/>
                  <a:gd name="T22" fmla="*/ 21 w 103"/>
                  <a:gd name="T23" fmla="*/ 5 h 102"/>
                  <a:gd name="T24" fmla="*/ 37 w 103"/>
                  <a:gd name="T25" fmla="*/ 3 h 102"/>
                  <a:gd name="T26" fmla="*/ 45 w 103"/>
                  <a:gd name="T27" fmla="*/ 6 h 102"/>
                  <a:gd name="T28" fmla="*/ 79 w 103"/>
                  <a:gd name="T29" fmla="*/ 71 h 102"/>
                  <a:gd name="T30" fmla="*/ 87 w 103"/>
                  <a:gd name="T31" fmla="*/ 75 h 102"/>
                  <a:gd name="T32" fmla="*/ 99 w 103"/>
                  <a:gd name="T33" fmla="*/ 98 h 102"/>
                  <a:gd name="T34" fmla="*/ 92 w 103"/>
                  <a:gd name="T35" fmla="*/ 87 h 102"/>
                  <a:gd name="T36" fmla="*/ 90 w 103"/>
                  <a:gd name="T37" fmla="*/ 83 h 102"/>
                  <a:gd name="T38" fmla="*/ 77 w 103"/>
                  <a:gd name="T39" fmla="*/ 78 h 102"/>
                  <a:gd name="T40" fmla="*/ 67 w 103"/>
                  <a:gd name="T41" fmla="*/ 75 h 102"/>
                  <a:gd name="T42" fmla="*/ 55 w 103"/>
                  <a:gd name="T43" fmla="*/ 69 h 102"/>
                  <a:gd name="T44" fmla="*/ 54 w 103"/>
                  <a:gd name="T45" fmla="*/ 71 h 102"/>
                  <a:gd name="T46" fmla="*/ 44 w 103"/>
                  <a:gd name="T47" fmla="*/ 77 h 102"/>
                  <a:gd name="T48" fmla="*/ 42 w 103"/>
                  <a:gd name="T49" fmla="*/ 74 h 102"/>
                  <a:gd name="T50" fmla="*/ 30 w 103"/>
                  <a:gd name="T51" fmla="*/ 90 h 102"/>
                  <a:gd name="T52" fmla="*/ 23 w 103"/>
                  <a:gd name="T53" fmla="*/ 102 h 102"/>
                  <a:gd name="T54" fmla="*/ 18 w 103"/>
                  <a:gd name="T55" fmla="*/ 96 h 102"/>
                  <a:gd name="T56" fmla="*/ 22 w 103"/>
                  <a:gd name="T57" fmla="*/ 94 h 102"/>
                  <a:gd name="T58" fmla="*/ 98 w 103"/>
                  <a:gd name="T59" fmla="*/ 93 h 102"/>
                  <a:gd name="T60" fmla="*/ 33 w 103"/>
                  <a:gd name="T61" fmla="*/ 85 h 102"/>
                  <a:gd name="T62" fmla="*/ 41 w 103"/>
                  <a:gd name="T63" fmla="*/ 72 h 102"/>
                  <a:gd name="T64" fmla="*/ 50 w 103"/>
                  <a:gd name="T65" fmla="*/ 68 h 102"/>
                  <a:gd name="T66" fmla="*/ 58 w 103"/>
                  <a:gd name="T67" fmla="*/ 67 h 102"/>
                  <a:gd name="T68" fmla="*/ 61 w 103"/>
                  <a:gd name="T69" fmla="*/ 71 h 102"/>
                  <a:gd name="T70" fmla="*/ 73 w 103"/>
                  <a:gd name="T71" fmla="*/ 73 h 102"/>
                  <a:gd name="T72" fmla="*/ 40 w 103"/>
                  <a:gd name="T73" fmla="*/ 4 h 102"/>
                  <a:gd name="T74" fmla="*/ 33 w 103"/>
                  <a:gd name="T75" fmla="*/ 2 h 102"/>
                  <a:gd name="T76" fmla="*/ 21 w 103"/>
                  <a:gd name="T77" fmla="*/ 7 h 102"/>
                  <a:gd name="T78" fmla="*/ 16 w 103"/>
                  <a:gd name="T79" fmla="*/ 13 h 102"/>
                  <a:gd name="T80" fmla="*/ 8 w 103"/>
                  <a:gd name="T81" fmla="*/ 22 h 102"/>
                  <a:gd name="T82" fmla="*/ 18 w 103"/>
                  <a:gd name="T83" fmla="*/ 33 h 102"/>
                  <a:gd name="T84" fmla="*/ 15 w 103"/>
                  <a:gd name="T85" fmla="*/ 40 h 102"/>
                  <a:gd name="T86" fmla="*/ 2 w 103"/>
                  <a:gd name="T87" fmla="*/ 41 h 102"/>
                  <a:gd name="T88" fmla="*/ 15 w 103"/>
                  <a:gd name="T89" fmla="*/ 48 h 102"/>
                  <a:gd name="T90" fmla="*/ 13 w 103"/>
                  <a:gd name="T91" fmla="*/ 58 h 102"/>
                  <a:gd name="T92" fmla="*/ 8 w 103"/>
                  <a:gd name="T93" fmla="*/ 65 h 102"/>
                  <a:gd name="T94" fmla="*/ 13 w 103"/>
                  <a:gd name="T95" fmla="*/ 69 h 102"/>
                  <a:gd name="T96" fmla="*/ 17 w 103"/>
                  <a:gd name="T97" fmla="*/ 73 h 102"/>
                  <a:gd name="T98" fmla="*/ 24 w 103"/>
                  <a:gd name="T99" fmla="*/ 80 h 102"/>
                  <a:gd name="T100" fmla="*/ 30 w 103"/>
                  <a:gd name="T101" fmla="*/ 83 h 102"/>
                  <a:gd name="T102" fmla="*/ 82 w 103"/>
                  <a:gd name="T103" fmla="*/ 81 h 102"/>
                  <a:gd name="T104" fmla="*/ 87 w 103"/>
                  <a:gd name="T105" fmla="*/ 81 h 102"/>
                  <a:gd name="T106" fmla="*/ 79 w 103"/>
                  <a:gd name="T107" fmla="*/ 78 h 102"/>
                  <a:gd name="T108" fmla="*/ 49 w 103"/>
                  <a:gd name="T109" fmla="*/ 74 h 102"/>
                  <a:gd name="T110" fmla="*/ 45 w 103"/>
                  <a:gd name="T111" fmla="*/ 73 h 102"/>
                  <a:gd name="T112" fmla="*/ 18 w 103"/>
                  <a:gd name="T113" fmla="*/ 54 h 102"/>
                  <a:gd name="T114" fmla="*/ 19 w 103"/>
                  <a:gd name="T115" fmla="*/ 47 h 102"/>
                  <a:gd name="T116" fmla="*/ 23 w 103"/>
                  <a:gd name="T117" fmla="*/ 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" h="102">
                    <a:moveTo>
                      <a:pt x="23" y="102"/>
                    </a:move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1" y="96"/>
                      <a:pt x="19" y="97"/>
                      <a:pt x="18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8"/>
                      <a:pt x="17" y="98"/>
                      <a:pt x="17" y="98"/>
                    </a:cubicBezTo>
                    <a:cubicBezTo>
                      <a:pt x="17" y="99"/>
                      <a:pt x="16" y="99"/>
                      <a:pt x="16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5" y="99"/>
                      <a:pt x="15" y="99"/>
                      <a:pt x="14" y="99"/>
                    </a:cubicBezTo>
                    <a:cubicBezTo>
                      <a:pt x="14" y="99"/>
                      <a:pt x="14" y="99"/>
                      <a:pt x="14" y="99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3" y="100"/>
                      <a:pt x="13" y="100"/>
                      <a:pt x="13" y="100"/>
                    </a:cubicBezTo>
                    <a:cubicBezTo>
                      <a:pt x="12" y="99"/>
                      <a:pt x="12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4" y="97"/>
                      <a:pt x="14" y="96"/>
                      <a:pt x="14" y="96"/>
                    </a:cubicBezTo>
                    <a:cubicBezTo>
                      <a:pt x="16" y="95"/>
                      <a:pt x="18" y="94"/>
                      <a:pt x="20" y="94"/>
                    </a:cubicBezTo>
                    <a:cubicBezTo>
                      <a:pt x="20" y="94"/>
                      <a:pt x="20" y="94"/>
                      <a:pt x="20" y="94"/>
                    </a:cubicBezTo>
                    <a:cubicBezTo>
                      <a:pt x="20" y="92"/>
                      <a:pt x="22" y="91"/>
                      <a:pt x="23" y="90"/>
                    </a:cubicBezTo>
                    <a:cubicBezTo>
                      <a:pt x="24" y="90"/>
                      <a:pt x="25" y="90"/>
                      <a:pt x="25" y="89"/>
                    </a:cubicBezTo>
                    <a:cubicBezTo>
                      <a:pt x="25" y="89"/>
                      <a:pt x="26" y="88"/>
                      <a:pt x="26" y="88"/>
                    </a:cubicBezTo>
                    <a:cubicBezTo>
                      <a:pt x="27" y="88"/>
                      <a:pt x="27" y="87"/>
                      <a:pt x="27" y="87"/>
                    </a:cubicBezTo>
                    <a:cubicBezTo>
                      <a:pt x="27" y="86"/>
                      <a:pt x="28" y="85"/>
                      <a:pt x="28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28" y="82"/>
                      <a:pt x="28" y="82"/>
                      <a:pt x="28" y="81"/>
                    </a:cubicBezTo>
                    <a:cubicBezTo>
                      <a:pt x="27" y="82"/>
                      <a:pt x="26" y="82"/>
                      <a:pt x="26" y="81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26" y="81"/>
                      <a:pt x="26" y="82"/>
                      <a:pt x="25" y="82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4" y="83"/>
                      <a:pt x="24" y="82"/>
                      <a:pt x="24" y="82"/>
                    </a:cubicBezTo>
                    <a:cubicBezTo>
                      <a:pt x="23" y="81"/>
                      <a:pt x="23" y="80"/>
                      <a:pt x="23" y="80"/>
                    </a:cubicBezTo>
                    <a:cubicBezTo>
                      <a:pt x="22" y="80"/>
                      <a:pt x="21" y="80"/>
                      <a:pt x="21" y="80"/>
                    </a:cubicBezTo>
                    <a:cubicBezTo>
                      <a:pt x="20" y="81"/>
                      <a:pt x="19" y="81"/>
                      <a:pt x="18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7" y="82"/>
                      <a:pt x="17" y="82"/>
                      <a:pt x="16" y="82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7" y="80"/>
                      <a:pt x="17" y="80"/>
                      <a:pt x="17" y="80"/>
                    </a:cubicBezTo>
                    <a:cubicBezTo>
                      <a:pt x="17" y="80"/>
                      <a:pt x="17" y="79"/>
                      <a:pt x="17" y="79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17" y="79"/>
                      <a:pt x="17" y="79"/>
                      <a:pt x="16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7" y="77"/>
                      <a:pt x="17" y="76"/>
                      <a:pt x="16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4"/>
                      <a:pt x="16" y="74"/>
                      <a:pt x="16" y="75"/>
                    </a:cubicBezTo>
                    <a:cubicBezTo>
                      <a:pt x="15" y="76"/>
                      <a:pt x="14" y="77"/>
                      <a:pt x="13" y="77"/>
                    </a:cubicBezTo>
                    <a:cubicBezTo>
                      <a:pt x="12" y="77"/>
                      <a:pt x="11" y="76"/>
                      <a:pt x="10" y="75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4"/>
                      <a:pt x="10" y="74"/>
                    </a:cubicBezTo>
                    <a:cubicBezTo>
                      <a:pt x="9" y="73"/>
                      <a:pt x="10" y="72"/>
                      <a:pt x="11" y="70"/>
                    </a:cubicBezTo>
                    <a:cubicBezTo>
                      <a:pt x="10" y="70"/>
                      <a:pt x="10" y="70"/>
                      <a:pt x="9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69"/>
                      <a:pt x="9" y="69"/>
                      <a:pt x="8" y="69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9"/>
                      <a:pt x="7" y="69"/>
                      <a:pt x="7" y="68"/>
                    </a:cubicBezTo>
                    <a:cubicBezTo>
                      <a:pt x="7" y="68"/>
                      <a:pt x="7" y="68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4" y="67"/>
                      <a:pt x="4" y="67"/>
                      <a:pt x="4" y="67"/>
                    </a:cubicBezTo>
                    <a:cubicBezTo>
                      <a:pt x="5" y="66"/>
                      <a:pt x="5" y="66"/>
                      <a:pt x="5" y="66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6" y="63"/>
                      <a:pt x="6" y="63"/>
                      <a:pt x="6" y="62"/>
                    </a:cubicBezTo>
                    <a:cubicBezTo>
                      <a:pt x="6" y="62"/>
                      <a:pt x="6" y="61"/>
                      <a:pt x="7" y="61"/>
                    </a:cubicBezTo>
                    <a:cubicBezTo>
                      <a:pt x="7" y="60"/>
                      <a:pt x="8" y="59"/>
                      <a:pt x="9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10" y="58"/>
                      <a:pt x="10" y="58"/>
                      <a:pt x="11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1" y="57"/>
                      <a:pt x="12" y="57"/>
                      <a:pt x="12" y="57"/>
                    </a:cubicBezTo>
                    <a:cubicBezTo>
                      <a:pt x="13" y="57"/>
                      <a:pt x="13" y="57"/>
                      <a:pt x="14" y="57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5" y="55"/>
                      <a:pt x="15" y="54"/>
                      <a:pt x="16" y="54"/>
                    </a:cubicBezTo>
                    <a:cubicBezTo>
                      <a:pt x="16" y="54"/>
                      <a:pt x="17" y="54"/>
                      <a:pt x="17" y="54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3" y="49"/>
                      <a:pt x="12" y="49"/>
                      <a:pt x="11" y="49"/>
                    </a:cubicBezTo>
                    <a:cubicBezTo>
                      <a:pt x="10" y="49"/>
                      <a:pt x="9" y="49"/>
                      <a:pt x="8" y="49"/>
                    </a:cubicBezTo>
                    <a:cubicBezTo>
                      <a:pt x="5" y="49"/>
                      <a:pt x="5" y="47"/>
                      <a:pt x="4" y="46"/>
                    </a:cubicBezTo>
                    <a:cubicBezTo>
                      <a:pt x="4" y="45"/>
                      <a:pt x="4" y="45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2" y="43"/>
                      <a:pt x="1" y="43"/>
                      <a:pt x="0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1" y="40"/>
                      <a:pt x="2" y="39"/>
                    </a:cubicBezTo>
                    <a:cubicBezTo>
                      <a:pt x="3" y="39"/>
                      <a:pt x="4" y="38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7" y="37"/>
                      <a:pt x="7" y="36"/>
                      <a:pt x="7" y="36"/>
                    </a:cubicBezTo>
                    <a:cubicBezTo>
                      <a:pt x="8" y="35"/>
                      <a:pt x="9" y="34"/>
                      <a:pt x="11" y="34"/>
                    </a:cubicBezTo>
                    <a:cubicBezTo>
                      <a:pt x="12" y="34"/>
                      <a:pt x="13" y="35"/>
                      <a:pt x="13" y="36"/>
                    </a:cubicBezTo>
                    <a:cubicBezTo>
                      <a:pt x="13" y="36"/>
                      <a:pt x="13" y="37"/>
                      <a:pt x="12" y="38"/>
                    </a:cubicBezTo>
                    <a:cubicBezTo>
                      <a:pt x="13" y="38"/>
                      <a:pt x="14" y="38"/>
                      <a:pt x="15" y="38"/>
                    </a:cubicBezTo>
                    <a:cubicBezTo>
                      <a:pt x="15" y="38"/>
                      <a:pt x="15" y="38"/>
                      <a:pt x="16" y="38"/>
                    </a:cubicBezTo>
                    <a:cubicBezTo>
                      <a:pt x="16" y="38"/>
                      <a:pt x="16" y="38"/>
                      <a:pt x="17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6"/>
                      <a:pt x="16" y="36"/>
                      <a:pt x="16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6" y="33"/>
                      <a:pt x="16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3" y="33"/>
                      <a:pt x="12" y="31"/>
                      <a:pt x="11" y="30"/>
                    </a:cubicBezTo>
                    <a:cubicBezTo>
                      <a:pt x="11" y="29"/>
                      <a:pt x="11" y="28"/>
                      <a:pt x="10" y="28"/>
                    </a:cubicBezTo>
                    <a:cubicBezTo>
                      <a:pt x="9" y="27"/>
                      <a:pt x="7" y="26"/>
                      <a:pt x="6" y="25"/>
                    </a:cubicBezTo>
                    <a:cubicBezTo>
                      <a:pt x="5" y="24"/>
                      <a:pt x="4" y="24"/>
                      <a:pt x="4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4" y="19"/>
                      <a:pt x="5" y="19"/>
                    </a:cubicBezTo>
                    <a:cubicBezTo>
                      <a:pt x="6" y="18"/>
                      <a:pt x="7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2" y="17"/>
                      <a:pt x="14" y="15"/>
                      <a:pt x="13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0"/>
                      <a:pt x="15" y="10"/>
                      <a:pt x="16" y="10"/>
                    </a:cubicBezTo>
                    <a:cubicBezTo>
                      <a:pt x="16" y="9"/>
                      <a:pt x="16" y="9"/>
                      <a:pt x="16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3" y="4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7" y="3"/>
                      <a:pt x="28" y="3"/>
                      <a:pt x="28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0" y="0"/>
                      <a:pt x="30" y="0"/>
                      <a:pt x="31" y="0"/>
                    </a:cubicBezTo>
                    <a:cubicBezTo>
                      <a:pt x="32" y="0"/>
                      <a:pt x="33" y="0"/>
                      <a:pt x="34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6" y="1"/>
                      <a:pt x="37" y="2"/>
                      <a:pt x="37" y="3"/>
                    </a:cubicBezTo>
                    <a:cubicBezTo>
                      <a:pt x="37" y="3"/>
                      <a:pt x="38" y="4"/>
                      <a:pt x="38" y="4"/>
                    </a:cubicBezTo>
                    <a:cubicBezTo>
                      <a:pt x="38" y="4"/>
                      <a:pt x="38" y="3"/>
                      <a:pt x="38" y="3"/>
                    </a:cubicBezTo>
                    <a:cubicBezTo>
                      <a:pt x="39" y="3"/>
                      <a:pt x="39" y="3"/>
                      <a:pt x="40" y="3"/>
                    </a:cubicBezTo>
                    <a:cubicBezTo>
                      <a:pt x="40" y="3"/>
                      <a:pt x="41" y="3"/>
                      <a:pt x="41" y="3"/>
                    </a:cubicBezTo>
                    <a:cubicBezTo>
                      <a:pt x="41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3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5"/>
                      <a:pt x="43" y="5"/>
                      <a:pt x="44" y="5"/>
                    </a:cubicBezTo>
                    <a:cubicBezTo>
                      <a:pt x="44" y="5"/>
                      <a:pt x="44" y="6"/>
                      <a:pt x="45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51" y="6"/>
                      <a:pt x="55" y="8"/>
                      <a:pt x="61" y="10"/>
                    </a:cubicBezTo>
                    <a:cubicBezTo>
                      <a:pt x="61" y="10"/>
                      <a:pt x="62" y="10"/>
                      <a:pt x="63" y="9"/>
                    </a:cubicBezTo>
                    <a:cubicBezTo>
                      <a:pt x="65" y="9"/>
                      <a:pt x="66" y="9"/>
                      <a:pt x="67" y="9"/>
                    </a:cubicBezTo>
                    <a:cubicBezTo>
                      <a:pt x="67" y="9"/>
                      <a:pt x="68" y="10"/>
                      <a:pt x="68" y="10"/>
                    </a:cubicBezTo>
                    <a:cubicBezTo>
                      <a:pt x="69" y="11"/>
                      <a:pt x="71" y="12"/>
                      <a:pt x="72" y="12"/>
                    </a:cubicBezTo>
                    <a:cubicBezTo>
                      <a:pt x="72" y="12"/>
                      <a:pt x="72" y="12"/>
                      <a:pt x="72" y="12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70"/>
                      <a:pt x="73" y="72"/>
                      <a:pt x="74" y="72"/>
                    </a:cubicBezTo>
                    <a:cubicBezTo>
                      <a:pt x="74" y="73"/>
                      <a:pt x="74" y="73"/>
                      <a:pt x="75" y="73"/>
                    </a:cubicBezTo>
                    <a:cubicBezTo>
                      <a:pt x="75" y="73"/>
                      <a:pt x="76" y="72"/>
                      <a:pt x="77" y="72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78" y="74"/>
                      <a:pt x="78" y="75"/>
                      <a:pt x="80" y="76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81" y="76"/>
                      <a:pt x="81" y="77"/>
                      <a:pt x="81" y="77"/>
                    </a:cubicBezTo>
                    <a:cubicBezTo>
                      <a:pt x="81" y="78"/>
                      <a:pt x="82" y="78"/>
                      <a:pt x="82" y="79"/>
                    </a:cubicBezTo>
                    <a:cubicBezTo>
                      <a:pt x="82" y="79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3" y="78"/>
                      <a:pt x="83" y="78"/>
                    </a:cubicBezTo>
                    <a:cubicBezTo>
                      <a:pt x="83" y="78"/>
                      <a:pt x="84" y="77"/>
                      <a:pt x="84" y="77"/>
                    </a:cubicBezTo>
                    <a:cubicBezTo>
                      <a:pt x="85" y="76"/>
                      <a:pt x="86" y="75"/>
                      <a:pt x="87" y="75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8" y="75"/>
                      <a:pt x="88" y="76"/>
                      <a:pt x="89" y="76"/>
                    </a:cubicBezTo>
                    <a:cubicBezTo>
                      <a:pt x="90" y="78"/>
                      <a:pt x="90" y="79"/>
                      <a:pt x="91" y="80"/>
                    </a:cubicBezTo>
                    <a:cubicBezTo>
                      <a:pt x="92" y="82"/>
                      <a:pt x="93" y="83"/>
                      <a:pt x="94" y="85"/>
                    </a:cubicBezTo>
                    <a:cubicBezTo>
                      <a:pt x="95" y="86"/>
                      <a:pt x="95" y="86"/>
                      <a:pt x="95" y="86"/>
                    </a:cubicBezTo>
                    <a:cubicBezTo>
                      <a:pt x="96" y="89"/>
                      <a:pt x="97" y="91"/>
                      <a:pt x="101" y="93"/>
                    </a:cubicBezTo>
                    <a:cubicBezTo>
                      <a:pt x="102" y="93"/>
                      <a:pt x="103" y="95"/>
                      <a:pt x="103" y="96"/>
                    </a:cubicBezTo>
                    <a:cubicBezTo>
                      <a:pt x="102" y="98"/>
                      <a:pt x="101" y="100"/>
                      <a:pt x="100" y="100"/>
                    </a:cubicBez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00"/>
                      <a:pt x="99" y="100"/>
                      <a:pt x="99" y="100"/>
                    </a:cubicBezTo>
                    <a:cubicBezTo>
                      <a:pt x="99" y="99"/>
                      <a:pt x="99" y="99"/>
                      <a:pt x="99" y="98"/>
                    </a:cubicBezTo>
                    <a:cubicBezTo>
                      <a:pt x="99" y="98"/>
                      <a:pt x="99" y="98"/>
                      <a:pt x="99" y="98"/>
                    </a:cubicBezTo>
                    <a:cubicBezTo>
                      <a:pt x="99" y="98"/>
                      <a:pt x="98" y="96"/>
                      <a:pt x="98" y="95"/>
                    </a:cubicBezTo>
                    <a:cubicBezTo>
                      <a:pt x="98" y="95"/>
                      <a:pt x="97" y="96"/>
                      <a:pt x="97" y="96"/>
                    </a:cubicBezTo>
                    <a:cubicBezTo>
                      <a:pt x="96" y="98"/>
                      <a:pt x="96" y="98"/>
                      <a:pt x="96" y="98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5" y="96"/>
                      <a:pt x="95" y="95"/>
                      <a:pt x="95" y="94"/>
                    </a:cubicBezTo>
                    <a:cubicBezTo>
                      <a:pt x="96" y="94"/>
                      <a:pt x="96" y="93"/>
                      <a:pt x="96" y="93"/>
                    </a:cubicBezTo>
                    <a:cubicBezTo>
                      <a:pt x="95" y="92"/>
                      <a:pt x="94" y="90"/>
                      <a:pt x="93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90" y="89"/>
                      <a:pt x="90" y="89"/>
                    </a:cubicBezTo>
                    <a:cubicBezTo>
                      <a:pt x="92" y="88"/>
                      <a:pt x="92" y="88"/>
                      <a:pt x="92" y="88"/>
                    </a:cubicBezTo>
                    <a:cubicBezTo>
                      <a:pt x="92" y="88"/>
                      <a:pt x="92" y="88"/>
                      <a:pt x="92" y="87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92" y="87"/>
                      <a:pt x="92" y="87"/>
                      <a:pt x="92" y="87"/>
                    </a:cubicBezTo>
                    <a:cubicBezTo>
                      <a:pt x="92" y="87"/>
                      <a:pt x="92" y="87"/>
                      <a:pt x="92" y="86"/>
                    </a:cubicBezTo>
                    <a:cubicBezTo>
                      <a:pt x="92" y="86"/>
                      <a:pt x="92" y="86"/>
                      <a:pt x="92" y="86"/>
                    </a:cubicBezTo>
                    <a:cubicBezTo>
                      <a:pt x="92" y="86"/>
                      <a:pt x="92" y="86"/>
                      <a:pt x="92" y="86"/>
                    </a:cubicBezTo>
                    <a:cubicBezTo>
                      <a:pt x="92" y="86"/>
                      <a:pt x="92" y="86"/>
                      <a:pt x="92" y="86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6"/>
                      <a:pt x="91" y="86"/>
                      <a:pt x="91" y="86"/>
                    </a:cubicBezTo>
                    <a:cubicBezTo>
                      <a:pt x="91" y="85"/>
                      <a:pt x="91" y="85"/>
                      <a:pt x="91" y="85"/>
                    </a:cubicBezTo>
                    <a:cubicBezTo>
                      <a:pt x="91" y="84"/>
                      <a:pt x="90" y="84"/>
                      <a:pt x="90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8" y="83"/>
                      <a:pt x="88" y="83"/>
                      <a:pt x="88" y="84"/>
                    </a:cubicBezTo>
                    <a:cubicBezTo>
                      <a:pt x="87" y="84"/>
                      <a:pt x="87" y="84"/>
                      <a:pt x="87" y="84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7" y="83"/>
                      <a:pt x="87" y="83"/>
                      <a:pt x="87" y="83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6" y="83"/>
                      <a:pt x="86" y="83"/>
                      <a:pt x="86" y="83"/>
                    </a:cubicBezTo>
                    <a:cubicBezTo>
                      <a:pt x="85" y="85"/>
                      <a:pt x="83" y="83"/>
                      <a:pt x="81" y="82"/>
                    </a:cubicBezTo>
                    <a:cubicBezTo>
                      <a:pt x="81" y="82"/>
                      <a:pt x="81" y="82"/>
                      <a:pt x="81" y="82"/>
                    </a:cubicBezTo>
                    <a:cubicBezTo>
                      <a:pt x="81" y="82"/>
                      <a:pt x="80" y="80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8" y="79"/>
                      <a:pt x="78" y="79"/>
                      <a:pt x="77" y="78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77"/>
                      <a:pt x="75" y="77"/>
                      <a:pt x="75" y="77"/>
                    </a:cubicBezTo>
                    <a:cubicBezTo>
                      <a:pt x="74" y="77"/>
                      <a:pt x="74" y="77"/>
                      <a:pt x="74" y="77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6" y="76"/>
                    </a:cubicBezTo>
                    <a:cubicBezTo>
                      <a:pt x="74" y="76"/>
                      <a:pt x="73" y="76"/>
                      <a:pt x="72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1" y="75"/>
                      <a:pt x="71" y="75"/>
                      <a:pt x="71" y="75"/>
                    </a:cubicBezTo>
                    <a:cubicBezTo>
                      <a:pt x="70" y="75"/>
                      <a:pt x="70" y="75"/>
                      <a:pt x="70" y="75"/>
                    </a:cubicBezTo>
                    <a:cubicBezTo>
                      <a:pt x="69" y="75"/>
                      <a:pt x="68" y="75"/>
                      <a:pt x="67" y="75"/>
                    </a:cubicBezTo>
                    <a:cubicBezTo>
                      <a:pt x="64" y="75"/>
                      <a:pt x="64" y="74"/>
                      <a:pt x="62" y="73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0" y="73"/>
                      <a:pt x="59" y="72"/>
                      <a:pt x="59" y="71"/>
                    </a:cubicBezTo>
                    <a:cubicBezTo>
                      <a:pt x="59" y="71"/>
                      <a:pt x="59" y="71"/>
                      <a:pt x="58" y="71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6" y="70"/>
                      <a:pt x="55" y="70"/>
                      <a:pt x="55" y="69"/>
                    </a:cubicBezTo>
                    <a:cubicBezTo>
                      <a:pt x="55" y="69"/>
                      <a:pt x="55" y="69"/>
                      <a:pt x="55" y="70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69"/>
                      <a:pt x="53" y="69"/>
                      <a:pt x="53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6" y="71"/>
                      <a:pt x="56" y="71"/>
                      <a:pt x="56" y="71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3" y="74"/>
                      <a:pt x="53" y="75"/>
                      <a:pt x="50" y="75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50" y="75"/>
                      <a:pt x="50" y="75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9" y="76"/>
                      <a:pt x="49" y="76"/>
                      <a:pt x="49" y="77"/>
                    </a:cubicBezTo>
                    <a:cubicBezTo>
                      <a:pt x="49" y="77"/>
                      <a:pt x="48" y="77"/>
                      <a:pt x="48" y="78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6" y="79"/>
                      <a:pt x="44" y="80"/>
                      <a:pt x="43" y="79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77"/>
                      <a:pt x="43" y="77"/>
                      <a:pt x="44" y="77"/>
                    </a:cubicBezTo>
                    <a:cubicBezTo>
                      <a:pt x="44" y="77"/>
                      <a:pt x="44" y="77"/>
                      <a:pt x="44" y="76"/>
                    </a:cubicBezTo>
                    <a:cubicBezTo>
                      <a:pt x="43" y="76"/>
                      <a:pt x="44" y="75"/>
                      <a:pt x="44" y="73"/>
                    </a:cubicBezTo>
                    <a:cubicBezTo>
                      <a:pt x="44" y="72"/>
                      <a:pt x="44" y="72"/>
                      <a:pt x="44" y="71"/>
                    </a:cubicBezTo>
                    <a:cubicBezTo>
                      <a:pt x="44" y="70"/>
                      <a:pt x="45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6" y="68"/>
                      <a:pt x="46" y="68"/>
                      <a:pt x="46" y="69"/>
                    </a:cubicBezTo>
                    <a:cubicBezTo>
                      <a:pt x="45" y="69"/>
                      <a:pt x="44" y="70"/>
                      <a:pt x="44" y="71"/>
                    </a:cubicBezTo>
                    <a:cubicBezTo>
                      <a:pt x="43" y="72"/>
                      <a:pt x="43" y="73"/>
                      <a:pt x="42" y="73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2" y="75"/>
                      <a:pt x="41" y="76"/>
                      <a:pt x="40" y="76"/>
                    </a:cubicBezTo>
                    <a:cubicBezTo>
                      <a:pt x="39" y="77"/>
                      <a:pt x="38" y="78"/>
                      <a:pt x="38" y="78"/>
                    </a:cubicBezTo>
                    <a:cubicBezTo>
                      <a:pt x="39" y="79"/>
                      <a:pt x="40" y="79"/>
                      <a:pt x="40" y="8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40" y="81"/>
                      <a:pt x="40" y="81"/>
                      <a:pt x="40" y="81"/>
                    </a:cubicBezTo>
                    <a:cubicBezTo>
                      <a:pt x="40" y="81"/>
                      <a:pt x="39" y="82"/>
                      <a:pt x="38" y="82"/>
                    </a:cubicBezTo>
                    <a:cubicBezTo>
                      <a:pt x="37" y="84"/>
                      <a:pt x="36" y="86"/>
                      <a:pt x="34" y="86"/>
                    </a:cubicBezTo>
                    <a:cubicBezTo>
                      <a:pt x="34" y="87"/>
                      <a:pt x="33" y="88"/>
                      <a:pt x="32" y="88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2" y="88"/>
                      <a:pt x="32" y="89"/>
                      <a:pt x="32" y="89"/>
                    </a:cubicBezTo>
                    <a:cubicBezTo>
                      <a:pt x="32" y="90"/>
                      <a:pt x="31" y="90"/>
                      <a:pt x="30" y="90"/>
                    </a:cubicBezTo>
                    <a:cubicBezTo>
                      <a:pt x="30" y="90"/>
                      <a:pt x="30" y="90"/>
                      <a:pt x="30" y="90"/>
                    </a:cubicBezTo>
                    <a:cubicBezTo>
                      <a:pt x="30" y="90"/>
                      <a:pt x="29" y="91"/>
                      <a:pt x="29" y="91"/>
                    </a:cubicBezTo>
                    <a:cubicBezTo>
                      <a:pt x="29" y="91"/>
                      <a:pt x="29" y="92"/>
                      <a:pt x="29" y="92"/>
                    </a:cubicBezTo>
                    <a:cubicBezTo>
                      <a:pt x="29" y="92"/>
                      <a:pt x="29" y="92"/>
                      <a:pt x="29" y="92"/>
                    </a:cubicBezTo>
                    <a:cubicBezTo>
                      <a:pt x="28" y="92"/>
                      <a:pt x="28" y="92"/>
                      <a:pt x="28" y="92"/>
                    </a:cubicBezTo>
                    <a:cubicBezTo>
                      <a:pt x="27" y="93"/>
                      <a:pt x="27" y="93"/>
                      <a:pt x="26" y="93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4"/>
                      <a:pt x="27" y="94"/>
                      <a:pt x="27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4" y="95"/>
                      <a:pt x="24" y="95"/>
                      <a:pt x="24" y="96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4" y="96"/>
                      <a:pt x="24" y="96"/>
                      <a:pt x="24" y="96"/>
                    </a:cubicBezTo>
                    <a:lnTo>
                      <a:pt x="23" y="102"/>
                    </a:lnTo>
                    <a:close/>
                    <a:moveTo>
                      <a:pt x="100" y="97"/>
                    </a:moveTo>
                    <a:cubicBezTo>
                      <a:pt x="100" y="97"/>
                      <a:pt x="101" y="97"/>
                      <a:pt x="101" y="97"/>
                    </a:cubicBezTo>
                    <a:cubicBezTo>
                      <a:pt x="101" y="97"/>
                      <a:pt x="101" y="98"/>
                      <a:pt x="101" y="98"/>
                    </a:cubicBezTo>
                    <a:cubicBezTo>
                      <a:pt x="101" y="97"/>
                      <a:pt x="101" y="97"/>
                      <a:pt x="101" y="96"/>
                    </a:cubicBezTo>
                    <a:cubicBezTo>
                      <a:pt x="101" y="95"/>
                      <a:pt x="101" y="94"/>
                      <a:pt x="100" y="94"/>
                    </a:cubicBezTo>
                    <a:cubicBezTo>
                      <a:pt x="100" y="94"/>
                      <a:pt x="100" y="94"/>
                      <a:pt x="99" y="94"/>
                    </a:cubicBezTo>
                    <a:cubicBezTo>
                      <a:pt x="99" y="94"/>
                      <a:pt x="100" y="94"/>
                      <a:pt x="100" y="94"/>
                    </a:cubicBezTo>
                    <a:cubicBezTo>
                      <a:pt x="100" y="95"/>
                      <a:pt x="100" y="96"/>
                      <a:pt x="100" y="97"/>
                    </a:cubicBezTo>
                    <a:close/>
                    <a:moveTo>
                      <a:pt x="16" y="97"/>
                    </a:moveTo>
                    <a:cubicBezTo>
                      <a:pt x="16" y="98"/>
                      <a:pt x="16" y="98"/>
                      <a:pt x="16" y="98"/>
                    </a:cubicBezTo>
                    <a:cubicBezTo>
                      <a:pt x="16" y="98"/>
                      <a:pt x="17" y="97"/>
                      <a:pt x="17" y="96"/>
                    </a:cubicBezTo>
                    <a:cubicBezTo>
                      <a:pt x="17" y="96"/>
                      <a:pt x="17" y="96"/>
                      <a:pt x="18" y="96"/>
                    </a:cubicBezTo>
                    <a:cubicBezTo>
                      <a:pt x="17" y="96"/>
                      <a:pt x="16" y="96"/>
                      <a:pt x="15" y="97"/>
                    </a:cubicBezTo>
                    <a:cubicBezTo>
                      <a:pt x="15" y="97"/>
                      <a:pt x="15" y="97"/>
                      <a:pt x="15" y="97"/>
                    </a:cubicBezTo>
                    <a:lnTo>
                      <a:pt x="16" y="97"/>
                    </a:lnTo>
                    <a:close/>
                    <a:moveTo>
                      <a:pt x="19" y="95"/>
                    </a:moveTo>
                    <a:cubicBezTo>
                      <a:pt x="19" y="96"/>
                      <a:pt x="19" y="96"/>
                      <a:pt x="19" y="96"/>
                    </a:cubicBezTo>
                    <a:cubicBezTo>
                      <a:pt x="19" y="96"/>
                      <a:pt x="20" y="95"/>
                      <a:pt x="20" y="95"/>
                    </a:cubicBezTo>
                    <a:cubicBezTo>
                      <a:pt x="20" y="95"/>
                      <a:pt x="19" y="95"/>
                      <a:pt x="19" y="95"/>
                    </a:cubicBezTo>
                    <a:close/>
                    <a:moveTo>
                      <a:pt x="25" y="91"/>
                    </a:moveTo>
                    <a:cubicBezTo>
                      <a:pt x="25" y="91"/>
                      <a:pt x="25" y="91"/>
                      <a:pt x="24" y="92"/>
                    </a:cubicBezTo>
                    <a:cubicBezTo>
                      <a:pt x="23" y="92"/>
                      <a:pt x="21" y="93"/>
                      <a:pt x="21" y="94"/>
                    </a:cubicBezTo>
                    <a:cubicBezTo>
                      <a:pt x="21" y="94"/>
                      <a:pt x="21" y="94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4"/>
                      <a:pt x="24" y="94"/>
                      <a:pt x="24" y="9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4" y="93"/>
                      <a:pt x="24" y="93"/>
                      <a:pt x="24" y="92"/>
                    </a:cubicBezTo>
                    <a:cubicBezTo>
                      <a:pt x="25" y="91"/>
                      <a:pt x="25" y="91"/>
                      <a:pt x="25" y="91"/>
                    </a:cubicBezTo>
                    <a:cubicBezTo>
                      <a:pt x="25" y="92"/>
                      <a:pt x="26" y="92"/>
                      <a:pt x="26" y="92"/>
                    </a:cubicBezTo>
                    <a:lnTo>
                      <a:pt x="25" y="91"/>
                    </a:lnTo>
                    <a:close/>
                    <a:moveTo>
                      <a:pt x="95" y="90"/>
                    </a:moveTo>
                    <a:cubicBezTo>
                      <a:pt x="96" y="91"/>
                      <a:pt x="97" y="92"/>
                      <a:pt x="98" y="93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97" y="92"/>
                      <a:pt x="96" y="91"/>
                      <a:pt x="95" y="90"/>
                    </a:cubicBezTo>
                    <a:close/>
                    <a:moveTo>
                      <a:pt x="26" y="91"/>
                    </a:moveTo>
                    <a:cubicBezTo>
                      <a:pt x="27" y="91"/>
                      <a:pt x="27" y="91"/>
                      <a:pt x="27" y="91"/>
                    </a:cubicBezTo>
                    <a:cubicBezTo>
                      <a:pt x="28" y="91"/>
                      <a:pt x="28" y="91"/>
                      <a:pt x="28" y="90"/>
                    </a:cubicBezTo>
                    <a:cubicBezTo>
                      <a:pt x="28" y="90"/>
                      <a:pt x="29" y="89"/>
                      <a:pt x="29" y="89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30" y="89"/>
                      <a:pt x="31" y="89"/>
                      <a:pt x="31" y="88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32" y="86"/>
                      <a:pt x="33" y="86"/>
                      <a:pt x="33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5" y="85"/>
                      <a:pt x="36" y="83"/>
                      <a:pt x="37" y="82"/>
                    </a:cubicBezTo>
                    <a:cubicBezTo>
                      <a:pt x="38" y="81"/>
                      <a:pt x="38" y="81"/>
                      <a:pt x="39" y="80"/>
                    </a:cubicBezTo>
                    <a:cubicBezTo>
                      <a:pt x="38" y="80"/>
                      <a:pt x="38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7"/>
                      <a:pt x="38" y="76"/>
                      <a:pt x="39" y="75"/>
                    </a:cubicBezTo>
                    <a:cubicBezTo>
                      <a:pt x="40" y="75"/>
                      <a:pt x="40" y="74"/>
                      <a:pt x="40" y="74"/>
                    </a:cubicBezTo>
                    <a:cubicBezTo>
                      <a:pt x="40" y="74"/>
                      <a:pt x="40" y="73"/>
                      <a:pt x="40" y="73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72"/>
                      <a:pt x="42" y="71"/>
                      <a:pt x="43" y="70"/>
                    </a:cubicBezTo>
                    <a:cubicBezTo>
                      <a:pt x="43" y="69"/>
                      <a:pt x="44" y="68"/>
                      <a:pt x="45" y="68"/>
                    </a:cubicBezTo>
                    <a:cubicBezTo>
                      <a:pt x="46" y="67"/>
                      <a:pt x="47" y="65"/>
                      <a:pt x="47" y="63"/>
                    </a:cubicBezTo>
                    <a:cubicBezTo>
                      <a:pt x="47" y="63"/>
                      <a:pt x="47" y="62"/>
                      <a:pt x="47" y="61"/>
                    </a:cubicBezTo>
                    <a:cubicBezTo>
                      <a:pt x="49" y="56"/>
                      <a:pt x="49" y="56"/>
                      <a:pt x="49" y="56"/>
                    </a:cubicBezTo>
                    <a:cubicBezTo>
                      <a:pt x="49" y="62"/>
                      <a:pt x="49" y="62"/>
                      <a:pt x="49" y="62"/>
                    </a:cubicBezTo>
                    <a:cubicBezTo>
                      <a:pt x="49" y="64"/>
                      <a:pt x="48" y="65"/>
                      <a:pt x="48" y="67"/>
                    </a:cubicBezTo>
                    <a:cubicBezTo>
                      <a:pt x="48" y="67"/>
                      <a:pt x="49" y="66"/>
                      <a:pt x="49" y="66"/>
                    </a:cubicBezTo>
                    <a:cubicBezTo>
                      <a:pt x="49" y="66"/>
                      <a:pt x="50" y="65"/>
                      <a:pt x="50" y="65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0" y="67"/>
                      <a:pt x="50" y="67"/>
                      <a:pt x="50" y="68"/>
                    </a:cubicBezTo>
                    <a:cubicBezTo>
                      <a:pt x="50" y="68"/>
                      <a:pt x="50" y="68"/>
                      <a:pt x="50" y="68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69"/>
                      <a:pt x="53" y="68"/>
                      <a:pt x="53" y="68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4" y="65"/>
                      <a:pt x="54" y="65"/>
                      <a:pt x="54" y="65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6" y="65"/>
                      <a:pt x="56" y="65"/>
                      <a:pt x="56" y="65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8"/>
                      <a:pt x="56" y="68"/>
                      <a:pt x="56" y="68"/>
                    </a:cubicBezTo>
                    <a:cubicBezTo>
                      <a:pt x="56" y="68"/>
                      <a:pt x="57" y="68"/>
                      <a:pt x="57" y="68"/>
                    </a:cubicBezTo>
                    <a:cubicBezTo>
                      <a:pt x="58" y="67"/>
                      <a:pt x="58" y="67"/>
                      <a:pt x="58" y="67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60" y="71"/>
                      <a:pt x="61" y="71"/>
                      <a:pt x="61" y="71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4" y="73"/>
                      <a:pt x="65" y="73"/>
                      <a:pt x="67" y="73"/>
                    </a:cubicBezTo>
                    <a:cubicBezTo>
                      <a:pt x="68" y="73"/>
                      <a:pt x="69" y="73"/>
                      <a:pt x="70" y="73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3"/>
                      <a:pt x="71" y="73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3" y="74"/>
                      <a:pt x="73" y="75"/>
                      <a:pt x="74" y="75"/>
                    </a:cubicBezTo>
                    <a:cubicBezTo>
                      <a:pt x="74" y="75"/>
                      <a:pt x="75" y="75"/>
                      <a:pt x="75" y="74"/>
                    </a:cubicBezTo>
                    <a:cubicBezTo>
                      <a:pt x="74" y="74"/>
                      <a:pt x="74" y="74"/>
                      <a:pt x="73" y="73"/>
                    </a:cubicBezTo>
                    <a:cubicBezTo>
                      <a:pt x="72" y="72"/>
                      <a:pt x="72" y="70"/>
                      <a:pt x="72" y="68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70" y="14"/>
                      <a:pt x="69" y="12"/>
                      <a:pt x="67" y="11"/>
                    </a:cubicBezTo>
                    <a:cubicBezTo>
                      <a:pt x="67" y="11"/>
                      <a:pt x="67" y="11"/>
                      <a:pt x="66" y="10"/>
                    </a:cubicBezTo>
                    <a:cubicBezTo>
                      <a:pt x="66" y="10"/>
                      <a:pt x="65" y="10"/>
                      <a:pt x="64" y="11"/>
                    </a:cubicBezTo>
                    <a:cubicBezTo>
                      <a:pt x="63" y="11"/>
                      <a:pt x="61" y="11"/>
                      <a:pt x="60" y="11"/>
                    </a:cubicBezTo>
                    <a:cubicBezTo>
                      <a:pt x="54" y="9"/>
                      <a:pt x="50" y="8"/>
                      <a:pt x="44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3" y="7"/>
                      <a:pt x="43" y="6"/>
                      <a:pt x="42" y="6"/>
                    </a:cubicBezTo>
                    <a:cubicBezTo>
                      <a:pt x="42" y="6"/>
                      <a:pt x="42" y="5"/>
                      <a:pt x="42" y="5"/>
                    </a:cubicBezTo>
                    <a:cubicBezTo>
                      <a:pt x="41" y="5"/>
                      <a:pt x="40" y="4"/>
                      <a:pt x="40" y="4"/>
                    </a:cubicBezTo>
                    <a:cubicBezTo>
                      <a:pt x="40" y="4"/>
                      <a:pt x="39" y="4"/>
                      <a:pt x="39" y="4"/>
                    </a:cubicBezTo>
                    <a:cubicBezTo>
                      <a:pt x="39" y="5"/>
                      <a:pt x="38" y="5"/>
                      <a:pt x="38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7" y="5"/>
                      <a:pt x="36" y="4"/>
                      <a:pt x="36" y="3"/>
                    </a:cubicBezTo>
                    <a:cubicBezTo>
                      <a:pt x="36" y="3"/>
                      <a:pt x="35" y="3"/>
                      <a:pt x="35" y="2"/>
                    </a:cubicBezTo>
                    <a:cubicBezTo>
                      <a:pt x="35" y="2"/>
                      <a:pt x="35" y="3"/>
                      <a:pt x="35" y="3"/>
                    </a:cubicBezTo>
                    <a:cubicBezTo>
                      <a:pt x="35" y="3"/>
                      <a:pt x="35" y="4"/>
                      <a:pt x="35" y="5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5"/>
                      <a:pt x="33" y="5"/>
                      <a:pt x="32" y="5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2" y="1"/>
                      <a:pt x="32" y="1"/>
                      <a:pt x="31" y="1"/>
                    </a:cubicBezTo>
                    <a:cubicBezTo>
                      <a:pt x="31" y="1"/>
                      <a:pt x="31" y="1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7" y="4"/>
                      <a:pt x="26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3" y="8"/>
                      <a:pt x="23" y="9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9"/>
                      <a:pt x="21" y="8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5" y="13"/>
                      <a:pt x="15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7"/>
                      <a:pt x="12" y="19"/>
                      <a:pt x="10" y="19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8" y="19"/>
                      <a:pt x="6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3"/>
                      <a:pt x="6" y="23"/>
                      <a:pt x="5" y="23"/>
                    </a:cubicBezTo>
                    <a:cubicBezTo>
                      <a:pt x="6" y="23"/>
                      <a:pt x="6" y="23"/>
                      <a:pt x="6" y="24"/>
                    </a:cubicBezTo>
                    <a:cubicBezTo>
                      <a:pt x="8" y="25"/>
                      <a:pt x="10" y="26"/>
                      <a:pt x="11" y="27"/>
                    </a:cubicBezTo>
                    <a:cubicBezTo>
                      <a:pt x="12" y="28"/>
                      <a:pt x="12" y="28"/>
                      <a:pt x="12" y="29"/>
                    </a:cubicBezTo>
                    <a:cubicBezTo>
                      <a:pt x="13" y="30"/>
                      <a:pt x="14" y="32"/>
                      <a:pt x="14" y="32"/>
                    </a:cubicBezTo>
                    <a:cubicBezTo>
                      <a:pt x="15" y="32"/>
                      <a:pt x="15" y="32"/>
                      <a:pt x="15" y="31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6" y="32"/>
                      <a:pt x="16" y="32"/>
                    </a:cubicBezTo>
                    <a:cubicBezTo>
                      <a:pt x="17" y="31"/>
                      <a:pt x="18" y="31"/>
                      <a:pt x="18" y="32"/>
                    </a:cubicBezTo>
                    <a:cubicBezTo>
                      <a:pt x="18" y="32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2" y="34"/>
                      <a:pt x="24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2" y="37"/>
                      <a:pt x="21" y="37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8" y="39"/>
                      <a:pt x="18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3" y="39"/>
                      <a:pt x="12" y="39"/>
                      <a:pt x="11" y="38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1" y="37"/>
                      <a:pt x="12" y="36"/>
                      <a:pt x="12" y="36"/>
                    </a:cubicBezTo>
                    <a:cubicBezTo>
                      <a:pt x="12" y="36"/>
                      <a:pt x="11" y="36"/>
                      <a:pt x="11" y="36"/>
                    </a:cubicBezTo>
                    <a:cubicBezTo>
                      <a:pt x="10" y="36"/>
                      <a:pt x="9" y="36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8"/>
                      <a:pt x="8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38"/>
                      <a:pt x="4" y="39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3" y="42"/>
                      <a:pt x="4" y="42"/>
                      <a:pt x="6" y="43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4"/>
                      <a:pt x="5" y="44"/>
                      <a:pt x="5" y="44"/>
                    </a:cubicBezTo>
                    <a:cubicBezTo>
                      <a:pt x="5" y="44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7"/>
                      <a:pt x="6" y="47"/>
                      <a:pt x="8" y="48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1" y="48"/>
                      <a:pt x="12" y="48"/>
                      <a:pt x="12" y="48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5" y="48"/>
                      <a:pt x="15" y="48"/>
                    </a:cubicBezTo>
                    <a:cubicBezTo>
                      <a:pt x="16" y="47"/>
                      <a:pt x="17" y="46"/>
                      <a:pt x="19" y="46"/>
                    </a:cubicBezTo>
                    <a:cubicBezTo>
                      <a:pt x="19" y="46"/>
                      <a:pt x="20" y="46"/>
                      <a:pt x="20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8"/>
                      <a:pt x="20" y="49"/>
                      <a:pt x="19" y="49"/>
                    </a:cubicBezTo>
                    <a:cubicBezTo>
                      <a:pt x="20" y="51"/>
                      <a:pt x="22" y="53"/>
                      <a:pt x="20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7" y="55"/>
                      <a:pt x="17" y="55"/>
                      <a:pt x="16" y="55"/>
                    </a:cubicBezTo>
                    <a:cubicBezTo>
                      <a:pt x="16" y="55"/>
                      <a:pt x="16" y="56"/>
                      <a:pt x="16" y="56"/>
                    </a:cubicBezTo>
                    <a:cubicBezTo>
                      <a:pt x="15" y="57"/>
                      <a:pt x="15" y="57"/>
                      <a:pt x="15" y="58"/>
                    </a:cubicBezTo>
                    <a:cubicBezTo>
                      <a:pt x="14" y="58"/>
                      <a:pt x="13" y="58"/>
                      <a:pt x="13" y="58"/>
                    </a:cubicBezTo>
                    <a:cubicBezTo>
                      <a:pt x="13" y="58"/>
                      <a:pt x="12" y="58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1" y="60"/>
                      <a:pt x="11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10" y="60"/>
                      <a:pt x="10" y="60"/>
                      <a:pt x="10" y="60"/>
                    </a:cubicBezTo>
                    <a:cubicBezTo>
                      <a:pt x="9" y="60"/>
                      <a:pt x="8" y="61"/>
                      <a:pt x="8" y="61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7" y="63"/>
                      <a:pt x="7" y="64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8" y="67"/>
                      <a:pt x="8" y="67"/>
                      <a:pt x="8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9" y="68"/>
                      <a:pt x="10" y="68"/>
                      <a:pt x="10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1" y="69"/>
                      <a:pt x="11" y="69"/>
                      <a:pt x="11" y="69"/>
                    </a:cubicBezTo>
                    <a:cubicBezTo>
                      <a:pt x="11" y="69"/>
                      <a:pt x="11" y="69"/>
                      <a:pt x="10" y="69"/>
                    </a:cubicBezTo>
                    <a:cubicBezTo>
                      <a:pt x="11" y="69"/>
                      <a:pt x="12" y="69"/>
                      <a:pt x="12" y="69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2" y="70"/>
                      <a:pt x="12" y="70"/>
                      <a:pt x="12" y="70"/>
                    </a:cubicBezTo>
                    <a:cubicBezTo>
                      <a:pt x="11" y="73"/>
                      <a:pt x="11" y="73"/>
                      <a:pt x="11" y="74"/>
                    </a:cubicBezTo>
                    <a:cubicBezTo>
                      <a:pt x="11" y="74"/>
                      <a:pt x="11" y="74"/>
                      <a:pt x="12" y="74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3" y="75"/>
                      <a:pt x="14" y="75"/>
                      <a:pt x="14" y="74"/>
                    </a:cubicBezTo>
                    <a:cubicBezTo>
                      <a:pt x="15" y="73"/>
                      <a:pt x="15" y="73"/>
                      <a:pt x="15" y="72"/>
                    </a:cubicBezTo>
                    <a:cubicBezTo>
                      <a:pt x="15" y="71"/>
                      <a:pt x="16" y="70"/>
                      <a:pt x="18" y="69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8" y="70"/>
                      <a:pt x="18" y="71"/>
                      <a:pt x="18" y="71"/>
                    </a:cubicBezTo>
                    <a:cubicBezTo>
                      <a:pt x="17" y="72"/>
                      <a:pt x="16" y="72"/>
                      <a:pt x="17" y="73"/>
                    </a:cubicBezTo>
                    <a:cubicBezTo>
                      <a:pt x="17" y="73"/>
                      <a:pt x="17" y="74"/>
                      <a:pt x="17" y="74"/>
                    </a:cubicBezTo>
                    <a:cubicBezTo>
                      <a:pt x="18" y="75"/>
                      <a:pt x="18" y="76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78"/>
                      <a:pt x="19" y="78"/>
                      <a:pt x="19" y="78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19" y="79"/>
                      <a:pt x="19" y="79"/>
                    </a:cubicBezTo>
                    <a:cubicBezTo>
                      <a:pt x="19" y="79"/>
                      <a:pt x="19" y="80"/>
                      <a:pt x="19" y="80"/>
                    </a:cubicBezTo>
                    <a:cubicBezTo>
                      <a:pt x="19" y="79"/>
                      <a:pt x="20" y="79"/>
                      <a:pt x="21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79"/>
                      <a:pt x="22" y="79"/>
                      <a:pt x="23" y="79"/>
                    </a:cubicBezTo>
                    <a:cubicBezTo>
                      <a:pt x="23" y="79"/>
                      <a:pt x="24" y="80"/>
                      <a:pt x="24" y="80"/>
                    </a:cubicBezTo>
                    <a:cubicBezTo>
                      <a:pt x="25" y="80"/>
                      <a:pt x="25" y="79"/>
                      <a:pt x="26" y="79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8" y="80"/>
                      <a:pt x="29" y="79"/>
                      <a:pt x="30" y="79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31" y="79"/>
                      <a:pt x="31" y="79"/>
                      <a:pt x="31" y="79"/>
                    </a:cubicBezTo>
                    <a:cubicBezTo>
                      <a:pt x="31" y="79"/>
                      <a:pt x="31" y="80"/>
                      <a:pt x="31" y="80"/>
                    </a:cubicBezTo>
                    <a:cubicBezTo>
                      <a:pt x="30" y="81"/>
                      <a:pt x="30" y="81"/>
                      <a:pt x="29" y="82"/>
                    </a:cubicBezTo>
                    <a:cubicBezTo>
                      <a:pt x="30" y="82"/>
                      <a:pt x="30" y="82"/>
                      <a:pt x="30" y="82"/>
                    </a:cubicBezTo>
                    <a:cubicBezTo>
                      <a:pt x="30" y="83"/>
                      <a:pt x="30" y="83"/>
                      <a:pt x="30" y="83"/>
                    </a:cubicBezTo>
                    <a:cubicBezTo>
                      <a:pt x="29" y="84"/>
                      <a:pt x="29" y="86"/>
                      <a:pt x="28" y="87"/>
                    </a:cubicBezTo>
                    <a:cubicBezTo>
                      <a:pt x="28" y="88"/>
                      <a:pt x="27" y="88"/>
                      <a:pt x="27" y="89"/>
                    </a:cubicBezTo>
                    <a:cubicBezTo>
                      <a:pt x="27" y="89"/>
                      <a:pt x="26" y="89"/>
                      <a:pt x="26" y="90"/>
                    </a:cubicBezTo>
                    <a:cubicBezTo>
                      <a:pt x="26" y="90"/>
                      <a:pt x="26" y="90"/>
                      <a:pt x="26" y="91"/>
                    </a:cubicBezTo>
                    <a:close/>
                    <a:moveTo>
                      <a:pt x="88" y="78"/>
                    </a:moveTo>
                    <a:cubicBezTo>
                      <a:pt x="89" y="81"/>
                      <a:pt x="89" y="81"/>
                      <a:pt x="89" y="81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1" y="83"/>
                      <a:pt x="91" y="83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1" y="82"/>
                      <a:pt x="91" y="82"/>
                      <a:pt x="90" y="81"/>
                    </a:cubicBezTo>
                    <a:cubicBezTo>
                      <a:pt x="90" y="80"/>
                      <a:pt x="89" y="79"/>
                      <a:pt x="88" y="78"/>
                    </a:cubicBezTo>
                    <a:close/>
                    <a:moveTo>
                      <a:pt x="82" y="81"/>
                    </a:moveTo>
                    <a:cubicBezTo>
                      <a:pt x="82" y="81"/>
                      <a:pt x="82" y="81"/>
                      <a:pt x="82" y="81"/>
                    </a:cubicBezTo>
                    <a:cubicBezTo>
                      <a:pt x="83" y="82"/>
                      <a:pt x="84" y="82"/>
                      <a:pt x="85" y="82"/>
                    </a:cubicBezTo>
                    <a:cubicBezTo>
                      <a:pt x="85" y="82"/>
                      <a:pt x="85" y="82"/>
                      <a:pt x="85" y="82"/>
                    </a:cubicBezTo>
                    <a:cubicBezTo>
                      <a:pt x="85" y="82"/>
                      <a:pt x="84" y="82"/>
                      <a:pt x="84" y="81"/>
                    </a:cubicBezTo>
                    <a:cubicBezTo>
                      <a:pt x="83" y="81"/>
                      <a:pt x="83" y="81"/>
                      <a:pt x="83" y="80"/>
                    </a:cubicBezTo>
                    <a:cubicBezTo>
                      <a:pt x="82" y="80"/>
                      <a:pt x="82" y="80"/>
                      <a:pt x="82" y="80"/>
                    </a:cubicBezTo>
                    <a:cubicBezTo>
                      <a:pt x="82" y="81"/>
                      <a:pt x="82" y="81"/>
                      <a:pt x="82" y="81"/>
                    </a:cubicBezTo>
                    <a:cubicBezTo>
                      <a:pt x="82" y="81"/>
                      <a:pt x="82" y="81"/>
                      <a:pt x="82" y="81"/>
                    </a:cubicBezTo>
                    <a:close/>
                    <a:moveTo>
                      <a:pt x="85" y="78"/>
                    </a:moveTo>
                    <a:cubicBezTo>
                      <a:pt x="86" y="79"/>
                      <a:pt x="86" y="79"/>
                      <a:pt x="86" y="79"/>
                    </a:cubicBezTo>
                    <a:cubicBezTo>
                      <a:pt x="86" y="80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1"/>
                    </a:cubicBezTo>
                    <a:cubicBezTo>
                      <a:pt x="87" y="81"/>
                      <a:pt x="87" y="81"/>
                      <a:pt x="87" y="80"/>
                    </a:cubicBezTo>
                    <a:cubicBezTo>
                      <a:pt x="87" y="79"/>
                      <a:pt x="86" y="78"/>
                      <a:pt x="87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6" y="76"/>
                      <a:pt x="85" y="77"/>
                      <a:pt x="85" y="78"/>
                    </a:cubicBezTo>
                    <a:cubicBezTo>
                      <a:pt x="85" y="78"/>
                      <a:pt x="84" y="79"/>
                      <a:pt x="84" y="79"/>
                    </a:cubicBezTo>
                    <a:cubicBezTo>
                      <a:pt x="84" y="79"/>
                      <a:pt x="84" y="79"/>
                      <a:pt x="84" y="79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85" y="79"/>
                      <a:pt x="85" y="79"/>
                      <a:pt x="85" y="79"/>
                    </a:cubicBezTo>
                    <a:lnTo>
                      <a:pt x="85" y="78"/>
                    </a:lnTo>
                    <a:close/>
                    <a:moveTo>
                      <a:pt x="77" y="77"/>
                    </a:moveTo>
                    <a:cubicBezTo>
                      <a:pt x="78" y="78"/>
                      <a:pt x="78" y="78"/>
                      <a:pt x="79" y="78"/>
                    </a:cubicBezTo>
                    <a:cubicBezTo>
                      <a:pt x="79" y="78"/>
                      <a:pt x="79" y="78"/>
                      <a:pt x="79" y="77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78" y="76"/>
                      <a:pt x="78" y="76"/>
                    </a:cubicBezTo>
                    <a:cubicBezTo>
                      <a:pt x="78" y="76"/>
                      <a:pt x="78" y="77"/>
                      <a:pt x="78" y="77"/>
                    </a:cubicBezTo>
                    <a:lnTo>
                      <a:pt x="77" y="77"/>
                    </a:lnTo>
                    <a:close/>
                    <a:moveTo>
                      <a:pt x="44" y="78"/>
                    </a:moveTo>
                    <a:cubicBezTo>
                      <a:pt x="45" y="78"/>
                      <a:pt x="46" y="77"/>
                      <a:pt x="47" y="76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9" y="75"/>
                      <a:pt x="49" y="75"/>
                      <a:pt x="49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50" y="73"/>
                      <a:pt x="50" y="73"/>
                      <a:pt x="50" y="73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49" y="70"/>
                      <a:pt x="48" y="70"/>
                    </a:cubicBezTo>
                    <a:cubicBezTo>
                      <a:pt x="46" y="70"/>
                      <a:pt x="46" y="70"/>
                      <a:pt x="46" y="71"/>
                    </a:cubicBezTo>
                    <a:cubicBezTo>
                      <a:pt x="46" y="72"/>
                      <a:pt x="46" y="72"/>
                      <a:pt x="45" y="73"/>
                    </a:cubicBezTo>
                    <a:cubicBezTo>
                      <a:pt x="45" y="74"/>
                      <a:pt x="45" y="75"/>
                      <a:pt x="45" y="75"/>
                    </a:cubicBezTo>
                    <a:cubicBezTo>
                      <a:pt x="45" y="75"/>
                      <a:pt x="45" y="75"/>
                      <a:pt x="45" y="75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6" y="76"/>
                      <a:pt x="46" y="77"/>
                      <a:pt x="45" y="77"/>
                    </a:cubicBezTo>
                    <a:cubicBezTo>
                      <a:pt x="45" y="77"/>
                      <a:pt x="44" y="78"/>
                      <a:pt x="44" y="78"/>
                    </a:cubicBezTo>
                    <a:close/>
                    <a:moveTo>
                      <a:pt x="51" y="73"/>
                    </a:moveTo>
                    <a:cubicBezTo>
                      <a:pt x="52" y="74"/>
                      <a:pt x="52" y="74"/>
                      <a:pt x="53" y="72"/>
                    </a:cubicBezTo>
                    <a:cubicBezTo>
                      <a:pt x="53" y="72"/>
                      <a:pt x="53" y="72"/>
                      <a:pt x="52" y="72"/>
                    </a:cubicBezTo>
                    <a:lnTo>
                      <a:pt x="51" y="73"/>
                    </a:lnTo>
                    <a:close/>
                    <a:moveTo>
                      <a:pt x="17" y="54"/>
                    </a:moveTo>
                    <a:cubicBezTo>
                      <a:pt x="17" y="54"/>
                      <a:pt x="18" y="54"/>
                      <a:pt x="18" y="54"/>
                    </a:cubicBezTo>
                    <a:cubicBezTo>
                      <a:pt x="18" y="54"/>
                      <a:pt x="18" y="54"/>
                      <a:pt x="19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0" y="53"/>
                      <a:pt x="19" y="51"/>
                      <a:pt x="18" y="49"/>
                    </a:cubicBezTo>
                    <a:cubicBezTo>
                      <a:pt x="18" y="49"/>
                      <a:pt x="18" y="49"/>
                      <a:pt x="18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9"/>
                      <a:pt x="16" y="49"/>
                    </a:cubicBezTo>
                    <a:cubicBezTo>
                      <a:pt x="16" y="50"/>
                      <a:pt x="16" y="50"/>
                      <a:pt x="15" y="50"/>
                    </a:cubicBezTo>
                    <a:cubicBezTo>
                      <a:pt x="15" y="50"/>
                      <a:pt x="15" y="50"/>
                      <a:pt x="15" y="50"/>
                    </a:cubicBezTo>
                    <a:lnTo>
                      <a:pt x="17" y="54"/>
                    </a:lnTo>
                    <a:close/>
                    <a:moveTo>
                      <a:pt x="18" y="48"/>
                    </a:moveTo>
                    <a:cubicBezTo>
                      <a:pt x="18" y="48"/>
                      <a:pt x="18" y="48"/>
                      <a:pt x="18" y="48"/>
                    </a:cubicBezTo>
                    <a:cubicBezTo>
                      <a:pt x="19" y="48"/>
                      <a:pt x="19" y="48"/>
                      <a:pt x="19" y="47"/>
                    </a:cubicBezTo>
                    <a:cubicBezTo>
                      <a:pt x="19" y="47"/>
                      <a:pt x="18" y="47"/>
                      <a:pt x="18" y="48"/>
                    </a:cubicBezTo>
                    <a:close/>
                    <a:moveTo>
                      <a:pt x="19" y="36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1" y="35"/>
                    </a:cubicBezTo>
                    <a:cubicBezTo>
                      <a:pt x="21" y="35"/>
                      <a:pt x="20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lnTo>
                      <a:pt x="19" y="36"/>
                    </a:lnTo>
                    <a:close/>
                    <a:moveTo>
                      <a:pt x="23" y="5"/>
                    </a:moveTo>
                    <a:cubicBezTo>
                      <a:pt x="23" y="5"/>
                      <a:pt x="23" y="5"/>
                      <a:pt x="23" y="6"/>
                    </a:cubicBezTo>
                    <a:cubicBezTo>
                      <a:pt x="23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5" name="Freeform 19"/>
              <p:cNvSpPr/>
              <p:nvPr/>
            </p:nvSpPr>
            <p:spPr bwMode="auto">
              <a:xfrm>
                <a:off x="3303" y="2078"/>
                <a:ext cx="10" cy="5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4" y="2"/>
                      <a:pt x="1" y="2"/>
                      <a:pt x="0" y="2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6" name="Freeform 20"/>
              <p:cNvSpPr/>
              <p:nvPr/>
            </p:nvSpPr>
            <p:spPr bwMode="auto">
              <a:xfrm>
                <a:off x="3298" y="2076"/>
                <a:ext cx="19" cy="9"/>
              </a:xfrm>
              <a:custGeom>
                <a:avLst/>
                <a:gdLst>
                  <a:gd name="T0" fmla="*/ 0 w 8"/>
                  <a:gd name="T1" fmla="*/ 4 h 4"/>
                  <a:gd name="T2" fmla="*/ 1 w 8"/>
                  <a:gd name="T3" fmla="*/ 3 h 4"/>
                  <a:gd name="T4" fmla="*/ 5 w 8"/>
                  <a:gd name="T5" fmla="*/ 1 h 4"/>
                  <a:gd name="T6" fmla="*/ 6 w 8"/>
                  <a:gd name="T7" fmla="*/ 0 h 4"/>
                  <a:gd name="T8" fmla="*/ 8 w 8"/>
                  <a:gd name="T9" fmla="*/ 0 h 4"/>
                  <a:gd name="T10" fmla="*/ 7 w 8"/>
                  <a:gd name="T11" fmla="*/ 1 h 4"/>
                  <a:gd name="T12" fmla="*/ 3 w 8"/>
                  <a:gd name="T13" fmla="*/ 4 h 4"/>
                  <a:gd name="T14" fmla="*/ 2 w 8"/>
                  <a:gd name="T15" fmla="*/ 4 h 4"/>
                  <a:gd name="T16" fmla="*/ 0 w 8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5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7" name="Freeform 21"/>
              <p:cNvSpPr/>
              <p:nvPr/>
            </p:nvSpPr>
            <p:spPr bwMode="auto">
              <a:xfrm>
                <a:off x="3159" y="2178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8" name="Freeform 22"/>
              <p:cNvSpPr/>
              <p:nvPr/>
            </p:nvSpPr>
            <p:spPr bwMode="auto">
              <a:xfrm>
                <a:off x="3156" y="2171"/>
                <a:ext cx="12" cy="16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3 h 7"/>
                  <a:gd name="T4" fmla="*/ 0 w 5"/>
                  <a:gd name="T5" fmla="*/ 3 h 7"/>
                  <a:gd name="T6" fmla="*/ 1 w 5"/>
                  <a:gd name="T7" fmla="*/ 3 h 7"/>
                  <a:gd name="T8" fmla="*/ 5 w 5"/>
                  <a:gd name="T9" fmla="*/ 0 h 7"/>
                  <a:gd name="T10" fmla="*/ 3 w 5"/>
                  <a:gd name="T11" fmla="*/ 3 h 7"/>
                  <a:gd name="T12" fmla="*/ 1 w 5"/>
                  <a:gd name="T13" fmla="*/ 5 h 7"/>
                  <a:gd name="T14" fmla="*/ 0 w 5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1" y="5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69" name="Freeform 23"/>
              <p:cNvSpPr/>
              <p:nvPr/>
            </p:nvSpPr>
            <p:spPr bwMode="auto">
              <a:xfrm>
                <a:off x="3014" y="213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0" name="Freeform 24"/>
              <p:cNvSpPr/>
              <p:nvPr/>
            </p:nvSpPr>
            <p:spPr bwMode="auto">
              <a:xfrm>
                <a:off x="3002" y="2130"/>
                <a:ext cx="19" cy="7"/>
              </a:xfrm>
              <a:custGeom>
                <a:avLst/>
                <a:gdLst>
                  <a:gd name="T0" fmla="*/ 5 w 8"/>
                  <a:gd name="T1" fmla="*/ 3 h 3"/>
                  <a:gd name="T2" fmla="*/ 5 w 8"/>
                  <a:gd name="T3" fmla="*/ 3 h 3"/>
                  <a:gd name="T4" fmla="*/ 0 w 8"/>
                  <a:gd name="T5" fmla="*/ 0 h 3"/>
                  <a:gd name="T6" fmla="*/ 8 w 8"/>
                  <a:gd name="T7" fmla="*/ 2 h 3"/>
                  <a:gd name="T8" fmla="*/ 6 w 8"/>
                  <a:gd name="T9" fmla="*/ 3 h 3"/>
                  <a:gd name="T10" fmla="*/ 5 w 8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1" name="Freeform 25"/>
              <p:cNvSpPr/>
              <p:nvPr/>
            </p:nvSpPr>
            <p:spPr bwMode="auto">
              <a:xfrm>
                <a:off x="3204" y="2242"/>
                <a:ext cx="14" cy="19"/>
              </a:xfrm>
              <a:custGeom>
                <a:avLst/>
                <a:gdLst>
                  <a:gd name="T0" fmla="*/ 2 w 6"/>
                  <a:gd name="T1" fmla="*/ 8 h 8"/>
                  <a:gd name="T2" fmla="*/ 3 w 6"/>
                  <a:gd name="T3" fmla="*/ 1 h 8"/>
                  <a:gd name="T4" fmla="*/ 1 w 6"/>
                  <a:gd name="T5" fmla="*/ 8 h 8"/>
                  <a:gd name="T6" fmla="*/ 2 w 6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2" y="8"/>
                    </a:moveTo>
                    <a:cubicBezTo>
                      <a:pt x="2" y="7"/>
                      <a:pt x="6" y="0"/>
                      <a:pt x="3" y="1"/>
                    </a:cubicBezTo>
                    <a:cubicBezTo>
                      <a:pt x="0" y="2"/>
                      <a:pt x="1" y="6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2" name="Freeform 26"/>
              <p:cNvSpPr>
                <a:spLocks noEditPoints="1"/>
              </p:cNvSpPr>
              <p:nvPr/>
            </p:nvSpPr>
            <p:spPr bwMode="auto">
              <a:xfrm>
                <a:off x="3204" y="2242"/>
                <a:ext cx="11" cy="21"/>
              </a:xfrm>
              <a:custGeom>
                <a:avLst/>
                <a:gdLst>
                  <a:gd name="T0" fmla="*/ 2 w 5"/>
                  <a:gd name="T1" fmla="*/ 9 h 9"/>
                  <a:gd name="T2" fmla="*/ 0 w 5"/>
                  <a:gd name="T3" fmla="*/ 9 h 9"/>
                  <a:gd name="T4" fmla="*/ 0 w 5"/>
                  <a:gd name="T5" fmla="*/ 8 h 9"/>
                  <a:gd name="T6" fmla="*/ 0 w 5"/>
                  <a:gd name="T7" fmla="*/ 7 h 9"/>
                  <a:gd name="T8" fmla="*/ 3 w 5"/>
                  <a:gd name="T9" fmla="*/ 0 h 9"/>
                  <a:gd name="T10" fmla="*/ 4 w 5"/>
                  <a:gd name="T11" fmla="*/ 1 h 9"/>
                  <a:gd name="T12" fmla="*/ 3 w 5"/>
                  <a:gd name="T13" fmla="*/ 8 h 9"/>
                  <a:gd name="T14" fmla="*/ 2 w 5"/>
                  <a:gd name="T15" fmla="*/ 9 h 9"/>
                  <a:gd name="T16" fmla="*/ 2 w 5"/>
                  <a:gd name="T17" fmla="*/ 7 h 9"/>
                  <a:gd name="T18" fmla="*/ 2 w 5"/>
                  <a:gd name="T19" fmla="*/ 7 h 9"/>
                  <a:gd name="T20" fmla="*/ 3 w 5"/>
                  <a:gd name="T21" fmla="*/ 2 h 9"/>
                  <a:gd name="T22" fmla="*/ 2 w 5"/>
                  <a:gd name="T23" fmla="*/ 7 h 9"/>
                  <a:gd name="T24" fmla="*/ 2 w 5"/>
                  <a:gd name="T2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9">
                    <a:moveTo>
                      <a:pt x="2" y="9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0" y="1"/>
                      <a:pt x="3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5" y="3"/>
                      <a:pt x="3" y="8"/>
                      <a:pt x="3" y="8"/>
                    </a:cubicBezTo>
                    <a:lnTo>
                      <a:pt x="2" y="9"/>
                    </a:lnTo>
                    <a:close/>
                    <a:moveTo>
                      <a:pt x="2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4" y="2"/>
                      <a:pt x="3" y="2"/>
                    </a:cubicBezTo>
                    <a:cubicBezTo>
                      <a:pt x="2" y="2"/>
                      <a:pt x="2" y="4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3" name="Freeform 27"/>
              <p:cNvSpPr/>
              <p:nvPr/>
            </p:nvSpPr>
            <p:spPr bwMode="auto">
              <a:xfrm>
                <a:off x="3199" y="1660"/>
                <a:ext cx="182" cy="204"/>
              </a:xfrm>
              <a:custGeom>
                <a:avLst/>
                <a:gdLst>
                  <a:gd name="T0" fmla="*/ 59 w 77"/>
                  <a:gd name="T1" fmla="*/ 77 h 86"/>
                  <a:gd name="T2" fmla="*/ 66 w 77"/>
                  <a:gd name="T3" fmla="*/ 80 h 86"/>
                  <a:gd name="T4" fmla="*/ 69 w 77"/>
                  <a:gd name="T5" fmla="*/ 80 h 86"/>
                  <a:gd name="T6" fmla="*/ 67 w 77"/>
                  <a:gd name="T7" fmla="*/ 73 h 86"/>
                  <a:gd name="T8" fmla="*/ 64 w 77"/>
                  <a:gd name="T9" fmla="*/ 69 h 86"/>
                  <a:gd name="T10" fmla="*/ 61 w 77"/>
                  <a:gd name="T11" fmla="*/ 66 h 86"/>
                  <a:gd name="T12" fmla="*/ 59 w 77"/>
                  <a:gd name="T13" fmla="*/ 58 h 86"/>
                  <a:gd name="T14" fmla="*/ 62 w 77"/>
                  <a:gd name="T15" fmla="*/ 58 h 86"/>
                  <a:gd name="T16" fmla="*/ 68 w 77"/>
                  <a:gd name="T17" fmla="*/ 64 h 86"/>
                  <a:gd name="T18" fmla="*/ 74 w 77"/>
                  <a:gd name="T19" fmla="*/ 64 h 86"/>
                  <a:gd name="T20" fmla="*/ 75 w 77"/>
                  <a:gd name="T21" fmla="*/ 59 h 86"/>
                  <a:gd name="T22" fmla="*/ 76 w 77"/>
                  <a:gd name="T23" fmla="*/ 56 h 86"/>
                  <a:gd name="T24" fmla="*/ 70 w 77"/>
                  <a:gd name="T25" fmla="*/ 53 h 86"/>
                  <a:gd name="T26" fmla="*/ 59 w 77"/>
                  <a:gd name="T27" fmla="*/ 43 h 86"/>
                  <a:gd name="T28" fmla="*/ 58 w 77"/>
                  <a:gd name="T29" fmla="*/ 39 h 86"/>
                  <a:gd name="T30" fmla="*/ 59 w 77"/>
                  <a:gd name="T31" fmla="*/ 30 h 86"/>
                  <a:gd name="T32" fmla="*/ 55 w 77"/>
                  <a:gd name="T33" fmla="*/ 32 h 86"/>
                  <a:gd name="T34" fmla="*/ 54 w 77"/>
                  <a:gd name="T35" fmla="*/ 26 h 86"/>
                  <a:gd name="T36" fmla="*/ 47 w 77"/>
                  <a:gd name="T37" fmla="*/ 19 h 86"/>
                  <a:gd name="T38" fmla="*/ 44 w 77"/>
                  <a:gd name="T39" fmla="*/ 20 h 86"/>
                  <a:gd name="T40" fmla="*/ 41 w 77"/>
                  <a:gd name="T41" fmla="*/ 19 h 86"/>
                  <a:gd name="T42" fmla="*/ 31 w 77"/>
                  <a:gd name="T43" fmla="*/ 12 h 86"/>
                  <a:gd name="T44" fmla="*/ 25 w 77"/>
                  <a:gd name="T45" fmla="*/ 17 h 86"/>
                  <a:gd name="T46" fmla="*/ 25 w 77"/>
                  <a:gd name="T47" fmla="*/ 8 h 86"/>
                  <a:gd name="T48" fmla="*/ 18 w 77"/>
                  <a:gd name="T49" fmla="*/ 5 h 86"/>
                  <a:gd name="T50" fmla="*/ 14 w 77"/>
                  <a:gd name="T51" fmla="*/ 5 h 86"/>
                  <a:gd name="T52" fmla="*/ 17 w 77"/>
                  <a:gd name="T53" fmla="*/ 10 h 86"/>
                  <a:gd name="T54" fmla="*/ 13 w 77"/>
                  <a:gd name="T55" fmla="*/ 19 h 86"/>
                  <a:gd name="T56" fmla="*/ 14 w 77"/>
                  <a:gd name="T57" fmla="*/ 23 h 86"/>
                  <a:gd name="T58" fmla="*/ 11 w 77"/>
                  <a:gd name="T59" fmla="*/ 17 h 86"/>
                  <a:gd name="T60" fmla="*/ 6 w 77"/>
                  <a:gd name="T61" fmla="*/ 3 h 86"/>
                  <a:gd name="T62" fmla="*/ 1 w 77"/>
                  <a:gd name="T63" fmla="*/ 18 h 86"/>
                  <a:gd name="T64" fmla="*/ 2 w 77"/>
                  <a:gd name="T65" fmla="*/ 24 h 86"/>
                  <a:gd name="T66" fmla="*/ 19 w 77"/>
                  <a:gd name="T67" fmla="*/ 33 h 86"/>
                  <a:gd name="T68" fmla="*/ 23 w 77"/>
                  <a:gd name="T69" fmla="*/ 32 h 86"/>
                  <a:gd name="T70" fmla="*/ 34 w 77"/>
                  <a:gd name="T71" fmla="*/ 31 h 86"/>
                  <a:gd name="T72" fmla="*/ 39 w 77"/>
                  <a:gd name="T73" fmla="*/ 38 h 86"/>
                  <a:gd name="T74" fmla="*/ 41 w 77"/>
                  <a:gd name="T75" fmla="*/ 41 h 86"/>
                  <a:gd name="T76" fmla="*/ 44 w 77"/>
                  <a:gd name="T77" fmla="*/ 45 h 86"/>
                  <a:gd name="T78" fmla="*/ 43 w 77"/>
                  <a:gd name="T79" fmla="*/ 59 h 86"/>
                  <a:gd name="T80" fmla="*/ 34 w 77"/>
                  <a:gd name="T81" fmla="*/ 65 h 86"/>
                  <a:gd name="T82" fmla="*/ 37 w 77"/>
                  <a:gd name="T83" fmla="*/ 72 h 86"/>
                  <a:gd name="T84" fmla="*/ 44 w 77"/>
                  <a:gd name="T85" fmla="*/ 70 h 86"/>
                  <a:gd name="T86" fmla="*/ 49 w 77"/>
                  <a:gd name="T87" fmla="*/ 76 h 86"/>
                  <a:gd name="T88" fmla="*/ 57 w 77"/>
                  <a:gd name="T89" fmla="*/ 83 h 86"/>
                  <a:gd name="T90" fmla="*/ 62 w 77"/>
                  <a:gd name="T91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" h="86">
                    <a:moveTo>
                      <a:pt x="60" y="79"/>
                    </a:moveTo>
                    <a:cubicBezTo>
                      <a:pt x="59" y="78"/>
                      <a:pt x="58" y="77"/>
                      <a:pt x="57" y="75"/>
                    </a:cubicBezTo>
                    <a:cubicBezTo>
                      <a:pt x="58" y="75"/>
                      <a:pt x="58" y="76"/>
                      <a:pt x="59" y="77"/>
                    </a:cubicBezTo>
                    <a:cubicBezTo>
                      <a:pt x="60" y="77"/>
                      <a:pt x="60" y="76"/>
                      <a:pt x="61" y="76"/>
                    </a:cubicBezTo>
                    <a:cubicBezTo>
                      <a:pt x="61" y="77"/>
                      <a:pt x="62" y="78"/>
                      <a:pt x="62" y="78"/>
                    </a:cubicBezTo>
                    <a:cubicBezTo>
                      <a:pt x="63" y="80"/>
                      <a:pt x="64" y="79"/>
                      <a:pt x="66" y="80"/>
                    </a:cubicBezTo>
                    <a:cubicBezTo>
                      <a:pt x="67" y="80"/>
                      <a:pt x="67" y="81"/>
                      <a:pt x="68" y="82"/>
                    </a:cubicBezTo>
                    <a:cubicBezTo>
                      <a:pt x="68" y="82"/>
                      <a:pt x="68" y="81"/>
                      <a:pt x="67" y="80"/>
                    </a:cubicBezTo>
                    <a:cubicBezTo>
                      <a:pt x="68" y="80"/>
                      <a:pt x="68" y="80"/>
                      <a:pt x="69" y="80"/>
                    </a:cubicBezTo>
                    <a:cubicBezTo>
                      <a:pt x="69" y="79"/>
                      <a:pt x="67" y="78"/>
                      <a:pt x="67" y="77"/>
                    </a:cubicBezTo>
                    <a:cubicBezTo>
                      <a:pt x="68" y="77"/>
                      <a:pt x="68" y="77"/>
                      <a:pt x="69" y="78"/>
                    </a:cubicBezTo>
                    <a:cubicBezTo>
                      <a:pt x="69" y="76"/>
                      <a:pt x="69" y="74"/>
                      <a:pt x="67" y="73"/>
                    </a:cubicBezTo>
                    <a:cubicBezTo>
                      <a:pt x="66" y="72"/>
                      <a:pt x="69" y="68"/>
                      <a:pt x="66" y="70"/>
                    </a:cubicBezTo>
                    <a:cubicBezTo>
                      <a:pt x="66" y="69"/>
                      <a:pt x="66" y="69"/>
                      <a:pt x="66" y="68"/>
                    </a:cubicBezTo>
                    <a:cubicBezTo>
                      <a:pt x="65" y="69"/>
                      <a:pt x="64" y="68"/>
                      <a:pt x="64" y="69"/>
                    </a:cubicBezTo>
                    <a:cubicBezTo>
                      <a:pt x="64" y="68"/>
                      <a:pt x="64" y="68"/>
                      <a:pt x="64" y="68"/>
                    </a:cubicBezTo>
                    <a:cubicBezTo>
                      <a:pt x="63" y="68"/>
                      <a:pt x="63" y="68"/>
                      <a:pt x="63" y="69"/>
                    </a:cubicBezTo>
                    <a:cubicBezTo>
                      <a:pt x="63" y="68"/>
                      <a:pt x="61" y="66"/>
                      <a:pt x="61" y="66"/>
                    </a:cubicBezTo>
                    <a:cubicBezTo>
                      <a:pt x="61" y="64"/>
                      <a:pt x="62" y="63"/>
                      <a:pt x="60" y="63"/>
                    </a:cubicBezTo>
                    <a:cubicBezTo>
                      <a:pt x="59" y="62"/>
                      <a:pt x="60" y="61"/>
                      <a:pt x="62" y="61"/>
                    </a:cubicBezTo>
                    <a:cubicBezTo>
                      <a:pt x="61" y="60"/>
                      <a:pt x="60" y="59"/>
                      <a:pt x="59" y="58"/>
                    </a:cubicBezTo>
                    <a:cubicBezTo>
                      <a:pt x="60" y="58"/>
                      <a:pt x="61" y="58"/>
                      <a:pt x="62" y="59"/>
                    </a:cubicBezTo>
                    <a:cubicBezTo>
                      <a:pt x="61" y="59"/>
                      <a:pt x="61" y="58"/>
                      <a:pt x="61" y="58"/>
                    </a:cubicBezTo>
                    <a:cubicBezTo>
                      <a:pt x="61" y="57"/>
                      <a:pt x="62" y="57"/>
                      <a:pt x="62" y="58"/>
                    </a:cubicBezTo>
                    <a:cubicBezTo>
                      <a:pt x="62" y="59"/>
                      <a:pt x="65" y="62"/>
                      <a:pt x="67" y="61"/>
                    </a:cubicBezTo>
                    <a:cubicBezTo>
                      <a:pt x="66" y="63"/>
                      <a:pt x="67" y="64"/>
                      <a:pt x="68" y="65"/>
                    </a:cubicBezTo>
                    <a:cubicBezTo>
                      <a:pt x="68" y="65"/>
                      <a:pt x="68" y="64"/>
                      <a:pt x="68" y="64"/>
                    </a:cubicBezTo>
                    <a:cubicBezTo>
                      <a:pt x="68" y="66"/>
                      <a:pt x="70" y="67"/>
                      <a:pt x="71" y="68"/>
                    </a:cubicBezTo>
                    <a:cubicBezTo>
                      <a:pt x="72" y="66"/>
                      <a:pt x="72" y="65"/>
                      <a:pt x="72" y="63"/>
                    </a:cubicBezTo>
                    <a:cubicBezTo>
                      <a:pt x="72" y="63"/>
                      <a:pt x="73" y="63"/>
                      <a:pt x="74" y="64"/>
                    </a:cubicBezTo>
                    <a:cubicBezTo>
                      <a:pt x="74" y="63"/>
                      <a:pt x="74" y="61"/>
                      <a:pt x="75" y="61"/>
                    </a:cubicBezTo>
                    <a:cubicBezTo>
                      <a:pt x="75" y="61"/>
                      <a:pt x="74" y="61"/>
                      <a:pt x="74" y="61"/>
                    </a:cubicBezTo>
                    <a:cubicBezTo>
                      <a:pt x="74" y="60"/>
                      <a:pt x="74" y="60"/>
                      <a:pt x="75" y="59"/>
                    </a:cubicBezTo>
                    <a:cubicBezTo>
                      <a:pt x="74" y="59"/>
                      <a:pt x="74" y="59"/>
                      <a:pt x="74" y="59"/>
                    </a:cubicBezTo>
                    <a:cubicBezTo>
                      <a:pt x="75" y="59"/>
                      <a:pt x="76" y="60"/>
                      <a:pt x="77" y="59"/>
                    </a:cubicBezTo>
                    <a:cubicBezTo>
                      <a:pt x="76" y="58"/>
                      <a:pt x="77" y="58"/>
                      <a:pt x="76" y="56"/>
                    </a:cubicBezTo>
                    <a:cubicBezTo>
                      <a:pt x="75" y="54"/>
                      <a:pt x="74" y="55"/>
                      <a:pt x="72" y="55"/>
                    </a:cubicBezTo>
                    <a:cubicBezTo>
                      <a:pt x="72" y="54"/>
                      <a:pt x="72" y="53"/>
                      <a:pt x="73" y="53"/>
                    </a:cubicBezTo>
                    <a:cubicBezTo>
                      <a:pt x="72" y="53"/>
                      <a:pt x="71" y="53"/>
                      <a:pt x="70" y="53"/>
                    </a:cubicBezTo>
                    <a:cubicBezTo>
                      <a:pt x="72" y="50"/>
                      <a:pt x="66" y="49"/>
                      <a:pt x="67" y="47"/>
                    </a:cubicBezTo>
                    <a:cubicBezTo>
                      <a:pt x="63" y="49"/>
                      <a:pt x="66" y="45"/>
                      <a:pt x="62" y="46"/>
                    </a:cubicBezTo>
                    <a:cubicBezTo>
                      <a:pt x="64" y="44"/>
                      <a:pt x="60" y="44"/>
                      <a:pt x="59" y="43"/>
                    </a:cubicBezTo>
                    <a:cubicBezTo>
                      <a:pt x="59" y="43"/>
                      <a:pt x="60" y="43"/>
                      <a:pt x="60" y="43"/>
                    </a:cubicBezTo>
                    <a:cubicBezTo>
                      <a:pt x="59" y="42"/>
                      <a:pt x="59" y="41"/>
                      <a:pt x="60" y="40"/>
                    </a:cubicBezTo>
                    <a:cubicBezTo>
                      <a:pt x="59" y="40"/>
                      <a:pt x="59" y="39"/>
                      <a:pt x="58" y="39"/>
                    </a:cubicBezTo>
                    <a:cubicBezTo>
                      <a:pt x="60" y="39"/>
                      <a:pt x="62" y="38"/>
                      <a:pt x="63" y="38"/>
                    </a:cubicBezTo>
                    <a:cubicBezTo>
                      <a:pt x="61" y="38"/>
                      <a:pt x="59" y="37"/>
                      <a:pt x="57" y="36"/>
                    </a:cubicBezTo>
                    <a:cubicBezTo>
                      <a:pt x="62" y="35"/>
                      <a:pt x="62" y="34"/>
                      <a:pt x="59" y="30"/>
                    </a:cubicBezTo>
                    <a:cubicBezTo>
                      <a:pt x="59" y="32"/>
                      <a:pt x="58" y="33"/>
                      <a:pt x="57" y="33"/>
                    </a:cubicBezTo>
                    <a:cubicBezTo>
                      <a:pt x="57" y="33"/>
                      <a:pt x="57" y="32"/>
                      <a:pt x="58" y="31"/>
                    </a:cubicBezTo>
                    <a:cubicBezTo>
                      <a:pt x="57" y="31"/>
                      <a:pt x="56" y="31"/>
                      <a:pt x="55" y="32"/>
                    </a:cubicBezTo>
                    <a:cubicBezTo>
                      <a:pt x="56" y="31"/>
                      <a:pt x="60" y="29"/>
                      <a:pt x="58" y="28"/>
                    </a:cubicBezTo>
                    <a:cubicBezTo>
                      <a:pt x="55" y="27"/>
                      <a:pt x="55" y="27"/>
                      <a:pt x="53" y="29"/>
                    </a:cubicBezTo>
                    <a:cubicBezTo>
                      <a:pt x="53" y="28"/>
                      <a:pt x="54" y="27"/>
                      <a:pt x="54" y="26"/>
                    </a:cubicBezTo>
                    <a:cubicBezTo>
                      <a:pt x="54" y="27"/>
                      <a:pt x="53" y="27"/>
                      <a:pt x="52" y="28"/>
                    </a:cubicBezTo>
                    <a:cubicBezTo>
                      <a:pt x="54" y="24"/>
                      <a:pt x="52" y="24"/>
                      <a:pt x="48" y="24"/>
                    </a:cubicBezTo>
                    <a:cubicBezTo>
                      <a:pt x="53" y="23"/>
                      <a:pt x="50" y="21"/>
                      <a:pt x="47" y="19"/>
                    </a:cubicBezTo>
                    <a:cubicBezTo>
                      <a:pt x="47" y="20"/>
                      <a:pt x="46" y="21"/>
                      <a:pt x="45" y="20"/>
                    </a:cubicBezTo>
                    <a:cubicBezTo>
                      <a:pt x="45" y="21"/>
                      <a:pt x="45" y="22"/>
                      <a:pt x="45" y="22"/>
                    </a:cubicBezTo>
                    <a:cubicBezTo>
                      <a:pt x="45" y="21"/>
                      <a:pt x="45" y="21"/>
                      <a:pt x="44" y="20"/>
                    </a:cubicBezTo>
                    <a:cubicBezTo>
                      <a:pt x="44" y="21"/>
                      <a:pt x="44" y="21"/>
                      <a:pt x="43" y="21"/>
                    </a:cubicBezTo>
                    <a:cubicBezTo>
                      <a:pt x="44" y="20"/>
                      <a:pt x="44" y="19"/>
                      <a:pt x="45" y="18"/>
                    </a:cubicBezTo>
                    <a:cubicBezTo>
                      <a:pt x="43" y="19"/>
                      <a:pt x="42" y="19"/>
                      <a:pt x="41" y="19"/>
                    </a:cubicBezTo>
                    <a:cubicBezTo>
                      <a:pt x="43" y="18"/>
                      <a:pt x="43" y="15"/>
                      <a:pt x="40" y="16"/>
                    </a:cubicBezTo>
                    <a:cubicBezTo>
                      <a:pt x="42" y="13"/>
                      <a:pt x="36" y="9"/>
                      <a:pt x="34" y="10"/>
                    </a:cubicBezTo>
                    <a:cubicBezTo>
                      <a:pt x="33" y="11"/>
                      <a:pt x="32" y="11"/>
                      <a:pt x="31" y="12"/>
                    </a:cubicBezTo>
                    <a:cubicBezTo>
                      <a:pt x="30" y="13"/>
                      <a:pt x="33" y="13"/>
                      <a:pt x="31" y="14"/>
                    </a:cubicBezTo>
                    <a:cubicBezTo>
                      <a:pt x="29" y="15"/>
                      <a:pt x="27" y="14"/>
                      <a:pt x="28" y="12"/>
                    </a:cubicBezTo>
                    <a:cubicBezTo>
                      <a:pt x="27" y="14"/>
                      <a:pt x="27" y="15"/>
                      <a:pt x="25" y="17"/>
                    </a:cubicBezTo>
                    <a:cubicBezTo>
                      <a:pt x="25" y="16"/>
                      <a:pt x="24" y="16"/>
                      <a:pt x="26" y="16"/>
                    </a:cubicBezTo>
                    <a:cubicBezTo>
                      <a:pt x="24" y="14"/>
                      <a:pt x="26" y="12"/>
                      <a:pt x="26" y="10"/>
                    </a:cubicBezTo>
                    <a:cubicBezTo>
                      <a:pt x="26" y="9"/>
                      <a:pt x="25" y="9"/>
                      <a:pt x="25" y="8"/>
                    </a:cubicBezTo>
                    <a:cubicBezTo>
                      <a:pt x="26" y="6"/>
                      <a:pt x="25" y="6"/>
                      <a:pt x="24" y="5"/>
                    </a:cubicBezTo>
                    <a:cubicBezTo>
                      <a:pt x="25" y="4"/>
                      <a:pt x="24" y="1"/>
                      <a:pt x="22" y="1"/>
                    </a:cubicBezTo>
                    <a:cubicBezTo>
                      <a:pt x="19" y="2"/>
                      <a:pt x="17" y="2"/>
                      <a:pt x="18" y="5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6" y="4"/>
                      <a:pt x="16" y="5"/>
                      <a:pt x="16" y="6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4" y="6"/>
                      <a:pt x="16" y="7"/>
                      <a:pt x="17" y="7"/>
                    </a:cubicBezTo>
                    <a:cubicBezTo>
                      <a:pt x="16" y="7"/>
                      <a:pt x="14" y="7"/>
                      <a:pt x="13" y="7"/>
                    </a:cubicBezTo>
                    <a:cubicBezTo>
                      <a:pt x="14" y="8"/>
                      <a:pt x="15" y="9"/>
                      <a:pt x="17" y="10"/>
                    </a:cubicBezTo>
                    <a:cubicBezTo>
                      <a:pt x="15" y="9"/>
                      <a:pt x="14" y="9"/>
                      <a:pt x="12" y="9"/>
                    </a:cubicBezTo>
                    <a:cubicBezTo>
                      <a:pt x="12" y="11"/>
                      <a:pt x="12" y="13"/>
                      <a:pt x="14" y="13"/>
                    </a:cubicBezTo>
                    <a:cubicBezTo>
                      <a:pt x="12" y="16"/>
                      <a:pt x="11" y="16"/>
                      <a:pt x="13" y="19"/>
                    </a:cubicBezTo>
                    <a:cubicBezTo>
                      <a:pt x="14" y="21"/>
                      <a:pt x="15" y="18"/>
                      <a:pt x="15" y="21"/>
                    </a:cubicBezTo>
                    <a:cubicBezTo>
                      <a:pt x="15" y="23"/>
                      <a:pt x="15" y="24"/>
                      <a:pt x="14" y="25"/>
                    </a:cubicBezTo>
                    <a:cubicBezTo>
                      <a:pt x="14" y="25"/>
                      <a:pt x="14" y="24"/>
                      <a:pt x="14" y="23"/>
                    </a:cubicBezTo>
                    <a:cubicBezTo>
                      <a:pt x="12" y="24"/>
                      <a:pt x="11" y="24"/>
                      <a:pt x="10" y="25"/>
                    </a:cubicBezTo>
                    <a:cubicBezTo>
                      <a:pt x="11" y="24"/>
                      <a:pt x="13" y="23"/>
                      <a:pt x="14" y="22"/>
                    </a:cubicBezTo>
                    <a:cubicBezTo>
                      <a:pt x="13" y="21"/>
                      <a:pt x="11" y="19"/>
                      <a:pt x="11" y="17"/>
                    </a:cubicBezTo>
                    <a:cubicBezTo>
                      <a:pt x="10" y="15"/>
                      <a:pt x="11" y="14"/>
                      <a:pt x="10" y="12"/>
                    </a:cubicBezTo>
                    <a:cubicBezTo>
                      <a:pt x="8" y="8"/>
                      <a:pt x="12" y="4"/>
                      <a:pt x="14" y="1"/>
                    </a:cubicBezTo>
                    <a:cubicBezTo>
                      <a:pt x="11" y="1"/>
                      <a:pt x="8" y="0"/>
                      <a:pt x="6" y="3"/>
                    </a:cubicBezTo>
                    <a:cubicBezTo>
                      <a:pt x="5" y="4"/>
                      <a:pt x="1" y="8"/>
                      <a:pt x="3" y="10"/>
                    </a:cubicBezTo>
                    <a:cubicBezTo>
                      <a:pt x="1" y="10"/>
                      <a:pt x="0" y="14"/>
                      <a:pt x="2" y="15"/>
                    </a:cubicBezTo>
                    <a:cubicBezTo>
                      <a:pt x="0" y="16"/>
                      <a:pt x="1" y="17"/>
                      <a:pt x="1" y="18"/>
                    </a:cubicBezTo>
                    <a:cubicBezTo>
                      <a:pt x="1" y="19"/>
                      <a:pt x="0" y="21"/>
                      <a:pt x="1" y="21"/>
                    </a:cubicBezTo>
                    <a:cubicBezTo>
                      <a:pt x="3" y="22"/>
                      <a:pt x="6" y="24"/>
                      <a:pt x="8" y="25"/>
                    </a:cubicBezTo>
                    <a:cubicBezTo>
                      <a:pt x="6" y="25"/>
                      <a:pt x="4" y="24"/>
                      <a:pt x="2" y="24"/>
                    </a:cubicBezTo>
                    <a:cubicBezTo>
                      <a:pt x="2" y="27"/>
                      <a:pt x="7" y="34"/>
                      <a:pt x="10" y="29"/>
                    </a:cubicBezTo>
                    <a:cubicBezTo>
                      <a:pt x="10" y="33"/>
                      <a:pt x="13" y="33"/>
                      <a:pt x="16" y="33"/>
                    </a:cubicBezTo>
                    <a:cubicBezTo>
                      <a:pt x="17" y="33"/>
                      <a:pt x="18" y="32"/>
                      <a:pt x="19" y="33"/>
                    </a:cubicBezTo>
                    <a:cubicBezTo>
                      <a:pt x="21" y="34"/>
                      <a:pt x="22" y="35"/>
                      <a:pt x="23" y="33"/>
                    </a:cubicBezTo>
                    <a:cubicBezTo>
                      <a:pt x="24" y="34"/>
                      <a:pt x="24" y="34"/>
                      <a:pt x="25" y="35"/>
                    </a:cubicBezTo>
                    <a:cubicBezTo>
                      <a:pt x="24" y="34"/>
                      <a:pt x="24" y="33"/>
                      <a:pt x="23" y="32"/>
                    </a:cubicBezTo>
                    <a:cubicBezTo>
                      <a:pt x="25" y="32"/>
                      <a:pt x="28" y="34"/>
                      <a:pt x="29" y="34"/>
                    </a:cubicBezTo>
                    <a:cubicBezTo>
                      <a:pt x="32" y="33"/>
                      <a:pt x="31" y="30"/>
                      <a:pt x="29" y="30"/>
                    </a:cubicBezTo>
                    <a:cubicBezTo>
                      <a:pt x="31" y="29"/>
                      <a:pt x="31" y="32"/>
                      <a:pt x="34" y="31"/>
                    </a:cubicBezTo>
                    <a:cubicBezTo>
                      <a:pt x="34" y="32"/>
                      <a:pt x="33" y="34"/>
                      <a:pt x="34" y="34"/>
                    </a:cubicBezTo>
                    <a:cubicBezTo>
                      <a:pt x="36" y="34"/>
                      <a:pt x="36" y="34"/>
                      <a:pt x="35" y="36"/>
                    </a:cubicBezTo>
                    <a:cubicBezTo>
                      <a:pt x="36" y="36"/>
                      <a:pt x="38" y="37"/>
                      <a:pt x="39" y="38"/>
                    </a:cubicBezTo>
                    <a:cubicBezTo>
                      <a:pt x="39" y="40"/>
                      <a:pt x="38" y="41"/>
                      <a:pt x="36" y="40"/>
                    </a:cubicBezTo>
                    <a:cubicBezTo>
                      <a:pt x="36" y="41"/>
                      <a:pt x="36" y="42"/>
                      <a:pt x="36" y="43"/>
                    </a:cubicBezTo>
                    <a:cubicBezTo>
                      <a:pt x="38" y="42"/>
                      <a:pt x="39" y="40"/>
                      <a:pt x="41" y="41"/>
                    </a:cubicBezTo>
                    <a:cubicBezTo>
                      <a:pt x="41" y="42"/>
                      <a:pt x="42" y="43"/>
                      <a:pt x="43" y="44"/>
                    </a:cubicBezTo>
                    <a:cubicBezTo>
                      <a:pt x="43" y="43"/>
                      <a:pt x="43" y="43"/>
                      <a:pt x="43" y="42"/>
                    </a:cubicBezTo>
                    <a:cubicBezTo>
                      <a:pt x="44" y="43"/>
                      <a:pt x="44" y="43"/>
                      <a:pt x="44" y="45"/>
                    </a:cubicBezTo>
                    <a:cubicBezTo>
                      <a:pt x="44" y="46"/>
                      <a:pt x="45" y="46"/>
                      <a:pt x="46" y="47"/>
                    </a:cubicBezTo>
                    <a:cubicBezTo>
                      <a:pt x="47" y="48"/>
                      <a:pt x="48" y="52"/>
                      <a:pt x="47" y="54"/>
                    </a:cubicBezTo>
                    <a:cubicBezTo>
                      <a:pt x="46" y="55"/>
                      <a:pt x="45" y="57"/>
                      <a:pt x="43" y="59"/>
                    </a:cubicBezTo>
                    <a:cubicBezTo>
                      <a:pt x="41" y="61"/>
                      <a:pt x="45" y="62"/>
                      <a:pt x="45" y="65"/>
                    </a:cubicBezTo>
                    <a:cubicBezTo>
                      <a:pt x="43" y="63"/>
                      <a:pt x="42" y="65"/>
                      <a:pt x="40" y="66"/>
                    </a:cubicBezTo>
                    <a:cubicBezTo>
                      <a:pt x="39" y="66"/>
                      <a:pt x="36" y="65"/>
                      <a:pt x="34" y="65"/>
                    </a:cubicBezTo>
                    <a:cubicBezTo>
                      <a:pt x="35" y="65"/>
                      <a:pt x="35" y="65"/>
                      <a:pt x="35" y="65"/>
                    </a:cubicBezTo>
                    <a:cubicBezTo>
                      <a:pt x="34" y="66"/>
                      <a:pt x="33" y="67"/>
                      <a:pt x="33" y="69"/>
                    </a:cubicBezTo>
                    <a:cubicBezTo>
                      <a:pt x="32" y="71"/>
                      <a:pt x="35" y="73"/>
                      <a:pt x="37" y="72"/>
                    </a:cubicBezTo>
                    <a:cubicBezTo>
                      <a:pt x="39" y="71"/>
                      <a:pt x="38" y="69"/>
                      <a:pt x="41" y="71"/>
                    </a:cubicBezTo>
                    <a:cubicBezTo>
                      <a:pt x="43" y="72"/>
                      <a:pt x="40" y="69"/>
                      <a:pt x="42" y="68"/>
                    </a:cubicBezTo>
                    <a:cubicBezTo>
                      <a:pt x="42" y="70"/>
                      <a:pt x="42" y="69"/>
                      <a:pt x="44" y="70"/>
                    </a:cubicBezTo>
                    <a:cubicBezTo>
                      <a:pt x="45" y="70"/>
                      <a:pt x="45" y="70"/>
                      <a:pt x="45" y="72"/>
                    </a:cubicBezTo>
                    <a:cubicBezTo>
                      <a:pt x="47" y="74"/>
                      <a:pt x="48" y="75"/>
                      <a:pt x="51" y="76"/>
                    </a:cubicBezTo>
                    <a:cubicBezTo>
                      <a:pt x="50" y="77"/>
                      <a:pt x="49" y="77"/>
                      <a:pt x="49" y="76"/>
                    </a:cubicBezTo>
                    <a:cubicBezTo>
                      <a:pt x="50" y="78"/>
                      <a:pt x="52" y="82"/>
                      <a:pt x="54" y="80"/>
                    </a:cubicBezTo>
                    <a:cubicBezTo>
                      <a:pt x="54" y="80"/>
                      <a:pt x="55" y="81"/>
                      <a:pt x="55" y="81"/>
                    </a:cubicBezTo>
                    <a:cubicBezTo>
                      <a:pt x="56" y="80"/>
                      <a:pt x="56" y="81"/>
                      <a:pt x="57" y="83"/>
                    </a:cubicBezTo>
                    <a:cubicBezTo>
                      <a:pt x="57" y="83"/>
                      <a:pt x="57" y="83"/>
                      <a:pt x="57" y="82"/>
                    </a:cubicBezTo>
                    <a:cubicBezTo>
                      <a:pt x="58" y="84"/>
                      <a:pt x="60" y="84"/>
                      <a:pt x="61" y="85"/>
                    </a:cubicBezTo>
                    <a:cubicBezTo>
                      <a:pt x="61" y="85"/>
                      <a:pt x="62" y="85"/>
                      <a:pt x="62" y="85"/>
                    </a:cubicBezTo>
                    <a:cubicBezTo>
                      <a:pt x="63" y="84"/>
                      <a:pt x="63" y="86"/>
                      <a:pt x="64" y="86"/>
                    </a:cubicBezTo>
                    <a:cubicBezTo>
                      <a:pt x="67" y="85"/>
                      <a:pt x="62" y="81"/>
                      <a:pt x="60" y="7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4" name="Freeform 28"/>
              <p:cNvSpPr>
                <a:spLocks noEditPoints="1"/>
              </p:cNvSpPr>
              <p:nvPr/>
            </p:nvSpPr>
            <p:spPr bwMode="auto">
              <a:xfrm>
                <a:off x="3199" y="1660"/>
                <a:ext cx="185" cy="207"/>
              </a:xfrm>
              <a:custGeom>
                <a:avLst/>
                <a:gdLst>
                  <a:gd name="T0" fmla="*/ 55 w 78"/>
                  <a:gd name="T1" fmla="*/ 81 h 87"/>
                  <a:gd name="T2" fmla="*/ 45 w 78"/>
                  <a:gd name="T3" fmla="*/ 71 h 87"/>
                  <a:gd name="T4" fmla="*/ 32 w 78"/>
                  <a:gd name="T5" fmla="*/ 69 h 87"/>
                  <a:gd name="T6" fmla="*/ 43 w 78"/>
                  <a:gd name="T7" fmla="*/ 62 h 87"/>
                  <a:gd name="T8" fmla="*/ 40 w 78"/>
                  <a:gd name="T9" fmla="*/ 41 h 87"/>
                  <a:gd name="T10" fmla="*/ 36 w 78"/>
                  <a:gd name="T11" fmla="*/ 37 h 87"/>
                  <a:gd name="T12" fmla="*/ 29 w 78"/>
                  <a:gd name="T13" fmla="*/ 34 h 87"/>
                  <a:gd name="T14" fmla="*/ 17 w 78"/>
                  <a:gd name="T15" fmla="*/ 33 h 87"/>
                  <a:gd name="T16" fmla="*/ 1 w 78"/>
                  <a:gd name="T17" fmla="*/ 22 h 87"/>
                  <a:gd name="T18" fmla="*/ 11 w 78"/>
                  <a:gd name="T19" fmla="*/ 0 h 87"/>
                  <a:gd name="T20" fmla="*/ 22 w 78"/>
                  <a:gd name="T21" fmla="*/ 1 h 87"/>
                  <a:gd name="T22" fmla="*/ 28 w 78"/>
                  <a:gd name="T23" fmla="*/ 12 h 87"/>
                  <a:gd name="T24" fmla="*/ 43 w 78"/>
                  <a:gd name="T25" fmla="*/ 16 h 87"/>
                  <a:gd name="T26" fmla="*/ 48 w 78"/>
                  <a:gd name="T27" fmla="*/ 18 h 87"/>
                  <a:gd name="T28" fmla="*/ 59 w 78"/>
                  <a:gd name="T29" fmla="*/ 29 h 87"/>
                  <a:gd name="T30" fmla="*/ 60 w 78"/>
                  <a:gd name="T31" fmla="*/ 41 h 87"/>
                  <a:gd name="T32" fmla="*/ 68 w 78"/>
                  <a:gd name="T33" fmla="*/ 47 h 87"/>
                  <a:gd name="T34" fmla="*/ 77 w 78"/>
                  <a:gd name="T35" fmla="*/ 59 h 87"/>
                  <a:gd name="T36" fmla="*/ 73 w 78"/>
                  <a:gd name="T37" fmla="*/ 64 h 87"/>
                  <a:gd name="T38" fmla="*/ 62 w 78"/>
                  <a:gd name="T39" fmla="*/ 59 h 87"/>
                  <a:gd name="T40" fmla="*/ 62 w 78"/>
                  <a:gd name="T41" fmla="*/ 66 h 87"/>
                  <a:gd name="T42" fmla="*/ 68 w 78"/>
                  <a:gd name="T43" fmla="*/ 69 h 87"/>
                  <a:gd name="T44" fmla="*/ 68 w 78"/>
                  <a:gd name="T45" fmla="*/ 82 h 87"/>
                  <a:gd name="T46" fmla="*/ 61 w 78"/>
                  <a:gd name="T47" fmla="*/ 79 h 87"/>
                  <a:gd name="T48" fmla="*/ 59 w 78"/>
                  <a:gd name="T49" fmla="*/ 79 h 87"/>
                  <a:gd name="T50" fmla="*/ 66 w 78"/>
                  <a:gd name="T51" fmla="*/ 79 h 87"/>
                  <a:gd name="T52" fmla="*/ 67 w 78"/>
                  <a:gd name="T53" fmla="*/ 70 h 87"/>
                  <a:gd name="T54" fmla="*/ 63 w 78"/>
                  <a:gd name="T55" fmla="*/ 70 h 87"/>
                  <a:gd name="T56" fmla="*/ 59 w 78"/>
                  <a:gd name="T57" fmla="*/ 64 h 87"/>
                  <a:gd name="T58" fmla="*/ 63 w 78"/>
                  <a:gd name="T59" fmla="*/ 58 h 87"/>
                  <a:gd name="T60" fmla="*/ 71 w 78"/>
                  <a:gd name="T61" fmla="*/ 63 h 87"/>
                  <a:gd name="T62" fmla="*/ 76 w 78"/>
                  <a:gd name="T63" fmla="*/ 59 h 87"/>
                  <a:gd name="T64" fmla="*/ 69 w 78"/>
                  <a:gd name="T65" fmla="*/ 53 h 87"/>
                  <a:gd name="T66" fmla="*/ 60 w 78"/>
                  <a:gd name="T67" fmla="*/ 44 h 87"/>
                  <a:gd name="T68" fmla="*/ 60 w 78"/>
                  <a:gd name="T69" fmla="*/ 38 h 87"/>
                  <a:gd name="T70" fmla="*/ 55 w 78"/>
                  <a:gd name="T71" fmla="*/ 32 h 87"/>
                  <a:gd name="T72" fmla="*/ 53 w 78"/>
                  <a:gd name="T73" fmla="*/ 28 h 87"/>
                  <a:gd name="T74" fmla="*/ 45 w 78"/>
                  <a:gd name="T75" fmla="*/ 22 h 87"/>
                  <a:gd name="T76" fmla="*/ 39 w 78"/>
                  <a:gd name="T77" fmla="*/ 16 h 87"/>
                  <a:gd name="T78" fmla="*/ 28 w 78"/>
                  <a:gd name="T79" fmla="*/ 14 h 87"/>
                  <a:gd name="T80" fmla="*/ 26 w 78"/>
                  <a:gd name="T81" fmla="*/ 10 h 87"/>
                  <a:gd name="T82" fmla="*/ 18 w 78"/>
                  <a:gd name="T83" fmla="*/ 3 h 87"/>
                  <a:gd name="T84" fmla="*/ 15 w 78"/>
                  <a:gd name="T85" fmla="*/ 8 h 87"/>
                  <a:gd name="T86" fmla="*/ 14 w 78"/>
                  <a:gd name="T87" fmla="*/ 19 h 87"/>
                  <a:gd name="T88" fmla="*/ 9 w 78"/>
                  <a:gd name="T89" fmla="*/ 26 h 87"/>
                  <a:gd name="T90" fmla="*/ 20 w 78"/>
                  <a:gd name="T91" fmla="*/ 32 h 87"/>
                  <a:gd name="T92" fmla="*/ 30 w 78"/>
                  <a:gd name="T93" fmla="*/ 32 h 87"/>
                  <a:gd name="T94" fmla="*/ 34 w 78"/>
                  <a:gd name="T95" fmla="*/ 33 h 87"/>
                  <a:gd name="T96" fmla="*/ 42 w 78"/>
                  <a:gd name="T97" fmla="*/ 42 h 87"/>
                  <a:gd name="T98" fmla="*/ 45 w 78"/>
                  <a:gd name="T99" fmla="*/ 65 h 87"/>
                  <a:gd name="T100" fmla="*/ 36 w 78"/>
                  <a:gd name="T101" fmla="*/ 71 h 87"/>
                  <a:gd name="T102" fmla="*/ 46 w 78"/>
                  <a:gd name="T103" fmla="*/ 71 h 87"/>
                  <a:gd name="T104" fmla="*/ 55 w 78"/>
                  <a:gd name="T105" fmla="*/ 80 h 87"/>
                  <a:gd name="T106" fmla="*/ 37 w 78"/>
                  <a:gd name="T107" fmla="*/ 41 h 87"/>
                  <a:gd name="T108" fmla="*/ 13 w 78"/>
                  <a:gd name="T109" fmla="*/ 22 h 87"/>
                  <a:gd name="T110" fmla="*/ 3 w 78"/>
                  <a:gd name="T111" fmla="*/ 9 h 87"/>
                  <a:gd name="T112" fmla="*/ 2 w 78"/>
                  <a:gd name="T113" fmla="*/ 18 h 87"/>
                  <a:gd name="T114" fmla="*/ 46 w 78"/>
                  <a:gd name="T115" fmla="*/ 21 h 87"/>
                  <a:gd name="T116" fmla="*/ 13 w 78"/>
                  <a:gd name="T117" fmla="*/ 14 h 87"/>
                  <a:gd name="T118" fmla="*/ 13 w 78"/>
                  <a:gd name="T119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8" h="87">
                    <a:moveTo>
                      <a:pt x="64" y="87"/>
                    </a:moveTo>
                    <a:cubicBezTo>
                      <a:pt x="63" y="87"/>
                      <a:pt x="63" y="86"/>
                      <a:pt x="63" y="86"/>
                    </a:cubicBezTo>
                    <a:cubicBezTo>
                      <a:pt x="63" y="86"/>
                      <a:pt x="62" y="85"/>
                      <a:pt x="62" y="85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2" y="86"/>
                      <a:pt x="61" y="86"/>
                      <a:pt x="61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59" y="85"/>
                      <a:pt x="58" y="84"/>
                      <a:pt x="57" y="83"/>
                    </a:cubicBezTo>
                    <a:cubicBezTo>
                      <a:pt x="56" y="84"/>
                      <a:pt x="56" y="84"/>
                      <a:pt x="56" y="84"/>
                    </a:cubicBezTo>
                    <a:cubicBezTo>
                      <a:pt x="56" y="83"/>
                      <a:pt x="56" y="83"/>
                      <a:pt x="56" y="83"/>
                    </a:cubicBezTo>
                    <a:cubicBezTo>
                      <a:pt x="56" y="82"/>
                      <a:pt x="56" y="81"/>
                      <a:pt x="55" y="81"/>
                    </a:cubicBezTo>
                    <a:cubicBezTo>
                      <a:pt x="55" y="81"/>
                      <a:pt x="55" y="81"/>
                      <a:pt x="55" y="82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1"/>
                      <a:pt x="54" y="81"/>
                      <a:pt x="54" y="81"/>
                    </a:cubicBezTo>
                    <a:cubicBezTo>
                      <a:pt x="54" y="81"/>
                      <a:pt x="53" y="81"/>
                      <a:pt x="53" y="81"/>
                    </a:cubicBezTo>
                    <a:cubicBezTo>
                      <a:pt x="51" y="81"/>
                      <a:pt x="49" y="79"/>
                      <a:pt x="48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9" y="76"/>
                      <a:pt x="49" y="76"/>
                      <a:pt x="49" y="76"/>
                    </a:cubicBezTo>
                    <a:cubicBezTo>
                      <a:pt x="47" y="75"/>
                      <a:pt x="46" y="74"/>
                      <a:pt x="45" y="72"/>
                    </a:cubicBezTo>
                    <a:cubicBezTo>
                      <a:pt x="45" y="72"/>
                      <a:pt x="45" y="71"/>
                      <a:pt x="45" y="71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2" y="70"/>
                    </a:cubicBezTo>
                    <a:cubicBezTo>
                      <a:pt x="42" y="70"/>
                      <a:pt x="43" y="71"/>
                      <a:pt x="42" y="71"/>
                    </a:cubicBezTo>
                    <a:cubicBezTo>
                      <a:pt x="42" y="72"/>
                      <a:pt x="42" y="72"/>
                      <a:pt x="40" y="71"/>
                    </a:cubicBezTo>
                    <a:cubicBezTo>
                      <a:pt x="40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8" y="72"/>
                      <a:pt x="38" y="72"/>
                      <a:pt x="37" y="73"/>
                    </a:cubicBezTo>
                    <a:cubicBezTo>
                      <a:pt x="36" y="73"/>
                      <a:pt x="33" y="72"/>
                      <a:pt x="32" y="71"/>
                    </a:cubicBezTo>
                    <a:cubicBezTo>
                      <a:pt x="32" y="70"/>
                      <a:pt x="32" y="69"/>
                      <a:pt x="32" y="69"/>
                    </a:cubicBezTo>
                    <a:cubicBezTo>
                      <a:pt x="32" y="68"/>
                      <a:pt x="33" y="67"/>
                      <a:pt x="34" y="66"/>
                    </a:cubicBezTo>
                    <a:cubicBezTo>
                      <a:pt x="34" y="66"/>
                      <a:pt x="34" y="65"/>
                      <a:pt x="34" y="65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6" y="64"/>
                    </a:cubicBezTo>
                    <a:cubicBezTo>
                      <a:pt x="37" y="65"/>
                      <a:pt x="38" y="65"/>
                      <a:pt x="39" y="65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5"/>
                      <a:pt x="40" y="65"/>
                      <a:pt x="41" y="65"/>
                    </a:cubicBezTo>
                    <a:cubicBezTo>
                      <a:pt x="41" y="64"/>
                      <a:pt x="43" y="63"/>
                      <a:pt x="44" y="64"/>
                    </a:cubicBezTo>
                    <a:cubicBezTo>
                      <a:pt x="44" y="63"/>
                      <a:pt x="43" y="63"/>
                      <a:pt x="43" y="62"/>
                    </a:cubicBezTo>
                    <a:cubicBezTo>
                      <a:pt x="42" y="61"/>
                      <a:pt x="41" y="60"/>
                      <a:pt x="43" y="58"/>
                    </a:cubicBezTo>
                    <a:cubicBezTo>
                      <a:pt x="44" y="57"/>
                      <a:pt x="45" y="56"/>
                      <a:pt x="45" y="55"/>
                    </a:cubicBezTo>
                    <a:cubicBezTo>
                      <a:pt x="46" y="55"/>
                      <a:pt x="46" y="54"/>
                      <a:pt x="47" y="53"/>
                    </a:cubicBezTo>
                    <a:cubicBezTo>
                      <a:pt x="47" y="52"/>
                      <a:pt x="47" y="48"/>
                      <a:pt x="46" y="47"/>
                    </a:cubicBezTo>
                    <a:cubicBezTo>
                      <a:pt x="45" y="47"/>
                      <a:pt x="45" y="47"/>
                      <a:pt x="45" y="46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1" y="43"/>
                      <a:pt x="41" y="42"/>
                      <a:pt x="40" y="41"/>
                    </a:cubicBezTo>
                    <a:cubicBezTo>
                      <a:pt x="39" y="41"/>
                      <a:pt x="39" y="42"/>
                      <a:pt x="38" y="43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6" y="42"/>
                      <a:pt x="36" y="41"/>
                      <a:pt x="36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7" y="40"/>
                      <a:pt x="38" y="40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8"/>
                      <a:pt x="36" y="37"/>
                      <a:pt x="36" y="37"/>
                    </a:cubicBezTo>
                    <a:cubicBezTo>
                      <a:pt x="35" y="37"/>
                      <a:pt x="35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3" y="34"/>
                    </a:cubicBezTo>
                    <a:cubicBezTo>
                      <a:pt x="33" y="34"/>
                      <a:pt x="33" y="33"/>
                      <a:pt x="33" y="32"/>
                    </a:cubicBezTo>
                    <a:cubicBezTo>
                      <a:pt x="32" y="32"/>
                      <a:pt x="32" y="32"/>
                      <a:pt x="31" y="31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3"/>
                      <a:pt x="31" y="34"/>
                      <a:pt x="29" y="34"/>
                    </a:cubicBezTo>
                    <a:cubicBezTo>
                      <a:pt x="28" y="35"/>
                      <a:pt x="27" y="34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4"/>
                      <a:pt x="26" y="34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5"/>
                      <a:pt x="24" y="35"/>
                      <a:pt x="23" y="34"/>
                    </a:cubicBezTo>
                    <a:cubicBezTo>
                      <a:pt x="23" y="35"/>
                      <a:pt x="22" y="35"/>
                      <a:pt x="22" y="35"/>
                    </a:cubicBezTo>
                    <a:cubicBezTo>
                      <a:pt x="21" y="35"/>
                      <a:pt x="21" y="34"/>
                      <a:pt x="20" y="34"/>
                    </a:cubicBezTo>
                    <a:cubicBezTo>
                      <a:pt x="20" y="34"/>
                      <a:pt x="19" y="34"/>
                      <a:pt x="19" y="33"/>
                    </a:cubicBezTo>
                    <a:cubicBezTo>
                      <a:pt x="19" y="33"/>
                      <a:pt x="18" y="33"/>
                      <a:pt x="17" y="33"/>
                    </a:cubicBezTo>
                    <a:cubicBezTo>
                      <a:pt x="17" y="33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3" y="33"/>
                      <a:pt x="10" y="33"/>
                      <a:pt x="9" y="31"/>
                    </a:cubicBezTo>
                    <a:cubicBezTo>
                      <a:pt x="9" y="31"/>
                      <a:pt x="8" y="31"/>
                      <a:pt x="8" y="31"/>
                    </a:cubicBezTo>
                    <a:cubicBezTo>
                      <a:pt x="7" y="31"/>
                      <a:pt x="6" y="31"/>
                      <a:pt x="4" y="30"/>
                    </a:cubicBezTo>
                    <a:cubicBezTo>
                      <a:pt x="3" y="28"/>
                      <a:pt x="2" y="26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0" y="19"/>
                      <a:pt x="1" y="19"/>
                      <a:pt x="1" y="18"/>
                    </a:cubicBezTo>
                    <a:cubicBezTo>
                      <a:pt x="1" y="18"/>
                      <a:pt x="0" y="18"/>
                      <a:pt x="0" y="17"/>
                    </a:cubicBezTo>
                    <a:cubicBezTo>
                      <a:pt x="0" y="16"/>
                      <a:pt x="0" y="16"/>
                      <a:pt x="1" y="15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1" y="11"/>
                      <a:pt x="1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7"/>
                      <a:pt x="3" y="5"/>
                      <a:pt x="5" y="3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7" y="0"/>
                      <a:pt x="9" y="0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2"/>
                      <a:pt x="14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4"/>
                      <a:pt x="17" y="4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8" y="1"/>
                      <a:pt x="19" y="1"/>
                      <a:pt x="20" y="1"/>
                    </a:cubicBezTo>
                    <a:cubicBezTo>
                      <a:pt x="21" y="1"/>
                      <a:pt x="21" y="1"/>
                      <a:pt x="22" y="1"/>
                    </a:cubicBezTo>
                    <a:cubicBezTo>
                      <a:pt x="23" y="0"/>
                      <a:pt x="24" y="1"/>
                      <a:pt x="25" y="2"/>
                    </a:cubicBezTo>
                    <a:cubicBezTo>
                      <a:pt x="25" y="3"/>
                      <a:pt x="25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6"/>
                      <a:pt x="27" y="6"/>
                      <a:pt x="26" y="8"/>
                    </a:cubicBezTo>
                    <a:cubicBezTo>
                      <a:pt x="26" y="8"/>
                      <a:pt x="26" y="8"/>
                      <a:pt x="26" y="9"/>
                    </a:cubicBezTo>
                    <a:cubicBezTo>
                      <a:pt x="27" y="9"/>
                      <a:pt x="27" y="10"/>
                      <a:pt x="27" y="10"/>
                    </a:cubicBezTo>
                    <a:cubicBezTo>
                      <a:pt x="27" y="11"/>
                      <a:pt x="27" y="12"/>
                      <a:pt x="26" y="13"/>
                    </a:cubicBezTo>
                    <a:cubicBezTo>
                      <a:pt x="26" y="14"/>
                      <a:pt x="26" y="14"/>
                      <a:pt x="26" y="15"/>
                    </a:cubicBezTo>
                    <a:cubicBezTo>
                      <a:pt x="26" y="14"/>
                      <a:pt x="27" y="13"/>
                      <a:pt x="27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3"/>
                      <a:pt x="29" y="13"/>
                    </a:cubicBezTo>
                    <a:cubicBezTo>
                      <a:pt x="29" y="14"/>
                      <a:pt x="30" y="14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0" y="12"/>
                      <a:pt x="31" y="11"/>
                    </a:cubicBezTo>
                    <a:cubicBezTo>
                      <a:pt x="31" y="11"/>
                      <a:pt x="32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4" y="9"/>
                      <a:pt x="35" y="9"/>
                    </a:cubicBezTo>
                    <a:cubicBezTo>
                      <a:pt x="37" y="9"/>
                      <a:pt x="40" y="11"/>
                      <a:pt x="41" y="13"/>
                    </a:cubicBezTo>
                    <a:cubicBezTo>
                      <a:pt x="41" y="13"/>
                      <a:pt x="41" y="14"/>
                      <a:pt x="41" y="15"/>
                    </a:cubicBezTo>
                    <a:cubicBezTo>
                      <a:pt x="43" y="15"/>
                      <a:pt x="43" y="16"/>
                      <a:pt x="43" y="16"/>
                    </a:cubicBezTo>
                    <a:cubicBezTo>
                      <a:pt x="43" y="17"/>
                      <a:pt x="43" y="17"/>
                      <a:pt x="43" y="18"/>
                    </a:cubicBezTo>
                    <a:cubicBezTo>
                      <a:pt x="43" y="18"/>
                      <a:pt x="43" y="18"/>
                      <a:pt x="43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7" y="19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50" y="20"/>
                      <a:pt x="52" y="21"/>
                      <a:pt x="52" y="23"/>
                    </a:cubicBezTo>
                    <a:cubicBezTo>
                      <a:pt x="52" y="23"/>
                      <a:pt x="51" y="23"/>
                      <a:pt x="51" y="24"/>
                    </a:cubicBezTo>
                    <a:cubicBezTo>
                      <a:pt x="52" y="24"/>
                      <a:pt x="53" y="24"/>
                      <a:pt x="53" y="25"/>
                    </a:cubicBezTo>
                    <a:cubicBezTo>
                      <a:pt x="53" y="25"/>
                      <a:pt x="53" y="26"/>
                      <a:pt x="53" y="26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5" y="26"/>
                      <a:pt x="55" y="27"/>
                    </a:cubicBezTo>
                    <a:cubicBezTo>
                      <a:pt x="56" y="26"/>
                      <a:pt x="57" y="27"/>
                      <a:pt x="58" y="27"/>
                    </a:cubicBezTo>
                    <a:cubicBezTo>
                      <a:pt x="59" y="28"/>
                      <a:pt x="59" y="28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1" y="32"/>
                      <a:pt x="62" y="33"/>
                      <a:pt x="62" y="34"/>
                    </a:cubicBezTo>
                    <a:cubicBezTo>
                      <a:pt x="62" y="35"/>
                      <a:pt x="61" y="36"/>
                      <a:pt x="59" y="36"/>
                    </a:cubicBezTo>
                    <a:cubicBezTo>
                      <a:pt x="61" y="37"/>
                      <a:pt x="62" y="37"/>
                      <a:pt x="64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0" y="39"/>
                      <a:pt x="60" y="40"/>
                      <a:pt x="60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60" y="42"/>
                      <a:pt x="61" y="42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2" y="43"/>
                      <a:pt x="63" y="44"/>
                      <a:pt x="63" y="45"/>
                    </a:cubicBezTo>
                    <a:cubicBezTo>
                      <a:pt x="63" y="45"/>
                      <a:pt x="63" y="45"/>
                      <a:pt x="63" y="45"/>
                    </a:cubicBezTo>
                    <a:cubicBezTo>
                      <a:pt x="65" y="45"/>
                      <a:pt x="65" y="46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6" y="47"/>
                      <a:pt x="66" y="47"/>
                      <a:pt x="67" y="47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8" y="48"/>
                      <a:pt x="68" y="48"/>
                      <a:pt x="69" y="49"/>
                    </a:cubicBezTo>
                    <a:cubicBezTo>
                      <a:pt x="70" y="50"/>
                      <a:pt x="71" y="50"/>
                      <a:pt x="71" y="52"/>
                    </a:cubicBezTo>
                    <a:cubicBezTo>
                      <a:pt x="71" y="52"/>
                      <a:pt x="71" y="52"/>
                      <a:pt x="71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73" y="53"/>
                      <a:pt x="73" y="54"/>
                      <a:pt x="73" y="54"/>
                    </a:cubicBezTo>
                    <a:cubicBezTo>
                      <a:pt x="75" y="54"/>
                      <a:pt x="75" y="54"/>
                      <a:pt x="77" y="56"/>
                    </a:cubicBezTo>
                    <a:cubicBezTo>
                      <a:pt x="78" y="57"/>
                      <a:pt x="77" y="57"/>
                      <a:pt x="77" y="58"/>
                    </a:cubicBezTo>
                    <a:cubicBezTo>
                      <a:pt x="77" y="58"/>
                      <a:pt x="77" y="58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6" y="60"/>
                      <a:pt x="76" y="60"/>
                      <a:pt x="75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2"/>
                      <a:pt x="75" y="62"/>
                      <a:pt x="74" y="63"/>
                    </a:cubicBezTo>
                    <a:cubicBezTo>
                      <a:pt x="74" y="64"/>
                      <a:pt x="74" y="64"/>
                      <a:pt x="74" y="64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6"/>
                      <a:pt x="72" y="66"/>
                      <a:pt x="72" y="68"/>
                    </a:cubicBezTo>
                    <a:cubicBezTo>
                      <a:pt x="71" y="69"/>
                      <a:pt x="71" y="69"/>
                      <a:pt x="71" y="69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0" y="68"/>
                      <a:pt x="70" y="68"/>
                      <a:pt x="69" y="67"/>
                    </a:cubicBezTo>
                    <a:cubicBezTo>
                      <a:pt x="69" y="67"/>
                      <a:pt x="68" y="66"/>
                      <a:pt x="68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6" y="64"/>
                      <a:pt x="66" y="63"/>
                      <a:pt x="66" y="62"/>
                    </a:cubicBezTo>
                    <a:cubicBezTo>
                      <a:pt x="65" y="62"/>
                      <a:pt x="63" y="61"/>
                      <a:pt x="62" y="59"/>
                    </a:cubicBezTo>
                    <a:cubicBezTo>
                      <a:pt x="62" y="59"/>
                      <a:pt x="62" y="59"/>
                      <a:pt x="62" y="59"/>
                    </a:cubicBezTo>
                    <a:cubicBezTo>
                      <a:pt x="61" y="59"/>
                      <a:pt x="61" y="59"/>
                      <a:pt x="61" y="59"/>
                    </a:cubicBezTo>
                    <a:cubicBezTo>
                      <a:pt x="61" y="59"/>
                      <a:pt x="61" y="59"/>
                      <a:pt x="60" y="59"/>
                    </a:cubicBezTo>
                    <a:cubicBezTo>
                      <a:pt x="64" y="62"/>
                      <a:pt x="64" y="62"/>
                      <a:pt x="64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61" y="62"/>
                      <a:pt x="61" y="62"/>
                      <a:pt x="60" y="62"/>
                    </a:cubicBezTo>
                    <a:cubicBezTo>
                      <a:pt x="60" y="62"/>
                      <a:pt x="60" y="63"/>
                      <a:pt x="60" y="63"/>
                    </a:cubicBezTo>
                    <a:cubicBezTo>
                      <a:pt x="61" y="63"/>
                      <a:pt x="61" y="63"/>
                      <a:pt x="62" y="63"/>
                    </a:cubicBezTo>
                    <a:cubicBezTo>
                      <a:pt x="62" y="63"/>
                      <a:pt x="62" y="64"/>
                      <a:pt x="62" y="65"/>
                    </a:cubicBezTo>
                    <a:cubicBezTo>
                      <a:pt x="62" y="65"/>
                      <a:pt x="62" y="65"/>
                      <a:pt x="62" y="6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3" y="67"/>
                      <a:pt x="63" y="67"/>
                      <a:pt x="64" y="67"/>
                    </a:cubicBezTo>
                    <a:cubicBezTo>
                      <a:pt x="64" y="67"/>
                      <a:pt x="64" y="67"/>
                      <a:pt x="64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8"/>
                      <a:pt x="66" y="69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7" y="69"/>
                      <a:pt x="67" y="69"/>
                      <a:pt x="68" y="69"/>
                    </a:cubicBezTo>
                    <a:cubicBezTo>
                      <a:pt x="68" y="70"/>
                      <a:pt x="68" y="70"/>
                      <a:pt x="68" y="71"/>
                    </a:cubicBezTo>
                    <a:cubicBezTo>
                      <a:pt x="68" y="72"/>
                      <a:pt x="67" y="72"/>
                      <a:pt x="68" y="72"/>
                    </a:cubicBezTo>
                    <a:cubicBezTo>
                      <a:pt x="70" y="73"/>
                      <a:pt x="70" y="75"/>
                      <a:pt x="69" y="77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69" y="79"/>
                      <a:pt x="69" y="79"/>
                      <a:pt x="69" y="79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8" y="81"/>
                      <a:pt x="68" y="81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7" y="81"/>
                      <a:pt x="66" y="80"/>
                      <a:pt x="66" y="80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4" y="80"/>
                      <a:pt x="63" y="80"/>
                      <a:pt x="62" y="79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0" y="78"/>
                      <a:pt x="61" y="79"/>
                      <a:pt x="61" y="79"/>
                    </a:cubicBezTo>
                    <a:cubicBezTo>
                      <a:pt x="61" y="79"/>
                      <a:pt x="61" y="79"/>
                      <a:pt x="62" y="80"/>
                    </a:cubicBezTo>
                    <a:cubicBezTo>
                      <a:pt x="64" y="81"/>
                      <a:pt x="66" y="83"/>
                      <a:pt x="65" y="85"/>
                    </a:cubicBezTo>
                    <a:cubicBezTo>
                      <a:pt x="65" y="86"/>
                      <a:pt x="65" y="86"/>
                      <a:pt x="64" y="87"/>
                    </a:cubicBezTo>
                    <a:close/>
                    <a:moveTo>
                      <a:pt x="62" y="84"/>
                    </a:moveTo>
                    <a:cubicBezTo>
                      <a:pt x="63" y="84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5"/>
                      <a:pt x="64" y="85"/>
                      <a:pt x="64" y="85"/>
                    </a:cubicBezTo>
                    <a:cubicBezTo>
                      <a:pt x="64" y="84"/>
                      <a:pt x="62" y="81"/>
                      <a:pt x="61" y="81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9" y="79"/>
                      <a:pt x="59" y="79"/>
                    </a:cubicBezTo>
                    <a:cubicBezTo>
                      <a:pt x="58" y="78"/>
                      <a:pt x="57" y="77"/>
                      <a:pt x="57" y="76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58" y="74"/>
                      <a:pt x="59" y="75"/>
                      <a:pt x="59" y="75"/>
                    </a:cubicBezTo>
                    <a:cubicBezTo>
                      <a:pt x="59" y="76"/>
                      <a:pt x="59" y="76"/>
                      <a:pt x="59" y="76"/>
                    </a:cubicBezTo>
                    <a:cubicBezTo>
                      <a:pt x="60" y="76"/>
                      <a:pt x="60" y="75"/>
                      <a:pt x="60" y="75"/>
                    </a:cubicBezTo>
                    <a:cubicBezTo>
                      <a:pt x="61" y="75"/>
                      <a:pt x="61" y="76"/>
                      <a:pt x="61" y="76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5" y="79"/>
                      <a:pt x="66" y="79"/>
                      <a:pt x="66" y="79"/>
                    </a:cubicBezTo>
                    <a:cubicBezTo>
                      <a:pt x="66" y="79"/>
                      <a:pt x="66" y="79"/>
                      <a:pt x="67" y="79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7" y="78"/>
                      <a:pt x="67" y="78"/>
                      <a:pt x="67" y="77"/>
                    </a:cubicBezTo>
                    <a:cubicBezTo>
                      <a:pt x="67" y="75"/>
                      <a:pt x="67" y="75"/>
                      <a:pt x="67" y="75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8" y="76"/>
                      <a:pt x="68" y="76"/>
                      <a:pt x="68" y="77"/>
                    </a:cubicBezTo>
                    <a:cubicBezTo>
                      <a:pt x="68" y="75"/>
                      <a:pt x="68" y="74"/>
                      <a:pt x="67" y="74"/>
                    </a:cubicBezTo>
                    <a:cubicBezTo>
                      <a:pt x="66" y="73"/>
                      <a:pt x="66" y="72"/>
                      <a:pt x="66" y="71"/>
                    </a:cubicBezTo>
                    <a:cubicBezTo>
                      <a:pt x="66" y="71"/>
                      <a:pt x="67" y="70"/>
                      <a:pt x="67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5" y="71"/>
                      <a:pt x="65" y="71"/>
                      <a:pt x="65" y="71"/>
                    </a:cubicBezTo>
                    <a:cubicBezTo>
                      <a:pt x="65" y="70"/>
                      <a:pt x="65" y="70"/>
                      <a:pt x="65" y="70"/>
                    </a:cubicBezTo>
                    <a:cubicBezTo>
                      <a:pt x="65" y="70"/>
                      <a:pt x="65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5" y="69"/>
                      <a:pt x="65" y="69"/>
                    </a:cubicBezTo>
                    <a:cubicBezTo>
                      <a:pt x="65" y="69"/>
                      <a:pt x="64" y="69"/>
                      <a:pt x="64" y="69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2" y="71"/>
                      <a:pt x="62" y="71"/>
                      <a:pt x="62" y="71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8"/>
                      <a:pt x="62" y="68"/>
                      <a:pt x="61" y="67"/>
                    </a:cubicBezTo>
                    <a:cubicBezTo>
                      <a:pt x="61" y="67"/>
                      <a:pt x="61" y="66"/>
                      <a:pt x="61" y="66"/>
                    </a:cubicBezTo>
                    <a:cubicBezTo>
                      <a:pt x="61" y="66"/>
                      <a:pt x="61" y="65"/>
                      <a:pt x="61" y="65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0" y="64"/>
                      <a:pt x="60" y="64"/>
                      <a:pt x="60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4"/>
                      <a:pt x="59" y="64"/>
                      <a:pt x="59" y="64"/>
                    </a:cubicBezTo>
                    <a:cubicBezTo>
                      <a:pt x="59" y="62"/>
                      <a:pt x="59" y="62"/>
                      <a:pt x="59" y="61"/>
                    </a:cubicBezTo>
                    <a:cubicBezTo>
                      <a:pt x="60" y="61"/>
                      <a:pt x="60" y="61"/>
                      <a:pt x="60" y="61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60" y="57"/>
                      <a:pt x="60" y="57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1" y="57"/>
                      <a:pt x="61" y="57"/>
                      <a:pt x="61" y="57"/>
                    </a:cubicBezTo>
                    <a:cubicBezTo>
                      <a:pt x="61" y="57"/>
                      <a:pt x="62" y="57"/>
                      <a:pt x="63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3" y="58"/>
                      <a:pt x="63" y="58"/>
                      <a:pt x="63" y="58"/>
                    </a:cubicBezTo>
                    <a:cubicBezTo>
                      <a:pt x="63" y="58"/>
                      <a:pt x="63" y="58"/>
                      <a:pt x="63" y="59"/>
                    </a:cubicBezTo>
                    <a:cubicBezTo>
                      <a:pt x="64" y="60"/>
                      <a:pt x="66" y="61"/>
                      <a:pt x="66" y="61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7" y="62"/>
                      <a:pt x="67" y="63"/>
                      <a:pt x="68" y="64"/>
                    </a:cubicBezTo>
                    <a:cubicBezTo>
                      <a:pt x="70" y="62"/>
                      <a:pt x="70" y="62"/>
                      <a:pt x="70" y="6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5"/>
                      <a:pt x="69" y="66"/>
                      <a:pt x="70" y="66"/>
                    </a:cubicBezTo>
                    <a:cubicBezTo>
                      <a:pt x="70" y="66"/>
                      <a:pt x="71" y="67"/>
                      <a:pt x="71" y="67"/>
                    </a:cubicBezTo>
                    <a:cubicBezTo>
                      <a:pt x="71" y="65"/>
                      <a:pt x="71" y="65"/>
                      <a:pt x="71" y="63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3" y="63"/>
                      <a:pt x="73" y="63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3" y="62"/>
                      <a:pt x="73" y="62"/>
                      <a:pt x="74" y="61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4" y="60"/>
                      <a:pt x="74" y="59"/>
                      <a:pt x="74" y="59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5" y="59"/>
                      <a:pt x="75" y="59"/>
                      <a:pt x="76" y="59"/>
                    </a:cubicBezTo>
                    <a:cubicBezTo>
                      <a:pt x="76" y="58"/>
                      <a:pt x="76" y="58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5" y="56"/>
                      <a:pt x="75" y="55"/>
                      <a:pt x="74" y="55"/>
                    </a:cubicBezTo>
                    <a:cubicBezTo>
                      <a:pt x="74" y="55"/>
                      <a:pt x="73" y="56"/>
                      <a:pt x="73" y="56"/>
                    </a:cubicBezTo>
                    <a:cubicBezTo>
                      <a:pt x="73" y="56"/>
                      <a:pt x="72" y="56"/>
                      <a:pt x="72" y="56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5"/>
                      <a:pt x="72" y="54"/>
                      <a:pt x="72" y="53"/>
                    </a:cubicBezTo>
                    <a:cubicBezTo>
                      <a:pt x="68" y="54"/>
                      <a:pt x="68" y="54"/>
                      <a:pt x="68" y="54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69" y="52"/>
                      <a:pt x="70" y="52"/>
                      <a:pt x="70" y="52"/>
                    </a:cubicBezTo>
                    <a:cubicBezTo>
                      <a:pt x="70" y="51"/>
                      <a:pt x="69" y="51"/>
                      <a:pt x="68" y="50"/>
                    </a:cubicBezTo>
                    <a:cubicBezTo>
                      <a:pt x="68" y="50"/>
                      <a:pt x="67" y="49"/>
                      <a:pt x="67" y="48"/>
                    </a:cubicBezTo>
                    <a:cubicBezTo>
                      <a:pt x="64" y="49"/>
                      <a:pt x="64" y="48"/>
                      <a:pt x="64" y="47"/>
                    </a:cubicBezTo>
                    <a:cubicBezTo>
                      <a:pt x="64" y="47"/>
                      <a:pt x="64" y="47"/>
                      <a:pt x="63" y="47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1" y="47"/>
                      <a:pt x="61" y="47"/>
                      <a:pt x="61" y="47"/>
                    </a:cubicBezTo>
                    <a:cubicBezTo>
                      <a:pt x="62" y="46"/>
                      <a:pt x="62" y="46"/>
                      <a:pt x="62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2" y="45"/>
                      <a:pt x="60" y="44"/>
                      <a:pt x="60" y="44"/>
                    </a:cubicBezTo>
                    <a:cubicBezTo>
                      <a:pt x="59" y="44"/>
                      <a:pt x="59" y="44"/>
                      <a:pt x="58" y="44"/>
                    </a:cubicBezTo>
                    <a:cubicBezTo>
                      <a:pt x="56" y="43"/>
                      <a:pt x="56" y="43"/>
                      <a:pt x="56" y="43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59" y="41"/>
                      <a:pt x="59" y="41"/>
                    </a:cubicBezTo>
                    <a:cubicBezTo>
                      <a:pt x="59" y="41"/>
                      <a:pt x="59" y="41"/>
                      <a:pt x="59" y="40"/>
                    </a:cubicBezTo>
                    <a:cubicBezTo>
                      <a:pt x="59" y="40"/>
                      <a:pt x="59" y="40"/>
                      <a:pt x="59" y="40"/>
                    </a:cubicBezTo>
                    <a:cubicBezTo>
                      <a:pt x="58" y="40"/>
                      <a:pt x="58" y="40"/>
                      <a:pt x="58" y="39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8"/>
                      <a:pt x="58" y="37"/>
                      <a:pt x="57" y="37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59" y="35"/>
                      <a:pt x="61" y="34"/>
                      <a:pt x="61" y="34"/>
                    </a:cubicBezTo>
                    <a:cubicBezTo>
                      <a:pt x="61" y="34"/>
                      <a:pt x="60" y="33"/>
                      <a:pt x="59" y="32"/>
                    </a:cubicBezTo>
                    <a:cubicBezTo>
                      <a:pt x="59" y="33"/>
                      <a:pt x="58" y="33"/>
                      <a:pt x="57" y="34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32"/>
                      <a:pt x="56" y="32"/>
                      <a:pt x="57" y="32"/>
                    </a:cubicBezTo>
                    <a:cubicBezTo>
                      <a:pt x="56" y="32"/>
                      <a:pt x="56" y="32"/>
                      <a:pt x="55" y="32"/>
                    </a:cubicBezTo>
                    <a:cubicBezTo>
                      <a:pt x="52" y="33"/>
                      <a:pt x="52" y="33"/>
                      <a:pt x="52" y="33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7" y="28"/>
                      <a:pt x="56" y="28"/>
                      <a:pt x="56" y="28"/>
                    </a:cubicBezTo>
                    <a:cubicBezTo>
                      <a:pt x="55" y="28"/>
                      <a:pt x="55" y="28"/>
                      <a:pt x="54" y="29"/>
                    </a:cubicBezTo>
                    <a:cubicBezTo>
                      <a:pt x="51" y="32"/>
                      <a:pt x="51" y="32"/>
                      <a:pt x="51" y="32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2" y="26"/>
                      <a:pt x="52" y="25"/>
                      <a:pt x="52" y="25"/>
                    </a:cubicBezTo>
                    <a:cubicBezTo>
                      <a:pt x="52" y="25"/>
                      <a:pt x="51" y="25"/>
                      <a:pt x="50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2"/>
                      <a:pt x="44" y="22"/>
                      <a:pt x="44" y="21"/>
                    </a:cubicBezTo>
                    <a:cubicBezTo>
                      <a:pt x="44" y="21"/>
                      <a:pt x="44" y="21"/>
                      <a:pt x="44" y="22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3" y="19"/>
                      <a:pt x="42" y="20"/>
                      <a:pt x="41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8"/>
                      <a:pt x="42" y="17"/>
                      <a:pt x="42" y="17"/>
                    </a:cubicBezTo>
                    <a:cubicBezTo>
                      <a:pt x="42" y="16"/>
                      <a:pt x="41" y="16"/>
                      <a:pt x="41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4"/>
                      <a:pt x="40" y="13"/>
                    </a:cubicBezTo>
                    <a:cubicBezTo>
                      <a:pt x="39" y="12"/>
                      <a:pt x="36" y="11"/>
                      <a:pt x="35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1"/>
                      <a:pt x="33" y="11"/>
                      <a:pt x="33" y="11"/>
                    </a:cubicBezTo>
                    <a:cubicBezTo>
                      <a:pt x="33" y="11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4"/>
                      <a:pt x="32" y="14"/>
                      <a:pt x="31" y="14"/>
                    </a:cubicBezTo>
                    <a:cubicBezTo>
                      <a:pt x="30" y="15"/>
                      <a:pt x="29" y="15"/>
                      <a:pt x="28" y="14"/>
                    </a:cubicBezTo>
                    <a:cubicBezTo>
                      <a:pt x="27" y="15"/>
                      <a:pt x="27" y="15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5" y="18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4" y="16"/>
                      <a:pt x="25" y="15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11"/>
                      <a:pt x="26" y="11"/>
                      <a:pt x="26" y="10"/>
                    </a:cubicBezTo>
                    <a:cubicBezTo>
                      <a:pt x="26" y="10"/>
                      <a:pt x="25" y="10"/>
                      <a:pt x="25" y="10"/>
                    </a:cubicBezTo>
                    <a:cubicBezTo>
                      <a:pt x="25" y="9"/>
                      <a:pt x="24" y="9"/>
                      <a:pt x="25" y="8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4"/>
                      <a:pt x="24" y="3"/>
                      <a:pt x="23" y="3"/>
                    </a:cubicBezTo>
                    <a:cubicBezTo>
                      <a:pt x="23" y="2"/>
                      <a:pt x="23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19" y="2"/>
                      <a:pt x="18" y="3"/>
                      <a:pt x="18" y="3"/>
                    </a:cubicBezTo>
                    <a:cubicBezTo>
                      <a:pt x="18" y="3"/>
                      <a:pt x="18" y="4"/>
                      <a:pt x="18" y="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2"/>
                      <a:pt x="13" y="13"/>
                      <a:pt x="14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4" y="14"/>
                      <a:pt x="14" y="15"/>
                    </a:cubicBezTo>
                    <a:cubicBezTo>
                      <a:pt x="12" y="16"/>
                      <a:pt x="12" y="17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3"/>
                      <a:pt x="15" y="24"/>
                      <a:pt x="15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5"/>
                      <a:pt x="13" y="25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5" y="28"/>
                      <a:pt x="5" y="29"/>
                    </a:cubicBezTo>
                    <a:cubicBezTo>
                      <a:pt x="7" y="30"/>
                      <a:pt x="8" y="31"/>
                      <a:pt x="9" y="2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32"/>
                      <a:pt x="12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7" y="32"/>
                    </a:cubicBezTo>
                    <a:cubicBezTo>
                      <a:pt x="17" y="32"/>
                      <a:pt x="17" y="32"/>
                      <a:pt x="18" y="32"/>
                    </a:cubicBezTo>
                    <a:cubicBezTo>
                      <a:pt x="19" y="32"/>
                      <a:pt x="19" y="32"/>
                      <a:pt x="20" y="32"/>
                    </a:cubicBezTo>
                    <a:cubicBezTo>
                      <a:pt x="20" y="32"/>
                      <a:pt x="20" y="33"/>
                      <a:pt x="21" y="33"/>
                    </a:cubicBezTo>
                    <a:cubicBezTo>
                      <a:pt x="21" y="33"/>
                      <a:pt x="22" y="33"/>
                      <a:pt x="22" y="33"/>
                    </a:cubicBezTo>
                    <a:cubicBezTo>
                      <a:pt x="22" y="33"/>
                      <a:pt x="22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7" y="33"/>
                      <a:pt x="28" y="33"/>
                      <a:pt x="29" y="33"/>
                    </a:cubicBezTo>
                    <a:cubicBezTo>
                      <a:pt x="30" y="33"/>
                      <a:pt x="30" y="33"/>
                      <a:pt x="30" y="32"/>
                    </a:cubicBezTo>
                    <a:cubicBezTo>
                      <a:pt x="30" y="32"/>
                      <a:pt x="29" y="31"/>
                      <a:pt x="29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9" y="29"/>
                      <a:pt x="29" y="29"/>
                      <a:pt x="30" y="29"/>
                    </a:cubicBezTo>
                    <a:cubicBezTo>
                      <a:pt x="30" y="29"/>
                      <a:pt x="31" y="30"/>
                      <a:pt x="32" y="30"/>
                    </a:cubicBezTo>
                    <a:cubicBezTo>
                      <a:pt x="32" y="31"/>
                      <a:pt x="33" y="31"/>
                      <a:pt x="33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1"/>
                      <a:pt x="34" y="31"/>
                      <a:pt x="34" y="32"/>
                    </a:cubicBezTo>
                    <a:cubicBezTo>
                      <a:pt x="34" y="32"/>
                      <a:pt x="34" y="33"/>
                      <a:pt x="34" y="33"/>
                    </a:cubicBezTo>
                    <a:cubicBezTo>
                      <a:pt x="35" y="33"/>
                      <a:pt x="36" y="33"/>
                      <a:pt x="36" y="34"/>
                    </a:cubicBezTo>
                    <a:cubicBezTo>
                      <a:pt x="37" y="35"/>
                      <a:pt x="36" y="35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8" y="37"/>
                      <a:pt x="39" y="37"/>
                      <a:pt x="39" y="38"/>
                    </a:cubicBezTo>
                    <a:cubicBezTo>
                      <a:pt x="40" y="39"/>
                      <a:pt x="39" y="40"/>
                      <a:pt x="39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0" y="40"/>
                      <a:pt x="40" y="40"/>
                      <a:pt x="41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5" y="42"/>
                      <a:pt x="45" y="43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5"/>
                      <a:pt x="46" y="46"/>
                      <a:pt x="47" y="46"/>
                    </a:cubicBezTo>
                    <a:cubicBezTo>
                      <a:pt x="48" y="48"/>
                      <a:pt x="49" y="52"/>
                      <a:pt x="48" y="54"/>
                    </a:cubicBezTo>
                    <a:cubicBezTo>
                      <a:pt x="47" y="55"/>
                      <a:pt x="47" y="55"/>
                      <a:pt x="46" y="56"/>
                    </a:cubicBezTo>
                    <a:cubicBezTo>
                      <a:pt x="46" y="57"/>
                      <a:pt x="45" y="58"/>
                      <a:pt x="44" y="59"/>
                    </a:cubicBezTo>
                    <a:cubicBezTo>
                      <a:pt x="43" y="60"/>
                      <a:pt x="43" y="61"/>
                      <a:pt x="44" y="61"/>
                    </a:cubicBezTo>
                    <a:cubicBezTo>
                      <a:pt x="45" y="62"/>
                      <a:pt x="45" y="63"/>
                      <a:pt x="45" y="65"/>
                    </a:cubicBezTo>
                    <a:cubicBezTo>
                      <a:pt x="45" y="66"/>
                      <a:pt x="45" y="66"/>
                      <a:pt x="45" y="66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3" y="64"/>
                      <a:pt x="42" y="65"/>
                      <a:pt x="41" y="66"/>
                    </a:cubicBezTo>
                    <a:cubicBezTo>
                      <a:pt x="41" y="66"/>
                      <a:pt x="41" y="66"/>
                      <a:pt x="40" y="66"/>
                    </a:cubicBezTo>
                    <a:cubicBezTo>
                      <a:pt x="39" y="67"/>
                      <a:pt x="37" y="66"/>
                      <a:pt x="36" y="66"/>
                    </a:cubicBezTo>
                    <a:cubicBezTo>
                      <a:pt x="36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7"/>
                    </a:cubicBezTo>
                    <a:cubicBezTo>
                      <a:pt x="34" y="67"/>
                      <a:pt x="33" y="68"/>
                      <a:pt x="33" y="69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4" y="71"/>
                      <a:pt x="35" y="71"/>
                      <a:pt x="36" y="71"/>
                    </a:cubicBezTo>
                    <a:cubicBezTo>
                      <a:pt x="36" y="71"/>
                      <a:pt x="36" y="71"/>
                      <a:pt x="36" y="71"/>
                    </a:cubicBezTo>
                    <a:cubicBezTo>
                      <a:pt x="37" y="71"/>
                      <a:pt x="37" y="71"/>
                      <a:pt x="38" y="70"/>
                    </a:cubicBezTo>
                    <a:cubicBezTo>
                      <a:pt x="38" y="70"/>
                      <a:pt x="39" y="69"/>
                      <a:pt x="41" y="70"/>
                    </a:cubicBezTo>
                    <a:cubicBezTo>
                      <a:pt x="41" y="69"/>
                      <a:pt x="40" y="68"/>
                      <a:pt x="41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2" y="69"/>
                      <a:pt x="42" y="69"/>
                      <a:pt x="42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9"/>
                      <a:pt x="44" y="69"/>
                      <a:pt x="44" y="69"/>
                    </a:cubicBezTo>
                    <a:cubicBezTo>
                      <a:pt x="45" y="69"/>
                      <a:pt x="46" y="70"/>
                      <a:pt x="46" y="71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7" y="73"/>
                      <a:pt x="48" y="74"/>
                      <a:pt x="50" y="75"/>
                    </a:cubicBezTo>
                    <a:cubicBezTo>
                      <a:pt x="50" y="75"/>
                      <a:pt x="51" y="75"/>
                      <a:pt x="51" y="75"/>
                    </a:cubicBezTo>
                    <a:cubicBezTo>
                      <a:pt x="52" y="76"/>
                      <a:pt x="52" y="76"/>
                      <a:pt x="52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7"/>
                      <a:pt x="50" y="77"/>
                      <a:pt x="50" y="77"/>
                    </a:cubicBezTo>
                    <a:cubicBezTo>
                      <a:pt x="51" y="79"/>
                      <a:pt x="53" y="81"/>
                      <a:pt x="54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6" y="80"/>
                      <a:pt x="57" y="81"/>
                      <a:pt x="57" y="82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1" y="84"/>
                      <a:pt x="61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2" y="84"/>
                      <a:pt x="62" y="84"/>
                      <a:pt x="62" y="84"/>
                    </a:cubicBezTo>
                    <a:close/>
                    <a:moveTo>
                      <a:pt x="37" y="41"/>
                    </a:moveTo>
                    <a:cubicBezTo>
                      <a:pt x="37" y="41"/>
                      <a:pt x="37" y="41"/>
                      <a:pt x="37" y="41"/>
                    </a:cubicBezTo>
                    <a:cubicBezTo>
                      <a:pt x="37" y="41"/>
                      <a:pt x="38" y="41"/>
                      <a:pt x="38" y="41"/>
                    </a:cubicBezTo>
                    <a:cubicBezTo>
                      <a:pt x="38" y="41"/>
                      <a:pt x="37" y="41"/>
                      <a:pt x="37" y="41"/>
                    </a:cubicBezTo>
                    <a:close/>
                    <a:moveTo>
                      <a:pt x="3" y="25"/>
                    </a:moveTo>
                    <a:cubicBezTo>
                      <a:pt x="3" y="26"/>
                      <a:pt x="3" y="26"/>
                      <a:pt x="4" y="27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5" y="25"/>
                      <a:pt x="4" y="25"/>
                      <a:pt x="3" y="25"/>
                    </a:cubicBezTo>
                    <a:close/>
                    <a:moveTo>
                      <a:pt x="1" y="21"/>
                    </a:moveTo>
                    <a:cubicBezTo>
                      <a:pt x="9" y="24"/>
                      <a:pt x="9" y="24"/>
                      <a:pt x="9" y="24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2"/>
                      <a:pt x="13" y="22"/>
                      <a:pt x="12" y="21"/>
                    </a:cubicBezTo>
                    <a:cubicBezTo>
                      <a:pt x="11" y="20"/>
                      <a:pt x="11" y="19"/>
                      <a:pt x="10" y="18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8" y="9"/>
                      <a:pt x="11" y="5"/>
                      <a:pt x="13" y="2"/>
                    </a:cubicBezTo>
                    <a:cubicBezTo>
                      <a:pt x="13" y="2"/>
                      <a:pt x="13" y="1"/>
                      <a:pt x="13" y="1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10" y="1"/>
                      <a:pt x="8" y="1"/>
                      <a:pt x="7" y="3"/>
                    </a:cubicBezTo>
                    <a:cubicBezTo>
                      <a:pt x="7" y="3"/>
                      <a:pt x="6" y="3"/>
                      <a:pt x="6" y="4"/>
                    </a:cubicBezTo>
                    <a:cubicBezTo>
                      <a:pt x="5" y="5"/>
                      <a:pt x="3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0"/>
                      <a:pt x="2" y="11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1" y="20"/>
                      <a:pt x="1" y="21"/>
                    </a:cubicBezTo>
                    <a:close/>
                    <a:moveTo>
                      <a:pt x="46" y="21"/>
                    </a:move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49" y="21"/>
                      <a:pt x="48" y="20"/>
                    </a:cubicBezTo>
                    <a:cubicBezTo>
                      <a:pt x="47" y="21"/>
                      <a:pt x="46" y="21"/>
                      <a:pt x="46" y="21"/>
                    </a:cubicBezTo>
                    <a:close/>
                    <a:moveTo>
                      <a:pt x="13" y="20"/>
                    </a:moveTo>
                    <a:cubicBezTo>
                      <a:pt x="13" y="20"/>
                      <a:pt x="13" y="20"/>
                      <a:pt x="13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0"/>
                    </a:cubicBezTo>
                    <a:cubicBezTo>
                      <a:pt x="14" y="20"/>
                      <a:pt x="13" y="20"/>
                      <a:pt x="13" y="20"/>
                    </a:cubicBezTo>
                    <a:close/>
                    <a:moveTo>
                      <a:pt x="11" y="7"/>
                    </a:moveTo>
                    <a:cubicBezTo>
                      <a:pt x="10" y="9"/>
                      <a:pt x="10" y="10"/>
                      <a:pt x="11" y="12"/>
                    </a:cubicBezTo>
                    <a:cubicBezTo>
                      <a:pt x="11" y="13"/>
                      <a:pt x="11" y="14"/>
                      <a:pt x="11" y="15"/>
                    </a:cubicBezTo>
                    <a:cubicBezTo>
                      <a:pt x="11" y="15"/>
                      <a:pt x="11" y="16"/>
                      <a:pt x="11" y="17"/>
                    </a:cubicBezTo>
                    <a:cubicBezTo>
                      <a:pt x="11" y="16"/>
                      <a:pt x="12" y="15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3"/>
                      <a:pt x="12" y="11"/>
                      <a:pt x="12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3" y="8"/>
                      <a:pt x="13" y="8"/>
                      <a:pt x="13" y="8"/>
                    </a:cubicBezTo>
                    <a:lnTo>
                      <a:pt x="11" y="7"/>
                    </a:lnTo>
                    <a:close/>
                    <a:moveTo>
                      <a:pt x="11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4"/>
                      <a:pt x="12" y="5"/>
                      <a:pt x="11" y="6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5" name="Freeform 29"/>
              <p:cNvSpPr/>
              <p:nvPr/>
            </p:nvSpPr>
            <p:spPr bwMode="auto">
              <a:xfrm>
                <a:off x="3386" y="1983"/>
                <a:ext cx="50" cy="50"/>
              </a:xfrm>
              <a:custGeom>
                <a:avLst/>
                <a:gdLst>
                  <a:gd name="T0" fmla="*/ 12 w 21"/>
                  <a:gd name="T1" fmla="*/ 0 h 21"/>
                  <a:gd name="T2" fmla="*/ 9 w 21"/>
                  <a:gd name="T3" fmla="*/ 4 h 21"/>
                  <a:gd name="T4" fmla="*/ 9 w 21"/>
                  <a:gd name="T5" fmla="*/ 6 h 21"/>
                  <a:gd name="T6" fmla="*/ 7 w 21"/>
                  <a:gd name="T7" fmla="*/ 10 h 21"/>
                  <a:gd name="T8" fmla="*/ 4 w 21"/>
                  <a:gd name="T9" fmla="*/ 13 h 21"/>
                  <a:gd name="T10" fmla="*/ 6 w 21"/>
                  <a:gd name="T11" fmla="*/ 13 h 21"/>
                  <a:gd name="T12" fmla="*/ 13 w 21"/>
                  <a:gd name="T13" fmla="*/ 15 h 21"/>
                  <a:gd name="T14" fmla="*/ 12 w 21"/>
                  <a:gd name="T15" fmla="*/ 17 h 21"/>
                  <a:gd name="T16" fmla="*/ 16 w 21"/>
                  <a:gd name="T17" fmla="*/ 16 h 21"/>
                  <a:gd name="T18" fmla="*/ 13 w 21"/>
                  <a:gd name="T19" fmla="*/ 18 h 21"/>
                  <a:gd name="T20" fmla="*/ 18 w 21"/>
                  <a:gd name="T21" fmla="*/ 15 h 21"/>
                  <a:gd name="T22" fmla="*/ 17 w 21"/>
                  <a:gd name="T23" fmla="*/ 19 h 21"/>
                  <a:gd name="T24" fmla="*/ 19 w 21"/>
                  <a:gd name="T25" fmla="*/ 18 h 21"/>
                  <a:gd name="T26" fmla="*/ 19 w 21"/>
                  <a:gd name="T27" fmla="*/ 20 h 21"/>
                  <a:gd name="T28" fmla="*/ 21 w 21"/>
                  <a:gd name="T29" fmla="*/ 16 h 21"/>
                  <a:gd name="T30" fmla="*/ 20 w 21"/>
                  <a:gd name="T31" fmla="*/ 17 h 21"/>
                  <a:gd name="T32" fmla="*/ 21 w 21"/>
                  <a:gd name="T33" fmla="*/ 14 h 21"/>
                  <a:gd name="T34" fmla="*/ 19 w 21"/>
                  <a:gd name="T35" fmla="*/ 16 h 21"/>
                  <a:gd name="T36" fmla="*/ 18 w 21"/>
                  <a:gd name="T37" fmla="*/ 14 h 21"/>
                  <a:gd name="T38" fmla="*/ 20 w 21"/>
                  <a:gd name="T39" fmla="*/ 12 h 21"/>
                  <a:gd name="T40" fmla="*/ 18 w 21"/>
                  <a:gd name="T41" fmla="*/ 13 h 21"/>
                  <a:gd name="T42" fmla="*/ 19 w 21"/>
                  <a:gd name="T43" fmla="*/ 9 h 21"/>
                  <a:gd name="T44" fmla="*/ 14 w 21"/>
                  <a:gd name="T45" fmla="*/ 10 h 21"/>
                  <a:gd name="T46" fmla="*/ 15 w 21"/>
                  <a:gd name="T47" fmla="*/ 8 h 21"/>
                  <a:gd name="T48" fmla="*/ 12 w 21"/>
                  <a:gd name="T49" fmla="*/ 8 h 21"/>
                  <a:gd name="T50" fmla="*/ 14 w 21"/>
                  <a:gd name="T51" fmla="*/ 7 h 21"/>
                  <a:gd name="T52" fmla="*/ 12 w 21"/>
                  <a:gd name="T53" fmla="*/ 6 h 21"/>
                  <a:gd name="T54" fmla="*/ 10 w 21"/>
                  <a:gd name="T55" fmla="*/ 8 h 21"/>
                  <a:gd name="T56" fmla="*/ 12 w 21"/>
                  <a:gd name="T57" fmla="*/ 4 h 21"/>
                  <a:gd name="T58" fmla="*/ 13 w 21"/>
                  <a:gd name="T59" fmla="*/ 0 h 21"/>
                  <a:gd name="T60" fmla="*/ 12 w 21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1" h="21">
                    <a:moveTo>
                      <a:pt x="12" y="0"/>
                    </a:moveTo>
                    <a:cubicBezTo>
                      <a:pt x="10" y="1"/>
                      <a:pt x="10" y="2"/>
                      <a:pt x="9" y="4"/>
                    </a:cubicBezTo>
                    <a:cubicBezTo>
                      <a:pt x="9" y="4"/>
                      <a:pt x="9" y="5"/>
                      <a:pt x="9" y="6"/>
                    </a:cubicBezTo>
                    <a:cubicBezTo>
                      <a:pt x="8" y="6"/>
                      <a:pt x="7" y="9"/>
                      <a:pt x="7" y="10"/>
                    </a:cubicBezTo>
                    <a:cubicBezTo>
                      <a:pt x="5" y="10"/>
                      <a:pt x="6" y="12"/>
                      <a:pt x="4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0" y="18"/>
                      <a:pt x="10" y="17"/>
                      <a:pt x="13" y="15"/>
                    </a:cubicBezTo>
                    <a:cubicBezTo>
                      <a:pt x="13" y="16"/>
                      <a:pt x="13" y="16"/>
                      <a:pt x="12" y="17"/>
                    </a:cubicBezTo>
                    <a:cubicBezTo>
                      <a:pt x="14" y="17"/>
                      <a:pt x="14" y="16"/>
                      <a:pt x="16" y="16"/>
                    </a:cubicBezTo>
                    <a:cubicBezTo>
                      <a:pt x="15" y="17"/>
                      <a:pt x="14" y="18"/>
                      <a:pt x="13" y="18"/>
                    </a:cubicBezTo>
                    <a:cubicBezTo>
                      <a:pt x="14" y="21"/>
                      <a:pt x="17" y="16"/>
                      <a:pt x="18" y="15"/>
                    </a:cubicBezTo>
                    <a:cubicBezTo>
                      <a:pt x="18" y="16"/>
                      <a:pt x="18" y="18"/>
                      <a:pt x="17" y="19"/>
                    </a:cubicBezTo>
                    <a:cubicBezTo>
                      <a:pt x="18" y="19"/>
                      <a:pt x="18" y="18"/>
                      <a:pt x="19" y="18"/>
                    </a:cubicBezTo>
                    <a:cubicBezTo>
                      <a:pt x="19" y="19"/>
                      <a:pt x="19" y="19"/>
                      <a:pt x="19" y="20"/>
                    </a:cubicBezTo>
                    <a:cubicBezTo>
                      <a:pt x="21" y="20"/>
                      <a:pt x="21" y="17"/>
                      <a:pt x="21" y="16"/>
                    </a:cubicBezTo>
                    <a:cubicBezTo>
                      <a:pt x="20" y="16"/>
                      <a:pt x="20" y="16"/>
                      <a:pt x="20" y="17"/>
                    </a:cubicBezTo>
                    <a:cubicBezTo>
                      <a:pt x="20" y="16"/>
                      <a:pt x="20" y="15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9" y="15"/>
                      <a:pt x="18" y="15"/>
                      <a:pt x="18" y="14"/>
                    </a:cubicBezTo>
                    <a:cubicBezTo>
                      <a:pt x="19" y="14"/>
                      <a:pt x="20" y="13"/>
                      <a:pt x="20" y="12"/>
                    </a:cubicBezTo>
                    <a:cubicBezTo>
                      <a:pt x="19" y="12"/>
                      <a:pt x="18" y="13"/>
                      <a:pt x="18" y="13"/>
                    </a:cubicBezTo>
                    <a:cubicBezTo>
                      <a:pt x="18" y="12"/>
                      <a:pt x="18" y="10"/>
                      <a:pt x="19" y="9"/>
                    </a:cubicBezTo>
                    <a:cubicBezTo>
                      <a:pt x="17" y="9"/>
                      <a:pt x="16" y="9"/>
                      <a:pt x="14" y="10"/>
                    </a:cubicBezTo>
                    <a:cubicBezTo>
                      <a:pt x="14" y="9"/>
                      <a:pt x="14" y="9"/>
                      <a:pt x="15" y="8"/>
                    </a:cubicBezTo>
                    <a:cubicBezTo>
                      <a:pt x="13" y="9"/>
                      <a:pt x="13" y="9"/>
                      <a:pt x="12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2" y="7"/>
                      <a:pt x="13" y="7"/>
                      <a:pt x="12" y="6"/>
                    </a:cubicBezTo>
                    <a:cubicBezTo>
                      <a:pt x="12" y="7"/>
                      <a:pt x="11" y="8"/>
                      <a:pt x="10" y="8"/>
                    </a:cubicBezTo>
                    <a:cubicBezTo>
                      <a:pt x="10" y="6"/>
                      <a:pt x="12" y="5"/>
                      <a:pt x="12" y="4"/>
                    </a:cubicBezTo>
                    <a:cubicBezTo>
                      <a:pt x="12" y="3"/>
                      <a:pt x="13" y="1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6" name="Freeform 30"/>
              <p:cNvSpPr>
                <a:spLocks noEditPoints="1"/>
              </p:cNvSpPr>
              <p:nvPr/>
            </p:nvSpPr>
            <p:spPr bwMode="auto">
              <a:xfrm>
                <a:off x="3393" y="1981"/>
                <a:ext cx="45" cy="52"/>
              </a:xfrm>
              <a:custGeom>
                <a:avLst/>
                <a:gdLst>
                  <a:gd name="T0" fmla="*/ 15 w 19"/>
                  <a:gd name="T1" fmla="*/ 21 h 22"/>
                  <a:gd name="T2" fmla="*/ 15 w 19"/>
                  <a:gd name="T3" fmla="*/ 20 h 22"/>
                  <a:gd name="T4" fmla="*/ 14 w 19"/>
                  <a:gd name="T5" fmla="*/ 20 h 22"/>
                  <a:gd name="T6" fmla="*/ 11 w 19"/>
                  <a:gd name="T7" fmla="*/ 21 h 22"/>
                  <a:gd name="T8" fmla="*/ 9 w 19"/>
                  <a:gd name="T9" fmla="*/ 19 h 22"/>
                  <a:gd name="T10" fmla="*/ 9 w 19"/>
                  <a:gd name="T11" fmla="*/ 18 h 22"/>
                  <a:gd name="T12" fmla="*/ 8 w 19"/>
                  <a:gd name="T13" fmla="*/ 18 h 22"/>
                  <a:gd name="T14" fmla="*/ 1 w 19"/>
                  <a:gd name="T15" fmla="*/ 17 h 22"/>
                  <a:gd name="T16" fmla="*/ 1 w 19"/>
                  <a:gd name="T17" fmla="*/ 14 h 22"/>
                  <a:gd name="T18" fmla="*/ 2 w 19"/>
                  <a:gd name="T19" fmla="*/ 12 h 22"/>
                  <a:gd name="T20" fmla="*/ 4 w 19"/>
                  <a:gd name="T21" fmla="*/ 9 h 22"/>
                  <a:gd name="T22" fmla="*/ 5 w 19"/>
                  <a:gd name="T23" fmla="*/ 5 h 22"/>
                  <a:gd name="T24" fmla="*/ 5 w 19"/>
                  <a:gd name="T25" fmla="*/ 4 h 22"/>
                  <a:gd name="T26" fmla="*/ 9 w 19"/>
                  <a:gd name="T27" fmla="*/ 1 h 22"/>
                  <a:gd name="T28" fmla="*/ 10 w 19"/>
                  <a:gd name="T29" fmla="*/ 0 h 22"/>
                  <a:gd name="T30" fmla="*/ 11 w 19"/>
                  <a:gd name="T31" fmla="*/ 2 h 22"/>
                  <a:gd name="T32" fmla="*/ 9 w 19"/>
                  <a:gd name="T33" fmla="*/ 6 h 22"/>
                  <a:gd name="T34" fmla="*/ 10 w 19"/>
                  <a:gd name="T35" fmla="*/ 7 h 22"/>
                  <a:gd name="T36" fmla="*/ 13 w 19"/>
                  <a:gd name="T37" fmla="*/ 8 h 22"/>
                  <a:gd name="T38" fmla="*/ 13 w 19"/>
                  <a:gd name="T39" fmla="*/ 8 h 22"/>
                  <a:gd name="T40" fmla="*/ 13 w 19"/>
                  <a:gd name="T41" fmla="*/ 8 h 22"/>
                  <a:gd name="T42" fmla="*/ 16 w 19"/>
                  <a:gd name="T43" fmla="*/ 10 h 22"/>
                  <a:gd name="T44" fmla="*/ 16 w 19"/>
                  <a:gd name="T45" fmla="*/ 12 h 22"/>
                  <a:gd name="T46" fmla="*/ 17 w 19"/>
                  <a:gd name="T47" fmla="*/ 12 h 22"/>
                  <a:gd name="T48" fmla="*/ 18 w 19"/>
                  <a:gd name="T49" fmla="*/ 13 h 22"/>
                  <a:gd name="T50" fmla="*/ 16 w 19"/>
                  <a:gd name="T51" fmla="*/ 16 h 22"/>
                  <a:gd name="T52" fmla="*/ 18 w 19"/>
                  <a:gd name="T53" fmla="*/ 15 h 22"/>
                  <a:gd name="T54" fmla="*/ 18 w 19"/>
                  <a:gd name="T55" fmla="*/ 16 h 22"/>
                  <a:gd name="T56" fmla="*/ 16 w 19"/>
                  <a:gd name="T57" fmla="*/ 22 h 22"/>
                  <a:gd name="T58" fmla="*/ 16 w 19"/>
                  <a:gd name="T59" fmla="*/ 19 h 22"/>
                  <a:gd name="T60" fmla="*/ 17 w 19"/>
                  <a:gd name="T61" fmla="*/ 20 h 22"/>
                  <a:gd name="T62" fmla="*/ 17 w 19"/>
                  <a:gd name="T63" fmla="*/ 18 h 22"/>
                  <a:gd name="T64" fmla="*/ 3 w 19"/>
                  <a:gd name="T65" fmla="*/ 13 h 22"/>
                  <a:gd name="T66" fmla="*/ 4 w 19"/>
                  <a:gd name="T67" fmla="*/ 14 h 22"/>
                  <a:gd name="T68" fmla="*/ 2 w 19"/>
                  <a:gd name="T69" fmla="*/ 17 h 22"/>
                  <a:gd name="T70" fmla="*/ 10 w 19"/>
                  <a:gd name="T71" fmla="*/ 16 h 22"/>
                  <a:gd name="T72" fmla="*/ 11 w 19"/>
                  <a:gd name="T73" fmla="*/ 17 h 22"/>
                  <a:gd name="T74" fmla="*/ 13 w 19"/>
                  <a:gd name="T75" fmla="*/ 17 h 22"/>
                  <a:gd name="T76" fmla="*/ 13 w 19"/>
                  <a:gd name="T77" fmla="*/ 17 h 22"/>
                  <a:gd name="T78" fmla="*/ 14 w 19"/>
                  <a:gd name="T79" fmla="*/ 15 h 22"/>
                  <a:gd name="T80" fmla="*/ 13 w 19"/>
                  <a:gd name="T81" fmla="*/ 15 h 22"/>
                  <a:gd name="T82" fmla="*/ 15 w 19"/>
                  <a:gd name="T83" fmla="*/ 12 h 22"/>
                  <a:gd name="T84" fmla="*/ 11 w 19"/>
                  <a:gd name="T85" fmla="*/ 11 h 22"/>
                  <a:gd name="T86" fmla="*/ 10 w 19"/>
                  <a:gd name="T87" fmla="*/ 10 h 22"/>
                  <a:gd name="T88" fmla="*/ 8 w 19"/>
                  <a:gd name="T89" fmla="*/ 9 h 22"/>
                  <a:gd name="T90" fmla="*/ 7 w 19"/>
                  <a:gd name="T91" fmla="*/ 9 h 22"/>
                  <a:gd name="T92" fmla="*/ 8 w 19"/>
                  <a:gd name="T93" fmla="*/ 5 h 22"/>
                  <a:gd name="T94" fmla="*/ 9 w 19"/>
                  <a:gd name="T95" fmla="*/ 2 h 22"/>
                  <a:gd name="T96" fmla="*/ 6 w 19"/>
                  <a:gd name="T97" fmla="*/ 5 h 22"/>
                  <a:gd name="T98" fmla="*/ 6 w 19"/>
                  <a:gd name="T99" fmla="*/ 7 h 22"/>
                  <a:gd name="T100" fmla="*/ 5 w 19"/>
                  <a:gd name="T101" fmla="*/ 9 h 22"/>
                  <a:gd name="T102" fmla="*/ 5 w 19"/>
                  <a:gd name="T103" fmla="*/ 12 h 22"/>
                  <a:gd name="T104" fmla="*/ 3 w 19"/>
                  <a:gd name="T105" fmla="*/ 13 h 22"/>
                  <a:gd name="T106" fmla="*/ 10 w 19"/>
                  <a:gd name="T107" fmla="*/ 9 h 22"/>
                  <a:gd name="T108" fmla="*/ 11 w 19"/>
                  <a:gd name="T109" fmla="*/ 9 h 22"/>
                  <a:gd name="T110" fmla="*/ 11 w 19"/>
                  <a:gd name="T111" fmla="*/ 9 h 22"/>
                  <a:gd name="T112" fmla="*/ 10 w 19"/>
                  <a:gd name="T1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" h="22">
                    <a:moveTo>
                      <a:pt x="15" y="22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5" y="21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15" y="20"/>
                      <a:pt x="15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4" y="18"/>
                      <a:pt x="14" y="18"/>
                    </a:cubicBezTo>
                    <a:cubicBezTo>
                      <a:pt x="13" y="19"/>
                      <a:pt x="12" y="21"/>
                      <a:pt x="11" y="21"/>
                    </a:cubicBezTo>
                    <a:cubicBezTo>
                      <a:pt x="10" y="21"/>
                      <a:pt x="10" y="21"/>
                      <a:pt x="9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8"/>
                      <a:pt x="5" y="18"/>
                      <a:pt x="4" y="18"/>
                    </a:cubicBezTo>
                    <a:cubicBezTo>
                      <a:pt x="2" y="18"/>
                      <a:pt x="1" y="18"/>
                      <a:pt x="1" y="17"/>
                    </a:cubicBezTo>
                    <a:cubicBezTo>
                      <a:pt x="0" y="16"/>
                      <a:pt x="1" y="15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3" y="10"/>
                      <a:pt x="3" y="9"/>
                      <a:pt x="4" y="9"/>
                    </a:cubicBezTo>
                    <a:cubicBezTo>
                      <a:pt x="4" y="8"/>
                      <a:pt x="4" y="7"/>
                      <a:pt x="5" y="6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2"/>
                      <a:pt x="7" y="1"/>
                      <a:pt x="9" y="1"/>
                    </a:cubicBezTo>
                    <a:cubicBezTo>
                      <a:pt x="9" y="1"/>
                      <a:pt x="9" y="1"/>
                      <a:pt x="10" y="1"/>
                    </a:cubicBezTo>
                    <a:cubicBezTo>
                      <a:pt x="10" y="1"/>
                      <a:pt x="10" y="0"/>
                      <a:pt x="1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4"/>
                      <a:pt x="10" y="5"/>
                    </a:cubicBezTo>
                    <a:cubicBezTo>
                      <a:pt x="10" y="5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5" y="9"/>
                      <a:pt x="16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4"/>
                      <a:pt x="17" y="15"/>
                      <a:pt x="16" y="15"/>
                    </a:cubicBezTo>
                    <a:cubicBezTo>
                      <a:pt x="16" y="15"/>
                      <a:pt x="16" y="16"/>
                      <a:pt x="16" y="16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6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7"/>
                      <a:pt x="19" y="19"/>
                      <a:pt x="18" y="20"/>
                    </a:cubicBezTo>
                    <a:cubicBezTo>
                      <a:pt x="18" y="21"/>
                      <a:pt x="17" y="22"/>
                      <a:pt x="16" y="22"/>
                    </a:cubicBezTo>
                    <a:lnTo>
                      <a:pt x="15" y="22"/>
                    </a:lnTo>
                    <a:close/>
                    <a:moveTo>
                      <a:pt x="16" y="19"/>
                    </a:moveTo>
                    <a:cubicBezTo>
                      <a:pt x="16" y="20"/>
                      <a:pt x="16" y="20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20"/>
                      <a:pt x="17" y="19"/>
                    </a:cubicBezTo>
                    <a:cubicBezTo>
                      <a:pt x="17" y="19"/>
                      <a:pt x="17" y="19"/>
                      <a:pt x="17" y="18"/>
                    </a:cubicBezTo>
                    <a:lnTo>
                      <a:pt x="16" y="19"/>
                    </a:lnTo>
                    <a:close/>
                    <a:moveTo>
                      <a:pt x="3" y="13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7"/>
                      <a:pt x="2" y="17"/>
                    </a:cubicBezTo>
                    <a:cubicBezTo>
                      <a:pt x="2" y="17"/>
                      <a:pt x="2" y="17"/>
                      <a:pt x="4" y="17"/>
                    </a:cubicBezTo>
                    <a:cubicBezTo>
                      <a:pt x="6" y="17"/>
                      <a:pt x="8" y="16"/>
                      <a:pt x="10" y="16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0" y="17"/>
                    </a:cubicBezTo>
                    <a:cubicBezTo>
                      <a:pt x="11" y="17"/>
                      <a:pt x="12" y="16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3"/>
                      <a:pt x="14" y="12"/>
                      <a:pt x="15" y="12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0"/>
                      <a:pt x="13" y="11"/>
                      <a:pt x="11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9" y="10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8" y="6"/>
                      <a:pt x="8" y="5"/>
                      <a:pt x="8" y="5"/>
                    </a:cubicBezTo>
                    <a:cubicBezTo>
                      <a:pt x="8" y="4"/>
                      <a:pt x="9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9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lose/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7" name="Freeform 31"/>
              <p:cNvSpPr/>
              <p:nvPr/>
            </p:nvSpPr>
            <p:spPr bwMode="auto">
              <a:xfrm>
                <a:off x="3227" y="2292"/>
                <a:ext cx="22" cy="17"/>
              </a:xfrm>
              <a:custGeom>
                <a:avLst/>
                <a:gdLst>
                  <a:gd name="T0" fmla="*/ 9 w 9"/>
                  <a:gd name="T1" fmla="*/ 4 h 7"/>
                  <a:gd name="T2" fmla="*/ 3 w 9"/>
                  <a:gd name="T3" fmla="*/ 0 h 7"/>
                  <a:gd name="T4" fmla="*/ 0 w 9"/>
                  <a:gd name="T5" fmla="*/ 1 h 7"/>
                  <a:gd name="T6" fmla="*/ 2 w 9"/>
                  <a:gd name="T7" fmla="*/ 4 h 7"/>
                  <a:gd name="T8" fmla="*/ 2 w 9"/>
                  <a:gd name="T9" fmla="*/ 3 h 7"/>
                  <a:gd name="T10" fmla="*/ 7 w 9"/>
                  <a:gd name="T11" fmla="*/ 7 h 7"/>
                  <a:gd name="T12" fmla="*/ 7 w 9"/>
                  <a:gd name="T13" fmla="*/ 7 h 7"/>
                  <a:gd name="T14" fmla="*/ 8 w 9"/>
                  <a:gd name="T15" fmla="*/ 7 h 7"/>
                  <a:gd name="T16" fmla="*/ 9 w 9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7">
                    <a:moveTo>
                      <a:pt x="9" y="4"/>
                    </a:moveTo>
                    <a:cubicBezTo>
                      <a:pt x="6" y="2"/>
                      <a:pt x="6" y="1"/>
                      <a:pt x="3" y="0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2" y="4"/>
                    </a:cubicBezTo>
                    <a:cubicBezTo>
                      <a:pt x="2" y="3"/>
                      <a:pt x="2" y="4"/>
                      <a:pt x="2" y="3"/>
                    </a:cubicBezTo>
                    <a:cubicBezTo>
                      <a:pt x="4" y="3"/>
                      <a:pt x="5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ubicBezTo>
                      <a:pt x="9" y="6"/>
                      <a:pt x="7" y="5"/>
                      <a:pt x="9" y="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8" name="Freeform 32"/>
              <p:cNvSpPr>
                <a:spLocks noEditPoints="1"/>
              </p:cNvSpPr>
              <p:nvPr/>
            </p:nvSpPr>
            <p:spPr bwMode="auto">
              <a:xfrm>
                <a:off x="3225" y="2290"/>
                <a:ext cx="26" cy="23"/>
              </a:xfrm>
              <a:custGeom>
                <a:avLst/>
                <a:gdLst>
                  <a:gd name="T0" fmla="*/ 9 w 11"/>
                  <a:gd name="T1" fmla="*/ 10 h 10"/>
                  <a:gd name="T2" fmla="*/ 8 w 11"/>
                  <a:gd name="T3" fmla="*/ 9 h 10"/>
                  <a:gd name="T4" fmla="*/ 8 w 11"/>
                  <a:gd name="T5" fmla="*/ 9 h 10"/>
                  <a:gd name="T6" fmla="*/ 7 w 11"/>
                  <a:gd name="T7" fmla="*/ 9 h 10"/>
                  <a:gd name="T8" fmla="*/ 5 w 11"/>
                  <a:gd name="T9" fmla="*/ 7 h 10"/>
                  <a:gd name="T10" fmla="*/ 4 w 11"/>
                  <a:gd name="T11" fmla="*/ 5 h 10"/>
                  <a:gd name="T12" fmla="*/ 4 w 11"/>
                  <a:gd name="T13" fmla="*/ 6 h 10"/>
                  <a:gd name="T14" fmla="*/ 3 w 11"/>
                  <a:gd name="T15" fmla="*/ 6 h 10"/>
                  <a:gd name="T16" fmla="*/ 1 w 11"/>
                  <a:gd name="T17" fmla="*/ 2 h 10"/>
                  <a:gd name="T18" fmla="*/ 2 w 11"/>
                  <a:gd name="T19" fmla="*/ 0 h 10"/>
                  <a:gd name="T20" fmla="*/ 4 w 11"/>
                  <a:gd name="T21" fmla="*/ 1 h 10"/>
                  <a:gd name="T22" fmla="*/ 5 w 11"/>
                  <a:gd name="T23" fmla="*/ 1 h 10"/>
                  <a:gd name="T24" fmla="*/ 8 w 11"/>
                  <a:gd name="T25" fmla="*/ 3 h 10"/>
                  <a:gd name="T26" fmla="*/ 10 w 11"/>
                  <a:gd name="T27" fmla="*/ 5 h 10"/>
                  <a:gd name="T28" fmla="*/ 11 w 11"/>
                  <a:gd name="T29" fmla="*/ 5 h 10"/>
                  <a:gd name="T30" fmla="*/ 10 w 11"/>
                  <a:gd name="T31" fmla="*/ 6 h 10"/>
                  <a:gd name="T32" fmla="*/ 10 w 11"/>
                  <a:gd name="T33" fmla="*/ 6 h 10"/>
                  <a:gd name="T34" fmla="*/ 9 w 11"/>
                  <a:gd name="T35" fmla="*/ 9 h 10"/>
                  <a:gd name="T36" fmla="*/ 9 w 11"/>
                  <a:gd name="T37" fmla="*/ 10 h 10"/>
                  <a:gd name="T38" fmla="*/ 7 w 11"/>
                  <a:gd name="T39" fmla="*/ 6 h 10"/>
                  <a:gd name="T40" fmla="*/ 8 w 11"/>
                  <a:gd name="T41" fmla="*/ 7 h 10"/>
                  <a:gd name="T42" fmla="*/ 8 w 11"/>
                  <a:gd name="T43" fmla="*/ 7 h 10"/>
                  <a:gd name="T44" fmla="*/ 8 w 11"/>
                  <a:gd name="T45" fmla="*/ 7 h 10"/>
                  <a:gd name="T46" fmla="*/ 9 w 11"/>
                  <a:gd name="T47" fmla="*/ 5 h 10"/>
                  <a:gd name="T48" fmla="*/ 7 w 11"/>
                  <a:gd name="T49" fmla="*/ 4 h 10"/>
                  <a:gd name="T50" fmla="*/ 4 w 11"/>
                  <a:gd name="T51" fmla="*/ 2 h 10"/>
                  <a:gd name="T52" fmla="*/ 4 w 11"/>
                  <a:gd name="T53" fmla="*/ 2 h 10"/>
                  <a:gd name="T54" fmla="*/ 2 w 11"/>
                  <a:gd name="T55" fmla="*/ 2 h 10"/>
                  <a:gd name="T56" fmla="*/ 2 w 11"/>
                  <a:gd name="T57" fmla="*/ 2 h 10"/>
                  <a:gd name="T58" fmla="*/ 2 w 11"/>
                  <a:gd name="T59" fmla="*/ 3 h 10"/>
                  <a:gd name="T60" fmla="*/ 3 w 11"/>
                  <a:gd name="T61" fmla="*/ 3 h 10"/>
                  <a:gd name="T62" fmla="*/ 7 w 11"/>
                  <a:gd name="T63" fmla="*/ 6 h 10"/>
                  <a:gd name="T64" fmla="*/ 7 w 11"/>
                  <a:gd name="T65" fmla="*/ 7 h 10"/>
                  <a:gd name="T66" fmla="*/ 7 w 11"/>
                  <a:gd name="T6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" h="10">
                    <a:moveTo>
                      <a:pt x="9" y="1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5" y="7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7" y="1"/>
                      <a:pt x="7" y="2"/>
                      <a:pt x="8" y="3"/>
                    </a:cubicBezTo>
                    <a:cubicBezTo>
                      <a:pt x="9" y="3"/>
                      <a:pt x="9" y="4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8"/>
                      <a:pt x="9" y="9"/>
                    </a:cubicBezTo>
                    <a:lnTo>
                      <a:pt x="9" y="10"/>
                    </a:lnTo>
                    <a:close/>
                    <a:moveTo>
                      <a:pt x="7" y="6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6"/>
                      <a:pt x="8" y="6"/>
                      <a:pt x="9" y="5"/>
                    </a:cubicBezTo>
                    <a:cubicBezTo>
                      <a:pt x="8" y="5"/>
                      <a:pt x="7" y="4"/>
                      <a:pt x="7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79" name="Freeform 33"/>
              <p:cNvSpPr/>
              <p:nvPr/>
            </p:nvSpPr>
            <p:spPr bwMode="auto">
              <a:xfrm>
                <a:off x="3234" y="2211"/>
                <a:ext cx="67" cy="26"/>
              </a:xfrm>
              <a:custGeom>
                <a:avLst/>
                <a:gdLst>
                  <a:gd name="T0" fmla="*/ 20 w 28"/>
                  <a:gd name="T1" fmla="*/ 5 h 11"/>
                  <a:gd name="T2" fmla="*/ 28 w 28"/>
                  <a:gd name="T3" fmla="*/ 9 h 11"/>
                  <a:gd name="T4" fmla="*/ 19 w 28"/>
                  <a:gd name="T5" fmla="*/ 10 h 11"/>
                  <a:gd name="T6" fmla="*/ 20 w 28"/>
                  <a:gd name="T7" fmla="*/ 8 h 11"/>
                  <a:gd name="T8" fmla="*/ 13 w 28"/>
                  <a:gd name="T9" fmla="*/ 5 h 11"/>
                  <a:gd name="T10" fmla="*/ 11 w 28"/>
                  <a:gd name="T11" fmla="*/ 4 h 11"/>
                  <a:gd name="T12" fmla="*/ 7 w 28"/>
                  <a:gd name="T13" fmla="*/ 3 h 11"/>
                  <a:gd name="T14" fmla="*/ 8 w 28"/>
                  <a:gd name="T15" fmla="*/ 3 h 11"/>
                  <a:gd name="T16" fmla="*/ 0 w 28"/>
                  <a:gd name="T17" fmla="*/ 4 h 11"/>
                  <a:gd name="T18" fmla="*/ 3 w 28"/>
                  <a:gd name="T19" fmla="*/ 2 h 11"/>
                  <a:gd name="T20" fmla="*/ 8 w 28"/>
                  <a:gd name="T21" fmla="*/ 1 h 11"/>
                  <a:gd name="T22" fmla="*/ 20 w 28"/>
                  <a:gd name="T2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" h="11">
                    <a:moveTo>
                      <a:pt x="20" y="5"/>
                    </a:moveTo>
                    <a:cubicBezTo>
                      <a:pt x="23" y="7"/>
                      <a:pt x="25" y="7"/>
                      <a:pt x="28" y="9"/>
                    </a:cubicBezTo>
                    <a:cubicBezTo>
                      <a:pt x="25" y="10"/>
                      <a:pt x="22" y="11"/>
                      <a:pt x="19" y="10"/>
                    </a:cubicBezTo>
                    <a:cubicBezTo>
                      <a:pt x="19" y="10"/>
                      <a:pt x="20" y="9"/>
                      <a:pt x="20" y="8"/>
                    </a:cubicBezTo>
                    <a:cubicBezTo>
                      <a:pt x="17" y="8"/>
                      <a:pt x="16" y="6"/>
                      <a:pt x="13" y="5"/>
                    </a:cubicBezTo>
                    <a:cubicBezTo>
                      <a:pt x="12" y="5"/>
                      <a:pt x="12" y="4"/>
                      <a:pt x="11" y="4"/>
                    </a:cubicBezTo>
                    <a:cubicBezTo>
                      <a:pt x="9" y="4"/>
                      <a:pt x="8" y="4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5" y="1"/>
                      <a:pt x="2" y="5"/>
                      <a:pt x="0" y="4"/>
                    </a:cubicBezTo>
                    <a:cubicBezTo>
                      <a:pt x="1" y="4"/>
                      <a:pt x="1" y="2"/>
                      <a:pt x="3" y="2"/>
                    </a:cubicBezTo>
                    <a:cubicBezTo>
                      <a:pt x="5" y="1"/>
                      <a:pt x="6" y="0"/>
                      <a:pt x="8" y="1"/>
                    </a:cubicBezTo>
                    <a:cubicBezTo>
                      <a:pt x="13" y="1"/>
                      <a:pt x="16" y="4"/>
                      <a:pt x="20" y="5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0" name="Freeform 34"/>
              <p:cNvSpPr>
                <a:spLocks noEditPoints="1"/>
              </p:cNvSpPr>
              <p:nvPr/>
            </p:nvSpPr>
            <p:spPr bwMode="auto">
              <a:xfrm>
                <a:off x="3227" y="2211"/>
                <a:ext cx="76" cy="26"/>
              </a:xfrm>
              <a:custGeom>
                <a:avLst/>
                <a:gdLst>
                  <a:gd name="T0" fmla="*/ 24 w 32"/>
                  <a:gd name="T1" fmla="*/ 11 h 11"/>
                  <a:gd name="T2" fmla="*/ 21 w 32"/>
                  <a:gd name="T3" fmla="*/ 11 h 11"/>
                  <a:gd name="T4" fmla="*/ 20 w 32"/>
                  <a:gd name="T5" fmla="*/ 10 h 11"/>
                  <a:gd name="T6" fmla="*/ 21 w 32"/>
                  <a:gd name="T7" fmla="*/ 9 h 11"/>
                  <a:gd name="T8" fmla="*/ 22 w 32"/>
                  <a:gd name="T9" fmla="*/ 9 h 11"/>
                  <a:gd name="T10" fmla="*/ 22 w 32"/>
                  <a:gd name="T11" fmla="*/ 9 h 11"/>
                  <a:gd name="T12" fmla="*/ 19 w 32"/>
                  <a:gd name="T13" fmla="*/ 7 h 11"/>
                  <a:gd name="T14" fmla="*/ 16 w 32"/>
                  <a:gd name="T15" fmla="*/ 6 h 11"/>
                  <a:gd name="T16" fmla="*/ 14 w 32"/>
                  <a:gd name="T17" fmla="*/ 5 h 11"/>
                  <a:gd name="T18" fmla="*/ 14 w 32"/>
                  <a:gd name="T19" fmla="*/ 5 h 11"/>
                  <a:gd name="T20" fmla="*/ 13 w 32"/>
                  <a:gd name="T21" fmla="*/ 5 h 11"/>
                  <a:gd name="T22" fmla="*/ 12 w 32"/>
                  <a:gd name="T23" fmla="*/ 5 h 11"/>
                  <a:gd name="T24" fmla="*/ 9 w 32"/>
                  <a:gd name="T25" fmla="*/ 3 h 11"/>
                  <a:gd name="T26" fmla="*/ 9 w 32"/>
                  <a:gd name="T27" fmla="*/ 3 h 11"/>
                  <a:gd name="T28" fmla="*/ 7 w 32"/>
                  <a:gd name="T29" fmla="*/ 4 h 11"/>
                  <a:gd name="T30" fmla="*/ 2 w 32"/>
                  <a:gd name="T31" fmla="*/ 5 h 11"/>
                  <a:gd name="T32" fmla="*/ 0 w 32"/>
                  <a:gd name="T33" fmla="*/ 4 h 11"/>
                  <a:gd name="T34" fmla="*/ 3 w 32"/>
                  <a:gd name="T35" fmla="*/ 4 h 11"/>
                  <a:gd name="T36" fmla="*/ 3 w 32"/>
                  <a:gd name="T37" fmla="*/ 3 h 11"/>
                  <a:gd name="T38" fmla="*/ 5 w 32"/>
                  <a:gd name="T39" fmla="*/ 1 h 11"/>
                  <a:gd name="T40" fmla="*/ 6 w 32"/>
                  <a:gd name="T41" fmla="*/ 1 h 11"/>
                  <a:gd name="T42" fmla="*/ 11 w 32"/>
                  <a:gd name="T43" fmla="*/ 0 h 11"/>
                  <a:gd name="T44" fmla="*/ 18 w 32"/>
                  <a:gd name="T45" fmla="*/ 2 h 11"/>
                  <a:gd name="T46" fmla="*/ 23 w 32"/>
                  <a:gd name="T47" fmla="*/ 4 h 11"/>
                  <a:gd name="T48" fmla="*/ 23 w 32"/>
                  <a:gd name="T49" fmla="*/ 4 h 11"/>
                  <a:gd name="T50" fmla="*/ 23 w 32"/>
                  <a:gd name="T51" fmla="*/ 4 h 11"/>
                  <a:gd name="T52" fmla="*/ 27 w 32"/>
                  <a:gd name="T53" fmla="*/ 6 h 11"/>
                  <a:gd name="T54" fmla="*/ 31 w 32"/>
                  <a:gd name="T55" fmla="*/ 9 h 11"/>
                  <a:gd name="T56" fmla="*/ 32 w 32"/>
                  <a:gd name="T57" fmla="*/ 9 h 11"/>
                  <a:gd name="T58" fmla="*/ 31 w 32"/>
                  <a:gd name="T59" fmla="*/ 10 h 11"/>
                  <a:gd name="T60" fmla="*/ 24 w 32"/>
                  <a:gd name="T61" fmla="*/ 11 h 11"/>
                  <a:gd name="T62" fmla="*/ 23 w 32"/>
                  <a:gd name="T63" fmla="*/ 9 h 11"/>
                  <a:gd name="T64" fmla="*/ 29 w 32"/>
                  <a:gd name="T65" fmla="*/ 9 h 11"/>
                  <a:gd name="T66" fmla="*/ 27 w 32"/>
                  <a:gd name="T67" fmla="*/ 8 h 11"/>
                  <a:gd name="T68" fmla="*/ 23 w 32"/>
                  <a:gd name="T69" fmla="*/ 6 h 11"/>
                  <a:gd name="T70" fmla="*/ 17 w 32"/>
                  <a:gd name="T71" fmla="*/ 3 h 11"/>
                  <a:gd name="T72" fmla="*/ 11 w 32"/>
                  <a:gd name="T73" fmla="*/ 1 h 11"/>
                  <a:gd name="T74" fmla="*/ 6 w 32"/>
                  <a:gd name="T75" fmla="*/ 2 h 11"/>
                  <a:gd name="T76" fmla="*/ 6 w 32"/>
                  <a:gd name="T77" fmla="*/ 2 h 11"/>
                  <a:gd name="T78" fmla="*/ 5 w 32"/>
                  <a:gd name="T79" fmla="*/ 3 h 11"/>
                  <a:gd name="T80" fmla="*/ 5 w 32"/>
                  <a:gd name="T81" fmla="*/ 4 h 11"/>
                  <a:gd name="T82" fmla="*/ 6 w 32"/>
                  <a:gd name="T83" fmla="*/ 3 h 11"/>
                  <a:gd name="T84" fmla="*/ 10 w 32"/>
                  <a:gd name="T85" fmla="*/ 2 h 11"/>
                  <a:gd name="T86" fmla="*/ 11 w 32"/>
                  <a:gd name="T87" fmla="*/ 2 h 11"/>
                  <a:gd name="T88" fmla="*/ 13 w 32"/>
                  <a:gd name="T89" fmla="*/ 2 h 11"/>
                  <a:gd name="T90" fmla="*/ 11 w 32"/>
                  <a:gd name="T91" fmla="*/ 3 h 11"/>
                  <a:gd name="T92" fmla="*/ 12 w 32"/>
                  <a:gd name="T93" fmla="*/ 3 h 11"/>
                  <a:gd name="T94" fmla="*/ 13 w 32"/>
                  <a:gd name="T95" fmla="*/ 3 h 11"/>
                  <a:gd name="T96" fmla="*/ 14 w 32"/>
                  <a:gd name="T97" fmla="*/ 3 h 11"/>
                  <a:gd name="T98" fmla="*/ 15 w 32"/>
                  <a:gd name="T99" fmla="*/ 4 h 11"/>
                  <a:gd name="T100" fmla="*/ 16 w 32"/>
                  <a:gd name="T101" fmla="*/ 4 h 11"/>
                  <a:gd name="T102" fmla="*/ 20 w 32"/>
                  <a:gd name="T103" fmla="*/ 6 h 11"/>
                  <a:gd name="T104" fmla="*/ 23 w 32"/>
                  <a:gd name="T105" fmla="*/ 8 h 11"/>
                  <a:gd name="T106" fmla="*/ 25 w 32"/>
                  <a:gd name="T107" fmla="*/ 8 h 11"/>
                  <a:gd name="T108" fmla="*/ 24 w 32"/>
                  <a:gd name="T109" fmla="*/ 9 h 11"/>
                  <a:gd name="T110" fmla="*/ 23 w 32"/>
                  <a:gd name="T111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" h="11">
                    <a:moveTo>
                      <a:pt x="24" y="11"/>
                    </a:moveTo>
                    <a:cubicBezTo>
                      <a:pt x="23" y="11"/>
                      <a:pt x="22" y="11"/>
                      <a:pt x="21" y="11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2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1" y="8"/>
                      <a:pt x="20" y="8"/>
                      <a:pt x="19" y="7"/>
                    </a:cubicBezTo>
                    <a:cubicBezTo>
                      <a:pt x="18" y="7"/>
                      <a:pt x="18" y="6"/>
                      <a:pt x="16" y="6"/>
                    </a:cubicBezTo>
                    <a:cubicBezTo>
                      <a:pt x="15" y="6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4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4"/>
                      <a:pt x="7" y="4"/>
                    </a:cubicBezTo>
                    <a:cubicBezTo>
                      <a:pt x="5" y="5"/>
                      <a:pt x="4" y="6"/>
                      <a:pt x="2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0"/>
                      <a:pt x="9" y="0"/>
                      <a:pt x="11" y="0"/>
                    </a:cubicBezTo>
                    <a:cubicBezTo>
                      <a:pt x="14" y="0"/>
                      <a:pt x="16" y="1"/>
                      <a:pt x="18" y="2"/>
                    </a:cubicBezTo>
                    <a:cubicBezTo>
                      <a:pt x="19" y="3"/>
                      <a:pt x="21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5" y="6"/>
                      <a:pt x="26" y="6"/>
                      <a:pt x="27" y="6"/>
                    </a:cubicBezTo>
                    <a:cubicBezTo>
                      <a:pt x="29" y="7"/>
                      <a:pt x="30" y="7"/>
                      <a:pt x="31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29" y="11"/>
                      <a:pt x="26" y="11"/>
                      <a:pt x="24" y="11"/>
                    </a:cubicBezTo>
                    <a:close/>
                    <a:moveTo>
                      <a:pt x="23" y="9"/>
                    </a:moveTo>
                    <a:cubicBezTo>
                      <a:pt x="25" y="10"/>
                      <a:pt x="27" y="9"/>
                      <a:pt x="29" y="9"/>
                    </a:cubicBezTo>
                    <a:cubicBezTo>
                      <a:pt x="29" y="8"/>
                      <a:pt x="28" y="8"/>
                      <a:pt x="27" y="8"/>
                    </a:cubicBezTo>
                    <a:cubicBezTo>
                      <a:pt x="25" y="7"/>
                      <a:pt x="24" y="7"/>
                      <a:pt x="23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5" y="3"/>
                      <a:pt x="13" y="2"/>
                      <a:pt x="11" y="1"/>
                    </a:cubicBezTo>
                    <a:cubicBezTo>
                      <a:pt x="10" y="1"/>
                      <a:pt x="8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2"/>
                      <a:pt x="8" y="2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4" y="3"/>
                      <a:pt x="14" y="3"/>
                    </a:cubicBezTo>
                    <a:cubicBezTo>
                      <a:pt x="14" y="3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5"/>
                      <a:pt x="20" y="6"/>
                    </a:cubicBezTo>
                    <a:cubicBezTo>
                      <a:pt x="21" y="7"/>
                      <a:pt x="22" y="7"/>
                      <a:pt x="23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1" name="Freeform 35"/>
              <p:cNvSpPr/>
              <p:nvPr/>
            </p:nvSpPr>
            <p:spPr bwMode="auto">
              <a:xfrm>
                <a:off x="3272" y="2218"/>
                <a:ext cx="7" cy="3"/>
              </a:xfrm>
              <a:custGeom>
                <a:avLst/>
                <a:gdLst>
                  <a:gd name="T0" fmla="*/ 2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2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2" name="Freeform 36"/>
              <p:cNvSpPr/>
              <p:nvPr/>
            </p:nvSpPr>
            <p:spPr bwMode="auto">
              <a:xfrm>
                <a:off x="3263" y="2211"/>
                <a:ext cx="16" cy="12"/>
              </a:xfrm>
              <a:custGeom>
                <a:avLst/>
                <a:gdLst>
                  <a:gd name="T0" fmla="*/ 7 w 7"/>
                  <a:gd name="T1" fmla="*/ 5 h 5"/>
                  <a:gd name="T2" fmla="*/ 6 w 7"/>
                  <a:gd name="T3" fmla="*/ 5 h 5"/>
                  <a:gd name="T4" fmla="*/ 4 w 7"/>
                  <a:gd name="T5" fmla="*/ 3 h 5"/>
                  <a:gd name="T6" fmla="*/ 0 w 7"/>
                  <a:gd name="T7" fmla="*/ 0 h 5"/>
                  <a:gd name="T8" fmla="*/ 5 w 7"/>
                  <a:gd name="T9" fmla="*/ 2 h 5"/>
                  <a:gd name="T10" fmla="*/ 6 w 7"/>
                  <a:gd name="T11" fmla="*/ 3 h 5"/>
                  <a:gd name="T12" fmla="*/ 6 w 7"/>
                  <a:gd name="T13" fmla="*/ 3 h 5"/>
                  <a:gd name="T14" fmla="*/ 7 w 7"/>
                  <a:gd name="T15" fmla="*/ 3 h 5"/>
                  <a:gd name="T16" fmla="*/ 7 w 7"/>
                  <a:gd name="T17" fmla="*/ 4 h 5"/>
                  <a:gd name="T18" fmla="*/ 7 w 7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4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3" name="Freeform 37"/>
              <p:cNvSpPr/>
              <p:nvPr/>
            </p:nvSpPr>
            <p:spPr bwMode="auto">
              <a:xfrm>
                <a:off x="3244" y="2221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4" name="Freeform 38"/>
              <p:cNvSpPr/>
              <p:nvPr/>
            </p:nvSpPr>
            <p:spPr bwMode="auto">
              <a:xfrm>
                <a:off x="3242" y="2218"/>
                <a:ext cx="7" cy="7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1 h 3"/>
                  <a:gd name="T6" fmla="*/ 2 w 3"/>
                  <a:gd name="T7" fmla="*/ 1 h 3"/>
                  <a:gd name="T8" fmla="*/ 2 w 3"/>
                  <a:gd name="T9" fmla="*/ 0 h 3"/>
                  <a:gd name="T10" fmla="*/ 3 w 3"/>
                  <a:gd name="T11" fmla="*/ 1 h 3"/>
                  <a:gd name="T12" fmla="*/ 3 w 3"/>
                  <a:gd name="T13" fmla="*/ 2 h 3"/>
                  <a:gd name="T14" fmla="*/ 3 w 3"/>
                  <a:gd name="T15" fmla="*/ 3 h 3"/>
                  <a:gd name="T16" fmla="*/ 2 w 3"/>
                  <a:gd name="T17" fmla="*/ 3 h 3"/>
                  <a:gd name="T18" fmla="*/ 1 w 3"/>
                  <a:gd name="T19" fmla="*/ 3 h 3"/>
                  <a:gd name="T20" fmla="*/ 0 w 3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5" name="Freeform 39"/>
              <p:cNvSpPr/>
              <p:nvPr/>
            </p:nvSpPr>
            <p:spPr bwMode="auto">
              <a:xfrm>
                <a:off x="3313" y="2235"/>
                <a:ext cx="26" cy="14"/>
              </a:xfrm>
              <a:custGeom>
                <a:avLst/>
                <a:gdLst>
                  <a:gd name="T0" fmla="*/ 1 w 11"/>
                  <a:gd name="T1" fmla="*/ 0 h 6"/>
                  <a:gd name="T2" fmla="*/ 2 w 11"/>
                  <a:gd name="T3" fmla="*/ 6 h 6"/>
                  <a:gd name="T4" fmla="*/ 4 w 11"/>
                  <a:gd name="T5" fmla="*/ 4 h 6"/>
                  <a:gd name="T6" fmla="*/ 9 w 11"/>
                  <a:gd name="T7" fmla="*/ 4 h 6"/>
                  <a:gd name="T8" fmla="*/ 7 w 11"/>
                  <a:gd name="T9" fmla="*/ 2 h 6"/>
                  <a:gd name="T10" fmla="*/ 8 w 11"/>
                  <a:gd name="T11" fmla="*/ 2 h 6"/>
                  <a:gd name="T12" fmla="*/ 5 w 11"/>
                  <a:gd name="T13" fmla="*/ 0 h 6"/>
                  <a:gd name="T14" fmla="*/ 1 w 11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6">
                    <a:moveTo>
                      <a:pt x="1" y="0"/>
                    </a:moveTo>
                    <a:cubicBezTo>
                      <a:pt x="2" y="2"/>
                      <a:pt x="0" y="4"/>
                      <a:pt x="2" y="6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5" y="5"/>
                      <a:pt x="8" y="4"/>
                      <a:pt x="9" y="4"/>
                    </a:cubicBezTo>
                    <a:cubicBezTo>
                      <a:pt x="11" y="5"/>
                      <a:pt x="9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6" y="1"/>
                      <a:pt x="5" y="0"/>
                    </a:cubicBezTo>
                    <a:cubicBezTo>
                      <a:pt x="4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6" name="Freeform 40"/>
              <p:cNvSpPr>
                <a:spLocks noEditPoints="1"/>
              </p:cNvSpPr>
              <p:nvPr/>
            </p:nvSpPr>
            <p:spPr bwMode="auto">
              <a:xfrm>
                <a:off x="3313" y="2233"/>
                <a:ext cx="26" cy="19"/>
              </a:xfrm>
              <a:custGeom>
                <a:avLst/>
                <a:gdLst>
                  <a:gd name="T0" fmla="*/ 2 w 11"/>
                  <a:gd name="T1" fmla="*/ 8 h 8"/>
                  <a:gd name="T2" fmla="*/ 2 w 11"/>
                  <a:gd name="T3" fmla="*/ 8 h 8"/>
                  <a:gd name="T4" fmla="*/ 1 w 11"/>
                  <a:gd name="T5" fmla="*/ 4 h 8"/>
                  <a:gd name="T6" fmla="*/ 1 w 11"/>
                  <a:gd name="T7" fmla="*/ 1 h 8"/>
                  <a:gd name="T8" fmla="*/ 0 w 11"/>
                  <a:gd name="T9" fmla="*/ 0 h 8"/>
                  <a:gd name="T10" fmla="*/ 2 w 11"/>
                  <a:gd name="T11" fmla="*/ 0 h 8"/>
                  <a:gd name="T12" fmla="*/ 5 w 11"/>
                  <a:gd name="T13" fmla="*/ 1 h 8"/>
                  <a:gd name="T14" fmla="*/ 7 w 11"/>
                  <a:gd name="T15" fmla="*/ 1 h 8"/>
                  <a:gd name="T16" fmla="*/ 8 w 11"/>
                  <a:gd name="T17" fmla="*/ 2 h 8"/>
                  <a:gd name="T18" fmla="*/ 10 w 11"/>
                  <a:gd name="T19" fmla="*/ 2 h 8"/>
                  <a:gd name="T20" fmla="*/ 9 w 11"/>
                  <a:gd name="T21" fmla="*/ 3 h 8"/>
                  <a:gd name="T22" fmla="*/ 11 w 11"/>
                  <a:gd name="T23" fmla="*/ 5 h 8"/>
                  <a:gd name="T24" fmla="*/ 10 w 11"/>
                  <a:gd name="T25" fmla="*/ 6 h 8"/>
                  <a:gd name="T26" fmla="*/ 9 w 11"/>
                  <a:gd name="T27" fmla="*/ 6 h 8"/>
                  <a:gd name="T28" fmla="*/ 7 w 11"/>
                  <a:gd name="T29" fmla="*/ 6 h 8"/>
                  <a:gd name="T30" fmla="*/ 5 w 11"/>
                  <a:gd name="T31" fmla="*/ 6 h 8"/>
                  <a:gd name="T32" fmla="*/ 4 w 11"/>
                  <a:gd name="T33" fmla="*/ 6 h 8"/>
                  <a:gd name="T34" fmla="*/ 2 w 11"/>
                  <a:gd name="T35" fmla="*/ 8 h 8"/>
                  <a:gd name="T36" fmla="*/ 2 w 11"/>
                  <a:gd name="T37" fmla="*/ 2 h 8"/>
                  <a:gd name="T38" fmla="*/ 2 w 11"/>
                  <a:gd name="T39" fmla="*/ 4 h 8"/>
                  <a:gd name="T40" fmla="*/ 2 w 11"/>
                  <a:gd name="T41" fmla="*/ 6 h 8"/>
                  <a:gd name="T42" fmla="*/ 4 w 11"/>
                  <a:gd name="T43" fmla="*/ 4 h 8"/>
                  <a:gd name="T44" fmla="*/ 4 w 11"/>
                  <a:gd name="T45" fmla="*/ 5 h 8"/>
                  <a:gd name="T46" fmla="*/ 7 w 11"/>
                  <a:gd name="T47" fmla="*/ 5 h 8"/>
                  <a:gd name="T48" fmla="*/ 9 w 11"/>
                  <a:gd name="T49" fmla="*/ 5 h 8"/>
                  <a:gd name="T50" fmla="*/ 7 w 11"/>
                  <a:gd name="T51" fmla="*/ 4 h 8"/>
                  <a:gd name="T52" fmla="*/ 5 w 11"/>
                  <a:gd name="T53" fmla="*/ 4 h 8"/>
                  <a:gd name="T54" fmla="*/ 7 w 11"/>
                  <a:gd name="T55" fmla="*/ 3 h 8"/>
                  <a:gd name="T56" fmla="*/ 6 w 11"/>
                  <a:gd name="T57" fmla="*/ 3 h 8"/>
                  <a:gd name="T58" fmla="*/ 5 w 11"/>
                  <a:gd name="T59" fmla="*/ 2 h 8"/>
                  <a:gd name="T60" fmla="*/ 2 w 11"/>
                  <a:gd name="T6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8"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4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4" y="6"/>
                    </a:cubicBezTo>
                    <a:lnTo>
                      <a:pt x="2" y="8"/>
                    </a:lnTo>
                    <a:close/>
                    <a:moveTo>
                      <a:pt x="2" y="2"/>
                    </a:move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5"/>
                      <a:pt x="7" y="5"/>
                    </a:cubicBezTo>
                    <a:cubicBezTo>
                      <a:pt x="8" y="5"/>
                      <a:pt x="8" y="5"/>
                      <a:pt x="9" y="5"/>
                    </a:cubicBezTo>
                    <a:cubicBezTo>
                      <a:pt x="9" y="4"/>
                      <a:pt x="8" y="4"/>
                      <a:pt x="7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7" name="Freeform 41"/>
              <p:cNvSpPr/>
              <p:nvPr/>
            </p:nvSpPr>
            <p:spPr bwMode="auto">
              <a:xfrm>
                <a:off x="3201" y="2271"/>
                <a:ext cx="19" cy="11"/>
              </a:xfrm>
              <a:custGeom>
                <a:avLst/>
                <a:gdLst>
                  <a:gd name="T0" fmla="*/ 0 w 8"/>
                  <a:gd name="T1" fmla="*/ 2 h 5"/>
                  <a:gd name="T2" fmla="*/ 6 w 8"/>
                  <a:gd name="T3" fmla="*/ 2 h 5"/>
                  <a:gd name="T4" fmla="*/ 2 w 8"/>
                  <a:gd name="T5" fmla="*/ 1 h 5"/>
                  <a:gd name="T6" fmla="*/ 0 w 8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2"/>
                    </a:moveTo>
                    <a:cubicBezTo>
                      <a:pt x="0" y="2"/>
                      <a:pt x="8" y="5"/>
                      <a:pt x="6" y="2"/>
                    </a:cubicBezTo>
                    <a:cubicBezTo>
                      <a:pt x="6" y="2"/>
                      <a:pt x="3" y="1"/>
                      <a:pt x="2" y="1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8" name="Freeform 42"/>
              <p:cNvSpPr>
                <a:spLocks noEditPoints="1"/>
              </p:cNvSpPr>
              <p:nvPr/>
            </p:nvSpPr>
            <p:spPr bwMode="auto">
              <a:xfrm>
                <a:off x="3199" y="2271"/>
                <a:ext cx="19" cy="9"/>
              </a:xfrm>
              <a:custGeom>
                <a:avLst/>
                <a:gdLst>
                  <a:gd name="T0" fmla="*/ 6 w 8"/>
                  <a:gd name="T1" fmla="*/ 4 h 4"/>
                  <a:gd name="T2" fmla="*/ 1 w 8"/>
                  <a:gd name="T3" fmla="*/ 3 h 4"/>
                  <a:gd name="T4" fmla="*/ 0 w 8"/>
                  <a:gd name="T5" fmla="*/ 2 h 4"/>
                  <a:gd name="T6" fmla="*/ 0 w 8"/>
                  <a:gd name="T7" fmla="*/ 2 h 4"/>
                  <a:gd name="T8" fmla="*/ 1 w 8"/>
                  <a:gd name="T9" fmla="*/ 1 h 4"/>
                  <a:gd name="T10" fmla="*/ 3 w 8"/>
                  <a:gd name="T11" fmla="*/ 0 h 4"/>
                  <a:gd name="T12" fmla="*/ 4 w 8"/>
                  <a:gd name="T13" fmla="*/ 0 h 4"/>
                  <a:gd name="T14" fmla="*/ 7 w 8"/>
                  <a:gd name="T15" fmla="*/ 1 h 4"/>
                  <a:gd name="T16" fmla="*/ 7 w 8"/>
                  <a:gd name="T17" fmla="*/ 2 h 4"/>
                  <a:gd name="T18" fmla="*/ 7 w 8"/>
                  <a:gd name="T19" fmla="*/ 2 h 4"/>
                  <a:gd name="T20" fmla="*/ 7 w 8"/>
                  <a:gd name="T21" fmla="*/ 1 h 4"/>
                  <a:gd name="T22" fmla="*/ 7 w 8"/>
                  <a:gd name="T23" fmla="*/ 1 h 4"/>
                  <a:gd name="T24" fmla="*/ 7 w 8"/>
                  <a:gd name="T25" fmla="*/ 2 h 4"/>
                  <a:gd name="T26" fmla="*/ 7 w 8"/>
                  <a:gd name="T27" fmla="*/ 2 h 4"/>
                  <a:gd name="T28" fmla="*/ 8 w 8"/>
                  <a:gd name="T29" fmla="*/ 3 h 4"/>
                  <a:gd name="T30" fmla="*/ 6 w 8"/>
                  <a:gd name="T31" fmla="*/ 4 h 4"/>
                  <a:gd name="T32" fmla="*/ 2 w 8"/>
                  <a:gd name="T33" fmla="*/ 2 h 4"/>
                  <a:gd name="T34" fmla="*/ 6 w 8"/>
                  <a:gd name="T35" fmla="*/ 3 h 4"/>
                  <a:gd name="T36" fmla="*/ 6 w 8"/>
                  <a:gd name="T37" fmla="*/ 3 h 4"/>
                  <a:gd name="T38" fmla="*/ 6 w 8"/>
                  <a:gd name="T39" fmla="*/ 2 h 4"/>
                  <a:gd name="T40" fmla="*/ 3 w 8"/>
                  <a:gd name="T41" fmla="*/ 1 h 4"/>
                  <a:gd name="T42" fmla="*/ 3 w 8"/>
                  <a:gd name="T43" fmla="*/ 1 h 4"/>
                  <a:gd name="T44" fmla="*/ 2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4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6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7" y="4"/>
                      <a:pt x="7" y="4"/>
                      <a:pt x="6" y="4"/>
                    </a:cubicBezTo>
                    <a:close/>
                    <a:moveTo>
                      <a:pt x="2" y="2"/>
                    </a:moveTo>
                    <a:cubicBezTo>
                      <a:pt x="3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5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89" name="Freeform 43"/>
              <p:cNvSpPr/>
              <p:nvPr/>
            </p:nvSpPr>
            <p:spPr bwMode="auto">
              <a:xfrm>
                <a:off x="3182" y="2247"/>
                <a:ext cx="29" cy="28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6 h 12"/>
                  <a:gd name="T4" fmla="*/ 10 w 12"/>
                  <a:gd name="T5" fmla="*/ 1 h 12"/>
                  <a:gd name="T6" fmla="*/ 6 w 12"/>
                  <a:gd name="T7" fmla="*/ 2 h 12"/>
                  <a:gd name="T8" fmla="*/ 4 w 12"/>
                  <a:gd name="T9" fmla="*/ 2 h 12"/>
                  <a:gd name="T10" fmla="*/ 7 w 12"/>
                  <a:gd name="T11" fmla="*/ 5 h 12"/>
                  <a:gd name="T12" fmla="*/ 5 w 12"/>
                  <a:gd name="T13" fmla="*/ 12 h 12"/>
                  <a:gd name="T14" fmla="*/ 10 w 12"/>
                  <a:gd name="T15" fmla="*/ 10 h 12"/>
                  <a:gd name="T16" fmla="*/ 10 w 12"/>
                  <a:gd name="T17" fmla="*/ 8 h 12"/>
                  <a:gd name="T18" fmla="*/ 12 w 12"/>
                  <a:gd name="T1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cubicBezTo>
                      <a:pt x="12" y="6"/>
                      <a:pt x="11" y="6"/>
                      <a:pt x="10" y="6"/>
                    </a:cubicBezTo>
                    <a:cubicBezTo>
                      <a:pt x="10" y="4"/>
                      <a:pt x="10" y="2"/>
                      <a:pt x="10" y="1"/>
                    </a:cubicBezTo>
                    <a:cubicBezTo>
                      <a:pt x="8" y="1"/>
                      <a:pt x="5" y="0"/>
                      <a:pt x="6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3"/>
                      <a:pt x="6" y="4"/>
                      <a:pt x="7" y="5"/>
                    </a:cubicBezTo>
                    <a:cubicBezTo>
                      <a:pt x="3" y="5"/>
                      <a:pt x="0" y="11"/>
                      <a:pt x="5" y="12"/>
                    </a:cubicBezTo>
                    <a:cubicBezTo>
                      <a:pt x="8" y="12"/>
                      <a:pt x="8" y="12"/>
                      <a:pt x="10" y="10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11" y="8"/>
                      <a:pt x="12" y="7"/>
                      <a:pt x="12" y="6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0" name="Freeform 44"/>
              <p:cNvSpPr>
                <a:spLocks noEditPoints="1"/>
              </p:cNvSpPr>
              <p:nvPr/>
            </p:nvSpPr>
            <p:spPr bwMode="auto">
              <a:xfrm>
                <a:off x="3185" y="2247"/>
                <a:ext cx="28" cy="28"/>
              </a:xfrm>
              <a:custGeom>
                <a:avLst/>
                <a:gdLst>
                  <a:gd name="T0" fmla="*/ 6 w 12"/>
                  <a:gd name="T1" fmla="*/ 12 h 12"/>
                  <a:gd name="T2" fmla="*/ 4 w 12"/>
                  <a:gd name="T3" fmla="*/ 12 h 12"/>
                  <a:gd name="T4" fmla="*/ 1 w 12"/>
                  <a:gd name="T5" fmla="*/ 9 h 12"/>
                  <a:gd name="T6" fmla="*/ 5 w 12"/>
                  <a:gd name="T7" fmla="*/ 5 h 12"/>
                  <a:gd name="T8" fmla="*/ 3 w 12"/>
                  <a:gd name="T9" fmla="*/ 3 h 12"/>
                  <a:gd name="T10" fmla="*/ 0 w 12"/>
                  <a:gd name="T11" fmla="*/ 0 h 12"/>
                  <a:gd name="T12" fmla="*/ 3 w 12"/>
                  <a:gd name="T13" fmla="*/ 1 h 12"/>
                  <a:gd name="T14" fmla="*/ 4 w 12"/>
                  <a:gd name="T15" fmla="*/ 1 h 12"/>
                  <a:gd name="T16" fmla="*/ 4 w 12"/>
                  <a:gd name="T17" fmla="*/ 1 h 12"/>
                  <a:gd name="T18" fmla="*/ 4 w 12"/>
                  <a:gd name="T19" fmla="*/ 1 h 12"/>
                  <a:gd name="T20" fmla="*/ 6 w 12"/>
                  <a:gd name="T21" fmla="*/ 0 h 12"/>
                  <a:gd name="T22" fmla="*/ 8 w 12"/>
                  <a:gd name="T23" fmla="*/ 0 h 12"/>
                  <a:gd name="T24" fmla="*/ 9 w 12"/>
                  <a:gd name="T25" fmla="*/ 0 h 12"/>
                  <a:gd name="T26" fmla="*/ 10 w 12"/>
                  <a:gd name="T27" fmla="*/ 0 h 12"/>
                  <a:gd name="T28" fmla="*/ 10 w 12"/>
                  <a:gd name="T29" fmla="*/ 1 h 12"/>
                  <a:gd name="T30" fmla="*/ 10 w 12"/>
                  <a:gd name="T31" fmla="*/ 4 h 12"/>
                  <a:gd name="T32" fmla="*/ 10 w 12"/>
                  <a:gd name="T33" fmla="*/ 5 h 12"/>
                  <a:gd name="T34" fmla="*/ 11 w 12"/>
                  <a:gd name="T35" fmla="*/ 6 h 12"/>
                  <a:gd name="T36" fmla="*/ 12 w 12"/>
                  <a:gd name="T37" fmla="*/ 6 h 12"/>
                  <a:gd name="T38" fmla="*/ 12 w 12"/>
                  <a:gd name="T39" fmla="*/ 7 h 12"/>
                  <a:gd name="T40" fmla="*/ 10 w 12"/>
                  <a:gd name="T41" fmla="*/ 9 h 12"/>
                  <a:gd name="T42" fmla="*/ 10 w 12"/>
                  <a:gd name="T43" fmla="*/ 9 h 12"/>
                  <a:gd name="T44" fmla="*/ 9 w 12"/>
                  <a:gd name="T45" fmla="*/ 10 h 12"/>
                  <a:gd name="T46" fmla="*/ 6 w 12"/>
                  <a:gd name="T47" fmla="*/ 12 h 12"/>
                  <a:gd name="T48" fmla="*/ 5 w 12"/>
                  <a:gd name="T49" fmla="*/ 6 h 12"/>
                  <a:gd name="T50" fmla="*/ 2 w 12"/>
                  <a:gd name="T51" fmla="*/ 9 h 12"/>
                  <a:gd name="T52" fmla="*/ 4 w 12"/>
                  <a:gd name="T53" fmla="*/ 11 h 12"/>
                  <a:gd name="T54" fmla="*/ 6 w 12"/>
                  <a:gd name="T55" fmla="*/ 11 h 12"/>
                  <a:gd name="T56" fmla="*/ 8 w 12"/>
                  <a:gd name="T57" fmla="*/ 9 h 12"/>
                  <a:gd name="T58" fmla="*/ 8 w 12"/>
                  <a:gd name="T59" fmla="*/ 9 h 12"/>
                  <a:gd name="T60" fmla="*/ 9 w 12"/>
                  <a:gd name="T61" fmla="*/ 8 h 12"/>
                  <a:gd name="T62" fmla="*/ 9 w 12"/>
                  <a:gd name="T63" fmla="*/ 8 h 12"/>
                  <a:gd name="T64" fmla="*/ 10 w 12"/>
                  <a:gd name="T65" fmla="*/ 7 h 12"/>
                  <a:gd name="T66" fmla="*/ 9 w 12"/>
                  <a:gd name="T67" fmla="*/ 7 h 12"/>
                  <a:gd name="T68" fmla="*/ 8 w 12"/>
                  <a:gd name="T69" fmla="*/ 7 h 12"/>
                  <a:gd name="T70" fmla="*/ 8 w 12"/>
                  <a:gd name="T71" fmla="*/ 4 h 12"/>
                  <a:gd name="T72" fmla="*/ 8 w 12"/>
                  <a:gd name="T73" fmla="*/ 1 h 12"/>
                  <a:gd name="T74" fmla="*/ 8 w 12"/>
                  <a:gd name="T75" fmla="*/ 1 h 12"/>
                  <a:gd name="T76" fmla="*/ 6 w 12"/>
                  <a:gd name="T77" fmla="*/ 1 h 12"/>
                  <a:gd name="T78" fmla="*/ 5 w 12"/>
                  <a:gd name="T79" fmla="*/ 1 h 12"/>
                  <a:gd name="T80" fmla="*/ 5 w 12"/>
                  <a:gd name="T81" fmla="*/ 2 h 12"/>
                  <a:gd name="T82" fmla="*/ 5 w 12"/>
                  <a:gd name="T83" fmla="*/ 3 h 12"/>
                  <a:gd name="T84" fmla="*/ 5 w 12"/>
                  <a:gd name="T85" fmla="*/ 3 h 12"/>
                  <a:gd name="T86" fmla="*/ 6 w 12"/>
                  <a:gd name="T87" fmla="*/ 5 h 12"/>
                  <a:gd name="T88" fmla="*/ 6 w 12"/>
                  <a:gd name="T89" fmla="*/ 6 h 12"/>
                  <a:gd name="T90" fmla="*/ 6 w 12"/>
                  <a:gd name="T91" fmla="*/ 6 h 12"/>
                  <a:gd name="T92" fmla="*/ 5 w 12"/>
                  <a:gd name="T9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cubicBezTo>
                      <a:pt x="5" y="12"/>
                      <a:pt x="5" y="12"/>
                      <a:pt x="4" y="12"/>
                    </a:cubicBezTo>
                    <a:cubicBezTo>
                      <a:pt x="1" y="12"/>
                      <a:pt x="1" y="10"/>
                      <a:pt x="1" y="9"/>
                    </a:cubicBezTo>
                    <a:cubicBezTo>
                      <a:pt x="1" y="7"/>
                      <a:pt x="2" y="5"/>
                      <a:pt x="5" y="5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3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1" y="5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1" y="8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10"/>
                      <a:pt x="9" y="10"/>
                    </a:cubicBezTo>
                    <a:cubicBezTo>
                      <a:pt x="8" y="12"/>
                      <a:pt x="7" y="12"/>
                      <a:pt x="6" y="12"/>
                    </a:cubicBezTo>
                    <a:close/>
                    <a:moveTo>
                      <a:pt x="5" y="6"/>
                    </a:moveTo>
                    <a:cubicBezTo>
                      <a:pt x="4" y="6"/>
                      <a:pt x="2" y="8"/>
                      <a:pt x="2" y="9"/>
                    </a:cubicBezTo>
                    <a:cubicBezTo>
                      <a:pt x="2" y="10"/>
                      <a:pt x="3" y="11"/>
                      <a:pt x="4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6"/>
                      <a:pt x="9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1" name="Freeform 45"/>
              <p:cNvSpPr/>
              <p:nvPr/>
            </p:nvSpPr>
            <p:spPr bwMode="auto">
              <a:xfrm>
                <a:off x="3305" y="2242"/>
                <a:ext cx="5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2" name="Freeform 46"/>
              <p:cNvSpPr/>
              <p:nvPr/>
            </p:nvSpPr>
            <p:spPr bwMode="auto">
              <a:xfrm>
                <a:off x="3303" y="2240"/>
                <a:ext cx="10" cy="4"/>
              </a:xfrm>
              <a:custGeom>
                <a:avLst/>
                <a:gdLst>
                  <a:gd name="T0" fmla="*/ 4 w 4"/>
                  <a:gd name="T1" fmla="*/ 2 h 2"/>
                  <a:gd name="T2" fmla="*/ 2 w 4"/>
                  <a:gd name="T3" fmla="*/ 2 h 2"/>
                  <a:gd name="T4" fmla="*/ 1 w 4"/>
                  <a:gd name="T5" fmla="*/ 1 h 2"/>
                  <a:gd name="T6" fmla="*/ 0 w 4"/>
                  <a:gd name="T7" fmla="*/ 0 h 2"/>
                  <a:gd name="T8" fmla="*/ 2 w 4"/>
                  <a:gd name="T9" fmla="*/ 0 h 2"/>
                  <a:gd name="T10" fmla="*/ 3 w 4"/>
                  <a:gd name="T11" fmla="*/ 0 h 2"/>
                  <a:gd name="T12" fmla="*/ 3 w 4"/>
                  <a:gd name="T13" fmla="*/ 1 h 2"/>
                  <a:gd name="T14" fmla="*/ 4 w 4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3" name="Rectangle 47"/>
              <p:cNvSpPr>
                <a:spLocks noChangeArrowheads="1"/>
              </p:cNvSpPr>
              <p:nvPr/>
            </p:nvSpPr>
            <p:spPr bwMode="auto">
              <a:xfrm>
                <a:off x="3310" y="2235"/>
                <a:ext cx="1" cy="1"/>
              </a:xfrm>
              <a:prstGeom prst="rect">
                <a:avLst/>
              </a:pr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4" name="Freeform 48"/>
              <p:cNvSpPr/>
              <p:nvPr/>
            </p:nvSpPr>
            <p:spPr bwMode="auto">
              <a:xfrm>
                <a:off x="3303" y="2230"/>
                <a:ext cx="10" cy="7"/>
              </a:xfrm>
              <a:custGeom>
                <a:avLst/>
                <a:gdLst>
                  <a:gd name="T0" fmla="*/ 3 w 4"/>
                  <a:gd name="T1" fmla="*/ 3 h 3"/>
                  <a:gd name="T2" fmla="*/ 3 w 4"/>
                  <a:gd name="T3" fmla="*/ 2 h 3"/>
                  <a:gd name="T4" fmla="*/ 2 w 4"/>
                  <a:gd name="T5" fmla="*/ 2 h 3"/>
                  <a:gd name="T6" fmla="*/ 2 w 4"/>
                  <a:gd name="T7" fmla="*/ 2 h 3"/>
                  <a:gd name="T8" fmla="*/ 2 w 4"/>
                  <a:gd name="T9" fmla="*/ 2 h 3"/>
                  <a:gd name="T10" fmla="*/ 2 w 4"/>
                  <a:gd name="T11" fmla="*/ 2 h 3"/>
                  <a:gd name="T12" fmla="*/ 0 w 4"/>
                  <a:gd name="T13" fmla="*/ 0 h 3"/>
                  <a:gd name="T14" fmla="*/ 3 w 4"/>
                  <a:gd name="T15" fmla="*/ 1 h 3"/>
                  <a:gd name="T16" fmla="*/ 3 w 4"/>
                  <a:gd name="T17" fmla="*/ 1 h 3"/>
                  <a:gd name="T18" fmla="*/ 3 w 4"/>
                  <a:gd name="T19" fmla="*/ 1 h 3"/>
                  <a:gd name="T20" fmla="*/ 4 w 4"/>
                  <a:gd name="T21" fmla="*/ 2 h 3"/>
                  <a:gd name="T22" fmla="*/ 3 w 4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5" name="Freeform 49"/>
              <p:cNvSpPr/>
              <p:nvPr/>
            </p:nvSpPr>
            <p:spPr bwMode="auto">
              <a:xfrm>
                <a:off x="3301" y="2233"/>
                <a:ext cx="16" cy="16"/>
              </a:xfrm>
              <a:custGeom>
                <a:avLst/>
                <a:gdLst>
                  <a:gd name="T0" fmla="*/ 6 w 7"/>
                  <a:gd name="T1" fmla="*/ 1 h 7"/>
                  <a:gd name="T2" fmla="*/ 6 w 7"/>
                  <a:gd name="T3" fmla="*/ 6 h 7"/>
                  <a:gd name="T4" fmla="*/ 0 w 7"/>
                  <a:gd name="T5" fmla="*/ 5 h 7"/>
                  <a:gd name="T6" fmla="*/ 5 w 7"/>
                  <a:gd name="T7" fmla="*/ 5 h 7"/>
                  <a:gd name="T8" fmla="*/ 2 w 7"/>
                  <a:gd name="T9" fmla="*/ 1 h 7"/>
                  <a:gd name="T10" fmla="*/ 6 w 7"/>
                  <a:gd name="T1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7" y="3"/>
                      <a:pt x="6" y="4"/>
                      <a:pt x="6" y="6"/>
                    </a:cubicBezTo>
                    <a:cubicBezTo>
                      <a:pt x="4" y="5"/>
                      <a:pt x="1" y="7"/>
                      <a:pt x="0" y="5"/>
                    </a:cubicBezTo>
                    <a:cubicBezTo>
                      <a:pt x="1" y="5"/>
                      <a:pt x="3" y="5"/>
                      <a:pt x="5" y="5"/>
                    </a:cubicBezTo>
                    <a:cubicBezTo>
                      <a:pt x="4" y="4"/>
                      <a:pt x="4" y="2"/>
                      <a:pt x="2" y="1"/>
                    </a:cubicBezTo>
                    <a:cubicBezTo>
                      <a:pt x="4" y="0"/>
                      <a:pt x="5" y="2"/>
                      <a:pt x="6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6" name="Freeform 50"/>
              <p:cNvSpPr>
                <a:spLocks noEditPoints="1"/>
              </p:cNvSpPr>
              <p:nvPr/>
            </p:nvSpPr>
            <p:spPr bwMode="auto">
              <a:xfrm>
                <a:off x="3298" y="2233"/>
                <a:ext cx="22" cy="19"/>
              </a:xfrm>
              <a:custGeom>
                <a:avLst/>
                <a:gdLst>
                  <a:gd name="T0" fmla="*/ 8 w 9"/>
                  <a:gd name="T1" fmla="*/ 8 h 8"/>
                  <a:gd name="T2" fmla="*/ 7 w 9"/>
                  <a:gd name="T3" fmla="*/ 7 h 8"/>
                  <a:gd name="T4" fmla="*/ 4 w 9"/>
                  <a:gd name="T5" fmla="*/ 6 h 8"/>
                  <a:gd name="T6" fmla="*/ 3 w 9"/>
                  <a:gd name="T7" fmla="*/ 7 h 8"/>
                  <a:gd name="T8" fmla="*/ 0 w 9"/>
                  <a:gd name="T9" fmla="*/ 5 h 8"/>
                  <a:gd name="T10" fmla="*/ 0 w 9"/>
                  <a:gd name="T11" fmla="*/ 4 h 8"/>
                  <a:gd name="T12" fmla="*/ 1 w 9"/>
                  <a:gd name="T13" fmla="*/ 4 h 8"/>
                  <a:gd name="T14" fmla="*/ 5 w 9"/>
                  <a:gd name="T15" fmla="*/ 4 h 8"/>
                  <a:gd name="T16" fmla="*/ 5 w 9"/>
                  <a:gd name="T17" fmla="*/ 4 h 8"/>
                  <a:gd name="T18" fmla="*/ 3 w 9"/>
                  <a:gd name="T19" fmla="*/ 2 h 8"/>
                  <a:gd name="T20" fmla="*/ 1 w 9"/>
                  <a:gd name="T21" fmla="*/ 2 h 8"/>
                  <a:gd name="T22" fmla="*/ 3 w 9"/>
                  <a:gd name="T23" fmla="*/ 1 h 8"/>
                  <a:gd name="T24" fmla="*/ 5 w 9"/>
                  <a:gd name="T25" fmla="*/ 1 h 8"/>
                  <a:gd name="T26" fmla="*/ 7 w 9"/>
                  <a:gd name="T27" fmla="*/ 0 h 8"/>
                  <a:gd name="T28" fmla="*/ 8 w 9"/>
                  <a:gd name="T29" fmla="*/ 0 h 8"/>
                  <a:gd name="T30" fmla="*/ 8 w 9"/>
                  <a:gd name="T31" fmla="*/ 1 h 8"/>
                  <a:gd name="T32" fmla="*/ 8 w 9"/>
                  <a:gd name="T33" fmla="*/ 4 h 8"/>
                  <a:gd name="T34" fmla="*/ 8 w 9"/>
                  <a:gd name="T35" fmla="*/ 6 h 8"/>
                  <a:gd name="T36" fmla="*/ 8 w 9"/>
                  <a:gd name="T37" fmla="*/ 8 h 8"/>
                  <a:gd name="T38" fmla="*/ 5 w 9"/>
                  <a:gd name="T39" fmla="*/ 2 h 8"/>
                  <a:gd name="T40" fmla="*/ 6 w 9"/>
                  <a:gd name="T41" fmla="*/ 4 h 8"/>
                  <a:gd name="T42" fmla="*/ 6 w 9"/>
                  <a:gd name="T43" fmla="*/ 4 h 8"/>
                  <a:gd name="T44" fmla="*/ 7 w 9"/>
                  <a:gd name="T45" fmla="*/ 5 h 8"/>
                  <a:gd name="T46" fmla="*/ 7 w 9"/>
                  <a:gd name="T47" fmla="*/ 4 h 8"/>
                  <a:gd name="T48" fmla="*/ 7 w 9"/>
                  <a:gd name="T49" fmla="*/ 2 h 8"/>
                  <a:gd name="T50" fmla="*/ 5 w 9"/>
                  <a:gd name="T51" fmla="*/ 2 h 8"/>
                  <a:gd name="T52" fmla="*/ 5 w 9"/>
                  <a:gd name="T5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" h="8">
                    <a:moveTo>
                      <a:pt x="8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6"/>
                      <a:pt x="5" y="6"/>
                      <a:pt x="4" y="6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2" y="7"/>
                      <a:pt x="1" y="7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2"/>
                      <a:pt x="3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8" y="3"/>
                      <a:pt x="8" y="4"/>
                    </a:cubicBezTo>
                    <a:cubicBezTo>
                      <a:pt x="8" y="5"/>
                      <a:pt x="8" y="5"/>
                      <a:pt x="8" y="6"/>
                    </a:cubicBezTo>
                    <a:lnTo>
                      <a:pt x="8" y="8"/>
                    </a:lnTo>
                    <a:close/>
                    <a:moveTo>
                      <a:pt x="5" y="2"/>
                    </a:moveTo>
                    <a:cubicBezTo>
                      <a:pt x="5" y="2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7" name="Freeform 51"/>
              <p:cNvSpPr/>
              <p:nvPr/>
            </p:nvSpPr>
            <p:spPr bwMode="auto">
              <a:xfrm>
                <a:off x="3206" y="2256"/>
                <a:ext cx="38" cy="24"/>
              </a:xfrm>
              <a:custGeom>
                <a:avLst/>
                <a:gdLst>
                  <a:gd name="T0" fmla="*/ 16 w 16"/>
                  <a:gd name="T1" fmla="*/ 5 h 10"/>
                  <a:gd name="T2" fmla="*/ 0 w 16"/>
                  <a:gd name="T3" fmla="*/ 6 h 10"/>
                  <a:gd name="T4" fmla="*/ 2 w 16"/>
                  <a:gd name="T5" fmla="*/ 8 h 10"/>
                  <a:gd name="T6" fmla="*/ 3 w 16"/>
                  <a:gd name="T7" fmla="*/ 8 h 10"/>
                  <a:gd name="T8" fmla="*/ 4 w 16"/>
                  <a:gd name="T9" fmla="*/ 9 h 10"/>
                  <a:gd name="T10" fmla="*/ 5 w 16"/>
                  <a:gd name="T11" fmla="*/ 10 h 10"/>
                  <a:gd name="T12" fmla="*/ 7 w 16"/>
                  <a:gd name="T13" fmla="*/ 8 h 10"/>
                  <a:gd name="T14" fmla="*/ 11 w 16"/>
                  <a:gd name="T15" fmla="*/ 6 h 10"/>
                  <a:gd name="T16" fmla="*/ 16 w 16"/>
                  <a:gd name="T17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16" y="5"/>
                    </a:moveTo>
                    <a:cubicBezTo>
                      <a:pt x="12" y="1"/>
                      <a:pt x="1" y="0"/>
                      <a:pt x="0" y="6"/>
                    </a:cubicBezTo>
                    <a:cubicBezTo>
                      <a:pt x="0" y="7"/>
                      <a:pt x="1" y="7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3" y="9"/>
                      <a:pt x="4" y="9"/>
                    </a:cubicBezTo>
                    <a:cubicBezTo>
                      <a:pt x="4" y="9"/>
                      <a:pt x="5" y="10"/>
                      <a:pt x="5" y="10"/>
                    </a:cubicBezTo>
                    <a:cubicBezTo>
                      <a:pt x="7" y="10"/>
                      <a:pt x="6" y="8"/>
                      <a:pt x="7" y="8"/>
                    </a:cubicBezTo>
                    <a:cubicBezTo>
                      <a:pt x="8" y="7"/>
                      <a:pt x="10" y="8"/>
                      <a:pt x="11" y="6"/>
                    </a:cubicBezTo>
                    <a:cubicBezTo>
                      <a:pt x="12" y="5"/>
                      <a:pt x="14" y="5"/>
                      <a:pt x="16" y="5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8" name="Freeform 52"/>
              <p:cNvSpPr>
                <a:spLocks noEditPoints="1"/>
              </p:cNvSpPr>
              <p:nvPr/>
            </p:nvSpPr>
            <p:spPr bwMode="auto">
              <a:xfrm>
                <a:off x="3204" y="2259"/>
                <a:ext cx="42" cy="23"/>
              </a:xfrm>
              <a:custGeom>
                <a:avLst/>
                <a:gdLst>
                  <a:gd name="T0" fmla="*/ 6 w 18"/>
                  <a:gd name="T1" fmla="*/ 10 h 10"/>
                  <a:gd name="T2" fmla="*/ 5 w 18"/>
                  <a:gd name="T3" fmla="*/ 9 h 10"/>
                  <a:gd name="T4" fmla="*/ 5 w 18"/>
                  <a:gd name="T5" fmla="*/ 9 h 10"/>
                  <a:gd name="T6" fmla="*/ 4 w 18"/>
                  <a:gd name="T7" fmla="*/ 7 h 10"/>
                  <a:gd name="T8" fmla="*/ 3 w 18"/>
                  <a:gd name="T9" fmla="*/ 7 h 10"/>
                  <a:gd name="T10" fmla="*/ 3 w 18"/>
                  <a:gd name="T11" fmla="*/ 7 h 10"/>
                  <a:gd name="T12" fmla="*/ 0 w 18"/>
                  <a:gd name="T13" fmla="*/ 6 h 10"/>
                  <a:gd name="T14" fmla="*/ 0 w 18"/>
                  <a:gd name="T15" fmla="*/ 5 h 10"/>
                  <a:gd name="T16" fmla="*/ 0 w 18"/>
                  <a:gd name="T17" fmla="*/ 5 h 10"/>
                  <a:gd name="T18" fmla="*/ 8 w 18"/>
                  <a:gd name="T19" fmla="*/ 0 h 10"/>
                  <a:gd name="T20" fmla="*/ 17 w 18"/>
                  <a:gd name="T21" fmla="*/ 3 h 10"/>
                  <a:gd name="T22" fmla="*/ 18 w 18"/>
                  <a:gd name="T23" fmla="*/ 4 h 10"/>
                  <a:gd name="T24" fmla="*/ 17 w 18"/>
                  <a:gd name="T25" fmla="*/ 4 h 10"/>
                  <a:gd name="T26" fmla="*/ 15 w 18"/>
                  <a:gd name="T27" fmla="*/ 5 h 10"/>
                  <a:gd name="T28" fmla="*/ 13 w 18"/>
                  <a:gd name="T29" fmla="*/ 5 h 10"/>
                  <a:gd name="T30" fmla="*/ 10 w 18"/>
                  <a:gd name="T31" fmla="*/ 7 h 10"/>
                  <a:gd name="T32" fmla="*/ 8 w 18"/>
                  <a:gd name="T33" fmla="*/ 8 h 10"/>
                  <a:gd name="T34" fmla="*/ 8 w 18"/>
                  <a:gd name="T35" fmla="*/ 8 h 10"/>
                  <a:gd name="T36" fmla="*/ 7 w 18"/>
                  <a:gd name="T37" fmla="*/ 10 h 10"/>
                  <a:gd name="T38" fmla="*/ 6 w 18"/>
                  <a:gd name="T39" fmla="*/ 10 h 10"/>
                  <a:gd name="T40" fmla="*/ 5 w 18"/>
                  <a:gd name="T41" fmla="*/ 7 h 10"/>
                  <a:gd name="T42" fmla="*/ 6 w 18"/>
                  <a:gd name="T43" fmla="*/ 8 h 10"/>
                  <a:gd name="T44" fmla="*/ 6 w 18"/>
                  <a:gd name="T45" fmla="*/ 8 h 10"/>
                  <a:gd name="T46" fmla="*/ 7 w 18"/>
                  <a:gd name="T47" fmla="*/ 8 h 10"/>
                  <a:gd name="T48" fmla="*/ 7 w 18"/>
                  <a:gd name="T49" fmla="*/ 7 h 10"/>
                  <a:gd name="T50" fmla="*/ 9 w 18"/>
                  <a:gd name="T51" fmla="*/ 6 h 10"/>
                  <a:gd name="T52" fmla="*/ 12 w 18"/>
                  <a:gd name="T53" fmla="*/ 5 h 10"/>
                  <a:gd name="T54" fmla="*/ 15 w 18"/>
                  <a:gd name="T55" fmla="*/ 3 h 10"/>
                  <a:gd name="T56" fmla="*/ 15 w 18"/>
                  <a:gd name="T57" fmla="*/ 3 h 10"/>
                  <a:gd name="T58" fmla="*/ 8 w 18"/>
                  <a:gd name="T59" fmla="*/ 1 h 10"/>
                  <a:gd name="T60" fmla="*/ 1 w 18"/>
                  <a:gd name="T61" fmla="*/ 5 h 10"/>
                  <a:gd name="T62" fmla="*/ 3 w 18"/>
                  <a:gd name="T63" fmla="*/ 6 h 10"/>
                  <a:gd name="T64" fmla="*/ 4 w 18"/>
                  <a:gd name="T65" fmla="*/ 6 h 10"/>
                  <a:gd name="T66" fmla="*/ 5 w 18"/>
                  <a:gd name="T67" fmla="*/ 6 h 10"/>
                  <a:gd name="T68" fmla="*/ 5 w 18"/>
                  <a:gd name="T69" fmla="*/ 7 h 10"/>
                  <a:gd name="T70" fmla="*/ 5 w 18"/>
                  <a:gd name="T7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10">
                    <a:moveTo>
                      <a:pt x="6" y="10"/>
                    </a:moveTo>
                    <a:cubicBezTo>
                      <a:pt x="6" y="10"/>
                      <a:pt x="6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1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2"/>
                      <a:pt x="4" y="0"/>
                      <a:pt x="8" y="0"/>
                    </a:cubicBezTo>
                    <a:cubicBezTo>
                      <a:pt x="11" y="0"/>
                      <a:pt x="15" y="1"/>
                      <a:pt x="17" y="3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2" y="7"/>
                      <a:pt x="11" y="7"/>
                      <a:pt x="10" y="7"/>
                    </a:cubicBezTo>
                    <a:cubicBezTo>
                      <a:pt x="9" y="7"/>
                      <a:pt x="8" y="7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9"/>
                      <a:pt x="7" y="10"/>
                    </a:cubicBezTo>
                    <a:lnTo>
                      <a:pt x="6" y="10"/>
                    </a:lnTo>
                    <a:close/>
                    <a:moveTo>
                      <a:pt x="5" y="7"/>
                    </a:moveTo>
                    <a:cubicBezTo>
                      <a:pt x="5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12" y="4"/>
                      <a:pt x="13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3" y="2"/>
                      <a:pt x="10" y="1"/>
                      <a:pt x="8" y="1"/>
                    </a:cubicBezTo>
                    <a:cubicBezTo>
                      <a:pt x="6" y="1"/>
                      <a:pt x="2" y="2"/>
                      <a:pt x="1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99" name="Freeform 53"/>
              <p:cNvSpPr/>
              <p:nvPr/>
            </p:nvSpPr>
            <p:spPr bwMode="auto">
              <a:xfrm>
                <a:off x="3275" y="2244"/>
                <a:ext cx="14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1 h 3"/>
                  <a:gd name="T4" fmla="*/ 0 w 6"/>
                  <a:gd name="T5" fmla="*/ 0 h 3"/>
                  <a:gd name="T6" fmla="*/ 3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3" y="1"/>
                      <a:pt x="2" y="3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0" name="Freeform 54"/>
              <p:cNvSpPr>
                <a:spLocks noEditPoints="1"/>
              </p:cNvSpPr>
              <p:nvPr/>
            </p:nvSpPr>
            <p:spPr bwMode="auto">
              <a:xfrm>
                <a:off x="3272" y="2242"/>
                <a:ext cx="19" cy="7"/>
              </a:xfrm>
              <a:custGeom>
                <a:avLst/>
                <a:gdLst>
                  <a:gd name="T0" fmla="*/ 8 w 8"/>
                  <a:gd name="T1" fmla="*/ 3 h 3"/>
                  <a:gd name="T2" fmla="*/ 6 w 8"/>
                  <a:gd name="T3" fmla="*/ 3 h 3"/>
                  <a:gd name="T4" fmla="*/ 4 w 8"/>
                  <a:gd name="T5" fmla="*/ 3 h 3"/>
                  <a:gd name="T6" fmla="*/ 0 w 8"/>
                  <a:gd name="T7" fmla="*/ 2 h 3"/>
                  <a:gd name="T8" fmla="*/ 0 w 8"/>
                  <a:gd name="T9" fmla="*/ 1 h 3"/>
                  <a:gd name="T10" fmla="*/ 0 w 8"/>
                  <a:gd name="T11" fmla="*/ 1 h 3"/>
                  <a:gd name="T12" fmla="*/ 4 w 8"/>
                  <a:gd name="T13" fmla="*/ 0 h 3"/>
                  <a:gd name="T14" fmla="*/ 7 w 8"/>
                  <a:gd name="T15" fmla="*/ 2 h 3"/>
                  <a:gd name="T16" fmla="*/ 8 w 8"/>
                  <a:gd name="T17" fmla="*/ 3 h 3"/>
                  <a:gd name="T18" fmla="*/ 2 w 8"/>
                  <a:gd name="T19" fmla="*/ 2 h 3"/>
                  <a:gd name="T20" fmla="*/ 4 w 8"/>
                  <a:gd name="T21" fmla="*/ 2 h 3"/>
                  <a:gd name="T22" fmla="*/ 5 w 8"/>
                  <a:gd name="T23" fmla="*/ 2 h 3"/>
                  <a:gd name="T24" fmla="*/ 4 w 8"/>
                  <a:gd name="T25" fmla="*/ 2 h 3"/>
                  <a:gd name="T26" fmla="*/ 2 w 8"/>
                  <a:gd name="T2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3">
                    <a:moveTo>
                      <a:pt x="8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1"/>
                      <a:pt x="7" y="1"/>
                      <a:pt x="7" y="2"/>
                    </a:cubicBezTo>
                    <a:lnTo>
                      <a:pt x="8" y="3"/>
                    </a:lnTo>
                    <a:close/>
                    <a:moveTo>
                      <a:pt x="2" y="2"/>
                    </a:move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1" name="Freeform 55"/>
              <p:cNvSpPr/>
              <p:nvPr/>
            </p:nvSpPr>
            <p:spPr bwMode="auto">
              <a:xfrm>
                <a:off x="3031" y="2145"/>
                <a:ext cx="192" cy="126"/>
              </a:xfrm>
              <a:custGeom>
                <a:avLst/>
                <a:gdLst>
                  <a:gd name="T0" fmla="*/ 53 w 81"/>
                  <a:gd name="T1" fmla="*/ 21 h 53"/>
                  <a:gd name="T2" fmla="*/ 48 w 81"/>
                  <a:gd name="T3" fmla="*/ 19 h 53"/>
                  <a:gd name="T4" fmla="*/ 45 w 81"/>
                  <a:gd name="T5" fmla="*/ 14 h 53"/>
                  <a:gd name="T6" fmla="*/ 41 w 81"/>
                  <a:gd name="T7" fmla="*/ 9 h 53"/>
                  <a:gd name="T8" fmla="*/ 37 w 81"/>
                  <a:gd name="T9" fmla="*/ 12 h 53"/>
                  <a:gd name="T10" fmla="*/ 30 w 81"/>
                  <a:gd name="T11" fmla="*/ 4 h 53"/>
                  <a:gd name="T12" fmla="*/ 24 w 81"/>
                  <a:gd name="T13" fmla="*/ 3 h 53"/>
                  <a:gd name="T14" fmla="*/ 23 w 81"/>
                  <a:gd name="T15" fmla="*/ 4 h 53"/>
                  <a:gd name="T16" fmla="*/ 21 w 81"/>
                  <a:gd name="T17" fmla="*/ 5 h 53"/>
                  <a:gd name="T18" fmla="*/ 10 w 81"/>
                  <a:gd name="T19" fmla="*/ 2 h 53"/>
                  <a:gd name="T20" fmla="*/ 0 w 81"/>
                  <a:gd name="T21" fmla="*/ 1 h 53"/>
                  <a:gd name="T22" fmla="*/ 4 w 81"/>
                  <a:gd name="T23" fmla="*/ 8 h 53"/>
                  <a:gd name="T24" fmla="*/ 8 w 81"/>
                  <a:gd name="T25" fmla="*/ 15 h 53"/>
                  <a:gd name="T26" fmla="*/ 6 w 81"/>
                  <a:gd name="T27" fmla="*/ 15 h 53"/>
                  <a:gd name="T28" fmla="*/ 11 w 81"/>
                  <a:gd name="T29" fmla="*/ 18 h 53"/>
                  <a:gd name="T30" fmla="*/ 13 w 81"/>
                  <a:gd name="T31" fmla="*/ 20 h 53"/>
                  <a:gd name="T32" fmla="*/ 13 w 81"/>
                  <a:gd name="T33" fmla="*/ 24 h 53"/>
                  <a:gd name="T34" fmla="*/ 19 w 81"/>
                  <a:gd name="T35" fmla="*/ 30 h 53"/>
                  <a:gd name="T36" fmla="*/ 18 w 81"/>
                  <a:gd name="T37" fmla="*/ 26 h 53"/>
                  <a:gd name="T38" fmla="*/ 14 w 81"/>
                  <a:gd name="T39" fmla="*/ 18 h 53"/>
                  <a:gd name="T40" fmla="*/ 15 w 81"/>
                  <a:gd name="T41" fmla="*/ 19 h 53"/>
                  <a:gd name="T42" fmla="*/ 10 w 81"/>
                  <a:gd name="T43" fmla="*/ 11 h 53"/>
                  <a:gd name="T44" fmla="*/ 7 w 81"/>
                  <a:gd name="T45" fmla="*/ 8 h 53"/>
                  <a:gd name="T46" fmla="*/ 6 w 81"/>
                  <a:gd name="T47" fmla="*/ 3 h 53"/>
                  <a:gd name="T48" fmla="*/ 11 w 81"/>
                  <a:gd name="T49" fmla="*/ 6 h 53"/>
                  <a:gd name="T50" fmla="*/ 14 w 81"/>
                  <a:gd name="T51" fmla="*/ 13 h 53"/>
                  <a:gd name="T52" fmla="*/ 17 w 81"/>
                  <a:gd name="T53" fmla="*/ 15 h 53"/>
                  <a:gd name="T54" fmla="*/ 19 w 81"/>
                  <a:gd name="T55" fmla="*/ 17 h 53"/>
                  <a:gd name="T56" fmla="*/ 21 w 81"/>
                  <a:gd name="T57" fmla="*/ 20 h 53"/>
                  <a:gd name="T58" fmla="*/ 22 w 81"/>
                  <a:gd name="T59" fmla="*/ 22 h 53"/>
                  <a:gd name="T60" fmla="*/ 25 w 81"/>
                  <a:gd name="T61" fmla="*/ 24 h 53"/>
                  <a:gd name="T62" fmla="*/ 28 w 81"/>
                  <a:gd name="T63" fmla="*/ 28 h 53"/>
                  <a:gd name="T64" fmla="*/ 31 w 81"/>
                  <a:gd name="T65" fmla="*/ 32 h 53"/>
                  <a:gd name="T66" fmla="*/ 32 w 81"/>
                  <a:gd name="T67" fmla="*/ 36 h 53"/>
                  <a:gd name="T68" fmla="*/ 37 w 81"/>
                  <a:gd name="T69" fmla="*/ 43 h 53"/>
                  <a:gd name="T70" fmla="*/ 42 w 81"/>
                  <a:gd name="T71" fmla="*/ 44 h 53"/>
                  <a:gd name="T72" fmla="*/ 48 w 81"/>
                  <a:gd name="T73" fmla="*/ 47 h 53"/>
                  <a:gd name="T74" fmla="*/ 57 w 81"/>
                  <a:gd name="T75" fmla="*/ 49 h 53"/>
                  <a:gd name="T76" fmla="*/ 66 w 81"/>
                  <a:gd name="T77" fmla="*/ 53 h 53"/>
                  <a:gd name="T78" fmla="*/ 71 w 81"/>
                  <a:gd name="T79" fmla="*/ 48 h 53"/>
                  <a:gd name="T80" fmla="*/ 68 w 81"/>
                  <a:gd name="T81" fmla="*/ 45 h 53"/>
                  <a:gd name="T82" fmla="*/ 70 w 81"/>
                  <a:gd name="T83" fmla="*/ 45 h 53"/>
                  <a:gd name="T84" fmla="*/ 75 w 81"/>
                  <a:gd name="T85" fmla="*/ 44 h 53"/>
                  <a:gd name="T86" fmla="*/ 77 w 81"/>
                  <a:gd name="T87" fmla="*/ 41 h 53"/>
                  <a:gd name="T88" fmla="*/ 78 w 81"/>
                  <a:gd name="T89" fmla="*/ 43 h 53"/>
                  <a:gd name="T90" fmla="*/ 78 w 81"/>
                  <a:gd name="T91" fmla="*/ 38 h 53"/>
                  <a:gd name="T92" fmla="*/ 80 w 81"/>
                  <a:gd name="T93" fmla="*/ 34 h 53"/>
                  <a:gd name="T94" fmla="*/ 78 w 81"/>
                  <a:gd name="T95" fmla="*/ 34 h 53"/>
                  <a:gd name="T96" fmla="*/ 73 w 81"/>
                  <a:gd name="T97" fmla="*/ 34 h 53"/>
                  <a:gd name="T98" fmla="*/ 70 w 81"/>
                  <a:gd name="T99" fmla="*/ 40 h 53"/>
                  <a:gd name="T100" fmla="*/ 66 w 81"/>
                  <a:gd name="T101" fmla="*/ 41 h 53"/>
                  <a:gd name="T102" fmla="*/ 59 w 81"/>
                  <a:gd name="T103" fmla="*/ 42 h 53"/>
                  <a:gd name="T104" fmla="*/ 55 w 81"/>
                  <a:gd name="T105" fmla="*/ 38 h 53"/>
                  <a:gd name="T106" fmla="*/ 53 w 81"/>
                  <a:gd name="T107" fmla="*/ 35 h 53"/>
                  <a:gd name="T108" fmla="*/ 52 w 81"/>
                  <a:gd name="T109" fmla="*/ 33 h 53"/>
                  <a:gd name="T110" fmla="*/ 52 w 81"/>
                  <a:gd name="T111" fmla="*/ 26 h 53"/>
                  <a:gd name="T112" fmla="*/ 53 w 81"/>
                  <a:gd name="T113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3">
                    <a:moveTo>
                      <a:pt x="53" y="21"/>
                    </a:moveTo>
                    <a:cubicBezTo>
                      <a:pt x="52" y="21"/>
                      <a:pt x="49" y="20"/>
                      <a:pt x="48" y="19"/>
                    </a:cubicBezTo>
                    <a:cubicBezTo>
                      <a:pt x="47" y="18"/>
                      <a:pt x="46" y="15"/>
                      <a:pt x="45" y="14"/>
                    </a:cubicBezTo>
                    <a:cubicBezTo>
                      <a:pt x="43" y="12"/>
                      <a:pt x="44" y="10"/>
                      <a:pt x="41" y="9"/>
                    </a:cubicBezTo>
                    <a:cubicBezTo>
                      <a:pt x="39" y="8"/>
                      <a:pt x="38" y="10"/>
                      <a:pt x="37" y="12"/>
                    </a:cubicBezTo>
                    <a:cubicBezTo>
                      <a:pt x="33" y="10"/>
                      <a:pt x="32" y="7"/>
                      <a:pt x="30" y="4"/>
                    </a:cubicBezTo>
                    <a:cubicBezTo>
                      <a:pt x="28" y="3"/>
                      <a:pt x="27" y="3"/>
                      <a:pt x="24" y="3"/>
                    </a:cubicBezTo>
                    <a:cubicBezTo>
                      <a:pt x="23" y="3"/>
                      <a:pt x="24" y="4"/>
                      <a:pt x="23" y="4"/>
                    </a:cubicBezTo>
                    <a:cubicBezTo>
                      <a:pt x="23" y="5"/>
                      <a:pt x="22" y="4"/>
                      <a:pt x="21" y="5"/>
                    </a:cubicBezTo>
                    <a:cubicBezTo>
                      <a:pt x="17" y="5"/>
                      <a:pt x="15" y="4"/>
                      <a:pt x="10" y="2"/>
                    </a:cubicBezTo>
                    <a:cubicBezTo>
                      <a:pt x="6" y="0"/>
                      <a:pt x="5" y="0"/>
                      <a:pt x="0" y="1"/>
                    </a:cubicBezTo>
                    <a:cubicBezTo>
                      <a:pt x="1" y="3"/>
                      <a:pt x="3" y="6"/>
                      <a:pt x="4" y="8"/>
                    </a:cubicBezTo>
                    <a:cubicBezTo>
                      <a:pt x="4" y="11"/>
                      <a:pt x="10" y="12"/>
                      <a:pt x="8" y="15"/>
                    </a:cubicBezTo>
                    <a:cubicBezTo>
                      <a:pt x="7" y="15"/>
                      <a:pt x="7" y="15"/>
                      <a:pt x="6" y="15"/>
                    </a:cubicBezTo>
                    <a:cubicBezTo>
                      <a:pt x="7" y="16"/>
                      <a:pt x="10" y="19"/>
                      <a:pt x="11" y="18"/>
                    </a:cubicBezTo>
                    <a:cubicBezTo>
                      <a:pt x="11" y="19"/>
                      <a:pt x="13" y="19"/>
                      <a:pt x="13" y="20"/>
                    </a:cubicBezTo>
                    <a:cubicBezTo>
                      <a:pt x="14" y="22"/>
                      <a:pt x="13" y="23"/>
                      <a:pt x="13" y="24"/>
                    </a:cubicBezTo>
                    <a:cubicBezTo>
                      <a:pt x="16" y="24"/>
                      <a:pt x="18" y="28"/>
                      <a:pt x="19" y="30"/>
                    </a:cubicBezTo>
                    <a:cubicBezTo>
                      <a:pt x="23" y="28"/>
                      <a:pt x="19" y="26"/>
                      <a:pt x="18" y="26"/>
                    </a:cubicBezTo>
                    <a:cubicBezTo>
                      <a:pt x="16" y="25"/>
                      <a:pt x="17" y="20"/>
                      <a:pt x="14" y="18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3" y="17"/>
                      <a:pt x="11" y="14"/>
                      <a:pt x="10" y="11"/>
                    </a:cubicBezTo>
                    <a:cubicBezTo>
                      <a:pt x="9" y="10"/>
                      <a:pt x="8" y="10"/>
                      <a:pt x="7" y="8"/>
                    </a:cubicBezTo>
                    <a:cubicBezTo>
                      <a:pt x="7" y="6"/>
                      <a:pt x="6" y="4"/>
                      <a:pt x="6" y="3"/>
                    </a:cubicBezTo>
                    <a:cubicBezTo>
                      <a:pt x="8" y="4"/>
                      <a:pt x="10" y="4"/>
                      <a:pt x="11" y="6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5" y="14"/>
                      <a:pt x="16" y="15"/>
                      <a:pt x="17" y="15"/>
                    </a:cubicBezTo>
                    <a:cubicBezTo>
                      <a:pt x="18" y="15"/>
                      <a:pt x="18" y="17"/>
                      <a:pt x="19" y="17"/>
                    </a:cubicBezTo>
                    <a:cubicBezTo>
                      <a:pt x="19" y="18"/>
                      <a:pt x="22" y="19"/>
                      <a:pt x="21" y="20"/>
                    </a:cubicBezTo>
                    <a:cubicBezTo>
                      <a:pt x="21" y="21"/>
                      <a:pt x="21" y="22"/>
                      <a:pt x="22" y="22"/>
                    </a:cubicBezTo>
                    <a:cubicBezTo>
                      <a:pt x="22" y="23"/>
                      <a:pt x="25" y="22"/>
                      <a:pt x="25" y="24"/>
                    </a:cubicBezTo>
                    <a:cubicBezTo>
                      <a:pt x="25" y="26"/>
                      <a:pt x="27" y="27"/>
                      <a:pt x="28" y="28"/>
                    </a:cubicBezTo>
                    <a:cubicBezTo>
                      <a:pt x="29" y="29"/>
                      <a:pt x="31" y="30"/>
                      <a:pt x="31" y="32"/>
                    </a:cubicBezTo>
                    <a:cubicBezTo>
                      <a:pt x="32" y="33"/>
                      <a:pt x="31" y="35"/>
                      <a:pt x="32" y="36"/>
                    </a:cubicBezTo>
                    <a:cubicBezTo>
                      <a:pt x="29" y="37"/>
                      <a:pt x="36" y="42"/>
                      <a:pt x="37" y="43"/>
                    </a:cubicBezTo>
                    <a:cubicBezTo>
                      <a:pt x="38" y="43"/>
                      <a:pt x="40" y="43"/>
                      <a:pt x="42" y="44"/>
                    </a:cubicBezTo>
                    <a:cubicBezTo>
                      <a:pt x="43" y="46"/>
                      <a:pt x="45" y="46"/>
                      <a:pt x="48" y="47"/>
                    </a:cubicBezTo>
                    <a:cubicBezTo>
                      <a:pt x="50" y="48"/>
                      <a:pt x="54" y="51"/>
                      <a:pt x="57" y="49"/>
                    </a:cubicBezTo>
                    <a:cubicBezTo>
                      <a:pt x="61" y="47"/>
                      <a:pt x="63" y="50"/>
                      <a:pt x="66" y="53"/>
                    </a:cubicBezTo>
                    <a:cubicBezTo>
                      <a:pt x="66" y="50"/>
                      <a:pt x="68" y="48"/>
                      <a:pt x="71" y="48"/>
                    </a:cubicBezTo>
                    <a:cubicBezTo>
                      <a:pt x="70" y="47"/>
                      <a:pt x="69" y="46"/>
                      <a:pt x="68" y="45"/>
                    </a:cubicBezTo>
                    <a:cubicBezTo>
                      <a:pt x="68" y="45"/>
                      <a:pt x="69" y="45"/>
                      <a:pt x="70" y="45"/>
                    </a:cubicBezTo>
                    <a:cubicBezTo>
                      <a:pt x="69" y="43"/>
                      <a:pt x="73" y="44"/>
                      <a:pt x="75" y="44"/>
                    </a:cubicBezTo>
                    <a:cubicBezTo>
                      <a:pt x="76" y="43"/>
                      <a:pt x="76" y="42"/>
                      <a:pt x="77" y="41"/>
                    </a:cubicBezTo>
                    <a:cubicBezTo>
                      <a:pt x="77" y="42"/>
                      <a:pt x="77" y="42"/>
                      <a:pt x="78" y="43"/>
                    </a:cubicBezTo>
                    <a:cubicBezTo>
                      <a:pt x="78" y="42"/>
                      <a:pt x="78" y="39"/>
                      <a:pt x="78" y="38"/>
                    </a:cubicBezTo>
                    <a:cubicBezTo>
                      <a:pt x="79" y="38"/>
                      <a:pt x="81" y="35"/>
                      <a:pt x="80" y="34"/>
                    </a:cubicBezTo>
                    <a:cubicBezTo>
                      <a:pt x="80" y="33"/>
                      <a:pt x="79" y="33"/>
                      <a:pt x="78" y="34"/>
                    </a:cubicBezTo>
                    <a:cubicBezTo>
                      <a:pt x="77" y="32"/>
                      <a:pt x="74" y="34"/>
                      <a:pt x="73" y="34"/>
                    </a:cubicBezTo>
                    <a:cubicBezTo>
                      <a:pt x="70" y="35"/>
                      <a:pt x="71" y="37"/>
                      <a:pt x="70" y="40"/>
                    </a:cubicBezTo>
                    <a:cubicBezTo>
                      <a:pt x="69" y="41"/>
                      <a:pt x="68" y="42"/>
                      <a:pt x="66" y="41"/>
                    </a:cubicBezTo>
                    <a:cubicBezTo>
                      <a:pt x="64" y="41"/>
                      <a:pt x="61" y="44"/>
                      <a:pt x="59" y="42"/>
                    </a:cubicBezTo>
                    <a:cubicBezTo>
                      <a:pt x="57" y="40"/>
                      <a:pt x="56" y="41"/>
                      <a:pt x="55" y="38"/>
                    </a:cubicBezTo>
                    <a:cubicBezTo>
                      <a:pt x="55" y="37"/>
                      <a:pt x="54" y="36"/>
                      <a:pt x="53" y="35"/>
                    </a:cubicBezTo>
                    <a:cubicBezTo>
                      <a:pt x="52" y="34"/>
                      <a:pt x="53" y="34"/>
                      <a:pt x="52" y="33"/>
                    </a:cubicBezTo>
                    <a:cubicBezTo>
                      <a:pt x="51" y="31"/>
                      <a:pt x="52" y="28"/>
                      <a:pt x="52" y="26"/>
                    </a:cubicBezTo>
                    <a:cubicBezTo>
                      <a:pt x="51" y="23"/>
                      <a:pt x="53" y="23"/>
                      <a:pt x="53" y="2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2" name="Freeform 56"/>
              <p:cNvSpPr>
                <a:spLocks noEditPoints="1"/>
              </p:cNvSpPr>
              <p:nvPr/>
            </p:nvSpPr>
            <p:spPr bwMode="auto">
              <a:xfrm>
                <a:off x="3028" y="2145"/>
                <a:ext cx="195" cy="128"/>
              </a:xfrm>
              <a:custGeom>
                <a:avLst/>
                <a:gdLst>
                  <a:gd name="T0" fmla="*/ 58 w 82"/>
                  <a:gd name="T1" fmla="*/ 50 h 54"/>
                  <a:gd name="T2" fmla="*/ 48 w 82"/>
                  <a:gd name="T3" fmla="*/ 47 h 54"/>
                  <a:gd name="T4" fmla="*/ 31 w 82"/>
                  <a:gd name="T5" fmla="*/ 37 h 54"/>
                  <a:gd name="T6" fmla="*/ 30 w 82"/>
                  <a:gd name="T7" fmla="*/ 30 h 54"/>
                  <a:gd name="T8" fmla="*/ 24 w 82"/>
                  <a:gd name="T9" fmla="*/ 23 h 54"/>
                  <a:gd name="T10" fmla="*/ 20 w 82"/>
                  <a:gd name="T11" fmla="*/ 18 h 54"/>
                  <a:gd name="T12" fmla="*/ 15 w 82"/>
                  <a:gd name="T13" fmla="*/ 13 h 54"/>
                  <a:gd name="T14" fmla="*/ 9 w 82"/>
                  <a:gd name="T15" fmla="*/ 8 h 54"/>
                  <a:gd name="T16" fmla="*/ 16 w 82"/>
                  <a:gd name="T17" fmla="*/ 18 h 54"/>
                  <a:gd name="T18" fmla="*/ 21 w 82"/>
                  <a:gd name="T19" fmla="*/ 30 h 54"/>
                  <a:gd name="T20" fmla="*/ 14 w 82"/>
                  <a:gd name="T21" fmla="*/ 25 h 54"/>
                  <a:gd name="T22" fmla="*/ 13 w 82"/>
                  <a:gd name="T23" fmla="*/ 20 h 54"/>
                  <a:gd name="T24" fmla="*/ 7 w 82"/>
                  <a:gd name="T25" fmla="*/ 15 h 54"/>
                  <a:gd name="T26" fmla="*/ 1 w 82"/>
                  <a:gd name="T27" fmla="*/ 1 h 54"/>
                  <a:gd name="T28" fmla="*/ 12 w 82"/>
                  <a:gd name="T29" fmla="*/ 1 h 54"/>
                  <a:gd name="T30" fmla="*/ 24 w 82"/>
                  <a:gd name="T31" fmla="*/ 3 h 54"/>
                  <a:gd name="T32" fmla="*/ 34 w 82"/>
                  <a:gd name="T33" fmla="*/ 7 h 54"/>
                  <a:gd name="T34" fmla="*/ 45 w 82"/>
                  <a:gd name="T35" fmla="*/ 12 h 54"/>
                  <a:gd name="T36" fmla="*/ 53 w 82"/>
                  <a:gd name="T37" fmla="*/ 20 h 54"/>
                  <a:gd name="T38" fmla="*/ 54 w 82"/>
                  <a:gd name="T39" fmla="*/ 23 h 54"/>
                  <a:gd name="T40" fmla="*/ 54 w 82"/>
                  <a:gd name="T41" fmla="*/ 34 h 54"/>
                  <a:gd name="T42" fmla="*/ 59 w 82"/>
                  <a:gd name="T43" fmla="*/ 40 h 54"/>
                  <a:gd name="T44" fmla="*/ 68 w 82"/>
                  <a:gd name="T45" fmla="*/ 41 h 54"/>
                  <a:gd name="T46" fmla="*/ 74 w 82"/>
                  <a:gd name="T47" fmla="*/ 33 h 54"/>
                  <a:gd name="T48" fmla="*/ 80 w 82"/>
                  <a:gd name="T49" fmla="*/ 38 h 54"/>
                  <a:gd name="T50" fmla="*/ 79 w 82"/>
                  <a:gd name="T51" fmla="*/ 45 h 54"/>
                  <a:gd name="T52" fmla="*/ 78 w 82"/>
                  <a:gd name="T53" fmla="*/ 43 h 54"/>
                  <a:gd name="T54" fmla="*/ 71 w 82"/>
                  <a:gd name="T55" fmla="*/ 44 h 54"/>
                  <a:gd name="T56" fmla="*/ 72 w 82"/>
                  <a:gd name="T57" fmla="*/ 48 h 54"/>
                  <a:gd name="T58" fmla="*/ 67 w 82"/>
                  <a:gd name="T59" fmla="*/ 54 h 54"/>
                  <a:gd name="T60" fmla="*/ 69 w 82"/>
                  <a:gd name="T61" fmla="*/ 46 h 54"/>
                  <a:gd name="T62" fmla="*/ 70 w 82"/>
                  <a:gd name="T63" fmla="*/ 44 h 54"/>
                  <a:gd name="T64" fmla="*/ 75 w 82"/>
                  <a:gd name="T65" fmla="*/ 43 h 54"/>
                  <a:gd name="T66" fmla="*/ 79 w 82"/>
                  <a:gd name="T67" fmla="*/ 38 h 54"/>
                  <a:gd name="T68" fmla="*/ 79 w 82"/>
                  <a:gd name="T69" fmla="*/ 34 h 54"/>
                  <a:gd name="T70" fmla="*/ 75 w 82"/>
                  <a:gd name="T71" fmla="*/ 34 h 54"/>
                  <a:gd name="T72" fmla="*/ 67 w 82"/>
                  <a:gd name="T73" fmla="*/ 42 h 54"/>
                  <a:gd name="T74" fmla="*/ 55 w 82"/>
                  <a:gd name="T75" fmla="*/ 38 h 54"/>
                  <a:gd name="T76" fmla="*/ 53 w 82"/>
                  <a:gd name="T77" fmla="*/ 33 h 54"/>
                  <a:gd name="T78" fmla="*/ 54 w 82"/>
                  <a:gd name="T79" fmla="*/ 21 h 54"/>
                  <a:gd name="T80" fmla="*/ 45 w 82"/>
                  <a:gd name="T81" fmla="*/ 14 h 54"/>
                  <a:gd name="T82" fmla="*/ 38 w 82"/>
                  <a:gd name="T83" fmla="*/ 13 h 54"/>
                  <a:gd name="T84" fmla="*/ 27 w 82"/>
                  <a:gd name="T85" fmla="*/ 4 h 54"/>
                  <a:gd name="T86" fmla="*/ 23 w 82"/>
                  <a:gd name="T87" fmla="*/ 5 h 54"/>
                  <a:gd name="T88" fmla="*/ 7 w 82"/>
                  <a:gd name="T89" fmla="*/ 1 h 54"/>
                  <a:gd name="T90" fmla="*/ 16 w 82"/>
                  <a:gd name="T91" fmla="*/ 12 h 54"/>
                  <a:gd name="T92" fmla="*/ 21 w 82"/>
                  <a:gd name="T93" fmla="*/ 17 h 54"/>
                  <a:gd name="T94" fmla="*/ 24 w 82"/>
                  <a:gd name="T95" fmla="*/ 21 h 54"/>
                  <a:gd name="T96" fmla="*/ 28 w 82"/>
                  <a:gd name="T97" fmla="*/ 26 h 54"/>
                  <a:gd name="T98" fmla="*/ 33 w 82"/>
                  <a:gd name="T99" fmla="*/ 34 h 54"/>
                  <a:gd name="T100" fmla="*/ 33 w 82"/>
                  <a:gd name="T101" fmla="*/ 37 h 54"/>
                  <a:gd name="T102" fmla="*/ 48 w 82"/>
                  <a:gd name="T103" fmla="*/ 46 h 54"/>
                  <a:gd name="T104" fmla="*/ 61 w 82"/>
                  <a:gd name="T105" fmla="*/ 48 h 54"/>
                  <a:gd name="T106" fmla="*/ 19 w 82"/>
                  <a:gd name="T107" fmla="*/ 27 h 54"/>
                  <a:gd name="T108" fmla="*/ 16 w 82"/>
                  <a:gd name="T109" fmla="*/ 21 h 54"/>
                  <a:gd name="T110" fmla="*/ 8 w 82"/>
                  <a:gd name="T111" fmla="*/ 8 h 54"/>
                  <a:gd name="T112" fmla="*/ 7 w 82"/>
                  <a:gd name="T113" fmla="*/ 10 h 54"/>
                  <a:gd name="T114" fmla="*/ 8 w 82"/>
                  <a:gd name="T115" fmla="*/ 16 h 54"/>
                  <a:gd name="T116" fmla="*/ 12 w 82"/>
                  <a:gd name="T1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" h="54">
                    <a:moveTo>
                      <a:pt x="67" y="54"/>
                    </a:moveTo>
                    <a:cubicBezTo>
                      <a:pt x="66" y="53"/>
                      <a:pt x="66" y="53"/>
                      <a:pt x="66" y="53"/>
                    </a:cubicBezTo>
                    <a:cubicBezTo>
                      <a:pt x="64" y="51"/>
                      <a:pt x="63" y="49"/>
                      <a:pt x="61" y="49"/>
                    </a:cubicBezTo>
                    <a:cubicBezTo>
                      <a:pt x="60" y="49"/>
                      <a:pt x="59" y="50"/>
                      <a:pt x="58" y="50"/>
                    </a:cubicBezTo>
                    <a:cubicBezTo>
                      <a:pt x="57" y="50"/>
                      <a:pt x="57" y="50"/>
                      <a:pt x="56" y="50"/>
                    </a:cubicBezTo>
                    <a:cubicBezTo>
                      <a:pt x="54" y="50"/>
                      <a:pt x="53" y="50"/>
                      <a:pt x="51" y="49"/>
                    </a:cubicBezTo>
                    <a:cubicBezTo>
                      <a:pt x="50" y="48"/>
                      <a:pt x="49" y="48"/>
                      <a:pt x="48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5" y="47"/>
                      <a:pt x="44" y="46"/>
                      <a:pt x="42" y="45"/>
                    </a:cubicBezTo>
                    <a:cubicBezTo>
                      <a:pt x="41" y="44"/>
                      <a:pt x="41" y="44"/>
                      <a:pt x="40" y="44"/>
                    </a:cubicBezTo>
                    <a:cubicBezTo>
                      <a:pt x="39" y="44"/>
                      <a:pt x="38" y="43"/>
                      <a:pt x="38" y="43"/>
                    </a:cubicBezTo>
                    <a:cubicBezTo>
                      <a:pt x="37" y="43"/>
                      <a:pt x="31" y="39"/>
                      <a:pt x="31" y="37"/>
                    </a:cubicBezTo>
                    <a:cubicBezTo>
                      <a:pt x="32" y="37"/>
                      <a:pt x="32" y="36"/>
                      <a:pt x="32" y="36"/>
                    </a:cubicBezTo>
                    <a:cubicBezTo>
                      <a:pt x="32" y="35"/>
                      <a:pt x="32" y="35"/>
                      <a:pt x="32" y="34"/>
                    </a:cubicBezTo>
                    <a:cubicBezTo>
                      <a:pt x="32" y="33"/>
                      <a:pt x="32" y="32"/>
                      <a:pt x="31" y="32"/>
                    </a:cubicBezTo>
                    <a:cubicBezTo>
                      <a:pt x="31" y="31"/>
                      <a:pt x="31" y="30"/>
                      <a:pt x="30" y="30"/>
                    </a:cubicBezTo>
                    <a:cubicBezTo>
                      <a:pt x="30" y="29"/>
                      <a:pt x="29" y="29"/>
                      <a:pt x="29" y="28"/>
                    </a:cubicBezTo>
                    <a:cubicBezTo>
                      <a:pt x="28" y="28"/>
                      <a:pt x="28" y="28"/>
                      <a:pt x="27" y="27"/>
                    </a:cubicBezTo>
                    <a:cubicBezTo>
                      <a:pt x="26" y="26"/>
                      <a:pt x="25" y="25"/>
                      <a:pt x="25" y="24"/>
                    </a:cubicBezTo>
                    <a:cubicBezTo>
                      <a:pt x="25" y="24"/>
                      <a:pt x="25" y="24"/>
                      <a:pt x="24" y="23"/>
                    </a:cubicBezTo>
                    <a:cubicBezTo>
                      <a:pt x="23" y="23"/>
                      <a:pt x="23" y="23"/>
                      <a:pt x="22" y="22"/>
                    </a:cubicBezTo>
                    <a:cubicBezTo>
                      <a:pt x="22" y="22"/>
                      <a:pt x="22" y="22"/>
                      <a:pt x="21" y="22"/>
                    </a:cubicBezTo>
                    <a:cubicBezTo>
                      <a:pt x="21" y="21"/>
                      <a:pt x="21" y="20"/>
                      <a:pt x="22" y="20"/>
                    </a:cubicBezTo>
                    <a:cubicBezTo>
                      <a:pt x="22" y="19"/>
                      <a:pt x="20" y="19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7"/>
                      <a:pt x="18" y="17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5"/>
                      <a:pt x="16" y="14"/>
                      <a:pt x="15" y="13"/>
                    </a:cubicBezTo>
                    <a:cubicBezTo>
                      <a:pt x="13" y="11"/>
                      <a:pt x="12" y="9"/>
                      <a:pt x="11" y="6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2" y="13"/>
                      <a:pt x="14" y="15"/>
                      <a:pt x="15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9"/>
                      <a:pt x="17" y="20"/>
                      <a:pt x="18" y="22"/>
                    </a:cubicBezTo>
                    <a:cubicBezTo>
                      <a:pt x="18" y="23"/>
                      <a:pt x="18" y="25"/>
                      <a:pt x="19" y="25"/>
                    </a:cubicBezTo>
                    <a:cubicBezTo>
                      <a:pt x="20" y="26"/>
                      <a:pt x="22" y="27"/>
                      <a:pt x="22" y="29"/>
                    </a:cubicBezTo>
                    <a:cubicBezTo>
                      <a:pt x="22" y="29"/>
                      <a:pt x="22" y="30"/>
                      <a:pt x="21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19" y="29"/>
                      <a:pt x="17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3"/>
                      <a:pt x="14" y="22"/>
                      <a:pt x="14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0" y="19"/>
                      <a:pt x="7" y="17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5"/>
                      <a:pt x="8" y="15"/>
                      <a:pt x="9" y="15"/>
                    </a:cubicBezTo>
                    <a:cubicBezTo>
                      <a:pt x="9" y="13"/>
                      <a:pt x="8" y="12"/>
                      <a:pt x="7" y="11"/>
                    </a:cubicBezTo>
                    <a:cubicBezTo>
                      <a:pt x="6" y="10"/>
                      <a:pt x="4" y="9"/>
                      <a:pt x="4" y="8"/>
                    </a:cubicBezTo>
                    <a:cubicBezTo>
                      <a:pt x="4" y="7"/>
                      <a:pt x="2" y="3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7" y="0"/>
                      <a:pt x="9" y="0"/>
                      <a:pt x="12" y="1"/>
                    </a:cubicBezTo>
                    <a:cubicBezTo>
                      <a:pt x="16" y="3"/>
                      <a:pt x="18" y="4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4" y="4"/>
                      <a:pt x="24" y="4"/>
                    </a:cubicBezTo>
                    <a:cubicBezTo>
                      <a:pt x="24" y="4"/>
                      <a:pt x="24" y="3"/>
                      <a:pt x="24" y="3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28" y="2"/>
                      <a:pt x="30" y="2"/>
                      <a:pt x="31" y="4"/>
                    </a:cubicBezTo>
                    <a:cubicBezTo>
                      <a:pt x="32" y="5"/>
                      <a:pt x="33" y="6"/>
                      <a:pt x="34" y="7"/>
                    </a:cubicBezTo>
                    <a:cubicBezTo>
                      <a:pt x="35" y="8"/>
                      <a:pt x="36" y="10"/>
                      <a:pt x="37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2" y="8"/>
                      <a:pt x="42" y="8"/>
                      <a:pt x="43" y="8"/>
                    </a:cubicBezTo>
                    <a:cubicBezTo>
                      <a:pt x="44" y="9"/>
                      <a:pt x="45" y="10"/>
                      <a:pt x="45" y="12"/>
                    </a:cubicBezTo>
                    <a:cubicBezTo>
                      <a:pt x="45" y="12"/>
                      <a:pt x="46" y="13"/>
                      <a:pt x="46" y="13"/>
                    </a:cubicBezTo>
                    <a:cubicBezTo>
                      <a:pt x="47" y="14"/>
                      <a:pt x="47" y="15"/>
                      <a:pt x="48" y="16"/>
                    </a:cubicBezTo>
                    <a:cubicBezTo>
                      <a:pt x="48" y="17"/>
                      <a:pt x="49" y="18"/>
                      <a:pt x="49" y="19"/>
                    </a:cubicBezTo>
                    <a:cubicBezTo>
                      <a:pt x="50" y="19"/>
                      <a:pt x="52" y="20"/>
                      <a:pt x="53" y="20"/>
                    </a:cubicBezTo>
                    <a:cubicBezTo>
                      <a:pt x="54" y="20"/>
                      <a:pt x="54" y="20"/>
                      <a:pt x="55" y="20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2"/>
                      <a:pt x="54" y="23"/>
                      <a:pt x="54" y="23"/>
                    </a:cubicBezTo>
                    <a:cubicBezTo>
                      <a:pt x="53" y="24"/>
                      <a:pt x="53" y="25"/>
                      <a:pt x="53" y="26"/>
                    </a:cubicBezTo>
                    <a:cubicBezTo>
                      <a:pt x="53" y="27"/>
                      <a:pt x="53" y="28"/>
                      <a:pt x="53" y="28"/>
                    </a:cubicBezTo>
                    <a:cubicBezTo>
                      <a:pt x="53" y="30"/>
                      <a:pt x="53" y="31"/>
                      <a:pt x="54" y="32"/>
                    </a:cubicBezTo>
                    <a:cubicBezTo>
                      <a:pt x="54" y="33"/>
                      <a:pt x="54" y="33"/>
                      <a:pt x="54" y="34"/>
                    </a:cubicBezTo>
                    <a:cubicBezTo>
                      <a:pt x="54" y="34"/>
                      <a:pt x="54" y="35"/>
                      <a:pt x="55" y="35"/>
                    </a:cubicBezTo>
                    <a:cubicBezTo>
                      <a:pt x="55" y="35"/>
                      <a:pt x="55" y="35"/>
                      <a:pt x="55" y="36"/>
                    </a:cubicBezTo>
                    <a:cubicBezTo>
                      <a:pt x="56" y="36"/>
                      <a:pt x="56" y="37"/>
                      <a:pt x="57" y="38"/>
                    </a:cubicBezTo>
                    <a:cubicBezTo>
                      <a:pt x="57" y="39"/>
                      <a:pt x="58" y="40"/>
                      <a:pt x="59" y="40"/>
                    </a:cubicBezTo>
                    <a:cubicBezTo>
                      <a:pt x="59" y="41"/>
                      <a:pt x="60" y="41"/>
                      <a:pt x="61" y="41"/>
                    </a:cubicBezTo>
                    <a:cubicBezTo>
                      <a:pt x="61" y="42"/>
                      <a:pt x="62" y="42"/>
                      <a:pt x="64" y="41"/>
                    </a:cubicBezTo>
                    <a:cubicBezTo>
                      <a:pt x="65" y="41"/>
                      <a:pt x="66" y="40"/>
                      <a:pt x="67" y="41"/>
                    </a:cubicBezTo>
                    <a:cubicBezTo>
                      <a:pt x="68" y="41"/>
                      <a:pt x="68" y="41"/>
                      <a:pt x="68" y="41"/>
                    </a:cubicBezTo>
                    <a:cubicBezTo>
                      <a:pt x="69" y="41"/>
                      <a:pt x="70" y="41"/>
                      <a:pt x="70" y="39"/>
                    </a:cubicBezTo>
                    <a:cubicBezTo>
                      <a:pt x="71" y="39"/>
                      <a:pt x="71" y="38"/>
                      <a:pt x="71" y="37"/>
                    </a:cubicBezTo>
                    <a:cubicBezTo>
                      <a:pt x="71" y="36"/>
                      <a:pt x="71" y="34"/>
                      <a:pt x="73" y="3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6" y="33"/>
                      <a:pt x="77" y="32"/>
                      <a:pt x="78" y="32"/>
                    </a:cubicBezTo>
                    <a:cubicBezTo>
                      <a:pt x="78" y="32"/>
                      <a:pt x="79" y="33"/>
                      <a:pt x="79" y="33"/>
                    </a:cubicBezTo>
                    <a:cubicBezTo>
                      <a:pt x="80" y="32"/>
                      <a:pt x="82" y="33"/>
                      <a:pt x="82" y="34"/>
                    </a:cubicBezTo>
                    <a:cubicBezTo>
                      <a:pt x="82" y="35"/>
                      <a:pt x="82" y="36"/>
                      <a:pt x="80" y="38"/>
                    </a:cubicBezTo>
                    <a:cubicBezTo>
                      <a:pt x="80" y="38"/>
                      <a:pt x="80" y="39"/>
                      <a:pt x="80" y="39"/>
                    </a:cubicBezTo>
                    <a:cubicBezTo>
                      <a:pt x="80" y="39"/>
                      <a:pt x="80" y="40"/>
                      <a:pt x="80" y="40"/>
                    </a:cubicBezTo>
                    <a:cubicBezTo>
                      <a:pt x="80" y="41"/>
                      <a:pt x="80" y="42"/>
                      <a:pt x="79" y="43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8" y="43"/>
                      <a:pt x="78" y="43"/>
                      <a:pt x="78" y="42"/>
                    </a:cubicBezTo>
                    <a:cubicBezTo>
                      <a:pt x="78" y="43"/>
                      <a:pt x="78" y="43"/>
                      <a:pt x="78" y="43"/>
                    </a:cubicBezTo>
                    <a:cubicBezTo>
                      <a:pt x="77" y="43"/>
                      <a:pt x="77" y="44"/>
                      <a:pt x="76" y="44"/>
                    </a:cubicBezTo>
                    <a:cubicBezTo>
                      <a:pt x="75" y="44"/>
                      <a:pt x="74" y="44"/>
                      <a:pt x="73" y="44"/>
                    </a:cubicBezTo>
                    <a:cubicBezTo>
                      <a:pt x="73" y="44"/>
                      <a:pt x="73" y="44"/>
                      <a:pt x="72" y="44"/>
                    </a:cubicBezTo>
                    <a:cubicBezTo>
                      <a:pt x="72" y="44"/>
                      <a:pt x="71" y="44"/>
                      <a:pt x="71" y="44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1" y="46"/>
                      <a:pt x="71" y="46"/>
                      <a:pt x="71" y="46"/>
                    </a:cubicBezTo>
                    <a:cubicBezTo>
                      <a:pt x="72" y="47"/>
                      <a:pt x="72" y="47"/>
                      <a:pt x="72" y="48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72" y="49"/>
                      <a:pt x="72" y="49"/>
                      <a:pt x="72" y="49"/>
                    </a:cubicBezTo>
                    <a:cubicBezTo>
                      <a:pt x="69" y="49"/>
                      <a:pt x="68" y="52"/>
                      <a:pt x="68" y="53"/>
                    </a:cubicBezTo>
                    <a:lnTo>
                      <a:pt x="67" y="54"/>
                    </a:lnTo>
                    <a:close/>
                    <a:moveTo>
                      <a:pt x="61" y="48"/>
                    </a:moveTo>
                    <a:cubicBezTo>
                      <a:pt x="63" y="48"/>
                      <a:pt x="65" y="49"/>
                      <a:pt x="67" y="51"/>
                    </a:cubicBezTo>
                    <a:cubicBezTo>
                      <a:pt x="67" y="49"/>
                      <a:pt x="69" y="48"/>
                      <a:pt x="71" y="48"/>
                    </a:cubicBezTo>
                    <a:cubicBezTo>
                      <a:pt x="70" y="47"/>
                      <a:pt x="70" y="46"/>
                      <a:pt x="69" y="46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9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71" y="43"/>
                      <a:pt x="72" y="43"/>
                      <a:pt x="72" y="43"/>
                    </a:cubicBezTo>
                    <a:cubicBezTo>
                      <a:pt x="73" y="43"/>
                      <a:pt x="73" y="43"/>
                      <a:pt x="74" y="43"/>
                    </a:cubicBezTo>
                    <a:cubicBezTo>
                      <a:pt x="74" y="43"/>
                      <a:pt x="75" y="43"/>
                      <a:pt x="75" y="43"/>
                    </a:cubicBezTo>
                    <a:cubicBezTo>
                      <a:pt x="76" y="43"/>
                      <a:pt x="76" y="42"/>
                      <a:pt x="77" y="42"/>
                    </a:cubicBezTo>
                    <a:cubicBezTo>
                      <a:pt x="77" y="41"/>
                      <a:pt x="77" y="41"/>
                      <a:pt x="78" y="40"/>
                    </a:cubicBezTo>
                    <a:cubicBezTo>
                      <a:pt x="78" y="40"/>
                      <a:pt x="78" y="40"/>
                      <a:pt x="78" y="40"/>
                    </a:cubicBezTo>
                    <a:cubicBezTo>
                      <a:pt x="78" y="39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7"/>
                    </a:cubicBezTo>
                    <a:cubicBezTo>
                      <a:pt x="80" y="37"/>
                      <a:pt x="81" y="35"/>
                      <a:pt x="81" y="34"/>
                    </a:cubicBezTo>
                    <a:cubicBezTo>
                      <a:pt x="81" y="34"/>
                      <a:pt x="80" y="34"/>
                      <a:pt x="80" y="34"/>
                    </a:cubicBezTo>
                    <a:cubicBezTo>
                      <a:pt x="80" y="34"/>
                      <a:pt x="80" y="34"/>
                      <a:pt x="79" y="34"/>
                    </a:cubicBezTo>
                    <a:cubicBezTo>
                      <a:pt x="79" y="35"/>
                      <a:pt x="79" y="35"/>
                      <a:pt x="79" y="35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77" y="34"/>
                      <a:pt x="76" y="34"/>
                      <a:pt x="75" y="34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2" y="35"/>
                      <a:pt x="72" y="36"/>
                      <a:pt x="72" y="37"/>
                    </a:cubicBezTo>
                    <a:cubicBezTo>
                      <a:pt x="72" y="38"/>
                      <a:pt x="72" y="39"/>
                      <a:pt x="71" y="40"/>
                    </a:cubicBezTo>
                    <a:cubicBezTo>
                      <a:pt x="70" y="42"/>
                      <a:pt x="69" y="43"/>
                      <a:pt x="67" y="42"/>
                    </a:cubicBezTo>
                    <a:cubicBezTo>
                      <a:pt x="66" y="42"/>
                      <a:pt x="65" y="42"/>
                      <a:pt x="64" y="42"/>
                    </a:cubicBezTo>
                    <a:cubicBezTo>
                      <a:pt x="63" y="43"/>
                      <a:pt x="61" y="43"/>
                      <a:pt x="60" y="42"/>
                    </a:cubicBezTo>
                    <a:cubicBezTo>
                      <a:pt x="59" y="42"/>
                      <a:pt x="59" y="42"/>
                      <a:pt x="58" y="41"/>
                    </a:cubicBezTo>
                    <a:cubicBezTo>
                      <a:pt x="57" y="41"/>
                      <a:pt x="56" y="40"/>
                      <a:pt x="55" y="38"/>
                    </a:cubicBezTo>
                    <a:cubicBezTo>
                      <a:pt x="55" y="38"/>
                      <a:pt x="55" y="37"/>
                      <a:pt x="54" y="36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3" y="35"/>
                      <a:pt x="53" y="35"/>
                      <a:pt x="53" y="34"/>
                    </a:cubicBezTo>
                    <a:cubicBezTo>
                      <a:pt x="53" y="34"/>
                      <a:pt x="53" y="33"/>
                      <a:pt x="53" y="33"/>
                    </a:cubicBezTo>
                    <a:cubicBezTo>
                      <a:pt x="52" y="32"/>
                      <a:pt x="52" y="30"/>
                      <a:pt x="52" y="28"/>
                    </a:cubicBezTo>
                    <a:cubicBezTo>
                      <a:pt x="52" y="28"/>
                      <a:pt x="52" y="27"/>
                      <a:pt x="52" y="26"/>
                    </a:cubicBezTo>
                    <a:cubicBezTo>
                      <a:pt x="52" y="24"/>
                      <a:pt x="52" y="23"/>
                      <a:pt x="53" y="22"/>
                    </a:cubicBezTo>
                    <a:cubicBezTo>
                      <a:pt x="53" y="22"/>
                      <a:pt x="53" y="22"/>
                      <a:pt x="54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1" y="21"/>
                      <a:pt x="49" y="21"/>
                      <a:pt x="49" y="20"/>
                    </a:cubicBezTo>
                    <a:cubicBezTo>
                      <a:pt x="48" y="19"/>
                      <a:pt x="47" y="18"/>
                      <a:pt x="47" y="17"/>
                    </a:cubicBezTo>
                    <a:cubicBezTo>
                      <a:pt x="46" y="16"/>
                      <a:pt x="46" y="15"/>
                      <a:pt x="45" y="14"/>
                    </a:cubicBezTo>
                    <a:cubicBezTo>
                      <a:pt x="45" y="14"/>
                      <a:pt x="44" y="13"/>
                      <a:pt x="44" y="12"/>
                    </a:cubicBezTo>
                    <a:cubicBezTo>
                      <a:pt x="44" y="11"/>
                      <a:pt x="43" y="10"/>
                      <a:pt x="42" y="10"/>
                    </a:cubicBezTo>
                    <a:cubicBezTo>
                      <a:pt x="40" y="9"/>
                      <a:pt x="39" y="10"/>
                      <a:pt x="38" y="12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5" y="11"/>
                      <a:pt x="34" y="9"/>
                      <a:pt x="33" y="8"/>
                    </a:cubicBezTo>
                    <a:cubicBezTo>
                      <a:pt x="32" y="7"/>
                      <a:pt x="31" y="6"/>
                      <a:pt x="30" y="5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2" y="5"/>
                      <a:pt x="21" y="5"/>
                      <a:pt x="21" y="5"/>
                    </a:cubicBezTo>
                    <a:cubicBezTo>
                      <a:pt x="17" y="5"/>
                      <a:pt x="15" y="4"/>
                      <a:pt x="11" y="3"/>
                    </a:cubicBezTo>
                    <a:cubicBezTo>
                      <a:pt x="9" y="2"/>
                      <a:pt x="8" y="2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9" y="3"/>
                      <a:pt x="10" y="3"/>
                    </a:cubicBezTo>
                    <a:cubicBezTo>
                      <a:pt x="11" y="4"/>
                      <a:pt x="12" y="4"/>
                      <a:pt x="13" y="6"/>
                    </a:cubicBezTo>
                    <a:cubicBezTo>
                      <a:pt x="14" y="9"/>
                      <a:pt x="15" y="11"/>
                      <a:pt x="16" y="12"/>
                    </a:cubicBezTo>
                    <a:cubicBezTo>
                      <a:pt x="16" y="13"/>
                      <a:pt x="17" y="14"/>
                      <a:pt x="18" y="14"/>
                    </a:cubicBezTo>
                    <a:cubicBezTo>
                      <a:pt x="19" y="14"/>
                      <a:pt x="19" y="15"/>
                      <a:pt x="20" y="16"/>
                    </a:cubicBezTo>
                    <a:cubicBezTo>
                      <a:pt x="20" y="16"/>
                      <a:pt x="20" y="17"/>
                      <a:pt x="20" y="17"/>
                    </a:cubicBezTo>
                    <a:cubicBezTo>
                      <a:pt x="20" y="17"/>
                      <a:pt x="20" y="17"/>
                      <a:pt x="21" y="17"/>
                    </a:cubicBezTo>
                    <a:cubicBezTo>
                      <a:pt x="22" y="18"/>
                      <a:pt x="23" y="19"/>
                      <a:pt x="23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6" y="25"/>
                      <a:pt x="27" y="25"/>
                      <a:pt x="28" y="26"/>
                    </a:cubicBezTo>
                    <a:cubicBezTo>
                      <a:pt x="29" y="27"/>
                      <a:pt x="29" y="27"/>
                      <a:pt x="30" y="28"/>
                    </a:cubicBezTo>
                    <a:cubicBezTo>
                      <a:pt x="30" y="28"/>
                      <a:pt x="30" y="29"/>
                      <a:pt x="31" y="29"/>
                    </a:cubicBezTo>
                    <a:cubicBezTo>
                      <a:pt x="32" y="30"/>
                      <a:pt x="32" y="30"/>
                      <a:pt x="33" y="31"/>
                    </a:cubicBezTo>
                    <a:cubicBezTo>
                      <a:pt x="33" y="32"/>
                      <a:pt x="33" y="33"/>
                      <a:pt x="33" y="34"/>
                    </a:cubicBezTo>
                    <a:cubicBezTo>
                      <a:pt x="33" y="35"/>
                      <a:pt x="33" y="36"/>
                      <a:pt x="34" y="36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8"/>
                      <a:pt x="37" y="41"/>
                      <a:pt x="38" y="42"/>
                    </a:cubicBezTo>
                    <a:cubicBezTo>
                      <a:pt x="39" y="42"/>
                      <a:pt x="39" y="42"/>
                      <a:pt x="40" y="42"/>
                    </a:cubicBezTo>
                    <a:cubicBezTo>
                      <a:pt x="41" y="43"/>
                      <a:pt x="42" y="43"/>
                      <a:pt x="43" y="44"/>
                    </a:cubicBezTo>
                    <a:cubicBezTo>
                      <a:pt x="45" y="45"/>
                      <a:pt x="46" y="45"/>
                      <a:pt x="48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0" y="47"/>
                      <a:pt x="51" y="47"/>
                      <a:pt x="52" y="48"/>
                    </a:cubicBezTo>
                    <a:cubicBezTo>
                      <a:pt x="54" y="49"/>
                      <a:pt x="56" y="50"/>
                      <a:pt x="57" y="49"/>
                    </a:cubicBezTo>
                    <a:cubicBezTo>
                      <a:pt x="59" y="48"/>
                      <a:pt x="60" y="48"/>
                      <a:pt x="61" y="48"/>
                    </a:cubicBezTo>
                    <a:close/>
                    <a:moveTo>
                      <a:pt x="19" y="27"/>
                    </a:moveTo>
                    <a:cubicBezTo>
                      <a:pt x="20" y="27"/>
                      <a:pt x="20" y="28"/>
                      <a:pt x="21" y="29"/>
                    </a:cubicBezTo>
                    <a:cubicBezTo>
                      <a:pt x="21" y="29"/>
                      <a:pt x="21" y="29"/>
                      <a:pt x="21" y="28"/>
                    </a:cubicBezTo>
                    <a:cubicBezTo>
                      <a:pt x="21" y="28"/>
                      <a:pt x="20" y="27"/>
                      <a:pt x="19" y="27"/>
                    </a:cubicBezTo>
                    <a:close/>
                    <a:moveTo>
                      <a:pt x="15" y="24"/>
                    </a:moveTo>
                    <a:cubicBezTo>
                      <a:pt x="16" y="24"/>
                      <a:pt x="16" y="24"/>
                      <a:pt x="17" y="25"/>
                    </a:cubicBezTo>
                    <a:cubicBezTo>
                      <a:pt x="17" y="24"/>
                      <a:pt x="17" y="23"/>
                      <a:pt x="17" y="22"/>
                    </a:cubicBezTo>
                    <a:cubicBezTo>
                      <a:pt x="16" y="22"/>
                      <a:pt x="16" y="21"/>
                      <a:pt x="16" y="21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7"/>
                      <a:pt x="11" y="14"/>
                      <a:pt x="10" y="12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2" y="1"/>
                    </a:cubicBezTo>
                    <a:cubicBezTo>
                      <a:pt x="4" y="3"/>
                      <a:pt x="5" y="6"/>
                      <a:pt x="5" y="8"/>
                    </a:cubicBezTo>
                    <a:cubicBezTo>
                      <a:pt x="6" y="9"/>
                      <a:pt x="7" y="9"/>
                      <a:pt x="7" y="10"/>
                    </a:cubicBezTo>
                    <a:cubicBezTo>
                      <a:pt x="9" y="11"/>
                      <a:pt x="11" y="13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8" y="16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3" y="18"/>
                      <a:pt x="13" y="19"/>
                    </a:cubicBezTo>
                    <a:cubicBezTo>
                      <a:pt x="14" y="19"/>
                      <a:pt x="14" y="19"/>
                      <a:pt x="15" y="20"/>
                    </a:cubicBezTo>
                    <a:cubicBezTo>
                      <a:pt x="15" y="21"/>
                      <a:pt x="15" y="23"/>
                      <a:pt x="15" y="2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3" name="Freeform 57"/>
              <p:cNvSpPr/>
              <p:nvPr/>
            </p:nvSpPr>
            <p:spPr bwMode="auto">
              <a:xfrm>
                <a:off x="3042" y="217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4" name="Freeform 58"/>
              <p:cNvSpPr/>
              <p:nvPr/>
            </p:nvSpPr>
            <p:spPr bwMode="auto">
              <a:xfrm>
                <a:off x="3040" y="2173"/>
                <a:ext cx="5" cy="7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1 h 3"/>
                  <a:gd name="T4" fmla="*/ 2 w 2"/>
                  <a:gd name="T5" fmla="*/ 0 h 3"/>
                  <a:gd name="T6" fmla="*/ 2 w 2"/>
                  <a:gd name="T7" fmla="*/ 3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5" name="Freeform 59"/>
              <p:cNvSpPr/>
              <p:nvPr/>
            </p:nvSpPr>
            <p:spPr bwMode="auto">
              <a:xfrm>
                <a:off x="3023" y="2171"/>
                <a:ext cx="3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6" name="Freeform 60"/>
              <p:cNvSpPr/>
              <p:nvPr/>
            </p:nvSpPr>
            <p:spPr bwMode="auto">
              <a:xfrm>
                <a:off x="3021" y="2171"/>
                <a:ext cx="5" cy="4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1 h 2"/>
                  <a:gd name="T4" fmla="*/ 1 w 2"/>
                  <a:gd name="T5" fmla="*/ 1 h 2"/>
                  <a:gd name="T6" fmla="*/ 1 w 2"/>
                  <a:gd name="T7" fmla="*/ 0 h 2"/>
                  <a:gd name="T8" fmla="*/ 1 w 2"/>
                  <a:gd name="T9" fmla="*/ 0 h 2"/>
                  <a:gd name="T10" fmla="*/ 2 w 2"/>
                  <a:gd name="T11" fmla="*/ 0 h 2"/>
                  <a:gd name="T12" fmla="*/ 2 w 2"/>
                  <a:gd name="T13" fmla="*/ 1 h 2"/>
                  <a:gd name="T14" fmla="*/ 1 w 2"/>
                  <a:gd name="T15" fmla="*/ 1 h 2"/>
                  <a:gd name="T16" fmla="*/ 1 w 2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7" name="Freeform 61"/>
              <p:cNvSpPr/>
              <p:nvPr/>
            </p:nvSpPr>
            <p:spPr bwMode="auto">
              <a:xfrm>
                <a:off x="3059" y="217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8" name="Freeform 62"/>
              <p:cNvSpPr/>
              <p:nvPr/>
            </p:nvSpPr>
            <p:spPr bwMode="auto">
              <a:xfrm>
                <a:off x="3059" y="2168"/>
                <a:ext cx="5" cy="7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2 h 3"/>
                  <a:gd name="T4" fmla="*/ 0 w 2"/>
                  <a:gd name="T5" fmla="*/ 2 h 3"/>
                  <a:gd name="T6" fmla="*/ 0 w 2"/>
                  <a:gd name="T7" fmla="*/ 1 h 3"/>
                  <a:gd name="T8" fmla="*/ 1 w 2"/>
                  <a:gd name="T9" fmla="*/ 1 h 3"/>
                  <a:gd name="T10" fmla="*/ 2 w 2"/>
                  <a:gd name="T11" fmla="*/ 0 h 3"/>
                  <a:gd name="T12" fmla="*/ 2 w 2"/>
                  <a:gd name="T13" fmla="*/ 1 h 3"/>
                  <a:gd name="T14" fmla="*/ 2 w 2"/>
                  <a:gd name="T15" fmla="*/ 2 h 3"/>
                  <a:gd name="T16" fmla="*/ 2 w 2"/>
                  <a:gd name="T17" fmla="*/ 3 h 3"/>
                  <a:gd name="T18" fmla="*/ 1 w 2"/>
                  <a:gd name="T19" fmla="*/ 3 h 3"/>
                  <a:gd name="T20" fmla="*/ 1 w 2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09" name="Freeform 63"/>
              <p:cNvSpPr/>
              <p:nvPr/>
            </p:nvSpPr>
            <p:spPr bwMode="auto">
              <a:xfrm>
                <a:off x="3218" y="2268"/>
                <a:ext cx="26" cy="26"/>
              </a:xfrm>
              <a:custGeom>
                <a:avLst/>
                <a:gdLst>
                  <a:gd name="T0" fmla="*/ 10 w 11"/>
                  <a:gd name="T1" fmla="*/ 11 h 11"/>
                  <a:gd name="T2" fmla="*/ 11 w 11"/>
                  <a:gd name="T3" fmla="*/ 0 h 11"/>
                  <a:gd name="T4" fmla="*/ 7 w 11"/>
                  <a:gd name="T5" fmla="*/ 0 h 11"/>
                  <a:gd name="T6" fmla="*/ 4 w 11"/>
                  <a:gd name="T7" fmla="*/ 3 h 11"/>
                  <a:gd name="T8" fmla="*/ 2 w 11"/>
                  <a:gd name="T9" fmla="*/ 4 h 11"/>
                  <a:gd name="T10" fmla="*/ 0 w 11"/>
                  <a:gd name="T11" fmla="*/ 5 h 11"/>
                  <a:gd name="T12" fmla="*/ 4 w 11"/>
                  <a:gd name="T13" fmla="*/ 10 h 11"/>
                  <a:gd name="T14" fmla="*/ 10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0" y="11"/>
                    </a:moveTo>
                    <a:cubicBezTo>
                      <a:pt x="8" y="8"/>
                      <a:pt x="10" y="3"/>
                      <a:pt x="11" y="0"/>
                    </a:cubicBezTo>
                    <a:cubicBezTo>
                      <a:pt x="9" y="0"/>
                      <a:pt x="9" y="1"/>
                      <a:pt x="7" y="0"/>
                    </a:cubicBezTo>
                    <a:cubicBezTo>
                      <a:pt x="7" y="0"/>
                      <a:pt x="5" y="2"/>
                      <a:pt x="4" y="3"/>
                    </a:cubicBezTo>
                    <a:cubicBezTo>
                      <a:pt x="4" y="3"/>
                      <a:pt x="2" y="2"/>
                      <a:pt x="2" y="4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0" y="7"/>
                      <a:pt x="3" y="9"/>
                      <a:pt x="4" y="10"/>
                    </a:cubicBezTo>
                    <a:cubicBezTo>
                      <a:pt x="5" y="11"/>
                      <a:pt x="9" y="11"/>
                      <a:pt x="10" y="1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0" name="Freeform 64"/>
              <p:cNvSpPr>
                <a:spLocks noEditPoints="1"/>
              </p:cNvSpPr>
              <p:nvPr/>
            </p:nvSpPr>
            <p:spPr bwMode="auto">
              <a:xfrm>
                <a:off x="3213" y="2266"/>
                <a:ext cx="33" cy="28"/>
              </a:xfrm>
              <a:custGeom>
                <a:avLst/>
                <a:gdLst>
                  <a:gd name="T0" fmla="*/ 10 w 14"/>
                  <a:gd name="T1" fmla="*/ 12 h 12"/>
                  <a:gd name="T2" fmla="*/ 10 w 14"/>
                  <a:gd name="T3" fmla="*/ 12 h 12"/>
                  <a:gd name="T4" fmla="*/ 6 w 14"/>
                  <a:gd name="T5" fmla="*/ 12 h 12"/>
                  <a:gd name="T6" fmla="*/ 4 w 14"/>
                  <a:gd name="T7" fmla="*/ 10 h 12"/>
                  <a:gd name="T8" fmla="*/ 1 w 14"/>
                  <a:gd name="T9" fmla="*/ 6 h 12"/>
                  <a:gd name="T10" fmla="*/ 0 w 14"/>
                  <a:gd name="T11" fmla="*/ 5 h 12"/>
                  <a:gd name="T12" fmla="*/ 2 w 14"/>
                  <a:gd name="T13" fmla="*/ 5 h 12"/>
                  <a:gd name="T14" fmla="*/ 3 w 14"/>
                  <a:gd name="T15" fmla="*/ 4 h 12"/>
                  <a:gd name="T16" fmla="*/ 5 w 14"/>
                  <a:gd name="T17" fmla="*/ 3 h 12"/>
                  <a:gd name="T18" fmla="*/ 6 w 14"/>
                  <a:gd name="T19" fmla="*/ 3 h 12"/>
                  <a:gd name="T20" fmla="*/ 7 w 14"/>
                  <a:gd name="T21" fmla="*/ 2 h 12"/>
                  <a:gd name="T22" fmla="*/ 9 w 14"/>
                  <a:gd name="T23" fmla="*/ 1 h 12"/>
                  <a:gd name="T24" fmla="*/ 9 w 14"/>
                  <a:gd name="T25" fmla="*/ 1 h 12"/>
                  <a:gd name="T26" fmla="*/ 12 w 14"/>
                  <a:gd name="T27" fmla="*/ 0 h 12"/>
                  <a:gd name="T28" fmla="*/ 13 w 14"/>
                  <a:gd name="T29" fmla="*/ 0 h 12"/>
                  <a:gd name="T30" fmla="*/ 14 w 14"/>
                  <a:gd name="T31" fmla="*/ 0 h 12"/>
                  <a:gd name="T32" fmla="*/ 14 w 14"/>
                  <a:gd name="T33" fmla="*/ 1 h 12"/>
                  <a:gd name="T34" fmla="*/ 13 w 14"/>
                  <a:gd name="T35" fmla="*/ 4 h 12"/>
                  <a:gd name="T36" fmla="*/ 12 w 14"/>
                  <a:gd name="T37" fmla="*/ 11 h 12"/>
                  <a:gd name="T38" fmla="*/ 13 w 14"/>
                  <a:gd name="T39" fmla="*/ 12 h 12"/>
                  <a:gd name="T40" fmla="*/ 12 w 14"/>
                  <a:gd name="T41" fmla="*/ 12 h 12"/>
                  <a:gd name="T42" fmla="*/ 10 w 14"/>
                  <a:gd name="T43" fmla="*/ 12 h 12"/>
                  <a:gd name="T44" fmla="*/ 3 w 14"/>
                  <a:gd name="T45" fmla="*/ 7 h 12"/>
                  <a:gd name="T46" fmla="*/ 5 w 14"/>
                  <a:gd name="T47" fmla="*/ 9 h 12"/>
                  <a:gd name="T48" fmla="*/ 7 w 14"/>
                  <a:gd name="T49" fmla="*/ 11 h 12"/>
                  <a:gd name="T50" fmla="*/ 10 w 14"/>
                  <a:gd name="T51" fmla="*/ 11 h 12"/>
                  <a:gd name="T52" fmla="*/ 10 w 14"/>
                  <a:gd name="T53" fmla="*/ 11 h 12"/>
                  <a:gd name="T54" fmla="*/ 11 w 14"/>
                  <a:gd name="T55" fmla="*/ 11 h 12"/>
                  <a:gd name="T56" fmla="*/ 12 w 14"/>
                  <a:gd name="T57" fmla="*/ 3 h 12"/>
                  <a:gd name="T58" fmla="*/ 12 w 14"/>
                  <a:gd name="T59" fmla="*/ 2 h 12"/>
                  <a:gd name="T60" fmla="*/ 9 w 14"/>
                  <a:gd name="T61" fmla="*/ 2 h 12"/>
                  <a:gd name="T62" fmla="*/ 8 w 14"/>
                  <a:gd name="T63" fmla="*/ 3 h 12"/>
                  <a:gd name="T64" fmla="*/ 7 w 14"/>
                  <a:gd name="T65" fmla="*/ 4 h 12"/>
                  <a:gd name="T66" fmla="*/ 5 w 14"/>
                  <a:gd name="T67" fmla="*/ 4 h 12"/>
                  <a:gd name="T68" fmla="*/ 4 w 14"/>
                  <a:gd name="T69" fmla="*/ 5 h 12"/>
                  <a:gd name="T70" fmla="*/ 3 w 14"/>
                  <a:gd name="T7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2">
                    <a:moveTo>
                      <a:pt x="10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6" y="12"/>
                      <a:pt x="6" y="12"/>
                    </a:cubicBezTo>
                    <a:cubicBezTo>
                      <a:pt x="5" y="11"/>
                      <a:pt x="5" y="11"/>
                      <a:pt x="4" y="10"/>
                    </a:cubicBezTo>
                    <a:cubicBezTo>
                      <a:pt x="3" y="9"/>
                      <a:pt x="2" y="8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4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1"/>
                      <a:pt x="12" y="0"/>
                    </a:cubicBezTo>
                    <a:cubicBezTo>
                      <a:pt x="12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3"/>
                      <a:pt x="13" y="4"/>
                    </a:cubicBezTo>
                    <a:cubicBezTo>
                      <a:pt x="12" y="6"/>
                      <a:pt x="11" y="9"/>
                      <a:pt x="12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0" y="12"/>
                    </a:cubicBezTo>
                    <a:close/>
                    <a:moveTo>
                      <a:pt x="3" y="7"/>
                    </a:moveTo>
                    <a:cubicBezTo>
                      <a:pt x="3" y="7"/>
                      <a:pt x="4" y="8"/>
                      <a:pt x="5" y="9"/>
                    </a:cubicBezTo>
                    <a:cubicBezTo>
                      <a:pt x="6" y="10"/>
                      <a:pt x="6" y="10"/>
                      <a:pt x="7" y="11"/>
                    </a:cubicBezTo>
                    <a:cubicBezTo>
                      <a:pt x="7" y="11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9"/>
                      <a:pt x="11" y="6"/>
                      <a:pt x="12" y="3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1" y="2"/>
                      <a:pt x="10" y="2"/>
                      <a:pt x="9" y="2"/>
                    </a:cubicBezTo>
                    <a:cubicBezTo>
                      <a:pt x="9" y="2"/>
                      <a:pt x="8" y="3"/>
                      <a:pt x="8" y="3"/>
                    </a:cubicBezTo>
                    <a:cubicBezTo>
                      <a:pt x="7" y="3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4" y="6"/>
                      <a:pt x="4" y="6"/>
                      <a:pt x="3" y="7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1" name="Freeform 65"/>
              <p:cNvSpPr/>
              <p:nvPr/>
            </p:nvSpPr>
            <p:spPr bwMode="auto">
              <a:xfrm>
                <a:off x="3251" y="231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2" name="Freeform 66"/>
              <p:cNvSpPr/>
              <p:nvPr/>
            </p:nvSpPr>
            <p:spPr bwMode="auto">
              <a:xfrm>
                <a:off x="3251" y="2309"/>
                <a:ext cx="5" cy="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4 h 4"/>
                  <a:gd name="T4" fmla="*/ 0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3" name="Freeform 67"/>
              <p:cNvSpPr/>
              <p:nvPr/>
            </p:nvSpPr>
            <p:spPr bwMode="auto">
              <a:xfrm>
                <a:off x="3244" y="2297"/>
                <a:ext cx="38" cy="21"/>
              </a:xfrm>
              <a:custGeom>
                <a:avLst/>
                <a:gdLst>
                  <a:gd name="T0" fmla="*/ 15 w 16"/>
                  <a:gd name="T1" fmla="*/ 5 h 9"/>
                  <a:gd name="T2" fmla="*/ 14 w 16"/>
                  <a:gd name="T3" fmla="*/ 8 h 9"/>
                  <a:gd name="T4" fmla="*/ 14 w 16"/>
                  <a:gd name="T5" fmla="*/ 5 h 9"/>
                  <a:gd name="T6" fmla="*/ 10 w 16"/>
                  <a:gd name="T7" fmla="*/ 4 h 9"/>
                  <a:gd name="T8" fmla="*/ 8 w 16"/>
                  <a:gd name="T9" fmla="*/ 8 h 9"/>
                  <a:gd name="T10" fmla="*/ 6 w 16"/>
                  <a:gd name="T11" fmla="*/ 7 h 9"/>
                  <a:gd name="T12" fmla="*/ 1 w 16"/>
                  <a:gd name="T13" fmla="*/ 6 h 9"/>
                  <a:gd name="T14" fmla="*/ 2 w 16"/>
                  <a:gd name="T15" fmla="*/ 3 h 9"/>
                  <a:gd name="T16" fmla="*/ 3 w 16"/>
                  <a:gd name="T17" fmla="*/ 4 h 9"/>
                  <a:gd name="T18" fmla="*/ 5 w 16"/>
                  <a:gd name="T19" fmla="*/ 4 h 9"/>
                  <a:gd name="T20" fmla="*/ 9 w 16"/>
                  <a:gd name="T21" fmla="*/ 4 h 9"/>
                  <a:gd name="T22" fmla="*/ 15 w 16"/>
                  <a:gd name="T2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5" y="5"/>
                    </a:moveTo>
                    <a:cubicBezTo>
                      <a:pt x="16" y="7"/>
                      <a:pt x="15" y="7"/>
                      <a:pt x="14" y="8"/>
                    </a:cubicBezTo>
                    <a:cubicBezTo>
                      <a:pt x="13" y="7"/>
                      <a:pt x="13" y="6"/>
                      <a:pt x="14" y="5"/>
                    </a:cubicBezTo>
                    <a:cubicBezTo>
                      <a:pt x="12" y="5"/>
                      <a:pt x="11" y="3"/>
                      <a:pt x="10" y="4"/>
                    </a:cubicBezTo>
                    <a:cubicBezTo>
                      <a:pt x="8" y="5"/>
                      <a:pt x="6" y="6"/>
                      <a:pt x="8" y="8"/>
                    </a:cubicBezTo>
                    <a:cubicBezTo>
                      <a:pt x="7" y="9"/>
                      <a:pt x="6" y="9"/>
                      <a:pt x="6" y="7"/>
                    </a:cubicBezTo>
                    <a:cubicBezTo>
                      <a:pt x="4" y="8"/>
                      <a:pt x="3" y="4"/>
                      <a:pt x="1" y="6"/>
                    </a:cubicBezTo>
                    <a:cubicBezTo>
                      <a:pt x="0" y="4"/>
                      <a:pt x="1" y="2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7" y="4"/>
                      <a:pt x="7" y="3"/>
                      <a:pt x="9" y="4"/>
                    </a:cubicBezTo>
                    <a:cubicBezTo>
                      <a:pt x="9" y="0"/>
                      <a:pt x="14" y="4"/>
                      <a:pt x="15" y="5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4" name="Freeform 68"/>
              <p:cNvSpPr>
                <a:spLocks noEditPoints="1"/>
              </p:cNvSpPr>
              <p:nvPr/>
            </p:nvSpPr>
            <p:spPr bwMode="auto">
              <a:xfrm>
                <a:off x="3244" y="2299"/>
                <a:ext cx="40" cy="19"/>
              </a:xfrm>
              <a:custGeom>
                <a:avLst/>
                <a:gdLst>
                  <a:gd name="T0" fmla="*/ 6 w 17"/>
                  <a:gd name="T1" fmla="*/ 8 h 8"/>
                  <a:gd name="T2" fmla="*/ 4 w 17"/>
                  <a:gd name="T3" fmla="*/ 6 h 8"/>
                  <a:gd name="T4" fmla="*/ 1 w 17"/>
                  <a:gd name="T5" fmla="*/ 6 h 8"/>
                  <a:gd name="T6" fmla="*/ 0 w 17"/>
                  <a:gd name="T7" fmla="*/ 5 h 8"/>
                  <a:gd name="T8" fmla="*/ 3 w 17"/>
                  <a:gd name="T9" fmla="*/ 1 h 8"/>
                  <a:gd name="T10" fmla="*/ 3 w 17"/>
                  <a:gd name="T11" fmla="*/ 2 h 8"/>
                  <a:gd name="T12" fmla="*/ 5 w 17"/>
                  <a:gd name="T13" fmla="*/ 3 h 8"/>
                  <a:gd name="T14" fmla="*/ 8 w 17"/>
                  <a:gd name="T15" fmla="*/ 2 h 8"/>
                  <a:gd name="T16" fmla="*/ 16 w 17"/>
                  <a:gd name="T17" fmla="*/ 3 h 8"/>
                  <a:gd name="T18" fmla="*/ 16 w 17"/>
                  <a:gd name="T19" fmla="*/ 4 h 8"/>
                  <a:gd name="T20" fmla="*/ 15 w 17"/>
                  <a:gd name="T21" fmla="*/ 8 h 8"/>
                  <a:gd name="T22" fmla="*/ 14 w 17"/>
                  <a:gd name="T23" fmla="*/ 8 h 8"/>
                  <a:gd name="T24" fmla="*/ 13 w 17"/>
                  <a:gd name="T25" fmla="*/ 5 h 8"/>
                  <a:gd name="T26" fmla="*/ 10 w 17"/>
                  <a:gd name="T27" fmla="*/ 4 h 8"/>
                  <a:gd name="T28" fmla="*/ 8 w 17"/>
                  <a:gd name="T29" fmla="*/ 6 h 8"/>
                  <a:gd name="T30" fmla="*/ 9 w 17"/>
                  <a:gd name="T31" fmla="*/ 7 h 8"/>
                  <a:gd name="T32" fmla="*/ 7 w 17"/>
                  <a:gd name="T33" fmla="*/ 8 h 8"/>
                  <a:gd name="T34" fmla="*/ 7 w 17"/>
                  <a:gd name="T35" fmla="*/ 6 h 8"/>
                  <a:gd name="T36" fmla="*/ 7 w 17"/>
                  <a:gd name="T37" fmla="*/ 7 h 8"/>
                  <a:gd name="T38" fmla="*/ 7 w 17"/>
                  <a:gd name="T39" fmla="*/ 5 h 8"/>
                  <a:gd name="T40" fmla="*/ 8 w 17"/>
                  <a:gd name="T41" fmla="*/ 3 h 8"/>
                  <a:gd name="T42" fmla="*/ 7 w 17"/>
                  <a:gd name="T43" fmla="*/ 3 h 8"/>
                  <a:gd name="T44" fmla="*/ 4 w 17"/>
                  <a:gd name="T45" fmla="*/ 4 h 8"/>
                  <a:gd name="T46" fmla="*/ 2 w 17"/>
                  <a:gd name="T47" fmla="*/ 2 h 8"/>
                  <a:gd name="T48" fmla="*/ 1 w 17"/>
                  <a:gd name="T49" fmla="*/ 3 h 8"/>
                  <a:gd name="T50" fmla="*/ 4 w 17"/>
                  <a:gd name="T51" fmla="*/ 5 h 8"/>
                  <a:gd name="T52" fmla="*/ 7 w 17"/>
                  <a:gd name="T53" fmla="*/ 5 h 8"/>
                  <a:gd name="T54" fmla="*/ 14 w 17"/>
                  <a:gd name="T55" fmla="*/ 5 h 8"/>
                  <a:gd name="T56" fmla="*/ 14 w 17"/>
                  <a:gd name="T57" fmla="*/ 6 h 8"/>
                  <a:gd name="T58" fmla="*/ 15 w 17"/>
                  <a:gd name="T59" fmla="*/ 4 h 8"/>
                  <a:gd name="T60" fmla="*/ 12 w 17"/>
                  <a:gd name="T61" fmla="*/ 3 h 8"/>
                  <a:gd name="T62" fmla="*/ 15 w 17"/>
                  <a:gd name="T63" fmla="*/ 4 h 8"/>
                  <a:gd name="T64" fmla="*/ 9 w 17"/>
                  <a:gd name="T65" fmla="*/ 3 h 8"/>
                  <a:gd name="T66" fmla="*/ 9 w 17"/>
                  <a:gd name="T6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8">
                    <a:moveTo>
                      <a:pt x="7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3" y="6"/>
                      <a:pt x="2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1"/>
                      <a:pt x="9" y="0"/>
                      <a:pt x="10" y="0"/>
                    </a:cubicBezTo>
                    <a:cubicBezTo>
                      <a:pt x="12" y="0"/>
                      <a:pt x="15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5"/>
                      <a:pt x="16" y="6"/>
                      <a:pt x="15" y="7"/>
                    </a:cubicBezTo>
                    <a:cubicBezTo>
                      <a:pt x="15" y="7"/>
                      <a:pt x="15" y="7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2" y="7"/>
                      <a:pt x="12" y="6"/>
                    </a:cubicBezTo>
                    <a:cubicBezTo>
                      <a:pt x="12" y="6"/>
                      <a:pt x="12" y="5"/>
                      <a:pt x="13" y="5"/>
                    </a:cubicBezTo>
                    <a:cubicBezTo>
                      <a:pt x="12" y="5"/>
                      <a:pt x="12" y="4"/>
                      <a:pt x="12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10" y="4"/>
                      <a:pt x="9" y="4"/>
                    </a:cubicBezTo>
                    <a:cubicBezTo>
                      <a:pt x="9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8"/>
                      <a:pt x="7" y="8"/>
                      <a:pt x="7" y="8"/>
                    </a:cubicBezTo>
                    <a:close/>
                    <a:moveTo>
                      <a:pt x="7" y="5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7" y="4"/>
                      <a:pt x="8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5" y="5"/>
                      <a:pt x="5" y="6"/>
                      <a:pt x="6" y="6"/>
                    </a:cubicBezTo>
                    <a:lnTo>
                      <a:pt x="7" y="5"/>
                    </a:lnTo>
                    <a:close/>
                    <a:moveTo>
                      <a:pt x="15" y="4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4"/>
                    </a:cubicBezTo>
                    <a:close/>
                    <a:moveTo>
                      <a:pt x="11" y="2"/>
                    </a:moveTo>
                    <a:cubicBezTo>
                      <a:pt x="11" y="2"/>
                      <a:pt x="12" y="3"/>
                      <a:pt x="12" y="3"/>
                    </a:cubicBezTo>
                    <a:cubicBezTo>
                      <a:pt x="13" y="3"/>
                      <a:pt x="13" y="4"/>
                      <a:pt x="14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3"/>
                      <a:pt x="12" y="2"/>
                      <a:pt x="10" y="2"/>
                    </a:cubicBezTo>
                    <a:cubicBezTo>
                      <a:pt x="10" y="2"/>
                      <a:pt x="10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2"/>
                      <a:pt x="11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5" name="Freeform 69"/>
              <p:cNvSpPr/>
              <p:nvPr/>
            </p:nvSpPr>
            <p:spPr bwMode="auto">
              <a:xfrm>
                <a:off x="3270" y="2187"/>
                <a:ext cx="7" cy="3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6" name="Freeform 70"/>
              <p:cNvSpPr/>
              <p:nvPr/>
            </p:nvSpPr>
            <p:spPr bwMode="auto">
              <a:xfrm>
                <a:off x="3258" y="2185"/>
                <a:ext cx="21" cy="7"/>
              </a:xfrm>
              <a:custGeom>
                <a:avLst/>
                <a:gdLst>
                  <a:gd name="T0" fmla="*/ 9 w 9"/>
                  <a:gd name="T1" fmla="*/ 3 h 3"/>
                  <a:gd name="T2" fmla="*/ 0 w 9"/>
                  <a:gd name="T3" fmla="*/ 1 h 3"/>
                  <a:gd name="T4" fmla="*/ 6 w 9"/>
                  <a:gd name="T5" fmla="*/ 1 h 3"/>
                  <a:gd name="T6" fmla="*/ 8 w 9"/>
                  <a:gd name="T7" fmla="*/ 0 h 3"/>
                  <a:gd name="T8" fmla="*/ 8 w 9"/>
                  <a:gd name="T9" fmla="*/ 0 h 3"/>
                  <a:gd name="T10" fmla="*/ 9 w 9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3">
                    <a:moveTo>
                      <a:pt x="9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7" name="Freeform 71"/>
              <p:cNvSpPr/>
              <p:nvPr/>
            </p:nvSpPr>
            <p:spPr bwMode="auto">
              <a:xfrm>
                <a:off x="3303" y="2225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8" name="Freeform 72"/>
              <p:cNvSpPr/>
              <p:nvPr/>
            </p:nvSpPr>
            <p:spPr bwMode="auto">
              <a:xfrm>
                <a:off x="3303" y="2223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3 h 3"/>
                  <a:gd name="T4" fmla="*/ 0 w 3"/>
                  <a:gd name="T5" fmla="*/ 2 h 3"/>
                  <a:gd name="T6" fmla="*/ 2 w 3"/>
                  <a:gd name="T7" fmla="*/ 0 h 3"/>
                  <a:gd name="T8" fmla="*/ 3 w 3"/>
                  <a:gd name="T9" fmla="*/ 0 h 3"/>
                  <a:gd name="T10" fmla="*/ 3 w 3"/>
                  <a:gd name="T11" fmla="*/ 1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19" name="Freeform 73"/>
              <p:cNvSpPr/>
              <p:nvPr/>
            </p:nvSpPr>
            <p:spPr bwMode="auto">
              <a:xfrm>
                <a:off x="3291" y="2202"/>
                <a:ext cx="3" cy="7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3"/>
                      <a:pt x="0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0" name="Freeform 74"/>
              <p:cNvSpPr/>
              <p:nvPr/>
            </p:nvSpPr>
            <p:spPr bwMode="auto">
              <a:xfrm>
                <a:off x="3282" y="2190"/>
                <a:ext cx="12" cy="16"/>
              </a:xfrm>
              <a:custGeom>
                <a:avLst/>
                <a:gdLst>
                  <a:gd name="T0" fmla="*/ 5 w 5"/>
                  <a:gd name="T1" fmla="*/ 7 h 7"/>
                  <a:gd name="T2" fmla="*/ 3 w 5"/>
                  <a:gd name="T3" fmla="*/ 6 h 7"/>
                  <a:gd name="T4" fmla="*/ 0 w 5"/>
                  <a:gd name="T5" fmla="*/ 0 h 7"/>
                  <a:gd name="T6" fmla="*/ 5 w 5"/>
                  <a:gd name="T7" fmla="*/ 5 h 7"/>
                  <a:gd name="T8" fmla="*/ 5 w 5"/>
                  <a:gd name="T9" fmla="*/ 6 h 7"/>
                  <a:gd name="T10" fmla="*/ 5 w 5"/>
                  <a:gd name="T11" fmla="*/ 6 h 7"/>
                  <a:gd name="T12" fmla="*/ 5 w 5"/>
                  <a:gd name="T13" fmla="*/ 6 h 7"/>
                  <a:gd name="T14" fmla="*/ 5 w 5"/>
                  <a:gd name="T15" fmla="*/ 7 h 7"/>
                  <a:gd name="T16" fmla="*/ 5 w 5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4" y="7"/>
                      <a:pt x="4" y="7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1" name="Freeform 75"/>
              <p:cNvSpPr/>
              <p:nvPr/>
            </p:nvSpPr>
            <p:spPr bwMode="auto">
              <a:xfrm>
                <a:off x="3287" y="2199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2" name="Freeform 76"/>
              <p:cNvSpPr/>
              <p:nvPr/>
            </p:nvSpPr>
            <p:spPr bwMode="auto">
              <a:xfrm>
                <a:off x="3284" y="2199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2 h 3"/>
                  <a:gd name="T4" fmla="*/ 1 w 3"/>
                  <a:gd name="T5" fmla="*/ 0 h 3"/>
                  <a:gd name="T6" fmla="*/ 1 w 3"/>
                  <a:gd name="T7" fmla="*/ 0 h 3"/>
                  <a:gd name="T8" fmla="*/ 2 w 3"/>
                  <a:gd name="T9" fmla="*/ 0 h 3"/>
                  <a:gd name="T10" fmla="*/ 2 w 3"/>
                  <a:gd name="T11" fmla="*/ 1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3" name="Freeform 77"/>
              <p:cNvSpPr/>
              <p:nvPr/>
            </p:nvSpPr>
            <p:spPr bwMode="auto">
              <a:xfrm>
                <a:off x="3277" y="220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4" name="Freeform 78"/>
              <p:cNvSpPr/>
              <p:nvPr/>
            </p:nvSpPr>
            <p:spPr bwMode="auto">
              <a:xfrm>
                <a:off x="3275" y="2202"/>
                <a:ext cx="4" cy="12"/>
              </a:xfrm>
              <a:custGeom>
                <a:avLst/>
                <a:gdLst>
                  <a:gd name="T0" fmla="*/ 4 w 4"/>
                  <a:gd name="T1" fmla="*/ 12 h 12"/>
                  <a:gd name="T2" fmla="*/ 0 w 4"/>
                  <a:gd name="T3" fmla="*/ 4 h 12"/>
                  <a:gd name="T4" fmla="*/ 4 w 4"/>
                  <a:gd name="T5" fmla="*/ 0 h 12"/>
                  <a:gd name="T6" fmla="*/ 4 w 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12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5" name="Freeform 79"/>
              <p:cNvSpPr/>
              <p:nvPr/>
            </p:nvSpPr>
            <p:spPr bwMode="auto">
              <a:xfrm>
                <a:off x="3275" y="219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6" name="Freeform 80"/>
              <p:cNvSpPr/>
              <p:nvPr/>
            </p:nvSpPr>
            <p:spPr bwMode="auto">
              <a:xfrm>
                <a:off x="3272" y="2197"/>
                <a:ext cx="7" cy="9"/>
              </a:xfrm>
              <a:custGeom>
                <a:avLst/>
                <a:gdLst>
                  <a:gd name="T0" fmla="*/ 2 w 3"/>
                  <a:gd name="T1" fmla="*/ 4 h 4"/>
                  <a:gd name="T2" fmla="*/ 2 w 3"/>
                  <a:gd name="T3" fmla="*/ 4 h 4"/>
                  <a:gd name="T4" fmla="*/ 0 w 3"/>
                  <a:gd name="T5" fmla="*/ 2 h 4"/>
                  <a:gd name="T6" fmla="*/ 1 w 3"/>
                  <a:gd name="T7" fmla="*/ 0 h 4"/>
                  <a:gd name="T8" fmla="*/ 2 w 3"/>
                  <a:gd name="T9" fmla="*/ 0 h 4"/>
                  <a:gd name="T10" fmla="*/ 2 w 3"/>
                  <a:gd name="T11" fmla="*/ 1 h 4"/>
                  <a:gd name="T12" fmla="*/ 3 w 3"/>
                  <a:gd name="T13" fmla="*/ 3 h 4"/>
                  <a:gd name="T14" fmla="*/ 2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7" name="Freeform 81"/>
              <p:cNvSpPr/>
              <p:nvPr/>
            </p:nvSpPr>
            <p:spPr bwMode="auto">
              <a:xfrm>
                <a:off x="3282" y="2190"/>
                <a:ext cx="0" cy="5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8" name="Freeform 82"/>
              <p:cNvSpPr/>
              <p:nvPr/>
            </p:nvSpPr>
            <p:spPr bwMode="auto">
              <a:xfrm>
                <a:off x="3279" y="2183"/>
                <a:ext cx="5" cy="21"/>
              </a:xfrm>
              <a:custGeom>
                <a:avLst/>
                <a:gdLst>
                  <a:gd name="T0" fmla="*/ 1 w 2"/>
                  <a:gd name="T1" fmla="*/ 9 h 9"/>
                  <a:gd name="T2" fmla="*/ 0 w 2"/>
                  <a:gd name="T3" fmla="*/ 5 h 9"/>
                  <a:gd name="T4" fmla="*/ 0 w 2"/>
                  <a:gd name="T5" fmla="*/ 3 h 9"/>
                  <a:gd name="T6" fmla="*/ 1 w 2"/>
                  <a:gd name="T7" fmla="*/ 0 h 9"/>
                  <a:gd name="T8" fmla="*/ 2 w 2"/>
                  <a:gd name="T9" fmla="*/ 3 h 9"/>
                  <a:gd name="T10" fmla="*/ 2 w 2"/>
                  <a:gd name="T11" fmla="*/ 3 h 9"/>
                  <a:gd name="T12" fmla="*/ 2 w 2"/>
                  <a:gd name="T13" fmla="*/ 3 h 9"/>
                  <a:gd name="T14" fmla="*/ 2 w 2"/>
                  <a:gd name="T15" fmla="*/ 4 h 9"/>
                  <a:gd name="T16" fmla="*/ 2 w 2"/>
                  <a:gd name="T17" fmla="*/ 5 h 9"/>
                  <a:gd name="T18" fmla="*/ 1 w 2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9">
                    <a:moveTo>
                      <a:pt x="1" y="9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29" name="Freeform 83"/>
              <p:cNvSpPr/>
              <p:nvPr/>
            </p:nvSpPr>
            <p:spPr bwMode="auto">
              <a:xfrm>
                <a:off x="3298" y="2216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  <a:gd name="T8" fmla="*/ 1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0" name="Freeform 84"/>
              <p:cNvSpPr/>
              <p:nvPr/>
            </p:nvSpPr>
            <p:spPr bwMode="auto">
              <a:xfrm>
                <a:off x="3294" y="2214"/>
                <a:ext cx="11" cy="11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2 h 5"/>
                  <a:gd name="T4" fmla="*/ 2 w 5"/>
                  <a:gd name="T5" fmla="*/ 1 h 5"/>
                  <a:gd name="T6" fmla="*/ 0 w 5"/>
                  <a:gd name="T7" fmla="*/ 0 h 5"/>
                  <a:gd name="T8" fmla="*/ 3 w 5"/>
                  <a:gd name="T9" fmla="*/ 0 h 5"/>
                  <a:gd name="T10" fmla="*/ 4 w 5"/>
                  <a:gd name="T11" fmla="*/ 0 h 5"/>
                  <a:gd name="T12" fmla="*/ 5 w 5"/>
                  <a:gd name="T13" fmla="*/ 1 h 5"/>
                  <a:gd name="T14" fmla="*/ 4 w 5"/>
                  <a:gd name="T15" fmla="*/ 1 h 5"/>
                  <a:gd name="T16" fmla="*/ 4 w 5"/>
                  <a:gd name="T17" fmla="*/ 2 h 5"/>
                  <a:gd name="T18" fmla="*/ 3 w 5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1" name="Freeform 85"/>
              <p:cNvSpPr/>
              <p:nvPr/>
            </p:nvSpPr>
            <p:spPr bwMode="auto">
              <a:xfrm>
                <a:off x="3305" y="2496"/>
                <a:ext cx="126" cy="252"/>
              </a:xfrm>
              <a:custGeom>
                <a:avLst/>
                <a:gdLst>
                  <a:gd name="T0" fmla="*/ 50 w 53"/>
                  <a:gd name="T1" fmla="*/ 14 h 106"/>
                  <a:gd name="T2" fmla="*/ 51 w 53"/>
                  <a:gd name="T3" fmla="*/ 19 h 106"/>
                  <a:gd name="T4" fmla="*/ 45 w 53"/>
                  <a:gd name="T5" fmla="*/ 24 h 106"/>
                  <a:gd name="T6" fmla="*/ 41 w 53"/>
                  <a:gd name="T7" fmla="*/ 30 h 106"/>
                  <a:gd name="T8" fmla="*/ 40 w 53"/>
                  <a:gd name="T9" fmla="*/ 39 h 106"/>
                  <a:gd name="T10" fmla="*/ 43 w 53"/>
                  <a:gd name="T11" fmla="*/ 45 h 106"/>
                  <a:gd name="T12" fmla="*/ 44 w 53"/>
                  <a:gd name="T13" fmla="*/ 47 h 106"/>
                  <a:gd name="T14" fmla="*/ 43 w 53"/>
                  <a:gd name="T15" fmla="*/ 51 h 106"/>
                  <a:gd name="T16" fmla="*/ 38 w 53"/>
                  <a:gd name="T17" fmla="*/ 54 h 106"/>
                  <a:gd name="T18" fmla="*/ 30 w 53"/>
                  <a:gd name="T19" fmla="*/ 55 h 106"/>
                  <a:gd name="T20" fmla="*/ 30 w 53"/>
                  <a:gd name="T21" fmla="*/ 57 h 106"/>
                  <a:gd name="T22" fmla="*/ 29 w 53"/>
                  <a:gd name="T23" fmla="*/ 60 h 106"/>
                  <a:gd name="T24" fmla="*/ 26 w 53"/>
                  <a:gd name="T25" fmla="*/ 63 h 106"/>
                  <a:gd name="T26" fmla="*/ 22 w 53"/>
                  <a:gd name="T27" fmla="*/ 62 h 106"/>
                  <a:gd name="T28" fmla="*/ 25 w 53"/>
                  <a:gd name="T29" fmla="*/ 67 h 106"/>
                  <a:gd name="T30" fmla="*/ 24 w 53"/>
                  <a:gd name="T31" fmla="*/ 67 h 106"/>
                  <a:gd name="T32" fmla="*/ 26 w 53"/>
                  <a:gd name="T33" fmla="*/ 68 h 106"/>
                  <a:gd name="T34" fmla="*/ 22 w 53"/>
                  <a:gd name="T35" fmla="*/ 69 h 106"/>
                  <a:gd name="T36" fmla="*/ 24 w 53"/>
                  <a:gd name="T37" fmla="*/ 70 h 106"/>
                  <a:gd name="T38" fmla="*/ 22 w 53"/>
                  <a:gd name="T39" fmla="*/ 73 h 106"/>
                  <a:gd name="T40" fmla="*/ 21 w 53"/>
                  <a:gd name="T41" fmla="*/ 77 h 106"/>
                  <a:gd name="T42" fmla="*/ 16 w 53"/>
                  <a:gd name="T43" fmla="*/ 81 h 106"/>
                  <a:gd name="T44" fmla="*/ 20 w 53"/>
                  <a:gd name="T45" fmla="*/ 86 h 106"/>
                  <a:gd name="T46" fmla="*/ 16 w 53"/>
                  <a:gd name="T47" fmla="*/ 93 h 106"/>
                  <a:gd name="T48" fmla="*/ 13 w 53"/>
                  <a:gd name="T49" fmla="*/ 96 h 106"/>
                  <a:gd name="T50" fmla="*/ 11 w 53"/>
                  <a:gd name="T51" fmla="*/ 101 h 106"/>
                  <a:gd name="T52" fmla="*/ 11 w 53"/>
                  <a:gd name="T53" fmla="*/ 101 h 106"/>
                  <a:gd name="T54" fmla="*/ 11 w 53"/>
                  <a:gd name="T55" fmla="*/ 103 h 106"/>
                  <a:gd name="T56" fmla="*/ 14 w 53"/>
                  <a:gd name="T57" fmla="*/ 106 h 106"/>
                  <a:gd name="T58" fmla="*/ 5 w 53"/>
                  <a:gd name="T59" fmla="*/ 105 h 106"/>
                  <a:gd name="T60" fmla="*/ 3 w 53"/>
                  <a:gd name="T61" fmla="*/ 100 h 106"/>
                  <a:gd name="T62" fmla="*/ 0 w 53"/>
                  <a:gd name="T63" fmla="*/ 100 h 106"/>
                  <a:gd name="T64" fmla="*/ 1 w 53"/>
                  <a:gd name="T65" fmla="*/ 94 h 106"/>
                  <a:gd name="T66" fmla="*/ 3 w 53"/>
                  <a:gd name="T67" fmla="*/ 87 h 106"/>
                  <a:gd name="T68" fmla="*/ 4 w 53"/>
                  <a:gd name="T69" fmla="*/ 76 h 106"/>
                  <a:gd name="T70" fmla="*/ 6 w 53"/>
                  <a:gd name="T71" fmla="*/ 76 h 106"/>
                  <a:gd name="T72" fmla="*/ 4 w 53"/>
                  <a:gd name="T73" fmla="*/ 68 h 106"/>
                  <a:gd name="T74" fmla="*/ 5 w 53"/>
                  <a:gd name="T75" fmla="*/ 58 h 106"/>
                  <a:gd name="T76" fmla="*/ 6 w 53"/>
                  <a:gd name="T77" fmla="*/ 53 h 106"/>
                  <a:gd name="T78" fmla="*/ 6 w 53"/>
                  <a:gd name="T79" fmla="*/ 48 h 106"/>
                  <a:gd name="T80" fmla="*/ 8 w 53"/>
                  <a:gd name="T81" fmla="*/ 46 h 106"/>
                  <a:gd name="T82" fmla="*/ 8 w 53"/>
                  <a:gd name="T83" fmla="*/ 43 h 106"/>
                  <a:gd name="T84" fmla="*/ 9 w 53"/>
                  <a:gd name="T85" fmla="*/ 38 h 106"/>
                  <a:gd name="T86" fmla="*/ 8 w 53"/>
                  <a:gd name="T87" fmla="*/ 32 h 106"/>
                  <a:gd name="T88" fmla="*/ 9 w 53"/>
                  <a:gd name="T89" fmla="*/ 28 h 106"/>
                  <a:gd name="T90" fmla="*/ 10 w 53"/>
                  <a:gd name="T91" fmla="*/ 23 h 106"/>
                  <a:gd name="T92" fmla="*/ 12 w 53"/>
                  <a:gd name="T93" fmla="*/ 19 h 106"/>
                  <a:gd name="T94" fmla="*/ 14 w 53"/>
                  <a:gd name="T95" fmla="*/ 17 h 106"/>
                  <a:gd name="T96" fmla="*/ 13 w 53"/>
                  <a:gd name="T97" fmla="*/ 14 h 106"/>
                  <a:gd name="T98" fmla="*/ 13 w 53"/>
                  <a:gd name="T99" fmla="*/ 10 h 106"/>
                  <a:gd name="T100" fmla="*/ 17 w 53"/>
                  <a:gd name="T101" fmla="*/ 7 h 106"/>
                  <a:gd name="T102" fmla="*/ 17 w 53"/>
                  <a:gd name="T103" fmla="*/ 5 h 106"/>
                  <a:gd name="T104" fmla="*/ 19 w 53"/>
                  <a:gd name="T105" fmla="*/ 3 h 106"/>
                  <a:gd name="T106" fmla="*/ 24 w 53"/>
                  <a:gd name="T107" fmla="*/ 5 h 106"/>
                  <a:gd name="T108" fmla="*/ 32 w 53"/>
                  <a:gd name="T109" fmla="*/ 7 h 106"/>
                  <a:gd name="T110" fmla="*/ 36 w 53"/>
                  <a:gd name="T111" fmla="*/ 9 h 106"/>
                  <a:gd name="T112" fmla="*/ 41 w 53"/>
                  <a:gd name="T113" fmla="*/ 13 h 106"/>
                  <a:gd name="T114" fmla="*/ 40 w 53"/>
                  <a:gd name="T115" fmla="*/ 17 h 106"/>
                  <a:gd name="T116" fmla="*/ 43 w 53"/>
                  <a:gd name="T117" fmla="*/ 19 h 106"/>
                  <a:gd name="T118" fmla="*/ 50 w 53"/>
                  <a:gd name="T119" fmla="*/ 1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" h="106">
                    <a:moveTo>
                      <a:pt x="50" y="14"/>
                    </a:moveTo>
                    <a:cubicBezTo>
                      <a:pt x="53" y="13"/>
                      <a:pt x="53" y="17"/>
                      <a:pt x="51" y="19"/>
                    </a:cubicBezTo>
                    <a:cubicBezTo>
                      <a:pt x="49" y="20"/>
                      <a:pt x="47" y="22"/>
                      <a:pt x="45" y="24"/>
                    </a:cubicBezTo>
                    <a:cubicBezTo>
                      <a:pt x="43" y="26"/>
                      <a:pt x="41" y="27"/>
                      <a:pt x="41" y="30"/>
                    </a:cubicBezTo>
                    <a:cubicBezTo>
                      <a:pt x="41" y="33"/>
                      <a:pt x="41" y="36"/>
                      <a:pt x="40" y="39"/>
                    </a:cubicBezTo>
                    <a:cubicBezTo>
                      <a:pt x="39" y="42"/>
                      <a:pt x="44" y="42"/>
                      <a:pt x="43" y="45"/>
                    </a:cubicBezTo>
                    <a:cubicBezTo>
                      <a:pt x="42" y="46"/>
                      <a:pt x="44" y="46"/>
                      <a:pt x="44" y="47"/>
                    </a:cubicBezTo>
                    <a:cubicBezTo>
                      <a:pt x="45" y="48"/>
                      <a:pt x="44" y="50"/>
                      <a:pt x="43" y="51"/>
                    </a:cubicBezTo>
                    <a:cubicBezTo>
                      <a:pt x="41" y="53"/>
                      <a:pt x="41" y="54"/>
                      <a:pt x="38" y="54"/>
                    </a:cubicBezTo>
                    <a:cubicBezTo>
                      <a:pt x="35" y="55"/>
                      <a:pt x="32" y="56"/>
                      <a:pt x="30" y="55"/>
                    </a:cubicBezTo>
                    <a:cubicBezTo>
                      <a:pt x="29" y="56"/>
                      <a:pt x="30" y="57"/>
                      <a:pt x="30" y="57"/>
                    </a:cubicBezTo>
                    <a:cubicBezTo>
                      <a:pt x="30" y="58"/>
                      <a:pt x="29" y="59"/>
                      <a:pt x="29" y="60"/>
                    </a:cubicBezTo>
                    <a:cubicBezTo>
                      <a:pt x="30" y="62"/>
                      <a:pt x="29" y="63"/>
                      <a:pt x="26" y="63"/>
                    </a:cubicBezTo>
                    <a:cubicBezTo>
                      <a:pt x="25" y="63"/>
                      <a:pt x="22" y="60"/>
                      <a:pt x="22" y="62"/>
                    </a:cubicBezTo>
                    <a:cubicBezTo>
                      <a:pt x="22" y="64"/>
                      <a:pt x="22" y="68"/>
                      <a:pt x="25" y="67"/>
                    </a:cubicBezTo>
                    <a:cubicBezTo>
                      <a:pt x="25" y="67"/>
                      <a:pt x="25" y="67"/>
                      <a:pt x="24" y="67"/>
                    </a:cubicBezTo>
                    <a:cubicBezTo>
                      <a:pt x="25" y="66"/>
                      <a:pt x="27" y="67"/>
                      <a:pt x="26" y="68"/>
                    </a:cubicBezTo>
                    <a:cubicBezTo>
                      <a:pt x="25" y="70"/>
                      <a:pt x="24" y="67"/>
                      <a:pt x="22" y="69"/>
                    </a:cubicBezTo>
                    <a:cubicBezTo>
                      <a:pt x="23" y="69"/>
                      <a:pt x="24" y="70"/>
                      <a:pt x="24" y="70"/>
                    </a:cubicBezTo>
                    <a:cubicBezTo>
                      <a:pt x="23" y="70"/>
                      <a:pt x="22" y="71"/>
                      <a:pt x="22" y="73"/>
                    </a:cubicBezTo>
                    <a:cubicBezTo>
                      <a:pt x="22" y="74"/>
                      <a:pt x="21" y="76"/>
                      <a:pt x="21" y="77"/>
                    </a:cubicBezTo>
                    <a:cubicBezTo>
                      <a:pt x="19" y="77"/>
                      <a:pt x="16" y="79"/>
                      <a:pt x="16" y="81"/>
                    </a:cubicBezTo>
                    <a:cubicBezTo>
                      <a:pt x="15" y="85"/>
                      <a:pt x="20" y="84"/>
                      <a:pt x="20" y="86"/>
                    </a:cubicBezTo>
                    <a:cubicBezTo>
                      <a:pt x="21" y="89"/>
                      <a:pt x="18" y="91"/>
                      <a:pt x="16" y="93"/>
                    </a:cubicBezTo>
                    <a:cubicBezTo>
                      <a:pt x="16" y="93"/>
                      <a:pt x="14" y="100"/>
                      <a:pt x="13" y="96"/>
                    </a:cubicBezTo>
                    <a:cubicBezTo>
                      <a:pt x="14" y="97"/>
                      <a:pt x="11" y="99"/>
                      <a:pt x="11" y="101"/>
                    </a:cubicBezTo>
                    <a:cubicBezTo>
                      <a:pt x="11" y="101"/>
                      <a:pt x="11" y="101"/>
                      <a:pt x="11" y="101"/>
                    </a:cubicBezTo>
                    <a:cubicBezTo>
                      <a:pt x="12" y="102"/>
                      <a:pt x="12" y="103"/>
                      <a:pt x="11" y="103"/>
                    </a:cubicBezTo>
                    <a:cubicBezTo>
                      <a:pt x="12" y="104"/>
                      <a:pt x="13" y="105"/>
                      <a:pt x="14" y="106"/>
                    </a:cubicBezTo>
                    <a:cubicBezTo>
                      <a:pt x="11" y="106"/>
                      <a:pt x="8" y="105"/>
                      <a:pt x="5" y="105"/>
                    </a:cubicBezTo>
                    <a:cubicBezTo>
                      <a:pt x="2" y="105"/>
                      <a:pt x="3" y="102"/>
                      <a:pt x="3" y="100"/>
                    </a:cubicBezTo>
                    <a:cubicBezTo>
                      <a:pt x="2" y="100"/>
                      <a:pt x="1" y="100"/>
                      <a:pt x="0" y="100"/>
                    </a:cubicBezTo>
                    <a:cubicBezTo>
                      <a:pt x="0" y="98"/>
                      <a:pt x="0" y="96"/>
                      <a:pt x="1" y="94"/>
                    </a:cubicBezTo>
                    <a:cubicBezTo>
                      <a:pt x="3" y="91"/>
                      <a:pt x="2" y="90"/>
                      <a:pt x="3" y="87"/>
                    </a:cubicBezTo>
                    <a:cubicBezTo>
                      <a:pt x="3" y="85"/>
                      <a:pt x="7" y="78"/>
                      <a:pt x="4" y="76"/>
                    </a:cubicBezTo>
                    <a:cubicBezTo>
                      <a:pt x="5" y="76"/>
                      <a:pt x="5" y="76"/>
                      <a:pt x="6" y="76"/>
                    </a:cubicBezTo>
                    <a:cubicBezTo>
                      <a:pt x="4" y="75"/>
                      <a:pt x="3" y="70"/>
                      <a:pt x="4" y="68"/>
                    </a:cubicBezTo>
                    <a:cubicBezTo>
                      <a:pt x="5" y="65"/>
                      <a:pt x="4" y="61"/>
                      <a:pt x="5" y="58"/>
                    </a:cubicBezTo>
                    <a:cubicBezTo>
                      <a:pt x="5" y="56"/>
                      <a:pt x="6" y="55"/>
                      <a:pt x="6" y="53"/>
                    </a:cubicBezTo>
                    <a:cubicBezTo>
                      <a:pt x="6" y="51"/>
                      <a:pt x="6" y="49"/>
                      <a:pt x="6" y="48"/>
                    </a:cubicBezTo>
                    <a:cubicBezTo>
                      <a:pt x="6" y="47"/>
                      <a:pt x="8" y="47"/>
                      <a:pt x="8" y="46"/>
                    </a:cubicBezTo>
                    <a:cubicBezTo>
                      <a:pt x="8" y="45"/>
                      <a:pt x="7" y="44"/>
                      <a:pt x="8" y="43"/>
                    </a:cubicBezTo>
                    <a:cubicBezTo>
                      <a:pt x="8" y="41"/>
                      <a:pt x="10" y="40"/>
                      <a:pt x="9" y="38"/>
                    </a:cubicBezTo>
                    <a:cubicBezTo>
                      <a:pt x="9" y="36"/>
                      <a:pt x="8" y="34"/>
                      <a:pt x="8" y="32"/>
                    </a:cubicBezTo>
                    <a:cubicBezTo>
                      <a:pt x="7" y="31"/>
                      <a:pt x="9" y="29"/>
                      <a:pt x="9" y="28"/>
                    </a:cubicBezTo>
                    <a:cubicBezTo>
                      <a:pt x="10" y="26"/>
                      <a:pt x="9" y="24"/>
                      <a:pt x="10" y="23"/>
                    </a:cubicBezTo>
                    <a:cubicBezTo>
                      <a:pt x="10" y="21"/>
                      <a:pt x="11" y="20"/>
                      <a:pt x="12" y="19"/>
                    </a:cubicBezTo>
                    <a:cubicBezTo>
                      <a:pt x="12" y="18"/>
                      <a:pt x="13" y="18"/>
                      <a:pt x="14" y="17"/>
                    </a:cubicBezTo>
                    <a:cubicBezTo>
                      <a:pt x="14" y="17"/>
                      <a:pt x="13" y="15"/>
                      <a:pt x="13" y="14"/>
                    </a:cubicBezTo>
                    <a:cubicBezTo>
                      <a:pt x="13" y="14"/>
                      <a:pt x="13" y="11"/>
                      <a:pt x="13" y="10"/>
                    </a:cubicBezTo>
                    <a:cubicBezTo>
                      <a:pt x="16" y="9"/>
                      <a:pt x="16" y="9"/>
                      <a:pt x="17" y="7"/>
                    </a:cubicBezTo>
                    <a:cubicBezTo>
                      <a:pt x="17" y="6"/>
                      <a:pt x="16" y="6"/>
                      <a:pt x="17" y="5"/>
                    </a:cubicBezTo>
                    <a:cubicBezTo>
                      <a:pt x="18" y="4"/>
                      <a:pt x="18" y="4"/>
                      <a:pt x="19" y="3"/>
                    </a:cubicBezTo>
                    <a:cubicBezTo>
                      <a:pt x="21" y="4"/>
                      <a:pt x="23" y="3"/>
                      <a:pt x="24" y="5"/>
                    </a:cubicBezTo>
                    <a:cubicBezTo>
                      <a:pt x="25" y="0"/>
                      <a:pt x="31" y="6"/>
                      <a:pt x="32" y="7"/>
                    </a:cubicBezTo>
                    <a:cubicBezTo>
                      <a:pt x="33" y="9"/>
                      <a:pt x="34" y="9"/>
                      <a:pt x="36" y="9"/>
                    </a:cubicBezTo>
                    <a:cubicBezTo>
                      <a:pt x="38" y="10"/>
                      <a:pt x="40" y="12"/>
                      <a:pt x="41" y="13"/>
                    </a:cubicBezTo>
                    <a:cubicBezTo>
                      <a:pt x="42" y="14"/>
                      <a:pt x="41" y="16"/>
                      <a:pt x="40" y="17"/>
                    </a:cubicBezTo>
                    <a:cubicBezTo>
                      <a:pt x="39" y="19"/>
                      <a:pt x="42" y="18"/>
                      <a:pt x="43" y="19"/>
                    </a:cubicBezTo>
                    <a:cubicBezTo>
                      <a:pt x="47" y="21"/>
                      <a:pt x="50" y="17"/>
                      <a:pt x="50" y="1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2" name="Freeform 86"/>
              <p:cNvSpPr>
                <a:spLocks noEditPoints="1"/>
              </p:cNvSpPr>
              <p:nvPr/>
            </p:nvSpPr>
            <p:spPr bwMode="auto">
              <a:xfrm>
                <a:off x="3303" y="2501"/>
                <a:ext cx="128" cy="252"/>
              </a:xfrm>
              <a:custGeom>
                <a:avLst/>
                <a:gdLst>
                  <a:gd name="T0" fmla="*/ 3 w 54"/>
                  <a:gd name="T1" fmla="*/ 99 h 106"/>
                  <a:gd name="T2" fmla="*/ 2 w 54"/>
                  <a:gd name="T3" fmla="*/ 92 h 106"/>
                  <a:gd name="T4" fmla="*/ 5 w 54"/>
                  <a:gd name="T5" fmla="*/ 75 h 106"/>
                  <a:gd name="T6" fmla="*/ 4 w 54"/>
                  <a:gd name="T7" fmla="*/ 65 h 106"/>
                  <a:gd name="T8" fmla="*/ 6 w 54"/>
                  <a:gd name="T9" fmla="*/ 51 h 106"/>
                  <a:gd name="T10" fmla="*/ 8 w 54"/>
                  <a:gd name="T11" fmla="*/ 44 h 106"/>
                  <a:gd name="T12" fmla="*/ 10 w 54"/>
                  <a:gd name="T13" fmla="*/ 36 h 106"/>
                  <a:gd name="T14" fmla="*/ 9 w 54"/>
                  <a:gd name="T15" fmla="*/ 25 h 106"/>
                  <a:gd name="T16" fmla="*/ 12 w 54"/>
                  <a:gd name="T17" fmla="*/ 16 h 106"/>
                  <a:gd name="T18" fmla="*/ 13 w 54"/>
                  <a:gd name="T19" fmla="*/ 13 h 106"/>
                  <a:gd name="T20" fmla="*/ 17 w 54"/>
                  <a:gd name="T21" fmla="*/ 5 h 106"/>
                  <a:gd name="T22" fmla="*/ 23 w 54"/>
                  <a:gd name="T23" fmla="*/ 1 h 106"/>
                  <a:gd name="T24" fmla="*/ 37 w 54"/>
                  <a:gd name="T25" fmla="*/ 7 h 106"/>
                  <a:gd name="T26" fmla="*/ 42 w 54"/>
                  <a:gd name="T27" fmla="*/ 15 h 106"/>
                  <a:gd name="T28" fmla="*/ 46 w 54"/>
                  <a:gd name="T29" fmla="*/ 16 h 106"/>
                  <a:gd name="T30" fmla="*/ 54 w 54"/>
                  <a:gd name="T31" fmla="*/ 13 h 106"/>
                  <a:gd name="T32" fmla="*/ 45 w 54"/>
                  <a:gd name="T33" fmla="*/ 24 h 106"/>
                  <a:gd name="T34" fmla="*/ 44 w 54"/>
                  <a:gd name="T35" fmla="*/ 43 h 106"/>
                  <a:gd name="T36" fmla="*/ 44 w 54"/>
                  <a:gd name="T37" fmla="*/ 50 h 106"/>
                  <a:gd name="T38" fmla="*/ 32 w 54"/>
                  <a:gd name="T39" fmla="*/ 54 h 106"/>
                  <a:gd name="T40" fmla="*/ 30 w 54"/>
                  <a:gd name="T41" fmla="*/ 61 h 106"/>
                  <a:gd name="T42" fmla="*/ 24 w 54"/>
                  <a:gd name="T43" fmla="*/ 60 h 106"/>
                  <a:gd name="T44" fmla="*/ 28 w 54"/>
                  <a:gd name="T45" fmla="*/ 65 h 106"/>
                  <a:gd name="T46" fmla="*/ 25 w 54"/>
                  <a:gd name="T47" fmla="*/ 69 h 106"/>
                  <a:gd name="T48" fmla="*/ 23 w 54"/>
                  <a:gd name="T49" fmla="*/ 76 h 106"/>
                  <a:gd name="T50" fmla="*/ 22 w 54"/>
                  <a:gd name="T51" fmla="*/ 84 h 106"/>
                  <a:gd name="T52" fmla="*/ 15 w 54"/>
                  <a:gd name="T53" fmla="*/ 96 h 106"/>
                  <a:gd name="T54" fmla="*/ 13 w 54"/>
                  <a:gd name="T55" fmla="*/ 98 h 106"/>
                  <a:gd name="T56" fmla="*/ 15 w 54"/>
                  <a:gd name="T57" fmla="*/ 103 h 106"/>
                  <a:gd name="T58" fmla="*/ 5 w 54"/>
                  <a:gd name="T59" fmla="*/ 98 h 106"/>
                  <a:gd name="T60" fmla="*/ 12 w 54"/>
                  <a:gd name="T61" fmla="*/ 102 h 106"/>
                  <a:gd name="T62" fmla="*/ 12 w 54"/>
                  <a:gd name="T63" fmla="*/ 100 h 106"/>
                  <a:gd name="T64" fmla="*/ 13 w 54"/>
                  <a:gd name="T65" fmla="*/ 95 h 106"/>
                  <a:gd name="T66" fmla="*/ 15 w 54"/>
                  <a:gd name="T67" fmla="*/ 94 h 106"/>
                  <a:gd name="T68" fmla="*/ 18 w 54"/>
                  <a:gd name="T69" fmla="*/ 89 h 106"/>
                  <a:gd name="T70" fmla="*/ 21 w 54"/>
                  <a:gd name="T71" fmla="*/ 74 h 106"/>
                  <a:gd name="T72" fmla="*/ 23 w 54"/>
                  <a:gd name="T73" fmla="*/ 67 h 106"/>
                  <a:gd name="T74" fmla="*/ 22 w 54"/>
                  <a:gd name="T75" fmla="*/ 61 h 106"/>
                  <a:gd name="T76" fmla="*/ 26 w 54"/>
                  <a:gd name="T77" fmla="*/ 60 h 106"/>
                  <a:gd name="T78" fmla="*/ 30 w 54"/>
                  <a:gd name="T79" fmla="*/ 56 h 106"/>
                  <a:gd name="T80" fmla="*/ 30 w 54"/>
                  <a:gd name="T81" fmla="*/ 52 h 106"/>
                  <a:gd name="T82" fmla="*/ 39 w 54"/>
                  <a:gd name="T83" fmla="*/ 52 h 106"/>
                  <a:gd name="T84" fmla="*/ 45 w 54"/>
                  <a:gd name="T85" fmla="*/ 45 h 106"/>
                  <a:gd name="T86" fmla="*/ 41 w 54"/>
                  <a:gd name="T87" fmla="*/ 28 h 106"/>
                  <a:gd name="T88" fmla="*/ 52 w 54"/>
                  <a:gd name="T89" fmla="*/ 16 h 106"/>
                  <a:gd name="T90" fmla="*/ 46 w 54"/>
                  <a:gd name="T91" fmla="*/ 18 h 106"/>
                  <a:gd name="T92" fmla="*/ 40 w 54"/>
                  <a:gd name="T93" fmla="*/ 14 h 106"/>
                  <a:gd name="T94" fmla="*/ 37 w 54"/>
                  <a:gd name="T95" fmla="*/ 8 h 106"/>
                  <a:gd name="T96" fmla="*/ 26 w 54"/>
                  <a:gd name="T97" fmla="*/ 5 h 106"/>
                  <a:gd name="T98" fmla="*/ 18 w 54"/>
                  <a:gd name="T99" fmla="*/ 4 h 106"/>
                  <a:gd name="T100" fmla="*/ 15 w 54"/>
                  <a:gd name="T101" fmla="*/ 9 h 106"/>
                  <a:gd name="T102" fmla="*/ 14 w 54"/>
                  <a:gd name="T103" fmla="*/ 17 h 106"/>
                  <a:gd name="T104" fmla="*/ 11 w 54"/>
                  <a:gd name="T105" fmla="*/ 23 h 106"/>
                  <a:gd name="T106" fmla="*/ 10 w 54"/>
                  <a:gd name="T107" fmla="*/ 32 h 106"/>
                  <a:gd name="T108" fmla="*/ 9 w 54"/>
                  <a:gd name="T109" fmla="*/ 42 h 106"/>
                  <a:gd name="T110" fmla="*/ 8 w 54"/>
                  <a:gd name="T111" fmla="*/ 50 h 106"/>
                  <a:gd name="T112" fmla="*/ 6 w 54"/>
                  <a:gd name="T113" fmla="*/ 60 h 106"/>
                  <a:gd name="T114" fmla="*/ 7 w 54"/>
                  <a:gd name="T115" fmla="*/ 74 h 106"/>
                  <a:gd name="T116" fmla="*/ 4 w 54"/>
                  <a:gd name="T117" fmla="*/ 8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4" h="106">
                    <a:moveTo>
                      <a:pt x="16" y="106"/>
                    </a:moveTo>
                    <a:cubicBezTo>
                      <a:pt x="14" y="105"/>
                      <a:pt x="14" y="105"/>
                      <a:pt x="14" y="105"/>
                    </a:cubicBezTo>
                    <a:cubicBezTo>
                      <a:pt x="11" y="104"/>
                      <a:pt x="9" y="104"/>
                      <a:pt x="6" y="104"/>
                    </a:cubicBezTo>
                    <a:cubicBezTo>
                      <a:pt x="3" y="104"/>
                      <a:pt x="3" y="101"/>
                      <a:pt x="3" y="99"/>
                    </a:cubicBezTo>
                    <a:cubicBezTo>
                      <a:pt x="3" y="99"/>
                      <a:pt x="3" y="99"/>
                      <a:pt x="3" y="98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1" y="98"/>
                      <a:pt x="1" y="98"/>
                      <a:pt x="1" y="98"/>
                    </a:cubicBezTo>
                    <a:cubicBezTo>
                      <a:pt x="1" y="96"/>
                      <a:pt x="0" y="94"/>
                      <a:pt x="2" y="92"/>
                    </a:cubicBezTo>
                    <a:cubicBezTo>
                      <a:pt x="3" y="90"/>
                      <a:pt x="3" y="89"/>
                      <a:pt x="3" y="88"/>
                    </a:cubicBezTo>
                    <a:cubicBezTo>
                      <a:pt x="3" y="87"/>
                      <a:pt x="3" y="86"/>
                      <a:pt x="3" y="85"/>
                    </a:cubicBezTo>
                    <a:cubicBezTo>
                      <a:pt x="3" y="85"/>
                      <a:pt x="4" y="84"/>
                      <a:pt x="4" y="82"/>
                    </a:cubicBezTo>
                    <a:cubicBezTo>
                      <a:pt x="5" y="80"/>
                      <a:pt x="7" y="76"/>
                      <a:pt x="5" y="75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5" y="74"/>
                      <a:pt x="5" y="74"/>
                      <a:pt x="5" y="74"/>
                    </a:cubicBezTo>
                    <a:cubicBezTo>
                      <a:pt x="5" y="74"/>
                      <a:pt x="5" y="73"/>
                      <a:pt x="5" y="73"/>
                    </a:cubicBezTo>
                    <a:cubicBezTo>
                      <a:pt x="4" y="71"/>
                      <a:pt x="3" y="67"/>
                      <a:pt x="4" y="65"/>
                    </a:cubicBezTo>
                    <a:cubicBezTo>
                      <a:pt x="5" y="64"/>
                      <a:pt x="5" y="62"/>
                      <a:pt x="5" y="60"/>
                    </a:cubicBezTo>
                    <a:cubicBezTo>
                      <a:pt x="5" y="59"/>
                      <a:pt x="5" y="57"/>
                      <a:pt x="5" y="55"/>
                    </a:cubicBezTo>
                    <a:cubicBezTo>
                      <a:pt x="5" y="55"/>
                      <a:pt x="6" y="54"/>
                      <a:pt x="6" y="54"/>
                    </a:cubicBezTo>
                    <a:cubicBezTo>
                      <a:pt x="6" y="53"/>
                      <a:pt x="7" y="52"/>
                      <a:pt x="6" y="51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49"/>
                      <a:pt x="6" y="47"/>
                      <a:pt x="7" y="46"/>
                    </a:cubicBezTo>
                    <a:cubicBezTo>
                      <a:pt x="7" y="45"/>
                      <a:pt x="7" y="45"/>
                      <a:pt x="7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2"/>
                      <a:pt x="8" y="42"/>
                      <a:pt x="8" y="41"/>
                    </a:cubicBezTo>
                    <a:cubicBezTo>
                      <a:pt x="8" y="40"/>
                      <a:pt x="9" y="39"/>
                      <a:pt x="9" y="39"/>
                    </a:cubicBezTo>
                    <a:cubicBezTo>
                      <a:pt x="9" y="38"/>
                      <a:pt x="10" y="37"/>
                      <a:pt x="10" y="36"/>
                    </a:cubicBezTo>
                    <a:cubicBezTo>
                      <a:pt x="9" y="34"/>
                      <a:pt x="9" y="33"/>
                      <a:pt x="9" y="32"/>
                    </a:cubicBezTo>
                    <a:cubicBezTo>
                      <a:pt x="8" y="31"/>
                      <a:pt x="8" y="31"/>
                      <a:pt x="8" y="30"/>
                    </a:cubicBezTo>
                    <a:cubicBezTo>
                      <a:pt x="8" y="29"/>
                      <a:pt x="8" y="28"/>
                      <a:pt x="9" y="27"/>
                    </a:cubicBezTo>
                    <a:cubicBezTo>
                      <a:pt x="9" y="26"/>
                      <a:pt x="9" y="26"/>
                      <a:pt x="9" y="25"/>
                    </a:cubicBezTo>
                    <a:cubicBezTo>
                      <a:pt x="10" y="25"/>
                      <a:pt x="10" y="24"/>
                      <a:pt x="10" y="23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0"/>
                      <a:pt x="11" y="19"/>
                      <a:pt x="11" y="18"/>
                    </a:cubicBezTo>
                    <a:cubicBezTo>
                      <a:pt x="12" y="18"/>
                      <a:pt x="12" y="17"/>
                      <a:pt x="12" y="16"/>
                    </a:cubicBezTo>
                    <a:cubicBezTo>
                      <a:pt x="13" y="16"/>
                      <a:pt x="13" y="16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3"/>
                    </a:cubicBezTo>
                    <a:cubicBezTo>
                      <a:pt x="14" y="13"/>
                      <a:pt x="13" y="13"/>
                      <a:pt x="13" y="13"/>
                    </a:cubicBezTo>
                    <a:cubicBezTo>
                      <a:pt x="13" y="11"/>
                      <a:pt x="13" y="8"/>
                      <a:pt x="14" y="8"/>
                    </a:cubicBezTo>
                    <a:cubicBezTo>
                      <a:pt x="14" y="8"/>
                      <a:pt x="15" y="7"/>
                      <a:pt x="15" y="7"/>
                    </a:cubicBezTo>
                    <a:cubicBezTo>
                      <a:pt x="16" y="7"/>
                      <a:pt x="17" y="7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3" y="1"/>
                      <a:pt x="24" y="1"/>
                      <a:pt x="25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9" y="0"/>
                      <a:pt x="32" y="4"/>
                      <a:pt x="33" y="4"/>
                    </a:cubicBezTo>
                    <a:cubicBezTo>
                      <a:pt x="35" y="6"/>
                      <a:pt x="35" y="6"/>
                      <a:pt x="37" y="7"/>
                    </a:cubicBezTo>
                    <a:cubicBezTo>
                      <a:pt x="39" y="7"/>
                      <a:pt x="40" y="8"/>
                      <a:pt x="41" y="9"/>
                    </a:cubicBezTo>
                    <a:cubicBezTo>
                      <a:pt x="42" y="10"/>
                      <a:pt x="42" y="10"/>
                      <a:pt x="43" y="10"/>
                    </a:cubicBezTo>
                    <a:cubicBezTo>
                      <a:pt x="44" y="11"/>
                      <a:pt x="43" y="13"/>
                      <a:pt x="42" y="14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1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3" y="16"/>
                    </a:cubicBezTo>
                    <a:cubicBezTo>
                      <a:pt x="43" y="16"/>
                      <a:pt x="44" y="16"/>
                      <a:pt x="44" y="16"/>
                    </a:cubicBezTo>
                    <a:cubicBezTo>
                      <a:pt x="45" y="16"/>
                      <a:pt x="46" y="16"/>
                      <a:pt x="46" y="16"/>
                    </a:cubicBezTo>
                    <a:cubicBezTo>
                      <a:pt x="49" y="16"/>
                      <a:pt x="50" y="14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3" y="11"/>
                      <a:pt x="54" y="11"/>
                      <a:pt x="54" y="13"/>
                    </a:cubicBezTo>
                    <a:cubicBezTo>
                      <a:pt x="54" y="14"/>
                      <a:pt x="54" y="16"/>
                      <a:pt x="52" y="17"/>
                    </a:cubicBezTo>
                    <a:cubicBezTo>
                      <a:pt x="51" y="18"/>
                      <a:pt x="49" y="20"/>
                      <a:pt x="48" y="21"/>
                    </a:cubicBezTo>
                    <a:cubicBezTo>
                      <a:pt x="47" y="22"/>
                      <a:pt x="47" y="22"/>
                      <a:pt x="46" y="23"/>
                    </a:cubicBezTo>
                    <a:cubicBezTo>
                      <a:pt x="46" y="23"/>
                      <a:pt x="46" y="23"/>
                      <a:pt x="45" y="24"/>
                    </a:cubicBezTo>
                    <a:cubicBezTo>
                      <a:pt x="44" y="25"/>
                      <a:pt x="43" y="26"/>
                      <a:pt x="43" y="28"/>
                    </a:cubicBezTo>
                    <a:cubicBezTo>
                      <a:pt x="43" y="31"/>
                      <a:pt x="42" y="34"/>
                      <a:pt x="42" y="37"/>
                    </a:cubicBezTo>
                    <a:cubicBezTo>
                      <a:pt x="41" y="38"/>
                      <a:pt x="42" y="39"/>
                      <a:pt x="43" y="40"/>
                    </a:cubicBezTo>
                    <a:cubicBezTo>
                      <a:pt x="44" y="40"/>
                      <a:pt x="45" y="41"/>
                      <a:pt x="44" y="43"/>
                    </a:cubicBezTo>
                    <a:cubicBezTo>
                      <a:pt x="44" y="43"/>
                      <a:pt x="44" y="43"/>
                      <a:pt x="45" y="44"/>
                    </a:cubicBezTo>
                    <a:cubicBezTo>
                      <a:pt x="45" y="44"/>
                      <a:pt x="46" y="44"/>
                      <a:pt x="46" y="44"/>
                    </a:cubicBezTo>
                    <a:cubicBezTo>
                      <a:pt x="47" y="46"/>
                      <a:pt x="45" y="48"/>
                      <a:pt x="45" y="49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3" y="52"/>
                      <a:pt x="42" y="52"/>
                      <a:pt x="39" y="53"/>
                    </a:cubicBezTo>
                    <a:cubicBezTo>
                      <a:pt x="39" y="53"/>
                      <a:pt x="38" y="53"/>
                      <a:pt x="38" y="53"/>
                    </a:cubicBezTo>
                    <a:cubicBezTo>
                      <a:pt x="36" y="54"/>
                      <a:pt x="33" y="55"/>
                      <a:pt x="31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4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1" y="57"/>
                    </a:cubicBezTo>
                    <a:cubicBezTo>
                      <a:pt x="31" y="57"/>
                      <a:pt x="31" y="57"/>
                      <a:pt x="31" y="58"/>
                    </a:cubicBezTo>
                    <a:cubicBezTo>
                      <a:pt x="31" y="59"/>
                      <a:pt x="31" y="60"/>
                      <a:pt x="30" y="61"/>
                    </a:cubicBezTo>
                    <a:cubicBezTo>
                      <a:pt x="30" y="62"/>
                      <a:pt x="29" y="62"/>
                      <a:pt x="27" y="62"/>
                    </a:cubicBezTo>
                    <a:cubicBezTo>
                      <a:pt x="27" y="62"/>
                      <a:pt x="26" y="62"/>
                      <a:pt x="25" y="61"/>
                    </a:cubicBezTo>
                    <a:cubicBezTo>
                      <a:pt x="25" y="61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3"/>
                      <a:pt x="24" y="64"/>
                      <a:pt x="25" y="65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8" y="65"/>
                      <a:pt x="28" y="66"/>
                      <a:pt x="28" y="66"/>
                    </a:cubicBezTo>
                    <a:cubicBezTo>
                      <a:pt x="27" y="67"/>
                      <a:pt x="27" y="68"/>
                      <a:pt x="26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4" y="69"/>
                      <a:pt x="24" y="70"/>
                      <a:pt x="24" y="71"/>
                    </a:cubicBezTo>
                    <a:cubicBezTo>
                      <a:pt x="24" y="72"/>
                      <a:pt x="23" y="72"/>
                      <a:pt x="23" y="73"/>
                    </a:cubicBezTo>
                    <a:cubicBezTo>
                      <a:pt x="23" y="74"/>
                      <a:pt x="22" y="74"/>
                      <a:pt x="23" y="75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0" y="75"/>
                      <a:pt x="18" y="77"/>
                      <a:pt x="17" y="79"/>
                    </a:cubicBezTo>
                    <a:cubicBezTo>
                      <a:pt x="17" y="81"/>
                      <a:pt x="18" y="81"/>
                      <a:pt x="20" y="82"/>
                    </a:cubicBezTo>
                    <a:cubicBezTo>
                      <a:pt x="21" y="82"/>
                      <a:pt x="22" y="83"/>
                      <a:pt x="22" y="84"/>
                    </a:cubicBezTo>
                    <a:cubicBezTo>
                      <a:pt x="23" y="87"/>
                      <a:pt x="20" y="89"/>
                      <a:pt x="18" y="90"/>
                    </a:cubicBezTo>
                    <a:cubicBezTo>
                      <a:pt x="18" y="91"/>
                      <a:pt x="18" y="91"/>
                      <a:pt x="17" y="91"/>
                    </a:cubicBezTo>
                    <a:cubicBezTo>
                      <a:pt x="17" y="91"/>
                      <a:pt x="17" y="91"/>
                      <a:pt x="17" y="92"/>
                    </a:cubicBezTo>
                    <a:cubicBezTo>
                      <a:pt x="16" y="94"/>
                      <a:pt x="16" y="96"/>
                      <a:pt x="15" y="96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5" y="96"/>
                      <a:pt x="14" y="96"/>
                      <a:pt x="14" y="96"/>
                    </a:cubicBezTo>
                    <a:cubicBezTo>
                      <a:pt x="14" y="96"/>
                      <a:pt x="14" y="97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3" y="99"/>
                      <a:pt x="14" y="100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4" y="102"/>
                      <a:pt x="14" y="103"/>
                      <a:pt x="15" y="103"/>
                    </a:cubicBezTo>
                    <a:cubicBezTo>
                      <a:pt x="15" y="103"/>
                      <a:pt x="15" y="104"/>
                      <a:pt x="15" y="104"/>
                    </a:cubicBezTo>
                    <a:lnTo>
                      <a:pt x="16" y="106"/>
                    </a:lnTo>
                    <a:close/>
                    <a:moveTo>
                      <a:pt x="5" y="97"/>
                    </a:moveTo>
                    <a:cubicBezTo>
                      <a:pt x="5" y="98"/>
                      <a:pt x="5" y="98"/>
                      <a:pt x="5" y="98"/>
                    </a:cubicBezTo>
                    <a:cubicBezTo>
                      <a:pt x="5" y="98"/>
                      <a:pt x="5" y="99"/>
                      <a:pt x="5" y="99"/>
                    </a:cubicBezTo>
                    <a:cubicBezTo>
                      <a:pt x="4" y="102"/>
                      <a:pt x="5" y="102"/>
                      <a:pt x="6" y="102"/>
                    </a:cubicBezTo>
                    <a:cubicBezTo>
                      <a:pt x="9" y="103"/>
                      <a:pt x="11" y="103"/>
                      <a:pt x="13" y="103"/>
                    </a:cubicBezTo>
                    <a:cubicBezTo>
                      <a:pt x="13" y="103"/>
                      <a:pt x="12" y="102"/>
                      <a:pt x="12" y="102"/>
                    </a:cubicBezTo>
                    <a:cubicBezTo>
                      <a:pt x="10" y="101"/>
                      <a:pt x="10" y="101"/>
                      <a:pt x="10" y="101"/>
                    </a:cubicBezTo>
                    <a:cubicBezTo>
                      <a:pt x="12" y="101"/>
                      <a:pt x="12" y="101"/>
                      <a:pt x="12" y="101"/>
                    </a:cubicBezTo>
                    <a:cubicBezTo>
                      <a:pt x="12" y="101"/>
                      <a:pt x="12" y="101"/>
                      <a:pt x="12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8"/>
                      <a:pt x="12" y="98"/>
                      <a:pt x="12" y="97"/>
                    </a:cubicBezTo>
                    <a:cubicBezTo>
                      <a:pt x="13" y="96"/>
                      <a:pt x="13" y="95"/>
                      <a:pt x="13" y="95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4" y="94"/>
                      <a:pt x="15" y="94"/>
                      <a:pt x="15" y="94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15" y="94"/>
                      <a:pt x="15" y="93"/>
                      <a:pt x="16" y="91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7" y="90"/>
                      <a:pt x="17" y="90"/>
                      <a:pt x="18" y="89"/>
                    </a:cubicBezTo>
                    <a:cubicBezTo>
                      <a:pt x="19" y="88"/>
                      <a:pt x="21" y="86"/>
                      <a:pt x="21" y="85"/>
                    </a:cubicBezTo>
                    <a:cubicBezTo>
                      <a:pt x="21" y="84"/>
                      <a:pt x="20" y="84"/>
                      <a:pt x="19" y="83"/>
                    </a:cubicBezTo>
                    <a:cubicBezTo>
                      <a:pt x="18" y="82"/>
                      <a:pt x="16" y="82"/>
                      <a:pt x="16" y="79"/>
                    </a:cubicBezTo>
                    <a:cubicBezTo>
                      <a:pt x="16" y="77"/>
                      <a:pt x="19" y="75"/>
                      <a:pt x="21" y="74"/>
                    </a:cubicBezTo>
                    <a:cubicBezTo>
                      <a:pt x="21" y="74"/>
                      <a:pt x="22" y="73"/>
                      <a:pt x="22" y="73"/>
                    </a:cubicBezTo>
                    <a:cubicBezTo>
                      <a:pt x="22" y="72"/>
                      <a:pt x="22" y="71"/>
                      <a:pt x="22" y="71"/>
                    </a:cubicBezTo>
                    <a:cubicBezTo>
                      <a:pt x="22" y="69"/>
                      <a:pt x="23" y="68"/>
                      <a:pt x="24" y="68"/>
                    </a:cubicBezTo>
                    <a:cubicBezTo>
                      <a:pt x="24" y="68"/>
                      <a:pt x="23" y="67"/>
                      <a:pt x="23" y="67"/>
                    </a:cubicBezTo>
                    <a:cubicBezTo>
                      <a:pt x="22" y="67"/>
                      <a:pt x="22" y="67"/>
                      <a:pt x="22" y="67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6"/>
                      <a:pt x="23" y="66"/>
                      <a:pt x="24" y="66"/>
                    </a:cubicBezTo>
                    <a:cubicBezTo>
                      <a:pt x="23" y="65"/>
                      <a:pt x="22" y="63"/>
                      <a:pt x="22" y="61"/>
                    </a:cubicBezTo>
                    <a:cubicBezTo>
                      <a:pt x="22" y="61"/>
                      <a:pt x="22" y="61"/>
                      <a:pt x="22" y="60"/>
                    </a:cubicBezTo>
                    <a:cubicBezTo>
                      <a:pt x="22" y="60"/>
                      <a:pt x="22" y="60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59"/>
                      <a:pt x="25" y="59"/>
                      <a:pt x="26" y="60"/>
                    </a:cubicBezTo>
                    <a:cubicBezTo>
                      <a:pt x="26" y="60"/>
                      <a:pt x="27" y="60"/>
                      <a:pt x="27" y="61"/>
                    </a:cubicBezTo>
                    <a:cubicBezTo>
                      <a:pt x="28" y="61"/>
                      <a:pt x="29" y="60"/>
                      <a:pt x="29" y="60"/>
                    </a:cubicBezTo>
                    <a:cubicBezTo>
                      <a:pt x="30" y="60"/>
                      <a:pt x="30" y="59"/>
                      <a:pt x="30" y="58"/>
                    </a:cubicBezTo>
                    <a:cubicBezTo>
                      <a:pt x="30" y="57"/>
                      <a:pt x="30" y="56"/>
                      <a:pt x="30" y="56"/>
                    </a:cubicBezTo>
                    <a:cubicBezTo>
                      <a:pt x="30" y="56"/>
                      <a:pt x="31" y="55"/>
                      <a:pt x="31" y="55"/>
                    </a:cubicBezTo>
                    <a:cubicBezTo>
                      <a:pt x="31" y="55"/>
                      <a:pt x="30" y="55"/>
                      <a:pt x="30" y="55"/>
                    </a:cubicBezTo>
                    <a:cubicBezTo>
                      <a:pt x="30" y="54"/>
                      <a:pt x="30" y="54"/>
                      <a:pt x="30" y="53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31" y="52"/>
                      <a:pt x="31" y="52"/>
                      <a:pt x="31" y="52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4" y="53"/>
                      <a:pt x="36" y="52"/>
                      <a:pt x="37" y="52"/>
                    </a:cubicBezTo>
                    <a:cubicBezTo>
                      <a:pt x="38" y="52"/>
                      <a:pt x="38" y="52"/>
                      <a:pt x="39" y="52"/>
                    </a:cubicBezTo>
                    <a:cubicBezTo>
                      <a:pt x="41" y="51"/>
                      <a:pt x="42" y="51"/>
                      <a:pt x="43" y="49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4" y="48"/>
                      <a:pt x="45" y="46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4" y="45"/>
                      <a:pt x="42" y="44"/>
                      <a:pt x="43" y="42"/>
                    </a:cubicBezTo>
                    <a:cubicBezTo>
                      <a:pt x="43" y="42"/>
                      <a:pt x="43" y="41"/>
                      <a:pt x="42" y="41"/>
                    </a:cubicBezTo>
                    <a:cubicBezTo>
                      <a:pt x="41" y="40"/>
                      <a:pt x="40" y="39"/>
                      <a:pt x="40" y="37"/>
                    </a:cubicBezTo>
                    <a:cubicBezTo>
                      <a:pt x="41" y="34"/>
                      <a:pt x="41" y="30"/>
                      <a:pt x="41" y="28"/>
                    </a:cubicBezTo>
                    <a:cubicBezTo>
                      <a:pt x="42" y="25"/>
                      <a:pt x="43" y="24"/>
                      <a:pt x="44" y="23"/>
                    </a:cubicBezTo>
                    <a:cubicBezTo>
                      <a:pt x="45" y="23"/>
                      <a:pt x="45" y="22"/>
                      <a:pt x="45" y="22"/>
                    </a:cubicBezTo>
                    <a:cubicBezTo>
                      <a:pt x="46" y="21"/>
                      <a:pt x="46" y="21"/>
                      <a:pt x="47" y="20"/>
                    </a:cubicBezTo>
                    <a:cubicBezTo>
                      <a:pt x="48" y="19"/>
                      <a:pt x="50" y="17"/>
                      <a:pt x="52" y="16"/>
                    </a:cubicBezTo>
                    <a:cubicBezTo>
                      <a:pt x="53" y="15"/>
                      <a:pt x="53" y="14"/>
                      <a:pt x="53" y="13"/>
                    </a:cubicBezTo>
                    <a:cubicBezTo>
                      <a:pt x="53" y="13"/>
                      <a:pt x="52" y="12"/>
                      <a:pt x="52" y="12"/>
                    </a:cubicBezTo>
                    <a:cubicBezTo>
                      <a:pt x="51" y="15"/>
                      <a:pt x="49" y="18"/>
                      <a:pt x="46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8"/>
                      <a:pt x="44" y="18"/>
                      <a:pt x="44" y="17"/>
                    </a:cubicBezTo>
                    <a:cubicBezTo>
                      <a:pt x="43" y="17"/>
                      <a:pt x="43" y="17"/>
                      <a:pt x="43" y="17"/>
                    </a:cubicBezTo>
                    <a:cubicBezTo>
                      <a:pt x="42" y="17"/>
                      <a:pt x="41" y="17"/>
                      <a:pt x="40" y="16"/>
                    </a:cubicBezTo>
                    <a:cubicBezTo>
                      <a:pt x="40" y="15"/>
                      <a:pt x="40" y="15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2" y="12"/>
                      <a:pt x="42" y="11"/>
                    </a:cubicBezTo>
                    <a:cubicBezTo>
                      <a:pt x="41" y="11"/>
                      <a:pt x="41" y="11"/>
                      <a:pt x="40" y="10"/>
                    </a:cubicBezTo>
                    <a:cubicBezTo>
                      <a:pt x="39" y="9"/>
                      <a:pt x="38" y="8"/>
                      <a:pt x="37" y="8"/>
                    </a:cubicBezTo>
                    <a:cubicBezTo>
                      <a:pt x="35" y="8"/>
                      <a:pt x="34" y="7"/>
                      <a:pt x="32" y="5"/>
                    </a:cubicBezTo>
                    <a:cubicBezTo>
                      <a:pt x="31" y="4"/>
                      <a:pt x="28" y="2"/>
                      <a:pt x="27" y="2"/>
                    </a:cubicBezTo>
                    <a:cubicBezTo>
                      <a:pt x="26" y="2"/>
                      <a:pt x="26" y="2"/>
                      <a:pt x="26" y="3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4" y="3"/>
                      <a:pt x="23" y="2"/>
                    </a:cubicBezTo>
                    <a:cubicBezTo>
                      <a:pt x="22" y="2"/>
                      <a:pt x="21" y="2"/>
                      <a:pt x="20" y="2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9" y="5"/>
                      <a:pt x="18" y="5"/>
                    </a:cubicBezTo>
                    <a:cubicBezTo>
                      <a:pt x="18" y="7"/>
                      <a:pt x="17" y="8"/>
                      <a:pt x="16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11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4"/>
                      <a:pt x="15" y="15"/>
                      <a:pt x="15" y="16"/>
                    </a:cubicBezTo>
                    <a:cubicBezTo>
                      <a:pt x="15" y="16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8"/>
                      <a:pt x="13" y="18"/>
                      <a:pt x="13" y="19"/>
                    </a:cubicBezTo>
                    <a:cubicBezTo>
                      <a:pt x="12" y="20"/>
                      <a:pt x="12" y="20"/>
                      <a:pt x="11" y="21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4"/>
                      <a:pt x="11" y="25"/>
                      <a:pt x="11" y="26"/>
                    </a:cubicBezTo>
                    <a:cubicBezTo>
                      <a:pt x="11" y="26"/>
                      <a:pt x="10" y="27"/>
                      <a:pt x="10" y="28"/>
                    </a:cubicBezTo>
                    <a:cubicBezTo>
                      <a:pt x="10" y="28"/>
                      <a:pt x="9" y="29"/>
                      <a:pt x="9" y="30"/>
                    </a:cubicBezTo>
                    <a:cubicBezTo>
                      <a:pt x="9" y="31"/>
                      <a:pt x="10" y="31"/>
                      <a:pt x="10" y="32"/>
                    </a:cubicBezTo>
                    <a:cubicBezTo>
                      <a:pt x="10" y="33"/>
                      <a:pt x="11" y="34"/>
                      <a:pt x="11" y="35"/>
                    </a:cubicBezTo>
                    <a:cubicBezTo>
                      <a:pt x="11" y="37"/>
                      <a:pt x="11" y="38"/>
                      <a:pt x="10" y="39"/>
                    </a:cubicBezTo>
                    <a:cubicBezTo>
                      <a:pt x="10" y="40"/>
                      <a:pt x="9" y="40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3"/>
                      <a:pt x="10" y="44"/>
                      <a:pt x="9" y="44"/>
                    </a:cubicBezTo>
                    <a:cubicBezTo>
                      <a:pt x="9" y="45"/>
                      <a:pt x="9" y="45"/>
                      <a:pt x="8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7" y="47"/>
                      <a:pt x="8" y="49"/>
                      <a:pt x="8" y="50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52"/>
                      <a:pt x="8" y="53"/>
                      <a:pt x="7" y="54"/>
                    </a:cubicBezTo>
                    <a:cubicBezTo>
                      <a:pt x="7" y="55"/>
                      <a:pt x="7" y="55"/>
                      <a:pt x="7" y="56"/>
                    </a:cubicBezTo>
                    <a:cubicBezTo>
                      <a:pt x="6" y="57"/>
                      <a:pt x="6" y="59"/>
                      <a:pt x="6" y="60"/>
                    </a:cubicBezTo>
                    <a:cubicBezTo>
                      <a:pt x="6" y="62"/>
                      <a:pt x="6" y="64"/>
                      <a:pt x="5" y="66"/>
                    </a:cubicBezTo>
                    <a:cubicBezTo>
                      <a:pt x="5" y="68"/>
                      <a:pt x="6" y="73"/>
                      <a:pt x="7" y="73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4"/>
                      <a:pt x="6" y="74"/>
                      <a:pt x="6" y="74"/>
                    </a:cubicBezTo>
                    <a:cubicBezTo>
                      <a:pt x="8" y="76"/>
                      <a:pt x="6" y="80"/>
                      <a:pt x="5" y="83"/>
                    </a:cubicBezTo>
                    <a:cubicBezTo>
                      <a:pt x="5" y="84"/>
                      <a:pt x="5" y="85"/>
                      <a:pt x="4" y="86"/>
                    </a:cubicBezTo>
                    <a:cubicBezTo>
                      <a:pt x="4" y="86"/>
                      <a:pt x="4" y="87"/>
                      <a:pt x="4" y="88"/>
                    </a:cubicBezTo>
                    <a:cubicBezTo>
                      <a:pt x="4" y="89"/>
                      <a:pt x="4" y="90"/>
                      <a:pt x="3" y="92"/>
                    </a:cubicBezTo>
                    <a:cubicBezTo>
                      <a:pt x="2" y="94"/>
                      <a:pt x="2" y="95"/>
                      <a:pt x="2" y="97"/>
                    </a:cubicBezTo>
                    <a:lnTo>
                      <a:pt x="5" y="97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3" name="Freeform 87"/>
              <p:cNvSpPr/>
              <p:nvPr/>
            </p:nvSpPr>
            <p:spPr bwMode="auto">
              <a:xfrm>
                <a:off x="3362" y="277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4" name="Freeform 88"/>
              <p:cNvSpPr/>
              <p:nvPr/>
            </p:nvSpPr>
            <p:spPr bwMode="auto">
              <a:xfrm>
                <a:off x="3358" y="2772"/>
                <a:ext cx="16" cy="7"/>
              </a:xfrm>
              <a:custGeom>
                <a:avLst/>
                <a:gdLst>
                  <a:gd name="T0" fmla="*/ 0 w 7"/>
                  <a:gd name="T1" fmla="*/ 3 h 3"/>
                  <a:gd name="T2" fmla="*/ 1 w 7"/>
                  <a:gd name="T3" fmla="*/ 1 h 3"/>
                  <a:gd name="T4" fmla="*/ 1 w 7"/>
                  <a:gd name="T5" fmla="*/ 1 h 3"/>
                  <a:gd name="T6" fmla="*/ 2 w 7"/>
                  <a:gd name="T7" fmla="*/ 1 h 3"/>
                  <a:gd name="T8" fmla="*/ 2 w 7"/>
                  <a:gd name="T9" fmla="*/ 1 h 3"/>
                  <a:gd name="T10" fmla="*/ 3 w 7"/>
                  <a:gd name="T11" fmla="*/ 1 h 3"/>
                  <a:gd name="T12" fmla="*/ 4 w 7"/>
                  <a:gd name="T13" fmla="*/ 1 h 3"/>
                  <a:gd name="T14" fmla="*/ 7 w 7"/>
                  <a:gd name="T15" fmla="*/ 0 h 3"/>
                  <a:gd name="T16" fmla="*/ 4 w 7"/>
                  <a:gd name="T17" fmla="*/ 2 h 3"/>
                  <a:gd name="T18" fmla="*/ 2 w 7"/>
                  <a:gd name="T19" fmla="*/ 3 h 3"/>
                  <a:gd name="T20" fmla="*/ 0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5" name="Freeform 89"/>
              <p:cNvSpPr/>
              <p:nvPr/>
            </p:nvSpPr>
            <p:spPr bwMode="auto">
              <a:xfrm>
                <a:off x="3336" y="2753"/>
                <a:ext cx="22" cy="31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10 h 13"/>
                  <a:gd name="T4" fmla="*/ 9 w 9"/>
                  <a:gd name="T5" fmla="*/ 9 h 13"/>
                  <a:gd name="T6" fmla="*/ 0 w 9"/>
                  <a:gd name="T7" fmla="*/ 2 h 13"/>
                  <a:gd name="T8" fmla="*/ 1 w 9"/>
                  <a:gd name="T9" fmla="*/ 2 h 13"/>
                  <a:gd name="T10" fmla="*/ 0 w 9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cubicBezTo>
                      <a:pt x="0" y="3"/>
                      <a:pt x="0" y="7"/>
                      <a:pt x="0" y="10"/>
                    </a:cubicBezTo>
                    <a:cubicBezTo>
                      <a:pt x="3" y="8"/>
                      <a:pt x="7" y="13"/>
                      <a:pt x="9" y="9"/>
                    </a:cubicBezTo>
                    <a:cubicBezTo>
                      <a:pt x="5" y="8"/>
                      <a:pt x="2" y="5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6" name="Freeform 90"/>
              <p:cNvSpPr>
                <a:spLocks noEditPoints="1"/>
              </p:cNvSpPr>
              <p:nvPr/>
            </p:nvSpPr>
            <p:spPr bwMode="auto">
              <a:xfrm>
                <a:off x="3334" y="2748"/>
                <a:ext cx="26" cy="31"/>
              </a:xfrm>
              <a:custGeom>
                <a:avLst/>
                <a:gdLst>
                  <a:gd name="T0" fmla="*/ 8 w 11"/>
                  <a:gd name="T1" fmla="*/ 13 h 13"/>
                  <a:gd name="T2" fmla="*/ 8 w 11"/>
                  <a:gd name="T3" fmla="*/ 13 h 13"/>
                  <a:gd name="T4" fmla="*/ 5 w 11"/>
                  <a:gd name="T5" fmla="*/ 13 h 13"/>
                  <a:gd name="T6" fmla="*/ 1 w 11"/>
                  <a:gd name="T7" fmla="*/ 13 h 13"/>
                  <a:gd name="T8" fmla="*/ 0 w 11"/>
                  <a:gd name="T9" fmla="*/ 13 h 13"/>
                  <a:gd name="T10" fmla="*/ 0 w 11"/>
                  <a:gd name="T11" fmla="*/ 12 h 13"/>
                  <a:gd name="T12" fmla="*/ 0 w 11"/>
                  <a:gd name="T13" fmla="*/ 4 h 13"/>
                  <a:gd name="T14" fmla="*/ 0 w 11"/>
                  <a:gd name="T15" fmla="*/ 4 h 13"/>
                  <a:gd name="T16" fmla="*/ 0 w 11"/>
                  <a:gd name="T17" fmla="*/ 4 h 13"/>
                  <a:gd name="T18" fmla="*/ 0 w 11"/>
                  <a:gd name="T19" fmla="*/ 2 h 13"/>
                  <a:gd name="T20" fmla="*/ 0 w 11"/>
                  <a:gd name="T21" fmla="*/ 0 h 13"/>
                  <a:gd name="T22" fmla="*/ 1 w 11"/>
                  <a:gd name="T23" fmla="*/ 1 h 13"/>
                  <a:gd name="T24" fmla="*/ 2 w 11"/>
                  <a:gd name="T25" fmla="*/ 3 h 13"/>
                  <a:gd name="T26" fmla="*/ 3 w 11"/>
                  <a:gd name="T27" fmla="*/ 4 h 13"/>
                  <a:gd name="T28" fmla="*/ 3 w 11"/>
                  <a:gd name="T29" fmla="*/ 4 h 13"/>
                  <a:gd name="T30" fmla="*/ 2 w 11"/>
                  <a:gd name="T31" fmla="*/ 5 h 13"/>
                  <a:gd name="T32" fmla="*/ 2 w 11"/>
                  <a:gd name="T33" fmla="*/ 5 h 13"/>
                  <a:gd name="T34" fmla="*/ 10 w 11"/>
                  <a:gd name="T35" fmla="*/ 11 h 13"/>
                  <a:gd name="T36" fmla="*/ 11 w 11"/>
                  <a:gd name="T37" fmla="*/ 11 h 13"/>
                  <a:gd name="T38" fmla="*/ 11 w 11"/>
                  <a:gd name="T39" fmla="*/ 12 h 13"/>
                  <a:gd name="T40" fmla="*/ 8 w 11"/>
                  <a:gd name="T41" fmla="*/ 13 h 13"/>
                  <a:gd name="T42" fmla="*/ 2 w 11"/>
                  <a:gd name="T43" fmla="*/ 11 h 13"/>
                  <a:gd name="T44" fmla="*/ 5 w 11"/>
                  <a:gd name="T45" fmla="*/ 11 h 13"/>
                  <a:gd name="T46" fmla="*/ 8 w 11"/>
                  <a:gd name="T47" fmla="*/ 12 h 13"/>
                  <a:gd name="T48" fmla="*/ 8 w 11"/>
                  <a:gd name="T49" fmla="*/ 12 h 13"/>
                  <a:gd name="T50" fmla="*/ 9 w 11"/>
                  <a:gd name="T51" fmla="*/ 11 h 13"/>
                  <a:gd name="T52" fmla="*/ 1 w 11"/>
                  <a:gd name="T53" fmla="*/ 6 h 13"/>
                  <a:gd name="T54" fmla="*/ 2 w 11"/>
                  <a:gd name="T55" fmla="*/ 11 h 13"/>
                  <a:gd name="T56" fmla="*/ 2 w 11"/>
                  <a:gd name="T5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" h="13">
                    <a:moveTo>
                      <a:pt x="8" y="13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3" y="12"/>
                      <a:pt x="2" y="12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9"/>
                      <a:pt x="0" y="7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5" y="8"/>
                      <a:pt x="7" y="10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3"/>
                      <a:pt x="9" y="13"/>
                      <a:pt x="8" y="13"/>
                    </a:cubicBezTo>
                    <a:close/>
                    <a:moveTo>
                      <a:pt x="2" y="11"/>
                    </a:moveTo>
                    <a:cubicBezTo>
                      <a:pt x="3" y="11"/>
                      <a:pt x="4" y="11"/>
                      <a:pt x="5" y="11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9" y="12"/>
                      <a:pt x="9" y="11"/>
                    </a:cubicBezTo>
                    <a:cubicBezTo>
                      <a:pt x="6" y="11"/>
                      <a:pt x="4" y="9"/>
                      <a:pt x="1" y="6"/>
                    </a:cubicBezTo>
                    <a:cubicBezTo>
                      <a:pt x="1" y="8"/>
                      <a:pt x="2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7" name="Freeform 91"/>
              <p:cNvSpPr/>
              <p:nvPr/>
            </p:nvSpPr>
            <p:spPr bwMode="auto">
              <a:xfrm>
                <a:off x="3329" y="2423"/>
                <a:ext cx="76" cy="92"/>
              </a:xfrm>
              <a:custGeom>
                <a:avLst/>
                <a:gdLst>
                  <a:gd name="T0" fmla="*/ 0 w 32"/>
                  <a:gd name="T1" fmla="*/ 22 h 39"/>
                  <a:gd name="T2" fmla="*/ 3 w 32"/>
                  <a:gd name="T3" fmla="*/ 26 h 39"/>
                  <a:gd name="T4" fmla="*/ 3 w 32"/>
                  <a:gd name="T5" fmla="*/ 30 h 39"/>
                  <a:gd name="T6" fmla="*/ 4 w 32"/>
                  <a:gd name="T7" fmla="*/ 36 h 39"/>
                  <a:gd name="T8" fmla="*/ 9 w 32"/>
                  <a:gd name="T9" fmla="*/ 34 h 39"/>
                  <a:gd name="T10" fmla="*/ 14 w 32"/>
                  <a:gd name="T11" fmla="*/ 36 h 39"/>
                  <a:gd name="T12" fmla="*/ 19 w 32"/>
                  <a:gd name="T13" fmla="*/ 35 h 39"/>
                  <a:gd name="T14" fmla="*/ 22 w 32"/>
                  <a:gd name="T15" fmla="*/ 27 h 39"/>
                  <a:gd name="T16" fmla="*/ 27 w 32"/>
                  <a:gd name="T17" fmla="*/ 26 h 39"/>
                  <a:gd name="T18" fmla="*/ 31 w 32"/>
                  <a:gd name="T19" fmla="*/ 29 h 39"/>
                  <a:gd name="T20" fmla="*/ 30 w 32"/>
                  <a:gd name="T21" fmla="*/ 21 h 39"/>
                  <a:gd name="T22" fmla="*/ 28 w 32"/>
                  <a:gd name="T23" fmla="*/ 18 h 39"/>
                  <a:gd name="T24" fmla="*/ 25 w 32"/>
                  <a:gd name="T25" fmla="*/ 16 h 39"/>
                  <a:gd name="T26" fmla="*/ 24 w 32"/>
                  <a:gd name="T27" fmla="*/ 12 h 39"/>
                  <a:gd name="T28" fmla="*/ 21 w 32"/>
                  <a:gd name="T29" fmla="*/ 10 h 39"/>
                  <a:gd name="T30" fmla="*/ 12 w 32"/>
                  <a:gd name="T31" fmla="*/ 6 h 39"/>
                  <a:gd name="T32" fmla="*/ 9 w 32"/>
                  <a:gd name="T33" fmla="*/ 0 h 39"/>
                  <a:gd name="T34" fmla="*/ 5 w 32"/>
                  <a:gd name="T35" fmla="*/ 3 h 39"/>
                  <a:gd name="T36" fmla="*/ 0 w 32"/>
                  <a:gd name="T37" fmla="*/ 4 h 39"/>
                  <a:gd name="T38" fmla="*/ 2 w 32"/>
                  <a:gd name="T39" fmla="*/ 8 h 39"/>
                  <a:gd name="T40" fmla="*/ 1 w 32"/>
                  <a:gd name="T41" fmla="*/ 13 h 39"/>
                  <a:gd name="T42" fmla="*/ 1 w 32"/>
                  <a:gd name="T43" fmla="*/ 17 h 39"/>
                  <a:gd name="T44" fmla="*/ 1 w 32"/>
                  <a:gd name="T45" fmla="*/ 19 h 39"/>
                  <a:gd name="T46" fmla="*/ 0 w 32"/>
                  <a:gd name="T47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" h="39">
                    <a:moveTo>
                      <a:pt x="0" y="22"/>
                    </a:moveTo>
                    <a:cubicBezTo>
                      <a:pt x="2" y="23"/>
                      <a:pt x="1" y="25"/>
                      <a:pt x="3" y="26"/>
                    </a:cubicBezTo>
                    <a:cubicBezTo>
                      <a:pt x="4" y="27"/>
                      <a:pt x="2" y="29"/>
                      <a:pt x="3" y="30"/>
                    </a:cubicBezTo>
                    <a:cubicBezTo>
                      <a:pt x="4" y="32"/>
                      <a:pt x="4" y="34"/>
                      <a:pt x="4" y="36"/>
                    </a:cubicBezTo>
                    <a:cubicBezTo>
                      <a:pt x="5" y="39"/>
                      <a:pt x="9" y="34"/>
                      <a:pt x="9" y="34"/>
                    </a:cubicBezTo>
                    <a:cubicBezTo>
                      <a:pt x="11" y="35"/>
                      <a:pt x="13" y="34"/>
                      <a:pt x="14" y="36"/>
                    </a:cubicBezTo>
                    <a:cubicBezTo>
                      <a:pt x="14" y="34"/>
                      <a:pt x="17" y="34"/>
                      <a:pt x="19" y="35"/>
                    </a:cubicBezTo>
                    <a:cubicBezTo>
                      <a:pt x="19" y="32"/>
                      <a:pt x="19" y="28"/>
                      <a:pt x="22" y="27"/>
                    </a:cubicBezTo>
                    <a:cubicBezTo>
                      <a:pt x="24" y="27"/>
                      <a:pt x="25" y="26"/>
                      <a:pt x="27" y="26"/>
                    </a:cubicBezTo>
                    <a:cubicBezTo>
                      <a:pt x="28" y="26"/>
                      <a:pt x="31" y="29"/>
                      <a:pt x="31" y="29"/>
                    </a:cubicBezTo>
                    <a:cubicBezTo>
                      <a:pt x="32" y="29"/>
                      <a:pt x="32" y="22"/>
                      <a:pt x="30" y="21"/>
                    </a:cubicBezTo>
                    <a:cubicBezTo>
                      <a:pt x="28" y="20"/>
                      <a:pt x="31" y="18"/>
                      <a:pt x="28" y="18"/>
                    </a:cubicBezTo>
                    <a:cubicBezTo>
                      <a:pt x="25" y="18"/>
                      <a:pt x="25" y="18"/>
                      <a:pt x="25" y="16"/>
                    </a:cubicBezTo>
                    <a:cubicBezTo>
                      <a:pt x="24" y="14"/>
                      <a:pt x="25" y="14"/>
                      <a:pt x="24" y="12"/>
                    </a:cubicBezTo>
                    <a:cubicBezTo>
                      <a:pt x="23" y="10"/>
                      <a:pt x="22" y="11"/>
                      <a:pt x="21" y="10"/>
                    </a:cubicBezTo>
                    <a:cubicBezTo>
                      <a:pt x="18" y="8"/>
                      <a:pt x="15" y="8"/>
                      <a:pt x="12" y="6"/>
                    </a:cubicBezTo>
                    <a:cubicBezTo>
                      <a:pt x="9" y="4"/>
                      <a:pt x="14" y="0"/>
                      <a:pt x="9" y="0"/>
                    </a:cubicBezTo>
                    <a:cubicBezTo>
                      <a:pt x="7" y="1"/>
                      <a:pt x="7" y="2"/>
                      <a:pt x="5" y="3"/>
                    </a:cubicBezTo>
                    <a:cubicBezTo>
                      <a:pt x="3" y="4"/>
                      <a:pt x="2" y="4"/>
                      <a:pt x="0" y="4"/>
                    </a:cubicBezTo>
                    <a:cubicBezTo>
                      <a:pt x="1" y="5"/>
                      <a:pt x="3" y="7"/>
                      <a:pt x="2" y="8"/>
                    </a:cubicBezTo>
                    <a:cubicBezTo>
                      <a:pt x="1" y="10"/>
                      <a:pt x="3" y="12"/>
                      <a:pt x="1" y="13"/>
                    </a:cubicBezTo>
                    <a:cubicBezTo>
                      <a:pt x="1" y="14"/>
                      <a:pt x="1" y="16"/>
                      <a:pt x="1" y="17"/>
                    </a:cubicBezTo>
                    <a:cubicBezTo>
                      <a:pt x="1" y="18"/>
                      <a:pt x="2" y="18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8" name="Freeform 92"/>
              <p:cNvSpPr>
                <a:spLocks noEditPoints="1"/>
              </p:cNvSpPr>
              <p:nvPr/>
            </p:nvSpPr>
            <p:spPr bwMode="auto">
              <a:xfrm>
                <a:off x="3327" y="2423"/>
                <a:ext cx="80" cy="90"/>
              </a:xfrm>
              <a:custGeom>
                <a:avLst/>
                <a:gdLst>
                  <a:gd name="T0" fmla="*/ 15 w 34"/>
                  <a:gd name="T1" fmla="*/ 36 h 38"/>
                  <a:gd name="T2" fmla="*/ 10 w 34"/>
                  <a:gd name="T3" fmla="*/ 35 h 38"/>
                  <a:gd name="T4" fmla="*/ 6 w 34"/>
                  <a:gd name="T5" fmla="*/ 38 h 38"/>
                  <a:gd name="T6" fmla="*/ 5 w 34"/>
                  <a:gd name="T7" fmla="*/ 35 h 38"/>
                  <a:gd name="T8" fmla="*/ 3 w 34"/>
                  <a:gd name="T9" fmla="*/ 28 h 38"/>
                  <a:gd name="T10" fmla="*/ 2 w 34"/>
                  <a:gd name="T11" fmla="*/ 24 h 38"/>
                  <a:gd name="T12" fmla="*/ 1 w 34"/>
                  <a:gd name="T13" fmla="*/ 22 h 38"/>
                  <a:gd name="T14" fmla="*/ 1 w 34"/>
                  <a:gd name="T15" fmla="*/ 19 h 38"/>
                  <a:gd name="T16" fmla="*/ 2 w 34"/>
                  <a:gd name="T17" fmla="*/ 18 h 38"/>
                  <a:gd name="T18" fmla="*/ 2 w 34"/>
                  <a:gd name="T19" fmla="*/ 13 h 38"/>
                  <a:gd name="T20" fmla="*/ 2 w 34"/>
                  <a:gd name="T21" fmla="*/ 8 h 38"/>
                  <a:gd name="T22" fmla="*/ 0 w 34"/>
                  <a:gd name="T23" fmla="*/ 4 h 38"/>
                  <a:gd name="T24" fmla="*/ 2 w 34"/>
                  <a:gd name="T25" fmla="*/ 3 h 38"/>
                  <a:gd name="T26" fmla="*/ 7 w 34"/>
                  <a:gd name="T27" fmla="*/ 1 h 38"/>
                  <a:gd name="T28" fmla="*/ 13 w 34"/>
                  <a:gd name="T29" fmla="*/ 0 h 38"/>
                  <a:gd name="T30" fmla="*/ 14 w 34"/>
                  <a:gd name="T31" fmla="*/ 6 h 38"/>
                  <a:gd name="T32" fmla="*/ 22 w 34"/>
                  <a:gd name="T33" fmla="*/ 10 h 38"/>
                  <a:gd name="T34" fmla="*/ 26 w 34"/>
                  <a:gd name="T35" fmla="*/ 12 h 38"/>
                  <a:gd name="T36" fmla="*/ 26 w 34"/>
                  <a:gd name="T37" fmla="*/ 16 h 38"/>
                  <a:gd name="T38" fmla="*/ 29 w 34"/>
                  <a:gd name="T39" fmla="*/ 18 h 38"/>
                  <a:gd name="T40" fmla="*/ 31 w 34"/>
                  <a:gd name="T41" fmla="*/ 20 h 38"/>
                  <a:gd name="T42" fmla="*/ 33 w 34"/>
                  <a:gd name="T43" fmla="*/ 26 h 38"/>
                  <a:gd name="T44" fmla="*/ 31 w 34"/>
                  <a:gd name="T45" fmla="*/ 29 h 38"/>
                  <a:gd name="T46" fmla="*/ 24 w 34"/>
                  <a:gd name="T47" fmla="*/ 28 h 38"/>
                  <a:gd name="T48" fmla="*/ 21 w 34"/>
                  <a:gd name="T49" fmla="*/ 33 h 38"/>
                  <a:gd name="T50" fmla="*/ 20 w 34"/>
                  <a:gd name="T51" fmla="*/ 36 h 38"/>
                  <a:gd name="T52" fmla="*/ 17 w 34"/>
                  <a:gd name="T53" fmla="*/ 35 h 38"/>
                  <a:gd name="T54" fmla="*/ 16 w 34"/>
                  <a:gd name="T55" fmla="*/ 38 h 38"/>
                  <a:gd name="T56" fmla="*/ 3 w 34"/>
                  <a:gd name="T57" fmla="*/ 24 h 38"/>
                  <a:gd name="T58" fmla="*/ 4 w 34"/>
                  <a:gd name="T59" fmla="*/ 28 h 38"/>
                  <a:gd name="T60" fmla="*/ 6 w 34"/>
                  <a:gd name="T61" fmla="*/ 35 h 38"/>
                  <a:gd name="T62" fmla="*/ 6 w 34"/>
                  <a:gd name="T63" fmla="*/ 36 h 38"/>
                  <a:gd name="T64" fmla="*/ 10 w 34"/>
                  <a:gd name="T65" fmla="*/ 33 h 38"/>
                  <a:gd name="T66" fmla="*/ 13 w 34"/>
                  <a:gd name="T67" fmla="*/ 34 h 38"/>
                  <a:gd name="T68" fmla="*/ 17 w 34"/>
                  <a:gd name="T69" fmla="*/ 34 h 38"/>
                  <a:gd name="T70" fmla="*/ 19 w 34"/>
                  <a:gd name="T71" fmla="*/ 33 h 38"/>
                  <a:gd name="T72" fmla="*/ 24 w 34"/>
                  <a:gd name="T73" fmla="*/ 27 h 38"/>
                  <a:gd name="T74" fmla="*/ 31 w 34"/>
                  <a:gd name="T75" fmla="*/ 28 h 38"/>
                  <a:gd name="T76" fmla="*/ 32 w 34"/>
                  <a:gd name="T77" fmla="*/ 24 h 38"/>
                  <a:gd name="T78" fmla="*/ 30 w 34"/>
                  <a:gd name="T79" fmla="*/ 20 h 38"/>
                  <a:gd name="T80" fmla="*/ 30 w 34"/>
                  <a:gd name="T81" fmla="*/ 19 h 38"/>
                  <a:gd name="T82" fmla="*/ 29 w 34"/>
                  <a:gd name="T83" fmla="*/ 19 h 38"/>
                  <a:gd name="T84" fmla="*/ 25 w 34"/>
                  <a:gd name="T85" fmla="*/ 14 h 38"/>
                  <a:gd name="T86" fmla="*/ 23 w 34"/>
                  <a:gd name="T87" fmla="*/ 11 h 38"/>
                  <a:gd name="T88" fmla="*/ 17 w 34"/>
                  <a:gd name="T89" fmla="*/ 9 h 38"/>
                  <a:gd name="T90" fmla="*/ 12 w 34"/>
                  <a:gd name="T91" fmla="*/ 3 h 38"/>
                  <a:gd name="T92" fmla="*/ 11 w 34"/>
                  <a:gd name="T93" fmla="*/ 1 h 38"/>
                  <a:gd name="T94" fmla="*/ 8 w 34"/>
                  <a:gd name="T95" fmla="*/ 2 h 38"/>
                  <a:gd name="T96" fmla="*/ 2 w 34"/>
                  <a:gd name="T97" fmla="*/ 4 h 38"/>
                  <a:gd name="T98" fmla="*/ 3 w 34"/>
                  <a:gd name="T99" fmla="*/ 11 h 38"/>
                  <a:gd name="T100" fmla="*/ 2 w 34"/>
                  <a:gd name="T101" fmla="*/ 17 h 38"/>
                  <a:gd name="T102" fmla="*/ 3 w 34"/>
                  <a:gd name="T103" fmla="*/ 20 h 38"/>
                  <a:gd name="T104" fmla="*/ 2 w 34"/>
                  <a:gd name="T105" fmla="*/ 2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4" h="38">
                    <a:moveTo>
                      <a:pt x="16" y="38"/>
                    </a:moveTo>
                    <a:cubicBezTo>
                      <a:pt x="15" y="36"/>
                      <a:pt x="15" y="36"/>
                      <a:pt x="15" y="36"/>
                    </a:cubicBezTo>
                    <a:cubicBezTo>
                      <a:pt x="14" y="36"/>
                      <a:pt x="14" y="36"/>
                      <a:pt x="13" y="35"/>
                    </a:cubicBezTo>
                    <a:cubicBezTo>
                      <a:pt x="12" y="35"/>
                      <a:pt x="11" y="35"/>
                      <a:pt x="10" y="35"/>
                    </a:cubicBezTo>
                    <a:cubicBezTo>
                      <a:pt x="7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38"/>
                      <a:pt x="5" y="37"/>
                      <a:pt x="5" y="36"/>
                    </a:cubicBezTo>
                    <a:cubicBezTo>
                      <a:pt x="5" y="36"/>
                      <a:pt x="5" y="35"/>
                      <a:pt x="5" y="35"/>
                    </a:cubicBezTo>
                    <a:cubicBezTo>
                      <a:pt x="4" y="33"/>
                      <a:pt x="4" y="32"/>
                      <a:pt x="3" y="31"/>
                    </a:cubicBezTo>
                    <a:cubicBezTo>
                      <a:pt x="3" y="30"/>
                      <a:pt x="3" y="29"/>
                      <a:pt x="3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6"/>
                      <a:pt x="2" y="25"/>
                      <a:pt x="2" y="24"/>
                    </a:cubicBezTo>
                    <a:cubicBezTo>
                      <a:pt x="2" y="23"/>
                      <a:pt x="2" y="23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1"/>
                      <a:pt x="1" y="20"/>
                      <a:pt x="1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1" y="18"/>
                      <a:pt x="1" y="18"/>
                      <a:pt x="1" y="17"/>
                    </a:cubicBezTo>
                    <a:cubicBezTo>
                      <a:pt x="1" y="13"/>
                      <a:pt x="2" y="13"/>
                      <a:pt x="2" y="13"/>
                    </a:cubicBezTo>
                    <a:cubicBezTo>
                      <a:pt x="2" y="13"/>
                      <a:pt x="2" y="12"/>
                      <a:pt x="2" y="11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3" y="7"/>
                      <a:pt x="2" y="6"/>
                      <a:pt x="1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4" y="3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1"/>
                      <a:pt x="9" y="0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3" y="1"/>
                      <a:pt x="13" y="2"/>
                      <a:pt x="13" y="3"/>
                    </a:cubicBezTo>
                    <a:cubicBezTo>
                      <a:pt x="13" y="4"/>
                      <a:pt x="13" y="5"/>
                      <a:pt x="14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9" y="8"/>
                      <a:pt x="21" y="8"/>
                      <a:pt x="22" y="10"/>
                    </a:cubicBezTo>
                    <a:cubicBezTo>
                      <a:pt x="22" y="10"/>
                      <a:pt x="23" y="10"/>
                      <a:pt x="23" y="10"/>
                    </a:cubicBezTo>
                    <a:cubicBezTo>
                      <a:pt x="24" y="10"/>
                      <a:pt x="25" y="10"/>
                      <a:pt x="26" y="12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6" y="15"/>
                      <a:pt x="26" y="15"/>
                      <a:pt x="26" y="16"/>
                    </a:cubicBezTo>
                    <a:cubicBezTo>
                      <a:pt x="27" y="17"/>
                      <a:pt x="27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8"/>
                      <a:pt x="31" y="18"/>
                      <a:pt x="31" y="18"/>
                    </a:cubicBezTo>
                    <a:cubicBezTo>
                      <a:pt x="32" y="19"/>
                      <a:pt x="31" y="19"/>
                      <a:pt x="31" y="20"/>
                    </a:cubicBezTo>
                    <a:cubicBezTo>
                      <a:pt x="31" y="20"/>
                      <a:pt x="31" y="20"/>
                      <a:pt x="32" y="20"/>
                    </a:cubicBezTo>
                    <a:cubicBezTo>
                      <a:pt x="33" y="21"/>
                      <a:pt x="34" y="24"/>
                      <a:pt x="33" y="26"/>
                    </a:cubicBezTo>
                    <a:cubicBezTo>
                      <a:pt x="33" y="28"/>
                      <a:pt x="33" y="29"/>
                      <a:pt x="32" y="30"/>
                    </a:cubicBezTo>
                    <a:cubicBezTo>
                      <a:pt x="31" y="30"/>
                      <a:pt x="31" y="29"/>
                      <a:pt x="31" y="29"/>
                    </a:cubicBezTo>
                    <a:cubicBezTo>
                      <a:pt x="30" y="28"/>
                      <a:pt x="29" y="27"/>
                      <a:pt x="28" y="27"/>
                    </a:cubicBezTo>
                    <a:cubicBezTo>
                      <a:pt x="27" y="27"/>
                      <a:pt x="26" y="27"/>
                      <a:pt x="24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1" y="29"/>
                      <a:pt x="21" y="31"/>
                      <a:pt x="21" y="33"/>
                    </a:cubicBezTo>
                    <a:cubicBezTo>
                      <a:pt x="21" y="34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5"/>
                      <a:pt x="18" y="35"/>
                      <a:pt x="17" y="35"/>
                    </a:cubicBezTo>
                    <a:cubicBezTo>
                      <a:pt x="16" y="35"/>
                      <a:pt x="16" y="35"/>
                      <a:pt x="16" y="36"/>
                    </a:cubicBezTo>
                    <a:lnTo>
                      <a:pt x="16" y="38"/>
                    </a:lnTo>
                    <a:close/>
                    <a:moveTo>
                      <a:pt x="2" y="21"/>
                    </a:moveTo>
                    <a:cubicBezTo>
                      <a:pt x="3" y="22"/>
                      <a:pt x="3" y="23"/>
                      <a:pt x="3" y="24"/>
                    </a:cubicBezTo>
                    <a:cubicBezTo>
                      <a:pt x="3" y="25"/>
                      <a:pt x="3" y="25"/>
                      <a:pt x="4" y="26"/>
                    </a:cubicBezTo>
                    <a:cubicBezTo>
                      <a:pt x="5" y="26"/>
                      <a:pt x="5" y="27"/>
                      <a:pt x="4" y="28"/>
                    </a:cubicBezTo>
                    <a:cubicBezTo>
                      <a:pt x="4" y="29"/>
                      <a:pt x="4" y="29"/>
                      <a:pt x="4" y="30"/>
                    </a:cubicBezTo>
                    <a:cubicBezTo>
                      <a:pt x="5" y="31"/>
                      <a:pt x="6" y="33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1" y="34"/>
                      <a:pt x="12" y="34"/>
                      <a:pt x="13" y="34"/>
                    </a:cubicBezTo>
                    <a:cubicBezTo>
                      <a:pt x="13" y="34"/>
                      <a:pt x="14" y="34"/>
                      <a:pt x="15" y="35"/>
                    </a:cubicBezTo>
                    <a:cubicBezTo>
                      <a:pt x="15" y="34"/>
                      <a:pt x="16" y="34"/>
                      <a:pt x="17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3"/>
                      <a:pt x="19" y="33"/>
                    </a:cubicBezTo>
                    <a:cubicBezTo>
                      <a:pt x="20" y="30"/>
                      <a:pt x="20" y="28"/>
                      <a:pt x="23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5" y="26"/>
                      <a:pt x="27" y="26"/>
                      <a:pt x="28" y="26"/>
                    </a:cubicBezTo>
                    <a:cubicBezTo>
                      <a:pt x="29" y="26"/>
                      <a:pt x="30" y="27"/>
                      <a:pt x="31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6"/>
                      <a:pt x="32" y="24"/>
                    </a:cubicBezTo>
                    <a:cubicBezTo>
                      <a:pt x="32" y="22"/>
                      <a:pt x="32" y="22"/>
                      <a:pt x="31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0" y="19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6" y="19"/>
                      <a:pt x="26" y="19"/>
                      <a:pt x="25" y="16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5" y="14"/>
                      <a:pt x="25" y="13"/>
                      <a:pt x="24" y="12"/>
                    </a:cubicBezTo>
                    <a:cubicBezTo>
                      <a:pt x="24" y="11"/>
                      <a:pt x="24" y="11"/>
                      <a:pt x="23" y="11"/>
                    </a:cubicBezTo>
                    <a:cubicBezTo>
                      <a:pt x="23" y="11"/>
                      <a:pt x="22" y="11"/>
                      <a:pt x="21" y="11"/>
                    </a:cubicBezTo>
                    <a:cubicBezTo>
                      <a:pt x="20" y="10"/>
                      <a:pt x="19" y="9"/>
                      <a:pt x="17" y="9"/>
                    </a:cubicBezTo>
                    <a:cubicBezTo>
                      <a:pt x="16" y="8"/>
                      <a:pt x="14" y="8"/>
                      <a:pt x="13" y="7"/>
                    </a:cubicBezTo>
                    <a:cubicBezTo>
                      <a:pt x="11" y="6"/>
                      <a:pt x="11" y="4"/>
                      <a:pt x="12" y="3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1"/>
                      <a:pt x="12" y="1"/>
                      <a:pt x="11" y="1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5" y="4"/>
                      <a:pt x="4" y="5"/>
                      <a:pt x="2" y="4"/>
                    </a:cubicBezTo>
                    <a:cubicBezTo>
                      <a:pt x="3" y="6"/>
                      <a:pt x="4" y="7"/>
                      <a:pt x="4" y="9"/>
                    </a:cubicBezTo>
                    <a:cubicBezTo>
                      <a:pt x="3" y="9"/>
                      <a:pt x="3" y="10"/>
                      <a:pt x="3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3" y="15"/>
                      <a:pt x="2" y="17"/>
                    </a:cubicBezTo>
                    <a:cubicBezTo>
                      <a:pt x="2" y="17"/>
                      <a:pt x="3" y="17"/>
                      <a:pt x="3" y="18"/>
                    </a:cubicBezTo>
                    <a:cubicBezTo>
                      <a:pt x="3" y="18"/>
                      <a:pt x="4" y="19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21"/>
                      <a:pt x="2" y="21"/>
                      <a:pt x="2" y="2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39" name="Freeform 93"/>
              <p:cNvSpPr/>
              <p:nvPr/>
            </p:nvSpPr>
            <p:spPr bwMode="auto">
              <a:xfrm>
                <a:off x="3448" y="2363"/>
                <a:ext cx="16" cy="15"/>
              </a:xfrm>
              <a:custGeom>
                <a:avLst/>
                <a:gdLst>
                  <a:gd name="T0" fmla="*/ 7 w 7"/>
                  <a:gd name="T1" fmla="*/ 0 h 6"/>
                  <a:gd name="T2" fmla="*/ 1 w 7"/>
                  <a:gd name="T3" fmla="*/ 4 h 6"/>
                  <a:gd name="T4" fmla="*/ 2 w 7"/>
                  <a:gd name="T5" fmla="*/ 0 h 6"/>
                  <a:gd name="T6" fmla="*/ 7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7" y="3"/>
                      <a:pt x="1" y="6"/>
                      <a:pt x="1" y="4"/>
                    </a:cubicBezTo>
                    <a:cubicBezTo>
                      <a:pt x="1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7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0" name="Freeform 94"/>
              <p:cNvSpPr>
                <a:spLocks noEditPoints="1"/>
              </p:cNvSpPr>
              <p:nvPr/>
            </p:nvSpPr>
            <p:spPr bwMode="auto">
              <a:xfrm>
                <a:off x="3448" y="2361"/>
                <a:ext cx="16" cy="14"/>
              </a:xfrm>
              <a:custGeom>
                <a:avLst/>
                <a:gdLst>
                  <a:gd name="T0" fmla="*/ 2 w 7"/>
                  <a:gd name="T1" fmla="*/ 6 h 6"/>
                  <a:gd name="T2" fmla="*/ 0 w 7"/>
                  <a:gd name="T3" fmla="*/ 5 h 6"/>
                  <a:gd name="T4" fmla="*/ 0 w 7"/>
                  <a:gd name="T5" fmla="*/ 4 h 6"/>
                  <a:gd name="T6" fmla="*/ 1 w 7"/>
                  <a:gd name="T7" fmla="*/ 1 h 6"/>
                  <a:gd name="T8" fmla="*/ 2 w 7"/>
                  <a:gd name="T9" fmla="*/ 1 h 6"/>
                  <a:gd name="T10" fmla="*/ 3 w 7"/>
                  <a:gd name="T11" fmla="*/ 1 h 6"/>
                  <a:gd name="T12" fmla="*/ 7 w 7"/>
                  <a:gd name="T13" fmla="*/ 1 h 6"/>
                  <a:gd name="T14" fmla="*/ 7 w 7"/>
                  <a:gd name="T15" fmla="*/ 1 h 6"/>
                  <a:gd name="T16" fmla="*/ 7 w 7"/>
                  <a:gd name="T17" fmla="*/ 1 h 6"/>
                  <a:gd name="T18" fmla="*/ 2 w 7"/>
                  <a:gd name="T19" fmla="*/ 6 h 6"/>
                  <a:gd name="T20" fmla="*/ 5 w 7"/>
                  <a:gd name="T21" fmla="*/ 2 h 6"/>
                  <a:gd name="T22" fmla="*/ 3 w 7"/>
                  <a:gd name="T23" fmla="*/ 2 h 6"/>
                  <a:gd name="T24" fmla="*/ 2 w 7"/>
                  <a:gd name="T25" fmla="*/ 2 h 6"/>
                  <a:gd name="T26" fmla="*/ 2 w 7"/>
                  <a:gd name="T27" fmla="*/ 2 h 6"/>
                  <a:gd name="T28" fmla="*/ 2 w 7"/>
                  <a:gd name="T29" fmla="*/ 4 h 6"/>
                  <a:gd name="T30" fmla="*/ 2 w 7"/>
                  <a:gd name="T31" fmla="*/ 4 h 6"/>
                  <a:gd name="T32" fmla="*/ 2 w 7"/>
                  <a:gd name="T33" fmla="*/ 5 h 6"/>
                  <a:gd name="T34" fmla="*/ 6 w 7"/>
                  <a:gd name="T35" fmla="*/ 2 h 6"/>
                  <a:gd name="T36" fmla="*/ 5 w 7"/>
                  <a:gd name="T3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1" y="6"/>
                      <a:pt x="0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4"/>
                      <a:pt x="4" y="6"/>
                      <a:pt x="2" y="6"/>
                    </a:cubicBezTo>
                    <a:close/>
                    <a:moveTo>
                      <a:pt x="5" y="2"/>
                    </a:move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5" y="3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1" name="Freeform 95"/>
              <p:cNvSpPr/>
              <p:nvPr/>
            </p:nvSpPr>
            <p:spPr bwMode="auto">
              <a:xfrm>
                <a:off x="3303" y="2328"/>
                <a:ext cx="244" cy="259"/>
              </a:xfrm>
              <a:custGeom>
                <a:avLst/>
                <a:gdLst>
                  <a:gd name="T0" fmla="*/ 54 w 103"/>
                  <a:gd name="T1" fmla="*/ 87 h 109"/>
                  <a:gd name="T2" fmla="*/ 43 w 103"/>
                  <a:gd name="T3" fmla="*/ 98 h 109"/>
                  <a:gd name="T4" fmla="*/ 55 w 103"/>
                  <a:gd name="T5" fmla="*/ 106 h 109"/>
                  <a:gd name="T6" fmla="*/ 59 w 103"/>
                  <a:gd name="T7" fmla="*/ 104 h 109"/>
                  <a:gd name="T8" fmla="*/ 67 w 103"/>
                  <a:gd name="T9" fmla="*/ 91 h 109"/>
                  <a:gd name="T10" fmla="*/ 80 w 103"/>
                  <a:gd name="T11" fmla="*/ 77 h 109"/>
                  <a:gd name="T12" fmla="*/ 90 w 103"/>
                  <a:gd name="T13" fmla="*/ 66 h 109"/>
                  <a:gd name="T14" fmla="*/ 93 w 103"/>
                  <a:gd name="T15" fmla="*/ 50 h 109"/>
                  <a:gd name="T16" fmla="*/ 97 w 103"/>
                  <a:gd name="T17" fmla="*/ 45 h 109"/>
                  <a:gd name="T18" fmla="*/ 103 w 103"/>
                  <a:gd name="T19" fmla="*/ 31 h 109"/>
                  <a:gd name="T20" fmla="*/ 90 w 103"/>
                  <a:gd name="T21" fmla="*/ 22 h 109"/>
                  <a:gd name="T22" fmla="*/ 78 w 103"/>
                  <a:gd name="T23" fmla="*/ 22 h 109"/>
                  <a:gd name="T24" fmla="*/ 77 w 103"/>
                  <a:gd name="T25" fmla="*/ 20 h 109"/>
                  <a:gd name="T26" fmla="*/ 69 w 103"/>
                  <a:gd name="T27" fmla="*/ 17 h 109"/>
                  <a:gd name="T28" fmla="*/ 60 w 103"/>
                  <a:gd name="T29" fmla="*/ 20 h 109"/>
                  <a:gd name="T30" fmla="*/ 62 w 103"/>
                  <a:gd name="T31" fmla="*/ 17 h 109"/>
                  <a:gd name="T32" fmla="*/ 64 w 103"/>
                  <a:gd name="T33" fmla="*/ 10 h 109"/>
                  <a:gd name="T34" fmla="*/ 62 w 103"/>
                  <a:gd name="T35" fmla="*/ 8 h 109"/>
                  <a:gd name="T36" fmla="*/ 53 w 103"/>
                  <a:gd name="T37" fmla="*/ 9 h 109"/>
                  <a:gd name="T38" fmla="*/ 47 w 103"/>
                  <a:gd name="T39" fmla="*/ 10 h 109"/>
                  <a:gd name="T40" fmla="*/ 39 w 103"/>
                  <a:gd name="T41" fmla="*/ 11 h 109"/>
                  <a:gd name="T42" fmla="*/ 37 w 103"/>
                  <a:gd name="T43" fmla="*/ 1 h 109"/>
                  <a:gd name="T44" fmla="*/ 24 w 103"/>
                  <a:gd name="T45" fmla="*/ 3 h 109"/>
                  <a:gd name="T46" fmla="*/ 28 w 103"/>
                  <a:gd name="T47" fmla="*/ 8 h 109"/>
                  <a:gd name="T48" fmla="*/ 20 w 103"/>
                  <a:gd name="T49" fmla="*/ 13 h 109"/>
                  <a:gd name="T50" fmla="*/ 15 w 103"/>
                  <a:gd name="T51" fmla="*/ 9 h 109"/>
                  <a:gd name="T52" fmla="*/ 12 w 103"/>
                  <a:gd name="T53" fmla="*/ 13 h 109"/>
                  <a:gd name="T54" fmla="*/ 10 w 103"/>
                  <a:gd name="T55" fmla="*/ 24 h 109"/>
                  <a:gd name="T56" fmla="*/ 4 w 103"/>
                  <a:gd name="T57" fmla="*/ 28 h 109"/>
                  <a:gd name="T58" fmla="*/ 0 w 103"/>
                  <a:gd name="T59" fmla="*/ 35 h 109"/>
                  <a:gd name="T60" fmla="*/ 5 w 103"/>
                  <a:gd name="T61" fmla="*/ 41 h 109"/>
                  <a:gd name="T62" fmla="*/ 9 w 103"/>
                  <a:gd name="T63" fmla="*/ 44 h 109"/>
                  <a:gd name="T64" fmla="*/ 23 w 103"/>
                  <a:gd name="T65" fmla="*/ 42 h 109"/>
                  <a:gd name="T66" fmla="*/ 26 w 103"/>
                  <a:gd name="T67" fmla="*/ 48 h 109"/>
                  <a:gd name="T68" fmla="*/ 36 w 103"/>
                  <a:gd name="T69" fmla="*/ 54 h 109"/>
                  <a:gd name="T70" fmla="*/ 41 w 103"/>
                  <a:gd name="T71" fmla="*/ 58 h 109"/>
                  <a:gd name="T72" fmla="*/ 42 w 103"/>
                  <a:gd name="T73" fmla="*/ 62 h 109"/>
                  <a:gd name="T74" fmla="*/ 42 w 103"/>
                  <a:gd name="T75" fmla="*/ 70 h 109"/>
                  <a:gd name="T76" fmla="*/ 48 w 103"/>
                  <a:gd name="T77" fmla="*/ 76 h 109"/>
                  <a:gd name="T78" fmla="*/ 51 w 103"/>
                  <a:gd name="T79" fmla="*/ 8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3" h="109">
                    <a:moveTo>
                      <a:pt x="51" y="85"/>
                    </a:moveTo>
                    <a:cubicBezTo>
                      <a:pt x="53" y="84"/>
                      <a:pt x="54" y="85"/>
                      <a:pt x="54" y="87"/>
                    </a:cubicBezTo>
                    <a:cubicBezTo>
                      <a:pt x="53" y="90"/>
                      <a:pt x="52" y="89"/>
                      <a:pt x="51" y="90"/>
                    </a:cubicBezTo>
                    <a:cubicBezTo>
                      <a:pt x="48" y="93"/>
                      <a:pt x="46" y="96"/>
                      <a:pt x="43" y="98"/>
                    </a:cubicBezTo>
                    <a:cubicBezTo>
                      <a:pt x="45" y="98"/>
                      <a:pt x="47" y="99"/>
                      <a:pt x="47" y="101"/>
                    </a:cubicBezTo>
                    <a:cubicBezTo>
                      <a:pt x="49" y="99"/>
                      <a:pt x="53" y="105"/>
                      <a:pt x="55" y="106"/>
                    </a:cubicBezTo>
                    <a:cubicBezTo>
                      <a:pt x="54" y="107"/>
                      <a:pt x="54" y="108"/>
                      <a:pt x="54" y="109"/>
                    </a:cubicBezTo>
                    <a:cubicBezTo>
                      <a:pt x="56" y="107"/>
                      <a:pt x="57" y="105"/>
                      <a:pt x="59" y="104"/>
                    </a:cubicBezTo>
                    <a:cubicBezTo>
                      <a:pt x="61" y="102"/>
                      <a:pt x="62" y="100"/>
                      <a:pt x="63" y="97"/>
                    </a:cubicBezTo>
                    <a:cubicBezTo>
                      <a:pt x="64" y="94"/>
                      <a:pt x="67" y="94"/>
                      <a:pt x="67" y="91"/>
                    </a:cubicBezTo>
                    <a:cubicBezTo>
                      <a:pt x="67" y="88"/>
                      <a:pt x="66" y="87"/>
                      <a:pt x="68" y="84"/>
                    </a:cubicBezTo>
                    <a:cubicBezTo>
                      <a:pt x="70" y="81"/>
                      <a:pt x="77" y="77"/>
                      <a:pt x="80" y="77"/>
                    </a:cubicBezTo>
                    <a:cubicBezTo>
                      <a:pt x="83" y="77"/>
                      <a:pt x="86" y="76"/>
                      <a:pt x="87" y="73"/>
                    </a:cubicBezTo>
                    <a:cubicBezTo>
                      <a:pt x="87" y="71"/>
                      <a:pt x="90" y="69"/>
                      <a:pt x="90" y="66"/>
                    </a:cubicBezTo>
                    <a:cubicBezTo>
                      <a:pt x="91" y="63"/>
                      <a:pt x="92" y="61"/>
                      <a:pt x="92" y="58"/>
                    </a:cubicBezTo>
                    <a:cubicBezTo>
                      <a:pt x="93" y="56"/>
                      <a:pt x="92" y="53"/>
                      <a:pt x="93" y="50"/>
                    </a:cubicBezTo>
                    <a:cubicBezTo>
                      <a:pt x="93" y="49"/>
                      <a:pt x="94" y="49"/>
                      <a:pt x="95" y="48"/>
                    </a:cubicBezTo>
                    <a:cubicBezTo>
                      <a:pt x="95" y="47"/>
                      <a:pt x="96" y="46"/>
                      <a:pt x="97" y="45"/>
                    </a:cubicBezTo>
                    <a:cubicBezTo>
                      <a:pt x="98" y="43"/>
                      <a:pt x="101" y="41"/>
                      <a:pt x="102" y="39"/>
                    </a:cubicBezTo>
                    <a:cubicBezTo>
                      <a:pt x="103" y="36"/>
                      <a:pt x="103" y="33"/>
                      <a:pt x="103" y="31"/>
                    </a:cubicBezTo>
                    <a:cubicBezTo>
                      <a:pt x="102" y="27"/>
                      <a:pt x="99" y="29"/>
                      <a:pt x="97" y="28"/>
                    </a:cubicBezTo>
                    <a:cubicBezTo>
                      <a:pt x="95" y="26"/>
                      <a:pt x="93" y="23"/>
                      <a:pt x="90" y="22"/>
                    </a:cubicBezTo>
                    <a:cubicBezTo>
                      <a:pt x="87" y="22"/>
                      <a:pt x="85" y="22"/>
                      <a:pt x="81" y="21"/>
                    </a:cubicBezTo>
                    <a:cubicBezTo>
                      <a:pt x="80" y="21"/>
                      <a:pt x="79" y="21"/>
                      <a:pt x="78" y="22"/>
                    </a:cubicBezTo>
                    <a:cubicBezTo>
                      <a:pt x="78" y="22"/>
                      <a:pt x="78" y="21"/>
                      <a:pt x="78" y="21"/>
                    </a:cubicBezTo>
                    <a:cubicBezTo>
                      <a:pt x="78" y="21"/>
                      <a:pt x="78" y="21"/>
                      <a:pt x="77" y="20"/>
                    </a:cubicBezTo>
                    <a:cubicBezTo>
                      <a:pt x="78" y="19"/>
                      <a:pt x="77" y="18"/>
                      <a:pt x="76" y="19"/>
                    </a:cubicBezTo>
                    <a:cubicBezTo>
                      <a:pt x="75" y="17"/>
                      <a:pt x="71" y="17"/>
                      <a:pt x="69" y="17"/>
                    </a:cubicBezTo>
                    <a:cubicBezTo>
                      <a:pt x="68" y="17"/>
                      <a:pt x="65" y="20"/>
                      <a:pt x="65" y="21"/>
                    </a:cubicBezTo>
                    <a:cubicBezTo>
                      <a:pt x="66" y="18"/>
                      <a:pt x="61" y="19"/>
                      <a:pt x="60" y="20"/>
                    </a:cubicBezTo>
                    <a:cubicBezTo>
                      <a:pt x="60" y="19"/>
                      <a:pt x="61" y="20"/>
                      <a:pt x="62" y="19"/>
                    </a:cubicBezTo>
                    <a:cubicBezTo>
                      <a:pt x="62" y="18"/>
                      <a:pt x="61" y="18"/>
                      <a:pt x="62" y="17"/>
                    </a:cubicBezTo>
                    <a:cubicBezTo>
                      <a:pt x="61" y="17"/>
                      <a:pt x="60" y="17"/>
                      <a:pt x="60" y="18"/>
                    </a:cubicBezTo>
                    <a:cubicBezTo>
                      <a:pt x="58" y="14"/>
                      <a:pt x="64" y="14"/>
                      <a:pt x="64" y="10"/>
                    </a:cubicBezTo>
                    <a:cubicBezTo>
                      <a:pt x="64" y="10"/>
                      <a:pt x="62" y="10"/>
                      <a:pt x="62" y="10"/>
                    </a:cubicBezTo>
                    <a:cubicBezTo>
                      <a:pt x="62" y="9"/>
                      <a:pt x="62" y="8"/>
                      <a:pt x="62" y="8"/>
                    </a:cubicBezTo>
                    <a:cubicBezTo>
                      <a:pt x="61" y="7"/>
                      <a:pt x="60" y="3"/>
                      <a:pt x="59" y="4"/>
                    </a:cubicBezTo>
                    <a:cubicBezTo>
                      <a:pt x="57" y="6"/>
                      <a:pt x="57" y="9"/>
                      <a:pt x="53" y="9"/>
                    </a:cubicBezTo>
                    <a:cubicBezTo>
                      <a:pt x="52" y="9"/>
                      <a:pt x="51" y="8"/>
                      <a:pt x="50" y="8"/>
                    </a:cubicBezTo>
                    <a:cubicBezTo>
                      <a:pt x="48" y="8"/>
                      <a:pt x="48" y="10"/>
                      <a:pt x="47" y="10"/>
                    </a:cubicBezTo>
                    <a:cubicBezTo>
                      <a:pt x="46" y="10"/>
                      <a:pt x="45" y="9"/>
                      <a:pt x="44" y="10"/>
                    </a:cubicBezTo>
                    <a:cubicBezTo>
                      <a:pt x="42" y="11"/>
                      <a:pt x="41" y="11"/>
                      <a:pt x="39" y="11"/>
                    </a:cubicBezTo>
                    <a:cubicBezTo>
                      <a:pt x="35" y="10"/>
                      <a:pt x="38" y="6"/>
                      <a:pt x="38" y="4"/>
                    </a:cubicBezTo>
                    <a:cubicBezTo>
                      <a:pt x="38" y="4"/>
                      <a:pt x="36" y="1"/>
                      <a:pt x="37" y="1"/>
                    </a:cubicBezTo>
                    <a:cubicBezTo>
                      <a:pt x="35" y="0"/>
                      <a:pt x="35" y="2"/>
                      <a:pt x="34" y="3"/>
                    </a:cubicBezTo>
                    <a:cubicBezTo>
                      <a:pt x="30" y="4"/>
                      <a:pt x="29" y="5"/>
                      <a:pt x="24" y="3"/>
                    </a:cubicBezTo>
                    <a:cubicBezTo>
                      <a:pt x="25" y="5"/>
                      <a:pt x="25" y="5"/>
                      <a:pt x="25" y="6"/>
                    </a:cubicBezTo>
                    <a:cubicBezTo>
                      <a:pt x="25" y="8"/>
                      <a:pt x="26" y="9"/>
                      <a:pt x="28" y="8"/>
                    </a:cubicBezTo>
                    <a:cubicBezTo>
                      <a:pt x="27" y="10"/>
                      <a:pt x="25" y="11"/>
                      <a:pt x="24" y="12"/>
                    </a:cubicBezTo>
                    <a:cubicBezTo>
                      <a:pt x="22" y="12"/>
                      <a:pt x="22" y="13"/>
                      <a:pt x="20" y="13"/>
                    </a:cubicBezTo>
                    <a:cubicBezTo>
                      <a:pt x="19" y="13"/>
                      <a:pt x="19" y="11"/>
                      <a:pt x="18" y="12"/>
                    </a:cubicBezTo>
                    <a:cubicBezTo>
                      <a:pt x="17" y="9"/>
                      <a:pt x="16" y="10"/>
                      <a:pt x="15" y="9"/>
                    </a:cubicBezTo>
                    <a:cubicBezTo>
                      <a:pt x="14" y="11"/>
                      <a:pt x="12" y="10"/>
                      <a:pt x="11" y="10"/>
                    </a:cubicBezTo>
                    <a:cubicBezTo>
                      <a:pt x="10" y="12"/>
                      <a:pt x="12" y="11"/>
                      <a:pt x="12" y="13"/>
                    </a:cubicBezTo>
                    <a:cubicBezTo>
                      <a:pt x="7" y="12"/>
                      <a:pt x="12" y="16"/>
                      <a:pt x="12" y="18"/>
                    </a:cubicBezTo>
                    <a:cubicBezTo>
                      <a:pt x="11" y="20"/>
                      <a:pt x="11" y="22"/>
                      <a:pt x="10" y="24"/>
                    </a:cubicBezTo>
                    <a:cubicBezTo>
                      <a:pt x="10" y="26"/>
                      <a:pt x="9" y="26"/>
                      <a:pt x="7" y="26"/>
                    </a:cubicBezTo>
                    <a:cubicBezTo>
                      <a:pt x="6" y="27"/>
                      <a:pt x="5" y="27"/>
                      <a:pt x="4" y="28"/>
                    </a:cubicBezTo>
                    <a:cubicBezTo>
                      <a:pt x="2" y="29"/>
                      <a:pt x="3" y="31"/>
                      <a:pt x="2" y="32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1" y="37"/>
                      <a:pt x="3" y="38"/>
                      <a:pt x="2" y="40"/>
                    </a:cubicBezTo>
                    <a:cubicBezTo>
                      <a:pt x="4" y="39"/>
                      <a:pt x="4" y="41"/>
                      <a:pt x="5" y="41"/>
                    </a:cubicBezTo>
                    <a:cubicBezTo>
                      <a:pt x="6" y="41"/>
                      <a:pt x="8" y="40"/>
                      <a:pt x="9" y="39"/>
                    </a:cubicBezTo>
                    <a:cubicBezTo>
                      <a:pt x="9" y="40"/>
                      <a:pt x="8" y="43"/>
                      <a:pt x="9" y="44"/>
                    </a:cubicBezTo>
                    <a:cubicBezTo>
                      <a:pt x="9" y="44"/>
                      <a:pt x="14" y="44"/>
                      <a:pt x="14" y="44"/>
                    </a:cubicBezTo>
                    <a:cubicBezTo>
                      <a:pt x="16" y="44"/>
                      <a:pt x="23" y="37"/>
                      <a:pt x="23" y="42"/>
                    </a:cubicBezTo>
                    <a:cubicBezTo>
                      <a:pt x="22" y="44"/>
                      <a:pt x="22" y="46"/>
                      <a:pt x="24" y="47"/>
                    </a:cubicBezTo>
                    <a:cubicBezTo>
                      <a:pt x="25" y="47"/>
                      <a:pt x="25" y="48"/>
                      <a:pt x="26" y="48"/>
                    </a:cubicBezTo>
                    <a:cubicBezTo>
                      <a:pt x="27" y="48"/>
                      <a:pt x="27" y="49"/>
                      <a:pt x="29" y="49"/>
                    </a:cubicBezTo>
                    <a:cubicBezTo>
                      <a:pt x="31" y="50"/>
                      <a:pt x="37" y="51"/>
                      <a:pt x="36" y="54"/>
                    </a:cubicBezTo>
                    <a:cubicBezTo>
                      <a:pt x="35" y="56"/>
                      <a:pt x="36" y="58"/>
                      <a:pt x="37" y="58"/>
                    </a:cubicBezTo>
                    <a:cubicBezTo>
                      <a:pt x="38" y="58"/>
                      <a:pt x="40" y="58"/>
                      <a:pt x="41" y="58"/>
                    </a:cubicBezTo>
                    <a:cubicBezTo>
                      <a:pt x="41" y="58"/>
                      <a:pt x="41" y="60"/>
                      <a:pt x="41" y="61"/>
                    </a:cubicBezTo>
                    <a:cubicBezTo>
                      <a:pt x="41" y="61"/>
                      <a:pt x="42" y="61"/>
                      <a:pt x="42" y="62"/>
                    </a:cubicBezTo>
                    <a:cubicBezTo>
                      <a:pt x="43" y="63"/>
                      <a:pt x="43" y="64"/>
                      <a:pt x="43" y="65"/>
                    </a:cubicBezTo>
                    <a:cubicBezTo>
                      <a:pt x="42" y="67"/>
                      <a:pt x="42" y="69"/>
                      <a:pt x="42" y="70"/>
                    </a:cubicBezTo>
                    <a:cubicBezTo>
                      <a:pt x="42" y="72"/>
                      <a:pt x="41" y="74"/>
                      <a:pt x="44" y="75"/>
                    </a:cubicBezTo>
                    <a:cubicBezTo>
                      <a:pt x="46" y="75"/>
                      <a:pt x="48" y="74"/>
                      <a:pt x="48" y="76"/>
                    </a:cubicBezTo>
                    <a:cubicBezTo>
                      <a:pt x="49" y="79"/>
                      <a:pt x="48" y="79"/>
                      <a:pt x="51" y="80"/>
                    </a:cubicBezTo>
                    <a:cubicBezTo>
                      <a:pt x="52" y="80"/>
                      <a:pt x="51" y="84"/>
                      <a:pt x="51" y="85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2" name="Freeform 96"/>
              <p:cNvSpPr>
                <a:spLocks noEditPoints="1"/>
              </p:cNvSpPr>
              <p:nvPr/>
            </p:nvSpPr>
            <p:spPr bwMode="auto">
              <a:xfrm>
                <a:off x="3301" y="2328"/>
                <a:ext cx="249" cy="263"/>
              </a:xfrm>
              <a:custGeom>
                <a:avLst/>
                <a:gdLst>
                  <a:gd name="T0" fmla="*/ 48 w 105"/>
                  <a:gd name="T1" fmla="*/ 102 h 111"/>
                  <a:gd name="T2" fmla="*/ 51 w 105"/>
                  <a:gd name="T3" fmla="*/ 90 h 111"/>
                  <a:gd name="T4" fmla="*/ 52 w 105"/>
                  <a:gd name="T5" fmla="*/ 84 h 111"/>
                  <a:gd name="T6" fmla="*/ 47 w 105"/>
                  <a:gd name="T7" fmla="*/ 75 h 111"/>
                  <a:gd name="T8" fmla="*/ 43 w 105"/>
                  <a:gd name="T9" fmla="*/ 65 h 111"/>
                  <a:gd name="T10" fmla="*/ 38 w 105"/>
                  <a:gd name="T11" fmla="*/ 59 h 111"/>
                  <a:gd name="T12" fmla="*/ 28 w 105"/>
                  <a:gd name="T13" fmla="*/ 49 h 111"/>
                  <a:gd name="T14" fmla="*/ 23 w 105"/>
                  <a:gd name="T15" fmla="*/ 41 h 111"/>
                  <a:gd name="T16" fmla="*/ 6 w 105"/>
                  <a:gd name="T17" fmla="*/ 42 h 111"/>
                  <a:gd name="T18" fmla="*/ 1 w 105"/>
                  <a:gd name="T19" fmla="*/ 35 h 111"/>
                  <a:gd name="T20" fmla="*/ 9 w 105"/>
                  <a:gd name="T21" fmla="*/ 25 h 111"/>
                  <a:gd name="T22" fmla="*/ 11 w 105"/>
                  <a:gd name="T23" fmla="*/ 10 h 111"/>
                  <a:gd name="T24" fmla="*/ 15 w 105"/>
                  <a:gd name="T25" fmla="*/ 9 h 111"/>
                  <a:gd name="T26" fmla="*/ 24 w 105"/>
                  <a:gd name="T27" fmla="*/ 11 h 111"/>
                  <a:gd name="T28" fmla="*/ 24 w 105"/>
                  <a:gd name="T29" fmla="*/ 2 h 111"/>
                  <a:gd name="T30" fmla="*/ 38 w 105"/>
                  <a:gd name="T31" fmla="*/ 1 h 111"/>
                  <a:gd name="T32" fmla="*/ 44 w 105"/>
                  <a:gd name="T33" fmla="*/ 9 h 111"/>
                  <a:gd name="T34" fmla="*/ 54 w 105"/>
                  <a:gd name="T35" fmla="*/ 9 h 111"/>
                  <a:gd name="T36" fmla="*/ 64 w 105"/>
                  <a:gd name="T37" fmla="*/ 9 h 111"/>
                  <a:gd name="T38" fmla="*/ 64 w 105"/>
                  <a:gd name="T39" fmla="*/ 14 h 111"/>
                  <a:gd name="T40" fmla="*/ 71 w 105"/>
                  <a:gd name="T41" fmla="*/ 16 h 111"/>
                  <a:gd name="T42" fmla="*/ 83 w 105"/>
                  <a:gd name="T43" fmla="*/ 21 h 111"/>
                  <a:gd name="T44" fmla="*/ 105 w 105"/>
                  <a:gd name="T45" fmla="*/ 31 h 111"/>
                  <a:gd name="T46" fmla="*/ 95 w 105"/>
                  <a:gd name="T47" fmla="*/ 50 h 111"/>
                  <a:gd name="T48" fmla="*/ 90 w 105"/>
                  <a:gd name="T49" fmla="*/ 70 h 111"/>
                  <a:gd name="T50" fmla="*/ 67 w 105"/>
                  <a:gd name="T51" fmla="*/ 95 h 111"/>
                  <a:gd name="T52" fmla="*/ 49 w 105"/>
                  <a:gd name="T53" fmla="*/ 100 h 111"/>
                  <a:gd name="T54" fmla="*/ 66 w 105"/>
                  <a:gd name="T55" fmla="*/ 94 h 111"/>
                  <a:gd name="T56" fmla="*/ 89 w 105"/>
                  <a:gd name="T57" fmla="*/ 70 h 111"/>
                  <a:gd name="T58" fmla="*/ 94 w 105"/>
                  <a:gd name="T59" fmla="*/ 49 h 111"/>
                  <a:gd name="T60" fmla="*/ 103 w 105"/>
                  <a:gd name="T61" fmla="*/ 31 h 111"/>
                  <a:gd name="T62" fmla="*/ 82 w 105"/>
                  <a:gd name="T63" fmla="*/ 22 h 111"/>
                  <a:gd name="T64" fmla="*/ 77 w 105"/>
                  <a:gd name="T65" fmla="*/ 21 h 111"/>
                  <a:gd name="T66" fmla="*/ 71 w 105"/>
                  <a:gd name="T67" fmla="*/ 17 h 111"/>
                  <a:gd name="T68" fmla="*/ 62 w 105"/>
                  <a:gd name="T69" fmla="*/ 20 h 111"/>
                  <a:gd name="T70" fmla="*/ 62 w 105"/>
                  <a:gd name="T71" fmla="*/ 13 h 111"/>
                  <a:gd name="T72" fmla="*/ 62 w 105"/>
                  <a:gd name="T73" fmla="*/ 7 h 111"/>
                  <a:gd name="T74" fmla="*/ 51 w 105"/>
                  <a:gd name="T75" fmla="*/ 9 h 111"/>
                  <a:gd name="T76" fmla="*/ 40 w 105"/>
                  <a:gd name="T77" fmla="*/ 12 h 111"/>
                  <a:gd name="T78" fmla="*/ 35 w 105"/>
                  <a:gd name="T79" fmla="*/ 3 h 111"/>
                  <a:gd name="T80" fmla="*/ 29 w 105"/>
                  <a:gd name="T81" fmla="*/ 8 h 111"/>
                  <a:gd name="T82" fmla="*/ 19 w 105"/>
                  <a:gd name="T83" fmla="*/ 12 h 111"/>
                  <a:gd name="T84" fmla="*/ 14 w 105"/>
                  <a:gd name="T85" fmla="*/ 11 h 111"/>
                  <a:gd name="T86" fmla="*/ 13 w 105"/>
                  <a:gd name="T87" fmla="*/ 14 h 111"/>
                  <a:gd name="T88" fmla="*/ 10 w 105"/>
                  <a:gd name="T89" fmla="*/ 27 h 111"/>
                  <a:gd name="T90" fmla="*/ 2 w 105"/>
                  <a:gd name="T91" fmla="*/ 35 h 111"/>
                  <a:gd name="T92" fmla="*/ 9 w 105"/>
                  <a:gd name="T93" fmla="*/ 39 h 111"/>
                  <a:gd name="T94" fmla="*/ 15 w 105"/>
                  <a:gd name="T95" fmla="*/ 43 h 111"/>
                  <a:gd name="T96" fmla="*/ 25 w 105"/>
                  <a:gd name="T97" fmla="*/ 46 h 111"/>
                  <a:gd name="T98" fmla="*/ 37 w 105"/>
                  <a:gd name="T99" fmla="*/ 54 h 111"/>
                  <a:gd name="T100" fmla="*/ 43 w 105"/>
                  <a:gd name="T101" fmla="*/ 61 h 111"/>
                  <a:gd name="T102" fmla="*/ 44 w 105"/>
                  <a:gd name="T103" fmla="*/ 67 h 111"/>
                  <a:gd name="T104" fmla="*/ 50 w 105"/>
                  <a:gd name="T105" fmla="*/ 76 h 111"/>
                  <a:gd name="T106" fmla="*/ 55 w 105"/>
                  <a:gd name="T107" fmla="*/ 87 h 111"/>
                  <a:gd name="T108" fmla="*/ 49 w 105"/>
                  <a:gd name="T109" fmla="*/ 100 h 111"/>
                  <a:gd name="T110" fmla="*/ 62 w 105"/>
                  <a:gd name="T111" fmla="*/ 1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5" h="111">
                    <a:moveTo>
                      <a:pt x="55" y="111"/>
                    </a:moveTo>
                    <a:cubicBezTo>
                      <a:pt x="55" y="110"/>
                      <a:pt x="55" y="110"/>
                      <a:pt x="55" y="110"/>
                    </a:cubicBezTo>
                    <a:cubicBezTo>
                      <a:pt x="54" y="108"/>
                      <a:pt x="54" y="107"/>
                      <a:pt x="55" y="106"/>
                    </a:cubicBezTo>
                    <a:cubicBezTo>
                      <a:pt x="54" y="106"/>
                      <a:pt x="54" y="105"/>
                      <a:pt x="53" y="104"/>
                    </a:cubicBezTo>
                    <a:cubicBezTo>
                      <a:pt x="52" y="103"/>
                      <a:pt x="50" y="100"/>
                      <a:pt x="49" y="101"/>
                    </a:cubicBezTo>
                    <a:cubicBezTo>
                      <a:pt x="48" y="102"/>
                      <a:pt x="48" y="102"/>
                      <a:pt x="48" y="102"/>
                    </a:cubicBezTo>
                    <a:cubicBezTo>
                      <a:pt x="47" y="101"/>
                      <a:pt x="47" y="101"/>
                      <a:pt x="47" y="101"/>
                    </a:cubicBezTo>
                    <a:cubicBezTo>
                      <a:pt x="47" y="99"/>
                      <a:pt x="46" y="98"/>
                      <a:pt x="44" y="99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3" y="98"/>
                      <a:pt x="43" y="98"/>
                      <a:pt x="43" y="98"/>
                    </a:cubicBezTo>
                    <a:cubicBezTo>
                      <a:pt x="45" y="96"/>
                      <a:pt x="47" y="94"/>
                      <a:pt x="49" y="92"/>
                    </a:cubicBezTo>
                    <a:cubicBezTo>
                      <a:pt x="51" y="90"/>
                      <a:pt x="51" y="90"/>
                      <a:pt x="51" y="90"/>
                    </a:cubicBezTo>
                    <a:cubicBezTo>
                      <a:pt x="52" y="89"/>
                      <a:pt x="52" y="89"/>
                      <a:pt x="53" y="89"/>
                    </a:cubicBezTo>
                    <a:cubicBezTo>
                      <a:pt x="53" y="88"/>
                      <a:pt x="54" y="88"/>
                      <a:pt x="54" y="87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3" y="85"/>
                      <a:pt x="53" y="85"/>
                      <a:pt x="52" y="85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1"/>
                      <a:pt x="52" y="81"/>
                      <a:pt x="52" y="80"/>
                    </a:cubicBezTo>
                    <a:cubicBezTo>
                      <a:pt x="49" y="80"/>
                      <a:pt x="49" y="79"/>
                      <a:pt x="49" y="77"/>
                    </a:cubicBezTo>
                    <a:cubicBezTo>
                      <a:pt x="49" y="77"/>
                      <a:pt x="48" y="77"/>
                      <a:pt x="48" y="76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7" y="75"/>
                      <a:pt x="47" y="75"/>
                      <a:pt x="47" y="75"/>
                    </a:cubicBezTo>
                    <a:cubicBezTo>
                      <a:pt x="46" y="76"/>
                      <a:pt x="45" y="76"/>
                      <a:pt x="45" y="75"/>
                    </a:cubicBezTo>
                    <a:cubicBezTo>
                      <a:pt x="42" y="75"/>
                      <a:pt x="42" y="73"/>
                      <a:pt x="42" y="71"/>
                    </a:cubicBezTo>
                    <a:cubicBezTo>
                      <a:pt x="42" y="71"/>
                      <a:pt x="42" y="70"/>
                      <a:pt x="42" y="70"/>
                    </a:cubicBezTo>
                    <a:cubicBezTo>
                      <a:pt x="42" y="69"/>
                      <a:pt x="42" y="68"/>
                      <a:pt x="43" y="67"/>
                    </a:cubicBezTo>
                    <a:cubicBezTo>
                      <a:pt x="43" y="66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4"/>
                      <a:pt x="43" y="63"/>
                      <a:pt x="43" y="62"/>
                    </a:cubicBezTo>
                    <a:cubicBezTo>
                      <a:pt x="43" y="62"/>
                      <a:pt x="42" y="62"/>
                      <a:pt x="42" y="62"/>
                    </a:cubicBezTo>
                    <a:cubicBezTo>
                      <a:pt x="42" y="62"/>
                      <a:pt x="41" y="61"/>
                      <a:pt x="41" y="61"/>
                    </a:cubicBezTo>
                    <a:cubicBezTo>
                      <a:pt x="41" y="61"/>
                      <a:pt x="41" y="60"/>
                      <a:pt x="41" y="60"/>
                    </a:cubicBezTo>
                    <a:cubicBezTo>
                      <a:pt x="41" y="60"/>
                      <a:pt x="41" y="59"/>
                      <a:pt x="41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7" y="58"/>
                      <a:pt x="36" y="58"/>
                    </a:cubicBezTo>
                    <a:cubicBezTo>
                      <a:pt x="36" y="57"/>
                      <a:pt x="36" y="55"/>
                      <a:pt x="36" y="54"/>
                    </a:cubicBezTo>
                    <a:cubicBezTo>
                      <a:pt x="36" y="54"/>
                      <a:pt x="36" y="53"/>
                      <a:pt x="36" y="53"/>
                    </a:cubicBezTo>
                    <a:cubicBezTo>
                      <a:pt x="35" y="51"/>
                      <a:pt x="33" y="51"/>
                      <a:pt x="31" y="50"/>
                    </a:cubicBezTo>
                    <a:cubicBezTo>
                      <a:pt x="30" y="50"/>
                      <a:pt x="30" y="50"/>
                      <a:pt x="29" y="50"/>
                    </a:cubicBezTo>
                    <a:cubicBezTo>
                      <a:pt x="29" y="49"/>
                      <a:pt x="28" y="49"/>
                      <a:pt x="28" y="49"/>
                    </a:cubicBezTo>
                    <a:cubicBezTo>
                      <a:pt x="28" y="49"/>
                      <a:pt x="27" y="48"/>
                      <a:pt x="27" y="48"/>
                    </a:cubicBezTo>
                    <a:cubicBezTo>
                      <a:pt x="26" y="48"/>
                      <a:pt x="25" y="48"/>
                      <a:pt x="24" y="47"/>
                    </a:cubicBezTo>
                    <a:cubicBezTo>
                      <a:pt x="22" y="46"/>
                      <a:pt x="23" y="44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19" y="42"/>
                      <a:pt x="18" y="43"/>
                    </a:cubicBezTo>
                    <a:cubicBezTo>
                      <a:pt x="16" y="44"/>
                      <a:pt x="16" y="45"/>
                      <a:pt x="16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3" y="45"/>
                      <a:pt x="10" y="45"/>
                      <a:pt x="9" y="44"/>
                    </a:cubicBezTo>
                    <a:cubicBezTo>
                      <a:pt x="9" y="44"/>
                      <a:pt x="9" y="42"/>
                      <a:pt x="9" y="41"/>
                    </a:cubicBezTo>
                    <a:cubicBezTo>
                      <a:pt x="8" y="41"/>
                      <a:pt x="7" y="42"/>
                      <a:pt x="6" y="42"/>
                    </a:cubicBezTo>
                    <a:cubicBezTo>
                      <a:pt x="5" y="42"/>
                      <a:pt x="5" y="41"/>
                      <a:pt x="4" y="41"/>
                    </a:cubicBezTo>
                    <a:cubicBezTo>
                      <a:pt x="4" y="40"/>
                      <a:pt x="4" y="40"/>
                      <a:pt x="3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2" y="38"/>
                      <a:pt x="2" y="37"/>
                    </a:cubicBezTo>
                    <a:cubicBezTo>
                      <a:pt x="1" y="37"/>
                      <a:pt x="1" y="36"/>
                      <a:pt x="1" y="35"/>
                    </a:cubicBezTo>
                    <a:cubicBezTo>
                      <a:pt x="0" y="34"/>
                      <a:pt x="1" y="33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1"/>
                      <a:pt x="3" y="31"/>
                      <a:pt x="3" y="30"/>
                    </a:cubicBezTo>
                    <a:cubicBezTo>
                      <a:pt x="3" y="30"/>
                      <a:pt x="3" y="29"/>
                      <a:pt x="4" y="28"/>
                    </a:cubicBezTo>
                    <a:cubicBezTo>
                      <a:pt x="5" y="27"/>
                      <a:pt x="7" y="26"/>
                      <a:pt x="8" y="26"/>
                    </a:cubicBezTo>
                    <a:cubicBezTo>
                      <a:pt x="9" y="26"/>
                      <a:pt x="9" y="25"/>
                      <a:pt x="9" y="25"/>
                    </a:cubicBezTo>
                    <a:cubicBezTo>
                      <a:pt x="10" y="25"/>
                      <a:pt x="11" y="25"/>
                      <a:pt x="11" y="24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4"/>
                      <a:pt x="10" y="13"/>
                    </a:cubicBezTo>
                    <a:cubicBezTo>
                      <a:pt x="11" y="13"/>
                      <a:pt x="11" y="12"/>
                      <a:pt x="12" y="12"/>
                    </a:cubicBezTo>
                    <a:cubicBezTo>
                      <a:pt x="11" y="12"/>
                      <a:pt x="11" y="11"/>
                      <a:pt x="11" y="10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5" y="10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9" y="9"/>
                      <a:pt x="19" y="11"/>
                    </a:cubicBezTo>
                    <a:cubicBezTo>
                      <a:pt x="20" y="11"/>
                      <a:pt x="20" y="11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3" y="12"/>
                      <a:pt x="23" y="12"/>
                      <a:pt x="24" y="11"/>
                    </a:cubicBezTo>
                    <a:cubicBezTo>
                      <a:pt x="25" y="11"/>
                      <a:pt x="26" y="10"/>
                      <a:pt x="27" y="9"/>
                    </a:cubicBezTo>
                    <a:cubicBezTo>
                      <a:pt x="27" y="9"/>
                      <a:pt x="27" y="9"/>
                      <a:pt x="26" y="9"/>
                    </a:cubicBezTo>
                    <a:cubicBezTo>
                      <a:pt x="26" y="8"/>
                      <a:pt x="26" y="7"/>
                      <a:pt x="26" y="6"/>
                    </a:cubicBezTo>
                    <a:cubicBezTo>
                      <a:pt x="26" y="6"/>
                      <a:pt x="26" y="5"/>
                      <a:pt x="25" y="5"/>
                    </a:cubicBezTo>
                    <a:cubicBezTo>
                      <a:pt x="25" y="5"/>
                      <a:pt x="25" y="4"/>
                      <a:pt x="24" y="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30" y="4"/>
                      <a:pt x="30" y="4"/>
                      <a:pt x="35" y="2"/>
                    </a:cubicBezTo>
                    <a:cubicBezTo>
                      <a:pt x="35" y="2"/>
                      <a:pt x="35" y="2"/>
                      <a:pt x="35" y="1"/>
                    </a:cubicBezTo>
                    <a:cubicBezTo>
                      <a:pt x="36" y="1"/>
                      <a:pt x="36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"/>
                      <a:pt x="39" y="3"/>
                      <a:pt x="39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5"/>
                      <a:pt x="40" y="6"/>
                      <a:pt x="39" y="7"/>
                    </a:cubicBezTo>
                    <a:cubicBezTo>
                      <a:pt x="39" y="9"/>
                      <a:pt x="39" y="10"/>
                      <a:pt x="40" y="10"/>
                    </a:cubicBezTo>
                    <a:cubicBezTo>
                      <a:pt x="41" y="11"/>
                      <a:pt x="42" y="10"/>
                      <a:pt x="43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5" y="9"/>
                      <a:pt x="46" y="9"/>
                      <a:pt x="47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9" y="8"/>
                      <a:pt x="50" y="7"/>
                      <a:pt x="51" y="7"/>
                    </a:cubicBezTo>
                    <a:cubicBezTo>
                      <a:pt x="52" y="7"/>
                      <a:pt x="53" y="8"/>
                      <a:pt x="53" y="8"/>
                    </a:cubicBezTo>
                    <a:cubicBezTo>
                      <a:pt x="53" y="8"/>
                      <a:pt x="54" y="9"/>
                      <a:pt x="54" y="9"/>
                    </a:cubicBezTo>
                    <a:cubicBezTo>
                      <a:pt x="56" y="8"/>
                      <a:pt x="57" y="7"/>
                      <a:pt x="58" y="6"/>
                    </a:cubicBezTo>
                    <a:cubicBezTo>
                      <a:pt x="59" y="5"/>
                      <a:pt x="59" y="4"/>
                      <a:pt x="60" y="3"/>
                    </a:cubicBezTo>
                    <a:cubicBezTo>
                      <a:pt x="60" y="3"/>
                      <a:pt x="61" y="3"/>
                      <a:pt x="61" y="3"/>
                    </a:cubicBezTo>
                    <a:cubicBezTo>
                      <a:pt x="62" y="3"/>
                      <a:pt x="62" y="4"/>
                      <a:pt x="63" y="7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6" y="12"/>
                      <a:pt x="64" y="13"/>
                      <a:pt x="63" y="14"/>
                    </a:cubicBezTo>
                    <a:cubicBezTo>
                      <a:pt x="62" y="15"/>
                      <a:pt x="61" y="16"/>
                      <a:pt x="61" y="17"/>
                    </a:cubicBezTo>
                    <a:cubicBezTo>
                      <a:pt x="62" y="17"/>
                      <a:pt x="62" y="17"/>
                      <a:pt x="62" y="16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3" y="17"/>
                      <a:pt x="63" y="17"/>
                      <a:pt x="63" y="18"/>
                    </a:cubicBezTo>
                    <a:cubicBezTo>
                      <a:pt x="63" y="18"/>
                      <a:pt x="63" y="18"/>
                      <a:pt x="64" y="19"/>
                    </a:cubicBezTo>
                    <a:cubicBezTo>
                      <a:pt x="65" y="19"/>
                      <a:pt x="66" y="19"/>
                      <a:pt x="66" y="20"/>
                    </a:cubicBezTo>
                    <a:cubicBezTo>
                      <a:pt x="68" y="18"/>
                      <a:pt x="69" y="16"/>
                      <a:pt x="70" y="16"/>
                    </a:cubicBezTo>
                    <a:cubicBezTo>
                      <a:pt x="70" y="16"/>
                      <a:pt x="70" y="16"/>
                      <a:pt x="71" y="16"/>
                    </a:cubicBezTo>
                    <a:cubicBezTo>
                      <a:pt x="72" y="16"/>
                      <a:pt x="76" y="16"/>
                      <a:pt x="77" y="18"/>
                    </a:cubicBezTo>
                    <a:cubicBezTo>
                      <a:pt x="78" y="18"/>
                      <a:pt x="79" y="18"/>
                      <a:pt x="79" y="19"/>
                    </a:cubicBezTo>
                    <a:cubicBezTo>
                      <a:pt x="79" y="19"/>
                      <a:pt x="79" y="20"/>
                      <a:pt x="79" y="20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1" y="20"/>
                      <a:pt x="82" y="20"/>
                      <a:pt x="83" y="21"/>
                    </a:cubicBezTo>
                    <a:cubicBezTo>
                      <a:pt x="84" y="21"/>
                      <a:pt x="86" y="21"/>
                      <a:pt x="87" y="21"/>
                    </a:cubicBezTo>
                    <a:cubicBezTo>
                      <a:pt x="89" y="21"/>
                      <a:pt x="90" y="21"/>
                      <a:pt x="91" y="22"/>
                    </a:cubicBezTo>
                    <a:cubicBezTo>
                      <a:pt x="93" y="22"/>
                      <a:pt x="95" y="24"/>
                      <a:pt x="97" y="26"/>
                    </a:cubicBezTo>
                    <a:cubicBezTo>
                      <a:pt x="97" y="26"/>
                      <a:pt x="98" y="27"/>
                      <a:pt x="99" y="27"/>
                    </a:cubicBezTo>
                    <a:cubicBezTo>
                      <a:pt x="99" y="28"/>
                      <a:pt x="100" y="28"/>
                      <a:pt x="101" y="28"/>
                    </a:cubicBezTo>
                    <a:cubicBezTo>
                      <a:pt x="102" y="28"/>
                      <a:pt x="104" y="28"/>
                      <a:pt x="105" y="31"/>
                    </a:cubicBezTo>
                    <a:cubicBezTo>
                      <a:pt x="105" y="34"/>
                      <a:pt x="105" y="37"/>
                      <a:pt x="104" y="39"/>
                    </a:cubicBezTo>
                    <a:cubicBezTo>
                      <a:pt x="103" y="41"/>
                      <a:pt x="102" y="42"/>
                      <a:pt x="101" y="43"/>
                    </a:cubicBezTo>
                    <a:cubicBezTo>
                      <a:pt x="100" y="44"/>
                      <a:pt x="99" y="44"/>
                      <a:pt x="98" y="45"/>
                    </a:cubicBezTo>
                    <a:cubicBezTo>
                      <a:pt x="98" y="46"/>
                      <a:pt x="97" y="47"/>
                      <a:pt x="97" y="48"/>
                    </a:cubicBezTo>
                    <a:cubicBezTo>
                      <a:pt x="97" y="48"/>
                      <a:pt x="97" y="48"/>
                      <a:pt x="96" y="49"/>
                    </a:cubicBezTo>
                    <a:cubicBezTo>
                      <a:pt x="96" y="49"/>
                      <a:pt x="95" y="50"/>
                      <a:pt x="95" y="50"/>
                    </a:cubicBezTo>
                    <a:cubicBezTo>
                      <a:pt x="95" y="50"/>
                      <a:pt x="94" y="50"/>
                      <a:pt x="94" y="50"/>
                    </a:cubicBezTo>
                    <a:cubicBezTo>
                      <a:pt x="94" y="52"/>
                      <a:pt x="94" y="53"/>
                      <a:pt x="94" y="54"/>
                    </a:cubicBezTo>
                    <a:cubicBezTo>
                      <a:pt x="94" y="56"/>
                      <a:pt x="94" y="57"/>
                      <a:pt x="94" y="59"/>
                    </a:cubicBezTo>
                    <a:cubicBezTo>
                      <a:pt x="94" y="60"/>
                      <a:pt x="93" y="61"/>
                      <a:pt x="93" y="63"/>
                    </a:cubicBezTo>
                    <a:cubicBezTo>
                      <a:pt x="93" y="64"/>
                      <a:pt x="92" y="65"/>
                      <a:pt x="92" y="66"/>
                    </a:cubicBezTo>
                    <a:cubicBezTo>
                      <a:pt x="92" y="68"/>
                      <a:pt x="91" y="69"/>
                      <a:pt x="90" y="70"/>
                    </a:cubicBezTo>
                    <a:cubicBezTo>
                      <a:pt x="89" y="71"/>
                      <a:pt x="89" y="73"/>
                      <a:pt x="88" y="74"/>
                    </a:cubicBezTo>
                    <a:cubicBezTo>
                      <a:pt x="87" y="77"/>
                      <a:pt x="83" y="77"/>
                      <a:pt x="81" y="77"/>
                    </a:cubicBezTo>
                    <a:cubicBezTo>
                      <a:pt x="78" y="78"/>
                      <a:pt x="71" y="81"/>
                      <a:pt x="69" y="85"/>
                    </a:cubicBezTo>
                    <a:cubicBezTo>
                      <a:pt x="68" y="86"/>
                      <a:pt x="69" y="87"/>
                      <a:pt x="69" y="88"/>
                    </a:cubicBezTo>
                    <a:cubicBezTo>
                      <a:pt x="69" y="89"/>
                      <a:pt x="69" y="90"/>
                      <a:pt x="69" y="91"/>
                    </a:cubicBezTo>
                    <a:cubicBezTo>
                      <a:pt x="68" y="93"/>
                      <a:pt x="67" y="94"/>
                      <a:pt x="67" y="95"/>
                    </a:cubicBezTo>
                    <a:cubicBezTo>
                      <a:pt x="66" y="95"/>
                      <a:pt x="65" y="96"/>
                      <a:pt x="65" y="97"/>
                    </a:cubicBezTo>
                    <a:cubicBezTo>
                      <a:pt x="64" y="99"/>
                      <a:pt x="63" y="102"/>
                      <a:pt x="60" y="104"/>
                    </a:cubicBezTo>
                    <a:cubicBezTo>
                      <a:pt x="59" y="105"/>
                      <a:pt x="58" y="106"/>
                      <a:pt x="58" y="107"/>
                    </a:cubicBezTo>
                    <a:cubicBezTo>
                      <a:pt x="57" y="108"/>
                      <a:pt x="56" y="109"/>
                      <a:pt x="56" y="110"/>
                    </a:cubicBezTo>
                    <a:lnTo>
                      <a:pt x="55" y="111"/>
                    </a:lnTo>
                    <a:close/>
                    <a:moveTo>
                      <a:pt x="49" y="100"/>
                    </a:moveTo>
                    <a:cubicBezTo>
                      <a:pt x="51" y="100"/>
                      <a:pt x="53" y="102"/>
                      <a:pt x="54" y="104"/>
                    </a:cubicBezTo>
                    <a:cubicBezTo>
                      <a:pt x="55" y="104"/>
                      <a:pt x="56" y="105"/>
                      <a:pt x="56" y="106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8" y="105"/>
                      <a:pt x="58" y="104"/>
                      <a:pt x="59" y="103"/>
                    </a:cubicBezTo>
                    <a:cubicBezTo>
                      <a:pt x="62" y="101"/>
                      <a:pt x="63" y="99"/>
                      <a:pt x="64" y="97"/>
                    </a:cubicBezTo>
                    <a:cubicBezTo>
                      <a:pt x="64" y="95"/>
                      <a:pt x="65" y="95"/>
                      <a:pt x="66" y="94"/>
                    </a:cubicBezTo>
                    <a:cubicBezTo>
                      <a:pt x="66" y="93"/>
                      <a:pt x="67" y="92"/>
                      <a:pt x="67" y="91"/>
                    </a:cubicBezTo>
                    <a:cubicBezTo>
                      <a:pt x="67" y="90"/>
                      <a:pt x="67" y="89"/>
                      <a:pt x="67" y="88"/>
                    </a:cubicBezTo>
                    <a:cubicBezTo>
                      <a:pt x="67" y="87"/>
                      <a:pt x="67" y="86"/>
                      <a:pt x="68" y="84"/>
                    </a:cubicBezTo>
                    <a:cubicBezTo>
                      <a:pt x="70" y="80"/>
                      <a:pt x="77" y="76"/>
                      <a:pt x="81" y="76"/>
                    </a:cubicBezTo>
                    <a:cubicBezTo>
                      <a:pt x="84" y="76"/>
                      <a:pt x="86" y="76"/>
                      <a:pt x="87" y="73"/>
                    </a:cubicBezTo>
                    <a:cubicBezTo>
                      <a:pt x="87" y="72"/>
                      <a:pt x="88" y="71"/>
                      <a:pt x="89" y="70"/>
                    </a:cubicBezTo>
                    <a:cubicBezTo>
                      <a:pt x="90" y="68"/>
                      <a:pt x="90" y="67"/>
                      <a:pt x="91" y="66"/>
                    </a:cubicBezTo>
                    <a:cubicBezTo>
                      <a:pt x="91" y="65"/>
                      <a:pt x="91" y="63"/>
                      <a:pt x="92" y="62"/>
                    </a:cubicBezTo>
                    <a:cubicBezTo>
                      <a:pt x="92" y="61"/>
                      <a:pt x="92" y="60"/>
                      <a:pt x="93" y="58"/>
                    </a:cubicBezTo>
                    <a:cubicBezTo>
                      <a:pt x="93" y="57"/>
                      <a:pt x="93" y="56"/>
                      <a:pt x="93" y="55"/>
                    </a:cubicBezTo>
                    <a:cubicBezTo>
                      <a:pt x="93" y="53"/>
                      <a:pt x="93" y="52"/>
                      <a:pt x="93" y="50"/>
                    </a:cubicBezTo>
                    <a:cubicBezTo>
                      <a:pt x="93" y="49"/>
                      <a:pt x="94" y="49"/>
                      <a:pt x="94" y="49"/>
                    </a:cubicBezTo>
                    <a:cubicBezTo>
                      <a:pt x="95" y="48"/>
                      <a:pt x="95" y="48"/>
                      <a:pt x="95" y="48"/>
                    </a:cubicBezTo>
                    <a:cubicBezTo>
                      <a:pt x="95" y="48"/>
                      <a:pt x="96" y="47"/>
                      <a:pt x="96" y="47"/>
                    </a:cubicBezTo>
                    <a:cubicBezTo>
                      <a:pt x="96" y="46"/>
                      <a:pt x="97" y="45"/>
                      <a:pt x="97" y="44"/>
                    </a:cubicBezTo>
                    <a:cubicBezTo>
                      <a:pt x="98" y="43"/>
                      <a:pt x="99" y="43"/>
                      <a:pt x="100" y="42"/>
                    </a:cubicBezTo>
                    <a:cubicBezTo>
                      <a:pt x="101" y="41"/>
                      <a:pt x="102" y="40"/>
                      <a:pt x="103" y="38"/>
                    </a:cubicBezTo>
                    <a:cubicBezTo>
                      <a:pt x="104" y="36"/>
                      <a:pt x="104" y="34"/>
                      <a:pt x="103" y="31"/>
                    </a:cubicBezTo>
                    <a:cubicBezTo>
                      <a:pt x="103" y="29"/>
                      <a:pt x="102" y="29"/>
                      <a:pt x="101" y="29"/>
                    </a:cubicBezTo>
                    <a:cubicBezTo>
                      <a:pt x="100" y="29"/>
                      <a:pt x="99" y="29"/>
                      <a:pt x="98" y="28"/>
                    </a:cubicBezTo>
                    <a:cubicBezTo>
                      <a:pt x="97" y="28"/>
                      <a:pt x="97" y="27"/>
                      <a:pt x="96" y="27"/>
                    </a:cubicBezTo>
                    <a:cubicBezTo>
                      <a:pt x="94" y="25"/>
                      <a:pt x="93" y="24"/>
                      <a:pt x="91" y="23"/>
                    </a:cubicBezTo>
                    <a:cubicBezTo>
                      <a:pt x="90" y="23"/>
                      <a:pt x="88" y="23"/>
                      <a:pt x="87" y="23"/>
                    </a:cubicBezTo>
                    <a:cubicBezTo>
                      <a:pt x="86" y="23"/>
                      <a:pt x="84" y="22"/>
                      <a:pt x="82" y="22"/>
                    </a:cubicBezTo>
                    <a:cubicBezTo>
                      <a:pt x="81" y="22"/>
                      <a:pt x="81" y="22"/>
                      <a:pt x="80" y="22"/>
                    </a:cubicBezTo>
                    <a:cubicBezTo>
                      <a:pt x="80" y="22"/>
                      <a:pt x="80" y="22"/>
                      <a:pt x="79" y="23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78" y="22"/>
                      <a:pt x="78" y="22"/>
                      <a:pt x="78" y="22"/>
                    </a:cubicBezTo>
                    <a:cubicBezTo>
                      <a:pt x="79" y="22"/>
                      <a:pt x="79" y="21"/>
                      <a:pt x="79" y="21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8" y="19"/>
                      <a:pt x="78" y="20"/>
                      <a:pt x="77" y="20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19"/>
                      <a:pt x="76" y="19"/>
                      <a:pt x="76" y="19"/>
                    </a:cubicBezTo>
                    <a:cubicBezTo>
                      <a:pt x="76" y="18"/>
                      <a:pt x="73" y="17"/>
                      <a:pt x="71" y="17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18"/>
                      <a:pt x="67" y="21"/>
                      <a:pt x="67" y="21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6" y="21"/>
                      <a:pt x="65" y="20"/>
                      <a:pt x="65" y="20"/>
                    </a:cubicBezTo>
                    <a:cubicBezTo>
                      <a:pt x="65" y="20"/>
                      <a:pt x="64" y="20"/>
                      <a:pt x="63" y="20"/>
                    </a:cubicBezTo>
                    <a:cubicBezTo>
                      <a:pt x="63" y="20"/>
                      <a:pt x="62" y="20"/>
                      <a:pt x="62" y="20"/>
                    </a:cubicBezTo>
                    <a:cubicBezTo>
                      <a:pt x="61" y="20"/>
                      <a:pt x="61" y="21"/>
                      <a:pt x="61" y="21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19"/>
                      <a:pt x="60" y="19"/>
                      <a:pt x="61" y="19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59" y="16"/>
                      <a:pt x="61" y="14"/>
                      <a:pt x="62" y="13"/>
                    </a:cubicBezTo>
                    <a:cubicBezTo>
                      <a:pt x="63" y="13"/>
                      <a:pt x="64" y="12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11"/>
                      <a:pt x="63" y="11"/>
                      <a:pt x="63" y="10"/>
                    </a:cubicBezTo>
                    <a:cubicBezTo>
                      <a:pt x="63" y="10"/>
                      <a:pt x="62" y="9"/>
                      <a:pt x="62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7"/>
                    </a:cubicBezTo>
                    <a:cubicBezTo>
                      <a:pt x="61" y="6"/>
                      <a:pt x="61" y="5"/>
                      <a:pt x="61" y="5"/>
                    </a:cubicBezTo>
                    <a:cubicBezTo>
                      <a:pt x="60" y="5"/>
                      <a:pt x="60" y="6"/>
                      <a:pt x="59" y="7"/>
                    </a:cubicBezTo>
                    <a:cubicBezTo>
                      <a:pt x="58" y="8"/>
                      <a:pt x="57" y="10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0" y="9"/>
                      <a:pt x="50" y="9"/>
                      <a:pt x="50" y="10"/>
                    </a:cubicBezTo>
                    <a:cubicBezTo>
                      <a:pt x="49" y="10"/>
                      <a:pt x="49" y="10"/>
                      <a:pt x="48" y="10"/>
                    </a:cubicBezTo>
                    <a:cubicBezTo>
                      <a:pt x="48" y="10"/>
                      <a:pt x="48" y="10"/>
                      <a:pt x="47" y="10"/>
                    </a:cubicBezTo>
                    <a:cubicBezTo>
                      <a:pt x="46" y="10"/>
                      <a:pt x="45" y="10"/>
                      <a:pt x="45" y="10"/>
                    </a:cubicBezTo>
                    <a:cubicBezTo>
                      <a:pt x="45" y="11"/>
                      <a:pt x="44" y="11"/>
                      <a:pt x="44" y="11"/>
                    </a:cubicBezTo>
                    <a:cubicBezTo>
                      <a:pt x="43" y="12"/>
                      <a:pt x="42" y="12"/>
                      <a:pt x="40" y="12"/>
                    </a:cubicBezTo>
                    <a:cubicBezTo>
                      <a:pt x="37" y="11"/>
                      <a:pt x="38" y="8"/>
                      <a:pt x="38" y="6"/>
                    </a:cubicBezTo>
                    <a:cubicBezTo>
                      <a:pt x="38" y="5"/>
                      <a:pt x="38" y="5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3"/>
                      <a:pt x="37" y="2"/>
                      <a:pt x="37" y="2"/>
                    </a:cubicBezTo>
                    <a:cubicBezTo>
                      <a:pt x="37" y="2"/>
                      <a:pt x="37" y="1"/>
                      <a:pt x="36" y="2"/>
                    </a:cubicBezTo>
                    <a:cubicBezTo>
                      <a:pt x="36" y="2"/>
                      <a:pt x="36" y="3"/>
                      <a:pt x="35" y="3"/>
                    </a:cubicBezTo>
                    <a:cubicBezTo>
                      <a:pt x="33" y="4"/>
                      <a:pt x="31" y="5"/>
                      <a:pt x="29" y="5"/>
                    </a:cubicBezTo>
                    <a:cubicBezTo>
                      <a:pt x="28" y="5"/>
                      <a:pt x="28" y="5"/>
                      <a:pt x="27" y="4"/>
                    </a:cubicBezTo>
                    <a:cubicBezTo>
                      <a:pt x="27" y="5"/>
                      <a:pt x="27" y="5"/>
                      <a:pt x="27" y="6"/>
                    </a:cubicBezTo>
                    <a:cubicBezTo>
                      <a:pt x="27" y="7"/>
                      <a:pt x="27" y="7"/>
                      <a:pt x="27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10"/>
                      <a:pt x="26" y="11"/>
                      <a:pt x="25" y="12"/>
                    </a:cubicBezTo>
                    <a:cubicBezTo>
                      <a:pt x="24" y="13"/>
                      <a:pt x="23" y="13"/>
                      <a:pt x="21" y="13"/>
                    </a:cubicBezTo>
                    <a:cubicBezTo>
                      <a:pt x="20" y="13"/>
                      <a:pt x="20" y="13"/>
                      <a:pt x="20" y="12"/>
                    </a:cubicBezTo>
                    <a:cubicBezTo>
                      <a:pt x="20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0"/>
                      <a:pt x="18" y="10"/>
                      <a:pt x="17" y="10"/>
                    </a:cubicBezTo>
                    <a:cubicBezTo>
                      <a:pt x="17" y="10"/>
                      <a:pt x="16" y="10"/>
                      <a:pt x="16" y="10"/>
                    </a:cubicBezTo>
                    <a:cubicBezTo>
                      <a:pt x="15" y="11"/>
                      <a:pt x="14" y="11"/>
                      <a:pt x="14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3" y="11"/>
                    </a:cubicBezTo>
                    <a:cubicBezTo>
                      <a:pt x="13" y="12"/>
                      <a:pt x="14" y="12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4"/>
                      <a:pt x="12" y="14"/>
                      <a:pt x="12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4"/>
                      <a:pt x="12" y="15"/>
                      <a:pt x="12" y="15"/>
                    </a:cubicBezTo>
                    <a:cubicBezTo>
                      <a:pt x="13" y="16"/>
                      <a:pt x="14" y="17"/>
                      <a:pt x="13" y="18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6"/>
                      <a:pt x="11" y="26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7" y="27"/>
                      <a:pt x="6" y="28"/>
                      <a:pt x="5" y="29"/>
                    </a:cubicBezTo>
                    <a:cubicBezTo>
                      <a:pt x="4" y="29"/>
                      <a:pt x="4" y="30"/>
                      <a:pt x="4" y="31"/>
                    </a:cubicBezTo>
                    <a:cubicBezTo>
                      <a:pt x="4" y="31"/>
                      <a:pt x="4" y="32"/>
                      <a:pt x="3" y="32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6"/>
                      <a:pt x="2" y="36"/>
                      <a:pt x="3" y="36"/>
                    </a:cubicBezTo>
                    <a:cubicBezTo>
                      <a:pt x="3" y="37"/>
                      <a:pt x="4" y="38"/>
                      <a:pt x="4" y="39"/>
                    </a:cubicBezTo>
                    <a:cubicBezTo>
                      <a:pt x="5" y="39"/>
                      <a:pt x="5" y="39"/>
                      <a:pt x="5" y="40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0"/>
                      <a:pt x="8" y="40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1"/>
                      <a:pt x="10" y="43"/>
                      <a:pt x="10" y="43"/>
                    </a:cubicBezTo>
                    <a:cubicBezTo>
                      <a:pt x="11" y="43"/>
                      <a:pt x="14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6" y="43"/>
                      <a:pt x="17" y="42"/>
                    </a:cubicBezTo>
                    <a:cubicBezTo>
                      <a:pt x="19" y="41"/>
                      <a:pt x="21" y="39"/>
                      <a:pt x="23" y="39"/>
                    </a:cubicBezTo>
                    <a:cubicBezTo>
                      <a:pt x="23" y="39"/>
                      <a:pt x="24" y="40"/>
                      <a:pt x="24" y="40"/>
                    </a:cubicBezTo>
                    <a:cubicBezTo>
                      <a:pt x="24" y="40"/>
                      <a:pt x="24" y="41"/>
                      <a:pt x="24" y="42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6" y="47"/>
                      <a:pt x="26" y="47"/>
                      <a:pt x="27" y="47"/>
                    </a:cubicBezTo>
                    <a:cubicBezTo>
                      <a:pt x="28" y="47"/>
                      <a:pt x="29" y="48"/>
                      <a:pt x="29" y="48"/>
                    </a:cubicBezTo>
                    <a:cubicBezTo>
                      <a:pt x="29" y="48"/>
                      <a:pt x="29" y="48"/>
                      <a:pt x="30" y="48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3" y="49"/>
                      <a:pt x="36" y="50"/>
                      <a:pt x="37" y="52"/>
                    </a:cubicBezTo>
                    <a:cubicBezTo>
                      <a:pt x="38" y="53"/>
                      <a:pt x="38" y="54"/>
                      <a:pt x="37" y="54"/>
                    </a:cubicBezTo>
                    <a:cubicBezTo>
                      <a:pt x="37" y="55"/>
                      <a:pt x="37" y="56"/>
                      <a:pt x="38" y="57"/>
                    </a:cubicBezTo>
                    <a:cubicBezTo>
                      <a:pt x="38" y="57"/>
                      <a:pt x="38" y="57"/>
                      <a:pt x="38" y="5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2" y="58"/>
                      <a:pt x="42" y="58"/>
                      <a:pt x="42" y="58"/>
                    </a:cubicBezTo>
                    <a:cubicBezTo>
                      <a:pt x="43" y="58"/>
                      <a:pt x="43" y="59"/>
                      <a:pt x="43" y="60"/>
                    </a:cubicBezTo>
                    <a:cubicBezTo>
                      <a:pt x="43" y="60"/>
                      <a:pt x="43" y="60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4" y="61"/>
                      <a:pt x="44" y="62"/>
                    </a:cubicBezTo>
                    <a:cubicBezTo>
                      <a:pt x="45" y="63"/>
                      <a:pt x="44" y="64"/>
                      <a:pt x="44" y="65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6"/>
                      <a:pt x="44" y="66"/>
                      <a:pt x="44" y="67"/>
                    </a:cubicBezTo>
                    <a:cubicBezTo>
                      <a:pt x="44" y="68"/>
                      <a:pt x="43" y="69"/>
                      <a:pt x="43" y="70"/>
                    </a:cubicBezTo>
                    <a:cubicBezTo>
                      <a:pt x="44" y="70"/>
                      <a:pt x="44" y="71"/>
                      <a:pt x="44" y="71"/>
                    </a:cubicBezTo>
                    <a:cubicBezTo>
                      <a:pt x="44" y="73"/>
                      <a:pt x="44" y="74"/>
                      <a:pt x="45" y="74"/>
                    </a:cubicBezTo>
                    <a:cubicBezTo>
                      <a:pt x="46" y="74"/>
                      <a:pt x="46" y="74"/>
                      <a:pt x="47" y="74"/>
                    </a:cubicBezTo>
                    <a:cubicBezTo>
                      <a:pt x="47" y="74"/>
                      <a:pt x="47" y="74"/>
                      <a:pt x="48" y="74"/>
                    </a:cubicBezTo>
                    <a:cubicBezTo>
                      <a:pt x="49" y="74"/>
                      <a:pt x="49" y="75"/>
                      <a:pt x="50" y="76"/>
                    </a:cubicBezTo>
                    <a:cubicBezTo>
                      <a:pt x="50" y="76"/>
                      <a:pt x="50" y="77"/>
                      <a:pt x="50" y="77"/>
                    </a:cubicBezTo>
                    <a:cubicBezTo>
                      <a:pt x="50" y="79"/>
                      <a:pt x="50" y="79"/>
                      <a:pt x="52" y="79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4" y="80"/>
                      <a:pt x="53" y="82"/>
                      <a:pt x="53" y="84"/>
                    </a:cubicBezTo>
                    <a:cubicBezTo>
                      <a:pt x="54" y="84"/>
                      <a:pt x="54" y="84"/>
                      <a:pt x="55" y="85"/>
                    </a:cubicBezTo>
                    <a:cubicBezTo>
                      <a:pt x="55" y="85"/>
                      <a:pt x="55" y="86"/>
                      <a:pt x="55" y="87"/>
                    </a:cubicBezTo>
                    <a:cubicBezTo>
                      <a:pt x="55" y="89"/>
                      <a:pt x="54" y="89"/>
                      <a:pt x="54" y="90"/>
                    </a:cubicBezTo>
                    <a:cubicBezTo>
                      <a:pt x="53" y="90"/>
                      <a:pt x="53" y="90"/>
                      <a:pt x="52" y="91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49" y="94"/>
                      <a:pt x="47" y="96"/>
                      <a:pt x="46" y="97"/>
                    </a:cubicBezTo>
                    <a:cubicBezTo>
                      <a:pt x="47" y="98"/>
                      <a:pt x="48" y="99"/>
                      <a:pt x="49" y="100"/>
                    </a:cubicBezTo>
                    <a:cubicBezTo>
                      <a:pt x="49" y="100"/>
                      <a:pt x="49" y="100"/>
                      <a:pt x="49" y="100"/>
                    </a:cubicBezTo>
                    <a:close/>
                    <a:moveTo>
                      <a:pt x="61" y="19"/>
                    </a:move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62" y="18"/>
                      <a:pt x="62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19"/>
                      <a:pt x="61" y="19"/>
                      <a:pt x="61" y="1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3" name="Freeform 97"/>
              <p:cNvSpPr/>
              <p:nvPr/>
            </p:nvSpPr>
            <p:spPr bwMode="auto">
              <a:xfrm>
                <a:off x="3445" y="2363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4" name="Freeform 98"/>
              <p:cNvSpPr/>
              <p:nvPr/>
            </p:nvSpPr>
            <p:spPr bwMode="auto">
              <a:xfrm>
                <a:off x="3445" y="2359"/>
                <a:ext cx="15" cy="11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4 h 5"/>
                  <a:gd name="T4" fmla="*/ 0 w 6"/>
                  <a:gd name="T5" fmla="*/ 2 h 5"/>
                  <a:gd name="T6" fmla="*/ 2 w 6"/>
                  <a:gd name="T7" fmla="*/ 1 h 5"/>
                  <a:gd name="T8" fmla="*/ 6 w 6"/>
                  <a:gd name="T9" fmla="*/ 0 h 5"/>
                  <a:gd name="T10" fmla="*/ 2 w 6"/>
                  <a:gd name="T11" fmla="*/ 2 h 5"/>
                  <a:gd name="T12" fmla="*/ 2 w 6"/>
                  <a:gd name="T13" fmla="*/ 2 h 5"/>
                  <a:gd name="T14" fmla="*/ 2 w 6"/>
                  <a:gd name="T15" fmla="*/ 3 h 5"/>
                  <a:gd name="T16" fmla="*/ 2 w 6"/>
                  <a:gd name="T17" fmla="*/ 3 h 5"/>
                  <a:gd name="T18" fmla="*/ 2 w 6"/>
                  <a:gd name="T19" fmla="*/ 4 h 5"/>
                  <a:gd name="T20" fmla="*/ 1 w 6"/>
                  <a:gd name="T21" fmla="*/ 4 h 5"/>
                  <a:gd name="T22" fmla="*/ 0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5" name="Freeform 99"/>
              <p:cNvSpPr/>
              <p:nvPr/>
            </p:nvSpPr>
            <p:spPr bwMode="auto">
              <a:xfrm>
                <a:off x="3455" y="236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6" name="Freeform 100"/>
              <p:cNvSpPr/>
              <p:nvPr/>
            </p:nvSpPr>
            <p:spPr bwMode="auto">
              <a:xfrm>
                <a:off x="3452" y="2361"/>
                <a:ext cx="12" cy="5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1 h 2"/>
                  <a:gd name="T4" fmla="*/ 2 w 5"/>
                  <a:gd name="T5" fmla="*/ 0 h 2"/>
                  <a:gd name="T6" fmla="*/ 2 w 5"/>
                  <a:gd name="T7" fmla="*/ 0 h 2"/>
                  <a:gd name="T8" fmla="*/ 5 w 5"/>
                  <a:gd name="T9" fmla="*/ 0 h 2"/>
                  <a:gd name="T10" fmla="*/ 2 w 5"/>
                  <a:gd name="T11" fmla="*/ 1 h 2"/>
                  <a:gd name="T12" fmla="*/ 2 w 5"/>
                  <a:gd name="T13" fmla="*/ 2 h 2"/>
                  <a:gd name="T14" fmla="*/ 0 w 5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7" name="Freeform 101"/>
              <p:cNvSpPr/>
              <p:nvPr/>
            </p:nvSpPr>
            <p:spPr bwMode="auto">
              <a:xfrm>
                <a:off x="3450" y="235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8" name="Freeform 102"/>
              <p:cNvSpPr/>
              <p:nvPr/>
            </p:nvSpPr>
            <p:spPr bwMode="auto">
              <a:xfrm>
                <a:off x="3450" y="2356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3 h 3"/>
                  <a:gd name="T4" fmla="*/ 0 w 3"/>
                  <a:gd name="T5" fmla="*/ 3 h 3"/>
                  <a:gd name="T6" fmla="*/ 0 w 3"/>
                  <a:gd name="T7" fmla="*/ 1 h 3"/>
                  <a:gd name="T8" fmla="*/ 1 w 3"/>
                  <a:gd name="T9" fmla="*/ 0 h 3"/>
                  <a:gd name="T10" fmla="*/ 1 w 3"/>
                  <a:gd name="T11" fmla="*/ 1 h 3"/>
                  <a:gd name="T12" fmla="*/ 2 w 3"/>
                  <a:gd name="T13" fmla="*/ 2 h 3"/>
                  <a:gd name="T14" fmla="*/ 2 w 3"/>
                  <a:gd name="T15" fmla="*/ 2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49" name="Freeform 103"/>
              <p:cNvSpPr/>
              <p:nvPr/>
            </p:nvSpPr>
            <p:spPr bwMode="auto">
              <a:xfrm>
                <a:off x="3289" y="2475"/>
                <a:ext cx="59" cy="290"/>
              </a:xfrm>
              <a:custGeom>
                <a:avLst/>
                <a:gdLst>
                  <a:gd name="T0" fmla="*/ 15 w 25"/>
                  <a:gd name="T1" fmla="*/ 16 h 122"/>
                  <a:gd name="T2" fmla="*/ 13 w 25"/>
                  <a:gd name="T3" fmla="*/ 29 h 122"/>
                  <a:gd name="T4" fmla="*/ 12 w 25"/>
                  <a:gd name="T5" fmla="*/ 36 h 122"/>
                  <a:gd name="T6" fmla="*/ 8 w 25"/>
                  <a:gd name="T7" fmla="*/ 57 h 122"/>
                  <a:gd name="T8" fmla="*/ 7 w 25"/>
                  <a:gd name="T9" fmla="*/ 62 h 122"/>
                  <a:gd name="T10" fmla="*/ 6 w 25"/>
                  <a:gd name="T11" fmla="*/ 73 h 122"/>
                  <a:gd name="T12" fmla="*/ 9 w 25"/>
                  <a:gd name="T13" fmla="*/ 75 h 122"/>
                  <a:gd name="T14" fmla="*/ 9 w 25"/>
                  <a:gd name="T15" fmla="*/ 76 h 122"/>
                  <a:gd name="T16" fmla="*/ 8 w 25"/>
                  <a:gd name="T17" fmla="*/ 83 h 122"/>
                  <a:gd name="T18" fmla="*/ 8 w 25"/>
                  <a:gd name="T19" fmla="*/ 88 h 122"/>
                  <a:gd name="T20" fmla="*/ 8 w 25"/>
                  <a:gd name="T21" fmla="*/ 88 h 122"/>
                  <a:gd name="T22" fmla="*/ 8 w 25"/>
                  <a:gd name="T23" fmla="*/ 89 h 122"/>
                  <a:gd name="T24" fmla="*/ 7 w 25"/>
                  <a:gd name="T25" fmla="*/ 90 h 122"/>
                  <a:gd name="T26" fmla="*/ 6 w 25"/>
                  <a:gd name="T27" fmla="*/ 91 h 122"/>
                  <a:gd name="T28" fmla="*/ 5 w 25"/>
                  <a:gd name="T29" fmla="*/ 91 h 122"/>
                  <a:gd name="T30" fmla="*/ 2 w 25"/>
                  <a:gd name="T31" fmla="*/ 93 h 122"/>
                  <a:gd name="T32" fmla="*/ 4 w 25"/>
                  <a:gd name="T33" fmla="*/ 95 h 122"/>
                  <a:gd name="T34" fmla="*/ 7 w 25"/>
                  <a:gd name="T35" fmla="*/ 98 h 122"/>
                  <a:gd name="T36" fmla="*/ 5 w 25"/>
                  <a:gd name="T37" fmla="*/ 99 h 122"/>
                  <a:gd name="T38" fmla="*/ 6 w 25"/>
                  <a:gd name="T39" fmla="*/ 100 h 122"/>
                  <a:gd name="T40" fmla="*/ 5 w 25"/>
                  <a:gd name="T41" fmla="*/ 103 h 122"/>
                  <a:gd name="T42" fmla="*/ 6 w 25"/>
                  <a:gd name="T43" fmla="*/ 104 h 122"/>
                  <a:gd name="T44" fmla="*/ 6 w 25"/>
                  <a:gd name="T45" fmla="*/ 109 h 122"/>
                  <a:gd name="T46" fmla="*/ 7 w 25"/>
                  <a:gd name="T47" fmla="*/ 114 h 122"/>
                  <a:gd name="T48" fmla="*/ 8 w 25"/>
                  <a:gd name="T49" fmla="*/ 114 h 122"/>
                  <a:gd name="T50" fmla="*/ 9 w 25"/>
                  <a:gd name="T51" fmla="*/ 113 h 122"/>
                  <a:gd name="T52" fmla="*/ 9 w 25"/>
                  <a:gd name="T53" fmla="*/ 117 h 122"/>
                  <a:gd name="T54" fmla="*/ 10 w 25"/>
                  <a:gd name="T55" fmla="*/ 120 h 122"/>
                  <a:gd name="T56" fmla="*/ 12 w 25"/>
                  <a:gd name="T57" fmla="*/ 122 h 122"/>
                  <a:gd name="T58" fmla="*/ 21 w 25"/>
                  <a:gd name="T59" fmla="*/ 115 h 122"/>
                  <a:gd name="T60" fmla="*/ 10 w 25"/>
                  <a:gd name="T61" fmla="*/ 109 h 122"/>
                  <a:gd name="T62" fmla="*/ 8 w 25"/>
                  <a:gd name="T63" fmla="*/ 103 h 122"/>
                  <a:gd name="T64" fmla="*/ 11 w 25"/>
                  <a:gd name="T65" fmla="*/ 85 h 122"/>
                  <a:gd name="T66" fmla="*/ 11 w 25"/>
                  <a:gd name="T67" fmla="*/ 81 h 122"/>
                  <a:gd name="T68" fmla="*/ 12 w 25"/>
                  <a:gd name="T69" fmla="*/ 75 h 122"/>
                  <a:gd name="T70" fmla="*/ 11 w 25"/>
                  <a:gd name="T71" fmla="*/ 68 h 122"/>
                  <a:gd name="T72" fmla="*/ 13 w 25"/>
                  <a:gd name="T73" fmla="*/ 57 h 122"/>
                  <a:gd name="T74" fmla="*/ 15 w 25"/>
                  <a:gd name="T75" fmla="*/ 51 h 122"/>
                  <a:gd name="T76" fmla="*/ 15 w 25"/>
                  <a:gd name="T77" fmla="*/ 39 h 122"/>
                  <a:gd name="T78" fmla="*/ 19 w 25"/>
                  <a:gd name="T79" fmla="*/ 28 h 122"/>
                  <a:gd name="T80" fmla="*/ 20 w 25"/>
                  <a:gd name="T81" fmla="*/ 22 h 122"/>
                  <a:gd name="T82" fmla="*/ 22 w 25"/>
                  <a:gd name="T83" fmla="*/ 14 h 122"/>
                  <a:gd name="T84" fmla="*/ 20 w 25"/>
                  <a:gd name="T85" fmla="*/ 4 h 122"/>
                  <a:gd name="T86" fmla="*/ 17 w 25"/>
                  <a:gd name="T8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" h="122">
                    <a:moveTo>
                      <a:pt x="15" y="2"/>
                    </a:moveTo>
                    <a:cubicBezTo>
                      <a:pt x="15" y="5"/>
                      <a:pt x="17" y="12"/>
                      <a:pt x="15" y="16"/>
                    </a:cubicBezTo>
                    <a:cubicBezTo>
                      <a:pt x="14" y="17"/>
                      <a:pt x="15" y="20"/>
                      <a:pt x="15" y="22"/>
                    </a:cubicBezTo>
                    <a:cubicBezTo>
                      <a:pt x="14" y="24"/>
                      <a:pt x="14" y="27"/>
                      <a:pt x="13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3"/>
                      <a:pt x="13" y="35"/>
                      <a:pt x="12" y="36"/>
                    </a:cubicBezTo>
                    <a:cubicBezTo>
                      <a:pt x="11" y="38"/>
                      <a:pt x="12" y="41"/>
                      <a:pt x="12" y="43"/>
                    </a:cubicBezTo>
                    <a:cubicBezTo>
                      <a:pt x="12" y="46"/>
                      <a:pt x="10" y="56"/>
                      <a:pt x="8" y="57"/>
                    </a:cubicBezTo>
                    <a:cubicBezTo>
                      <a:pt x="8" y="58"/>
                      <a:pt x="8" y="58"/>
                      <a:pt x="7" y="59"/>
                    </a:cubicBezTo>
                    <a:cubicBezTo>
                      <a:pt x="6" y="59"/>
                      <a:pt x="7" y="61"/>
                      <a:pt x="7" y="62"/>
                    </a:cubicBezTo>
                    <a:cubicBezTo>
                      <a:pt x="7" y="64"/>
                      <a:pt x="8" y="66"/>
                      <a:pt x="7" y="67"/>
                    </a:cubicBezTo>
                    <a:cubicBezTo>
                      <a:pt x="6" y="68"/>
                      <a:pt x="5" y="72"/>
                      <a:pt x="6" y="73"/>
                    </a:cubicBezTo>
                    <a:cubicBezTo>
                      <a:pt x="7" y="75"/>
                      <a:pt x="8" y="73"/>
                      <a:pt x="10" y="74"/>
                    </a:cubicBezTo>
                    <a:cubicBezTo>
                      <a:pt x="10" y="74"/>
                      <a:pt x="9" y="75"/>
                      <a:pt x="9" y="75"/>
                    </a:cubicBezTo>
                    <a:cubicBezTo>
                      <a:pt x="10" y="75"/>
                      <a:pt x="10" y="76"/>
                      <a:pt x="10" y="77"/>
                    </a:cubicBezTo>
                    <a:cubicBezTo>
                      <a:pt x="10" y="77"/>
                      <a:pt x="10" y="76"/>
                      <a:pt x="9" y="76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9" y="78"/>
                      <a:pt x="9" y="81"/>
                      <a:pt x="8" y="83"/>
                    </a:cubicBezTo>
                    <a:cubicBezTo>
                      <a:pt x="7" y="83"/>
                      <a:pt x="9" y="84"/>
                      <a:pt x="9" y="85"/>
                    </a:cubicBezTo>
                    <a:cubicBezTo>
                      <a:pt x="9" y="86"/>
                      <a:pt x="6" y="86"/>
                      <a:pt x="8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88"/>
                      <a:pt x="7" y="88"/>
                      <a:pt x="8" y="88"/>
                    </a:cubicBezTo>
                    <a:cubicBezTo>
                      <a:pt x="8" y="88"/>
                      <a:pt x="7" y="89"/>
                      <a:pt x="7" y="89"/>
                    </a:cubicBezTo>
                    <a:cubicBezTo>
                      <a:pt x="7" y="89"/>
                      <a:pt x="7" y="89"/>
                      <a:pt x="8" y="89"/>
                    </a:cubicBezTo>
                    <a:cubicBezTo>
                      <a:pt x="7" y="90"/>
                      <a:pt x="7" y="89"/>
                      <a:pt x="7" y="91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1"/>
                      <a:pt x="7" y="91"/>
                      <a:pt x="6" y="92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6" y="90"/>
                      <a:pt x="5" y="89"/>
                      <a:pt x="3" y="89"/>
                    </a:cubicBezTo>
                    <a:cubicBezTo>
                      <a:pt x="5" y="92"/>
                      <a:pt x="0" y="91"/>
                      <a:pt x="2" y="93"/>
                    </a:cubicBezTo>
                    <a:cubicBezTo>
                      <a:pt x="2" y="91"/>
                      <a:pt x="6" y="93"/>
                      <a:pt x="6" y="95"/>
                    </a:cubicBezTo>
                    <a:cubicBezTo>
                      <a:pt x="5" y="95"/>
                      <a:pt x="5" y="95"/>
                      <a:pt x="4" y="95"/>
                    </a:cubicBezTo>
                    <a:cubicBezTo>
                      <a:pt x="6" y="96"/>
                      <a:pt x="5" y="96"/>
                      <a:pt x="5" y="97"/>
                    </a:cubicBezTo>
                    <a:cubicBezTo>
                      <a:pt x="6" y="96"/>
                      <a:pt x="7" y="97"/>
                      <a:pt x="7" y="98"/>
                    </a:cubicBezTo>
                    <a:cubicBezTo>
                      <a:pt x="7" y="98"/>
                      <a:pt x="6" y="98"/>
                      <a:pt x="5" y="98"/>
                    </a:cubicBezTo>
                    <a:cubicBezTo>
                      <a:pt x="5" y="98"/>
                      <a:pt x="5" y="98"/>
                      <a:pt x="5" y="99"/>
                    </a:cubicBezTo>
                    <a:cubicBezTo>
                      <a:pt x="5" y="98"/>
                      <a:pt x="5" y="98"/>
                      <a:pt x="4" y="97"/>
                    </a:cubicBezTo>
                    <a:cubicBezTo>
                      <a:pt x="4" y="100"/>
                      <a:pt x="5" y="99"/>
                      <a:pt x="6" y="100"/>
                    </a:cubicBezTo>
                    <a:cubicBezTo>
                      <a:pt x="6" y="100"/>
                      <a:pt x="5" y="100"/>
                      <a:pt x="5" y="99"/>
                    </a:cubicBezTo>
                    <a:cubicBezTo>
                      <a:pt x="5" y="101"/>
                      <a:pt x="5" y="102"/>
                      <a:pt x="5" y="103"/>
                    </a:cubicBezTo>
                    <a:cubicBezTo>
                      <a:pt x="5" y="103"/>
                      <a:pt x="6" y="103"/>
                      <a:pt x="6" y="102"/>
                    </a:cubicBezTo>
                    <a:cubicBezTo>
                      <a:pt x="6" y="103"/>
                      <a:pt x="6" y="104"/>
                      <a:pt x="6" y="104"/>
                    </a:cubicBezTo>
                    <a:cubicBezTo>
                      <a:pt x="4" y="105"/>
                      <a:pt x="4" y="107"/>
                      <a:pt x="6" y="108"/>
                    </a:cubicBezTo>
                    <a:cubicBezTo>
                      <a:pt x="5" y="108"/>
                      <a:pt x="6" y="109"/>
                      <a:pt x="6" y="109"/>
                    </a:cubicBezTo>
                    <a:cubicBezTo>
                      <a:pt x="5" y="109"/>
                      <a:pt x="5" y="110"/>
                      <a:pt x="6" y="111"/>
                    </a:cubicBezTo>
                    <a:cubicBezTo>
                      <a:pt x="7" y="112"/>
                      <a:pt x="6" y="114"/>
                      <a:pt x="7" y="114"/>
                    </a:cubicBezTo>
                    <a:cubicBezTo>
                      <a:pt x="7" y="114"/>
                      <a:pt x="7" y="113"/>
                      <a:pt x="7" y="112"/>
                    </a:cubicBezTo>
                    <a:cubicBezTo>
                      <a:pt x="7" y="113"/>
                      <a:pt x="8" y="114"/>
                      <a:pt x="8" y="114"/>
                    </a:cubicBezTo>
                    <a:cubicBezTo>
                      <a:pt x="8" y="114"/>
                      <a:pt x="8" y="114"/>
                      <a:pt x="8" y="113"/>
                    </a:cubicBezTo>
                    <a:cubicBezTo>
                      <a:pt x="8" y="113"/>
                      <a:pt x="9" y="113"/>
                      <a:pt x="9" y="113"/>
                    </a:cubicBezTo>
                    <a:cubicBezTo>
                      <a:pt x="9" y="113"/>
                      <a:pt x="9" y="112"/>
                      <a:pt x="8" y="112"/>
                    </a:cubicBezTo>
                    <a:cubicBezTo>
                      <a:pt x="10" y="113"/>
                      <a:pt x="10" y="115"/>
                      <a:pt x="9" y="117"/>
                    </a:cubicBezTo>
                    <a:cubicBezTo>
                      <a:pt x="12" y="117"/>
                      <a:pt x="15" y="118"/>
                      <a:pt x="11" y="120"/>
                    </a:cubicBezTo>
                    <a:cubicBezTo>
                      <a:pt x="11" y="120"/>
                      <a:pt x="11" y="120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0" y="121"/>
                      <a:pt x="11" y="122"/>
                      <a:pt x="12" y="122"/>
                    </a:cubicBezTo>
                    <a:cubicBezTo>
                      <a:pt x="14" y="122"/>
                      <a:pt x="14" y="120"/>
                      <a:pt x="14" y="118"/>
                    </a:cubicBezTo>
                    <a:cubicBezTo>
                      <a:pt x="14" y="116"/>
                      <a:pt x="18" y="115"/>
                      <a:pt x="21" y="115"/>
                    </a:cubicBezTo>
                    <a:cubicBezTo>
                      <a:pt x="18" y="115"/>
                      <a:pt x="15" y="114"/>
                      <a:pt x="12" y="114"/>
                    </a:cubicBezTo>
                    <a:cubicBezTo>
                      <a:pt x="9" y="114"/>
                      <a:pt x="10" y="111"/>
                      <a:pt x="10" y="109"/>
                    </a:cubicBezTo>
                    <a:cubicBezTo>
                      <a:pt x="9" y="109"/>
                      <a:pt x="8" y="109"/>
                      <a:pt x="7" y="109"/>
                    </a:cubicBezTo>
                    <a:cubicBezTo>
                      <a:pt x="7" y="107"/>
                      <a:pt x="7" y="105"/>
                      <a:pt x="8" y="103"/>
                    </a:cubicBezTo>
                    <a:cubicBezTo>
                      <a:pt x="10" y="100"/>
                      <a:pt x="9" y="99"/>
                      <a:pt x="10" y="96"/>
                    </a:cubicBezTo>
                    <a:cubicBezTo>
                      <a:pt x="10" y="94"/>
                      <a:pt x="14" y="87"/>
                      <a:pt x="11" y="85"/>
                    </a:cubicBezTo>
                    <a:cubicBezTo>
                      <a:pt x="12" y="85"/>
                      <a:pt x="12" y="85"/>
                      <a:pt x="13" y="85"/>
                    </a:cubicBezTo>
                    <a:cubicBezTo>
                      <a:pt x="11" y="84"/>
                      <a:pt x="11" y="83"/>
                      <a:pt x="11" y="81"/>
                    </a:cubicBezTo>
                    <a:cubicBezTo>
                      <a:pt x="11" y="80"/>
                      <a:pt x="11" y="79"/>
                      <a:pt x="11" y="77"/>
                    </a:cubicBezTo>
                    <a:cubicBezTo>
                      <a:pt x="11" y="76"/>
                      <a:pt x="12" y="75"/>
                      <a:pt x="12" y="75"/>
                    </a:cubicBezTo>
                    <a:cubicBezTo>
                      <a:pt x="12" y="74"/>
                      <a:pt x="11" y="73"/>
                      <a:pt x="11" y="72"/>
                    </a:cubicBezTo>
                    <a:cubicBezTo>
                      <a:pt x="11" y="71"/>
                      <a:pt x="11" y="70"/>
                      <a:pt x="11" y="68"/>
                    </a:cubicBezTo>
                    <a:cubicBezTo>
                      <a:pt x="12" y="67"/>
                      <a:pt x="13" y="64"/>
                      <a:pt x="13" y="63"/>
                    </a:cubicBezTo>
                    <a:cubicBezTo>
                      <a:pt x="13" y="61"/>
                      <a:pt x="13" y="58"/>
                      <a:pt x="13" y="57"/>
                    </a:cubicBezTo>
                    <a:cubicBezTo>
                      <a:pt x="13" y="56"/>
                      <a:pt x="15" y="56"/>
                      <a:pt x="15" y="55"/>
                    </a:cubicBezTo>
                    <a:cubicBezTo>
                      <a:pt x="15" y="53"/>
                      <a:pt x="15" y="52"/>
                      <a:pt x="15" y="51"/>
                    </a:cubicBezTo>
                    <a:cubicBezTo>
                      <a:pt x="16" y="49"/>
                      <a:pt x="17" y="48"/>
                      <a:pt x="16" y="45"/>
                    </a:cubicBezTo>
                    <a:cubicBezTo>
                      <a:pt x="15" y="43"/>
                      <a:pt x="14" y="41"/>
                      <a:pt x="15" y="39"/>
                    </a:cubicBezTo>
                    <a:cubicBezTo>
                      <a:pt x="16" y="37"/>
                      <a:pt x="16" y="35"/>
                      <a:pt x="16" y="33"/>
                    </a:cubicBezTo>
                    <a:cubicBezTo>
                      <a:pt x="17" y="31"/>
                      <a:pt x="18" y="30"/>
                      <a:pt x="19" y="28"/>
                    </a:cubicBezTo>
                    <a:cubicBezTo>
                      <a:pt x="19" y="27"/>
                      <a:pt x="21" y="27"/>
                      <a:pt x="21" y="26"/>
                    </a:cubicBezTo>
                    <a:cubicBezTo>
                      <a:pt x="20" y="25"/>
                      <a:pt x="20" y="24"/>
                      <a:pt x="20" y="22"/>
                    </a:cubicBezTo>
                    <a:cubicBezTo>
                      <a:pt x="20" y="19"/>
                      <a:pt x="21" y="19"/>
                      <a:pt x="23" y="18"/>
                    </a:cubicBezTo>
                    <a:cubicBezTo>
                      <a:pt x="25" y="17"/>
                      <a:pt x="24" y="15"/>
                      <a:pt x="22" y="14"/>
                    </a:cubicBezTo>
                    <a:cubicBezTo>
                      <a:pt x="21" y="14"/>
                      <a:pt x="21" y="10"/>
                      <a:pt x="20" y="9"/>
                    </a:cubicBezTo>
                    <a:cubicBezTo>
                      <a:pt x="19" y="6"/>
                      <a:pt x="20" y="7"/>
                      <a:pt x="20" y="4"/>
                    </a:cubicBezTo>
                    <a:cubicBezTo>
                      <a:pt x="20" y="4"/>
                      <a:pt x="19" y="3"/>
                      <a:pt x="19" y="2"/>
                    </a:cubicBezTo>
                    <a:cubicBezTo>
                      <a:pt x="18" y="1"/>
                      <a:pt x="18" y="0"/>
                      <a:pt x="17" y="0"/>
                    </a:cubicBezTo>
                    <a:cubicBezTo>
                      <a:pt x="17" y="1"/>
                      <a:pt x="16" y="1"/>
                      <a:pt x="15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0" name="Freeform 104"/>
              <p:cNvSpPr>
                <a:spLocks noEditPoints="1"/>
              </p:cNvSpPr>
              <p:nvPr/>
            </p:nvSpPr>
            <p:spPr bwMode="auto">
              <a:xfrm>
                <a:off x="3291" y="2473"/>
                <a:ext cx="57" cy="294"/>
              </a:xfrm>
              <a:custGeom>
                <a:avLst/>
                <a:gdLst>
                  <a:gd name="T0" fmla="*/ 10 w 24"/>
                  <a:gd name="T1" fmla="*/ 120 h 124"/>
                  <a:gd name="T2" fmla="*/ 7 w 24"/>
                  <a:gd name="T3" fmla="*/ 118 h 124"/>
                  <a:gd name="T4" fmla="*/ 5 w 24"/>
                  <a:gd name="T5" fmla="*/ 114 h 124"/>
                  <a:gd name="T6" fmla="*/ 4 w 24"/>
                  <a:gd name="T7" fmla="*/ 109 h 124"/>
                  <a:gd name="T8" fmla="*/ 3 w 24"/>
                  <a:gd name="T9" fmla="*/ 97 h 124"/>
                  <a:gd name="T10" fmla="*/ 2 w 24"/>
                  <a:gd name="T11" fmla="*/ 94 h 124"/>
                  <a:gd name="T12" fmla="*/ 1 w 24"/>
                  <a:gd name="T13" fmla="*/ 92 h 124"/>
                  <a:gd name="T14" fmla="*/ 5 w 24"/>
                  <a:gd name="T15" fmla="*/ 90 h 124"/>
                  <a:gd name="T16" fmla="*/ 5 w 24"/>
                  <a:gd name="T17" fmla="*/ 89 h 124"/>
                  <a:gd name="T18" fmla="*/ 7 w 24"/>
                  <a:gd name="T19" fmla="*/ 86 h 124"/>
                  <a:gd name="T20" fmla="*/ 8 w 24"/>
                  <a:gd name="T21" fmla="*/ 77 h 124"/>
                  <a:gd name="T22" fmla="*/ 6 w 24"/>
                  <a:gd name="T23" fmla="*/ 76 h 124"/>
                  <a:gd name="T24" fmla="*/ 5 w 24"/>
                  <a:gd name="T25" fmla="*/ 63 h 124"/>
                  <a:gd name="T26" fmla="*/ 6 w 24"/>
                  <a:gd name="T27" fmla="*/ 57 h 124"/>
                  <a:gd name="T28" fmla="*/ 10 w 24"/>
                  <a:gd name="T29" fmla="*/ 33 h 124"/>
                  <a:gd name="T30" fmla="*/ 13 w 24"/>
                  <a:gd name="T31" fmla="*/ 20 h 124"/>
                  <a:gd name="T32" fmla="*/ 14 w 24"/>
                  <a:gd name="T33" fmla="*/ 2 h 124"/>
                  <a:gd name="T34" fmla="*/ 19 w 24"/>
                  <a:gd name="T35" fmla="*/ 4 h 124"/>
                  <a:gd name="T36" fmla="*/ 21 w 24"/>
                  <a:gd name="T37" fmla="*/ 15 h 124"/>
                  <a:gd name="T38" fmla="*/ 20 w 24"/>
                  <a:gd name="T39" fmla="*/ 26 h 124"/>
                  <a:gd name="T40" fmla="*/ 16 w 24"/>
                  <a:gd name="T41" fmla="*/ 35 h 124"/>
                  <a:gd name="T42" fmla="*/ 15 w 24"/>
                  <a:gd name="T43" fmla="*/ 53 h 124"/>
                  <a:gd name="T44" fmla="*/ 13 w 24"/>
                  <a:gd name="T45" fmla="*/ 63 h 124"/>
                  <a:gd name="T46" fmla="*/ 11 w 24"/>
                  <a:gd name="T47" fmla="*/ 73 h 124"/>
                  <a:gd name="T48" fmla="*/ 11 w 24"/>
                  <a:gd name="T49" fmla="*/ 82 h 124"/>
                  <a:gd name="T50" fmla="*/ 11 w 24"/>
                  <a:gd name="T51" fmla="*/ 86 h 124"/>
                  <a:gd name="T52" fmla="*/ 7 w 24"/>
                  <a:gd name="T53" fmla="*/ 109 h 124"/>
                  <a:gd name="T54" fmla="*/ 20 w 24"/>
                  <a:gd name="T55" fmla="*/ 116 h 124"/>
                  <a:gd name="T56" fmla="*/ 19 w 24"/>
                  <a:gd name="T57" fmla="*/ 117 h 124"/>
                  <a:gd name="T58" fmla="*/ 13 w 24"/>
                  <a:gd name="T59" fmla="*/ 119 h 124"/>
                  <a:gd name="T60" fmla="*/ 12 w 24"/>
                  <a:gd name="T61" fmla="*/ 121 h 124"/>
                  <a:gd name="T62" fmla="*/ 11 w 24"/>
                  <a:gd name="T63" fmla="*/ 116 h 124"/>
                  <a:gd name="T64" fmla="*/ 8 w 24"/>
                  <a:gd name="T65" fmla="*/ 115 h 124"/>
                  <a:gd name="T66" fmla="*/ 6 w 24"/>
                  <a:gd name="T67" fmla="*/ 112 h 124"/>
                  <a:gd name="T68" fmla="*/ 6 w 24"/>
                  <a:gd name="T69" fmla="*/ 111 h 124"/>
                  <a:gd name="T70" fmla="*/ 6 w 24"/>
                  <a:gd name="T71" fmla="*/ 112 h 124"/>
                  <a:gd name="T72" fmla="*/ 5 w 24"/>
                  <a:gd name="T73" fmla="*/ 106 h 124"/>
                  <a:gd name="T74" fmla="*/ 7 w 24"/>
                  <a:gd name="T75" fmla="*/ 102 h 124"/>
                  <a:gd name="T76" fmla="*/ 5 w 24"/>
                  <a:gd name="T77" fmla="*/ 102 h 124"/>
                  <a:gd name="T78" fmla="*/ 8 w 24"/>
                  <a:gd name="T79" fmla="*/ 100 h 124"/>
                  <a:gd name="T80" fmla="*/ 9 w 24"/>
                  <a:gd name="T81" fmla="*/ 86 h 124"/>
                  <a:gd name="T82" fmla="*/ 9 w 24"/>
                  <a:gd name="T83" fmla="*/ 87 h 124"/>
                  <a:gd name="T84" fmla="*/ 7 w 24"/>
                  <a:gd name="T85" fmla="*/ 91 h 124"/>
                  <a:gd name="T86" fmla="*/ 5 w 24"/>
                  <a:gd name="T87" fmla="*/ 96 h 124"/>
                  <a:gd name="T88" fmla="*/ 6 w 24"/>
                  <a:gd name="T89" fmla="*/ 100 h 124"/>
                  <a:gd name="T90" fmla="*/ 4 w 24"/>
                  <a:gd name="T91" fmla="*/ 98 h 124"/>
                  <a:gd name="T92" fmla="*/ 4 w 24"/>
                  <a:gd name="T93" fmla="*/ 93 h 124"/>
                  <a:gd name="T94" fmla="*/ 3 w 24"/>
                  <a:gd name="T95" fmla="*/ 91 h 124"/>
                  <a:gd name="T96" fmla="*/ 10 w 24"/>
                  <a:gd name="T97" fmla="*/ 86 h 124"/>
                  <a:gd name="T98" fmla="*/ 9 w 24"/>
                  <a:gd name="T99" fmla="*/ 79 h 124"/>
                  <a:gd name="T100" fmla="*/ 10 w 24"/>
                  <a:gd name="T101" fmla="*/ 76 h 124"/>
                  <a:gd name="T102" fmla="*/ 7 w 24"/>
                  <a:gd name="T103" fmla="*/ 58 h 124"/>
                  <a:gd name="T104" fmla="*/ 6 w 24"/>
                  <a:gd name="T105" fmla="*/ 69 h 124"/>
                  <a:gd name="T106" fmla="*/ 10 w 24"/>
                  <a:gd name="T107" fmla="*/ 74 h 124"/>
                  <a:gd name="T108" fmla="*/ 12 w 24"/>
                  <a:gd name="T109" fmla="*/ 64 h 124"/>
                  <a:gd name="T110" fmla="*/ 13 w 24"/>
                  <a:gd name="T111" fmla="*/ 55 h 124"/>
                  <a:gd name="T112" fmla="*/ 14 w 24"/>
                  <a:gd name="T113" fmla="*/ 36 h 124"/>
                  <a:gd name="T114" fmla="*/ 19 w 24"/>
                  <a:gd name="T115" fmla="*/ 27 h 124"/>
                  <a:gd name="T116" fmla="*/ 22 w 24"/>
                  <a:gd name="T117" fmla="*/ 18 h 124"/>
                  <a:gd name="T118" fmla="*/ 18 w 24"/>
                  <a:gd name="T119" fmla="*/ 6 h 124"/>
                  <a:gd name="T120" fmla="*/ 15 w 24"/>
                  <a:gd name="T121" fmla="*/ 4 h 124"/>
                  <a:gd name="T122" fmla="*/ 13 w 24"/>
                  <a:gd name="T123" fmla="*/ 30 h 124"/>
                  <a:gd name="T124" fmla="*/ 11 w 24"/>
                  <a:gd name="T125" fmla="*/ 4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" h="124">
                    <a:moveTo>
                      <a:pt x="11" y="124"/>
                    </a:moveTo>
                    <a:cubicBezTo>
                      <a:pt x="10" y="124"/>
                      <a:pt x="9" y="122"/>
                      <a:pt x="8" y="121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1" y="120"/>
                      <a:pt x="11" y="119"/>
                      <a:pt x="11" y="119"/>
                    </a:cubicBezTo>
                    <a:cubicBezTo>
                      <a:pt x="11" y="119"/>
                      <a:pt x="10" y="118"/>
                      <a:pt x="8" y="118"/>
                    </a:cubicBezTo>
                    <a:cubicBezTo>
                      <a:pt x="8" y="118"/>
                      <a:pt x="8" y="118"/>
                      <a:pt x="8" y="118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5" y="115"/>
                      <a:pt x="5" y="114"/>
                      <a:pt x="5" y="114"/>
                    </a:cubicBezTo>
                    <a:cubicBezTo>
                      <a:pt x="5" y="113"/>
                      <a:pt x="5" y="113"/>
                      <a:pt x="5" y="113"/>
                    </a:cubicBezTo>
                    <a:cubicBezTo>
                      <a:pt x="4" y="112"/>
                      <a:pt x="4" y="111"/>
                      <a:pt x="4" y="111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10"/>
                      <a:pt x="4" y="110"/>
                      <a:pt x="4" y="110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3" y="108"/>
                      <a:pt x="3" y="107"/>
                      <a:pt x="3" y="106"/>
                    </a:cubicBezTo>
                    <a:cubicBezTo>
                      <a:pt x="3" y="106"/>
                      <a:pt x="3" y="106"/>
                      <a:pt x="3" y="105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3" y="100"/>
                      <a:pt x="2" y="100"/>
                      <a:pt x="3" y="98"/>
                    </a:cubicBezTo>
                    <a:cubicBezTo>
                      <a:pt x="3" y="97"/>
                      <a:pt x="3" y="97"/>
                      <a:pt x="3" y="97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96"/>
                      <a:pt x="3" y="96"/>
                      <a:pt x="4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3" y="95"/>
                      <a:pt x="2" y="94"/>
                      <a:pt x="2" y="94"/>
                    </a:cubicBezTo>
                    <a:cubicBezTo>
                      <a:pt x="2" y="94"/>
                      <a:pt x="2" y="94"/>
                      <a:pt x="2" y="94"/>
                    </a:cubicBezTo>
                    <a:cubicBezTo>
                      <a:pt x="2" y="96"/>
                      <a:pt x="2" y="96"/>
                      <a:pt x="2" y="96"/>
                    </a:cubicBezTo>
                    <a:cubicBezTo>
                      <a:pt x="1" y="95"/>
                      <a:pt x="1" y="95"/>
                      <a:pt x="1" y="95"/>
                    </a:cubicBezTo>
                    <a:cubicBezTo>
                      <a:pt x="0" y="94"/>
                      <a:pt x="0" y="94"/>
                      <a:pt x="0" y="93"/>
                    </a:cubicBezTo>
                    <a:cubicBezTo>
                      <a:pt x="0" y="93"/>
                      <a:pt x="0" y="92"/>
                      <a:pt x="1" y="92"/>
                    </a:cubicBezTo>
                    <a:cubicBezTo>
                      <a:pt x="1" y="92"/>
                      <a:pt x="2" y="91"/>
                      <a:pt x="2" y="91"/>
                    </a:cubicBezTo>
                    <a:cubicBezTo>
                      <a:pt x="2" y="91"/>
                      <a:pt x="2" y="91"/>
                      <a:pt x="1" y="91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2" y="90"/>
                      <a:pt x="2" y="90"/>
                      <a:pt x="2" y="90"/>
                    </a:cubicBezTo>
                    <a:cubicBezTo>
                      <a:pt x="3" y="89"/>
                      <a:pt x="4" y="90"/>
                      <a:pt x="5" y="90"/>
                    </a:cubicBezTo>
                    <a:cubicBezTo>
                      <a:pt x="5" y="90"/>
                      <a:pt x="5" y="91"/>
                      <a:pt x="5" y="91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6" y="89"/>
                      <a:pt x="6" y="89"/>
                    </a:cubicBezTo>
                    <a:cubicBezTo>
                      <a:pt x="6" y="89"/>
                      <a:pt x="6" y="89"/>
                      <a:pt x="6" y="88"/>
                    </a:cubicBezTo>
                    <a:cubicBezTo>
                      <a:pt x="6" y="88"/>
                      <a:pt x="5" y="88"/>
                      <a:pt x="6" y="87"/>
                    </a:cubicBezTo>
                    <a:cubicBezTo>
                      <a:pt x="6" y="87"/>
                      <a:pt x="6" y="87"/>
                      <a:pt x="7" y="86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8" y="86"/>
                      <a:pt x="7" y="85"/>
                      <a:pt x="7" y="85"/>
                    </a:cubicBezTo>
                    <a:cubicBezTo>
                      <a:pt x="6" y="85"/>
                      <a:pt x="6" y="84"/>
                      <a:pt x="6" y="83"/>
                    </a:cubicBezTo>
                    <a:cubicBezTo>
                      <a:pt x="7" y="82"/>
                      <a:pt x="7" y="79"/>
                      <a:pt x="7" y="78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8" y="77"/>
                      <a:pt x="8" y="77"/>
                      <a:pt x="8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5"/>
                      <a:pt x="7" y="75"/>
                      <a:pt x="7" y="75"/>
                    </a:cubicBezTo>
                    <a:cubicBezTo>
                      <a:pt x="7" y="76"/>
                      <a:pt x="6" y="76"/>
                      <a:pt x="6" y="76"/>
                    </a:cubicBezTo>
                    <a:cubicBezTo>
                      <a:pt x="6" y="76"/>
                      <a:pt x="6" y="76"/>
                      <a:pt x="6" y="76"/>
                    </a:cubicBezTo>
                    <a:cubicBezTo>
                      <a:pt x="5" y="76"/>
                      <a:pt x="4" y="75"/>
                      <a:pt x="4" y="74"/>
                    </a:cubicBezTo>
                    <a:cubicBezTo>
                      <a:pt x="4" y="73"/>
                      <a:pt x="5" y="69"/>
                      <a:pt x="5" y="68"/>
                    </a:cubicBezTo>
                    <a:cubicBezTo>
                      <a:pt x="6" y="67"/>
                      <a:pt x="5" y="66"/>
                      <a:pt x="5" y="65"/>
                    </a:cubicBezTo>
                    <a:cubicBezTo>
                      <a:pt x="5" y="64"/>
                      <a:pt x="5" y="64"/>
                      <a:pt x="5" y="63"/>
                    </a:cubicBezTo>
                    <a:cubicBezTo>
                      <a:pt x="5" y="63"/>
                      <a:pt x="5" y="63"/>
                      <a:pt x="5" y="62"/>
                    </a:cubicBezTo>
                    <a:cubicBezTo>
                      <a:pt x="5" y="61"/>
                      <a:pt x="5" y="60"/>
                      <a:pt x="6" y="59"/>
                    </a:cubicBezTo>
                    <a:cubicBezTo>
                      <a:pt x="6" y="59"/>
                      <a:pt x="6" y="59"/>
                      <a:pt x="6" y="58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7"/>
                      <a:pt x="11" y="47"/>
                      <a:pt x="10" y="44"/>
                    </a:cubicBezTo>
                    <a:cubicBezTo>
                      <a:pt x="10" y="44"/>
                      <a:pt x="10" y="43"/>
                      <a:pt x="10" y="43"/>
                    </a:cubicBezTo>
                    <a:cubicBezTo>
                      <a:pt x="10" y="41"/>
                      <a:pt x="9" y="38"/>
                      <a:pt x="11" y="36"/>
                    </a:cubicBezTo>
                    <a:cubicBezTo>
                      <a:pt x="11" y="36"/>
                      <a:pt x="11" y="35"/>
                      <a:pt x="11" y="35"/>
                    </a:cubicBezTo>
                    <a:cubicBezTo>
                      <a:pt x="11" y="34"/>
                      <a:pt x="10" y="34"/>
                      <a:pt x="10" y="33"/>
                    </a:cubicBezTo>
                    <a:cubicBezTo>
                      <a:pt x="10" y="33"/>
                      <a:pt x="11" y="32"/>
                      <a:pt x="11" y="31"/>
                    </a:cubicBezTo>
                    <a:cubicBezTo>
                      <a:pt x="11" y="31"/>
                      <a:pt x="11" y="30"/>
                      <a:pt x="11" y="30"/>
                    </a:cubicBezTo>
                    <a:cubicBezTo>
                      <a:pt x="12" y="29"/>
                      <a:pt x="12" y="28"/>
                      <a:pt x="12" y="27"/>
                    </a:cubicBezTo>
                    <a:cubicBezTo>
                      <a:pt x="12" y="25"/>
                      <a:pt x="12" y="24"/>
                      <a:pt x="13" y="23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2" y="17"/>
                      <a:pt x="13" y="16"/>
                    </a:cubicBezTo>
                    <a:cubicBezTo>
                      <a:pt x="15" y="13"/>
                      <a:pt x="14" y="8"/>
                      <a:pt x="13" y="5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5" y="2"/>
                      <a:pt x="16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2"/>
                      <a:pt x="18" y="3"/>
                    </a:cubicBezTo>
                    <a:cubicBezTo>
                      <a:pt x="18" y="4"/>
                      <a:pt x="19" y="4"/>
                      <a:pt x="19" y="4"/>
                    </a:cubicBezTo>
                    <a:cubicBezTo>
                      <a:pt x="19" y="4"/>
                      <a:pt x="19" y="5"/>
                      <a:pt x="20" y="5"/>
                    </a:cubicBezTo>
                    <a:cubicBezTo>
                      <a:pt x="20" y="6"/>
                      <a:pt x="19" y="7"/>
                      <a:pt x="19" y="8"/>
                    </a:cubicBezTo>
                    <a:cubicBezTo>
                      <a:pt x="19" y="8"/>
                      <a:pt x="19" y="8"/>
                      <a:pt x="20" y="10"/>
                    </a:cubicBezTo>
                    <a:cubicBezTo>
                      <a:pt x="20" y="10"/>
                      <a:pt x="20" y="11"/>
                      <a:pt x="21" y="12"/>
                    </a:cubicBezTo>
                    <a:cubicBezTo>
                      <a:pt x="21" y="13"/>
                      <a:pt x="21" y="15"/>
                      <a:pt x="21" y="15"/>
                    </a:cubicBezTo>
                    <a:cubicBezTo>
                      <a:pt x="22" y="15"/>
                      <a:pt x="23" y="16"/>
                      <a:pt x="24" y="17"/>
                    </a:cubicBezTo>
                    <a:cubicBezTo>
                      <a:pt x="24" y="18"/>
                      <a:pt x="23" y="19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0" y="21"/>
                      <a:pt x="19" y="21"/>
                      <a:pt x="20" y="23"/>
                    </a:cubicBezTo>
                    <a:cubicBezTo>
                      <a:pt x="20" y="24"/>
                      <a:pt x="20" y="25"/>
                      <a:pt x="20" y="26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8"/>
                      <a:pt x="20" y="28"/>
                      <a:pt x="19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30"/>
                      <a:pt x="18" y="30"/>
                      <a:pt x="18" y="31"/>
                    </a:cubicBezTo>
                    <a:cubicBezTo>
                      <a:pt x="17" y="32"/>
                      <a:pt x="16" y="33"/>
                      <a:pt x="16" y="35"/>
                    </a:cubicBezTo>
                    <a:cubicBezTo>
                      <a:pt x="16" y="35"/>
                      <a:pt x="16" y="36"/>
                      <a:pt x="16" y="36"/>
                    </a:cubicBezTo>
                    <a:cubicBezTo>
                      <a:pt x="16" y="38"/>
                      <a:pt x="15" y="39"/>
                      <a:pt x="15" y="40"/>
                    </a:cubicBezTo>
                    <a:cubicBezTo>
                      <a:pt x="14" y="42"/>
                      <a:pt x="15" y="43"/>
                      <a:pt x="15" y="45"/>
                    </a:cubicBezTo>
                    <a:cubicBezTo>
                      <a:pt x="15" y="45"/>
                      <a:pt x="15" y="46"/>
                      <a:pt x="16" y="46"/>
                    </a:cubicBezTo>
                    <a:cubicBezTo>
                      <a:pt x="16" y="49"/>
                      <a:pt x="16" y="50"/>
                      <a:pt x="15" y="53"/>
                    </a:cubicBezTo>
                    <a:cubicBezTo>
                      <a:pt x="14" y="53"/>
                      <a:pt x="14" y="54"/>
                      <a:pt x="14" y="55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7"/>
                      <a:pt x="13" y="57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9"/>
                      <a:pt x="13" y="61"/>
                      <a:pt x="13" y="63"/>
                    </a:cubicBezTo>
                    <a:cubicBezTo>
                      <a:pt x="13" y="63"/>
                      <a:pt x="13" y="63"/>
                      <a:pt x="13" y="64"/>
                    </a:cubicBezTo>
                    <a:cubicBezTo>
                      <a:pt x="13" y="65"/>
                      <a:pt x="12" y="66"/>
                      <a:pt x="12" y="67"/>
                    </a:cubicBezTo>
                    <a:cubicBezTo>
                      <a:pt x="12" y="68"/>
                      <a:pt x="11" y="69"/>
                      <a:pt x="11" y="70"/>
                    </a:cubicBezTo>
                    <a:cubicBezTo>
                      <a:pt x="11" y="70"/>
                      <a:pt x="11" y="71"/>
                      <a:pt x="11" y="72"/>
                    </a:cubicBezTo>
                    <a:cubicBezTo>
                      <a:pt x="11" y="72"/>
                      <a:pt x="11" y="73"/>
                      <a:pt x="11" y="73"/>
                    </a:cubicBezTo>
                    <a:cubicBezTo>
                      <a:pt x="11" y="73"/>
                      <a:pt x="11" y="74"/>
                      <a:pt x="11" y="74"/>
                    </a:cubicBezTo>
                    <a:cubicBezTo>
                      <a:pt x="11" y="75"/>
                      <a:pt x="11" y="75"/>
                      <a:pt x="11" y="76"/>
                    </a:cubicBezTo>
                    <a:cubicBezTo>
                      <a:pt x="11" y="76"/>
                      <a:pt x="11" y="77"/>
                      <a:pt x="11" y="77"/>
                    </a:cubicBezTo>
                    <a:cubicBezTo>
                      <a:pt x="10" y="77"/>
                      <a:pt x="10" y="78"/>
                      <a:pt x="10" y="78"/>
                    </a:cubicBezTo>
                    <a:cubicBezTo>
                      <a:pt x="10" y="79"/>
                      <a:pt x="11" y="81"/>
                      <a:pt x="11" y="82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1" y="84"/>
                      <a:pt x="11" y="85"/>
                      <a:pt x="12" y="85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2" y="86"/>
                      <a:pt x="11" y="86"/>
                      <a:pt x="11" y="86"/>
                    </a:cubicBezTo>
                    <a:cubicBezTo>
                      <a:pt x="13" y="88"/>
                      <a:pt x="11" y="92"/>
                      <a:pt x="10" y="95"/>
                    </a:cubicBezTo>
                    <a:cubicBezTo>
                      <a:pt x="10" y="96"/>
                      <a:pt x="10" y="97"/>
                      <a:pt x="9" y="98"/>
                    </a:cubicBezTo>
                    <a:cubicBezTo>
                      <a:pt x="9" y="98"/>
                      <a:pt x="9" y="99"/>
                      <a:pt x="9" y="100"/>
                    </a:cubicBezTo>
                    <a:cubicBezTo>
                      <a:pt x="9" y="101"/>
                      <a:pt x="9" y="102"/>
                      <a:pt x="8" y="104"/>
                    </a:cubicBezTo>
                    <a:cubicBezTo>
                      <a:pt x="7" y="106"/>
                      <a:pt x="7" y="107"/>
                      <a:pt x="7" y="109"/>
                    </a:cubicBezTo>
                    <a:cubicBezTo>
                      <a:pt x="10" y="109"/>
                      <a:pt x="10" y="109"/>
                      <a:pt x="10" y="109"/>
                    </a:cubicBezTo>
                    <a:cubicBezTo>
                      <a:pt x="10" y="110"/>
                      <a:pt x="10" y="110"/>
                      <a:pt x="10" y="110"/>
                    </a:cubicBezTo>
                    <a:cubicBezTo>
                      <a:pt x="10" y="110"/>
                      <a:pt x="10" y="111"/>
                      <a:pt x="10" y="111"/>
                    </a:cubicBezTo>
                    <a:cubicBezTo>
                      <a:pt x="9" y="114"/>
                      <a:pt x="10" y="114"/>
                      <a:pt x="11" y="114"/>
                    </a:cubicBezTo>
                    <a:cubicBezTo>
                      <a:pt x="14" y="115"/>
                      <a:pt x="17" y="115"/>
                      <a:pt x="20" y="116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19" y="117"/>
                      <a:pt x="19" y="117"/>
                      <a:pt x="18" y="117"/>
                    </a:cubicBezTo>
                    <a:cubicBezTo>
                      <a:pt x="16" y="117"/>
                      <a:pt x="14" y="118"/>
                      <a:pt x="13" y="119"/>
                    </a:cubicBezTo>
                    <a:cubicBezTo>
                      <a:pt x="13" y="120"/>
                      <a:pt x="13" y="120"/>
                      <a:pt x="13" y="120"/>
                    </a:cubicBezTo>
                    <a:cubicBezTo>
                      <a:pt x="13" y="122"/>
                      <a:pt x="13" y="124"/>
                      <a:pt x="11" y="124"/>
                    </a:cubicBezTo>
                    <a:close/>
                    <a:moveTo>
                      <a:pt x="10" y="122"/>
                    </a:moveTo>
                    <a:cubicBezTo>
                      <a:pt x="11" y="122"/>
                      <a:pt x="11" y="122"/>
                      <a:pt x="11" y="122"/>
                    </a:cubicBezTo>
                    <a:cubicBezTo>
                      <a:pt x="12" y="122"/>
                      <a:pt x="12" y="122"/>
                      <a:pt x="12" y="121"/>
                    </a:cubicBezTo>
                    <a:cubicBezTo>
                      <a:pt x="12" y="121"/>
                      <a:pt x="11" y="121"/>
                      <a:pt x="10" y="122"/>
                    </a:cubicBezTo>
                    <a:close/>
                    <a:moveTo>
                      <a:pt x="9" y="117"/>
                    </a:moveTo>
                    <a:cubicBezTo>
                      <a:pt x="10" y="117"/>
                      <a:pt x="12" y="118"/>
                      <a:pt x="12" y="118"/>
                    </a:cubicBezTo>
                    <a:cubicBezTo>
                      <a:pt x="13" y="117"/>
                      <a:pt x="14" y="117"/>
                      <a:pt x="15" y="116"/>
                    </a:cubicBezTo>
                    <a:cubicBezTo>
                      <a:pt x="14" y="116"/>
                      <a:pt x="13" y="116"/>
                      <a:pt x="11" y="116"/>
                    </a:cubicBezTo>
                    <a:cubicBezTo>
                      <a:pt x="10" y="116"/>
                      <a:pt x="10" y="116"/>
                      <a:pt x="9" y="115"/>
                    </a:cubicBezTo>
                    <a:cubicBezTo>
                      <a:pt x="9" y="116"/>
                      <a:pt x="9" y="116"/>
                      <a:pt x="9" y="117"/>
                    </a:cubicBezTo>
                    <a:close/>
                    <a:moveTo>
                      <a:pt x="8" y="115"/>
                    </a:moveTo>
                    <a:cubicBezTo>
                      <a:pt x="8" y="115"/>
                      <a:pt x="8" y="115"/>
                      <a:pt x="8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8" y="116"/>
                      <a:pt x="8" y="116"/>
                      <a:pt x="8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8" y="115"/>
                      <a:pt x="8" y="115"/>
                      <a:pt x="8" y="115"/>
                    </a:cubicBezTo>
                    <a:close/>
                    <a:moveTo>
                      <a:pt x="6" y="112"/>
                    </a:move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8" y="112"/>
                      <a:pt x="8" y="112"/>
                      <a:pt x="8" y="111"/>
                    </a:cubicBezTo>
                    <a:cubicBezTo>
                      <a:pt x="8" y="111"/>
                      <a:pt x="8" y="111"/>
                      <a:pt x="8" y="110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6" y="111"/>
                      <a:pt x="6" y="111"/>
                      <a:pt x="6" y="111"/>
                    </a:cubicBezTo>
                    <a:cubicBezTo>
                      <a:pt x="5" y="111"/>
                      <a:pt x="5" y="111"/>
                      <a:pt x="5" y="111"/>
                    </a:cubicBezTo>
                    <a:cubicBezTo>
                      <a:pt x="5" y="111"/>
                      <a:pt x="5" y="111"/>
                      <a:pt x="6" y="112"/>
                    </a:cubicBezTo>
                    <a:cubicBezTo>
                      <a:pt x="6" y="112"/>
                      <a:pt x="6" y="112"/>
                      <a:pt x="6" y="112"/>
                    </a:cubicBezTo>
                    <a:close/>
                    <a:moveTo>
                      <a:pt x="6" y="102"/>
                    </a:moveTo>
                    <a:cubicBezTo>
                      <a:pt x="6" y="103"/>
                      <a:pt x="6" y="103"/>
                      <a:pt x="6" y="103"/>
                    </a:cubicBezTo>
                    <a:cubicBezTo>
                      <a:pt x="6" y="104"/>
                      <a:pt x="6" y="105"/>
                      <a:pt x="6" y="105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4" y="106"/>
                      <a:pt x="4" y="106"/>
                      <a:pt x="4" y="107"/>
                    </a:cubicBezTo>
                    <a:cubicBezTo>
                      <a:pt x="4" y="107"/>
                      <a:pt x="4" y="108"/>
                      <a:pt x="5" y="108"/>
                    </a:cubicBezTo>
                    <a:cubicBezTo>
                      <a:pt x="6" y="108"/>
                      <a:pt x="6" y="108"/>
                      <a:pt x="6" y="108"/>
                    </a:cubicBezTo>
                    <a:cubicBezTo>
                      <a:pt x="6" y="107"/>
                      <a:pt x="6" y="105"/>
                      <a:pt x="7" y="104"/>
                    </a:cubicBezTo>
                    <a:cubicBezTo>
                      <a:pt x="7" y="103"/>
                      <a:pt x="7" y="103"/>
                      <a:pt x="7" y="102"/>
                    </a:cubicBezTo>
                    <a:lnTo>
                      <a:pt x="6" y="102"/>
                    </a:lnTo>
                    <a:close/>
                    <a:moveTo>
                      <a:pt x="5" y="101"/>
                    </a:move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5" y="101"/>
                      <a:pt x="5" y="101"/>
                      <a:pt x="5" y="101"/>
                    </a:cubicBezTo>
                    <a:close/>
                    <a:moveTo>
                      <a:pt x="5" y="100"/>
                    </a:moveTo>
                    <a:cubicBezTo>
                      <a:pt x="5" y="100"/>
                      <a:pt x="5" y="100"/>
                      <a:pt x="6" y="100"/>
                    </a:cubicBezTo>
                    <a:cubicBezTo>
                      <a:pt x="7" y="102"/>
                      <a:pt x="7" y="102"/>
                      <a:pt x="7" y="102"/>
                    </a:cubicBezTo>
                    <a:cubicBezTo>
                      <a:pt x="8" y="101"/>
                      <a:pt x="8" y="100"/>
                      <a:pt x="8" y="100"/>
                    </a:cubicBezTo>
                    <a:cubicBezTo>
                      <a:pt x="8" y="99"/>
                      <a:pt x="8" y="98"/>
                      <a:pt x="8" y="97"/>
                    </a:cubicBezTo>
                    <a:cubicBezTo>
                      <a:pt x="8" y="97"/>
                      <a:pt x="9" y="96"/>
                      <a:pt x="9" y="94"/>
                    </a:cubicBezTo>
                    <a:cubicBezTo>
                      <a:pt x="10" y="92"/>
                      <a:pt x="12" y="88"/>
                      <a:pt x="10" y="87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7"/>
                      <a:pt x="8" y="87"/>
                      <a:pt x="7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2"/>
                      <a:pt x="6" y="93"/>
                      <a:pt x="5" y="93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" y="95"/>
                      <a:pt x="5" y="95"/>
                      <a:pt x="5" y="96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5" y="96"/>
                      <a:pt x="5" y="97"/>
                      <a:pt x="5" y="97"/>
                    </a:cubicBezTo>
                    <a:cubicBezTo>
                      <a:pt x="6" y="97"/>
                      <a:pt x="7" y="98"/>
                      <a:pt x="7" y="99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6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  <a:moveTo>
                      <a:pt x="3" y="97"/>
                    </a:moveTo>
                    <a:cubicBezTo>
                      <a:pt x="4" y="98"/>
                      <a:pt x="4" y="98"/>
                      <a:pt x="4" y="98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4" y="97"/>
                      <a:pt x="4" y="97"/>
                      <a:pt x="4" y="97"/>
                    </a:cubicBezTo>
                    <a:cubicBezTo>
                      <a:pt x="4" y="97"/>
                      <a:pt x="3" y="97"/>
                      <a:pt x="3" y="97"/>
                    </a:cubicBezTo>
                    <a:close/>
                    <a:moveTo>
                      <a:pt x="2" y="93"/>
                    </a:moveTo>
                    <a:cubicBezTo>
                      <a:pt x="3" y="93"/>
                      <a:pt x="4" y="93"/>
                      <a:pt x="4" y="94"/>
                    </a:cubicBezTo>
                    <a:cubicBezTo>
                      <a:pt x="4" y="93"/>
                      <a:pt x="4" y="93"/>
                      <a:pt x="4" y="93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92"/>
                      <a:pt x="4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92"/>
                      <a:pt x="3" y="92"/>
                      <a:pt x="2" y="93"/>
                    </a:cubicBezTo>
                    <a:close/>
                    <a:moveTo>
                      <a:pt x="8" y="84"/>
                    </a:moveTo>
                    <a:cubicBezTo>
                      <a:pt x="8" y="84"/>
                      <a:pt x="8" y="84"/>
                      <a:pt x="8" y="84"/>
                    </a:cubicBezTo>
                    <a:cubicBezTo>
                      <a:pt x="8" y="84"/>
                      <a:pt x="9" y="85"/>
                      <a:pt x="9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5"/>
                    </a:cubicBezTo>
                    <a:cubicBezTo>
                      <a:pt x="10" y="85"/>
                      <a:pt x="10" y="84"/>
                      <a:pt x="10" y="83"/>
                    </a:cubicBezTo>
                    <a:cubicBezTo>
                      <a:pt x="10" y="83"/>
                      <a:pt x="10" y="83"/>
                      <a:pt x="9" y="82"/>
                    </a:cubicBezTo>
                    <a:cubicBezTo>
                      <a:pt x="9" y="81"/>
                      <a:pt x="9" y="80"/>
                      <a:pt x="9" y="79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9" y="80"/>
                      <a:pt x="8" y="83"/>
                      <a:pt x="8" y="84"/>
                    </a:cubicBezTo>
                    <a:close/>
                    <a:moveTo>
                      <a:pt x="9" y="76"/>
                    </a:moveTo>
                    <a:cubicBezTo>
                      <a:pt x="9" y="76"/>
                      <a:pt x="9" y="76"/>
                      <a:pt x="9" y="76"/>
                    </a:cubicBezTo>
                    <a:cubicBezTo>
                      <a:pt x="9" y="76"/>
                      <a:pt x="9" y="76"/>
                      <a:pt x="9" y="77"/>
                    </a:cubicBezTo>
                    <a:cubicBezTo>
                      <a:pt x="10" y="77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9" y="75"/>
                      <a:pt x="9" y="76"/>
                      <a:pt x="9" y="76"/>
                    </a:cubicBezTo>
                    <a:close/>
                    <a:moveTo>
                      <a:pt x="7" y="58"/>
                    </a:moveTo>
                    <a:cubicBezTo>
                      <a:pt x="8" y="60"/>
                      <a:pt x="7" y="60"/>
                      <a:pt x="6" y="60"/>
                    </a:cubicBezTo>
                    <a:cubicBezTo>
                      <a:pt x="6" y="60"/>
                      <a:pt x="6" y="61"/>
                      <a:pt x="6" y="62"/>
                    </a:cubicBezTo>
                    <a:cubicBezTo>
                      <a:pt x="6" y="62"/>
                      <a:pt x="6" y="63"/>
                      <a:pt x="6" y="63"/>
                    </a:cubicBezTo>
                    <a:cubicBezTo>
                      <a:pt x="6" y="64"/>
                      <a:pt x="6" y="64"/>
                      <a:pt x="6" y="65"/>
                    </a:cubicBezTo>
                    <a:cubicBezTo>
                      <a:pt x="7" y="66"/>
                      <a:pt x="7" y="67"/>
                      <a:pt x="6" y="69"/>
                    </a:cubicBezTo>
                    <a:cubicBezTo>
                      <a:pt x="6" y="70"/>
                      <a:pt x="5" y="73"/>
                      <a:pt x="5" y="74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6" y="74"/>
                      <a:pt x="7" y="74"/>
                      <a:pt x="7" y="74"/>
                    </a:cubicBezTo>
                    <a:cubicBezTo>
                      <a:pt x="7" y="74"/>
                      <a:pt x="8" y="74"/>
                      <a:pt x="9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9" y="73"/>
                      <a:pt x="9" y="73"/>
                    </a:cubicBezTo>
                    <a:cubicBezTo>
                      <a:pt x="9" y="72"/>
                      <a:pt x="9" y="72"/>
                      <a:pt x="10" y="72"/>
                    </a:cubicBezTo>
                    <a:cubicBezTo>
                      <a:pt x="10" y="71"/>
                      <a:pt x="10" y="70"/>
                      <a:pt x="10" y="69"/>
                    </a:cubicBezTo>
                    <a:cubicBezTo>
                      <a:pt x="10" y="69"/>
                      <a:pt x="10" y="68"/>
                      <a:pt x="11" y="67"/>
                    </a:cubicBezTo>
                    <a:cubicBezTo>
                      <a:pt x="11" y="66"/>
                      <a:pt x="12" y="65"/>
                      <a:pt x="12" y="64"/>
                    </a:cubicBezTo>
                    <a:cubicBezTo>
                      <a:pt x="12" y="64"/>
                      <a:pt x="12" y="63"/>
                      <a:pt x="11" y="63"/>
                    </a:cubicBezTo>
                    <a:cubicBezTo>
                      <a:pt x="11" y="61"/>
                      <a:pt x="11" y="59"/>
                      <a:pt x="12" y="58"/>
                    </a:cubicBezTo>
                    <a:cubicBezTo>
                      <a:pt x="12" y="57"/>
                      <a:pt x="12" y="57"/>
                      <a:pt x="12" y="56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54"/>
                      <a:pt x="13" y="53"/>
                      <a:pt x="14" y="52"/>
                    </a:cubicBezTo>
                    <a:cubicBezTo>
                      <a:pt x="15" y="50"/>
                      <a:pt x="15" y="49"/>
                      <a:pt x="14" y="47"/>
                    </a:cubicBezTo>
                    <a:cubicBezTo>
                      <a:pt x="14" y="46"/>
                      <a:pt x="14" y="46"/>
                      <a:pt x="14" y="45"/>
                    </a:cubicBezTo>
                    <a:cubicBezTo>
                      <a:pt x="13" y="43"/>
                      <a:pt x="13" y="41"/>
                      <a:pt x="14" y="39"/>
                    </a:cubicBezTo>
                    <a:cubicBezTo>
                      <a:pt x="14" y="38"/>
                      <a:pt x="14" y="37"/>
                      <a:pt x="14" y="36"/>
                    </a:cubicBezTo>
                    <a:cubicBezTo>
                      <a:pt x="15" y="36"/>
                      <a:pt x="15" y="35"/>
                      <a:pt x="15" y="34"/>
                    </a:cubicBezTo>
                    <a:cubicBezTo>
                      <a:pt x="15" y="33"/>
                      <a:pt x="16" y="32"/>
                      <a:pt x="16" y="31"/>
                    </a:cubicBezTo>
                    <a:cubicBezTo>
                      <a:pt x="17" y="30"/>
                      <a:pt x="17" y="29"/>
                      <a:pt x="17" y="28"/>
                    </a:cubicBezTo>
                    <a:cubicBezTo>
                      <a:pt x="18" y="28"/>
                      <a:pt x="18" y="28"/>
                      <a:pt x="18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ubicBezTo>
                      <a:pt x="18" y="25"/>
                      <a:pt x="18" y="24"/>
                      <a:pt x="18" y="23"/>
                    </a:cubicBezTo>
                    <a:cubicBezTo>
                      <a:pt x="18" y="20"/>
                      <a:pt x="19" y="20"/>
                      <a:pt x="21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2" y="16"/>
                      <a:pt x="21" y="16"/>
                    </a:cubicBezTo>
                    <a:cubicBezTo>
                      <a:pt x="20" y="16"/>
                      <a:pt x="19" y="14"/>
                      <a:pt x="19" y="12"/>
                    </a:cubicBezTo>
                    <a:cubicBezTo>
                      <a:pt x="19" y="12"/>
                      <a:pt x="19" y="11"/>
                      <a:pt x="19" y="10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7" y="4"/>
                      <a:pt x="17" y="3"/>
                    </a:cubicBezTo>
                    <a:cubicBezTo>
                      <a:pt x="17" y="3"/>
                      <a:pt x="17" y="2"/>
                      <a:pt x="16" y="2"/>
                    </a:cubicBezTo>
                    <a:cubicBezTo>
                      <a:pt x="16" y="2"/>
                      <a:pt x="15" y="3"/>
                      <a:pt x="14" y="3"/>
                    </a:cubicBezTo>
                    <a:cubicBezTo>
                      <a:pt x="14" y="4"/>
                      <a:pt x="15" y="4"/>
                      <a:pt x="15" y="4"/>
                    </a:cubicBezTo>
                    <a:cubicBezTo>
                      <a:pt x="15" y="8"/>
                      <a:pt x="16" y="14"/>
                      <a:pt x="14" y="17"/>
                    </a:cubicBezTo>
                    <a:cubicBezTo>
                      <a:pt x="14" y="18"/>
                      <a:pt x="14" y="19"/>
                      <a:pt x="14" y="20"/>
                    </a:cubicBezTo>
                    <a:cubicBezTo>
                      <a:pt x="14" y="21"/>
                      <a:pt x="15" y="22"/>
                      <a:pt x="14" y="23"/>
                    </a:cubicBezTo>
                    <a:cubicBezTo>
                      <a:pt x="14" y="24"/>
                      <a:pt x="14" y="26"/>
                      <a:pt x="13" y="27"/>
                    </a:cubicBezTo>
                    <a:cubicBezTo>
                      <a:pt x="13" y="28"/>
                      <a:pt x="13" y="29"/>
                      <a:pt x="13" y="30"/>
                    </a:cubicBezTo>
                    <a:cubicBezTo>
                      <a:pt x="13" y="31"/>
                      <a:pt x="12" y="31"/>
                      <a:pt x="12" y="31"/>
                    </a:cubicBezTo>
                    <a:cubicBezTo>
                      <a:pt x="12" y="32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5"/>
                    </a:cubicBezTo>
                    <a:cubicBezTo>
                      <a:pt x="12" y="35"/>
                      <a:pt x="12" y="36"/>
                      <a:pt x="12" y="37"/>
                    </a:cubicBezTo>
                    <a:cubicBezTo>
                      <a:pt x="11" y="39"/>
                      <a:pt x="11" y="40"/>
                      <a:pt x="11" y="42"/>
                    </a:cubicBezTo>
                    <a:cubicBezTo>
                      <a:pt x="12" y="43"/>
                      <a:pt x="12" y="44"/>
                      <a:pt x="12" y="44"/>
                    </a:cubicBezTo>
                    <a:cubicBezTo>
                      <a:pt x="12" y="47"/>
                      <a:pt x="10" y="56"/>
                      <a:pt x="7" y="58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1" name="Freeform 105"/>
              <p:cNvSpPr/>
              <p:nvPr/>
            </p:nvSpPr>
            <p:spPr bwMode="auto">
              <a:xfrm>
                <a:off x="3317" y="2751"/>
                <a:ext cx="19" cy="28"/>
              </a:xfrm>
              <a:custGeom>
                <a:avLst/>
                <a:gdLst>
                  <a:gd name="T0" fmla="*/ 8 w 8"/>
                  <a:gd name="T1" fmla="*/ 1 h 12"/>
                  <a:gd name="T2" fmla="*/ 6 w 8"/>
                  <a:gd name="T3" fmla="*/ 0 h 12"/>
                  <a:gd name="T4" fmla="*/ 3 w 8"/>
                  <a:gd name="T5" fmla="*/ 1 h 12"/>
                  <a:gd name="T6" fmla="*/ 4 w 8"/>
                  <a:gd name="T7" fmla="*/ 2 h 12"/>
                  <a:gd name="T8" fmla="*/ 6 w 8"/>
                  <a:gd name="T9" fmla="*/ 4 h 12"/>
                  <a:gd name="T10" fmla="*/ 6 w 8"/>
                  <a:gd name="T11" fmla="*/ 8 h 12"/>
                  <a:gd name="T12" fmla="*/ 4 w 8"/>
                  <a:gd name="T13" fmla="*/ 8 h 12"/>
                  <a:gd name="T14" fmla="*/ 4 w 8"/>
                  <a:gd name="T15" fmla="*/ 9 h 12"/>
                  <a:gd name="T16" fmla="*/ 4 w 8"/>
                  <a:gd name="T17" fmla="*/ 9 h 12"/>
                  <a:gd name="T18" fmla="*/ 2 w 8"/>
                  <a:gd name="T19" fmla="*/ 7 h 12"/>
                  <a:gd name="T20" fmla="*/ 2 w 8"/>
                  <a:gd name="T21" fmla="*/ 8 h 12"/>
                  <a:gd name="T22" fmla="*/ 2 w 8"/>
                  <a:gd name="T23" fmla="*/ 10 h 12"/>
                  <a:gd name="T24" fmla="*/ 2 w 8"/>
                  <a:gd name="T25" fmla="*/ 11 h 12"/>
                  <a:gd name="T26" fmla="*/ 8 w 8"/>
                  <a:gd name="T27" fmla="*/ 10 h 12"/>
                  <a:gd name="T28" fmla="*/ 8 w 8"/>
                  <a:gd name="T2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" h="12">
                    <a:moveTo>
                      <a:pt x="8" y="1"/>
                    </a:moveTo>
                    <a:cubicBezTo>
                      <a:pt x="7" y="1"/>
                      <a:pt x="6" y="1"/>
                      <a:pt x="6" y="0"/>
                    </a:cubicBezTo>
                    <a:cubicBezTo>
                      <a:pt x="5" y="1"/>
                      <a:pt x="4" y="2"/>
                      <a:pt x="3" y="1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1" y="3"/>
                      <a:pt x="5" y="4"/>
                      <a:pt x="6" y="4"/>
                    </a:cubicBezTo>
                    <a:cubicBezTo>
                      <a:pt x="4" y="5"/>
                      <a:pt x="2" y="8"/>
                      <a:pt x="6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8"/>
                      <a:pt x="2" y="8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0" y="10"/>
                      <a:pt x="2" y="10"/>
                    </a:cubicBezTo>
                    <a:cubicBezTo>
                      <a:pt x="2" y="10"/>
                      <a:pt x="2" y="10"/>
                      <a:pt x="2" y="11"/>
                    </a:cubicBezTo>
                    <a:cubicBezTo>
                      <a:pt x="3" y="11"/>
                      <a:pt x="8" y="12"/>
                      <a:pt x="8" y="10"/>
                    </a:cubicBezTo>
                    <a:cubicBezTo>
                      <a:pt x="8" y="7"/>
                      <a:pt x="8" y="4"/>
                      <a:pt x="8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2" name="Freeform 106"/>
              <p:cNvSpPr>
                <a:spLocks noEditPoints="1"/>
              </p:cNvSpPr>
              <p:nvPr/>
            </p:nvSpPr>
            <p:spPr bwMode="auto">
              <a:xfrm>
                <a:off x="3315" y="2748"/>
                <a:ext cx="26" cy="31"/>
              </a:xfrm>
              <a:custGeom>
                <a:avLst/>
                <a:gdLst>
                  <a:gd name="T0" fmla="*/ 7 w 11"/>
                  <a:gd name="T1" fmla="*/ 13 h 13"/>
                  <a:gd name="T2" fmla="*/ 7 w 11"/>
                  <a:gd name="T3" fmla="*/ 13 h 13"/>
                  <a:gd name="T4" fmla="*/ 4 w 11"/>
                  <a:gd name="T5" fmla="*/ 12 h 13"/>
                  <a:gd name="T6" fmla="*/ 3 w 11"/>
                  <a:gd name="T7" fmla="*/ 12 h 13"/>
                  <a:gd name="T8" fmla="*/ 2 w 11"/>
                  <a:gd name="T9" fmla="*/ 12 h 13"/>
                  <a:gd name="T10" fmla="*/ 2 w 11"/>
                  <a:gd name="T11" fmla="*/ 12 h 13"/>
                  <a:gd name="T12" fmla="*/ 1 w 11"/>
                  <a:gd name="T13" fmla="*/ 10 h 13"/>
                  <a:gd name="T14" fmla="*/ 2 w 11"/>
                  <a:gd name="T15" fmla="*/ 9 h 13"/>
                  <a:gd name="T16" fmla="*/ 0 w 11"/>
                  <a:gd name="T17" fmla="*/ 5 h 13"/>
                  <a:gd name="T18" fmla="*/ 4 w 11"/>
                  <a:gd name="T19" fmla="*/ 8 h 13"/>
                  <a:gd name="T20" fmla="*/ 4 w 11"/>
                  <a:gd name="T21" fmla="*/ 8 h 13"/>
                  <a:gd name="T22" fmla="*/ 4 w 11"/>
                  <a:gd name="T23" fmla="*/ 8 h 13"/>
                  <a:gd name="T24" fmla="*/ 5 w 11"/>
                  <a:gd name="T25" fmla="*/ 6 h 13"/>
                  <a:gd name="T26" fmla="*/ 3 w 11"/>
                  <a:gd name="T27" fmla="*/ 4 h 13"/>
                  <a:gd name="T28" fmla="*/ 4 w 11"/>
                  <a:gd name="T29" fmla="*/ 3 h 13"/>
                  <a:gd name="T30" fmla="*/ 2 w 11"/>
                  <a:gd name="T31" fmla="*/ 2 h 13"/>
                  <a:gd name="T32" fmla="*/ 4 w 11"/>
                  <a:gd name="T33" fmla="*/ 2 h 13"/>
                  <a:gd name="T34" fmla="*/ 6 w 11"/>
                  <a:gd name="T35" fmla="*/ 1 h 13"/>
                  <a:gd name="T36" fmla="*/ 7 w 11"/>
                  <a:gd name="T37" fmla="*/ 0 h 13"/>
                  <a:gd name="T38" fmla="*/ 7 w 11"/>
                  <a:gd name="T39" fmla="*/ 1 h 13"/>
                  <a:gd name="T40" fmla="*/ 8 w 11"/>
                  <a:gd name="T41" fmla="*/ 1 h 13"/>
                  <a:gd name="T42" fmla="*/ 9 w 11"/>
                  <a:gd name="T43" fmla="*/ 1 h 13"/>
                  <a:gd name="T44" fmla="*/ 9 w 11"/>
                  <a:gd name="T45" fmla="*/ 1 h 13"/>
                  <a:gd name="T46" fmla="*/ 10 w 11"/>
                  <a:gd name="T47" fmla="*/ 10 h 13"/>
                  <a:gd name="T48" fmla="*/ 11 w 11"/>
                  <a:gd name="T49" fmla="*/ 11 h 13"/>
                  <a:gd name="T50" fmla="*/ 10 w 11"/>
                  <a:gd name="T51" fmla="*/ 11 h 13"/>
                  <a:gd name="T52" fmla="*/ 10 w 11"/>
                  <a:gd name="T53" fmla="*/ 11 h 13"/>
                  <a:gd name="T54" fmla="*/ 9 w 11"/>
                  <a:gd name="T55" fmla="*/ 12 h 13"/>
                  <a:gd name="T56" fmla="*/ 7 w 11"/>
                  <a:gd name="T57" fmla="*/ 13 h 13"/>
                  <a:gd name="T58" fmla="*/ 4 w 11"/>
                  <a:gd name="T59" fmla="*/ 11 h 13"/>
                  <a:gd name="T60" fmla="*/ 4 w 11"/>
                  <a:gd name="T61" fmla="*/ 11 h 13"/>
                  <a:gd name="T62" fmla="*/ 7 w 11"/>
                  <a:gd name="T63" fmla="*/ 12 h 13"/>
                  <a:gd name="T64" fmla="*/ 7 w 11"/>
                  <a:gd name="T65" fmla="*/ 12 h 13"/>
                  <a:gd name="T66" fmla="*/ 8 w 11"/>
                  <a:gd name="T67" fmla="*/ 11 h 13"/>
                  <a:gd name="T68" fmla="*/ 8 w 11"/>
                  <a:gd name="T69" fmla="*/ 11 h 13"/>
                  <a:gd name="T70" fmla="*/ 8 w 11"/>
                  <a:gd name="T71" fmla="*/ 10 h 13"/>
                  <a:gd name="T72" fmla="*/ 7 w 11"/>
                  <a:gd name="T73" fmla="*/ 10 h 13"/>
                  <a:gd name="T74" fmla="*/ 6 w 11"/>
                  <a:gd name="T75" fmla="*/ 10 h 13"/>
                  <a:gd name="T76" fmla="*/ 5 w 11"/>
                  <a:gd name="T77" fmla="*/ 10 h 13"/>
                  <a:gd name="T78" fmla="*/ 5 w 11"/>
                  <a:gd name="T79" fmla="*/ 11 h 13"/>
                  <a:gd name="T80" fmla="*/ 4 w 11"/>
                  <a:gd name="T81" fmla="*/ 10 h 13"/>
                  <a:gd name="T82" fmla="*/ 3 w 11"/>
                  <a:gd name="T83" fmla="*/ 10 h 13"/>
                  <a:gd name="T84" fmla="*/ 3 w 11"/>
                  <a:gd name="T85" fmla="*/ 10 h 13"/>
                  <a:gd name="T86" fmla="*/ 3 w 11"/>
                  <a:gd name="T87" fmla="*/ 10 h 13"/>
                  <a:gd name="T88" fmla="*/ 4 w 11"/>
                  <a:gd name="T89" fmla="*/ 10 h 13"/>
                  <a:gd name="T90" fmla="*/ 4 w 11"/>
                  <a:gd name="T91" fmla="*/ 11 h 13"/>
                  <a:gd name="T92" fmla="*/ 4 w 11"/>
                  <a:gd name="T93" fmla="*/ 11 h 13"/>
                  <a:gd name="T94" fmla="*/ 6 w 11"/>
                  <a:gd name="T95" fmla="*/ 8 h 13"/>
                  <a:gd name="T96" fmla="*/ 7 w 11"/>
                  <a:gd name="T97" fmla="*/ 9 h 13"/>
                  <a:gd name="T98" fmla="*/ 8 w 11"/>
                  <a:gd name="T99" fmla="*/ 9 h 13"/>
                  <a:gd name="T100" fmla="*/ 8 w 11"/>
                  <a:gd name="T101" fmla="*/ 5 h 13"/>
                  <a:gd name="T102" fmla="*/ 7 w 11"/>
                  <a:gd name="T103" fmla="*/ 6 h 13"/>
                  <a:gd name="T104" fmla="*/ 6 w 11"/>
                  <a:gd name="T105" fmla="*/ 8 h 13"/>
                  <a:gd name="T106" fmla="*/ 6 w 11"/>
                  <a:gd name="T107" fmla="*/ 8 h 13"/>
                  <a:gd name="T108" fmla="*/ 5 w 11"/>
                  <a:gd name="T109" fmla="*/ 4 h 13"/>
                  <a:gd name="T110" fmla="*/ 7 w 11"/>
                  <a:gd name="T111" fmla="*/ 5 h 13"/>
                  <a:gd name="T112" fmla="*/ 8 w 11"/>
                  <a:gd name="T113" fmla="*/ 5 h 13"/>
                  <a:gd name="T114" fmla="*/ 8 w 11"/>
                  <a:gd name="T115" fmla="*/ 2 h 13"/>
                  <a:gd name="T116" fmla="*/ 7 w 11"/>
                  <a:gd name="T117" fmla="*/ 2 h 13"/>
                  <a:gd name="T118" fmla="*/ 6 w 11"/>
                  <a:gd name="T119" fmla="*/ 3 h 13"/>
                  <a:gd name="T120" fmla="*/ 6 w 11"/>
                  <a:gd name="T121" fmla="*/ 3 h 13"/>
                  <a:gd name="T122" fmla="*/ 5 w 11"/>
                  <a:gd name="T123" fmla="*/ 4 h 13"/>
                  <a:gd name="T124" fmla="*/ 5 w 11"/>
                  <a:gd name="T12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" h="13">
                    <a:moveTo>
                      <a:pt x="7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6" y="13"/>
                      <a:pt x="5" y="13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1"/>
                      <a:pt x="1" y="11"/>
                      <a:pt x="1" y="10"/>
                    </a:cubicBezTo>
                    <a:cubicBezTo>
                      <a:pt x="1" y="10"/>
                      <a:pt x="1" y="9"/>
                      <a:pt x="2" y="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9" y="12"/>
                      <a:pt x="9" y="12"/>
                    </a:cubicBezTo>
                    <a:cubicBezTo>
                      <a:pt x="9" y="13"/>
                      <a:pt x="8" y="13"/>
                      <a:pt x="7" y="13"/>
                    </a:cubicBezTo>
                    <a:close/>
                    <a:moveTo>
                      <a:pt x="4" y="11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6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lose/>
                    <a:moveTo>
                      <a:pt x="6" y="8"/>
                    </a:moveTo>
                    <a:cubicBezTo>
                      <a:pt x="6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7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lose/>
                    <a:moveTo>
                      <a:pt x="5" y="4"/>
                    </a:moveTo>
                    <a:cubicBezTo>
                      <a:pt x="5" y="4"/>
                      <a:pt x="6" y="4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3" name="Freeform 107"/>
              <p:cNvSpPr/>
              <p:nvPr/>
            </p:nvSpPr>
            <p:spPr bwMode="auto">
              <a:xfrm>
                <a:off x="3322" y="2763"/>
                <a:ext cx="2" cy="7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2 h 3"/>
                  <a:gd name="T4" fmla="*/ 0 w 1"/>
                  <a:gd name="T5" fmla="*/ 2 h 3"/>
                  <a:gd name="T6" fmla="*/ 1 w 1"/>
                  <a:gd name="T7" fmla="*/ 3 h 3"/>
                  <a:gd name="T8" fmla="*/ 1 w 1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4" name="Freeform 108"/>
              <p:cNvSpPr/>
              <p:nvPr/>
            </p:nvSpPr>
            <p:spPr bwMode="auto">
              <a:xfrm>
                <a:off x="3320" y="2758"/>
                <a:ext cx="12" cy="16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5 h 7"/>
                  <a:gd name="T4" fmla="*/ 1 w 5"/>
                  <a:gd name="T5" fmla="*/ 4 h 7"/>
                  <a:gd name="T6" fmla="*/ 0 w 5"/>
                  <a:gd name="T7" fmla="*/ 4 h 7"/>
                  <a:gd name="T8" fmla="*/ 0 w 5"/>
                  <a:gd name="T9" fmla="*/ 4 h 7"/>
                  <a:gd name="T10" fmla="*/ 1 w 5"/>
                  <a:gd name="T11" fmla="*/ 2 h 7"/>
                  <a:gd name="T12" fmla="*/ 2 w 5"/>
                  <a:gd name="T13" fmla="*/ 0 h 7"/>
                  <a:gd name="T14" fmla="*/ 2 w 5"/>
                  <a:gd name="T15" fmla="*/ 2 h 7"/>
                  <a:gd name="T16" fmla="*/ 3 w 5"/>
                  <a:gd name="T17" fmla="*/ 3 h 7"/>
                  <a:gd name="T18" fmla="*/ 3 w 5"/>
                  <a:gd name="T19" fmla="*/ 4 h 7"/>
                  <a:gd name="T20" fmla="*/ 3 w 5"/>
                  <a:gd name="T21" fmla="*/ 5 h 7"/>
                  <a:gd name="T22" fmla="*/ 3 w 5"/>
                  <a:gd name="T23" fmla="*/ 5 h 7"/>
                  <a:gd name="T24" fmla="*/ 5 w 5"/>
                  <a:gd name="T2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5" name="Freeform 109"/>
              <p:cNvSpPr/>
              <p:nvPr/>
            </p:nvSpPr>
            <p:spPr bwMode="auto">
              <a:xfrm>
                <a:off x="3310" y="2765"/>
                <a:ext cx="10" cy="5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2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3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6" name="Freeform 110"/>
              <p:cNvSpPr/>
              <p:nvPr/>
            </p:nvSpPr>
            <p:spPr bwMode="auto">
              <a:xfrm>
                <a:off x="3313" y="2763"/>
                <a:ext cx="14" cy="9"/>
              </a:xfrm>
              <a:custGeom>
                <a:avLst/>
                <a:gdLst>
                  <a:gd name="T0" fmla="*/ 6 w 6"/>
                  <a:gd name="T1" fmla="*/ 4 h 4"/>
                  <a:gd name="T2" fmla="*/ 3 w 6"/>
                  <a:gd name="T3" fmla="*/ 4 h 4"/>
                  <a:gd name="T4" fmla="*/ 0 w 6"/>
                  <a:gd name="T5" fmla="*/ 2 h 4"/>
                  <a:gd name="T6" fmla="*/ 1 w 6"/>
                  <a:gd name="T7" fmla="*/ 1 h 4"/>
                  <a:gd name="T8" fmla="*/ 1 w 6"/>
                  <a:gd name="T9" fmla="*/ 0 h 4"/>
                  <a:gd name="T10" fmla="*/ 2 w 6"/>
                  <a:gd name="T11" fmla="*/ 1 h 4"/>
                  <a:gd name="T12" fmla="*/ 3 w 6"/>
                  <a:gd name="T13" fmla="*/ 2 h 4"/>
                  <a:gd name="T14" fmla="*/ 6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7" name="Freeform 111"/>
              <p:cNvSpPr/>
              <p:nvPr/>
            </p:nvSpPr>
            <p:spPr bwMode="auto">
              <a:xfrm>
                <a:off x="3305" y="2760"/>
                <a:ext cx="10" cy="14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3 h 6"/>
                  <a:gd name="T4" fmla="*/ 0 w 4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1" y="0"/>
                      <a:pt x="4" y="1"/>
                      <a:pt x="3" y="3"/>
                    </a:cubicBezTo>
                    <a:cubicBezTo>
                      <a:pt x="2" y="6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8" name="Freeform 112"/>
              <p:cNvSpPr>
                <a:spLocks noEditPoints="1"/>
              </p:cNvSpPr>
              <p:nvPr/>
            </p:nvSpPr>
            <p:spPr bwMode="auto">
              <a:xfrm>
                <a:off x="3303" y="2758"/>
                <a:ext cx="12" cy="12"/>
              </a:xfrm>
              <a:custGeom>
                <a:avLst/>
                <a:gdLst>
                  <a:gd name="T0" fmla="*/ 3 w 5"/>
                  <a:gd name="T1" fmla="*/ 5 h 5"/>
                  <a:gd name="T2" fmla="*/ 0 w 5"/>
                  <a:gd name="T3" fmla="*/ 1 h 5"/>
                  <a:gd name="T4" fmla="*/ 0 w 5"/>
                  <a:gd name="T5" fmla="*/ 1 h 5"/>
                  <a:gd name="T6" fmla="*/ 0 w 5"/>
                  <a:gd name="T7" fmla="*/ 0 h 5"/>
                  <a:gd name="T8" fmla="*/ 5 w 5"/>
                  <a:gd name="T9" fmla="*/ 2 h 5"/>
                  <a:gd name="T10" fmla="*/ 5 w 5"/>
                  <a:gd name="T11" fmla="*/ 4 h 5"/>
                  <a:gd name="T12" fmla="*/ 3 w 5"/>
                  <a:gd name="T13" fmla="*/ 5 h 5"/>
                  <a:gd name="T14" fmla="*/ 2 w 5"/>
                  <a:gd name="T15" fmla="*/ 2 h 5"/>
                  <a:gd name="T16" fmla="*/ 3 w 5"/>
                  <a:gd name="T17" fmla="*/ 4 h 5"/>
                  <a:gd name="T18" fmla="*/ 3 w 5"/>
                  <a:gd name="T19" fmla="*/ 3 h 5"/>
                  <a:gd name="T20" fmla="*/ 3 w 5"/>
                  <a:gd name="T21" fmla="*/ 3 h 5"/>
                  <a:gd name="T22" fmla="*/ 2 w 5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1" y="5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lose/>
                    <a:moveTo>
                      <a:pt x="2" y="2"/>
                    </a:moveTo>
                    <a:cubicBezTo>
                      <a:pt x="2" y="3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59" name="Freeform 113"/>
              <p:cNvSpPr/>
              <p:nvPr/>
            </p:nvSpPr>
            <p:spPr bwMode="auto">
              <a:xfrm>
                <a:off x="3298" y="2753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1"/>
                      <a:pt x="3" y="2"/>
                      <a:pt x="4" y="3"/>
                    </a:cubicBezTo>
                    <a:cubicBezTo>
                      <a:pt x="2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0" name="Freeform 114"/>
              <p:cNvSpPr/>
              <p:nvPr/>
            </p:nvSpPr>
            <p:spPr bwMode="auto">
              <a:xfrm>
                <a:off x="3294" y="2751"/>
                <a:ext cx="14" cy="12"/>
              </a:xfrm>
              <a:custGeom>
                <a:avLst/>
                <a:gdLst>
                  <a:gd name="T0" fmla="*/ 6 w 6"/>
                  <a:gd name="T1" fmla="*/ 5 h 5"/>
                  <a:gd name="T2" fmla="*/ 5 w 6"/>
                  <a:gd name="T3" fmla="*/ 4 h 5"/>
                  <a:gd name="T4" fmla="*/ 1 w 6"/>
                  <a:gd name="T5" fmla="*/ 2 h 5"/>
                  <a:gd name="T6" fmla="*/ 0 w 6"/>
                  <a:gd name="T7" fmla="*/ 0 h 5"/>
                  <a:gd name="T8" fmla="*/ 2 w 6"/>
                  <a:gd name="T9" fmla="*/ 1 h 5"/>
                  <a:gd name="T10" fmla="*/ 6 w 6"/>
                  <a:gd name="T11" fmla="*/ 3 h 5"/>
                  <a:gd name="T12" fmla="*/ 6 w 6"/>
                  <a:gd name="T13" fmla="*/ 4 h 5"/>
                  <a:gd name="T14" fmla="*/ 6 w 6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cubicBezTo>
                      <a:pt x="5" y="5"/>
                      <a:pt x="5" y="4"/>
                      <a:pt x="5" y="4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4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1" name="Freeform 115"/>
              <p:cNvSpPr/>
              <p:nvPr/>
            </p:nvSpPr>
            <p:spPr bwMode="auto">
              <a:xfrm>
                <a:off x="3301" y="275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2" name="Freeform 116"/>
              <p:cNvSpPr/>
              <p:nvPr/>
            </p:nvSpPr>
            <p:spPr bwMode="auto">
              <a:xfrm>
                <a:off x="3301" y="2741"/>
                <a:ext cx="9" cy="17"/>
              </a:xfrm>
              <a:custGeom>
                <a:avLst/>
                <a:gdLst>
                  <a:gd name="T0" fmla="*/ 1 w 4"/>
                  <a:gd name="T1" fmla="*/ 7 h 7"/>
                  <a:gd name="T2" fmla="*/ 0 w 4"/>
                  <a:gd name="T3" fmla="*/ 5 h 7"/>
                  <a:gd name="T4" fmla="*/ 0 w 4"/>
                  <a:gd name="T5" fmla="*/ 4 h 7"/>
                  <a:gd name="T6" fmla="*/ 1 w 4"/>
                  <a:gd name="T7" fmla="*/ 4 h 7"/>
                  <a:gd name="T8" fmla="*/ 4 w 4"/>
                  <a:gd name="T9" fmla="*/ 0 h 7"/>
                  <a:gd name="T10" fmla="*/ 2 w 4"/>
                  <a:gd name="T11" fmla="*/ 5 h 7"/>
                  <a:gd name="T12" fmla="*/ 2 w 4"/>
                  <a:gd name="T13" fmla="*/ 5 h 7"/>
                  <a:gd name="T14" fmla="*/ 1 w 4"/>
                  <a:gd name="T1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7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3" name="Freeform 117"/>
              <p:cNvSpPr/>
              <p:nvPr/>
            </p:nvSpPr>
            <p:spPr bwMode="auto">
              <a:xfrm>
                <a:off x="3303" y="2746"/>
                <a:ext cx="19" cy="14"/>
              </a:xfrm>
              <a:custGeom>
                <a:avLst/>
                <a:gdLst>
                  <a:gd name="T0" fmla="*/ 1 w 8"/>
                  <a:gd name="T1" fmla="*/ 1 h 6"/>
                  <a:gd name="T2" fmla="*/ 2 w 8"/>
                  <a:gd name="T3" fmla="*/ 2 h 6"/>
                  <a:gd name="T4" fmla="*/ 3 w 8"/>
                  <a:gd name="T5" fmla="*/ 0 h 6"/>
                  <a:gd name="T6" fmla="*/ 2 w 8"/>
                  <a:gd name="T7" fmla="*/ 3 h 6"/>
                  <a:gd name="T8" fmla="*/ 5 w 8"/>
                  <a:gd name="T9" fmla="*/ 3 h 6"/>
                  <a:gd name="T10" fmla="*/ 4 w 8"/>
                  <a:gd name="T11" fmla="*/ 6 h 6"/>
                  <a:gd name="T12" fmla="*/ 2 w 8"/>
                  <a:gd name="T13" fmla="*/ 5 h 6"/>
                  <a:gd name="T14" fmla="*/ 3 w 8"/>
                  <a:gd name="T15" fmla="*/ 5 h 6"/>
                  <a:gd name="T16" fmla="*/ 1 w 8"/>
                  <a:gd name="T1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2" y="1"/>
                      <a:pt x="2" y="0"/>
                      <a:pt x="2" y="2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1"/>
                      <a:pt x="2" y="2"/>
                      <a:pt x="2" y="3"/>
                    </a:cubicBezTo>
                    <a:cubicBezTo>
                      <a:pt x="4" y="5"/>
                      <a:pt x="4" y="3"/>
                      <a:pt x="5" y="3"/>
                    </a:cubicBezTo>
                    <a:cubicBezTo>
                      <a:pt x="8" y="4"/>
                      <a:pt x="3" y="4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2" y="4"/>
                      <a:pt x="0" y="4"/>
                      <a:pt x="1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4" name="Freeform 118"/>
              <p:cNvSpPr>
                <a:spLocks noEditPoints="1"/>
              </p:cNvSpPr>
              <p:nvPr/>
            </p:nvSpPr>
            <p:spPr bwMode="auto">
              <a:xfrm>
                <a:off x="3301" y="2744"/>
                <a:ext cx="19" cy="21"/>
              </a:xfrm>
              <a:custGeom>
                <a:avLst/>
                <a:gdLst>
                  <a:gd name="T0" fmla="*/ 5 w 8"/>
                  <a:gd name="T1" fmla="*/ 9 h 9"/>
                  <a:gd name="T2" fmla="*/ 4 w 8"/>
                  <a:gd name="T3" fmla="*/ 8 h 9"/>
                  <a:gd name="T4" fmla="*/ 2 w 8"/>
                  <a:gd name="T5" fmla="*/ 7 h 9"/>
                  <a:gd name="T6" fmla="*/ 2 w 8"/>
                  <a:gd name="T7" fmla="*/ 5 h 9"/>
                  <a:gd name="T8" fmla="*/ 2 w 8"/>
                  <a:gd name="T9" fmla="*/ 5 h 9"/>
                  <a:gd name="T10" fmla="*/ 1 w 8"/>
                  <a:gd name="T11" fmla="*/ 2 h 9"/>
                  <a:gd name="T12" fmla="*/ 1 w 8"/>
                  <a:gd name="T13" fmla="*/ 1 h 9"/>
                  <a:gd name="T14" fmla="*/ 2 w 8"/>
                  <a:gd name="T15" fmla="*/ 1 h 9"/>
                  <a:gd name="T16" fmla="*/ 2 w 8"/>
                  <a:gd name="T17" fmla="*/ 1 h 9"/>
                  <a:gd name="T18" fmla="*/ 3 w 8"/>
                  <a:gd name="T19" fmla="*/ 1 h 9"/>
                  <a:gd name="T20" fmla="*/ 3 w 8"/>
                  <a:gd name="T21" fmla="*/ 0 h 9"/>
                  <a:gd name="T22" fmla="*/ 4 w 8"/>
                  <a:gd name="T23" fmla="*/ 1 h 9"/>
                  <a:gd name="T24" fmla="*/ 4 w 8"/>
                  <a:gd name="T25" fmla="*/ 3 h 9"/>
                  <a:gd name="T26" fmla="*/ 4 w 8"/>
                  <a:gd name="T27" fmla="*/ 4 h 9"/>
                  <a:gd name="T28" fmla="*/ 4 w 8"/>
                  <a:gd name="T29" fmla="*/ 4 h 9"/>
                  <a:gd name="T30" fmla="*/ 4 w 8"/>
                  <a:gd name="T31" fmla="*/ 4 h 9"/>
                  <a:gd name="T32" fmla="*/ 6 w 8"/>
                  <a:gd name="T33" fmla="*/ 3 h 9"/>
                  <a:gd name="T34" fmla="*/ 8 w 8"/>
                  <a:gd name="T35" fmla="*/ 5 h 9"/>
                  <a:gd name="T36" fmla="*/ 7 w 8"/>
                  <a:gd name="T37" fmla="*/ 6 h 9"/>
                  <a:gd name="T38" fmla="*/ 5 w 8"/>
                  <a:gd name="T39" fmla="*/ 7 h 9"/>
                  <a:gd name="T40" fmla="*/ 5 w 8"/>
                  <a:gd name="T41" fmla="*/ 9 h 9"/>
                  <a:gd name="T42" fmla="*/ 4 w 8"/>
                  <a:gd name="T43" fmla="*/ 6 h 9"/>
                  <a:gd name="T44" fmla="*/ 5 w 8"/>
                  <a:gd name="T45" fmla="*/ 6 h 9"/>
                  <a:gd name="T46" fmla="*/ 5 w 8"/>
                  <a:gd name="T47" fmla="*/ 6 h 9"/>
                  <a:gd name="T48" fmla="*/ 6 w 8"/>
                  <a:gd name="T49" fmla="*/ 5 h 9"/>
                  <a:gd name="T50" fmla="*/ 6 w 8"/>
                  <a:gd name="T51" fmla="*/ 5 h 9"/>
                  <a:gd name="T52" fmla="*/ 5 w 8"/>
                  <a:gd name="T53" fmla="*/ 5 h 9"/>
                  <a:gd name="T54" fmla="*/ 4 w 8"/>
                  <a:gd name="T55" fmla="*/ 6 h 9"/>
                  <a:gd name="T56" fmla="*/ 2 w 8"/>
                  <a:gd name="T57" fmla="*/ 3 h 9"/>
                  <a:gd name="T58" fmla="*/ 3 w 8"/>
                  <a:gd name="T59" fmla="*/ 5 h 9"/>
                  <a:gd name="T60" fmla="*/ 3 w 8"/>
                  <a:gd name="T61" fmla="*/ 5 h 9"/>
                  <a:gd name="T62" fmla="*/ 3 w 8"/>
                  <a:gd name="T63" fmla="*/ 4 h 9"/>
                  <a:gd name="T64" fmla="*/ 3 w 8"/>
                  <a:gd name="T65" fmla="*/ 3 h 9"/>
                  <a:gd name="T66" fmla="*/ 3 w 8"/>
                  <a:gd name="T67" fmla="*/ 3 h 9"/>
                  <a:gd name="T68" fmla="*/ 3 w 8"/>
                  <a:gd name="T69" fmla="*/ 3 h 9"/>
                  <a:gd name="T70" fmla="*/ 2 w 8"/>
                  <a:gd name="T71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" h="9">
                    <a:moveTo>
                      <a:pt x="5" y="9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5" y="3"/>
                      <a:pt x="6" y="3"/>
                    </a:cubicBezTo>
                    <a:cubicBezTo>
                      <a:pt x="7" y="4"/>
                      <a:pt x="8" y="4"/>
                      <a:pt x="8" y="5"/>
                    </a:cubicBezTo>
                    <a:cubicBezTo>
                      <a:pt x="8" y="5"/>
                      <a:pt x="7" y="6"/>
                      <a:pt x="7" y="6"/>
                    </a:cubicBezTo>
                    <a:cubicBezTo>
                      <a:pt x="6" y="6"/>
                      <a:pt x="5" y="7"/>
                      <a:pt x="5" y="7"/>
                    </a:cubicBezTo>
                    <a:lnTo>
                      <a:pt x="5" y="9"/>
                    </a:lnTo>
                    <a:close/>
                    <a:moveTo>
                      <a:pt x="4" y="6"/>
                    </a:moveTo>
                    <a:cubicBezTo>
                      <a:pt x="4" y="6"/>
                      <a:pt x="4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5" y="6"/>
                      <a:pt x="4" y="6"/>
                    </a:cubicBezTo>
                    <a:close/>
                    <a:moveTo>
                      <a:pt x="2" y="3"/>
                    </a:move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5" name="Freeform 119"/>
              <p:cNvSpPr/>
              <p:nvPr/>
            </p:nvSpPr>
            <p:spPr bwMode="auto">
              <a:xfrm>
                <a:off x="3303" y="2739"/>
                <a:ext cx="0" cy="5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6" name="Freeform 120"/>
              <p:cNvSpPr/>
              <p:nvPr/>
            </p:nvSpPr>
            <p:spPr bwMode="auto">
              <a:xfrm>
                <a:off x="3298" y="2729"/>
                <a:ext cx="10" cy="24"/>
              </a:xfrm>
              <a:custGeom>
                <a:avLst/>
                <a:gdLst>
                  <a:gd name="T0" fmla="*/ 4 w 4"/>
                  <a:gd name="T1" fmla="*/ 10 h 10"/>
                  <a:gd name="T2" fmla="*/ 2 w 4"/>
                  <a:gd name="T3" fmla="*/ 6 h 10"/>
                  <a:gd name="T4" fmla="*/ 1 w 4"/>
                  <a:gd name="T5" fmla="*/ 5 h 10"/>
                  <a:gd name="T6" fmla="*/ 0 w 4"/>
                  <a:gd name="T7" fmla="*/ 0 h 10"/>
                  <a:gd name="T8" fmla="*/ 2 w 4"/>
                  <a:gd name="T9" fmla="*/ 4 h 10"/>
                  <a:gd name="T10" fmla="*/ 3 w 4"/>
                  <a:gd name="T11" fmla="*/ 4 h 10"/>
                  <a:gd name="T12" fmla="*/ 3 w 4"/>
                  <a:gd name="T13" fmla="*/ 5 h 10"/>
                  <a:gd name="T14" fmla="*/ 4 w 4"/>
                  <a:gd name="T1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5"/>
                      <a:pt x="1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7" name="Freeform 121"/>
              <p:cNvSpPr/>
              <p:nvPr/>
            </p:nvSpPr>
            <p:spPr bwMode="auto">
              <a:xfrm>
                <a:off x="3301" y="274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8" name="Freeform 122"/>
              <p:cNvSpPr/>
              <p:nvPr/>
            </p:nvSpPr>
            <p:spPr bwMode="auto">
              <a:xfrm>
                <a:off x="3301" y="2741"/>
                <a:ext cx="12" cy="14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2 h 6"/>
                  <a:gd name="T4" fmla="*/ 0 w 5"/>
                  <a:gd name="T5" fmla="*/ 1 h 6"/>
                  <a:gd name="T6" fmla="*/ 0 w 5"/>
                  <a:gd name="T7" fmla="*/ 1 h 6"/>
                  <a:gd name="T8" fmla="*/ 0 w 5"/>
                  <a:gd name="T9" fmla="*/ 1 h 6"/>
                  <a:gd name="T10" fmla="*/ 0 w 5"/>
                  <a:gd name="T11" fmla="*/ 0 h 6"/>
                  <a:gd name="T12" fmla="*/ 0 w 5"/>
                  <a:gd name="T13" fmla="*/ 0 h 6"/>
                  <a:gd name="T14" fmla="*/ 1 w 5"/>
                  <a:gd name="T15" fmla="*/ 0 h 6"/>
                  <a:gd name="T16" fmla="*/ 1 w 5"/>
                  <a:gd name="T17" fmla="*/ 1 h 6"/>
                  <a:gd name="T18" fmla="*/ 1 w 5"/>
                  <a:gd name="T19" fmla="*/ 1 h 6"/>
                  <a:gd name="T20" fmla="*/ 1 w 5"/>
                  <a:gd name="T21" fmla="*/ 1 h 6"/>
                  <a:gd name="T22" fmla="*/ 5 w 5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6">
                    <a:moveTo>
                      <a:pt x="5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69" name="Freeform 123"/>
              <p:cNvSpPr/>
              <p:nvPr/>
            </p:nvSpPr>
            <p:spPr bwMode="auto">
              <a:xfrm>
                <a:off x="3296" y="2736"/>
                <a:ext cx="2" cy="5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2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0" name="Freeform 124"/>
              <p:cNvSpPr/>
              <p:nvPr/>
            </p:nvSpPr>
            <p:spPr bwMode="auto">
              <a:xfrm>
                <a:off x="3291" y="2734"/>
                <a:ext cx="10" cy="12"/>
              </a:xfrm>
              <a:custGeom>
                <a:avLst/>
                <a:gdLst>
                  <a:gd name="T0" fmla="*/ 0 w 4"/>
                  <a:gd name="T1" fmla="*/ 5 h 5"/>
                  <a:gd name="T2" fmla="*/ 2 w 4"/>
                  <a:gd name="T3" fmla="*/ 2 h 5"/>
                  <a:gd name="T4" fmla="*/ 2 w 4"/>
                  <a:gd name="T5" fmla="*/ 1 h 5"/>
                  <a:gd name="T6" fmla="*/ 3 w 4"/>
                  <a:gd name="T7" fmla="*/ 0 h 5"/>
                  <a:gd name="T8" fmla="*/ 3 w 4"/>
                  <a:gd name="T9" fmla="*/ 1 h 5"/>
                  <a:gd name="T10" fmla="*/ 4 w 4"/>
                  <a:gd name="T11" fmla="*/ 2 h 5"/>
                  <a:gd name="T12" fmla="*/ 3 w 4"/>
                  <a:gd name="T13" fmla="*/ 3 h 5"/>
                  <a:gd name="T14" fmla="*/ 3 w 4"/>
                  <a:gd name="T15" fmla="*/ 3 h 5"/>
                  <a:gd name="T16" fmla="*/ 0 w 4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1" name="Freeform 125"/>
              <p:cNvSpPr/>
              <p:nvPr/>
            </p:nvSpPr>
            <p:spPr bwMode="auto">
              <a:xfrm>
                <a:off x="3296" y="273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2" name="Freeform 126"/>
              <p:cNvSpPr/>
              <p:nvPr/>
            </p:nvSpPr>
            <p:spPr bwMode="auto">
              <a:xfrm>
                <a:off x="3296" y="2727"/>
                <a:ext cx="5" cy="12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5 h 5"/>
                  <a:gd name="T4" fmla="*/ 0 w 2"/>
                  <a:gd name="T5" fmla="*/ 2 h 5"/>
                  <a:gd name="T6" fmla="*/ 0 w 2"/>
                  <a:gd name="T7" fmla="*/ 0 h 5"/>
                  <a:gd name="T8" fmla="*/ 1 w 2"/>
                  <a:gd name="T9" fmla="*/ 2 h 5"/>
                  <a:gd name="T10" fmla="*/ 1 w 2"/>
                  <a:gd name="T11" fmla="*/ 2 h 5"/>
                  <a:gd name="T12" fmla="*/ 2 w 2"/>
                  <a:gd name="T13" fmla="*/ 3 h 5"/>
                  <a:gd name="T14" fmla="*/ 2 w 2"/>
                  <a:gd name="T15" fmla="*/ 3 h 5"/>
                  <a:gd name="T16" fmla="*/ 2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3" name="Freeform 127"/>
              <p:cNvSpPr/>
              <p:nvPr/>
            </p:nvSpPr>
            <p:spPr bwMode="auto">
              <a:xfrm>
                <a:off x="3298" y="2729"/>
                <a:ext cx="3" cy="5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4" name="Freeform 128"/>
              <p:cNvSpPr/>
              <p:nvPr/>
            </p:nvSpPr>
            <p:spPr bwMode="auto">
              <a:xfrm>
                <a:off x="3294" y="2725"/>
                <a:ext cx="11" cy="11"/>
              </a:xfrm>
              <a:custGeom>
                <a:avLst/>
                <a:gdLst>
                  <a:gd name="T0" fmla="*/ 5 w 5"/>
                  <a:gd name="T1" fmla="*/ 5 h 5"/>
                  <a:gd name="T2" fmla="*/ 3 w 5"/>
                  <a:gd name="T3" fmla="*/ 5 h 5"/>
                  <a:gd name="T4" fmla="*/ 2 w 5"/>
                  <a:gd name="T5" fmla="*/ 4 h 5"/>
                  <a:gd name="T6" fmla="*/ 2 w 5"/>
                  <a:gd name="T7" fmla="*/ 4 h 5"/>
                  <a:gd name="T8" fmla="*/ 0 w 5"/>
                  <a:gd name="T9" fmla="*/ 0 h 5"/>
                  <a:gd name="T10" fmla="*/ 2 w 5"/>
                  <a:gd name="T11" fmla="*/ 2 h 5"/>
                  <a:gd name="T12" fmla="*/ 4 w 5"/>
                  <a:gd name="T13" fmla="*/ 4 h 5"/>
                  <a:gd name="T14" fmla="*/ 5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3"/>
                      <a:pt x="4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5" name="Freeform 129"/>
              <p:cNvSpPr/>
              <p:nvPr/>
            </p:nvSpPr>
            <p:spPr bwMode="auto">
              <a:xfrm>
                <a:off x="3294" y="272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6" name="Freeform 130"/>
              <p:cNvSpPr/>
              <p:nvPr/>
            </p:nvSpPr>
            <p:spPr bwMode="auto">
              <a:xfrm>
                <a:off x="3289" y="2727"/>
                <a:ext cx="9" cy="7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0 h 3"/>
                  <a:gd name="T4" fmla="*/ 4 w 4"/>
                  <a:gd name="T5" fmla="*/ 0 h 3"/>
                  <a:gd name="T6" fmla="*/ 4 w 4"/>
                  <a:gd name="T7" fmla="*/ 1 h 3"/>
                  <a:gd name="T8" fmla="*/ 4 w 4"/>
                  <a:gd name="T9" fmla="*/ 2 h 3"/>
                  <a:gd name="T10" fmla="*/ 3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7" name="Freeform 131"/>
              <p:cNvSpPr/>
              <p:nvPr/>
            </p:nvSpPr>
            <p:spPr bwMode="auto">
              <a:xfrm>
                <a:off x="3294" y="272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8" name="Freeform 132"/>
              <p:cNvSpPr/>
              <p:nvPr/>
            </p:nvSpPr>
            <p:spPr bwMode="auto">
              <a:xfrm>
                <a:off x="3284" y="2720"/>
                <a:ext cx="14" cy="7"/>
              </a:xfrm>
              <a:custGeom>
                <a:avLst/>
                <a:gdLst>
                  <a:gd name="T0" fmla="*/ 6 w 6"/>
                  <a:gd name="T1" fmla="*/ 3 h 3"/>
                  <a:gd name="T2" fmla="*/ 0 w 6"/>
                  <a:gd name="T3" fmla="*/ 0 h 3"/>
                  <a:gd name="T4" fmla="*/ 3 w 6"/>
                  <a:gd name="T5" fmla="*/ 1 h 3"/>
                  <a:gd name="T6" fmla="*/ 4 w 6"/>
                  <a:gd name="T7" fmla="*/ 1 h 3"/>
                  <a:gd name="T8" fmla="*/ 5 w 6"/>
                  <a:gd name="T9" fmla="*/ 2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2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79" name="Freeform 133"/>
              <p:cNvSpPr/>
              <p:nvPr/>
            </p:nvSpPr>
            <p:spPr bwMode="auto">
              <a:xfrm>
                <a:off x="3294" y="2713"/>
                <a:ext cx="7" cy="14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0 h 6"/>
                  <a:gd name="T4" fmla="*/ 2 w 3"/>
                  <a:gd name="T5" fmla="*/ 6 h 6"/>
                  <a:gd name="T6" fmla="*/ 0 w 3"/>
                  <a:gd name="T7" fmla="*/ 3 h 6"/>
                  <a:gd name="T8" fmla="*/ 1 w 3"/>
                  <a:gd name="T9" fmla="*/ 3 h 6"/>
                  <a:gd name="T10" fmla="*/ 1 w 3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3" y="1"/>
                      <a:pt x="2" y="4"/>
                      <a:pt x="2" y="6"/>
                    </a:cubicBezTo>
                    <a:cubicBezTo>
                      <a:pt x="1" y="5"/>
                      <a:pt x="2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0" name="Freeform 134"/>
              <p:cNvSpPr/>
              <p:nvPr/>
            </p:nvSpPr>
            <p:spPr bwMode="auto">
              <a:xfrm>
                <a:off x="3282" y="2710"/>
                <a:ext cx="19" cy="19"/>
              </a:xfrm>
              <a:custGeom>
                <a:avLst/>
                <a:gdLst>
                  <a:gd name="T0" fmla="*/ 8 w 8"/>
                  <a:gd name="T1" fmla="*/ 8 h 8"/>
                  <a:gd name="T2" fmla="*/ 7 w 8"/>
                  <a:gd name="T3" fmla="*/ 7 h 8"/>
                  <a:gd name="T4" fmla="*/ 6 w 8"/>
                  <a:gd name="T5" fmla="*/ 5 h 8"/>
                  <a:gd name="T6" fmla="*/ 5 w 8"/>
                  <a:gd name="T7" fmla="*/ 4 h 8"/>
                  <a:gd name="T8" fmla="*/ 0 w 8"/>
                  <a:gd name="T9" fmla="*/ 2 h 8"/>
                  <a:gd name="T10" fmla="*/ 5 w 8"/>
                  <a:gd name="T11" fmla="*/ 3 h 8"/>
                  <a:gd name="T12" fmla="*/ 5 w 8"/>
                  <a:gd name="T13" fmla="*/ 2 h 8"/>
                  <a:gd name="T14" fmla="*/ 5 w 8"/>
                  <a:gd name="T15" fmla="*/ 2 h 8"/>
                  <a:gd name="T16" fmla="*/ 6 w 8"/>
                  <a:gd name="T17" fmla="*/ 0 h 8"/>
                  <a:gd name="T18" fmla="*/ 7 w 8"/>
                  <a:gd name="T19" fmla="*/ 1 h 8"/>
                  <a:gd name="T20" fmla="*/ 8 w 8"/>
                  <a:gd name="T21" fmla="*/ 5 h 8"/>
                  <a:gd name="T22" fmla="*/ 8 w 8"/>
                  <a:gd name="T23" fmla="*/ 5 h 8"/>
                  <a:gd name="T24" fmla="*/ 8 w 8"/>
                  <a:gd name="T25" fmla="*/ 5 h 8"/>
                  <a:gd name="T26" fmla="*/ 8 w 8"/>
                  <a:gd name="T27" fmla="*/ 6 h 8"/>
                  <a:gd name="T28" fmla="*/ 8 w 8"/>
                  <a:gd name="T29" fmla="*/ 7 h 8"/>
                  <a:gd name="T30" fmla="*/ 8 w 8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6" y="5"/>
                      <a:pt x="6" y="5"/>
                      <a:pt x="5" y="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2"/>
                      <a:pt x="8" y="3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7"/>
                    </a:cubicBez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1" name="Freeform 135"/>
              <p:cNvSpPr/>
              <p:nvPr/>
            </p:nvSpPr>
            <p:spPr bwMode="auto">
              <a:xfrm>
                <a:off x="3294" y="2710"/>
                <a:ext cx="0" cy="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2" name="Freeform 136"/>
              <p:cNvSpPr/>
              <p:nvPr/>
            </p:nvSpPr>
            <p:spPr bwMode="auto">
              <a:xfrm>
                <a:off x="3291" y="2710"/>
                <a:ext cx="5" cy="1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1 w 2"/>
                  <a:gd name="T5" fmla="*/ 0 h 4"/>
                  <a:gd name="T6" fmla="*/ 1 w 2"/>
                  <a:gd name="T7" fmla="*/ 0 h 4"/>
                  <a:gd name="T8" fmla="*/ 1 w 2"/>
                  <a:gd name="T9" fmla="*/ 0 h 4"/>
                  <a:gd name="T10" fmla="*/ 2 w 2"/>
                  <a:gd name="T11" fmla="*/ 0 h 4"/>
                  <a:gd name="T12" fmla="*/ 1 w 2"/>
                  <a:gd name="T13" fmla="*/ 2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3" name="Freeform 137"/>
              <p:cNvSpPr/>
              <p:nvPr/>
            </p:nvSpPr>
            <p:spPr bwMode="auto">
              <a:xfrm>
                <a:off x="3294" y="270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4" name="Freeform 138"/>
              <p:cNvSpPr/>
              <p:nvPr/>
            </p:nvSpPr>
            <p:spPr bwMode="auto">
              <a:xfrm>
                <a:off x="3291" y="2706"/>
                <a:ext cx="7" cy="14"/>
              </a:xfrm>
              <a:custGeom>
                <a:avLst/>
                <a:gdLst>
                  <a:gd name="T0" fmla="*/ 3 w 3"/>
                  <a:gd name="T1" fmla="*/ 6 h 6"/>
                  <a:gd name="T2" fmla="*/ 1 w 3"/>
                  <a:gd name="T3" fmla="*/ 3 h 6"/>
                  <a:gd name="T4" fmla="*/ 0 w 3"/>
                  <a:gd name="T5" fmla="*/ 1 h 6"/>
                  <a:gd name="T6" fmla="*/ 0 w 3"/>
                  <a:gd name="T7" fmla="*/ 1 h 6"/>
                  <a:gd name="T8" fmla="*/ 0 w 3"/>
                  <a:gd name="T9" fmla="*/ 1 h 6"/>
                  <a:gd name="T10" fmla="*/ 1 w 3"/>
                  <a:gd name="T11" fmla="*/ 0 h 6"/>
                  <a:gd name="T12" fmla="*/ 2 w 3"/>
                  <a:gd name="T13" fmla="*/ 3 h 6"/>
                  <a:gd name="T14" fmla="*/ 3 w 3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2"/>
                      <a:pt x="2" y="3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5" name="Freeform 139"/>
              <p:cNvSpPr/>
              <p:nvPr/>
            </p:nvSpPr>
            <p:spPr bwMode="auto">
              <a:xfrm>
                <a:off x="3298" y="2703"/>
                <a:ext cx="3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6" name="Freeform 140"/>
              <p:cNvSpPr/>
              <p:nvPr/>
            </p:nvSpPr>
            <p:spPr bwMode="auto">
              <a:xfrm>
                <a:off x="3296" y="2701"/>
                <a:ext cx="7" cy="9"/>
              </a:xfrm>
              <a:custGeom>
                <a:avLst/>
                <a:gdLst>
                  <a:gd name="T0" fmla="*/ 3 w 3"/>
                  <a:gd name="T1" fmla="*/ 4 h 4"/>
                  <a:gd name="T2" fmla="*/ 1 w 3"/>
                  <a:gd name="T3" fmla="*/ 2 h 4"/>
                  <a:gd name="T4" fmla="*/ 1 w 3"/>
                  <a:gd name="T5" fmla="*/ 2 h 4"/>
                  <a:gd name="T6" fmla="*/ 0 w 3"/>
                  <a:gd name="T7" fmla="*/ 1 h 4"/>
                  <a:gd name="T8" fmla="*/ 2 w 3"/>
                  <a:gd name="T9" fmla="*/ 0 h 4"/>
                  <a:gd name="T10" fmla="*/ 2 w 3"/>
                  <a:gd name="T11" fmla="*/ 1 h 4"/>
                  <a:gd name="T12" fmla="*/ 2 w 3"/>
                  <a:gd name="T13" fmla="*/ 1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7" name="Freeform 141"/>
              <p:cNvSpPr/>
              <p:nvPr/>
            </p:nvSpPr>
            <p:spPr bwMode="auto">
              <a:xfrm>
                <a:off x="3301" y="2679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8" name="Freeform 142"/>
              <p:cNvSpPr/>
              <p:nvPr/>
            </p:nvSpPr>
            <p:spPr bwMode="auto">
              <a:xfrm>
                <a:off x="3294" y="2679"/>
                <a:ext cx="11" cy="5"/>
              </a:xfrm>
              <a:custGeom>
                <a:avLst/>
                <a:gdLst>
                  <a:gd name="T0" fmla="*/ 5 w 5"/>
                  <a:gd name="T1" fmla="*/ 2 h 2"/>
                  <a:gd name="T2" fmla="*/ 4 w 5"/>
                  <a:gd name="T3" fmla="*/ 2 h 2"/>
                  <a:gd name="T4" fmla="*/ 4 w 5"/>
                  <a:gd name="T5" fmla="*/ 1 h 2"/>
                  <a:gd name="T6" fmla="*/ 4 w 5"/>
                  <a:gd name="T7" fmla="*/ 2 h 2"/>
                  <a:gd name="T8" fmla="*/ 0 w 5"/>
                  <a:gd name="T9" fmla="*/ 0 h 2"/>
                  <a:gd name="T10" fmla="*/ 3 w 5"/>
                  <a:gd name="T11" fmla="*/ 0 h 2"/>
                  <a:gd name="T12" fmla="*/ 3 w 5"/>
                  <a:gd name="T13" fmla="*/ 0 h 2"/>
                  <a:gd name="T14" fmla="*/ 4 w 5"/>
                  <a:gd name="T15" fmla="*/ 0 h 2"/>
                  <a:gd name="T16" fmla="*/ 4 w 5"/>
                  <a:gd name="T17" fmla="*/ 0 h 2"/>
                  <a:gd name="T18" fmla="*/ 5 w 5"/>
                  <a:gd name="T19" fmla="*/ 1 h 2"/>
                  <a:gd name="T20" fmla="*/ 5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89" name="Freeform 143"/>
              <p:cNvSpPr/>
              <p:nvPr/>
            </p:nvSpPr>
            <p:spPr bwMode="auto">
              <a:xfrm>
                <a:off x="3298" y="2675"/>
                <a:ext cx="17" cy="4"/>
              </a:xfrm>
              <a:custGeom>
                <a:avLst/>
                <a:gdLst>
                  <a:gd name="T0" fmla="*/ 4 w 7"/>
                  <a:gd name="T1" fmla="*/ 0 h 2"/>
                  <a:gd name="T2" fmla="*/ 4 w 7"/>
                  <a:gd name="T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2">
                    <a:moveTo>
                      <a:pt x="4" y="0"/>
                    </a:moveTo>
                    <a:cubicBezTo>
                      <a:pt x="7" y="2"/>
                      <a:pt x="0" y="1"/>
                      <a:pt x="4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0" name="Freeform 144"/>
              <p:cNvSpPr/>
              <p:nvPr/>
            </p:nvSpPr>
            <p:spPr bwMode="auto">
              <a:xfrm>
                <a:off x="3303" y="2672"/>
                <a:ext cx="10" cy="7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2 w 4"/>
                  <a:gd name="T5" fmla="*/ 0 h 3"/>
                  <a:gd name="T6" fmla="*/ 2 w 4"/>
                  <a:gd name="T7" fmla="*/ 0 h 3"/>
                  <a:gd name="T8" fmla="*/ 2 w 4"/>
                  <a:gd name="T9" fmla="*/ 0 h 3"/>
                  <a:gd name="T10" fmla="*/ 3 w 4"/>
                  <a:gd name="T11" fmla="*/ 2 h 3"/>
                  <a:gd name="T12" fmla="*/ 2 w 4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4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1" name="Freeform 145"/>
              <p:cNvSpPr/>
              <p:nvPr/>
            </p:nvSpPr>
            <p:spPr bwMode="auto">
              <a:xfrm>
                <a:off x="3298" y="2651"/>
                <a:ext cx="7" cy="19"/>
              </a:xfrm>
              <a:custGeom>
                <a:avLst/>
                <a:gdLst>
                  <a:gd name="T0" fmla="*/ 2 w 3"/>
                  <a:gd name="T1" fmla="*/ 0 h 8"/>
                  <a:gd name="T2" fmla="*/ 2 w 3"/>
                  <a:gd name="T3" fmla="*/ 5 h 8"/>
                  <a:gd name="T4" fmla="*/ 2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2" y="0"/>
                    </a:moveTo>
                    <a:cubicBezTo>
                      <a:pt x="3" y="1"/>
                      <a:pt x="3" y="5"/>
                      <a:pt x="2" y="5"/>
                    </a:cubicBezTo>
                    <a:cubicBezTo>
                      <a:pt x="0" y="8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2" name="Freeform 146"/>
              <p:cNvSpPr>
                <a:spLocks noEditPoints="1"/>
              </p:cNvSpPr>
              <p:nvPr/>
            </p:nvSpPr>
            <p:spPr bwMode="auto">
              <a:xfrm>
                <a:off x="3298" y="2648"/>
                <a:ext cx="10" cy="19"/>
              </a:xfrm>
              <a:custGeom>
                <a:avLst/>
                <a:gdLst>
                  <a:gd name="T0" fmla="*/ 1 w 4"/>
                  <a:gd name="T1" fmla="*/ 8 h 8"/>
                  <a:gd name="T2" fmla="*/ 0 w 4"/>
                  <a:gd name="T3" fmla="*/ 7 h 8"/>
                  <a:gd name="T4" fmla="*/ 1 w 4"/>
                  <a:gd name="T5" fmla="*/ 1 h 8"/>
                  <a:gd name="T6" fmla="*/ 2 w 4"/>
                  <a:gd name="T7" fmla="*/ 0 h 8"/>
                  <a:gd name="T8" fmla="*/ 2 w 4"/>
                  <a:gd name="T9" fmla="*/ 1 h 8"/>
                  <a:gd name="T10" fmla="*/ 3 w 4"/>
                  <a:gd name="T11" fmla="*/ 3 h 8"/>
                  <a:gd name="T12" fmla="*/ 3 w 4"/>
                  <a:gd name="T13" fmla="*/ 7 h 8"/>
                  <a:gd name="T14" fmla="*/ 1 w 4"/>
                  <a:gd name="T15" fmla="*/ 8 h 8"/>
                  <a:gd name="T16" fmla="*/ 2 w 4"/>
                  <a:gd name="T17" fmla="*/ 2 h 8"/>
                  <a:gd name="T18" fmla="*/ 1 w 4"/>
                  <a:gd name="T19" fmla="*/ 6 h 8"/>
                  <a:gd name="T20" fmla="*/ 2 w 4"/>
                  <a:gd name="T21" fmla="*/ 6 h 8"/>
                  <a:gd name="T22" fmla="*/ 2 w 4"/>
                  <a:gd name="T2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1" y="8"/>
                      <a:pt x="1" y="8"/>
                      <a:pt x="0" y="7"/>
                    </a:cubicBezTo>
                    <a:cubicBezTo>
                      <a:pt x="0" y="6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3"/>
                    </a:cubicBezTo>
                    <a:cubicBezTo>
                      <a:pt x="4" y="4"/>
                      <a:pt x="3" y="6"/>
                      <a:pt x="3" y="7"/>
                    </a:cubicBezTo>
                    <a:cubicBezTo>
                      <a:pt x="2" y="7"/>
                      <a:pt x="2" y="8"/>
                      <a:pt x="1" y="8"/>
                    </a:cubicBezTo>
                    <a:close/>
                    <a:moveTo>
                      <a:pt x="2" y="2"/>
                    </a:moveTo>
                    <a:cubicBezTo>
                      <a:pt x="1" y="4"/>
                      <a:pt x="1" y="6"/>
                      <a:pt x="1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3" name="Freeform 147"/>
              <p:cNvSpPr/>
              <p:nvPr/>
            </p:nvSpPr>
            <p:spPr bwMode="auto">
              <a:xfrm>
                <a:off x="3327" y="2777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4" name="Freeform 148"/>
              <p:cNvSpPr/>
              <p:nvPr/>
            </p:nvSpPr>
            <p:spPr bwMode="auto">
              <a:xfrm>
                <a:off x="3324" y="2774"/>
                <a:ext cx="12" cy="5"/>
              </a:xfrm>
              <a:custGeom>
                <a:avLst/>
                <a:gdLst>
                  <a:gd name="T0" fmla="*/ 1 w 5"/>
                  <a:gd name="T1" fmla="*/ 2 h 2"/>
                  <a:gd name="T2" fmla="*/ 1 w 5"/>
                  <a:gd name="T3" fmla="*/ 2 h 2"/>
                  <a:gd name="T4" fmla="*/ 0 w 5"/>
                  <a:gd name="T5" fmla="*/ 1 h 2"/>
                  <a:gd name="T6" fmla="*/ 0 w 5"/>
                  <a:gd name="T7" fmla="*/ 0 h 2"/>
                  <a:gd name="T8" fmla="*/ 2 w 5"/>
                  <a:gd name="T9" fmla="*/ 0 h 2"/>
                  <a:gd name="T10" fmla="*/ 3 w 5"/>
                  <a:gd name="T11" fmla="*/ 1 h 2"/>
                  <a:gd name="T12" fmla="*/ 5 w 5"/>
                  <a:gd name="T13" fmla="*/ 2 h 2"/>
                  <a:gd name="T14" fmla="*/ 3 w 5"/>
                  <a:gd name="T15" fmla="*/ 2 h 2"/>
                  <a:gd name="T16" fmla="*/ 1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5" name="Freeform 149"/>
              <p:cNvSpPr/>
              <p:nvPr/>
            </p:nvSpPr>
            <p:spPr bwMode="auto">
              <a:xfrm>
                <a:off x="3327" y="2777"/>
                <a:ext cx="14" cy="9"/>
              </a:xfrm>
              <a:custGeom>
                <a:avLst/>
                <a:gdLst>
                  <a:gd name="T0" fmla="*/ 0 w 6"/>
                  <a:gd name="T1" fmla="*/ 1 h 4"/>
                  <a:gd name="T2" fmla="*/ 5 w 6"/>
                  <a:gd name="T3" fmla="*/ 1 h 4"/>
                  <a:gd name="T4" fmla="*/ 3 w 6"/>
                  <a:gd name="T5" fmla="*/ 1 h 4"/>
                  <a:gd name="T6" fmla="*/ 5 w 6"/>
                  <a:gd name="T7" fmla="*/ 1 h 4"/>
                  <a:gd name="T8" fmla="*/ 4 w 6"/>
                  <a:gd name="T9" fmla="*/ 2 h 4"/>
                  <a:gd name="T10" fmla="*/ 6 w 6"/>
                  <a:gd name="T11" fmla="*/ 4 h 4"/>
                  <a:gd name="T12" fmla="*/ 2 w 6"/>
                  <a:gd name="T13" fmla="*/ 2 h 4"/>
                  <a:gd name="T14" fmla="*/ 3 w 6"/>
                  <a:gd name="T15" fmla="*/ 3 h 4"/>
                  <a:gd name="T16" fmla="*/ 2 w 6"/>
                  <a:gd name="T17" fmla="*/ 1 h 4"/>
                  <a:gd name="T18" fmla="*/ 0 w 6"/>
                  <a:gd name="T1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1"/>
                      <a:pt x="4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5" y="3"/>
                      <a:pt x="3" y="1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3"/>
                      <a:pt x="1" y="2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6" name="Freeform 150"/>
              <p:cNvSpPr/>
              <p:nvPr/>
            </p:nvSpPr>
            <p:spPr bwMode="auto">
              <a:xfrm>
                <a:off x="3327" y="2777"/>
                <a:ext cx="16" cy="12"/>
              </a:xfrm>
              <a:custGeom>
                <a:avLst/>
                <a:gdLst>
                  <a:gd name="T0" fmla="*/ 7 w 7"/>
                  <a:gd name="T1" fmla="*/ 5 h 5"/>
                  <a:gd name="T2" fmla="*/ 5 w 7"/>
                  <a:gd name="T3" fmla="*/ 4 h 5"/>
                  <a:gd name="T4" fmla="*/ 5 w 7"/>
                  <a:gd name="T5" fmla="*/ 3 h 5"/>
                  <a:gd name="T6" fmla="*/ 3 w 7"/>
                  <a:gd name="T7" fmla="*/ 3 h 5"/>
                  <a:gd name="T8" fmla="*/ 4 w 7"/>
                  <a:gd name="T9" fmla="*/ 4 h 5"/>
                  <a:gd name="T10" fmla="*/ 3 w 7"/>
                  <a:gd name="T11" fmla="*/ 4 h 5"/>
                  <a:gd name="T12" fmla="*/ 1 w 7"/>
                  <a:gd name="T13" fmla="*/ 3 h 5"/>
                  <a:gd name="T14" fmla="*/ 1 w 7"/>
                  <a:gd name="T15" fmla="*/ 2 h 5"/>
                  <a:gd name="T16" fmla="*/ 1 w 7"/>
                  <a:gd name="T17" fmla="*/ 2 h 5"/>
                  <a:gd name="T18" fmla="*/ 1 w 7"/>
                  <a:gd name="T19" fmla="*/ 2 h 5"/>
                  <a:gd name="T20" fmla="*/ 1 w 7"/>
                  <a:gd name="T21" fmla="*/ 2 h 5"/>
                  <a:gd name="T22" fmla="*/ 0 w 7"/>
                  <a:gd name="T23" fmla="*/ 1 h 5"/>
                  <a:gd name="T24" fmla="*/ 1 w 7"/>
                  <a:gd name="T25" fmla="*/ 0 h 5"/>
                  <a:gd name="T26" fmla="*/ 4 w 7"/>
                  <a:gd name="T27" fmla="*/ 0 h 5"/>
                  <a:gd name="T28" fmla="*/ 5 w 7"/>
                  <a:gd name="T29" fmla="*/ 1 h 5"/>
                  <a:gd name="T30" fmla="*/ 6 w 7"/>
                  <a:gd name="T31" fmla="*/ 1 h 5"/>
                  <a:gd name="T32" fmla="*/ 7 w 7"/>
                  <a:gd name="T33" fmla="*/ 1 h 5"/>
                  <a:gd name="T34" fmla="*/ 6 w 7"/>
                  <a:gd name="T35" fmla="*/ 2 h 5"/>
                  <a:gd name="T36" fmla="*/ 6 w 7"/>
                  <a:gd name="T37" fmla="*/ 2 h 5"/>
                  <a:gd name="T38" fmla="*/ 6 w 7"/>
                  <a:gd name="T39" fmla="*/ 2 h 5"/>
                  <a:gd name="T40" fmla="*/ 6 w 7"/>
                  <a:gd name="T41" fmla="*/ 2 h 5"/>
                  <a:gd name="T42" fmla="*/ 6 w 7"/>
                  <a:gd name="T43" fmla="*/ 4 h 5"/>
                  <a:gd name="T44" fmla="*/ 7 w 7"/>
                  <a:gd name="T4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6" y="4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7" name="Freeform 151"/>
              <p:cNvSpPr/>
              <p:nvPr/>
            </p:nvSpPr>
            <p:spPr bwMode="auto">
              <a:xfrm>
                <a:off x="3339" y="277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2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8" name="Freeform 152"/>
              <p:cNvSpPr/>
              <p:nvPr/>
            </p:nvSpPr>
            <p:spPr bwMode="auto">
              <a:xfrm>
                <a:off x="3336" y="2774"/>
                <a:ext cx="12" cy="8"/>
              </a:xfrm>
              <a:custGeom>
                <a:avLst/>
                <a:gdLst>
                  <a:gd name="T0" fmla="*/ 3 w 5"/>
                  <a:gd name="T1" fmla="*/ 3 h 3"/>
                  <a:gd name="T2" fmla="*/ 1 w 5"/>
                  <a:gd name="T3" fmla="*/ 2 h 3"/>
                  <a:gd name="T4" fmla="*/ 0 w 5"/>
                  <a:gd name="T5" fmla="*/ 1 h 3"/>
                  <a:gd name="T6" fmla="*/ 1 w 5"/>
                  <a:gd name="T7" fmla="*/ 1 h 3"/>
                  <a:gd name="T8" fmla="*/ 2 w 5"/>
                  <a:gd name="T9" fmla="*/ 1 h 3"/>
                  <a:gd name="T10" fmla="*/ 5 w 5"/>
                  <a:gd name="T11" fmla="*/ 2 h 3"/>
                  <a:gd name="T12" fmla="*/ 5 w 5"/>
                  <a:gd name="T13" fmla="*/ 3 h 3"/>
                  <a:gd name="T14" fmla="*/ 4 w 5"/>
                  <a:gd name="T15" fmla="*/ 3 h 3"/>
                  <a:gd name="T16" fmla="*/ 3 w 5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3" y="3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0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699" name="Freeform 153"/>
              <p:cNvSpPr/>
              <p:nvPr/>
            </p:nvSpPr>
            <p:spPr bwMode="auto">
              <a:xfrm>
                <a:off x="3256" y="2354"/>
                <a:ext cx="38" cy="43"/>
              </a:xfrm>
              <a:custGeom>
                <a:avLst/>
                <a:gdLst>
                  <a:gd name="T0" fmla="*/ 16 w 16"/>
                  <a:gd name="T1" fmla="*/ 4 h 18"/>
                  <a:gd name="T2" fmla="*/ 11 w 16"/>
                  <a:gd name="T3" fmla="*/ 3 h 18"/>
                  <a:gd name="T4" fmla="*/ 5 w 16"/>
                  <a:gd name="T5" fmla="*/ 1 h 18"/>
                  <a:gd name="T6" fmla="*/ 2 w 16"/>
                  <a:gd name="T7" fmla="*/ 6 h 18"/>
                  <a:gd name="T8" fmla="*/ 4 w 16"/>
                  <a:gd name="T9" fmla="*/ 10 h 18"/>
                  <a:gd name="T10" fmla="*/ 3 w 16"/>
                  <a:gd name="T11" fmla="*/ 13 h 18"/>
                  <a:gd name="T12" fmla="*/ 2 w 16"/>
                  <a:gd name="T13" fmla="*/ 16 h 18"/>
                  <a:gd name="T14" fmla="*/ 6 w 16"/>
                  <a:gd name="T15" fmla="*/ 16 h 18"/>
                  <a:gd name="T16" fmla="*/ 7 w 16"/>
                  <a:gd name="T17" fmla="*/ 14 h 18"/>
                  <a:gd name="T18" fmla="*/ 9 w 16"/>
                  <a:gd name="T19" fmla="*/ 13 h 18"/>
                  <a:gd name="T20" fmla="*/ 13 w 16"/>
                  <a:gd name="T21" fmla="*/ 10 h 18"/>
                  <a:gd name="T22" fmla="*/ 16 w 16"/>
                  <a:gd name="T23" fmla="*/ 6 h 18"/>
                  <a:gd name="T24" fmla="*/ 16 w 16"/>
                  <a:gd name="T25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8">
                    <a:moveTo>
                      <a:pt x="16" y="4"/>
                    </a:moveTo>
                    <a:cubicBezTo>
                      <a:pt x="15" y="3"/>
                      <a:pt x="11" y="4"/>
                      <a:pt x="11" y="3"/>
                    </a:cubicBezTo>
                    <a:cubicBezTo>
                      <a:pt x="9" y="1"/>
                      <a:pt x="7" y="0"/>
                      <a:pt x="5" y="1"/>
                    </a:cubicBezTo>
                    <a:cubicBezTo>
                      <a:pt x="2" y="2"/>
                      <a:pt x="4" y="4"/>
                      <a:pt x="2" y="6"/>
                    </a:cubicBezTo>
                    <a:cubicBezTo>
                      <a:pt x="0" y="8"/>
                      <a:pt x="2" y="13"/>
                      <a:pt x="4" y="10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2" y="13"/>
                      <a:pt x="2" y="15"/>
                      <a:pt x="2" y="16"/>
                    </a:cubicBezTo>
                    <a:cubicBezTo>
                      <a:pt x="5" y="15"/>
                      <a:pt x="5" y="18"/>
                      <a:pt x="6" y="16"/>
                    </a:cubicBezTo>
                    <a:cubicBezTo>
                      <a:pt x="7" y="16"/>
                      <a:pt x="7" y="15"/>
                      <a:pt x="7" y="14"/>
                    </a:cubicBezTo>
                    <a:cubicBezTo>
                      <a:pt x="8" y="13"/>
                      <a:pt x="8" y="13"/>
                      <a:pt x="9" y="13"/>
                    </a:cubicBezTo>
                    <a:cubicBezTo>
                      <a:pt x="9" y="11"/>
                      <a:pt x="12" y="11"/>
                      <a:pt x="13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6" y="6"/>
                      <a:pt x="15" y="5"/>
                      <a:pt x="16" y="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0" name="Freeform 154"/>
              <p:cNvSpPr>
                <a:spLocks noEditPoints="1"/>
              </p:cNvSpPr>
              <p:nvPr/>
            </p:nvSpPr>
            <p:spPr bwMode="auto">
              <a:xfrm>
                <a:off x="3256" y="2351"/>
                <a:ext cx="42" cy="46"/>
              </a:xfrm>
              <a:custGeom>
                <a:avLst/>
                <a:gdLst>
                  <a:gd name="T0" fmla="*/ 6 w 18"/>
                  <a:gd name="T1" fmla="*/ 19 h 19"/>
                  <a:gd name="T2" fmla="*/ 6 w 18"/>
                  <a:gd name="T3" fmla="*/ 19 h 19"/>
                  <a:gd name="T4" fmla="*/ 4 w 18"/>
                  <a:gd name="T5" fmla="*/ 18 h 19"/>
                  <a:gd name="T6" fmla="*/ 3 w 18"/>
                  <a:gd name="T7" fmla="*/ 17 h 19"/>
                  <a:gd name="T8" fmla="*/ 2 w 18"/>
                  <a:gd name="T9" fmla="*/ 18 h 19"/>
                  <a:gd name="T10" fmla="*/ 2 w 18"/>
                  <a:gd name="T11" fmla="*/ 17 h 19"/>
                  <a:gd name="T12" fmla="*/ 2 w 18"/>
                  <a:gd name="T13" fmla="*/ 13 h 19"/>
                  <a:gd name="T14" fmla="*/ 3 w 18"/>
                  <a:gd name="T15" fmla="*/ 12 h 19"/>
                  <a:gd name="T16" fmla="*/ 3 w 18"/>
                  <a:gd name="T17" fmla="*/ 12 h 19"/>
                  <a:gd name="T18" fmla="*/ 1 w 18"/>
                  <a:gd name="T19" fmla="*/ 10 h 19"/>
                  <a:gd name="T20" fmla="*/ 2 w 18"/>
                  <a:gd name="T21" fmla="*/ 7 h 19"/>
                  <a:gd name="T22" fmla="*/ 3 w 18"/>
                  <a:gd name="T23" fmla="*/ 4 h 19"/>
                  <a:gd name="T24" fmla="*/ 5 w 18"/>
                  <a:gd name="T25" fmla="*/ 1 h 19"/>
                  <a:gd name="T26" fmla="*/ 11 w 18"/>
                  <a:gd name="T27" fmla="*/ 3 h 19"/>
                  <a:gd name="T28" fmla="*/ 13 w 18"/>
                  <a:gd name="T29" fmla="*/ 4 h 19"/>
                  <a:gd name="T30" fmla="*/ 16 w 18"/>
                  <a:gd name="T31" fmla="*/ 5 h 19"/>
                  <a:gd name="T32" fmla="*/ 17 w 18"/>
                  <a:gd name="T33" fmla="*/ 5 h 19"/>
                  <a:gd name="T34" fmla="*/ 16 w 18"/>
                  <a:gd name="T35" fmla="*/ 6 h 19"/>
                  <a:gd name="T36" fmla="*/ 16 w 18"/>
                  <a:gd name="T37" fmla="*/ 6 h 19"/>
                  <a:gd name="T38" fmla="*/ 17 w 18"/>
                  <a:gd name="T39" fmla="*/ 7 h 19"/>
                  <a:gd name="T40" fmla="*/ 18 w 18"/>
                  <a:gd name="T41" fmla="*/ 8 h 19"/>
                  <a:gd name="T42" fmla="*/ 17 w 18"/>
                  <a:gd name="T43" fmla="*/ 8 h 19"/>
                  <a:gd name="T44" fmla="*/ 15 w 18"/>
                  <a:gd name="T45" fmla="*/ 10 h 19"/>
                  <a:gd name="T46" fmla="*/ 14 w 18"/>
                  <a:gd name="T47" fmla="*/ 11 h 19"/>
                  <a:gd name="T48" fmla="*/ 11 w 18"/>
                  <a:gd name="T49" fmla="*/ 12 h 19"/>
                  <a:gd name="T50" fmla="*/ 9 w 18"/>
                  <a:gd name="T51" fmla="*/ 14 h 19"/>
                  <a:gd name="T52" fmla="*/ 8 w 18"/>
                  <a:gd name="T53" fmla="*/ 15 h 19"/>
                  <a:gd name="T54" fmla="*/ 8 w 18"/>
                  <a:gd name="T55" fmla="*/ 15 h 19"/>
                  <a:gd name="T56" fmla="*/ 8 w 18"/>
                  <a:gd name="T57" fmla="*/ 16 h 19"/>
                  <a:gd name="T58" fmla="*/ 7 w 18"/>
                  <a:gd name="T59" fmla="*/ 18 h 19"/>
                  <a:gd name="T60" fmla="*/ 6 w 18"/>
                  <a:gd name="T61" fmla="*/ 19 h 19"/>
                  <a:gd name="T62" fmla="*/ 3 w 18"/>
                  <a:gd name="T63" fmla="*/ 16 h 19"/>
                  <a:gd name="T64" fmla="*/ 5 w 18"/>
                  <a:gd name="T65" fmla="*/ 17 h 19"/>
                  <a:gd name="T66" fmla="*/ 6 w 18"/>
                  <a:gd name="T67" fmla="*/ 17 h 19"/>
                  <a:gd name="T68" fmla="*/ 6 w 18"/>
                  <a:gd name="T69" fmla="*/ 16 h 19"/>
                  <a:gd name="T70" fmla="*/ 6 w 18"/>
                  <a:gd name="T71" fmla="*/ 15 h 19"/>
                  <a:gd name="T72" fmla="*/ 8 w 18"/>
                  <a:gd name="T73" fmla="*/ 14 h 19"/>
                  <a:gd name="T74" fmla="*/ 8 w 18"/>
                  <a:gd name="T75" fmla="*/ 13 h 19"/>
                  <a:gd name="T76" fmla="*/ 11 w 18"/>
                  <a:gd name="T77" fmla="*/ 11 h 19"/>
                  <a:gd name="T78" fmla="*/ 13 w 18"/>
                  <a:gd name="T79" fmla="*/ 10 h 19"/>
                  <a:gd name="T80" fmla="*/ 14 w 18"/>
                  <a:gd name="T81" fmla="*/ 9 h 19"/>
                  <a:gd name="T82" fmla="*/ 15 w 18"/>
                  <a:gd name="T83" fmla="*/ 7 h 19"/>
                  <a:gd name="T84" fmla="*/ 15 w 18"/>
                  <a:gd name="T85" fmla="*/ 6 h 19"/>
                  <a:gd name="T86" fmla="*/ 15 w 18"/>
                  <a:gd name="T87" fmla="*/ 5 h 19"/>
                  <a:gd name="T88" fmla="*/ 13 w 18"/>
                  <a:gd name="T89" fmla="*/ 5 h 19"/>
                  <a:gd name="T90" fmla="*/ 10 w 18"/>
                  <a:gd name="T91" fmla="*/ 4 h 19"/>
                  <a:gd name="T92" fmla="*/ 5 w 18"/>
                  <a:gd name="T93" fmla="*/ 3 h 19"/>
                  <a:gd name="T94" fmla="*/ 4 w 18"/>
                  <a:gd name="T95" fmla="*/ 5 h 19"/>
                  <a:gd name="T96" fmla="*/ 2 w 18"/>
                  <a:gd name="T97" fmla="*/ 8 h 19"/>
                  <a:gd name="T98" fmla="*/ 2 w 18"/>
                  <a:gd name="T99" fmla="*/ 10 h 19"/>
                  <a:gd name="T100" fmla="*/ 3 w 18"/>
                  <a:gd name="T101" fmla="*/ 11 h 19"/>
                  <a:gd name="T102" fmla="*/ 3 w 18"/>
                  <a:gd name="T103" fmla="*/ 10 h 19"/>
                  <a:gd name="T104" fmla="*/ 4 w 18"/>
                  <a:gd name="T105" fmla="*/ 9 h 19"/>
                  <a:gd name="T106" fmla="*/ 4 w 18"/>
                  <a:gd name="T107" fmla="*/ 10 h 19"/>
                  <a:gd name="T108" fmla="*/ 3 w 18"/>
                  <a:gd name="T109" fmla="*/ 14 h 19"/>
                  <a:gd name="T110" fmla="*/ 3 w 18"/>
                  <a:gd name="T111" fmla="*/ 16 h 19"/>
                  <a:gd name="T112" fmla="*/ 3 w 18"/>
                  <a:gd name="T11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" h="19">
                    <a:moveTo>
                      <a:pt x="6" y="19"/>
                    </a:move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8"/>
                      <a:pt x="4" y="18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4"/>
                      <a:pt x="2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0" y="9"/>
                      <a:pt x="0" y="7"/>
                      <a:pt x="2" y="7"/>
                    </a:cubicBezTo>
                    <a:cubicBezTo>
                      <a:pt x="2" y="6"/>
                      <a:pt x="3" y="5"/>
                      <a:pt x="3" y="4"/>
                    </a:cubicBezTo>
                    <a:cubicBezTo>
                      <a:pt x="3" y="3"/>
                      <a:pt x="3" y="2"/>
                      <a:pt x="5" y="1"/>
                    </a:cubicBezTo>
                    <a:cubicBezTo>
                      <a:pt x="7" y="0"/>
                      <a:pt x="9" y="1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4" y="4"/>
                      <a:pt x="15" y="4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8"/>
                      <a:pt x="16" y="9"/>
                      <a:pt x="15" y="10"/>
                    </a:cubicBezTo>
                    <a:cubicBezTo>
                      <a:pt x="15" y="10"/>
                      <a:pt x="14" y="11"/>
                      <a:pt x="14" y="11"/>
                    </a:cubicBezTo>
                    <a:cubicBezTo>
                      <a:pt x="13" y="12"/>
                      <a:pt x="12" y="12"/>
                      <a:pt x="11" y="12"/>
                    </a:cubicBezTo>
                    <a:cubicBezTo>
                      <a:pt x="11" y="13"/>
                      <a:pt x="9" y="13"/>
                      <a:pt x="9" y="14"/>
                    </a:cubicBezTo>
                    <a:cubicBezTo>
                      <a:pt x="9" y="14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7"/>
                      <a:pt x="7" y="18"/>
                    </a:cubicBezTo>
                    <a:cubicBezTo>
                      <a:pt x="6" y="18"/>
                      <a:pt x="6" y="19"/>
                      <a:pt x="6" y="19"/>
                    </a:cubicBezTo>
                    <a:close/>
                    <a:moveTo>
                      <a:pt x="3" y="16"/>
                    </a:moveTo>
                    <a:cubicBezTo>
                      <a:pt x="4" y="16"/>
                      <a:pt x="5" y="16"/>
                      <a:pt x="5" y="17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8" y="14"/>
                      <a:pt x="8" y="13"/>
                      <a:pt x="8" y="13"/>
                    </a:cubicBezTo>
                    <a:cubicBezTo>
                      <a:pt x="8" y="12"/>
                      <a:pt x="10" y="12"/>
                      <a:pt x="11" y="11"/>
                    </a:cubicBezTo>
                    <a:cubicBezTo>
                      <a:pt x="12" y="11"/>
                      <a:pt x="12" y="11"/>
                      <a:pt x="13" y="10"/>
                    </a:cubicBezTo>
                    <a:cubicBezTo>
                      <a:pt x="13" y="10"/>
                      <a:pt x="14" y="9"/>
                      <a:pt x="14" y="9"/>
                    </a:cubicBezTo>
                    <a:cubicBezTo>
                      <a:pt x="14" y="8"/>
                      <a:pt x="15" y="8"/>
                      <a:pt x="15" y="7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2" y="5"/>
                      <a:pt x="11" y="5"/>
                      <a:pt x="10" y="4"/>
                    </a:cubicBezTo>
                    <a:cubicBezTo>
                      <a:pt x="9" y="2"/>
                      <a:pt x="7" y="2"/>
                      <a:pt x="5" y="3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6"/>
                      <a:pt x="4" y="7"/>
                      <a:pt x="2" y="8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0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6" y="12"/>
                      <a:pt x="4" y="14"/>
                      <a:pt x="3" y="14"/>
                    </a:cubicBezTo>
                    <a:cubicBezTo>
                      <a:pt x="3" y="14"/>
                      <a:pt x="3" y="15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1" name="Freeform 155"/>
              <p:cNvSpPr/>
              <p:nvPr/>
            </p:nvSpPr>
            <p:spPr bwMode="auto">
              <a:xfrm>
                <a:off x="3419" y="2320"/>
                <a:ext cx="26" cy="31"/>
              </a:xfrm>
              <a:custGeom>
                <a:avLst/>
                <a:gdLst>
                  <a:gd name="T0" fmla="*/ 3 w 11"/>
                  <a:gd name="T1" fmla="*/ 12 h 13"/>
                  <a:gd name="T2" fmla="*/ 7 w 11"/>
                  <a:gd name="T3" fmla="*/ 4 h 13"/>
                  <a:gd name="T4" fmla="*/ 8 w 11"/>
                  <a:gd name="T5" fmla="*/ 10 h 13"/>
                  <a:gd name="T6" fmla="*/ 3 w 11"/>
                  <a:gd name="T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3" y="12"/>
                    </a:moveTo>
                    <a:cubicBezTo>
                      <a:pt x="5" y="9"/>
                      <a:pt x="0" y="0"/>
                      <a:pt x="7" y="4"/>
                    </a:cubicBezTo>
                    <a:cubicBezTo>
                      <a:pt x="11" y="6"/>
                      <a:pt x="10" y="7"/>
                      <a:pt x="8" y="10"/>
                    </a:cubicBezTo>
                    <a:cubicBezTo>
                      <a:pt x="7" y="12"/>
                      <a:pt x="4" y="13"/>
                      <a:pt x="3" y="1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2" name="Freeform 156"/>
              <p:cNvSpPr>
                <a:spLocks noEditPoints="1"/>
              </p:cNvSpPr>
              <p:nvPr/>
            </p:nvSpPr>
            <p:spPr bwMode="auto">
              <a:xfrm>
                <a:off x="3424" y="2325"/>
                <a:ext cx="21" cy="26"/>
              </a:xfrm>
              <a:custGeom>
                <a:avLst/>
                <a:gdLst>
                  <a:gd name="T0" fmla="*/ 3 w 9"/>
                  <a:gd name="T1" fmla="*/ 11 h 11"/>
                  <a:gd name="T2" fmla="*/ 0 w 9"/>
                  <a:gd name="T3" fmla="*/ 10 h 11"/>
                  <a:gd name="T4" fmla="*/ 0 w 9"/>
                  <a:gd name="T5" fmla="*/ 10 h 11"/>
                  <a:gd name="T6" fmla="*/ 0 w 9"/>
                  <a:gd name="T7" fmla="*/ 9 h 11"/>
                  <a:gd name="T8" fmla="*/ 1 w 9"/>
                  <a:gd name="T9" fmla="*/ 5 h 11"/>
                  <a:gd name="T10" fmla="*/ 1 w 9"/>
                  <a:gd name="T11" fmla="*/ 1 h 11"/>
                  <a:gd name="T12" fmla="*/ 3 w 9"/>
                  <a:gd name="T13" fmla="*/ 0 h 11"/>
                  <a:gd name="T14" fmla="*/ 6 w 9"/>
                  <a:gd name="T15" fmla="*/ 2 h 11"/>
                  <a:gd name="T16" fmla="*/ 8 w 9"/>
                  <a:gd name="T17" fmla="*/ 4 h 11"/>
                  <a:gd name="T18" fmla="*/ 7 w 9"/>
                  <a:gd name="T19" fmla="*/ 8 h 11"/>
                  <a:gd name="T20" fmla="*/ 3 w 9"/>
                  <a:gd name="T21" fmla="*/ 11 h 11"/>
                  <a:gd name="T22" fmla="*/ 2 w 9"/>
                  <a:gd name="T23" fmla="*/ 9 h 11"/>
                  <a:gd name="T24" fmla="*/ 3 w 9"/>
                  <a:gd name="T25" fmla="*/ 10 h 11"/>
                  <a:gd name="T26" fmla="*/ 6 w 9"/>
                  <a:gd name="T27" fmla="*/ 8 h 11"/>
                  <a:gd name="T28" fmla="*/ 7 w 9"/>
                  <a:gd name="T29" fmla="*/ 5 h 11"/>
                  <a:gd name="T30" fmla="*/ 5 w 9"/>
                  <a:gd name="T31" fmla="*/ 3 h 11"/>
                  <a:gd name="T32" fmla="*/ 2 w 9"/>
                  <a:gd name="T33" fmla="*/ 2 h 11"/>
                  <a:gd name="T34" fmla="*/ 2 w 9"/>
                  <a:gd name="T35" fmla="*/ 5 h 11"/>
                  <a:gd name="T36" fmla="*/ 2 w 9"/>
                  <a:gd name="T3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11">
                    <a:moveTo>
                      <a:pt x="3" y="11"/>
                    </a:moveTo>
                    <a:cubicBezTo>
                      <a:pt x="2" y="11"/>
                      <a:pt x="1" y="11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1" y="7"/>
                      <a:pt x="1" y="5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1"/>
                      <a:pt x="6" y="2"/>
                    </a:cubicBezTo>
                    <a:cubicBezTo>
                      <a:pt x="7" y="3"/>
                      <a:pt x="8" y="3"/>
                      <a:pt x="8" y="4"/>
                    </a:cubicBezTo>
                    <a:cubicBezTo>
                      <a:pt x="9" y="6"/>
                      <a:pt x="8" y="7"/>
                      <a:pt x="7" y="8"/>
                    </a:cubicBezTo>
                    <a:cubicBezTo>
                      <a:pt x="6" y="10"/>
                      <a:pt x="4" y="11"/>
                      <a:pt x="3" y="11"/>
                    </a:cubicBezTo>
                    <a:close/>
                    <a:moveTo>
                      <a:pt x="2" y="9"/>
                    </a:moveTo>
                    <a:cubicBezTo>
                      <a:pt x="2" y="10"/>
                      <a:pt x="2" y="10"/>
                      <a:pt x="3" y="10"/>
                    </a:cubicBezTo>
                    <a:cubicBezTo>
                      <a:pt x="4" y="10"/>
                      <a:pt x="5" y="9"/>
                      <a:pt x="6" y="8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6" y="4"/>
                      <a:pt x="5" y="3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2" y="4"/>
                      <a:pt x="2" y="5"/>
                    </a:cubicBezTo>
                    <a:cubicBezTo>
                      <a:pt x="2" y="6"/>
                      <a:pt x="2" y="8"/>
                      <a:pt x="2" y="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3" name="Freeform 157"/>
              <p:cNvSpPr/>
              <p:nvPr/>
            </p:nvSpPr>
            <p:spPr bwMode="auto">
              <a:xfrm>
                <a:off x="3379" y="2311"/>
                <a:ext cx="33" cy="45"/>
              </a:xfrm>
              <a:custGeom>
                <a:avLst/>
                <a:gdLst>
                  <a:gd name="T0" fmla="*/ 3 w 14"/>
                  <a:gd name="T1" fmla="*/ 8 h 19"/>
                  <a:gd name="T2" fmla="*/ 4 w 14"/>
                  <a:gd name="T3" fmla="*/ 3 h 19"/>
                  <a:gd name="T4" fmla="*/ 6 w 14"/>
                  <a:gd name="T5" fmla="*/ 0 h 19"/>
                  <a:gd name="T6" fmla="*/ 8 w 14"/>
                  <a:gd name="T7" fmla="*/ 2 h 19"/>
                  <a:gd name="T8" fmla="*/ 11 w 14"/>
                  <a:gd name="T9" fmla="*/ 5 h 19"/>
                  <a:gd name="T10" fmla="*/ 10 w 14"/>
                  <a:gd name="T11" fmla="*/ 11 h 19"/>
                  <a:gd name="T12" fmla="*/ 12 w 14"/>
                  <a:gd name="T13" fmla="*/ 13 h 19"/>
                  <a:gd name="T14" fmla="*/ 14 w 14"/>
                  <a:gd name="T15" fmla="*/ 17 h 19"/>
                  <a:gd name="T16" fmla="*/ 9 w 14"/>
                  <a:gd name="T17" fmla="*/ 18 h 19"/>
                  <a:gd name="T18" fmla="*/ 5 w 14"/>
                  <a:gd name="T19" fmla="*/ 15 h 19"/>
                  <a:gd name="T20" fmla="*/ 6 w 14"/>
                  <a:gd name="T21" fmla="*/ 11 h 19"/>
                  <a:gd name="T22" fmla="*/ 3 w 14"/>
                  <a:gd name="T23" fmla="*/ 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9">
                    <a:moveTo>
                      <a:pt x="3" y="8"/>
                    </a:moveTo>
                    <a:cubicBezTo>
                      <a:pt x="2" y="6"/>
                      <a:pt x="0" y="4"/>
                      <a:pt x="4" y="3"/>
                    </a:cubicBezTo>
                    <a:cubicBezTo>
                      <a:pt x="1" y="2"/>
                      <a:pt x="5" y="0"/>
                      <a:pt x="6" y="0"/>
                    </a:cubicBezTo>
                    <a:cubicBezTo>
                      <a:pt x="7" y="0"/>
                      <a:pt x="8" y="1"/>
                      <a:pt x="8" y="2"/>
                    </a:cubicBezTo>
                    <a:cubicBezTo>
                      <a:pt x="9" y="4"/>
                      <a:pt x="10" y="3"/>
                      <a:pt x="11" y="5"/>
                    </a:cubicBezTo>
                    <a:cubicBezTo>
                      <a:pt x="14" y="8"/>
                      <a:pt x="9" y="8"/>
                      <a:pt x="10" y="11"/>
                    </a:cubicBezTo>
                    <a:cubicBezTo>
                      <a:pt x="10" y="12"/>
                      <a:pt x="12" y="12"/>
                      <a:pt x="12" y="13"/>
                    </a:cubicBezTo>
                    <a:cubicBezTo>
                      <a:pt x="13" y="14"/>
                      <a:pt x="13" y="16"/>
                      <a:pt x="14" y="17"/>
                    </a:cubicBezTo>
                    <a:cubicBezTo>
                      <a:pt x="12" y="16"/>
                      <a:pt x="10" y="17"/>
                      <a:pt x="9" y="18"/>
                    </a:cubicBezTo>
                    <a:cubicBezTo>
                      <a:pt x="6" y="19"/>
                      <a:pt x="6" y="16"/>
                      <a:pt x="5" y="15"/>
                    </a:cubicBezTo>
                    <a:cubicBezTo>
                      <a:pt x="4" y="14"/>
                      <a:pt x="6" y="12"/>
                      <a:pt x="6" y="11"/>
                    </a:cubicBezTo>
                    <a:cubicBezTo>
                      <a:pt x="6" y="10"/>
                      <a:pt x="5" y="8"/>
                      <a:pt x="3" y="8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4" name="Freeform 158"/>
              <p:cNvSpPr>
                <a:spLocks noEditPoints="1"/>
              </p:cNvSpPr>
              <p:nvPr/>
            </p:nvSpPr>
            <p:spPr bwMode="auto">
              <a:xfrm>
                <a:off x="3381" y="2309"/>
                <a:ext cx="41" cy="47"/>
              </a:xfrm>
              <a:custGeom>
                <a:avLst/>
                <a:gdLst>
                  <a:gd name="T0" fmla="*/ 7 w 17"/>
                  <a:gd name="T1" fmla="*/ 20 h 20"/>
                  <a:gd name="T2" fmla="*/ 4 w 17"/>
                  <a:gd name="T3" fmla="*/ 18 h 20"/>
                  <a:gd name="T4" fmla="*/ 4 w 17"/>
                  <a:gd name="T5" fmla="*/ 17 h 20"/>
                  <a:gd name="T6" fmla="*/ 4 w 17"/>
                  <a:gd name="T7" fmla="*/ 13 h 20"/>
                  <a:gd name="T8" fmla="*/ 4 w 17"/>
                  <a:gd name="T9" fmla="*/ 12 h 20"/>
                  <a:gd name="T10" fmla="*/ 2 w 17"/>
                  <a:gd name="T11" fmla="*/ 10 h 20"/>
                  <a:gd name="T12" fmla="*/ 2 w 17"/>
                  <a:gd name="T13" fmla="*/ 10 h 20"/>
                  <a:gd name="T14" fmla="*/ 1 w 17"/>
                  <a:gd name="T15" fmla="*/ 9 h 20"/>
                  <a:gd name="T16" fmla="*/ 0 w 17"/>
                  <a:gd name="T17" fmla="*/ 5 h 20"/>
                  <a:gd name="T18" fmla="*/ 1 w 17"/>
                  <a:gd name="T19" fmla="*/ 4 h 20"/>
                  <a:gd name="T20" fmla="*/ 1 w 17"/>
                  <a:gd name="T21" fmla="*/ 3 h 20"/>
                  <a:gd name="T22" fmla="*/ 5 w 17"/>
                  <a:gd name="T23" fmla="*/ 0 h 20"/>
                  <a:gd name="T24" fmla="*/ 5 w 17"/>
                  <a:gd name="T25" fmla="*/ 0 h 20"/>
                  <a:gd name="T26" fmla="*/ 8 w 17"/>
                  <a:gd name="T27" fmla="*/ 3 h 20"/>
                  <a:gd name="T28" fmla="*/ 9 w 17"/>
                  <a:gd name="T29" fmla="*/ 4 h 20"/>
                  <a:gd name="T30" fmla="*/ 11 w 17"/>
                  <a:gd name="T31" fmla="*/ 5 h 20"/>
                  <a:gd name="T32" fmla="*/ 12 w 17"/>
                  <a:gd name="T33" fmla="*/ 8 h 20"/>
                  <a:gd name="T34" fmla="*/ 11 w 17"/>
                  <a:gd name="T35" fmla="*/ 10 h 20"/>
                  <a:gd name="T36" fmla="*/ 9 w 17"/>
                  <a:gd name="T37" fmla="*/ 12 h 20"/>
                  <a:gd name="T38" fmla="*/ 10 w 17"/>
                  <a:gd name="T39" fmla="*/ 13 h 20"/>
                  <a:gd name="T40" fmla="*/ 12 w 17"/>
                  <a:gd name="T41" fmla="*/ 14 h 20"/>
                  <a:gd name="T42" fmla="*/ 12 w 17"/>
                  <a:gd name="T43" fmla="*/ 15 h 20"/>
                  <a:gd name="T44" fmla="*/ 14 w 17"/>
                  <a:gd name="T45" fmla="*/ 17 h 20"/>
                  <a:gd name="T46" fmla="*/ 17 w 17"/>
                  <a:gd name="T47" fmla="*/ 20 h 20"/>
                  <a:gd name="T48" fmla="*/ 13 w 17"/>
                  <a:gd name="T49" fmla="*/ 18 h 20"/>
                  <a:gd name="T50" fmla="*/ 9 w 17"/>
                  <a:gd name="T51" fmla="*/ 19 h 20"/>
                  <a:gd name="T52" fmla="*/ 8 w 17"/>
                  <a:gd name="T53" fmla="*/ 20 h 20"/>
                  <a:gd name="T54" fmla="*/ 7 w 17"/>
                  <a:gd name="T55" fmla="*/ 20 h 20"/>
                  <a:gd name="T56" fmla="*/ 2 w 17"/>
                  <a:gd name="T57" fmla="*/ 8 h 20"/>
                  <a:gd name="T58" fmla="*/ 6 w 17"/>
                  <a:gd name="T59" fmla="*/ 12 h 20"/>
                  <a:gd name="T60" fmla="*/ 5 w 17"/>
                  <a:gd name="T61" fmla="*/ 14 h 20"/>
                  <a:gd name="T62" fmla="*/ 5 w 17"/>
                  <a:gd name="T63" fmla="*/ 16 h 20"/>
                  <a:gd name="T64" fmla="*/ 6 w 17"/>
                  <a:gd name="T65" fmla="*/ 17 h 20"/>
                  <a:gd name="T66" fmla="*/ 7 w 17"/>
                  <a:gd name="T67" fmla="*/ 19 h 20"/>
                  <a:gd name="T68" fmla="*/ 8 w 17"/>
                  <a:gd name="T69" fmla="*/ 18 h 20"/>
                  <a:gd name="T70" fmla="*/ 12 w 17"/>
                  <a:gd name="T71" fmla="*/ 17 h 20"/>
                  <a:gd name="T72" fmla="*/ 11 w 17"/>
                  <a:gd name="T73" fmla="*/ 16 h 20"/>
                  <a:gd name="T74" fmla="*/ 10 w 17"/>
                  <a:gd name="T75" fmla="*/ 14 h 20"/>
                  <a:gd name="T76" fmla="*/ 10 w 17"/>
                  <a:gd name="T77" fmla="*/ 14 h 20"/>
                  <a:gd name="T78" fmla="*/ 8 w 17"/>
                  <a:gd name="T79" fmla="*/ 12 h 20"/>
                  <a:gd name="T80" fmla="*/ 10 w 17"/>
                  <a:gd name="T81" fmla="*/ 9 h 20"/>
                  <a:gd name="T82" fmla="*/ 11 w 17"/>
                  <a:gd name="T83" fmla="*/ 8 h 20"/>
                  <a:gd name="T84" fmla="*/ 10 w 17"/>
                  <a:gd name="T85" fmla="*/ 6 h 20"/>
                  <a:gd name="T86" fmla="*/ 9 w 17"/>
                  <a:gd name="T87" fmla="*/ 5 h 20"/>
                  <a:gd name="T88" fmla="*/ 7 w 17"/>
                  <a:gd name="T89" fmla="*/ 3 h 20"/>
                  <a:gd name="T90" fmla="*/ 5 w 17"/>
                  <a:gd name="T91" fmla="*/ 1 h 20"/>
                  <a:gd name="T92" fmla="*/ 2 w 17"/>
                  <a:gd name="T93" fmla="*/ 3 h 20"/>
                  <a:gd name="T94" fmla="*/ 2 w 17"/>
                  <a:gd name="T95" fmla="*/ 3 h 20"/>
                  <a:gd name="T96" fmla="*/ 3 w 17"/>
                  <a:gd name="T97" fmla="*/ 3 h 20"/>
                  <a:gd name="T98" fmla="*/ 5 w 17"/>
                  <a:gd name="T99" fmla="*/ 4 h 20"/>
                  <a:gd name="T100" fmla="*/ 3 w 17"/>
                  <a:gd name="T101" fmla="*/ 5 h 20"/>
                  <a:gd name="T102" fmla="*/ 1 w 17"/>
                  <a:gd name="T103" fmla="*/ 6 h 20"/>
                  <a:gd name="T104" fmla="*/ 2 w 17"/>
                  <a:gd name="T105" fmla="*/ 8 h 20"/>
                  <a:gd name="T106" fmla="*/ 2 w 17"/>
                  <a:gd name="T107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" h="20">
                    <a:moveTo>
                      <a:pt x="7" y="20"/>
                    </a:moveTo>
                    <a:cubicBezTo>
                      <a:pt x="5" y="20"/>
                      <a:pt x="5" y="19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6"/>
                      <a:pt x="3" y="14"/>
                      <a:pt x="4" y="13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4" y="11"/>
                      <a:pt x="3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0" y="7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2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8" y="2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0" y="4"/>
                      <a:pt x="10" y="5"/>
                      <a:pt x="11" y="5"/>
                    </a:cubicBezTo>
                    <a:cubicBezTo>
                      <a:pt x="12" y="6"/>
                      <a:pt x="12" y="7"/>
                      <a:pt x="12" y="8"/>
                    </a:cubicBezTo>
                    <a:cubicBezTo>
                      <a:pt x="12" y="9"/>
                      <a:pt x="11" y="9"/>
                      <a:pt x="11" y="10"/>
                    </a:cubicBezTo>
                    <a:cubicBezTo>
                      <a:pt x="10" y="10"/>
                      <a:pt x="9" y="11"/>
                      <a:pt x="9" y="12"/>
                    </a:cubicBezTo>
                    <a:cubicBezTo>
                      <a:pt x="9" y="12"/>
                      <a:pt x="10" y="13"/>
                      <a:pt x="10" y="13"/>
                    </a:cubicBezTo>
                    <a:cubicBezTo>
                      <a:pt x="11" y="13"/>
                      <a:pt x="11" y="13"/>
                      <a:pt x="12" y="14"/>
                    </a:cubicBezTo>
                    <a:cubicBezTo>
                      <a:pt x="12" y="14"/>
                      <a:pt x="12" y="15"/>
                      <a:pt x="12" y="15"/>
                    </a:cubicBezTo>
                    <a:cubicBezTo>
                      <a:pt x="13" y="16"/>
                      <a:pt x="13" y="17"/>
                      <a:pt x="14" y="17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0" y="19"/>
                      <a:pt x="9" y="19"/>
                    </a:cubicBezTo>
                    <a:cubicBezTo>
                      <a:pt x="9" y="19"/>
                      <a:pt x="8" y="20"/>
                      <a:pt x="8" y="20"/>
                    </a:cubicBezTo>
                    <a:cubicBezTo>
                      <a:pt x="8" y="20"/>
                      <a:pt x="7" y="20"/>
                      <a:pt x="7" y="20"/>
                    </a:cubicBezTo>
                    <a:close/>
                    <a:moveTo>
                      <a:pt x="2" y="8"/>
                    </a:moveTo>
                    <a:cubicBezTo>
                      <a:pt x="4" y="8"/>
                      <a:pt x="5" y="11"/>
                      <a:pt x="6" y="12"/>
                    </a:cubicBezTo>
                    <a:cubicBezTo>
                      <a:pt x="6" y="12"/>
                      <a:pt x="6" y="13"/>
                      <a:pt x="5" y="14"/>
                    </a:cubicBezTo>
                    <a:cubicBezTo>
                      <a:pt x="5" y="15"/>
                      <a:pt x="4" y="16"/>
                      <a:pt x="5" y="16"/>
                    </a:cubicBezTo>
                    <a:cubicBezTo>
                      <a:pt x="5" y="16"/>
                      <a:pt x="5" y="17"/>
                      <a:pt x="6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7"/>
                      <a:pt x="10" y="17"/>
                      <a:pt x="12" y="17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1" y="8"/>
                      <a:pt x="11" y="7"/>
                      <a:pt x="10" y="6"/>
                    </a:cubicBezTo>
                    <a:cubicBezTo>
                      <a:pt x="10" y="6"/>
                      <a:pt x="9" y="6"/>
                      <a:pt x="9" y="5"/>
                    </a:cubicBezTo>
                    <a:cubicBezTo>
                      <a:pt x="8" y="5"/>
                      <a:pt x="7" y="5"/>
                      <a:pt x="7" y="3"/>
                    </a:cubicBezTo>
                    <a:cubicBezTo>
                      <a:pt x="7" y="3"/>
                      <a:pt x="5" y="2"/>
                      <a:pt x="5" y="1"/>
                    </a:cubicBezTo>
                    <a:cubicBezTo>
                      <a:pt x="4" y="1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5" name="Freeform 159"/>
              <p:cNvSpPr/>
              <p:nvPr/>
            </p:nvSpPr>
            <p:spPr bwMode="auto">
              <a:xfrm>
                <a:off x="3374" y="2482"/>
                <a:ext cx="52" cy="60"/>
              </a:xfrm>
              <a:custGeom>
                <a:avLst/>
                <a:gdLst>
                  <a:gd name="T0" fmla="*/ 12 w 22"/>
                  <a:gd name="T1" fmla="*/ 4 h 25"/>
                  <a:gd name="T2" fmla="*/ 3 w 22"/>
                  <a:gd name="T3" fmla="*/ 2 h 25"/>
                  <a:gd name="T4" fmla="*/ 0 w 22"/>
                  <a:gd name="T5" fmla="*/ 10 h 25"/>
                  <a:gd name="T6" fmla="*/ 4 w 22"/>
                  <a:gd name="T7" fmla="*/ 15 h 25"/>
                  <a:gd name="T8" fmla="*/ 8 w 22"/>
                  <a:gd name="T9" fmla="*/ 16 h 25"/>
                  <a:gd name="T10" fmla="*/ 12 w 22"/>
                  <a:gd name="T11" fmla="*/ 18 h 25"/>
                  <a:gd name="T12" fmla="*/ 11 w 22"/>
                  <a:gd name="T13" fmla="*/ 24 h 25"/>
                  <a:gd name="T14" fmla="*/ 18 w 22"/>
                  <a:gd name="T15" fmla="*/ 25 h 25"/>
                  <a:gd name="T16" fmla="*/ 21 w 22"/>
                  <a:gd name="T17" fmla="*/ 18 h 25"/>
                  <a:gd name="T18" fmla="*/ 22 w 22"/>
                  <a:gd name="T19" fmla="*/ 15 h 25"/>
                  <a:gd name="T20" fmla="*/ 19 w 22"/>
                  <a:gd name="T21" fmla="*/ 14 h 25"/>
                  <a:gd name="T22" fmla="*/ 18 w 22"/>
                  <a:gd name="T23" fmla="*/ 10 h 25"/>
                  <a:gd name="T24" fmla="*/ 14 w 22"/>
                  <a:gd name="T25" fmla="*/ 10 h 25"/>
                  <a:gd name="T26" fmla="*/ 12 w 22"/>
                  <a:gd name="T27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25">
                    <a:moveTo>
                      <a:pt x="12" y="4"/>
                    </a:moveTo>
                    <a:cubicBezTo>
                      <a:pt x="10" y="0"/>
                      <a:pt x="7" y="2"/>
                      <a:pt x="3" y="2"/>
                    </a:cubicBezTo>
                    <a:cubicBezTo>
                      <a:pt x="0" y="3"/>
                      <a:pt x="0" y="7"/>
                      <a:pt x="0" y="10"/>
                    </a:cubicBezTo>
                    <a:cubicBezTo>
                      <a:pt x="2" y="11"/>
                      <a:pt x="2" y="14"/>
                      <a:pt x="4" y="15"/>
                    </a:cubicBezTo>
                    <a:cubicBezTo>
                      <a:pt x="5" y="15"/>
                      <a:pt x="7" y="15"/>
                      <a:pt x="8" y="16"/>
                    </a:cubicBezTo>
                    <a:cubicBezTo>
                      <a:pt x="9" y="17"/>
                      <a:pt x="10" y="17"/>
                      <a:pt x="12" y="18"/>
                    </a:cubicBezTo>
                    <a:cubicBezTo>
                      <a:pt x="14" y="20"/>
                      <a:pt x="10" y="22"/>
                      <a:pt x="11" y="24"/>
                    </a:cubicBezTo>
                    <a:cubicBezTo>
                      <a:pt x="12" y="25"/>
                      <a:pt x="17" y="25"/>
                      <a:pt x="18" y="25"/>
                    </a:cubicBezTo>
                    <a:cubicBezTo>
                      <a:pt x="21" y="23"/>
                      <a:pt x="21" y="21"/>
                      <a:pt x="21" y="18"/>
                    </a:cubicBezTo>
                    <a:cubicBezTo>
                      <a:pt x="21" y="18"/>
                      <a:pt x="22" y="15"/>
                      <a:pt x="22" y="15"/>
                    </a:cubicBezTo>
                    <a:cubicBezTo>
                      <a:pt x="21" y="14"/>
                      <a:pt x="19" y="15"/>
                      <a:pt x="19" y="14"/>
                    </a:cubicBezTo>
                    <a:cubicBezTo>
                      <a:pt x="19" y="13"/>
                      <a:pt x="18" y="11"/>
                      <a:pt x="18" y="10"/>
                    </a:cubicBezTo>
                    <a:cubicBezTo>
                      <a:pt x="17" y="9"/>
                      <a:pt x="16" y="10"/>
                      <a:pt x="14" y="10"/>
                    </a:cubicBezTo>
                    <a:cubicBezTo>
                      <a:pt x="11" y="9"/>
                      <a:pt x="12" y="7"/>
                      <a:pt x="12" y="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6" name="Freeform 160"/>
              <p:cNvSpPr>
                <a:spLocks noEditPoints="1"/>
              </p:cNvSpPr>
              <p:nvPr/>
            </p:nvSpPr>
            <p:spPr bwMode="auto">
              <a:xfrm>
                <a:off x="3372" y="2484"/>
                <a:ext cx="57" cy="60"/>
              </a:xfrm>
              <a:custGeom>
                <a:avLst/>
                <a:gdLst>
                  <a:gd name="T0" fmla="*/ 17 w 24"/>
                  <a:gd name="T1" fmla="*/ 25 h 25"/>
                  <a:gd name="T2" fmla="*/ 11 w 24"/>
                  <a:gd name="T3" fmla="*/ 23 h 25"/>
                  <a:gd name="T4" fmla="*/ 12 w 24"/>
                  <a:gd name="T5" fmla="*/ 20 h 25"/>
                  <a:gd name="T6" fmla="*/ 13 w 24"/>
                  <a:gd name="T7" fmla="*/ 19 h 25"/>
                  <a:gd name="T8" fmla="*/ 12 w 24"/>
                  <a:gd name="T9" fmla="*/ 18 h 25"/>
                  <a:gd name="T10" fmla="*/ 8 w 24"/>
                  <a:gd name="T11" fmla="*/ 15 h 25"/>
                  <a:gd name="T12" fmla="*/ 7 w 24"/>
                  <a:gd name="T13" fmla="*/ 15 h 25"/>
                  <a:gd name="T14" fmla="*/ 5 w 24"/>
                  <a:gd name="T15" fmla="*/ 14 h 25"/>
                  <a:gd name="T16" fmla="*/ 3 w 24"/>
                  <a:gd name="T17" fmla="*/ 12 h 25"/>
                  <a:gd name="T18" fmla="*/ 0 w 24"/>
                  <a:gd name="T19" fmla="*/ 10 h 25"/>
                  <a:gd name="T20" fmla="*/ 0 w 24"/>
                  <a:gd name="T21" fmla="*/ 10 h 25"/>
                  <a:gd name="T22" fmla="*/ 0 w 24"/>
                  <a:gd name="T23" fmla="*/ 9 h 25"/>
                  <a:gd name="T24" fmla="*/ 0 w 24"/>
                  <a:gd name="T25" fmla="*/ 7 h 25"/>
                  <a:gd name="T26" fmla="*/ 4 w 24"/>
                  <a:gd name="T27" fmla="*/ 1 h 25"/>
                  <a:gd name="T28" fmla="*/ 5 w 24"/>
                  <a:gd name="T29" fmla="*/ 1 h 25"/>
                  <a:gd name="T30" fmla="*/ 9 w 24"/>
                  <a:gd name="T31" fmla="*/ 0 h 25"/>
                  <a:gd name="T32" fmla="*/ 13 w 24"/>
                  <a:gd name="T33" fmla="*/ 3 h 25"/>
                  <a:gd name="T34" fmla="*/ 13 w 24"/>
                  <a:gd name="T35" fmla="*/ 3 h 25"/>
                  <a:gd name="T36" fmla="*/ 14 w 24"/>
                  <a:gd name="T37" fmla="*/ 5 h 25"/>
                  <a:gd name="T38" fmla="*/ 16 w 24"/>
                  <a:gd name="T39" fmla="*/ 8 h 25"/>
                  <a:gd name="T40" fmla="*/ 17 w 24"/>
                  <a:gd name="T41" fmla="*/ 8 h 25"/>
                  <a:gd name="T42" fmla="*/ 19 w 24"/>
                  <a:gd name="T43" fmla="*/ 9 h 25"/>
                  <a:gd name="T44" fmla="*/ 20 w 24"/>
                  <a:gd name="T45" fmla="*/ 12 h 25"/>
                  <a:gd name="T46" fmla="*/ 20 w 24"/>
                  <a:gd name="T47" fmla="*/ 13 h 25"/>
                  <a:gd name="T48" fmla="*/ 21 w 24"/>
                  <a:gd name="T49" fmla="*/ 13 h 25"/>
                  <a:gd name="T50" fmla="*/ 22 w 24"/>
                  <a:gd name="T51" fmla="*/ 13 h 25"/>
                  <a:gd name="T52" fmla="*/ 23 w 24"/>
                  <a:gd name="T53" fmla="*/ 13 h 25"/>
                  <a:gd name="T54" fmla="*/ 23 w 24"/>
                  <a:gd name="T55" fmla="*/ 17 h 25"/>
                  <a:gd name="T56" fmla="*/ 23 w 24"/>
                  <a:gd name="T57" fmla="*/ 17 h 25"/>
                  <a:gd name="T58" fmla="*/ 23 w 24"/>
                  <a:gd name="T59" fmla="*/ 18 h 25"/>
                  <a:gd name="T60" fmla="*/ 20 w 24"/>
                  <a:gd name="T61" fmla="*/ 24 h 25"/>
                  <a:gd name="T62" fmla="*/ 17 w 24"/>
                  <a:gd name="T63" fmla="*/ 25 h 25"/>
                  <a:gd name="T64" fmla="*/ 1 w 24"/>
                  <a:gd name="T65" fmla="*/ 9 h 25"/>
                  <a:gd name="T66" fmla="*/ 4 w 24"/>
                  <a:gd name="T67" fmla="*/ 11 h 25"/>
                  <a:gd name="T68" fmla="*/ 6 w 24"/>
                  <a:gd name="T69" fmla="*/ 13 h 25"/>
                  <a:gd name="T70" fmla="*/ 7 w 24"/>
                  <a:gd name="T71" fmla="*/ 13 h 25"/>
                  <a:gd name="T72" fmla="*/ 9 w 24"/>
                  <a:gd name="T73" fmla="*/ 14 h 25"/>
                  <a:gd name="T74" fmla="*/ 13 w 24"/>
                  <a:gd name="T75" fmla="*/ 17 h 25"/>
                  <a:gd name="T76" fmla="*/ 14 w 24"/>
                  <a:gd name="T77" fmla="*/ 18 h 25"/>
                  <a:gd name="T78" fmla="*/ 13 w 24"/>
                  <a:gd name="T79" fmla="*/ 21 h 25"/>
                  <a:gd name="T80" fmla="*/ 12 w 24"/>
                  <a:gd name="T81" fmla="*/ 23 h 25"/>
                  <a:gd name="T82" fmla="*/ 17 w 24"/>
                  <a:gd name="T83" fmla="*/ 23 h 25"/>
                  <a:gd name="T84" fmla="*/ 19 w 24"/>
                  <a:gd name="T85" fmla="*/ 23 h 25"/>
                  <a:gd name="T86" fmla="*/ 22 w 24"/>
                  <a:gd name="T87" fmla="*/ 18 h 25"/>
                  <a:gd name="T88" fmla="*/ 22 w 24"/>
                  <a:gd name="T89" fmla="*/ 17 h 25"/>
                  <a:gd name="T90" fmla="*/ 22 w 24"/>
                  <a:gd name="T91" fmla="*/ 17 h 25"/>
                  <a:gd name="T92" fmla="*/ 22 w 24"/>
                  <a:gd name="T93" fmla="*/ 14 h 25"/>
                  <a:gd name="T94" fmla="*/ 22 w 24"/>
                  <a:gd name="T95" fmla="*/ 14 h 25"/>
                  <a:gd name="T96" fmla="*/ 21 w 24"/>
                  <a:gd name="T97" fmla="*/ 14 h 25"/>
                  <a:gd name="T98" fmla="*/ 20 w 24"/>
                  <a:gd name="T99" fmla="*/ 14 h 25"/>
                  <a:gd name="T100" fmla="*/ 19 w 24"/>
                  <a:gd name="T101" fmla="*/ 13 h 25"/>
                  <a:gd name="T102" fmla="*/ 19 w 24"/>
                  <a:gd name="T103" fmla="*/ 12 h 25"/>
                  <a:gd name="T104" fmla="*/ 18 w 24"/>
                  <a:gd name="T105" fmla="*/ 10 h 25"/>
                  <a:gd name="T106" fmla="*/ 17 w 24"/>
                  <a:gd name="T107" fmla="*/ 9 h 25"/>
                  <a:gd name="T108" fmla="*/ 15 w 24"/>
                  <a:gd name="T109" fmla="*/ 10 h 25"/>
                  <a:gd name="T110" fmla="*/ 12 w 24"/>
                  <a:gd name="T111" fmla="*/ 5 h 25"/>
                  <a:gd name="T112" fmla="*/ 12 w 24"/>
                  <a:gd name="T113" fmla="*/ 3 h 25"/>
                  <a:gd name="T114" fmla="*/ 9 w 24"/>
                  <a:gd name="T115" fmla="*/ 1 h 25"/>
                  <a:gd name="T116" fmla="*/ 5 w 24"/>
                  <a:gd name="T117" fmla="*/ 2 h 25"/>
                  <a:gd name="T118" fmla="*/ 4 w 24"/>
                  <a:gd name="T119" fmla="*/ 2 h 25"/>
                  <a:gd name="T120" fmla="*/ 2 w 24"/>
                  <a:gd name="T121" fmla="*/ 7 h 25"/>
                  <a:gd name="T122" fmla="*/ 1 w 24"/>
                  <a:gd name="T123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" h="25">
                    <a:moveTo>
                      <a:pt x="17" y="25"/>
                    </a:moveTo>
                    <a:cubicBezTo>
                      <a:pt x="17" y="25"/>
                      <a:pt x="12" y="25"/>
                      <a:pt x="11" y="23"/>
                    </a:cubicBezTo>
                    <a:cubicBezTo>
                      <a:pt x="11" y="22"/>
                      <a:pt x="11" y="21"/>
                      <a:pt x="12" y="20"/>
                    </a:cubicBezTo>
                    <a:cubicBezTo>
                      <a:pt x="13" y="20"/>
                      <a:pt x="13" y="19"/>
                      <a:pt x="13" y="19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1" y="17"/>
                      <a:pt x="10" y="16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4" y="14"/>
                      <a:pt x="3" y="13"/>
                      <a:pt x="3" y="12"/>
                    </a:cubicBezTo>
                    <a:cubicBezTo>
                      <a:pt x="2" y="11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" y="4"/>
                      <a:pt x="1" y="2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1" y="0"/>
                      <a:pt x="12" y="1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4"/>
                      <a:pt x="14" y="5"/>
                    </a:cubicBezTo>
                    <a:cubicBezTo>
                      <a:pt x="14" y="7"/>
                      <a:pt x="14" y="8"/>
                      <a:pt x="16" y="8"/>
                    </a:cubicBezTo>
                    <a:cubicBezTo>
                      <a:pt x="16" y="8"/>
                      <a:pt x="16" y="8"/>
                      <a:pt x="17" y="8"/>
                    </a:cubicBezTo>
                    <a:cubicBezTo>
                      <a:pt x="17" y="8"/>
                      <a:pt x="19" y="8"/>
                      <a:pt x="19" y="9"/>
                    </a:cubicBezTo>
                    <a:cubicBezTo>
                      <a:pt x="20" y="9"/>
                      <a:pt x="20" y="10"/>
                      <a:pt x="20" y="12"/>
                    </a:cubicBezTo>
                    <a:cubicBezTo>
                      <a:pt x="20" y="12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2" y="13"/>
                      <a:pt x="22" y="13"/>
                    </a:cubicBezTo>
                    <a:cubicBezTo>
                      <a:pt x="22" y="13"/>
                      <a:pt x="23" y="13"/>
                      <a:pt x="23" y="13"/>
                    </a:cubicBezTo>
                    <a:cubicBezTo>
                      <a:pt x="24" y="14"/>
                      <a:pt x="23" y="15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0"/>
                      <a:pt x="22" y="23"/>
                      <a:pt x="20" y="24"/>
                    </a:cubicBezTo>
                    <a:cubicBezTo>
                      <a:pt x="19" y="25"/>
                      <a:pt x="18" y="25"/>
                      <a:pt x="17" y="25"/>
                    </a:cubicBezTo>
                    <a:close/>
                    <a:moveTo>
                      <a:pt x="1" y="9"/>
                    </a:moveTo>
                    <a:cubicBezTo>
                      <a:pt x="2" y="9"/>
                      <a:pt x="3" y="10"/>
                      <a:pt x="4" y="11"/>
                    </a:cubicBezTo>
                    <a:cubicBezTo>
                      <a:pt x="4" y="12"/>
                      <a:pt x="5" y="13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10" y="15"/>
                      <a:pt x="12" y="16"/>
                      <a:pt x="13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4" y="19"/>
                      <a:pt x="14" y="20"/>
                      <a:pt x="13" y="21"/>
                    </a:cubicBezTo>
                    <a:cubicBezTo>
                      <a:pt x="13" y="22"/>
                      <a:pt x="12" y="22"/>
                      <a:pt x="12" y="23"/>
                    </a:cubicBezTo>
                    <a:cubicBezTo>
                      <a:pt x="13" y="23"/>
                      <a:pt x="15" y="23"/>
                      <a:pt x="17" y="23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1" y="22"/>
                      <a:pt x="21" y="20"/>
                      <a:pt x="22" y="18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5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4"/>
                      <a:pt x="22" y="14"/>
                      <a:pt x="21" y="14"/>
                    </a:cubicBezTo>
                    <a:cubicBezTo>
                      <a:pt x="21" y="14"/>
                      <a:pt x="21" y="14"/>
                      <a:pt x="20" y="14"/>
                    </a:cubicBezTo>
                    <a:cubicBezTo>
                      <a:pt x="19" y="14"/>
                      <a:pt x="19" y="14"/>
                      <a:pt x="19" y="13"/>
                    </a:cubicBezTo>
                    <a:cubicBezTo>
                      <a:pt x="19" y="13"/>
                      <a:pt x="19" y="13"/>
                      <a:pt x="19" y="12"/>
                    </a:cubicBezTo>
                    <a:cubicBezTo>
                      <a:pt x="19" y="11"/>
                      <a:pt x="19" y="10"/>
                      <a:pt x="18" y="10"/>
                    </a:cubicBezTo>
                    <a:cubicBezTo>
                      <a:pt x="18" y="9"/>
                      <a:pt x="17" y="9"/>
                      <a:pt x="17" y="9"/>
                    </a:cubicBezTo>
                    <a:cubicBezTo>
                      <a:pt x="16" y="10"/>
                      <a:pt x="16" y="10"/>
                      <a:pt x="15" y="10"/>
                    </a:cubicBezTo>
                    <a:cubicBezTo>
                      <a:pt x="12" y="9"/>
                      <a:pt x="12" y="7"/>
                      <a:pt x="12" y="5"/>
                    </a:cubicBezTo>
                    <a:cubicBezTo>
                      <a:pt x="12" y="4"/>
                      <a:pt x="12" y="4"/>
                      <a:pt x="12" y="3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1"/>
                      <a:pt x="7" y="1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5"/>
                      <a:pt x="2" y="7"/>
                    </a:cubicBezTo>
                    <a:cubicBezTo>
                      <a:pt x="2" y="7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7" name="Freeform 161"/>
              <p:cNvSpPr/>
              <p:nvPr/>
            </p:nvSpPr>
            <p:spPr bwMode="auto">
              <a:xfrm>
                <a:off x="3256" y="2361"/>
                <a:ext cx="80" cy="121"/>
              </a:xfrm>
              <a:custGeom>
                <a:avLst/>
                <a:gdLst>
                  <a:gd name="T0" fmla="*/ 31 w 34"/>
                  <a:gd name="T1" fmla="*/ 48 h 51"/>
                  <a:gd name="T2" fmla="*/ 26 w 34"/>
                  <a:gd name="T3" fmla="*/ 47 h 51"/>
                  <a:gd name="T4" fmla="*/ 20 w 34"/>
                  <a:gd name="T5" fmla="*/ 44 h 51"/>
                  <a:gd name="T6" fmla="*/ 14 w 34"/>
                  <a:gd name="T7" fmla="*/ 39 h 51"/>
                  <a:gd name="T8" fmla="*/ 13 w 34"/>
                  <a:gd name="T9" fmla="*/ 36 h 51"/>
                  <a:gd name="T10" fmla="*/ 11 w 34"/>
                  <a:gd name="T11" fmla="*/ 33 h 51"/>
                  <a:gd name="T12" fmla="*/ 8 w 34"/>
                  <a:gd name="T13" fmla="*/ 26 h 51"/>
                  <a:gd name="T14" fmla="*/ 5 w 34"/>
                  <a:gd name="T15" fmla="*/ 20 h 51"/>
                  <a:gd name="T16" fmla="*/ 3 w 34"/>
                  <a:gd name="T17" fmla="*/ 18 h 51"/>
                  <a:gd name="T18" fmla="*/ 1 w 34"/>
                  <a:gd name="T19" fmla="*/ 16 h 51"/>
                  <a:gd name="T20" fmla="*/ 1 w 34"/>
                  <a:gd name="T21" fmla="*/ 15 h 51"/>
                  <a:gd name="T22" fmla="*/ 3 w 34"/>
                  <a:gd name="T23" fmla="*/ 10 h 51"/>
                  <a:gd name="T24" fmla="*/ 2 w 34"/>
                  <a:gd name="T25" fmla="*/ 13 h 51"/>
                  <a:gd name="T26" fmla="*/ 6 w 34"/>
                  <a:gd name="T27" fmla="*/ 13 h 51"/>
                  <a:gd name="T28" fmla="*/ 7 w 34"/>
                  <a:gd name="T29" fmla="*/ 11 h 51"/>
                  <a:gd name="T30" fmla="*/ 9 w 34"/>
                  <a:gd name="T31" fmla="*/ 10 h 51"/>
                  <a:gd name="T32" fmla="*/ 13 w 34"/>
                  <a:gd name="T33" fmla="*/ 7 h 51"/>
                  <a:gd name="T34" fmla="*/ 16 w 34"/>
                  <a:gd name="T35" fmla="*/ 3 h 51"/>
                  <a:gd name="T36" fmla="*/ 18 w 34"/>
                  <a:gd name="T37" fmla="*/ 2 h 51"/>
                  <a:gd name="T38" fmla="*/ 22 w 34"/>
                  <a:gd name="T39" fmla="*/ 6 h 51"/>
                  <a:gd name="T40" fmla="*/ 28 w 34"/>
                  <a:gd name="T41" fmla="*/ 11 h 51"/>
                  <a:gd name="T42" fmla="*/ 30 w 34"/>
                  <a:gd name="T43" fmla="*/ 12 h 51"/>
                  <a:gd name="T44" fmla="*/ 22 w 34"/>
                  <a:gd name="T45" fmla="*/ 17 h 51"/>
                  <a:gd name="T46" fmla="*/ 20 w 34"/>
                  <a:gd name="T47" fmla="*/ 21 h 51"/>
                  <a:gd name="T48" fmla="*/ 22 w 34"/>
                  <a:gd name="T49" fmla="*/ 26 h 51"/>
                  <a:gd name="T50" fmla="*/ 25 w 34"/>
                  <a:gd name="T51" fmla="*/ 27 h 51"/>
                  <a:gd name="T52" fmla="*/ 29 w 34"/>
                  <a:gd name="T53" fmla="*/ 25 h 51"/>
                  <a:gd name="T54" fmla="*/ 31 w 34"/>
                  <a:gd name="T55" fmla="*/ 30 h 51"/>
                  <a:gd name="T56" fmla="*/ 33 w 34"/>
                  <a:gd name="T57" fmla="*/ 33 h 51"/>
                  <a:gd name="T58" fmla="*/ 33 w 34"/>
                  <a:gd name="T59" fmla="*/ 36 h 51"/>
                  <a:gd name="T60" fmla="*/ 33 w 34"/>
                  <a:gd name="T61" fmla="*/ 39 h 51"/>
                  <a:gd name="T62" fmla="*/ 32 w 34"/>
                  <a:gd name="T63" fmla="*/ 40 h 51"/>
                  <a:gd name="T64" fmla="*/ 32 w 34"/>
                  <a:gd name="T65" fmla="*/ 42 h 51"/>
                  <a:gd name="T66" fmla="*/ 33 w 34"/>
                  <a:gd name="T67" fmla="*/ 45 h 51"/>
                  <a:gd name="T68" fmla="*/ 31 w 34"/>
                  <a:gd name="T69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4" h="51">
                    <a:moveTo>
                      <a:pt x="31" y="48"/>
                    </a:moveTo>
                    <a:cubicBezTo>
                      <a:pt x="30" y="51"/>
                      <a:pt x="27" y="48"/>
                      <a:pt x="26" y="47"/>
                    </a:cubicBezTo>
                    <a:cubicBezTo>
                      <a:pt x="24" y="46"/>
                      <a:pt x="22" y="45"/>
                      <a:pt x="20" y="44"/>
                    </a:cubicBezTo>
                    <a:cubicBezTo>
                      <a:pt x="18" y="43"/>
                      <a:pt x="16" y="41"/>
                      <a:pt x="14" y="39"/>
                    </a:cubicBezTo>
                    <a:cubicBezTo>
                      <a:pt x="13" y="38"/>
                      <a:pt x="13" y="38"/>
                      <a:pt x="13" y="36"/>
                    </a:cubicBezTo>
                    <a:cubicBezTo>
                      <a:pt x="13" y="35"/>
                      <a:pt x="12" y="34"/>
                      <a:pt x="11" y="33"/>
                    </a:cubicBezTo>
                    <a:cubicBezTo>
                      <a:pt x="10" y="31"/>
                      <a:pt x="9" y="29"/>
                      <a:pt x="8" y="26"/>
                    </a:cubicBezTo>
                    <a:cubicBezTo>
                      <a:pt x="7" y="24"/>
                      <a:pt x="6" y="23"/>
                      <a:pt x="5" y="20"/>
                    </a:cubicBezTo>
                    <a:cubicBezTo>
                      <a:pt x="4" y="19"/>
                      <a:pt x="4" y="19"/>
                      <a:pt x="3" y="18"/>
                    </a:cubicBezTo>
                    <a:cubicBezTo>
                      <a:pt x="2" y="18"/>
                      <a:pt x="2" y="17"/>
                      <a:pt x="1" y="16"/>
                    </a:cubicBezTo>
                    <a:cubicBezTo>
                      <a:pt x="0" y="16"/>
                      <a:pt x="1" y="16"/>
                      <a:pt x="1" y="15"/>
                    </a:cubicBezTo>
                    <a:cubicBezTo>
                      <a:pt x="0" y="12"/>
                      <a:pt x="0" y="12"/>
                      <a:pt x="3" y="10"/>
                    </a:cubicBezTo>
                    <a:cubicBezTo>
                      <a:pt x="3" y="11"/>
                      <a:pt x="2" y="11"/>
                      <a:pt x="2" y="13"/>
                    </a:cubicBezTo>
                    <a:cubicBezTo>
                      <a:pt x="5" y="12"/>
                      <a:pt x="5" y="15"/>
                      <a:pt x="6" y="13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8"/>
                      <a:pt x="12" y="8"/>
                      <a:pt x="13" y="7"/>
                    </a:cubicBezTo>
                    <a:cubicBezTo>
                      <a:pt x="14" y="6"/>
                      <a:pt x="15" y="4"/>
                      <a:pt x="16" y="3"/>
                    </a:cubicBezTo>
                    <a:cubicBezTo>
                      <a:pt x="14" y="1"/>
                      <a:pt x="16" y="0"/>
                      <a:pt x="18" y="2"/>
                    </a:cubicBezTo>
                    <a:cubicBezTo>
                      <a:pt x="19" y="3"/>
                      <a:pt x="21" y="5"/>
                      <a:pt x="22" y="6"/>
                    </a:cubicBezTo>
                    <a:cubicBezTo>
                      <a:pt x="23" y="9"/>
                      <a:pt x="33" y="4"/>
                      <a:pt x="28" y="11"/>
                    </a:cubicBezTo>
                    <a:cubicBezTo>
                      <a:pt x="29" y="11"/>
                      <a:pt x="30" y="11"/>
                      <a:pt x="30" y="12"/>
                    </a:cubicBezTo>
                    <a:cubicBezTo>
                      <a:pt x="28" y="12"/>
                      <a:pt x="22" y="13"/>
                      <a:pt x="22" y="17"/>
                    </a:cubicBezTo>
                    <a:cubicBezTo>
                      <a:pt x="22" y="18"/>
                      <a:pt x="20" y="19"/>
                      <a:pt x="20" y="21"/>
                    </a:cubicBezTo>
                    <a:cubicBezTo>
                      <a:pt x="20" y="23"/>
                      <a:pt x="23" y="23"/>
                      <a:pt x="22" y="26"/>
                    </a:cubicBezTo>
                    <a:cubicBezTo>
                      <a:pt x="24" y="25"/>
                      <a:pt x="24" y="27"/>
                      <a:pt x="25" y="27"/>
                    </a:cubicBezTo>
                    <a:cubicBezTo>
                      <a:pt x="26" y="27"/>
                      <a:pt x="28" y="26"/>
                      <a:pt x="29" y="25"/>
                    </a:cubicBezTo>
                    <a:cubicBezTo>
                      <a:pt x="29" y="27"/>
                      <a:pt x="28" y="30"/>
                      <a:pt x="31" y="30"/>
                    </a:cubicBezTo>
                    <a:cubicBezTo>
                      <a:pt x="32" y="29"/>
                      <a:pt x="32" y="32"/>
                      <a:pt x="33" y="33"/>
                    </a:cubicBezTo>
                    <a:cubicBezTo>
                      <a:pt x="34" y="34"/>
                      <a:pt x="33" y="34"/>
                      <a:pt x="33" y="36"/>
                    </a:cubicBezTo>
                    <a:cubicBezTo>
                      <a:pt x="33" y="37"/>
                      <a:pt x="33" y="38"/>
                      <a:pt x="33" y="39"/>
                    </a:cubicBezTo>
                    <a:cubicBezTo>
                      <a:pt x="33" y="40"/>
                      <a:pt x="32" y="39"/>
                      <a:pt x="32" y="40"/>
                    </a:cubicBezTo>
                    <a:cubicBezTo>
                      <a:pt x="32" y="41"/>
                      <a:pt x="33" y="41"/>
                      <a:pt x="32" y="42"/>
                    </a:cubicBezTo>
                    <a:cubicBezTo>
                      <a:pt x="31" y="43"/>
                      <a:pt x="33" y="44"/>
                      <a:pt x="33" y="45"/>
                    </a:cubicBezTo>
                    <a:cubicBezTo>
                      <a:pt x="32" y="46"/>
                      <a:pt x="31" y="46"/>
                      <a:pt x="31" y="48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8" name="Freeform 162"/>
              <p:cNvSpPr>
                <a:spLocks noEditPoints="1"/>
              </p:cNvSpPr>
              <p:nvPr/>
            </p:nvSpPr>
            <p:spPr bwMode="auto">
              <a:xfrm>
                <a:off x="3253" y="2361"/>
                <a:ext cx="83" cy="119"/>
              </a:xfrm>
              <a:custGeom>
                <a:avLst/>
                <a:gdLst>
                  <a:gd name="T0" fmla="*/ 26 w 35"/>
                  <a:gd name="T1" fmla="*/ 48 h 50"/>
                  <a:gd name="T2" fmla="*/ 14 w 35"/>
                  <a:gd name="T3" fmla="*/ 40 h 50"/>
                  <a:gd name="T4" fmla="*/ 12 w 35"/>
                  <a:gd name="T5" fmla="*/ 34 h 50"/>
                  <a:gd name="T6" fmla="*/ 8 w 35"/>
                  <a:gd name="T7" fmla="*/ 27 h 50"/>
                  <a:gd name="T8" fmla="*/ 5 w 35"/>
                  <a:gd name="T9" fmla="*/ 20 h 50"/>
                  <a:gd name="T10" fmla="*/ 1 w 35"/>
                  <a:gd name="T11" fmla="*/ 16 h 50"/>
                  <a:gd name="T12" fmla="*/ 4 w 35"/>
                  <a:gd name="T13" fmla="*/ 9 h 50"/>
                  <a:gd name="T14" fmla="*/ 4 w 35"/>
                  <a:gd name="T15" fmla="*/ 12 h 50"/>
                  <a:gd name="T16" fmla="*/ 7 w 35"/>
                  <a:gd name="T17" fmla="*/ 12 h 50"/>
                  <a:gd name="T18" fmla="*/ 9 w 35"/>
                  <a:gd name="T19" fmla="*/ 9 h 50"/>
                  <a:gd name="T20" fmla="*/ 15 w 35"/>
                  <a:gd name="T21" fmla="*/ 5 h 50"/>
                  <a:gd name="T22" fmla="*/ 19 w 35"/>
                  <a:gd name="T23" fmla="*/ 2 h 50"/>
                  <a:gd name="T24" fmla="*/ 25 w 35"/>
                  <a:gd name="T25" fmla="*/ 7 h 50"/>
                  <a:gd name="T26" fmla="*/ 31 w 35"/>
                  <a:gd name="T27" fmla="*/ 7 h 50"/>
                  <a:gd name="T28" fmla="*/ 31 w 35"/>
                  <a:gd name="T29" fmla="*/ 11 h 50"/>
                  <a:gd name="T30" fmla="*/ 30 w 35"/>
                  <a:gd name="T31" fmla="*/ 12 h 50"/>
                  <a:gd name="T32" fmla="*/ 22 w 35"/>
                  <a:gd name="T33" fmla="*/ 21 h 50"/>
                  <a:gd name="T34" fmla="*/ 25 w 35"/>
                  <a:gd name="T35" fmla="*/ 26 h 50"/>
                  <a:gd name="T36" fmla="*/ 29 w 35"/>
                  <a:gd name="T37" fmla="*/ 25 h 50"/>
                  <a:gd name="T38" fmla="*/ 30 w 35"/>
                  <a:gd name="T39" fmla="*/ 27 h 50"/>
                  <a:gd name="T40" fmla="*/ 32 w 35"/>
                  <a:gd name="T41" fmla="*/ 29 h 50"/>
                  <a:gd name="T42" fmla="*/ 35 w 35"/>
                  <a:gd name="T43" fmla="*/ 35 h 50"/>
                  <a:gd name="T44" fmla="*/ 34 w 35"/>
                  <a:gd name="T45" fmla="*/ 39 h 50"/>
                  <a:gd name="T46" fmla="*/ 34 w 35"/>
                  <a:gd name="T47" fmla="*/ 42 h 50"/>
                  <a:gd name="T48" fmla="*/ 33 w 35"/>
                  <a:gd name="T49" fmla="*/ 47 h 50"/>
                  <a:gd name="T50" fmla="*/ 33 w 35"/>
                  <a:gd name="T51" fmla="*/ 48 h 50"/>
                  <a:gd name="T52" fmla="*/ 4 w 35"/>
                  <a:gd name="T53" fmla="*/ 18 h 50"/>
                  <a:gd name="T54" fmla="*/ 8 w 35"/>
                  <a:gd name="T55" fmla="*/ 22 h 50"/>
                  <a:gd name="T56" fmla="*/ 13 w 35"/>
                  <a:gd name="T57" fmla="*/ 33 h 50"/>
                  <a:gd name="T58" fmla="*/ 15 w 35"/>
                  <a:gd name="T59" fmla="*/ 37 h 50"/>
                  <a:gd name="T60" fmla="*/ 24 w 35"/>
                  <a:gd name="T61" fmla="*/ 45 h 50"/>
                  <a:gd name="T62" fmla="*/ 31 w 35"/>
                  <a:gd name="T63" fmla="*/ 49 h 50"/>
                  <a:gd name="T64" fmla="*/ 33 w 35"/>
                  <a:gd name="T65" fmla="*/ 45 h 50"/>
                  <a:gd name="T66" fmla="*/ 33 w 35"/>
                  <a:gd name="T67" fmla="*/ 41 h 50"/>
                  <a:gd name="T68" fmla="*/ 32 w 35"/>
                  <a:gd name="T69" fmla="*/ 39 h 50"/>
                  <a:gd name="T70" fmla="*/ 33 w 35"/>
                  <a:gd name="T71" fmla="*/ 36 h 50"/>
                  <a:gd name="T72" fmla="*/ 33 w 35"/>
                  <a:gd name="T73" fmla="*/ 32 h 50"/>
                  <a:gd name="T74" fmla="*/ 29 w 35"/>
                  <a:gd name="T75" fmla="*/ 27 h 50"/>
                  <a:gd name="T76" fmla="*/ 24 w 35"/>
                  <a:gd name="T77" fmla="*/ 27 h 50"/>
                  <a:gd name="T78" fmla="*/ 23 w 35"/>
                  <a:gd name="T79" fmla="*/ 25 h 50"/>
                  <a:gd name="T80" fmla="*/ 22 w 35"/>
                  <a:gd name="T81" fmla="*/ 18 h 50"/>
                  <a:gd name="T82" fmla="*/ 28 w 35"/>
                  <a:gd name="T83" fmla="*/ 11 h 50"/>
                  <a:gd name="T84" fmla="*/ 28 w 35"/>
                  <a:gd name="T85" fmla="*/ 8 h 50"/>
                  <a:gd name="T86" fmla="*/ 22 w 35"/>
                  <a:gd name="T87" fmla="*/ 6 h 50"/>
                  <a:gd name="T88" fmla="*/ 17 w 35"/>
                  <a:gd name="T89" fmla="*/ 2 h 50"/>
                  <a:gd name="T90" fmla="*/ 18 w 35"/>
                  <a:gd name="T91" fmla="*/ 4 h 50"/>
                  <a:gd name="T92" fmla="*/ 12 w 35"/>
                  <a:gd name="T93" fmla="*/ 8 h 50"/>
                  <a:gd name="T94" fmla="*/ 9 w 35"/>
                  <a:gd name="T95" fmla="*/ 11 h 50"/>
                  <a:gd name="T96" fmla="*/ 7 w 35"/>
                  <a:gd name="T97" fmla="*/ 15 h 50"/>
                  <a:gd name="T98" fmla="*/ 3 w 35"/>
                  <a:gd name="T99" fmla="*/ 14 h 50"/>
                  <a:gd name="T100" fmla="*/ 3 w 35"/>
                  <a:gd name="T10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" h="50">
                    <a:moveTo>
                      <a:pt x="31" y="50"/>
                    </a:moveTo>
                    <a:cubicBezTo>
                      <a:pt x="29" y="50"/>
                      <a:pt x="28" y="49"/>
                      <a:pt x="27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5" y="47"/>
                      <a:pt x="24" y="46"/>
                      <a:pt x="23" y="46"/>
                    </a:cubicBezTo>
                    <a:cubicBezTo>
                      <a:pt x="22" y="46"/>
                      <a:pt x="21" y="45"/>
                      <a:pt x="20" y="45"/>
                    </a:cubicBezTo>
                    <a:cubicBezTo>
                      <a:pt x="18" y="43"/>
                      <a:pt x="16" y="42"/>
                      <a:pt x="14" y="40"/>
                    </a:cubicBezTo>
                    <a:cubicBezTo>
                      <a:pt x="14" y="39"/>
                      <a:pt x="14" y="38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3" y="36"/>
                      <a:pt x="13" y="35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0" y="31"/>
                      <a:pt x="9" y="29"/>
                      <a:pt x="9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5"/>
                      <a:pt x="7" y="24"/>
                      <a:pt x="6" y="23"/>
                    </a:cubicBezTo>
                    <a:cubicBezTo>
                      <a:pt x="6" y="22"/>
                      <a:pt x="5" y="22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6"/>
                      <a:pt x="1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0" y="12"/>
                      <a:pt x="1" y="12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6" y="13"/>
                    </a:cubicBezTo>
                    <a:cubicBezTo>
                      <a:pt x="6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0"/>
                      <a:pt x="9" y="9"/>
                      <a:pt x="9" y="9"/>
                    </a:cubicBezTo>
                    <a:cubicBezTo>
                      <a:pt x="9" y="8"/>
                      <a:pt x="11" y="8"/>
                      <a:pt x="12" y="7"/>
                    </a:cubicBezTo>
                    <a:cubicBezTo>
                      <a:pt x="13" y="7"/>
                      <a:pt x="13" y="7"/>
                      <a:pt x="14" y="6"/>
                    </a:cubicBezTo>
                    <a:cubicBezTo>
                      <a:pt x="14" y="6"/>
                      <a:pt x="15" y="5"/>
                      <a:pt x="15" y="5"/>
                    </a:cubicBezTo>
                    <a:cubicBezTo>
                      <a:pt x="15" y="4"/>
                      <a:pt x="16" y="4"/>
                      <a:pt x="16" y="3"/>
                    </a:cubicBezTo>
                    <a:cubicBezTo>
                      <a:pt x="16" y="2"/>
                      <a:pt x="16" y="2"/>
                      <a:pt x="16" y="1"/>
                    </a:cubicBezTo>
                    <a:cubicBezTo>
                      <a:pt x="16" y="0"/>
                      <a:pt x="18" y="0"/>
                      <a:pt x="19" y="2"/>
                    </a:cubicBezTo>
                    <a:cubicBezTo>
                      <a:pt x="20" y="2"/>
                      <a:pt x="20" y="3"/>
                      <a:pt x="21" y="3"/>
                    </a:cubicBezTo>
                    <a:cubicBezTo>
                      <a:pt x="22" y="4"/>
                      <a:pt x="23" y="5"/>
                      <a:pt x="23" y="6"/>
                    </a:cubicBezTo>
                    <a:cubicBezTo>
                      <a:pt x="23" y="6"/>
                      <a:pt x="24" y="7"/>
                      <a:pt x="25" y="7"/>
                    </a:cubicBezTo>
                    <a:cubicBezTo>
                      <a:pt x="26" y="7"/>
                      <a:pt x="26" y="6"/>
                      <a:pt x="27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9" y="6"/>
                      <a:pt x="31" y="7"/>
                      <a:pt x="31" y="7"/>
                    </a:cubicBezTo>
                    <a:cubicBezTo>
                      <a:pt x="31" y="8"/>
                      <a:pt x="31" y="9"/>
                      <a:pt x="30" y="10"/>
                    </a:cubicBezTo>
                    <a:cubicBezTo>
                      <a:pt x="30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0" y="12"/>
                    </a:cubicBezTo>
                    <a:cubicBezTo>
                      <a:pt x="28" y="13"/>
                      <a:pt x="24" y="14"/>
                      <a:pt x="24" y="17"/>
                    </a:cubicBezTo>
                    <a:cubicBezTo>
                      <a:pt x="24" y="18"/>
                      <a:pt x="23" y="18"/>
                      <a:pt x="23" y="19"/>
                    </a:cubicBezTo>
                    <a:cubicBezTo>
                      <a:pt x="22" y="20"/>
                      <a:pt x="22" y="20"/>
                      <a:pt x="22" y="21"/>
                    </a:cubicBezTo>
                    <a:cubicBezTo>
                      <a:pt x="22" y="22"/>
                      <a:pt x="22" y="22"/>
                      <a:pt x="23" y="23"/>
                    </a:cubicBezTo>
                    <a:cubicBezTo>
                      <a:pt x="23" y="23"/>
                      <a:pt x="24" y="24"/>
                      <a:pt x="24" y="25"/>
                    </a:cubicBezTo>
                    <a:cubicBezTo>
                      <a:pt x="25" y="25"/>
                      <a:pt x="25" y="25"/>
                      <a:pt x="25" y="26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7" y="26"/>
                      <a:pt x="28" y="26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6"/>
                      <a:pt x="30" y="26"/>
                      <a:pt x="30" y="27"/>
                    </a:cubicBezTo>
                    <a:cubicBezTo>
                      <a:pt x="30" y="28"/>
                      <a:pt x="30" y="29"/>
                      <a:pt x="30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3" y="29"/>
                      <a:pt x="34" y="31"/>
                      <a:pt x="34" y="32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4" y="35"/>
                      <a:pt x="34" y="35"/>
                      <a:pt x="34" y="36"/>
                    </a:cubicBezTo>
                    <a:cubicBezTo>
                      <a:pt x="34" y="36"/>
                      <a:pt x="34" y="36"/>
                      <a:pt x="34" y="37"/>
                    </a:cubicBezTo>
                    <a:cubicBezTo>
                      <a:pt x="34" y="38"/>
                      <a:pt x="34" y="38"/>
                      <a:pt x="34" y="39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1"/>
                      <a:pt x="34" y="41"/>
                      <a:pt x="34" y="42"/>
                    </a:cubicBezTo>
                    <a:cubicBezTo>
                      <a:pt x="33" y="43"/>
                      <a:pt x="33" y="43"/>
                      <a:pt x="34" y="43"/>
                    </a:cubicBezTo>
                    <a:cubicBezTo>
                      <a:pt x="34" y="44"/>
                      <a:pt x="34" y="44"/>
                      <a:pt x="34" y="45"/>
                    </a:cubicBezTo>
                    <a:cubicBezTo>
                      <a:pt x="34" y="46"/>
                      <a:pt x="34" y="46"/>
                      <a:pt x="33" y="47"/>
                    </a:cubicBezTo>
                    <a:cubicBezTo>
                      <a:pt x="33" y="47"/>
                      <a:pt x="33" y="47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2" y="50"/>
                      <a:pt x="31" y="50"/>
                      <a:pt x="31" y="50"/>
                    </a:cubicBezTo>
                    <a:close/>
                    <a:moveTo>
                      <a:pt x="3" y="16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5" y="18"/>
                      <a:pt x="6" y="19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1"/>
                      <a:pt x="7" y="22"/>
                      <a:pt x="8" y="22"/>
                    </a:cubicBezTo>
                    <a:cubicBezTo>
                      <a:pt x="8" y="24"/>
                      <a:pt x="9" y="25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9"/>
                      <a:pt x="11" y="31"/>
                      <a:pt x="13" y="33"/>
                    </a:cubicBezTo>
                    <a:cubicBezTo>
                      <a:pt x="13" y="33"/>
                      <a:pt x="13" y="33"/>
                      <a:pt x="13" y="34"/>
                    </a:cubicBezTo>
                    <a:cubicBezTo>
                      <a:pt x="14" y="34"/>
                      <a:pt x="15" y="35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5" y="38"/>
                      <a:pt x="15" y="38"/>
                      <a:pt x="15" y="39"/>
                    </a:cubicBezTo>
                    <a:cubicBezTo>
                      <a:pt x="17" y="40"/>
                      <a:pt x="19" y="42"/>
                      <a:pt x="21" y="43"/>
                    </a:cubicBezTo>
                    <a:cubicBezTo>
                      <a:pt x="22" y="44"/>
                      <a:pt x="23" y="44"/>
                      <a:pt x="24" y="45"/>
                    </a:cubicBezTo>
                    <a:cubicBezTo>
                      <a:pt x="25" y="45"/>
                      <a:pt x="26" y="46"/>
                      <a:pt x="27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8" y="48"/>
                      <a:pt x="30" y="49"/>
                      <a:pt x="31" y="49"/>
                    </a:cubicBezTo>
                    <a:cubicBezTo>
                      <a:pt x="31" y="49"/>
                      <a:pt x="31" y="49"/>
                      <a:pt x="32" y="48"/>
                    </a:cubicBezTo>
                    <a:cubicBezTo>
                      <a:pt x="31" y="47"/>
                      <a:pt x="32" y="46"/>
                      <a:pt x="32" y="46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2" y="43"/>
                      <a:pt x="32" y="43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1"/>
                      <a:pt x="32" y="41"/>
                      <a:pt x="32" y="40"/>
                    </a:cubicBezTo>
                    <a:cubicBezTo>
                      <a:pt x="32" y="40"/>
                      <a:pt x="32" y="40"/>
                      <a:pt x="32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8"/>
                      <a:pt x="33" y="38"/>
                      <a:pt x="33" y="37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5"/>
                      <a:pt x="33" y="35"/>
                      <a:pt x="33" y="34"/>
                    </a:cubicBezTo>
                    <a:cubicBezTo>
                      <a:pt x="33" y="34"/>
                      <a:pt x="34" y="34"/>
                      <a:pt x="33" y="33"/>
                    </a:cubicBezTo>
                    <a:cubicBezTo>
                      <a:pt x="33" y="33"/>
                      <a:pt x="33" y="33"/>
                      <a:pt x="33" y="32"/>
                    </a:cubicBezTo>
                    <a:cubicBezTo>
                      <a:pt x="33" y="32"/>
                      <a:pt x="32" y="30"/>
                      <a:pt x="32" y="30"/>
                    </a:cubicBezTo>
                    <a:cubicBezTo>
                      <a:pt x="31" y="31"/>
                      <a:pt x="30" y="30"/>
                      <a:pt x="29" y="30"/>
                    </a:cubicBezTo>
                    <a:cubicBezTo>
                      <a:pt x="29" y="29"/>
                      <a:pt x="29" y="28"/>
                      <a:pt x="29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8" y="27"/>
                      <a:pt x="27" y="28"/>
                      <a:pt x="26" y="28"/>
                    </a:cubicBezTo>
                    <a:cubicBezTo>
                      <a:pt x="25" y="28"/>
                      <a:pt x="25" y="27"/>
                      <a:pt x="24" y="27"/>
                    </a:cubicBezTo>
                    <a:cubicBezTo>
                      <a:pt x="24" y="26"/>
                      <a:pt x="24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2" y="24"/>
                      <a:pt x="22" y="24"/>
                    </a:cubicBezTo>
                    <a:cubicBezTo>
                      <a:pt x="21" y="23"/>
                      <a:pt x="20" y="22"/>
                      <a:pt x="20" y="21"/>
                    </a:cubicBezTo>
                    <a:cubicBezTo>
                      <a:pt x="20" y="19"/>
                      <a:pt x="21" y="19"/>
                      <a:pt x="22" y="18"/>
                    </a:cubicBezTo>
                    <a:cubicBezTo>
                      <a:pt x="22" y="18"/>
                      <a:pt x="22" y="17"/>
                      <a:pt x="22" y="17"/>
                    </a:cubicBezTo>
                    <a:cubicBezTo>
                      <a:pt x="23" y="13"/>
                      <a:pt x="26" y="12"/>
                      <a:pt x="29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9"/>
                      <a:pt x="30" y="8"/>
                      <a:pt x="30" y="8"/>
                    </a:cubicBezTo>
                    <a:cubicBezTo>
                      <a:pt x="30" y="8"/>
                      <a:pt x="30" y="8"/>
                      <a:pt x="28" y="8"/>
                    </a:cubicBezTo>
                    <a:cubicBezTo>
                      <a:pt x="28" y="8"/>
                      <a:pt x="27" y="8"/>
                      <a:pt x="27" y="8"/>
                    </a:cubicBezTo>
                    <a:cubicBezTo>
                      <a:pt x="26" y="8"/>
                      <a:pt x="26" y="8"/>
                      <a:pt x="25" y="8"/>
                    </a:cubicBezTo>
                    <a:cubicBezTo>
                      <a:pt x="25" y="8"/>
                      <a:pt x="22" y="8"/>
                      <a:pt x="22" y="6"/>
                    </a:cubicBezTo>
                    <a:cubicBezTo>
                      <a:pt x="22" y="6"/>
                      <a:pt x="21" y="5"/>
                      <a:pt x="20" y="4"/>
                    </a:cubicBezTo>
                    <a:cubicBezTo>
                      <a:pt x="20" y="4"/>
                      <a:pt x="19" y="3"/>
                      <a:pt x="18" y="3"/>
                    </a:cubicBezTo>
                    <a:cubicBezTo>
                      <a:pt x="18" y="2"/>
                      <a:pt x="18" y="2"/>
                      <a:pt x="17" y="2"/>
                    </a:cubicBezTo>
                    <a:cubicBezTo>
                      <a:pt x="17" y="2"/>
                      <a:pt x="17" y="2"/>
                      <a:pt x="18" y="3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6" y="6"/>
                      <a:pt x="15" y="7"/>
                      <a:pt x="15" y="7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2" y="9"/>
                      <a:pt x="10" y="9"/>
                      <a:pt x="10" y="10"/>
                    </a:cubicBezTo>
                    <a:cubicBezTo>
                      <a:pt x="10" y="10"/>
                      <a:pt x="10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8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6" y="14"/>
                      <a:pt x="5" y="14"/>
                    </a:cubicBezTo>
                    <a:cubicBezTo>
                      <a:pt x="5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3" y="15"/>
                    </a:cubicBezTo>
                    <a:cubicBezTo>
                      <a:pt x="3" y="16"/>
                      <a:pt x="3" y="16"/>
                      <a:pt x="3" y="16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09" name="Freeform 163"/>
              <p:cNvSpPr/>
              <p:nvPr/>
            </p:nvSpPr>
            <p:spPr bwMode="auto">
              <a:xfrm>
                <a:off x="3403" y="2325"/>
                <a:ext cx="28" cy="26"/>
              </a:xfrm>
              <a:custGeom>
                <a:avLst/>
                <a:gdLst>
                  <a:gd name="T0" fmla="*/ 4 w 12"/>
                  <a:gd name="T1" fmla="*/ 11 h 11"/>
                  <a:gd name="T2" fmla="*/ 2 w 12"/>
                  <a:gd name="T3" fmla="*/ 7 h 11"/>
                  <a:gd name="T4" fmla="*/ 0 w 12"/>
                  <a:gd name="T5" fmla="*/ 3 h 11"/>
                  <a:gd name="T6" fmla="*/ 2 w 12"/>
                  <a:gd name="T7" fmla="*/ 1 h 11"/>
                  <a:gd name="T8" fmla="*/ 4 w 12"/>
                  <a:gd name="T9" fmla="*/ 0 h 11"/>
                  <a:gd name="T10" fmla="*/ 10 w 12"/>
                  <a:gd name="T11" fmla="*/ 0 h 11"/>
                  <a:gd name="T12" fmla="*/ 10 w 12"/>
                  <a:gd name="T13" fmla="*/ 3 h 11"/>
                  <a:gd name="T14" fmla="*/ 10 w 12"/>
                  <a:gd name="T15" fmla="*/ 8 h 11"/>
                  <a:gd name="T16" fmla="*/ 7 w 12"/>
                  <a:gd name="T17" fmla="*/ 9 h 11"/>
                  <a:gd name="T18" fmla="*/ 4 w 12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1">
                    <a:moveTo>
                      <a:pt x="4" y="11"/>
                    </a:moveTo>
                    <a:cubicBezTo>
                      <a:pt x="3" y="10"/>
                      <a:pt x="3" y="7"/>
                      <a:pt x="2" y="7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3" y="0"/>
                      <a:pt x="2" y="0"/>
                      <a:pt x="4" y="0"/>
                    </a:cubicBezTo>
                    <a:cubicBezTo>
                      <a:pt x="6" y="0"/>
                      <a:pt x="8" y="0"/>
                      <a:pt x="10" y="0"/>
                    </a:cubicBezTo>
                    <a:cubicBezTo>
                      <a:pt x="12" y="1"/>
                      <a:pt x="10" y="1"/>
                      <a:pt x="10" y="3"/>
                    </a:cubicBezTo>
                    <a:cubicBezTo>
                      <a:pt x="10" y="5"/>
                      <a:pt x="11" y="6"/>
                      <a:pt x="10" y="8"/>
                    </a:cubicBezTo>
                    <a:cubicBezTo>
                      <a:pt x="10" y="10"/>
                      <a:pt x="8" y="9"/>
                      <a:pt x="7" y="9"/>
                    </a:cubicBezTo>
                    <a:cubicBezTo>
                      <a:pt x="5" y="9"/>
                      <a:pt x="6" y="11"/>
                      <a:pt x="4" y="1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0" name="Freeform 164"/>
              <p:cNvSpPr>
                <a:spLocks noEditPoints="1"/>
              </p:cNvSpPr>
              <p:nvPr/>
            </p:nvSpPr>
            <p:spPr bwMode="auto">
              <a:xfrm>
                <a:off x="3400" y="2323"/>
                <a:ext cx="31" cy="31"/>
              </a:xfrm>
              <a:custGeom>
                <a:avLst/>
                <a:gdLst>
                  <a:gd name="T0" fmla="*/ 6 w 13"/>
                  <a:gd name="T1" fmla="*/ 13 h 13"/>
                  <a:gd name="T2" fmla="*/ 5 w 13"/>
                  <a:gd name="T3" fmla="*/ 12 h 13"/>
                  <a:gd name="T4" fmla="*/ 5 w 13"/>
                  <a:gd name="T5" fmla="*/ 12 h 13"/>
                  <a:gd name="T6" fmla="*/ 3 w 13"/>
                  <a:gd name="T7" fmla="*/ 10 h 13"/>
                  <a:gd name="T8" fmla="*/ 2 w 13"/>
                  <a:gd name="T9" fmla="*/ 9 h 13"/>
                  <a:gd name="T10" fmla="*/ 1 w 13"/>
                  <a:gd name="T11" fmla="*/ 7 h 13"/>
                  <a:gd name="T12" fmla="*/ 1 w 13"/>
                  <a:gd name="T13" fmla="*/ 4 h 13"/>
                  <a:gd name="T14" fmla="*/ 2 w 13"/>
                  <a:gd name="T15" fmla="*/ 3 h 13"/>
                  <a:gd name="T16" fmla="*/ 3 w 13"/>
                  <a:gd name="T17" fmla="*/ 2 h 13"/>
                  <a:gd name="T18" fmla="*/ 3 w 13"/>
                  <a:gd name="T19" fmla="*/ 2 h 13"/>
                  <a:gd name="T20" fmla="*/ 5 w 13"/>
                  <a:gd name="T21" fmla="*/ 1 h 13"/>
                  <a:gd name="T22" fmla="*/ 6 w 13"/>
                  <a:gd name="T23" fmla="*/ 1 h 13"/>
                  <a:gd name="T24" fmla="*/ 11 w 13"/>
                  <a:gd name="T25" fmla="*/ 1 h 13"/>
                  <a:gd name="T26" fmla="*/ 12 w 13"/>
                  <a:gd name="T27" fmla="*/ 2 h 13"/>
                  <a:gd name="T28" fmla="*/ 12 w 13"/>
                  <a:gd name="T29" fmla="*/ 3 h 13"/>
                  <a:gd name="T30" fmla="*/ 11 w 13"/>
                  <a:gd name="T31" fmla="*/ 4 h 13"/>
                  <a:gd name="T32" fmla="*/ 12 w 13"/>
                  <a:gd name="T33" fmla="*/ 6 h 13"/>
                  <a:gd name="T34" fmla="*/ 12 w 13"/>
                  <a:gd name="T35" fmla="*/ 9 h 13"/>
                  <a:gd name="T36" fmla="*/ 10 w 13"/>
                  <a:gd name="T37" fmla="*/ 11 h 13"/>
                  <a:gd name="T38" fmla="*/ 9 w 13"/>
                  <a:gd name="T39" fmla="*/ 11 h 13"/>
                  <a:gd name="T40" fmla="*/ 8 w 13"/>
                  <a:gd name="T41" fmla="*/ 11 h 13"/>
                  <a:gd name="T42" fmla="*/ 7 w 13"/>
                  <a:gd name="T43" fmla="*/ 11 h 13"/>
                  <a:gd name="T44" fmla="*/ 6 w 13"/>
                  <a:gd name="T45" fmla="*/ 13 h 13"/>
                  <a:gd name="T46" fmla="*/ 6 w 13"/>
                  <a:gd name="T47" fmla="*/ 11 h 13"/>
                  <a:gd name="T48" fmla="*/ 6 w 13"/>
                  <a:gd name="T49" fmla="*/ 11 h 13"/>
                  <a:gd name="T50" fmla="*/ 6 w 13"/>
                  <a:gd name="T51" fmla="*/ 11 h 13"/>
                  <a:gd name="T52" fmla="*/ 8 w 13"/>
                  <a:gd name="T53" fmla="*/ 10 h 13"/>
                  <a:gd name="T54" fmla="*/ 10 w 13"/>
                  <a:gd name="T55" fmla="*/ 10 h 13"/>
                  <a:gd name="T56" fmla="*/ 10 w 13"/>
                  <a:gd name="T57" fmla="*/ 10 h 13"/>
                  <a:gd name="T58" fmla="*/ 11 w 13"/>
                  <a:gd name="T59" fmla="*/ 9 h 13"/>
                  <a:gd name="T60" fmla="*/ 11 w 13"/>
                  <a:gd name="T61" fmla="*/ 6 h 13"/>
                  <a:gd name="T62" fmla="*/ 10 w 13"/>
                  <a:gd name="T63" fmla="*/ 4 h 13"/>
                  <a:gd name="T64" fmla="*/ 11 w 13"/>
                  <a:gd name="T65" fmla="*/ 2 h 13"/>
                  <a:gd name="T66" fmla="*/ 11 w 13"/>
                  <a:gd name="T67" fmla="*/ 2 h 13"/>
                  <a:gd name="T68" fmla="*/ 10 w 13"/>
                  <a:gd name="T69" fmla="*/ 2 h 13"/>
                  <a:gd name="T70" fmla="*/ 6 w 13"/>
                  <a:gd name="T71" fmla="*/ 2 h 13"/>
                  <a:gd name="T72" fmla="*/ 5 w 13"/>
                  <a:gd name="T73" fmla="*/ 2 h 13"/>
                  <a:gd name="T74" fmla="*/ 4 w 13"/>
                  <a:gd name="T75" fmla="*/ 2 h 13"/>
                  <a:gd name="T76" fmla="*/ 4 w 13"/>
                  <a:gd name="T77" fmla="*/ 2 h 13"/>
                  <a:gd name="T78" fmla="*/ 4 w 13"/>
                  <a:gd name="T79" fmla="*/ 2 h 13"/>
                  <a:gd name="T80" fmla="*/ 4 w 13"/>
                  <a:gd name="T81" fmla="*/ 3 h 13"/>
                  <a:gd name="T82" fmla="*/ 2 w 13"/>
                  <a:gd name="T83" fmla="*/ 4 h 13"/>
                  <a:gd name="T84" fmla="*/ 2 w 13"/>
                  <a:gd name="T85" fmla="*/ 4 h 13"/>
                  <a:gd name="T86" fmla="*/ 2 w 13"/>
                  <a:gd name="T87" fmla="*/ 6 h 13"/>
                  <a:gd name="T88" fmla="*/ 3 w 13"/>
                  <a:gd name="T89" fmla="*/ 7 h 13"/>
                  <a:gd name="T90" fmla="*/ 5 w 13"/>
                  <a:gd name="T91" fmla="*/ 10 h 13"/>
                  <a:gd name="T92" fmla="*/ 6 w 13"/>
                  <a:gd name="T9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" h="13">
                    <a:moveTo>
                      <a:pt x="6" y="13"/>
                    </a:moveTo>
                    <a:cubicBezTo>
                      <a:pt x="6" y="13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1"/>
                      <a:pt x="3" y="10"/>
                    </a:cubicBezTo>
                    <a:cubicBezTo>
                      <a:pt x="3" y="10"/>
                      <a:pt x="3" y="9"/>
                      <a:pt x="2" y="9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7" y="0"/>
                      <a:pt x="9" y="0"/>
                      <a:pt x="11" y="1"/>
                    </a:cubicBezTo>
                    <a:cubicBezTo>
                      <a:pt x="12" y="1"/>
                      <a:pt x="12" y="1"/>
                      <a:pt x="12" y="2"/>
                    </a:cubicBezTo>
                    <a:cubicBezTo>
                      <a:pt x="13" y="2"/>
                      <a:pt x="12" y="3"/>
                      <a:pt x="12" y="3"/>
                    </a:cubicBezTo>
                    <a:cubicBezTo>
                      <a:pt x="12" y="3"/>
                      <a:pt x="11" y="4"/>
                      <a:pt x="11" y="4"/>
                    </a:cubicBezTo>
                    <a:cubicBezTo>
                      <a:pt x="11" y="5"/>
                      <a:pt x="12" y="5"/>
                      <a:pt x="12" y="6"/>
                    </a:cubicBezTo>
                    <a:cubicBezTo>
                      <a:pt x="12" y="7"/>
                      <a:pt x="12" y="8"/>
                      <a:pt x="12" y="9"/>
                    </a:cubicBezTo>
                    <a:cubicBezTo>
                      <a:pt x="12" y="11"/>
                      <a:pt x="11" y="11"/>
                      <a:pt x="10" y="11"/>
                    </a:cubicBezTo>
                    <a:cubicBezTo>
                      <a:pt x="10" y="11"/>
                      <a:pt x="10" y="11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8" y="11"/>
                      <a:pt x="7" y="11"/>
                    </a:cubicBezTo>
                    <a:cubicBezTo>
                      <a:pt x="7" y="12"/>
                      <a:pt x="7" y="13"/>
                      <a:pt x="6" y="13"/>
                    </a:cubicBezTo>
                    <a:close/>
                    <a:moveTo>
                      <a:pt x="6" y="11"/>
                    </a:move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9" y="9"/>
                      <a:pt x="9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11" y="8"/>
                      <a:pt x="11" y="7"/>
                      <a:pt x="11" y="6"/>
                    </a:cubicBezTo>
                    <a:cubicBezTo>
                      <a:pt x="10" y="6"/>
                      <a:pt x="10" y="5"/>
                      <a:pt x="10" y="4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0" y="2"/>
                    </a:cubicBezTo>
                    <a:cubicBezTo>
                      <a:pt x="9" y="2"/>
                      <a:pt x="7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1" y="6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8"/>
                      <a:pt x="4" y="8"/>
                      <a:pt x="5" y="10"/>
                    </a:cubicBezTo>
                    <a:cubicBezTo>
                      <a:pt x="5" y="10"/>
                      <a:pt x="5" y="11"/>
                      <a:pt x="6" y="1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1" name="Freeform 165"/>
              <p:cNvSpPr/>
              <p:nvPr/>
            </p:nvSpPr>
            <p:spPr bwMode="auto">
              <a:xfrm>
                <a:off x="3379" y="2294"/>
                <a:ext cx="5" cy="5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0" y="2"/>
                      <a:pt x="0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2" name="Freeform 166"/>
              <p:cNvSpPr/>
              <p:nvPr/>
            </p:nvSpPr>
            <p:spPr bwMode="auto">
              <a:xfrm>
                <a:off x="3374" y="2294"/>
                <a:ext cx="12" cy="7"/>
              </a:xfrm>
              <a:custGeom>
                <a:avLst/>
                <a:gdLst>
                  <a:gd name="T0" fmla="*/ 2 w 5"/>
                  <a:gd name="T1" fmla="*/ 3 h 3"/>
                  <a:gd name="T2" fmla="*/ 2 w 5"/>
                  <a:gd name="T3" fmla="*/ 3 h 3"/>
                  <a:gd name="T4" fmla="*/ 0 w 5"/>
                  <a:gd name="T5" fmla="*/ 3 h 3"/>
                  <a:gd name="T6" fmla="*/ 2 w 5"/>
                  <a:gd name="T7" fmla="*/ 1 h 3"/>
                  <a:gd name="T8" fmla="*/ 2 w 5"/>
                  <a:gd name="T9" fmla="*/ 1 h 3"/>
                  <a:gd name="T10" fmla="*/ 2 w 5"/>
                  <a:gd name="T11" fmla="*/ 0 h 3"/>
                  <a:gd name="T12" fmla="*/ 2 w 5"/>
                  <a:gd name="T13" fmla="*/ 0 h 3"/>
                  <a:gd name="T14" fmla="*/ 2 w 5"/>
                  <a:gd name="T15" fmla="*/ 0 h 3"/>
                  <a:gd name="T16" fmla="*/ 3 w 5"/>
                  <a:gd name="T17" fmla="*/ 0 h 3"/>
                  <a:gd name="T18" fmla="*/ 4 w 5"/>
                  <a:gd name="T19" fmla="*/ 0 h 3"/>
                  <a:gd name="T20" fmla="*/ 5 w 5"/>
                  <a:gd name="T21" fmla="*/ 0 h 3"/>
                  <a:gd name="T22" fmla="*/ 5 w 5"/>
                  <a:gd name="T23" fmla="*/ 0 h 3"/>
                  <a:gd name="T24" fmla="*/ 2 w 5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2"/>
                      <a:pt x="4" y="3"/>
                      <a:pt x="2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3" name="Freeform 167"/>
              <p:cNvSpPr/>
              <p:nvPr/>
            </p:nvSpPr>
            <p:spPr bwMode="auto">
              <a:xfrm>
                <a:off x="3400" y="2561"/>
                <a:ext cx="33" cy="38"/>
              </a:xfrm>
              <a:custGeom>
                <a:avLst/>
                <a:gdLst>
                  <a:gd name="T0" fmla="*/ 2 w 14"/>
                  <a:gd name="T1" fmla="*/ 0 h 16"/>
                  <a:gd name="T2" fmla="*/ 6 w 14"/>
                  <a:gd name="T3" fmla="*/ 3 h 16"/>
                  <a:gd name="T4" fmla="*/ 14 w 14"/>
                  <a:gd name="T5" fmla="*/ 8 h 16"/>
                  <a:gd name="T6" fmla="*/ 11 w 14"/>
                  <a:gd name="T7" fmla="*/ 14 h 16"/>
                  <a:gd name="T8" fmla="*/ 3 w 14"/>
                  <a:gd name="T9" fmla="*/ 14 h 16"/>
                  <a:gd name="T10" fmla="*/ 1 w 14"/>
                  <a:gd name="T11" fmla="*/ 9 h 16"/>
                  <a:gd name="T12" fmla="*/ 2 w 14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6">
                    <a:moveTo>
                      <a:pt x="2" y="0"/>
                    </a:moveTo>
                    <a:cubicBezTo>
                      <a:pt x="4" y="0"/>
                      <a:pt x="6" y="1"/>
                      <a:pt x="6" y="3"/>
                    </a:cubicBezTo>
                    <a:cubicBezTo>
                      <a:pt x="8" y="1"/>
                      <a:pt x="12" y="7"/>
                      <a:pt x="14" y="8"/>
                    </a:cubicBezTo>
                    <a:cubicBezTo>
                      <a:pt x="12" y="10"/>
                      <a:pt x="14" y="13"/>
                      <a:pt x="11" y="14"/>
                    </a:cubicBezTo>
                    <a:cubicBezTo>
                      <a:pt x="8" y="16"/>
                      <a:pt x="6" y="15"/>
                      <a:pt x="3" y="14"/>
                    </a:cubicBezTo>
                    <a:cubicBezTo>
                      <a:pt x="0" y="12"/>
                      <a:pt x="0" y="13"/>
                      <a:pt x="1" y="9"/>
                    </a:cubicBezTo>
                    <a:cubicBezTo>
                      <a:pt x="1" y="6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4" name="Freeform 168"/>
              <p:cNvSpPr>
                <a:spLocks noEditPoints="1"/>
              </p:cNvSpPr>
              <p:nvPr/>
            </p:nvSpPr>
            <p:spPr bwMode="auto">
              <a:xfrm>
                <a:off x="3398" y="2558"/>
                <a:ext cx="38" cy="41"/>
              </a:xfrm>
              <a:custGeom>
                <a:avLst/>
                <a:gdLst>
                  <a:gd name="T0" fmla="*/ 9 w 16"/>
                  <a:gd name="T1" fmla="*/ 17 h 17"/>
                  <a:gd name="T2" fmla="*/ 4 w 16"/>
                  <a:gd name="T3" fmla="*/ 15 h 17"/>
                  <a:gd name="T4" fmla="*/ 3 w 16"/>
                  <a:gd name="T5" fmla="*/ 15 h 17"/>
                  <a:gd name="T6" fmla="*/ 1 w 16"/>
                  <a:gd name="T7" fmla="*/ 11 h 17"/>
                  <a:gd name="T8" fmla="*/ 1 w 16"/>
                  <a:gd name="T9" fmla="*/ 10 h 17"/>
                  <a:gd name="T10" fmla="*/ 1 w 16"/>
                  <a:gd name="T11" fmla="*/ 7 h 17"/>
                  <a:gd name="T12" fmla="*/ 2 w 16"/>
                  <a:gd name="T13" fmla="*/ 1 h 17"/>
                  <a:gd name="T14" fmla="*/ 3 w 16"/>
                  <a:gd name="T15" fmla="*/ 1 h 17"/>
                  <a:gd name="T16" fmla="*/ 3 w 16"/>
                  <a:gd name="T17" fmla="*/ 1 h 17"/>
                  <a:gd name="T18" fmla="*/ 4 w 16"/>
                  <a:gd name="T19" fmla="*/ 0 h 17"/>
                  <a:gd name="T20" fmla="*/ 8 w 16"/>
                  <a:gd name="T21" fmla="*/ 3 h 17"/>
                  <a:gd name="T22" fmla="*/ 13 w 16"/>
                  <a:gd name="T23" fmla="*/ 7 h 17"/>
                  <a:gd name="T24" fmla="*/ 15 w 16"/>
                  <a:gd name="T25" fmla="*/ 9 h 17"/>
                  <a:gd name="T26" fmla="*/ 16 w 16"/>
                  <a:gd name="T27" fmla="*/ 9 h 17"/>
                  <a:gd name="T28" fmla="*/ 15 w 16"/>
                  <a:gd name="T29" fmla="*/ 10 h 17"/>
                  <a:gd name="T30" fmla="*/ 14 w 16"/>
                  <a:gd name="T31" fmla="*/ 12 h 17"/>
                  <a:gd name="T32" fmla="*/ 12 w 16"/>
                  <a:gd name="T33" fmla="*/ 16 h 17"/>
                  <a:gd name="T34" fmla="*/ 9 w 16"/>
                  <a:gd name="T35" fmla="*/ 17 h 17"/>
                  <a:gd name="T36" fmla="*/ 3 w 16"/>
                  <a:gd name="T37" fmla="*/ 2 h 17"/>
                  <a:gd name="T38" fmla="*/ 2 w 16"/>
                  <a:gd name="T39" fmla="*/ 7 h 17"/>
                  <a:gd name="T40" fmla="*/ 2 w 16"/>
                  <a:gd name="T41" fmla="*/ 10 h 17"/>
                  <a:gd name="T42" fmla="*/ 2 w 16"/>
                  <a:gd name="T43" fmla="*/ 11 h 17"/>
                  <a:gd name="T44" fmla="*/ 4 w 16"/>
                  <a:gd name="T45" fmla="*/ 14 h 17"/>
                  <a:gd name="T46" fmla="*/ 4 w 16"/>
                  <a:gd name="T47" fmla="*/ 14 h 17"/>
                  <a:gd name="T48" fmla="*/ 12 w 16"/>
                  <a:gd name="T49" fmla="*/ 15 h 17"/>
                  <a:gd name="T50" fmla="*/ 13 w 16"/>
                  <a:gd name="T51" fmla="*/ 12 h 17"/>
                  <a:gd name="T52" fmla="*/ 14 w 16"/>
                  <a:gd name="T53" fmla="*/ 9 h 17"/>
                  <a:gd name="T54" fmla="*/ 12 w 16"/>
                  <a:gd name="T55" fmla="*/ 7 h 17"/>
                  <a:gd name="T56" fmla="*/ 8 w 16"/>
                  <a:gd name="T57" fmla="*/ 4 h 17"/>
                  <a:gd name="T58" fmla="*/ 7 w 16"/>
                  <a:gd name="T59" fmla="*/ 5 h 17"/>
                  <a:gd name="T60" fmla="*/ 6 w 16"/>
                  <a:gd name="T61" fmla="*/ 4 h 17"/>
                  <a:gd name="T62" fmla="*/ 3 w 1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7">
                    <a:moveTo>
                      <a:pt x="9" y="17"/>
                    </a:moveTo>
                    <a:cubicBezTo>
                      <a:pt x="7" y="17"/>
                      <a:pt x="6" y="16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0" y="14"/>
                      <a:pt x="0" y="14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9"/>
                      <a:pt x="1" y="8"/>
                      <a:pt x="1" y="7"/>
                    </a:cubicBezTo>
                    <a:cubicBezTo>
                      <a:pt x="1" y="5"/>
                      <a:pt x="1" y="3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6" y="0"/>
                      <a:pt x="7" y="1"/>
                      <a:pt x="8" y="3"/>
                    </a:cubicBezTo>
                    <a:cubicBezTo>
                      <a:pt x="9" y="2"/>
                      <a:pt x="11" y="5"/>
                      <a:pt x="13" y="7"/>
                    </a:cubicBezTo>
                    <a:cubicBezTo>
                      <a:pt x="14" y="7"/>
                      <a:pt x="15" y="8"/>
                      <a:pt x="15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1"/>
                      <a:pt x="14" y="12"/>
                    </a:cubicBezTo>
                    <a:cubicBezTo>
                      <a:pt x="14" y="13"/>
                      <a:pt x="14" y="15"/>
                      <a:pt x="12" y="16"/>
                    </a:cubicBezTo>
                    <a:cubicBezTo>
                      <a:pt x="11" y="16"/>
                      <a:pt x="10" y="17"/>
                      <a:pt x="9" y="17"/>
                    </a:cubicBezTo>
                    <a:close/>
                    <a:moveTo>
                      <a:pt x="3" y="2"/>
                    </a:moveTo>
                    <a:cubicBezTo>
                      <a:pt x="2" y="3"/>
                      <a:pt x="2" y="5"/>
                      <a:pt x="2" y="7"/>
                    </a:cubicBezTo>
                    <a:cubicBezTo>
                      <a:pt x="2" y="8"/>
                      <a:pt x="2" y="9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3"/>
                      <a:pt x="2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7" y="15"/>
                      <a:pt x="9" y="16"/>
                      <a:pt x="12" y="15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3" y="11"/>
                      <a:pt x="13" y="10"/>
                      <a:pt x="14" y="9"/>
                    </a:cubicBezTo>
                    <a:cubicBezTo>
                      <a:pt x="13" y="9"/>
                      <a:pt x="13" y="8"/>
                      <a:pt x="12" y="7"/>
                    </a:cubicBezTo>
                    <a:cubicBezTo>
                      <a:pt x="11" y="6"/>
                      <a:pt x="9" y="3"/>
                      <a:pt x="8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5" y="1"/>
                      <a:pt x="3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5" name="Freeform 169"/>
              <p:cNvSpPr/>
              <p:nvPr/>
            </p:nvSpPr>
            <p:spPr bwMode="auto">
              <a:xfrm>
                <a:off x="3305" y="2285"/>
                <a:ext cx="95" cy="76"/>
              </a:xfrm>
              <a:custGeom>
                <a:avLst/>
                <a:gdLst>
                  <a:gd name="T0" fmla="*/ 6 w 40"/>
                  <a:gd name="T1" fmla="*/ 1 h 32"/>
                  <a:gd name="T2" fmla="*/ 0 w 40"/>
                  <a:gd name="T3" fmla="*/ 8 h 32"/>
                  <a:gd name="T4" fmla="*/ 7 w 40"/>
                  <a:gd name="T5" fmla="*/ 14 h 32"/>
                  <a:gd name="T6" fmla="*/ 11 w 40"/>
                  <a:gd name="T7" fmla="*/ 16 h 32"/>
                  <a:gd name="T8" fmla="*/ 16 w 40"/>
                  <a:gd name="T9" fmla="*/ 16 h 32"/>
                  <a:gd name="T10" fmla="*/ 15 w 40"/>
                  <a:gd name="T11" fmla="*/ 22 h 32"/>
                  <a:gd name="T12" fmla="*/ 15 w 40"/>
                  <a:gd name="T13" fmla="*/ 25 h 32"/>
                  <a:gd name="T14" fmla="*/ 17 w 40"/>
                  <a:gd name="T15" fmla="*/ 28 h 32"/>
                  <a:gd name="T16" fmla="*/ 22 w 40"/>
                  <a:gd name="T17" fmla="*/ 30 h 32"/>
                  <a:gd name="T18" fmla="*/ 27 w 40"/>
                  <a:gd name="T19" fmla="*/ 26 h 32"/>
                  <a:gd name="T20" fmla="*/ 24 w 40"/>
                  <a:gd name="T21" fmla="*/ 25 h 32"/>
                  <a:gd name="T22" fmla="*/ 24 w 40"/>
                  <a:gd name="T23" fmla="*/ 23 h 32"/>
                  <a:gd name="T24" fmla="*/ 23 w 40"/>
                  <a:gd name="T25" fmla="*/ 21 h 32"/>
                  <a:gd name="T26" fmla="*/ 33 w 40"/>
                  <a:gd name="T27" fmla="*/ 21 h 32"/>
                  <a:gd name="T28" fmla="*/ 35 w 40"/>
                  <a:gd name="T29" fmla="*/ 14 h 32"/>
                  <a:gd name="T30" fmla="*/ 33 w 40"/>
                  <a:gd name="T31" fmla="*/ 10 h 32"/>
                  <a:gd name="T32" fmla="*/ 32 w 40"/>
                  <a:gd name="T33" fmla="*/ 7 h 32"/>
                  <a:gd name="T34" fmla="*/ 30 w 40"/>
                  <a:gd name="T35" fmla="*/ 7 h 32"/>
                  <a:gd name="T36" fmla="*/ 28 w 40"/>
                  <a:gd name="T37" fmla="*/ 5 h 32"/>
                  <a:gd name="T38" fmla="*/ 30 w 40"/>
                  <a:gd name="T39" fmla="*/ 4 h 32"/>
                  <a:gd name="T40" fmla="*/ 24 w 40"/>
                  <a:gd name="T41" fmla="*/ 5 h 32"/>
                  <a:gd name="T42" fmla="*/ 26 w 40"/>
                  <a:gd name="T43" fmla="*/ 5 h 32"/>
                  <a:gd name="T44" fmla="*/ 21 w 40"/>
                  <a:gd name="T45" fmla="*/ 6 h 32"/>
                  <a:gd name="T46" fmla="*/ 19 w 40"/>
                  <a:gd name="T47" fmla="*/ 5 h 32"/>
                  <a:gd name="T48" fmla="*/ 16 w 40"/>
                  <a:gd name="T49" fmla="*/ 5 h 32"/>
                  <a:gd name="T50" fmla="*/ 13 w 40"/>
                  <a:gd name="T51" fmla="*/ 3 h 32"/>
                  <a:gd name="T52" fmla="*/ 9 w 40"/>
                  <a:gd name="T53" fmla="*/ 0 h 32"/>
                  <a:gd name="T54" fmla="*/ 8 w 40"/>
                  <a:gd name="T55" fmla="*/ 2 h 32"/>
                  <a:gd name="T56" fmla="*/ 10 w 40"/>
                  <a:gd name="T57" fmla="*/ 2 h 32"/>
                  <a:gd name="T58" fmla="*/ 5 w 40"/>
                  <a:gd name="T59" fmla="*/ 5 h 32"/>
                  <a:gd name="T60" fmla="*/ 5 w 40"/>
                  <a:gd name="T61" fmla="*/ 9 h 32"/>
                  <a:gd name="T62" fmla="*/ 5 w 40"/>
                  <a:gd name="T63" fmla="*/ 5 h 32"/>
                  <a:gd name="T64" fmla="*/ 6 w 40"/>
                  <a:gd name="T6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0" h="32">
                    <a:moveTo>
                      <a:pt x="6" y="1"/>
                    </a:moveTo>
                    <a:cubicBezTo>
                      <a:pt x="2" y="2"/>
                      <a:pt x="1" y="6"/>
                      <a:pt x="0" y="8"/>
                    </a:cubicBezTo>
                    <a:cubicBezTo>
                      <a:pt x="4" y="8"/>
                      <a:pt x="2" y="15"/>
                      <a:pt x="7" y="14"/>
                    </a:cubicBezTo>
                    <a:cubicBezTo>
                      <a:pt x="9" y="14"/>
                      <a:pt x="9" y="15"/>
                      <a:pt x="11" y="16"/>
                    </a:cubicBezTo>
                    <a:cubicBezTo>
                      <a:pt x="11" y="17"/>
                      <a:pt x="15" y="16"/>
                      <a:pt x="16" y="16"/>
                    </a:cubicBezTo>
                    <a:cubicBezTo>
                      <a:pt x="15" y="18"/>
                      <a:pt x="14" y="20"/>
                      <a:pt x="15" y="22"/>
                    </a:cubicBezTo>
                    <a:cubicBezTo>
                      <a:pt x="16" y="24"/>
                      <a:pt x="17" y="24"/>
                      <a:pt x="15" y="25"/>
                    </a:cubicBezTo>
                    <a:cubicBezTo>
                      <a:pt x="15" y="26"/>
                      <a:pt x="16" y="27"/>
                      <a:pt x="17" y="28"/>
                    </a:cubicBezTo>
                    <a:cubicBezTo>
                      <a:pt x="18" y="30"/>
                      <a:pt x="19" y="32"/>
                      <a:pt x="22" y="30"/>
                    </a:cubicBezTo>
                    <a:cubicBezTo>
                      <a:pt x="23" y="29"/>
                      <a:pt x="26" y="28"/>
                      <a:pt x="27" y="26"/>
                    </a:cubicBezTo>
                    <a:cubicBezTo>
                      <a:pt x="24" y="27"/>
                      <a:pt x="25" y="26"/>
                      <a:pt x="24" y="25"/>
                    </a:cubicBezTo>
                    <a:cubicBezTo>
                      <a:pt x="24" y="24"/>
                      <a:pt x="25" y="23"/>
                      <a:pt x="24" y="23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8" y="23"/>
                      <a:pt x="29" y="22"/>
                      <a:pt x="33" y="21"/>
                    </a:cubicBezTo>
                    <a:cubicBezTo>
                      <a:pt x="36" y="20"/>
                      <a:pt x="30" y="16"/>
                      <a:pt x="35" y="14"/>
                    </a:cubicBezTo>
                    <a:cubicBezTo>
                      <a:pt x="31" y="13"/>
                      <a:pt x="40" y="10"/>
                      <a:pt x="33" y="10"/>
                    </a:cubicBezTo>
                    <a:cubicBezTo>
                      <a:pt x="35" y="9"/>
                      <a:pt x="33" y="8"/>
                      <a:pt x="32" y="7"/>
                    </a:cubicBezTo>
                    <a:cubicBezTo>
                      <a:pt x="31" y="7"/>
                      <a:pt x="30" y="7"/>
                      <a:pt x="30" y="7"/>
                    </a:cubicBezTo>
                    <a:cubicBezTo>
                      <a:pt x="29" y="6"/>
                      <a:pt x="29" y="6"/>
                      <a:pt x="28" y="5"/>
                    </a:cubicBezTo>
                    <a:cubicBezTo>
                      <a:pt x="29" y="5"/>
                      <a:pt x="30" y="5"/>
                      <a:pt x="30" y="4"/>
                    </a:cubicBezTo>
                    <a:cubicBezTo>
                      <a:pt x="28" y="4"/>
                      <a:pt x="26" y="4"/>
                      <a:pt x="24" y="5"/>
                    </a:cubicBezTo>
                    <a:cubicBezTo>
                      <a:pt x="25" y="5"/>
                      <a:pt x="25" y="5"/>
                      <a:pt x="26" y="5"/>
                    </a:cubicBezTo>
                    <a:cubicBezTo>
                      <a:pt x="24" y="5"/>
                      <a:pt x="22" y="6"/>
                      <a:pt x="21" y="6"/>
                    </a:cubicBezTo>
                    <a:cubicBezTo>
                      <a:pt x="20" y="6"/>
                      <a:pt x="20" y="4"/>
                      <a:pt x="19" y="5"/>
                    </a:cubicBezTo>
                    <a:cubicBezTo>
                      <a:pt x="18" y="5"/>
                      <a:pt x="17" y="5"/>
                      <a:pt x="16" y="5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1" y="2"/>
                      <a:pt x="10" y="3"/>
                      <a:pt x="9" y="0"/>
                    </a:cubicBezTo>
                    <a:cubicBezTo>
                      <a:pt x="9" y="1"/>
                      <a:pt x="9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9" y="3"/>
                      <a:pt x="5" y="3"/>
                      <a:pt x="5" y="5"/>
                    </a:cubicBezTo>
                    <a:cubicBezTo>
                      <a:pt x="5" y="6"/>
                      <a:pt x="8" y="8"/>
                      <a:pt x="5" y="9"/>
                    </a:cubicBezTo>
                    <a:cubicBezTo>
                      <a:pt x="4" y="7"/>
                      <a:pt x="4" y="6"/>
                      <a:pt x="5" y="5"/>
                    </a:cubicBezTo>
                    <a:cubicBezTo>
                      <a:pt x="5" y="3"/>
                      <a:pt x="3" y="2"/>
                      <a:pt x="6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6" name="Freeform 170"/>
              <p:cNvSpPr>
                <a:spLocks noEditPoints="1"/>
              </p:cNvSpPr>
              <p:nvPr/>
            </p:nvSpPr>
            <p:spPr bwMode="auto">
              <a:xfrm>
                <a:off x="3303" y="2282"/>
                <a:ext cx="90" cy="77"/>
              </a:xfrm>
              <a:custGeom>
                <a:avLst/>
                <a:gdLst>
                  <a:gd name="T0" fmla="*/ 16 w 38"/>
                  <a:gd name="T1" fmla="*/ 28 h 32"/>
                  <a:gd name="T2" fmla="*/ 16 w 38"/>
                  <a:gd name="T3" fmla="*/ 24 h 32"/>
                  <a:gd name="T4" fmla="*/ 16 w 38"/>
                  <a:gd name="T5" fmla="*/ 18 h 32"/>
                  <a:gd name="T6" fmla="*/ 11 w 38"/>
                  <a:gd name="T7" fmla="*/ 18 h 32"/>
                  <a:gd name="T8" fmla="*/ 3 w 38"/>
                  <a:gd name="T9" fmla="*/ 12 h 32"/>
                  <a:gd name="T10" fmla="*/ 1 w 38"/>
                  <a:gd name="T11" fmla="*/ 9 h 32"/>
                  <a:gd name="T12" fmla="*/ 6 w 38"/>
                  <a:gd name="T13" fmla="*/ 2 h 32"/>
                  <a:gd name="T14" fmla="*/ 7 w 38"/>
                  <a:gd name="T15" fmla="*/ 3 h 32"/>
                  <a:gd name="T16" fmla="*/ 6 w 38"/>
                  <a:gd name="T17" fmla="*/ 3 h 32"/>
                  <a:gd name="T18" fmla="*/ 9 w 38"/>
                  <a:gd name="T19" fmla="*/ 3 h 32"/>
                  <a:gd name="T20" fmla="*/ 10 w 38"/>
                  <a:gd name="T21" fmla="*/ 1 h 32"/>
                  <a:gd name="T22" fmla="*/ 14 w 38"/>
                  <a:gd name="T23" fmla="*/ 3 h 32"/>
                  <a:gd name="T24" fmla="*/ 17 w 38"/>
                  <a:gd name="T25" fmla="*/ 5 h 32"/>
                  <a:gd name="T26" fmla="*/ 22 w 38"/>
                  <a:gd name="T27" fmla="*/ 6 h 32"/>
                  <a:gd name="T28" fmla="*/ 23 w 38"/>
                  <a:gd name="T29" fmla="*/ 5 h 32"/>
                  <a:gd name="T30" fmla="*/ 30 w 38"/>
                  <a:gd name="T31" fmla="*/ 5 h 32"/>
                  <a:gd name="T32" fmla="*/ 32 w 38"/>
                  <a:gd name="T33" fmla="*/ 6 h 32"/>
                  <a:gd name="T34" fmla="*/ 31 w 38"/>
                  <a:gd name="T35" fmla="*/ 7 h 32"/>
                  <a:gd name="T36" fmla="*/ 35 w 38"/>
                  <a:gd name="T37" fmla="*/ 10 h 32"/>
                  <a:gd name="T38" fmla="*/ 36 w 38"/>
                  <a:gd name="T39" fmla="*/ 14 h 32"/>
                  <a:gd name="T40" fmla="*/ 36 w 38"/>
                  <a:gd name="T41" fmla="*/ 16 h 32"/>
                  <a:gd name="T42" fmla="*/ 35 w 38"/>
                  <a:gd name="T43" fmla="*/ 21 h 32"/>
                  <a:gd name="T44" fmla="*/ 26 w 38"/>
                  <a:gd name="T45" fmla="*/ 23 h 32"/>
                  <a:gd name="T46" fmla="*/ 26 w 38"/>
                  <a:gd name="T47" fmla="*/ 26 h 32"/>
                  <a:gd name="T48" fmla="*/ 28 w 38"/>
                  <a:gd name="T49" fmla="*/ 27 h 32"/>
                  <a:gd name="T50" fmla="*/ 23 w 38"/>
                  <a:gd name="T51" fmla="*/ 32 h 32"/>
                  <a:gd name="T52" fmla="*/ 18 w 38"/>
                  <a:gd name="T53" fmla="*/ 27 h 32"/>
                  <a:gd name="T54" fmla="*/ 26 w 38"/>
                  <a:gd name="T55" fmla="*/ 28 h 32"/>
                  <a:gd name="T56" fmla="*/ 25 w 38"/>
                  <a:gd name="T57" fmla="*/ 25 h 32"/>
                  <a:gd name="T58" fmla="*/ 23 w 38"/>
                  <a:gd name="T59" fmla="*/ 23 h 32"/>
                  <a:gd name="T60" fmla="*/ 34 w 38"/>
                  <a:gd name="T61" fmla="*/ 21 h 32"/>
                  <a:gd name="T62" fmla="*/ 33 w 38"/>
                  <a:gd name="T63" fmla="*/ 16 h 32"/>
                  <a:gd name="T64" fmla="*/ 35 w 38"/>
                  <a:gd name="T65" fmla="*/ 13 h 32"/>
                  <a:gd name="T66" fmla="*/ 33 w 38"/>
                  <a:gd name="T67" fmla="*/ 12 h 32"/>
                  <a:gd name="T68" fmla="*/ 32 w 38"/>
                  <a:gd name="T69" fmla="*/ 9 h 32"/>
                  <a:gd name="T70" fmla="*/ 29 w 38"/>
                  <a:gd name="T71" fmla="*/ 7 h 32"/>
                  <a:gd name="T72" fmla="*/ 27 w 38"/>
                  <a:gd name="T73" fmla="*/ 7 h 32"/>
                  <a:gd name="T74" fmla="*/ 21 w 38"/>
                  <a:gd name="T75" fmla="*/ 7 h 32"/>
                  <a:gd name="T76" fmla="*/ 15 w 38"/>
                  <a:gd name="T77" fmla="*/ 5 h 32"/>
                  <a:gd name="T78" fmla="*/ 11 w 38"/>
                  <a:gd name="T79" fmla="*/ 4 h 32"/>
                  <a:gd name="T80" fmla="*/ 7 w 38"/>
                  <a:gd name="T81" fmla="*/ 6 h 32"/>
                  <a:gd name="T82" fmla="*/ 6 w 38"/>
                  <a:gd name="T83" fmla="*/ 10 h 32"/>
                  <a:gd name="T84" fmla="*/ 5 w 38"/>
                  <a:gd name="T85" fmla="*/ 5 h 32"/>
                  <a:gd name="T86" fmla="*/ 2 w 38"/>
                  <a:gd name="T87" fmla="*/ 8 h 32"/>
                  <a:gd name="T88" fmla="*/ 7 w 38"/>
                  <a:gd name="T89" fmla="*/ 14 h 32"/>
                  <a:gd name="T90" fmla="*/ 12 w 38"/>
                  <a:gd name="T91" fmla="*/ 17 h 32"/>
                  <a:gd name="T92" fmla="*/ 17 w 38"/>
                  <a:gd name="T93" fmla="*/ 17 h 32"/>
                  <a:gd name="T94" fmla="*/ 17 w 38"/>
                  <a:gd name="T95" fmla="*/ 19 h 32"/>
                  <a:gd name="T96" fmla="*/ 17 w 38"/>
                  <a:gd name="T97" fmla="*/ 26 h 32"/>
                  <a:gd name="T98" fmla="*/ 7 w 38"/>
                  <a:gd name="T9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" h="32">
                    <a:moveTo>
                      <a:pt x="21" y="32"/>
                    </a:moveTo>
                    <a:cubicBezTo>
                      <a:pt x="19" y="32"/>
                      <a:pt x="18" y="30"/>
                      <a:pt x="17" y="29"/>
                    </a:cubicBezTo>
                    <a:cubicBezTo>
                      <a:pt x="17" y="29"/>
                      <a:pt x="17" y="28"/>
                      <a:pt x="16" y="28"/>
                    </a:cubicBezTo>
                    <a:cubicBezTo>
                      <a:pt x="16" y="27"/>
                      <a:pt x="15" y="26"/>
                      <a:pt x="16" y="26"/>
                    </a:cubicBezTo>
                    <a:cubicBezTo>
                      <a:pt x="16" y="25"/>
                      <a:pt x="16" y="25"/>
                      <a:pt x="17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2"/>
                      <a:pt x="15" y="20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2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6"/>
                      <a:pt x="9" y="15"/>
                      <a:pt x="8" y="16"/>
                    </a:cubicBezTo>
                    <a:cubicBezTo>
                      <a:pt x="4" y="16"/>
                      <a:pt x="4" y="14"/>
                      <a:pt x="3" y="12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2" y="5"/>
                      <a:pt x="3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12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5"/>
                      <a:pt x="16" y="5"/>
                      <a:pt x="17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1" y="5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6"/>
                      <a:pt x="24" y="6"/>
                      <a:pt x="24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5"/>
                      <a:pt x="27" y="5"/>
                      <a:pt x="28" y="5"/>
                    </a:cubicBezTo>
                    <a:cubicBezTo>
                      <a:pt x="29" y="5"/>
                      <a:pt x="29" y="5"/>
                      <a:pt x="30" y="5"/>
                    </a:cubicBezTo>
                    <a:cubicBezTo>
                      <a:pt x="30" y="5"/>
                      <a:pt x="31" y="5"/>
                      <a:pt x="31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1" y="6"/>
                      <a:pt x="31" y="6"/>
                      <a:pt x="30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2" y="7"/>
                      <a:pt x="33" y="7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5" y="10"/>
                      <a:pt x="35" y="10"/>
                      <a:pt x="35" y="11"/>
                    </a:cubicBezTo>
                    <a:cubicBezTo>
                      <a:pt x="37" y="11"/>
                      <a:pt x="37" y="11"/>
                      <a:pt x="37" y="12"/>
                    </a:cubicBezTo>
                    <a:cubicBezTo>
                      <a:pt x="38" y="12"/>
                      <a:pt x="37" y="13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7"/>
                    </a:cubicBezTo>
                    <a:cubicBezTo>
                      <a:pt x="34" y="17"/>
                      <a:pt x="35" y="18"/>
                      <a:pt x="35" y="19"/>
                    </a:cubicBezTo>
                    <a:cubicBezTo>
                      <a:pt x="35" y="20"/>
                      <a:pt x="36" y="20"/>
                      <a:pt x="35" y="21"/>
                    </a:cubicBezTo>
                    <a:cubicBezTo>
                      <a:pt x="35" y="22"/>
                      <a:pt x="35" y="22"/>
                      <a:pt x="34" y="22"/>
                    </a:cubicBezTo>
                    <a:cubicBezTo>
                      <a:pt x="32" y="23"/>
                      <a:pt x="30" y="24"/>
                      <a:pt x="28" y="24"/>
                    </a:cubicBezTo>
                    <a:cubicBezTo>
                      <a:pt x="27" y="24"/>
                      <a:pt x="27" y="24"/>
                      <a:pt x="26" y="23"/>
                    </a:cubicBezTo>
                    <a:cubicBezTo>
                      <a:pt x="26" y="24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6" y="27"/>
                      <a:pt x="26" y="27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8" y="27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7" y="29"/>
                      <a:pt x="25" y="31"/>
                      <a:pt x="23" y="32"/>
                    </a:cubicBezTo>
                    <a:cubicBezTo>
                      <a:pt x="22" y="32"/>
                      <a:pt x="22" y="32"/>
                      <a:pt x="21" y="32"/>
                    </a:cubicBezTo>
                    <a:close/>
                    <a:moveTo>
                      <a:pt x="17" y="26"/>
                    </a:moveTo>
                    <a:cubicBezTo>
                      <a:pt x="17" y="27"/>
                      <a:pt x="17" y="27"/>
                      <a:pt x="18" y="27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20" y="31"/>
                      <a:pt x="21" y="32"/>
                      <a:pt x="22" y="31"/>
                    </a:cubicBezTo>
                    <a:cubicBezTo>
                      <a:pt x="23" y="30"/>
                      <a:pt x="25" y="29"/>
                      <a:pt x="26" y="28"/>
                    </a:cubicBezTo>
                    <a:cubicBezTo>
                      <a:pt x="25" y="28"/>
                      <a:pt x="25" y="27"/>
                      <a:pt x="25" y="27"/>
                    </a:cubicBezTo>
                    <a:cubicBezTo>
                      <a:pt x="25" y="27"/>
                      <a:pt x="25" y="26"/>
                      <a:pt x="25" y="26"/>
                    </a:cubicBezTo>
                    <a:cubicBezTo>
                      <a:pt x="24" y="25"/>
                      <a:pt x="25" y="25"/>
                      <a:pt x="25" y="25"/>
                    </a:cubicBezTo>
                    <a:cubicBezTo>
                      <a:pt x="25" y="25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3"/>
                    </a:cubicBezTo>
                    <a:cubicBezTo>
                      <a:pt x="24" y="23"/>
                      <a:pt x="24" y="23"/>
                      <a:pt x="23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9" y="23"/>
                      <a:pt x="29" y="23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3" y="18"/>
                      <a:pt x="33" y="17"/>
                      <a:pt x="33" y="16"/>
                    </a:cubicBezTo>
                    <a:cubicBezTo>
                      <a:pt x="33" y="16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5" y="13"/>
                      <a:pt x="35" y="13"/>
                    </a:cubicBezTo>
                    <a:cubicBezTo>
                      <a:pt x="36" y="13"/>
                      <a:pt x="36" y="12"/>
                      <a:pt x="36" y="12"/>
                    </a:cubicBezTo>
                    <a:cubicBezTo>
                      <a:pt x="36" y="12"/>
                      <a:pt x="35" y="12"/>
                      <a:pt x="34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9"/>
                      <a:pt x="33" y="9"/>
                      <a:pt x="32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9"/>
                      <a:pt x="31" y="9"/>
                      <a:pt x="30" y="8"/>
                    </a:cubicBezTo>
                    <a:cubicBezTo>
                      <a:pt x="30" y="8"/>
                      <a:pt x="30" y="8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4" y="7"/>
                      <a:pt x="23" y="8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7"/>
                      <a:pt x="15" y="6"/>
                      <a:pt x="15" y="5"/>
                    </a:cubicBezTo>
                    <a:cubicBezTo>
                      <a:pt x="15" y="5"/>
                      <a:pt x="14" y="5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5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8" y="8"/>
                      <a:pt x="8" y="8"/>
                      <a:pt x="8" y="9"/>
                    </a:cubicBezTo>
                    <a:cubicBezTo>
                      <a:pt x="8" y="10"/>
                      <a:pt x="7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8"/>
                      <a:pt x="4" y="7"/>
                      <a:pt x="5" y="5"/>
                    </a:cubicBezTo>
                    <a:cubicBezTo>
                      <a:pt x="5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7"/>
                      <a:pt x="2" y="8"/>
                    </a:cubicBezTo>
                    <a:cubicBezTo>
                      <a:pt x="2" y="8"/>
                      <a:pt x="2" y="9"/>
                      <a:pt x="2" y="9"/>
                    </a:cubicBezTo>
                    <a:cubicBezTo>
                      <a:pt x="4" y="9"/>
                      <a:pt x="4" y="11"/>
                      <a:pt x="4" y="12"/>
                    </a:cubicBezTo>
                    <a:cubicBezTo>
                      <a:pt x="5" y="14"/>
                      <a:pt x="5" y="15"/>
                      <a:pt x="7" y="14"/>
                    </a:cubicBezTo>
                    <a:cubicBezTo>
                      <a:pt x="10" y="14"/>
                      <a:pt x="11" y="15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3" y="17"/>
                    </a:cubicBezTo>
                    <a:cubicBezTo>
                      <a:pt x="14" y="17"/>
                      <a:pt x="15" y="17"/>
                      <a:pt x="16" y="17"/>
                    </a:cubicBezTo>
                    <a:cubicBezTo>
                      <a:pt x="16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7" y="20"/>
                      <a:pt x="16" y="22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5"/>
                      <a:pt x="18" y="25"/>
                      <a:pt x="17" y="26"/>
                    </a:cubicBezTo>
                    <a:close/>
                    <a:moveTo>
                      <a:pt x="6" y="7"/>
                    </a:moveTo>
                    <a:cubicBezTo>
                      <a:pt x="6" y="8"/>
                      <a:pt x="6" y="8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7" name="Freeform 171"/>
              <p:cNvSpPr/>
              <p:nvPr/>
            </p:nvSpPr>
            <p:spPr bwMode="auto">
              <a:xfrm>
                <a:off x="3362" y="2292"/>
                <a:ext cx="5" cy="2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8" name="Freeform 172"/>
              <p:cNvSpPr/>
              <p:nvPr/>
            </p:nvSpPr>
            <p:spPr bwMode="auto">
              <a:xfrm>
                <a:off x="3360" y="2290"/>
                <a:ext cx="9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2 h 2"/>
                  <a:gd name="T4" fmla="*/ 0 w 4"/>
                  <a:gd name="T5" fmla="*/ 1 h 2"/>
                  <a:gd name="T6" fmla="*/ 3 w 4"/>
                  <a:gd name="T7" fmla="*/ 0 h 2"/>
                  <a:gd name="T8" fmla="*/ 4 w 4"/>
                  <a:gd name="T9" fmla="*/ 2 h 2"/>
                  <a:gd name="T10" fmla="*/ 2 w 4"/>
                  <a:gd name="T11" fmla="*/ 2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19" name="Freeform 173"/>
              <p:cNvSpPr/>
              <p:nvPr/>
            </p:nvSpPr>
            <p:spPr bwMode="auto">
              <a:xfrm>
                <a:off x="3270" y="2282"/>
                <a:ext cx="78" cy="107"/>
              </a:xfrm>
              <a:custGeom>
                <a:avLst/>
                <a:gdLst>
                  <a:gd name="T0" fmla="*/ 3 w 33"/>
                  <a:gd name="T1" fmla="*/ 14 h 45"/>
                  <a:gd name="T2" fmla="*/ 4 w 33"/>
                  <a:gd name="T3" fmla="*/ 11 h 45"/>
                  <a:gd name="T4" fmla="*/ 6 w 33"/>
                  <a:gd name="T5" fmla="*/ 13 h 45"/>
                  <a:gd name="T6" fmla="*/ 9 w 33"/>
                  <a:gd name="T7" fmla="*/ 8 h 45"/>
                  <a:gd name="T8" fmla="*/ 12 w 33"/>
                  <a:gd name="T9" fmla="*/ 5 h 45"/>
                  <a:gd name="T10" fmla="*/ 16 w 33"/>
                  <a:gd name="T11" fmla="*/ 3 h 45"/>
                  <a:gd name="T12" fmla="*/ 21 w 33"/>
                  <a:gd name="T13" fmla="*/ 1 h 45"/>
                  <a:gd name="T14" fmla="*/ 18 w 33"/>
                  <a:gd name="T15" fmla="*/ 4 h 45"/>
                  <a:gd name="T16" fmla="*/ 15 w 33"/>
                  <a:gd name="T17" fmla="*/ 9 h 45"/>
                  <a:gd name="T18" fmla="*/ 22 w 33"/>
                  <a:gd name="T19" fmla="*/ 15 h 45"/>
                  <a:gd name="T20" fmla="*/ 26 w 33"/>
                  <a:gd name="T21" fmla="*/ 17 h 45"/>
                  <a:gd name="T22" fmla="*/ 31 w 33"/>
                  <a:gd name="T23" fmla="*/ 17 h 45"/>
                  <a:gd name="T24" fmla="*/ 31 w 33"/>
                  <a:gd name="T25" fmla="*/ 25 h 45"/>
                  <a:gd name="T26" fmla="*/ 30 w 33"/>
                  <a:gd name="T27" fmla="*/ 26 h 45"/>
                  <a:gd name="T28" fmla="*/ 31 w 33"/>
                  <a:gd name="T29" fmla="*/ 28 h 45"/>
                  <a:gd name="T30" fmla="*/ 32 w 33"/>
                  <a:gd name="T31" fmla="*/ 31 h 45"/>
                  <a:gd name="T32" fmla="*/ 29 w 33"/>
                  <a:gd name="T33" fmla="*/ 28 h 45"/>
                  <a:gd name="T34" fmla="*/ 25 w 33"/>
                  <a:gd name="T35" fmla="*/ 29 h 45"/>
                  <a:gd name="T36" fmla="*/ 26 w 33"/>
                  <a:gd name="T37" fmla="*/ 32 h 45"/>
                  <a:gd name="T38" fmla="*/ 26 w 33"/>
                  <a:gd name="T39" fmla="*/ 37 h 45"/>
                  <a:gd name="T40" fmla="*/ 24 w 33"/>
                  <a:gd name="T41" fmla="*/ 45 h 45"/>
                  <a:gd name="T42" fmla="*/ 22 w 33"/>
                  <a:gd name="T43" fmla="*/ 44 h 45"/>
                  <a:gd name="T44" fmla="*/ 17 w 33"/>
                  <a:gd name="T45" fmla="*/ 40 h 45"/>
                  <a:gd name="T46" fmla="*/ 11 w 33"/>
                  <a:gd name="T47" fmla="*/ 34 h 45"/>
                  <a:gd name="T48" fmla="*/ 6 w 33"/>
                  <a:gd name="T49" fmla="*/ 33 h 45"/>
                  <a:gd name="T50" fmla="*/ 1 w 33"/>
                  <a:gd name="T51" fmla="*/ 31 h 45"/>
                  <a:gd name="T52" fmla="*/ 0 w 33"/>
                  <a:gd name="T53" fmla="*/ 29 h 45"/>
                  <a:gd name="T54" fmla="*/ 1 w 33"/>
                  <a:gd name="T55" fmla="*/ 27 h 45"/>
                  <a:gd name="T56" fmla="*/ 4 w 33"/>
                  <a:gd name="T57" fmla="*/ 26 h 45"/>
                  <a:gd name="T58" fmla="*/ 6 w 33"/>
                  <a:gd name="T59" fmla="*/ 24 h 45"/>
                  <a:gd name="T60" fmla="*/ 4 w 33"/>
                  <a:gd name="T61" fmla="*/ 19 h 45"/>
                  <a:gd name="T62" fmla="*/ 3 w 33"/>
                  <a:gd name="T63" fmla="*/ 1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45">
                    <a:moveTo>
                      <a:pt x="3" y="14"/>
                    </a:moveTo>
                    <a:cubicBezTo>
                      <a:pt x="4" y="13"/>
                      <a:pt x="5" y="13"/>
                      <a:pt x="4" y="11"/>
                    </a:cubicBezTo>
                    <a:cubicBezTo>
                      <a:pt x="5" y="11"/>
                      <a:pt x="6" y="12"/>
                      <a:pt x="6" y="13"/>
                    </a:cubicBezTo>
                    <a:cubicBezTo>
                      <a:pt x="5" y="10"/>
                      <a:pt x="9" y="10"/>
                      <a:pt x="9" y="8"/>
                    </a:cubicBezTo>
                    <a:cubicBezTo>
                      <a:pt x="9" y="7"/>
                      <a:pt x="11" y="3"/>
                      <a:pt x="12" y="5"/>
                    </a:cubicBezTo>
                    <a:cubicBezTo>
                      <a:pt x="13" y="3"/>
                      <a:pt x="15" y="4"/>
                      <a:pt x="16" y="3"/>
                    </a:cubicBezTo>
                    <a:cubicBezTo>
                      <a:pt x="17" y="3"/>
                      <a:pt x="21" y="0"/>
                      <a:pt x="21" y="1"/>
                    </a:cubicBezTo>
                    <a:cubicBezTo>
                      <a:pt x="21" y="2"/>
                      <a:pt x="18" y="4"/>
                      <a:pt x="18" y="4"/>
                    </a:cubicBezTo>
                    <a:cubicBezTo>
                      <a:pt x="16" y="6"/>
                      <a:pt x="16" y="8"/>
                      <a:pt x="15" y="9"/>
                    </a:cubicBezTo>
                    <a:cubicBezTo>
                      <a:pt x="19" y="9"/>
                      <a:pt x="17" y="16"/>
                      <a:pt x="22" y="15"/>
                    </a:cubicBezTo>
                    <a:cubicBezTo>
                      <a:pt x="24" y="15"/>
                      <a:pt x="24" y="16"/>
                      <a:pt x="26" y="17"/>
                    </a:cubicBezTo>
                    <a:cubicBezTo>
                      <a:pt x="26" y="18"/>
                      <a:pt x="30" y="17"/>
                      <a:pt x="31" y="17"/>
                    </a:cubicBezTo>
                    <a:cubicBezTo>
                      <a:pt x="30" y="20"/>
                      <a:pt x="29" y="22"/>
                      <a:pt x="31" y="25"/>
                    </a:cubicBezTo>
                    <a:cubicBezTo>
                      <a:pt x="32" y="25"/>
                      <a:pt x="31" y="26"/>
                      <a:pt x="30" y="26"/>
                    </a:cubicBezTo>
                    <a:cubicBezTo>
                      <a:pt x="30" y="27"/>
                      <a:pt x="31" y="27"/>
                      <a:pt x="31" y="28"/>
                    </a:cubicBezTo>
                    <a:cubicBezTo>
                      <a:pt x="32" y="29"/>
                      <a:pt x="33" y="30"/>
                      <a:pt x="32" y="31"/>
                    </a:cubicBezTo>
                    <a:cubicBezTo>
                      <a:pt x="31" y="28"/>
                      <a:pt x="30" y="29"/>
                      <a:pt x="29" y="28"/>
                    </a:cubicBezTo>
                    <a:cubicBezTo>
                      <a:pt x="28" y="30"/>
                      <a:pt x="26" y="29"/>
                      <a:pt x="25" y="29"/>
                    </a:cubicBezTo>
                    <a:cubicBezTo>
                      <a:pt x="24" y="31"/>
                      <a:pt x="26" y="30"/>
                      <a:pt x="26" y="32"/>
                    </a:cubicBezTo>
                    <a:cubicBezTo>
                      <a:pt x="22" y="31"/>
                      <a:pt x="25" y="35"/>
                      <a:pt x="26" y="37"/>
                    </a:cubicBezTo>
                    <a:cubicBezTo>
                      <a:pt x="26" y="39"/>
                      <a:pt x="25" y="42"/>
                      <a:pt x="24" y="45"/>
                    </a:cubicBezTo>
                    <a:cubicBezTo>
                      <a:pt x="24" y="44"/>
                      <a:pt x="23" y="44"/>
                      <a:pt x="22" y="44"/>
                    </a:cubicBezTo>
                    <a:cubicBezTo>
                      <a:pt x="26" y="39"/>
                      <a:pt x="20" y="41"/>
                      <a:pt x="17" y="40"/>
                    </a:cubicBezTo>
                    <a:cubicBezTo>
                      <a:pt x="15" y="40"/>
                      <a:pt x="14" y="35"/>
                      <a:pt x="11" y="34"/>
                    </a:cubicBezTo>
                    <a:cubicBezTo>
                      <a:pt x="9" y="34"/>
                      <a:pt x="8" y="33"/>
                      <a:pt x="6" y="33"/>
                    </a:cubicBezTo>
                    <a:cubicBezTo>
                      <a:pt x="4" y="33"/>
                      <a:pt x="3" y="31"/>
                      <a:pt x="1" y="31"/>
                    </a:cubicBezTo>
                    <a:cubicBezTo>
                      <a:pt x="1" y="30"/>
                      <a:pt x="0" y="30"/>
                      <a:pt x="0" y="29"/>
                    </a:cubicBezTo>
                    <a:cubicBezTo>
                      <a:pt x="1" y="30"/>
                      <a:pt x="2" y="27"/>
                      <a:pt x="1" y="27"/>
                    </a:cubicBezTo>
                    <a:cubicBezTo>
                      <a:pt x="2" y="26"/>
                      <a:pt x="4" y="27"/>
                      <a:pt x="4" y="26"/>
                    </a:cubicBezTo>
                    <a:cubicBezTo>
                      <a:pt x="4" y="25"/>
                      <a:pt x="5" y="24"/>
                      <a:pt x="6" y="24"/>
                    </a:cubicBezTo>
                    <a:cubicBezTo>
                      <a:pt x="3" y="24"/>
                      <a:pt x="4" y="21"/>
                      <a:pt x="4" y="19"/>
                    </a:cubicBezTo>
                    <a:cubicBezTo>
                      <a:pt x="4" y="17"/>
                      <a:pt x="4" y="16"/>
                      <a:pt x="3" y="1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0" name="Freeform 174"/>
              <p:cNvSpPr>
                <a:spLocks noEditPoints="1"/>
              </p:cNvSpPr>
              <p:nvPr/>
            </p:nvSpPr>
            <p:spPr bwMode="auto">
              <a:xfrm>
                <a:off x="3270" y="2282"/>
                <a:ext cx="78" cy="107"/>
              </a:xfrm>
              <a:custGeom>
                <a:avLst/>
                <a:gdLst>
                  <a:gd name="T0" fmla="*/ 22 w 33"/>
                  <a:gd name="T1" fmla="*/ 44 h 45"/>
                  <a:gd name="T2" fmla="*/ 23 w 33"/>
                  <a:gd name="T3" fmla="*/ 41 h 45"/>
                  <a:gd name="T4" fmla="*/ 18 w 33"/>
                  <a:gd name="T5" fmla="*/ 41 h 45"/>
                  <a:gd name="T6" fmla="*/ 14 w 33"/>
                  <a:gd name="T7" fmla="*/ 38 h 45"/>
                  <a:gd name="T8" fmla="*/ 6 w 33"/>
                  <a:gd name="T9" fmla="*/ 34 h 45"/>
                  <a:gd name="T10" fmla="*/ 1 w 33"/>
                  <a:gd name="T11" fmla="*/ 31 h 45"/>
                  <a:gd name="T12" fmla="*/ 0 w 33"/>
                  <a:gd name="T13" fmla="*/ 30 h 45"/>
                  <a:gd name="T14" fmla="*/ 0 w 33"/>
                  <a:gd name="T15" fmla="*/ 30 h 45"/>
                  <a:gd name="T16" fmla="*/ 0 w 33"/>
                  <a:gd name="T17" fmla="*/ 29 h 45"/>
                  <a:gd name="T18" fmla="*/ 1 w 33"/>
                  <a:gd name="T19" fmla="*/ 27 h 45"/>
                  <a:gd name="T20" fmla="*/ 1 w 33"/>
                  <a:gd name="T21" fmla="*/ 26 h 45"/>
                  <a:gd name="T22" fmla="*/ 4 w 33"/>
                  <a:gd name="T23" fmla="*/ 24 h 45"/>
                  <a:gd name="T24" fmla="*/ 4 w 33"/>
                  <a:gd name="T25" fmla="*/ 19 h 45"/>
                  <a:gd name="T26" fmla="*/ 3 w 33"/>
                  <a:gd name="T27" fmla="*/ 14 h 45"/>
                  <a:gd name="T28" fmla="*/ 2 w 33"/>
                  <a:gd name="T29" fmla="*/ 6 h 45"/>
                  <a:gd name="T30" fmla="*/ 7 w 33"/>
                  <a:gd name="T31" fmla="*/ 9 h 45"/>
                  <a:gd name="T32" fmla="*/ 12 w 33"/>
                  <a:gd name="T33" fmla="*/ 4 h 45"/>
                  <a:gd name="T34" fmla="*/ 17 w 33"/>
                  <a:gd name="T35" fmla="*/ 2 h 45"/>
                  <a:gd name="T36" fmla="*/ 19 w 33"/>
                  <a:gd name="T37" fmla="*/ 4 h 45"/>
                  <a:gd name="T38" fmla="*/ 16 w 33"/>
                  <a:gd name="T39" fmla="*/ 9 h 45"/>
                  <a:gd name="T40" fmla="*/ 26 w 33"/>
                  <a:gd name="T41" fmla="*/ 17 h 45"/>
                  <a:gd name="T42" fmla="*/ 27 w 33"/>
                  <a:gd name="T43" fmla="*/ 17 h 45"/>
                  <a:gd name="T44" fmla="*/ 32 w 33"/>
                  <a:gd name="T45" fmla="*/ 17 h 45"/>
                  <a:gd name="T46" fmla="*/ 31 w 33"/>
                  <a:gd name="T47" fmla="*/ 26 h 45"/>
                  <a:gd name="T48" fmla="*/ 32 w 33"/>
                  <a:gd name="T49" fmla="*/ 28 h 45"/>
                  <a:gd name="T50" fmla="*/ 31 w 33"/>
                  <a:gd name="T51" fmla="*/ 31 h 45"/>
                  <a:gd name="T52" fmla="*/ 27 w 33"/>
                  <a:gd name="T53" fmla="*/ 30 h 45"/>
                  <a:gd name="T54" fmla="*/ 26 w 33"/>
                  <a:gd name="T55" fmla="*/ 30 h 45"/>
                  <a:gd name="T56" fmla="*/ 26 w 33"/>
                  <a:gd name="T57" fmla="*/ 33 h 45"/>
                  <a:gd name="T58" fmla="*/ 26 w 33"/>
                  <a:gd name="T59" fmla="*/ 36 h 45"/>
                  <a:gd name="T60" fmla="*/ 23 w 33"/>
                  <a:gd name="T61" fmla="*/ 44 h 45"/>
                  <a:gd name="T62" fmla="*/ 25 w 33"/>
                  <a:gd name="T63" fmla="*/ 37 h 45"/>
                  <a:gd name="T64" fmla="*/ 25 w 33"/>
                  <a:gd name="T65" fmla="*/ 31 h 45"/>
                  <a:gd name="T66" fmla="*/ 25 w 33"/>
                  <a:gd name="T67" fmla="*/ 28 h 45"/>
                  <a:gd name="T68" fmla="*/ 28 w 33"/>
                  <a:gd name="T69" fmla="*/ 28 h 45"/>
                  <a:gd name="T70" fmla="*/ 30 w 33"/>
                  <a:gd name="T71" fmla="*/ 28 h 45"/>
                  <a:gd name="T72" fmla="*/ 30 w 33"/>
                  <a:gd name="T73" fmla="*/ 27 h 45"/>
                  <a:gd name="T74" fmla="*/ 30 w 33"/>
                  <a:gd name="T75" fmla="*/ 25 h 45"/>
                  <a:gd name="T76" fmla="*/ 30 w 33"/>
                  <a:gd name="T77" fmla="*/ 18 h 45"/>
                  <a:gd name="T78" fmla="*/ 25 w 33"/>
                  <a:gd name="T79" fmla="*/ 17 h 45"/>
                  <a:gd name="T80" fmla="*/ 15 w 33"/>
                  <a:gd name="T81" fmla="*/ 10 h 45"/>
                  <a:gd name="T82" fmla="*/ 15 w 33"/>
                  <a:gd name="T83" fmla="*/ 8 h 45"/>
                  <a:gd name="T84" fmla="*/ 20 w 33"/>
                  <a:gd name="T85" fmla="*/ 2 h 45"/>
                  <a:gd name="T86" fmla="*/ 15 w 33"/>
                  <a:gd name="T87" fmla="*/ 4 h 45"/>
                  <a:gd name="T88" fmla="*/ 12 w 33"/>
                  <a:gd name="T89" fmla="*/ 6 h 45"/>
                  <a:gd name="T90" fmla="*/ 8 w 33"/>
                  <a:gd name="T91" fmla="*/ 10 h 45"/>
                  <a:gd name="T92" fmla="*/ 5 w 33"/>
                  <a:gd name="T93" fmla="*/ 13 h 45"/>
                  <a:gd name="T94" fmla="*/ 4 w 33"/>
                  <a:gd name="T95" fmla="*/ 14 h 45"/>
                  <a:gd name="T96" fmla="*/ 5 w 33"/>
                  <a:gd name="T97" fmla="*/ 23 h 45"/>
                  <a:gd name="T98" fmla="*/ 6 w 33"/>
                  <a:gd name="T99" fmla="*/ 24 h 45"/>
                  <a:gd name="T100" fmla="*/ 2 w 33"/>
                  <a:gd name="T101" fmla="*/ 27 h 45"/>
                  <a:gd name="T102" fmla="*/ 2 w 33"/>
                  <a:gd name="T103" fmla="*/ 30 h 45"/>
                  <a:gd name="T104" fmla="*/ 9 w 33"/>
                  <a:gd name="T105" fmla="*/ 33 h 45"/>
                  <a:gd name="T106" fmla="*/ 17 w 33"/>
                  <a:gd name="T107" fmla="*/ 40 h 45"/>
                  <a:gd name="T108" fmla="*/ 20 w 33"/>
                  <a:gd name="T109" fmla="*/ 40 h 45"/>
                  <a:gd name="T110" fmla="*/ 23 w 33"/>
                  <a:gd name="T111" fmla="*/ 4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5">
                    <a:moveTo>
                      <a:pt x="25" y="45"/>
                    </a:moveTo>
                    <a:cubicBezTo>
                      <a:pt x="24" y="45"/>
                      <a:pt x="24" y="45"/>
                      <a:pt x="24" y="45"/>
                    </a:cubicBezTo>
                    <a:cubicBezTo>
                      <a:pt x="23" y="45"/>
                      <a:pt x="22" y="45"/>
                      <a:pt x="22" y="44"/>
                    </a:cubicBezTo>
                    <a:cubicBezTo>
                      <a:pt x="22" y="44"/>
                      <a:pt x="22" y="44"/>
                      <a:pt x="22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2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2" y="41"/>
                    </a:cubicBezTo>
                    <a:cubicBezTo>
                      <a:pt x="21" y="41"/>
                      <a:pt x="20" y="41"/>
                      <a:pt x="20" y="41"/>
                    </a:cubicBezTo>
                    <a:cubicBezTo>
                      <a:pt x="19" y="41"/>
                      <a:pt x="18" y="41"/>
                      <a:pt x="18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6" y="41"/>
                      <a:pt x="15" y="39"/>
                      <a:pt x="14" y="38"/>
                    </a:cubicBezTo>
                    <a:cubicBezTo>
                      <a:pt x="13" y="37"/>
                      <a:pt x="12" y="35"/>
                      <a:pt x="11" y="35"/>
                    </a:cubicBezTo>
                    <a:cubicBezTo>
                      <a:pt x="10" y="35"/>
                      <a:pt x="9" y="34"/>
                      <a:pt x="9" y="34"/>
                    </a:cubicBezTo>
                    <a:cubicBezTo>
                      <a:pt x="8" y="34"/>
                      <a:pt x="7" y="34"/>
                      <a:pt x="6" y="34"/>
                    </a:cubicBezTo>
                    <a:cubicBezTo>
                      <a:pt x="5" y="34"/>
                      <a:pt x="4" y="33"/>
                      <a:pt x="3" y="32"/>
                    </a:cubicBezTo>
                    <a:cubicBezTo>
                      <a:pt x="2" y="32"/>
                      <a:pt x="2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0" y="31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2" y="26"/>
                      <a:pt x="2" y="26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5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3" y="23"/>
                      <a:pt x="3" y="21"/>
                      <a:pt x="4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4" y="17"/>
                      <a:pt x="4" y="16"/>
                      <a:pt x="3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6" y="10"/>
                      <a:pt x="7" y="10"/>
                      <a:pt x="7" y="9"/>
                    </a:cubicBezTo>
                    <a:cubicBezTo>
                      <a:pt x="8" y="9"/>
                      <a:pt x="8" y="9"/>
                      <a:pt x="8" y="8"/>
                    </a:cubicBezTo>
                    <a:cubicBezTo>
                      <a:pt x="8" y="7"/>
                      <a:pt x="9" y="4"/>
                      <a:pt x="11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4" y="3"/>
                      <a:pt x="14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6" y="3"/>
                      <a:pt x="16" y="2"/>
                      <a:pt x="17" y="2"/>
                    </a:cubicBezTo>
                    <a:cubicBezTo>
                      <a:pt x="18" y="1"/>
                      <a:pt x="19" y="0"/>
                      <a:pt x="20" y="0"/>
                    </a:cubicBezTo>
                    <a:cubicBezTo>
                      <a:pt x="21" y="0"/>
                      <a:pt x="21" y="1"/>
                      <a:pt x="22" y="1"/>
                    </a:cubicBezTo>
                    <a:cubicBezTo>
                      <a:pt x="22" y="2"/>
                      <a:pt x="21" y="2"/>
                      <a:pt x="19" y="4"/>
                    </a:cubicBezTo>
                    <a:cubicBezTo>
                      <a:pt x="19" y="4"/>
                      <a:pt x="18" y="5"/>
                      <a:pt x="18" y="5"/>
                    </a:cubicBezTo>
                    <a:cubicBezTo>
                      <a:pt x="17" y="6"/>
                      <a:pt x="17" y="7"/>
                      <a:pt x="16" y="8"/>
                    </a:cubicBezTo>
                    <a:cubicBezTo>
                      <a:pt x="16" y="8"/>
                      <a:pt x="16" y="9"/>
                      <a:pt x="16" y="9"/>
                    </a:cubicBezTo>
                    <a:cubicBezTo>
                      <a:pt x="18" y="9"/>
                      <a:pt x="18" y="11"/>
                      <a:pt x="18" y="12"/>
                    </a:cubicBezTo>
                    <a:cubicBezTo>
                      <a:pt x="19" y="14"/>
                      <a:pt x="19" y="15"/>
                      <a:pt x="21" y="14"/>
                    </a:cubicBezTo>
                    <a:cubicBezTo>
                      <a:pt x="24" y="14"/>
                      <a:pt x="25" y="15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7" y="17"/>
                    </a:cubicBezTo>
                    <a:cubicBezTo>
                      <a:pt x="28" y="17"/>
                      <a:pt x="29" y="17"/>
                      <a:pt x="30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21"/>
                      <a:pt x="30" y="22"/>
                      <a:pt x="32" y="24"/>
                    </a:cubicBezTo>
                    <a:cubicBezTo>
                      <a:pt x="32" y="25"/>
                      <a:pt x="32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9"/>
                      <a:pt x="33" y="30"/>
                      <a:pt x="32" y="31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29"/>
                      <a:pt x="31" y="29"/>
                      <a:pt x="30" y="29"/>
                    </a:cubicBezTo>
                    <a:cubicBezTo>
                      <a:pt x="30" y="29"/>
                      <a:pt x="29" y="29"/>
                      <a:pt x="29" y="29"/>
                    </a:cubicBezTo>
                    <a:cubicBezTo>
                      <a:pt x="28" y="30"/>
                      <a:pt x="27" y="30"/>
                      <a:pt x="27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0"/>
                      <a:pt x="25" y="30"/>
                      <a:pt x="26" y="30"/>
                    </a:cubicBezTo>
                    <a:cubicBezTo>
                      <a:pt x="26" y="31"/>
                      <a:pt x="27" y="31"/>
                      <a:pt x="27" y="32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4"/>
                      <a:pt x="25" y="35"/>
                    </a:cubicBezTo>
                    <a:cubicBezTo>
                      <a:pt x="26" y="35"/>
                      <a:pt x="26" y="36"/>
                      <a:pt x="26" y="36"/>
                    </a:cubicBezTo>
                    <a:cubicBezTo>
                      <a:pt x="27" y="38"/>
                      <a:pt x="26" y="40"/>
                      <a:pt x="25" y="43"/>
                    </a:cubicBezTo>
                    <a:cubicBezTo>
                      <a:pt x="25" y="43"/>
                      <a:pt x="25" y="44"/>
                      <a:pt x="25" y="45"/>
                    </a:cubicBezTo>
                    <a:close/>
                    <a:moveTo>
                      <a:pt x="23" y="44"/>
                    </a:moveTo>
                    <a:cubicBezTo>
                      <a:pt x="23" y="44"/>
                      <a:pt x="24" y="44"/>
                      <a:pt x="24" y="44"/>
                    </a:cubicBezTo>
                    <a:cubicBezTo>
                      <a:pt x="24" y="43"/>
                      <a:pt x="24" y="43"/>
                      <a:pt x="24" y="42"/>
                    </a:cubicBezTo>
                    <a:cubicBezTo>
                      <a:pt x="25" y="40"/>
                      <a:pt x="25" y="38"/>
                      <a:pt x="25" y="37"/>
                    </a:cubicBezTo>
                    <a:cubicBezTo>
                      <a:pt x="25" y="36"/>
                      <a:pt x="25" y="36"/>
                      <a:pt x="24" y="35"/>
                    </a:cubicBezTo>
                    <a:cubicBezTo>
                      <a:pt x="24" y="34"/>
                      <a:pt x="23" y="33"/>
                      <a:pt x="24" y="32"/>
                    </a:cubicBezTo>
                    <a:cubicBezTo>
                      <a:pt x="24" y="32"/>
                      <a:pt x="24" y="31"/>
                      <a:pt x="25" y="31"/>
                    </a:cubicBezTo>
                    <a:cubicBezTo>
                      <a:pt x="24" y="31"/>
                      <a:pt x="24" y="30"/>
                      <a:pt x="24" y="29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8"/>
                      <a:pt x="25" y="28"/>
                      <a:pt x="26" y="28"/>
                    </a:cubicBezTo>
                    <a:cubicBezTo>
                      <a:pt x="26" y="29"/>
                      <a:pt x="27" y="29"/>
                      <a:pt x="27" y="29"/>
                    </a:cubicBezTo>
                    <a:cubicBezTo>
                      <a:pt x="28" y="29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0" y="28"/>
                      <a:pt x="30" y="27"/>
                    </a:cubicBezTo>
                    <a:cubicBezTo>
                      <a:pt x="30" y="27"/>
                      <a:pt x="30" y="27"/>
                      <a:pt x="29" y="27"/>
                    </a:cubicBezTo>
                    <a:cubicBezTo>
                      <a:pt x="29" y="26"/>
                      <a:pt x="30" y="26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29" y="22"/>
                      <a:pt x="29" y="21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8"/>
                      <a:pt x="28" y="18"/>
                      <a:pt x="27" y="18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16"/>
                      <a:pt x="23" y="15"/>
                      <a:pt x="22" y="16"/>
                    </a:cubicBezTo>
                    <a:cubicBezTo>
                      <a:pt x="18" y="16"/>
                      <a:pt x="18" y="14"/>
                      <a:pt x="17" y="12"/>
                    </a:cubicBezTo>
                    <a:cubicBezTo>
                      <a:pt x="17" y="10"/>
                      <a:pt x="16" y="10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8"/>
                      <a:pt x="15" y="8"/>
                    </a:cubicBezTo>
                    <a:cubicBezTo>
                      <a:pt x="16" y="6"/>
                      <a:pt x="16" y="5"/>
                      <a:pt x="17" y="4"/>
                    </a:cubicBezTo>
                    <a:cubicBezTo>
                      <a:pt x="17" y="4"/>
                      <a:pt x="18" y="3"/>
                      <a:pt x="18" y="3"/>
                    </a:cubicBezTo>
                    <a:cubicBezTo>
                      <a:pt x="19" y="3"/>
                      <a:pt x="19" y="2"/>
                      <a:pt x="20" y="2"/>
                    </a:cubicBezTo>
                    <a:cubicBezTo>
                      <a:pt x="19" y="2"/>
                      <a:pt x="18" y="3"/>
                      <a:pt x="17" y="3"/>
                    </a:cubicBezTo>
                    <a:cubicBezTo>
                      <a:pt x="17" y="4"/>
                      <a:pt x="17" y="4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4" y="4"/>
                      <a:pt x="13" y="4"/>
                      <a:pt x="13" y="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5"/>
                      <a:pt x="10" y="7"/>
                      <a:pt x="10" y="8"/>
                    </a:cubicBezTo>
                    <a:cubicBezTo>
                      <a:pt x="10" y="9"/>
                      <a:pt x="9" y="10"/>
                      <a:pt x="8" y="10"/>
                    </a:cubicBezTo>
                    <a:cubicBezTo>
                      <a:pt x="7" y="11"/>
                      <a:pt x="6" y="11"/>
                      <a:pt x="7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6"/>
                      <a:pt x="5" y="17"/>
                      <a:pt x="5" y="19"/>
                    </a:cubicBezTo>
                    <a:cubicBezTo>
                      <a:pt x="5" y="19"/>
                      <a:pt x="5" y="20"/>
                      <a:pt x="5" y="20"/>
                    </a:cubicBezTo>
                    <a:cubicBezTo>
                      <a:pt x="5" y="21"/>
                      <a:pt x="5" y="22"/>
                      <a:pt x="5" y="23"/>
                    </a:cubicBezTo>
                    <a:cubicBezTo>
                      <a:pt x="5" y="23"/>
                      <a:pt x="5" y="23"/>
                      <a:pt x="6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5"/>
                      <a:pt x="5" y="25"/>
                      <a:pt x="5" y="26"/>
                    </a:cubicBezTo>
                    <a:cubicBezTo>
                      <a:pt x="4" y="27"/>
                      <a:pt x="3" y="27"/>
                      <a:pt x="3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8"/>
                      <a:pt x="2" y="29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1"/>
                      <a:pt x="3" y="31"/>
                    </a:cubicBezTo>
                    <a:cubicBezTo>
                      <a:pt x="4" y="32"/>
                      <a:pt x="5" y="32"/>
                      <a:pt x="6" y="32"/>
                    </a:cubicBezTo>
                    <a:cubicBezTo>
                      <a:pt x="8" y="32"/>
                      <a:pt x="8" y="33"/>
                      <a:pt x="9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3" y="34"/>
                      <a:pt x="14" y="36"/>
                      <a:pt x="15" y="37"/>
                    </a:cubicBezTo>
                    <a:cubicBezTo>
                      <a:pt x="16" y="39"/>
                      <a:pt x="16" y="40"/>
                      <a:pt x="17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9" y="40"/>
                      <a:pt x="20" y="40"/>
                    </a:cubicBezTo>
                    <a:cubicBezTo>
                      <a:pt x="20" y="40"/>
                      <a:pt x="21" y="39"/>
                      <a:pt x="22" y="39"/>
                    </a:cubicBezTo>
                    <a:cubicBezTo>
                      <a:pt x="22" y="39"/>
                      <a:pt x="24" y="40"/>
                      <a:pt x="24" y="40"/>
                    </a:cubicBezTo>
                    <a:cubicBezTo>
                      <a:pt x="24" y="41"/>
                      <a:pt x="24" y="42"/>
                      <a:pt x="23" y="44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1" name="Freeform 175"/>
              <p:cNvSpPr/>
              <p:nvPr/>
            </p:nvSpPr>
            <p:spPr bwMode="auto">
              <a:xfrm>
                <a:off x="2960" y="1988"/>
                <a:ext cx="33" cy="28"/>
              </a:xfrm>
              <a:custGeom>
                <a:avLst/>
                <a:gdLst>
                  <a:gd name="T0" fmla="*/ 2 w 14"/>
                  <a:gd name="T1" fmla="*/ 3 h 12"/>
                  <a:gd name="T2" fmla="*/ 0 w 14"/>
                  <a:gd name="T3" fmla="*/ 2 h 12"/>
                  <a:gd name="T4" fmla="*/ 6 w 14"/>
                  <a:gd name="T5" fmla="*/ 3 h 12"/>
                  <a:gd name="T6" fmla="*/ 10 w 14"/>
                  <a:gd name="T7" fmla="*/ 7 h 12"/>
                  <a:gd name="T8" fmla="*/ 14 w 14"/>
                  <a:gd name="T9" fmla="*/ 11 h 12"/>
                  <a:gd name="T10" fmla="*/ 10 w 14"/>
                  <a:gd name="T11" fmla="*/ 9 h 12"/>
                  <a:gd name="T12" fmla="*/ 9 w 14"/>
                  <a:gd name="T13" fmla="*/ 9 h 12"/>
                  <a:gd name="T14" fmla="*/ 9 w 14"/>
                  <a:gd name="T15" fmla="*/ 9 h 12"/>
                  <a:gd name="T16" fmla="*/ 7 w 14"/>
                  <a:gd name="T17" fmla="*/ 8 h 12"/>
                  <a:gd name="T18" fmla="*/ 8 w 14"/>
                  <a:gd name="T19" fmla="*/ 8 h 12"/>
                  <a:gd name="T20" fmla="*/ 5 w 14"/>
                  <a:gd name="T21" fmla="*/ 6 h 12"/>
                  <a:gd name="T22" fmla="*/ 6 w 14"/>
                  <a:gd name="T23" fmla="*/ 6 h 12"/>
                  <a:gd name="T24" fmla="*/ 3 w 14"/>
                  <a:gd name="T25" fmla="*/ 4 h 12"/>
                  <a:gd name="T26" fmla="*/ 1 w 14"/>
                  <a:gd name="T27" fmla="*/ 3 h 12"/>
                  <a:gd name="T28" fmla="*/ 2 w 14"/>
                  <a:gd name="T2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12">
                    <a:moveTo>
                      <a:pt x="2" y="3"/>
                    </a:moveTo>
                    <a:cubicBezTo>
                      <a:pt x="2" y="2"/>
                      <a:pt x="1" y="2"/>
                      <a:pt x="0" y="2"/>
                    </a:cubicBezTo>
                    <a:cubicBezTo>
                      <a:pt x="1" y="0"/>
                      <a:pt x="5" y="2"/>
                      <a:pt x="6" y="3"/>
                    </a:cubicBezTo>
                    <a:cubicBezTo>
                      <a:pt x="8" y="3"/>
                      <a:pt x="8" y="5"/>
                      <a:pt x="10" y="7"/>
                    </a:cubicBezTo>
                    <a:cubicBezTo>
                      <a:pt x="10" y="7"/>
                      <a:pt x="14" y="9"/>
                      <a:pt x="14" y="11"/>
                    </a:cubicBezTo>
                    <a:cubicBezTo>
                      <a:pt x="13" y="12"/>
                      <a:pt x="9" y="11"/>
                      <a:pt x="10" y="9"/>
                    </a:cubicBezTo>
                    <a:cubicBezTo>
                      <a:pt x="9" y="10"/>
                      <a:pt x="10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8" y="9"/>
                      <a:pt x="7" y="8"/>
                    </a:cubicBezTo>
                    <a:cubicBezTo>
                      <a:pt x="7" y="8"/>
                      <a:pt x="8" y="8"/>
                      <a:pt x="8" y="8"/>
                    </a:cubicBezTo>
                    <a:cubicBezTo>
                      <a:pt x="7" y="7"/>
                      <a:pt x="6" y="8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5" y="6"/>
                      <a:pt x="3" y="6"/>
                      <a:pt x="3" y="4"/>
                    </a:cubicBezTo>
                    <a:cubicBezTo>
                      <a:pt x="2" y="5"/>
                      <a:pt x="1" y="4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2" name="Freeform 176"/>
              <p:cNvSpPr>
                <a:spLocks noEditPoints="1"/>
              </p:cNvSpPr>
              <p:nvPr/>
            </p:nvSpPr>
            <p:spPr bwMode="auto">
              <a:xfrm>
                <a:off x="2957" y="1988"/>
                <a:ext cx="38" cy="28"/>
              </a:xfrm>
              <a:custGeom>
                <a:avLst/>
                <a:gdLst>
                  <a:gd name="T0" fmla="*/ 13 w 16"/>
                  <a:gd name="T1" fmla="*/ 12 h 12"/>
                  <a:gd name="T2" fmla="*/ 11 w 16"/>
                  <a:gd name="T3" fmla="*/ 11 h 12"/>
                  <a:gd name="T4" fmla="*/ 10 w 16"/>
                  <a:gd name="T5" fmla="*/ 10 h 12"/>
                  <a:gd name="T6" fmla="*/ 10 w 16"/>
                  <a:gd name="T7" fmla="*/ 10 h 12"/>
                  <a:gd name="T8" fmla="*/ 10 w 16"/>
                  <a:gd name="T9" fmla="*/ 10 h 12"/>
                  <a:gd name="T10" fmla="*/ 9 w 16"/>
                  <a:gd name="T11" fmla="*/ 10 h 12"/>
                  <a:gd name="T12" fmla="*/ 9 w 16"/>
                  <a:gd name="T13" fmla="*/ 9 h 12"/>
                  <a:gd name="T14" fmla="*/ 8 w 16"/>
                  <a:gd name="T15" fmla="*/ 9 h 12"/>
                  <a:gd name="T16" fmla="*/ 8 w 16"/>
                  <a:gd name="T17" fmla="*/ 9 h 12"/>
                  <a:gd name="T18" fmla="*/ 5 w 16"/>
                  <a:gd name="T19" fmla="*/ 8 h 12"/>
                  <a:gd name="T20" fmla="*/ 6 w 16"/>
                  <a:gd name="T21" fmla="*/ 8 h 12"/>
                  <a:gd name="T22" fmla="*/ 5 w 16"/>
                  <a:gd name="T23" fmla="*/ 7 h 12"/>
                  <a:gd name="T24" fmla="*/ 5 w 16"/>
                  <a:gd name="T25" fmla="*/ 6 h 12"/>
                  <a:gd name="T26" fmla="*/ 4 w 16"/>
                  <a:gd name="T27" fmla="*/ 5 h 12"/>
                  <a:gd name="T28" fmla="*/ 2 w 16"/>
                  <a:gd name="T29" fmla="*/ 4 h 12"/>
                  <a:gd name="T30" fmla="*/ 2 w 16"/>
                  <a:gd name="T31" fmla="*/ 3 h 12"/>
                  <a:gd name="T32" fmla="*/ 2 w 16"/>
                  <a:gd name="T33" fmla="*/ 2 h 12"/>
                  <a:gd name="T34" fmla="*/ 1 w 16"/>
                  <a:gd name="T35" fmla="*/ 2 h 12"/>
                  <a:gd name="T36" fmla="*/ 0 w 16"/>
                  <a:gd name="T37" fmla="*/ 3 h 12"/>
                  <a:gd name="T38" fmla="*/ 1 w 16"/>
                  <a:gd name="T39" fmla="*/ 1 h 12"/>
                  <a:gd name="T40" fmla="*/ 3 w 16"/>
                  <a:gd name="T41" fmla="*/ 0 h 12"/>
                  <a:gd name="T42" fmla="*/ 6 w 16"/>
                  <a:gd name="T43" fmla="*/ 2 h 12"/>
                  <a:gd name="T44" fmla="*/ 7 w 16"/>
                  <a:gd name="T45" fmla="*/ 2 h 12"/>
                  <a:gd name="T46" fmla="*/ 10 w 16"/>
                  <a:gd name="T47" fmla="*/ 5 h 12"/>
                  <a:gd name="T48" fmla="*/ 11 w 16"/>
                  <a:gd name="T49" fmla="*/ 6 h 12"/>
                  <a:gd name="T50" fmla="*/ 12 w 16"/>
                  <a:gd name="T51" fmla="*/ 7 h 12"/>
                  <a:gd name="T52" fmla="*/ 15 w 16"/>
                  <a:gd name="T53" fmla="*/ 11 h 12"/>
                  <a:gd name="T54" fmla="*/ 13 w 16"/>
                  <a:gd name="T55" fmla="*/ 12 h 12"/>
                  <a:gd name="T56" fmla="*/ 12 w 16"/>
                  <a:gd name="T57" fmla="*/ 8 h 12"/>
                  <a:gd name="T58" fmla="*/ 12 w 16"/>
                  <a:gd name="T59" fmla="*/ 10 h 12"/>
                  <a:gd name="T60" fmla="*/ 12 w 16"/>
                  <a:gd name="T61" fmla="*/ 10 h 12"/>
                  <a:gd name="T62" fmla="*/ 13 w 16"/>
                  <a:gd name="T63" fmla="*/ 11 h 12"/>
                  <a:gd name="T64" fmla="*/ 14 w 16"/>
                  <a:gd name="T65" fmla="*/ 11 h 12"/>
                  <a:gd name="T66" fmla="*/ 12 w 16"/>
                  <a:gd name="T67" fmla="*/ 8 h 12"/>
                  <a:gd name="T68" fmla="*/ 9 w 16"/>
                  <a:gd name="T69" fmla="*/ 8 h 12"/>
                  <a:gd name="T70" fmla="*/ 10 w 16"/>
                  <a:gd name="T71" fmla="*/ 8 h 12"/>
                  <a:gd name="T72" fmla="*/ 11 w 16"/>
                  <a:gd name="T73" fmla="*/ 8 h 12"/>
                  <a:gd name="T74" fmla="*/ 10 w 16"/>
                  <a:gd name="T75" fmla="*/ 7 h 12"/>
                  <a:gd name="T76" fmla="*/ 9 w 16"/>
                  <a:gd name="T77" fmla="*/ 6 h 12"/>
                  <a:gd name="T78" fmla="*/ 8 w 16"/>
                  <a:gd name="T79" fmla="*/ 7 h 12"/>
                  <a:gd name="T80" fmla="*/ 7 w 16"/>
                  <a:gd name="T81" fmla="*/ 7 h 12"/>
                  <a:gd name="T82" fmla="*/ 8 w 16"/>
                  <a:gd name="T83" fmla="*/ 7 h 12"/>
                  <a:gd name="T84" fmla="*/ 9 w 16"/>
                  <a:gd name="T85" fmla="*/ 8 h 12"/>
                  <a:gd name="T86" fmla="*/ 4 w 16"/>
                  <a:gd name="T87" fmla="*/ 3 h 12"/>
                  <a:gd name="T88" fmla="*/ 5 w 16"/>
                  <a:gd name="T89" fmla="*/ 4 h 12"/>
                  <a:gd name="T90" fmla="*/ 7 w 16"/>
                  <a:gd name="T91" fmla="*/ 5 h 12"/>
                  <a:gd name="T92" fmla="*/ 8 w 16"/>
                  <a:gd name="T93" fmla="*/ 5 h 12"/>
                  <a:gd name="T94" fmla="*/ 9 w 16"/>
                  <a:gd name="T95" fmla="*/ 6 h 12"/>
                  <a:gd name="T96" fmla="*/ 9 w 16"/>
                  <a:gd name="T97" fmla="*/ 5 h 12"/>
                  <a:gd name="T98" fmla="*/ 7 w 16"/>
                  <a:gd name="T99" fmla="*/ 3 h 12"/>
                  <a:gd name="T100" fmla="*/ 6 w 16"/>
                  <a:gd name="T101" fmla="*/ 3 h 12"/>
                  <a:gd name="T102" fmla="*/ 4 w 16"/>
                  <a:gd name="T103" fmla="*/ 2 h 12"/>
                  <a:gd name="T104" fmla="*/ 4 w 16"/>
                  <a:gd name="T105" fmla="*/ 3 h 12"/>
                  <a:gd name="T106" fmla="*/ 4 w 16"/>
                  <a:gd name="T10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" h="12">
                    <a:moveTo>
                      <a:pt x="13" y="12"/>
                    </a:moveTo>
                    <a:cubicBezTo>
                      <a:pt x="12" y="12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3"/>
                      <a:pt x="9" y="4"/>
                      <a:pt x="10" y="5"/>
                    </a:cubicBezTo>
                    <a:cubicBezTo>
                      <a:pt x="10" y="5"/>
                      <a:pt x="11" y="6"/>
                      <a:pt x="11" y="6"/>
                    </a:cubicBezTo>
                    <a:cubicBezTo>
                      <a:pt x="11" y="6"/>
                      <a:pt x="12" y="7"/>
                      <a:pt x="12" y="7"/>
                    </a:cubicBezTo>
                    <a:cubicBezTo>
                      <a:pt x="14" y="8"/>
                      <a:pt x="16" y="9"/>
                      <a:pt x="15" y="11"/>
                    </a:cubicBezTo>
                    <a:cubicBezTo>
                      <a:pt x="15" y="12"/>
                      <a:pt x="14" y="12"/>
                      <a:pt x="13" y="12"/>
                    </a:cubicBezTo>
                    <a:close/>
                    <a:moveTo>
                      <a:pt x="12" y="8"/>
                    </a:move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1" y="10"/>
                      <a:pt x="12" y="10"/>
                    </a:cubicBezTo>
                    <a:cubicBezTo>
                      <a:pt x="12" y="10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3" y="9"/>
                      <a:pt x="12" y="8"/>
                    </a:cubicBezTo>
                    <a:close/>
                    <a:moveTo>
                      <a:pt x="9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0" y="7"/>
                      <a:pt x="10" y="7"/>
                    </a:cubicBezTo>
                    <a:cubicBezTo>
                      <a:pt x="10" y="7"/>
                      <a:pt x="10" y="7"/>
                      <a:pt x="9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7"/>
                      <a:pt x="9" y="8"/>
                    </a:cubicBezTo>
                    <a:close/>
                    <a:moveTo>
                      <a:pt x="4" y="3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8" y="4"/>
                      <a:pt x="8" y="4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3" name="Freeform 177"/>
              <p:cNvSpPr/>
              <p:nvPr/>
            </p:nvSpPr>
            <p:spPr bwMode="auto">
              <a:xfrm>
                <a:off x="3121" y="1655"/>
                <a:ext cx="40" cy="59"/>
              </a:xfrm>
              <a:custGeom>
                <a:avLst/>
                <a:gdLst>
                  <a:gd name="T0" fmla="*/ 8 w 17"/>
                  <a:gd name="T1" fmla="*/ 19 h 25"/>
                  <a:gd name="T2" fmla="*/ 4 w 17"/>
                  <a:gd name="T3" fmla="*/ 17 h 25"/>
                  <a:gd name="T4" fmla="*/ 1 w 17"/>
                  <a:gd name="T5" fmla="*/ 10 h 25"/>
                  <a:gd name="T6" fmla="*/ 6 w 17"/>
                  <a:gd name="T7" fmla="*/ 12 h 25"/>
                  <a:gd name="T8" fmla="*/ 6 w 17"/>
                  <a:gd name="T9" fmla="*/ 8 h 25"/>
                  <a:gd name="T10" fmla="*/ 8 w 17"/>
                  <a:gd name="T11" fmla="*/ 8 h 25"/>
                  <a:gd name="T12" fmla="*/ 4 w 17"/>
                  <a:gd name="T13" fmla="*/ 6 h 25"/>
                  <a:gd name="T14" fmla="*/ 6 w 17"/>
                  <a:gd name="T15" fmla="*/ 6 h 25"/>
                  <a:gd name="T16" fmla="*/ 4 w 17"/>
                  <a:gd name="T17" fmla="*/ 3 h 25"/>
                  <a:gd name="T18" fmla="*/ 7 w 17"/>
                  <a:gd name="T19" fmla="*/ 3 h 25"/>
                  <a:gd name="T20" fmla="*/ 9 w 17"/>
                  <a:gd name="T21" fmla="*/ 3 h 25"/>
                  <a:gd name="T22" fmla="*/ 14 w 17"/>
                  <a:gd name="T23" fmla="*/ 1 h 25"/>
                  <a:gd name="T24" fmla="*/ 14 w 17"/>
                  <a:gd name="T25" fmla="*/ 5 h 25"/>
                  <a:gd name="T26" fmla="*/ 12 w 17"/>
                  <a:gd name="T27" fmla="*/ 11 h 25"/>
                  <a:gd name="T28" fmla="*/ 15 w 17"/>
                  <a:gd name="T29" fmla="*/ 13 h 25"/>
                  <a:gd name="T30" fmla="*/ 16 w 17"/>
                  <a:gd name="T31" fmla="*/ 12 h 25"/>
                  <a:gd name="T32" fmla="*/ 17 w 17"/>
                  <a:gd name="T33" fmla="*/ 18 h 25"/>
                  <a:gd name="T34" fmla="*/ 13 w 17"/>
                  <a:gd name="T35" fmla="*/ 22 h 25"/>
                  <a:gd name="T36" fmla="*/ 10 w 17"/>
                  <a:gd name="T37" fmla="*/ 24 h 25"/>
                  <a:gd name="T38" fmla="*/ 8 w 17"/>
                  <a:gd name="T39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25">
                    <a:moveTo>
                      <a:pt x="8" y="19"/>
                    </a:moveTo>
                    <a:cubicBezTo>
                      <a:pt x="7" y="16"/>
                      <a:pt x="4" y="18"/>
                      <a:pt x="4" y="17"/>
                    </a:cubicBezTo>
                    <a:cubicBezTo>
                      <a:pt x="3" y="15"/>
                      <a:pt x="0" y="12"/>
                      <a:pt x="1" y="10"/>
                    </a:cubicBezTo>
                    <a:cubicBezTo>
                      <a:pt x="3" y="9"/>
                      <a:pt x="4" y="13"/>
                      <a:pt x="6" y="12"/>
                    </a:cubicBezTo>
                    <a:cubicBezTo>
                      <a:pt x="8" y="12"/>
                      <a:pt x="8" y="10"/>
                      <a:pt x="6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6" y="7"/>
                      <a:pt x="5" y="6"/>
                      <a:pt x="4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6" y="5"/>
                      <a:pt x="5" y="4"/>
                      <a:pt x="4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11" y="3"/>
                      <a:pt x="13" y="1"/>
                      <a:pt x="14" y="1"/>
                    </a:cubicBezTo>
                    <a:cubicBezTo>
                      <a:pt x="17" y="2"/>
                      <a:pt x="13" y="4"/>
                      <a:pt x="14" y="5"/>
                    </a:cubicBezTo>
                    <a:cubicBezTo>
                      <a:pt x="15" y="7"/>
                      <a:pt x="12" y="9"/>
                      <a:pt x="12" y="11"/>
                    </a:cubicBezTo>
                    <a:cubicBezTo>
                      <a:pt x="14" y="9"/>
                      <a:pt x="15" y="11"/>
                      <a:pt x="15" y="13"/>
                    </a:cubicBezTo>
                    <a:cubicBezTo>
                      <a:pt x="15" y="13"/>
                      <a:pt x="16" y="12"/>
                      <a:pt x="16" y="12"/>
                    </a:cubicBezTo>
                    <a:cubicBezTo>
                      <a:pt x="17" y="14"/>
                      <a:pt x="16" y="16"/>
                      <a:pt x="17" y="18"/>
                    </a:cubicBezTo>
                    <a:cubicBezTo>
                      <a:pt x="17" y="20"/>
                      <a:pt x="15" y="23"/>
                      <a:pt x="13" y="22"/>
                    </a:cubicBezTo>
                    <a:cubicBezTo>
                      <a:pt x="13" y="23"/>
                      <a:pt x="12" y="25"/>
                      <a:pt x="10" y="24"/>
                    </a:cubicBezTo>
                    <a:cubicBezTo>
                      <a:pt x="9" y="24"/>
                      <a:pt x="9" y="20"/>
                      <a:pt x="8" y="1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4" name="Freeform 178"/>
              <p:cNvSpPr>
                <a:spLocks noEditPoints="1"/>
              </p:cNvSpPr>
              <p:nvPr/>
            </p:nvSpPr>
            <p:spPr bwMode="auto">
              <a:xfrm>
                <a:off x="3118" y="1655"/>
                <a:ext cx="45" cy="59"/>
              </a:xfrm>
              <a:custGeom>
                <a:avLst/>
                <a:gdLst>
                  <a:gd name="T0" fmla="*/ 11 w 19"/>
                  <a:gd name="T1" fmla="*/ 25 h 25"/>
                  <a:gd name="T2" fmla="*/ 8 w 19"/>
                  <a:gd name="T3" fmla="*/ 20 h 25"/>
                  <a:gd name="T4" fmla="*/ 8 w 19"/>
                  <a:gd name="T5" fmla="*/ 19 h 25"/>
                  <a:gd name="T6" fmla="*/ 4 w 19"/>
                  <a:gd name="T7" fmla="*/ 17 h 25"/>
                  <a:gd name="T8" fmla="*/ 2 w 19"/>
                  <a:gd name="T9" fmla="*/ 10 h 25"/>
                  <a:gd name="T10" fmla="*/ 5 w 19"/>
                  <a:gd name="T11" fmla="*/ 11 h 25"/>
                  <a:gd name="T12" fmla="*/ 7 w 19"/>
                  <a:gd name="T13" fmla="*/ 11 h 25"/>
                  <a:gd name="T14" fmla="*/ 6 w 19"/>
                  <a:gd name="T15" fmla="*/ 7 h 25"/>
                  <a:gd name="T16" fmla="*/ 0 w 19"/>
                  <a:gd name="T17" fmla="*/ 3 h 25"/>
                  <a:gd name="T18" fmla="*/ 6 w 19"/>
                  <a:gd name="T19" fmla="*/ 5 h 25"/>
                  <a:gd name="T20" fmla="*/ 5 w 19"/>
                  <a:gd name="T21" fmla="*/ 4 h 25"/>
                  <a:gd name="T22" fmla="*/ 7 w 19"/>
                  <a:gd name="T23" fmla="*/ 2 h 25"/>
                  <a:gd name="T24" fmla="*/ 8 w 19"/>
                  <a:gd name="T25" fmla="*/ 1 h 25"/>
                  <a:gd name="T26" fmla="*/ 11 w 19"/>
                  <a:gd name="T27" fmla="*/ 2 h 25"/>
                  <a:gd name="T28" fmla="*/ 16 w 19"/>
                  <a:gd name="T29" fmla="*/ 1 h 25"/>
                  <a:gd name="T30" fmla="*/ 16 w 19"/>
                  <a:gd name="T31" fmla="*/ 4 h 25"/>
                  <a:gd name="T32" fmla="*/ 14 w 19"/>
                  <a:gd name="T33" fmla="*/ 9 h 25"/>
                  <a:gd name="T34" fmla="*/ 16 w 19"/>
                  <a:gd name="T35" fmla="*/ 10 h 25"/>
                  <a:gd name="T36" fmla="*/ 17 w 19"/>
                  <a:gd name="T37" fmla="*/ 12 h 25"/>
                  <a:gd name="T38" fmla="*/ 18 w 19"/>
                  <a:gd name="T39" fmla="*/ 12 h 25"/>
                  <a:gd name="T40" fmla="*/ 18 w 19"/>
                  <a:gd name="T41" fmla="*/ 18 h 25"/>
                  <a:gd name="T42" fmla="*/ 15 w 19"/>
                  <a:gd name="T43" fmla="*/ 23 h 25"/>
                  <a:gd name="T44" fmla="*/ 12 w 19"/>
                  <a:gd name="T45" fmla="*/ 25 h 25"/>
                  <a:gd name="T46" fmla="*/ 11 w 19"/>
                  <a:gd name="T47" fmla="*/ 22 h 25"/>
                  <a:gd name="T48" fmla="*/ 13 w 19"/>
                  <a:gd name="T49" fmla="*/ 23 h 25"/>
                  <a:gd name="T50" fmla="*/ 12 w 19"/>
                  <a:gd name="T51" fmla="*/ 21 h 25"/>
                  <a:gd name="T52" fmla="*/ 16 w 19"/>
                  <a:gd name="T53" fmla="*/ 21 h 25"/>
                  <a:gd name="T54" fmla="*/ 17 w 19"/>
                  <a:gd name="T55" fmla="*/ 15 h 25"/>
                  <a:gd name="T56" fmla="*/ 16 w 19"/>
                  <a:gd name="T57" fmla="*/ 14 h 25"/>
                  <a:gd name="T58" fmla="*/ 15 w 19"/>
                  <a:gd name="T59" fmla="*/ 13 h 25"/>
                  <a:gd name="T60" fmla="*/ 13 w 19"/>
                  <a:gd name="T61" fmla="*/ 11 h 25"/>
                  <a:gd name="T62" fmla="*/ 12 w 19"/>
                  <a:gd name="T63" fmla="*/ 10 h 25"/>
                  <a:gd name="T64" fmla="*/ 14 w 19"/>
                  <a:gd name="T65" fmla="*/ 6 h 25"/>
                  <a:gd name="T66" fmla="*/ 16 w 19"/>
                  <a:gd name="T67" fmla="*/ 2 h 25"/>
                  <a:gd name="T68" fmla="*/ 13 w 19"/>
                  <a:gd name="T69" fmla="*/ 3 h 25"/>
                  <a:gd name="T70" fmla="*/ 10 w 19"/>
                  <a:gd name="T71" fmla="*/ 3 h 25"/>
                  <a:gd name="T72" fmla="*/ 9 w 19"/>
                  <a:gd name="T73" fmla="*/ 3 h 25"/>
                  <a:gd name="T74" fmla="*/ 7 w 19"/>
                  <a:gd name="T75" fmla="*/ 4 h 25"/>
                  <a:gd name="T76" fmla="*/ 8 w 19"/>
                  <a:gd name="T77" fmla="*/ 7 h 25"/>
                  <a:gd name="T78" fmla="*/ 11 w 19"/>
                  <a:gd name="T79" fmla="*/ 9 h 25"/>
                  <a:gd name="T80" fmla="*/ 9 w 19"/>
                  <a:gd name="T81" fmla="*/ 11 h 25"/>
                  <a:gd name="T82" fmla="*/ 6 w 19"/>
                  <a:gd name="T83" fmla="*/ 13 h 25"/>
                  <a:gd name="T84" fmla="*/ 3 w 19"/>
                  <a:gd name="T85" fmla="*/ 11 h 25"/>
                  <a:gd name="T86" fmla="*/ 4 w 19"/>
                  <a:gd name="T87" fmla="*/ 15 h 25"/>
                  <a:gd name="T88" fmla="*/ 6 w 19"/>
                  <a:gd name="T89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" h="25">
                    <a:moveTo>
                      <a:pt x="12" y="25"/>
                    </a:moveTo>
                    <a:cubicBezTo>
                      <a:pt x="12" y="25"/>
                      <a:pt x="11" y="25"/>
                      <a:pt x="11" y="25"/>
                    </a:cubicBezTo>
                    <a:cubicBezTo>
                      <a:pt x="10" y="24"/>
                      <a:pt x="10" y="23"/>
                      <a:pt x="9" y="22"/>
                    </a:cubicBezTo>
                    <a:cubicBezTo>
                      <a:pt x="9" y="21"/>
                      <a:pt x="9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6" y="18"/>
                      <a:pt x="5" y="18"/>
                      <a:pt x="4" y="17"/>
                    </a:cubicBezTo>
                    <a:cubicBezTo>
                      <a:pt x="4" y="17"/>
                      <a:pt x="4" y="16"/>
                      <a:pt x="3" y="16"/>
                    </a:cubicBezTo>
                    <a:cubicBezTo>
                      <a:pt x="2" y="14"/>
                      <a:pt x="0" y="12"/>
                      <a:pt x="2" y="10"/>
                    </a:cubicBezTo>
                    <a:cubicBezTo>
                      <a:pt x="2" y="10"/>
                      <a:pt x="3" y="9"/>
                      <a:pt x="3" y="9"/>
                    </a:cubicBezTo>
                    <a:cubicBezTo>
                      <a:pt x="4" y="9"/>
                      <a:pt x="4" y="10"/>
                      <a:pt x="5" y="11"/>
                    </a:cubicBezTo>
                    <a:cubicBezTo>
                      <a:pt x="5" y="11"/>
                      <a:pt x="6" y="12"/>
                      <a:pt x="7" y="12"/>
                    </a:cubicBezTo>
                    <a:cubicBezTo>
                      <a:pt x="7" y="12"/>
                      <a:pt x="7" y="11"/>
                      <a:pt x="7" y="11"/>
                    </a:cubicBezTo>
                    <a:cubicBezTo>
                      <a:pt x="8" y="10"/>
                      <a:pt x="7" y="9"/>
                      <a:pt x="7" y="9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9" y="1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2"/>
                      <a:pt x="13" y="1"/>
                    </a:cubicBezTo>
                    <a:cubicBezTo>
                      <a:pt x="14" y="1"/>
                      <a:pt x="15" y="0"/>
                      <a:pt x="16" y="1"/>
                    </a:cubicBezTo>
                    <a:cubicBezTo>
                      <a:pt x="16" y="1"/>
                      <a:pt x="17" y="1"/>
                      <a:pt x="17" y="2"/>
                    </a:cubicBezTo>
                    <a:cubicBezTo>
                      <a:pt x="17" y="3"/>
                      <a:pt x="17" y="3"/>
                      <a:pt x="16" y="4"/>
                    </a:cubicBezTo>
                    <a:cubicBezTo>
                      <a:pt x="16" y="4"/>
                      <a:pt x="16" y="5"/>
                      <a:pt x="16" y="5"/>
                    </a:cubicBezTo>
                    <a:cubicBezTo>
                      <a:pt x="16" y="6"/>
                      <a:pt x="15" y="8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6" y="10"/>
                      <a:pt x="16" y="10"/>
                    </a:cubicBezTo>
                    <a:cubicBezTo>
                      <a:pt x="16" y="10"/>
                      <a:pt x="17" y="11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3"/>
                      <a:pt x="18" y="14"/>
                      <a:pt x="18" y="16"/>
                    </a:cubicBezTo>
                    <a:cubicBezTo>
                      <a:pt x="18" y="16"/>
                      <a:pt x="18" y="17"/>
                      <a:pt x="18" y="18"/>
                    </a:cubicBezTo>
                    <a:cubicBezTo>
                      <a:pt x="18" y="19"/>
                      <a:pt x="18" y="21"/>
                      <a:pt x="17" y="21"/>
                    </a:cubicBezTo>
                    <a:cubicBezTo>
                      <a:pt x="17" y="22"/>
                      <a:pt x="16" y="23"/>
                      <a:pt x="15" y="23"/>
                    </a:cubicBezTo>
                    <a:cubicBezTo>
                      <a:pt x="15" y="23"/>
                      <a:pt x="14" y="24"/>
                      <a:pt x="14" y="24"/>
                    </a:cubicBezTo>
                    <a:cubicBezTo>
                      <a:pt x="14" y="25"/>
                      <a:pt x="13" y="25"/>
                      <a:pt x="12" y="25"/>
                    </a:cubicBezTo>
                    <a:close/>
                    <a:moveTo>
                      <a:pt x="9" y="19"/>
                    </a:moveTo>
                    <a:cubicBezTo>
                      <a:pt x="10" y="20"/>
                      <a:pt x="10" y="21"/>
                      <a:pt x="11" y="22"/>
                    </a:cubicBezTo>
                    <a:cubicBezTo>
                      <a:pt x="11" y="22"/>
                      <a:pt x="11" y="23"/>
                      <a:pt x="11" y="24"/>
                    </a:cubicBezTo>
                    <a:cubicBezTo>
                      <a:pt x="12" y="24"/>
                      <a:pt x="13" y="24"/>
                      <a:pt x="13" y="23"/>
                    </a:cubicBezTo>
                    <a:cubicBezTo>
                      <a:pt x="13" y="23"/>
                      <a:pt x="13" y="22"/>
                      <a:pt x="13" y="22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6" y="21"/>
                      <a:pt x="16" y="21"/>
                    </a:cubicBezTo>
                    <a:cubicBezTo>
                      <a:pt x="17" y="20"/>
                      <a:pt x="17" y="19"/>
                      <a:pt x="17" y="18"/>
                    </a:cubicBezTo>
                    <a:cubicBezTo>
                      <a:pt x="17" y="17"/>
                      <a:pt x="17" y="16"/>
                      <a:pt x="17" y="15"/>
                    </a:cubicBezTo>
                    <a:cubicBezTo>
                      <a:pt x="17" y="15"/>
                      <a:pt x="17" y="14"/>
                      <a:pt x="17" y="13"/>
                    </a:cubicBezTo>
                    <a:cubicBezTo>
                      <a:pt x="17" y="13"/>
                      <a:pt x="17" y="13"/>
                      <a:pt x="16" y="14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5" y="11"/>
                      <a:pt x="15" y="11"/>
                    </a:cubicBezTo>
                    <a:cubicBezTo>
                      <a:pt x="15" y="10"/>
                      <a:pt x="14" y="11"/>
                      <a:pt x="13" y="11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5" y="4"/>
                      <a:pt x="15" y="3"/>
                    </a:cubicBezTo>
                    <a:cubicBezTo>
                      <a:pt x="15" y="3"/>
                      <a:pt x="16" y="2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4" y="2"/>
                      <a:pt x="13" y="3"/>
                    </a:cubicBezTo>
                    <a:cubicBezTo>
                      <a:pt x="13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2"/>
                      <a:pt x="8" y="13"/>
                      <a:pt x="7" y="13"/>
                    </a:cubicBezTo>
                    <a:cubicBezTo>
                      <a:pt x="7" y="13"/>
                      <a:pt x="7" y="13"/>
                      <a:pt x="6" y="13"/>
                    </a:cubicBezTo>
                    <a:cubicBezTo>
                      <a:pt x="5" y="13"/>
                      <a:pt x="4" y="12"/>
                      <a:pt x="4" y="12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4" y="14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6" y="17"/>
                      <a:pt x="6" y="17"/>
                    </a:cubicBezTo>
                    <a:cubicBezTo>
                      <a:pt x="7" y="17"/>
                      <a:pt x="9" y="17"/>
                      <a:pt x="9" y="19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5" name="Freeform 179"/>
              <p:cNvSpPr/>
              <p:nvPr/>
            </p:nvSpPr>
            <p:spPr bwMode="auto">
              <a:xfrm>
                <a:off x="3339" y="1881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6" name="Freeform 180"/>
              <p:cNvSpPr/>
              <p:nvPr/>
            </p:nvSpPr>
            <p:spPr bwMode="auto">
              <a:xfrm>
                <a:off x="3336" y="1878"/>
                <a:ext cx="7" cy="10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1 h 4"/>
                  <a:gd name="T4" fmla="*/ 3 w 3"/>
                  <a:gd name="T5" fmla="*/ 0 h 4"/>
                  <a:gd name="T6" fmla="*/ 3 w 3"/>
                  <a:gd name="T7" fmla="*/ 1 h 4"/>
                  <a:gd name="T8" fmla="*/ 1 w 3"/>
                  <a:gd name="T9" fmla="*/ 3 h 4"/>
                  <a:gd name="T10" fmla="*/ 0 w 3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3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7" name="Freeform 181"/>
              <p:cNvSpPr/>
              <p:nvPr/>
            </p:nvSpPr>
            <p:spPr bwMode="auto">
              <a:xfrm>
                <a:off x="3244" y="2038"/>
                <a:ext cx="9" cy="4"/>
              </a:xfrm>
              <a:custGeom>
                <a:avLst/>
                <a:gdLst>
                  <a:gd name="T0" fmla="*/ 3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0"/>
                    </a:moveTo>
                    <a:cubicBezTo>
                      <a:pt x="3" y="0"/>
                      <a:pt x="4" y="0"/>
                      <a:pt x="4" y="1"/>
                    </a:cubicBezTo>
                    <a:cubicBezTo>
                      <a:pt x="3" y="2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8" name="Freeform 182"/>
              <p:cNvSpPr/>
              <p:nvPr/>
            </p:nvSpPr>
            <p:spPr bwMode="auto">
              <a:xfrm>
                <a:off x="3237" y="2035"/>
                <a:ext cx="19" cy="7"/>
              </a:xfrm>
              <a:custGeom>
                <a:avLst/>
                <a:gdLst>
                  <a:gd name="T0" fmla="*/ 6 w 8"/>
                  <a:gd name="T1" fmla="*/ 3 h 3"/>
                  <a:gd name="T2" fmla="*/ 3 w 8"/>
                  <a:gd name="T3" fmla="*/ 2 h 3"/>
                  <a:gd name="T4" fmla="*/ 3 w 8"/>
                  <a:gd name="T5" fmla="*/ 2 h 3"/>
                  <a:gd name="T6" fmla="*/ 0 w 8"/>
                  <a:gd name="T7" fmla="*/ 0 h 3"/>
                  <a:gd name="T8" fmla="*/ 6 w 8"/>
                  <a:gd name="T9" fmla="*/ 0 h 3"/>
                  <a:gd name="T10" fmla="*/ 7 w 8"/>
                  <a:gd name="T11" fmla="*/ 1 h 3"/>
                  <a:gd name="T12" fmla="*/ 7 w 8"/>
                  <a:gd name="T13" fmla="*/ 3 h 3"/>
                  <a:gd name="T14" fmla="*/ 6 w 8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">
                    <a:moveTo>
                      <a:pt x="6" y="3"/>
                    </a:moveTo>
                    <a:cubicBezTo>
                      <a:pt x="5" y="3"/>
                      <a:pt x="5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29" name="Freeform 183"/>
              <p:cNvSpPr/>
              <p:nvPr/>
            </p:nvSpPr>
            <p:spPr bwMode="auto">
              <a:xfrm>
                <a:off x="3251" y="1966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2"/>
                    </a:cubicBezTo>
                    <a:cubicBezTo>
                      <a:pt x="2" y="2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0" name="Freeform 184"/>
              <p:cNvSpPr/>
              <p:nvPr/>
            </p:nvSpPr>
            <p:spPr bwMode="auto">
              <a:xfrm>
                <a:off x="3251" y="1964"/>
                <a:ext cx="9" cy="9"/>
              </a:xfrm>
              <a:custGeom>
                <a:avLst/>
                <a:gdLst>
                  <a:gd name="T0" fmla="*/ 4 w 4"/>
                  <a:gd name="T1" fmla="*/ 4 h 4"/>
                  <a:gd name="T2" fmla="*/ 3 w 4"/>
                  <a:gd name="T3" fmla="*/ 4 h 4"/>
                  <a:gd name="T4" fmla="*/ 2 w 4"/>
                  <a:gd name="T5" fmla="*/ 4 h 4"/>
                  <a:gd name="T6" fmla="*/ 0 w 4"/>
                  <a:gd name="T7" fmla="*/ 1 h 4"/>
                  <a:gd name="T8" fmla="*/ 0 w 4"/>
                  <a:gd name="T9" fmla="*/ 1 h 4"/>
                  <a:gd name="T10" fmla="*/ 0 w 4"/>
                  <a:gd name="T11" fmla="*/ 1 h 4"/>
                  <a:gd name="T12" fmla="*/ 4 w 4"/>
                  <a:gd name="T13" fmla="*/ 3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1"/>
                      <a:pt x="4" y="3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1" name="Freeform 185"/>
              <p:cNvSpPr/>
              <p:nvPr/>
            </p:nvSpPr>
            <p:spPr bwMode="auto">
              <a:xfrm>
                <a:off x="3260" y="1857"/>
                <a:ext cx="8" cy="12"/>
              </a:xfrm>
              <a:custGeom>
                <a:avLst/>
                <a:gdLst>
                  <a:gd name="T0" fmla="*/ 1 w 3"/>
                  <a:gd name="T1" fmla="*/ 0 h 5"/>
                  <a:gd name="T2" fmla="*/ 2 w 3"/>
                  <a:gd name="T3" fmla="*/ 5 h 5"/>
                  <a:gd name="T4" fmla="*/ 3 w 3"/>
                  <a:gd name="T5" fmla="*/ 1 h 5"/>
                  <a:gd name="T6" fmla="*/ 1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0" y="4"/>
                      <a:pt x="2" y="5"/>
                    </a:cubicBezTo>
                    <a:cubicBezTo>
                      <a:pt x="2" y="3"/>
                      <a:pt x="3" y="2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2" name="Freeform 186"/>
              <p:cNvSpPr>
                <a:spLocks noEditPoints="1"/>
              </p:cNvSpPr>
              <p:nvPr/>
            </p:nvSpPr>
            <p:spPr bwMode="auto">
              <a:xfrm>
                <a:off x="3260" y="1855"/>
                <a:ext cx="10" cy="16"/>
              </a:xfrm>
              <a:custGeom>
                <a:avLst/>
                <a:gdLst>
                  <a:gd name="T0" fmla="*/ 2 w 4"/>
                  <a:gd name="T1" fmla="*/ 7 h 7"/>
                  <a:gd name="T2" fmla="*/ 1 w 4"/>
                  <a:gd name="T3" fmla="*/ 6 h 7"/>
                  <a:gd name="T4" fmla="*/ 1 w 4"/>
                  <a:gd name="T5" fmla="*/ 1 h 7"/>
                  <a:gd name="T6" fmla="*/ 1 w 4"/>
                  <a:gd name="T7" fmla="*/ 0 h 7"/>
                  <a:gd name="T8" fmla="*/ 1 w 4"/>
                  <a:gd name="T9" fmla="*/ 0 h 7"/>
                  <a:gd name="T10" fmla="*/ 1 w 4"/>
                  <a:gd name="T11" fmla="*/ 0 h 7"/>
                  <a:gd name="T12" fmla="*/ 3 w 4"/>
                  <a:gd name="T13" fmla="*/ 1 h 7"/>
                  <a:gd name="T14" fmla="*/ 3 w 4"/>
                  <a:gd name="T15" fmla="*/ 1 h 7"/>
                  <a:gd name="T16" fmla="*/ 4 w 4"/>
                  <a:gd name="T17" fmla="*/ 1 h 7"/>
                  <a:gd name="T18" fmla="*/ 2 w 4"/>
                  <a:gd name="T19" fmla="*/ 7 h 7"/>
                  <a:gd name="T20" fmla="*/ 2 w 4"/>
                  <a:gd name="T21" fmla="*/ 2 h 7"/>
                  <a:gd name="T22" fmla="*/ 2 w 4"/>
                  <a:gd name="T23" fmla="*/ 4 h 7"/>
                  <a:gd name="T24" fmla="*/ 2 w 4"/>
                  <a:gd name="T25" fmla="*/ 2 h 7"/>
                  <a:gd name="T26" fmla="*/ 2 w 4"/>
                  <a:gd name="T2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2" y="7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2" y="7"/>
                    </a:lnTo>
                    <a:close/>
                    <a:moveTo>
                      <a:pt x="2" y="2"/>
                    </a:moveTo>
                    <a:cubicBezTo>
                      <a:pt x="1" y="3"/>
                      <a:pt x="1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3" name="Freeform 187"/>
              <p:cNvSpPr/>
              <p:nvPr/>
            </p:nvSpPr>
            <p:spPr bwMode="auto">
              <a:xfrm>
                <a:off x="3239" y="1850"/>
                <a:ext cx="12" cy="12"/>
              </a:xfrm>
              <a:custGeom>
                <a:avLst/>
                <a:gdLst>
                  <a:gd name="T0" fmla="*/ 4 w 5"/>
                  <a:gd name="T1" fmla="*/ 0 h 5"/>
                  <a:gd name="T2" fmla="*/ 0 w 5"/>
                  <a:gd name="T3" fmla="*/ 5 h 5"/>
                  <a:gd name="T4" fmla="*/ 5 w 5"/>
                  <a:gd name="T5" fmla="*/ 0 h 5"/>
                  <a:gd name="T6" fmla="*/ 4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4" y="0"/>
                    </a:moveTo>
                    <a:cubicBezTo>
                      <a:pt x="2" y="1"/>
                      <a:pt x="1" y="2"/>
                      <a:pt x="0" y="5"/>
                    </a:cubicBezTo>
                    <a:cubicBezTo>
                      <a:pt x="2" y="5"/>
                      <a:pt x="5" y="2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4" name="Freeform 188"/>
              <p:cNvSpPr>
                <a:spLocks noEditPoints="1"/>
              </p:cNvSpPr>
              <p:nvPr/>
            </p:nvSpPr>
            <p:spPr bwMode="auto">
              <a:xfrm>
                <a:off x="3237" y="1848"/>
                <a:ext cx="16" cy="14"/>
              </a:xfrm>
              <a:custGeom>
                <a:avLst/>
                <a:gdLst>
                  <a:gd name="T0" fmla="*/ 0 w 7"/>
                  <a:gd name="T1" fmla="*/ 6 h 6"/>
                  <a:gd name="T2" fmla="*/ 1 w 7"/>
                  <a:gd name="T3" fmla="*/ 5 h 6"/>
                  <a:gd name="T4" fmla="*/ 1 w 7"/>
                  <a:gd name="T5" fmla="*/ 4 h 6"/>
                  <a:gd name="T6" fmla="*/ 5 w 7"/>
                  <a:gd name="T7" fmla="*/ 0 h 6"/>
                  <a:gd name="T8" fmla="*/ 5 w 7"/>
                  <a:gd name="T9" fmla="*/ 0 h 6"/>
                  <a:gd name="T10" fmla="*/ 7 w 7"/>
                  <a:gd name="T11" fmla="*/ 1 h 6"/>
                  <a:gd name="T12" fmla="*/ 7 w 7"/>
                  <a:gd name="T13" fmla="*/ 1 h 6"/>
                  <a:gd name="T14" fmla="*/ 1 w 7"/>
                  <a:gd name="T15" fmla="*/ 6 h 6"/>
                  <a:gd name="T16" fmla="*/ 0 w 7"/>
                  <a:gd name="T17" fmla="*/ 6 h 6"/>
                  <a:gd name="T18" fmla="*/ 5 w 7"/>
                  <a:gd name="T19" fmla="*/ 2 h 6"/>
                  <a:gd name="T20" fmla="*/ 2 w 7"/>
                  <a:gd name="T21" fmla="*/ 5 h 6"/>
                  <a:gd name="T22" fmla="*/ 5 w 7"/>
                  <a:gd name="T2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6">
                    <a:moveTo>
                      <a:pt x="0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2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3"/>
                      <a:pt x="4" y="6"/>
                      <a:pt x="1" y="6"/>
                    </a:cubicBezTo>
                    <a:lnTo>
                      <a:pt x="0" y="6"/>
                    </a:lnTo>
                    <a:close/>
                    <a:moveTo>
                      <a:pt x="5" y="2"/>
                    </a:moveTo>
                    <a:cubicBezTo>
                      <a:pt x="3" y="2"/>
                      <a:pt x="3" y="3"/>
                      <a:pt x="2" y="5"/>
                    </a:cubicBezTo>
                    <a:cubicBezTo>
                      <a:pt x="4" y="4"/>
                      <a:pt x="5" y="3"/>
                      <a:pt x="5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5" name="Freeform 189"/>
              <p:cNvSpPr/>
              <p:nvPr/>
            </p:nvSpPr>
            <p:spPr bwMode="auto">
              <a:xfrm>
                <a:off x="3379" y="2028"/>
                <a:ext cx="14" cy="14"/>
              </a:xfrm>
              <a:custGeom>
                <a:avLst/>
                <a:gdLst>
                  <a:gd name="T0" fmla="*/ 3 w 6"/>
                  <a:gd name="T1" fmla="*/ 0 h 6"/>
                  <a:gd name="T2" fmla="*/ 1 w 6"/>
                  <a:gd name="T3" fmla="*/ 4 h 6"/>
                  <a:gd name="T4" fmla="*/ 5 w 6"/>
                  <a:gd name="T5" fmla="*/ 2 h 6"/>
                  <a:gd name="T6" fmla="*/ 3 w 6"/>
                  <a:gd name="T7" fmla="*/ 3 h 6"/>
                  <a:gd name="T8" fmla="*/ 3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cubicBezTo>
                      <a:pt x="3" y="1"/>
                      <a:pt x="0" y="3"/>
                      <a:pt x="1" y="4"/>
                    </a:cubicBezTo>
                    <a:cubicBezTo>
                      <a:pt x="2" y="6"/>
                      <a:pt x="6" y="4"/>
                      <a:pt x="5" y="2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6" name="Freeform 190"/>
              <p:cNvSpPr>
                <a:spLocks noEditPoints="1"/>
              </p:cNvSpPr>
              <p:nvPr/>
            </p:nvSpPr>
            <p:spPr bwMode="auto">
              <a:xfrm>
                <a:off x="3379" y="2026"/>
                <a:ext cx="14" cy="16"/>
              </a:xfrm>
              <a:custGeom>
                <a:avLst/>
                <a:gdLst>
                  <a:gd name="T0" fmla="*/ 2 w 6"/>
                  <a:gd name="T1" fmla="*/ 7 h 7"/>
                  <a:gd name="T2" fmla="*/ 1 w 6"/>
                  <a:gd name="T3" fmla="*/ 6 h 7"/>
                  <a:gd name="T4" fmla="*/ 2 w 6"/>
                  <a:gd name="T5" fmla="*/ 1 h 7"/>
                  <a:gd name="T6" fmla="*/ 3 w 6"/>
                  <a:gd name="T7" fmla="*/ 0 h 7"/>
                  <a:gd name="T8" fmla="*/ 3 w 6"/>
                  <a:gd name="T9" fmla="*/ 0 h 7"/>
                  <a:gd name="T10" fmla="*/ 4 w 6"/>
                  <a:gd name="T11" fmla="*/ 0 h 7"/>
                  <a:gd name="T12" fmla="*/ 4 w 6"/>
                  <a:gd name="T13" fmla="*/ 3 h 7"/>
                  <a:gd name="T14" fmla="*/ 4 w 6"/>
                  <a:gd name="T15" fmla="*/ 3 h 7"/>
                  <a:gd name="T16" fmla="*/ 5 w 6"/>
                  <a:gd name="T17" fmla="*/ 2 h 7"/>
                  <a:gd name="T18" fmla="*/ 5 w 6"/>
                  <a:gd name="T19" fmla="*/ 3 h 7"/>
                  <a:gd name="T20" fmla="*/ 5 w 6"/>
                  <a:gd name="T21" fmla="*/ 5 h 7"/>
                  <a:gd name="T22" fmla="*/ 2 w 6"/>
                  <a:gd name="T23" fmla="*/ 7 h 7"/>
                  <a:gd name="T24" fmla="*/ 3 w 6"/>
                  <a:gd name="T25" fmla="*/ 2 h 7"/>
                  <a:gd name="T26" fmla="*/ 2 w 6"/>
                  <a:gd name="T27" fmla="*/ 5 h 7"/>
                  <a:gd name="T28" fmla="*/ 2 w 6"/>
                  <a:gd name="T29" fmla="*/ 5 h 7"/>
                  <a:gd name="T30" fmla="*/ 4 w 6"/>
                  <a:gd name="T31" fmla="*/ 5 h 7"/>
                  <a:gd name="T32" fmla="*/ 4 w 6"/>
                  <a:gd name="T33" fmla="*/ 5 h 7"/>
                  <a:gd name="T34" fmla="*/ 3 w 6"/>
                  <a:gd name="T35" fmla="*/ 5 h 7"/>
                  <a:gd name="T36" fmla="*/ 2 w 6"/>
                  <a:gd name="T37" fmla="*/ 5 h 7"/>
                  <a:gd name="T38" fmla="*/ 2 w 6"/>
                  <a:gd name="T39" fmla="*/ 4 h 7"/>
                  <a:gd name="T40" fmla="*/ 3 w 6"/>
                  <a:gd name="T41" fmla="*/ 3 h 7"/>
                  <a:gd name="T42" fmla="*/ 3 w 6"/>
                  <a:gd name="T4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7">
                    <a:moveTo>
                      <a:pt x="2" y="7"/>
                    </a:moveTo>
                    <a:cubicBezTo>
                      <a:pt x="2" y="7"/>
                      <a:pt x="1" y="6"/>
                      <a:pt x="1" y="6"/>
                    </a:cubicBezTo>
                    <a:cubicBezTo>
                      <a:pt x="0" y="5"/>
                      <a:pt x="1" y="2"/>
                      <a:pt x="2" y="1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6"/>
                      <a:pt x="3" y="7"/>
                      <a:pt x="2" y="7"/>
                    </a:cubicBezTo>
                    <a:close/>
                    <a:moveTo>
                      <a:pt x="3" y="2"/>
                    </a:moveTo>
                    <a:cubicBezTo>
                      <a:pt x="2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7" name="Freeform 191"/>
              <p:cNvSpPr/>
              <p:nvPr/>
            </p:nvSpPr>
            <p:spPr bwMode="auto">
              <a:xfrm>
                <a:off x="3355" y="1867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8" name="Freeform 192"/>
              <p:cNvSpPr/>
              <p:nvPr/>
            </p:nvSpPr>
            <p:spPr bwMode="auto">
              <a:xfrm>
                <a:off x="3353" y="1864"/>
                <a:ext cx="9" cy="7"/>
              </a:xfrm>
              <a:custGeom>
                <a:avLst/>
                <a:gdLst>
                  <a:gd name="T0" fmla="*/ 3 w 4"/>
                  <a:gd name="T1" fmla="*/ 3 h 3"/>
                  <a:gd name="T2" fmla="*/ 3 w 4"/>
                  <a:gd name="T3" fmla="*/ 3 h 3"/>
                  <a:gd name="T4" fmla="*/ 1 w 4"/>
                  <a:gd name="T5" fmla="*/ 2 h 3"/>
                  <a:gd name="T6" fmla="*/ 0 w 4"/>
                  <a:gd name="T7" fmla="*/ 2 h 3"/>
                  <a:gd name="T8" fmla="*/ 1 w 4"/>
                  <a:gd name="T9" fmla="*/ 1 h 3"/>
                  <a:gd name="T10" fmla="*/ 1 w 4"/>
                  <a:gd name="T11" fmla="*/ 1 h 3"/>
                  <a:gd name="T12" fmla="*/ 2 w 4"/>
                  <a:gd name="T13" fmla="*/ 0 h 3"/>
                  <a:gd name="T14" fmla="*/ 2 w 4"/>
                  <a:gd name="T15" fmla="*/ 0 h 3"/>
                  <a:gd name="T16" fmla="*/ 3 w 4"/>
                  <a:gd name="T17" fmla="*/ 0 h 3"/>
                  <a:gd name="T18" fmla="*/ 4 w 4"/>
                  <a:gd name="T19" fmla="*/ 3 h 3"/>
                  <a:gd name="T20" fmla="*/ 3 w 4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4" y="3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39" name="Freeform 193"/>
              <p:cNvSpPr/>
              <p:nvPr/>
            </p:nvSpPr>
            <p:spPr bwMode="auto">
              <a:xfrm>
                <a:off x="3362" y="2000"/>
                <a:ext cx="17" cy="9"/>
              </a:xfrm>
              <a:custGeom>
                <a:avLst/>
                <a:gdLst>
                  <a:gd name="T0" fmla="*/ 1 w 7"/>
                  <a:gd name="T1" fmla="*/ 0 h 4"/>
                  <a:gd name="T2" fmla="*/ 7 w 7"/>
                  <a:gd name="T3" fmla="*/ 3 h 4"/>
                  <a:gd name="T4" fmla="*/ 0 w 7"/>
                  <a:gd name="T5" fmla="*/ 0 h 4"/>
                  <a:gd name="T6" fmla="*/ 1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1" y="0"/>
                    </a:moveTo>
                    <a:cubicBezTo>
                      <a:pt x="3" y="0"/>
                      <a:pt x="7" y="1"/>
                      <a:pt x="7" y="3"/>
                    </a:cubicBezTo>
                    <a:cubicBezTo>
                      <a:pt x="4" y="4"/>
                      <a:pt x="3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0" name="Freeform 194"/>
              <p:cNvSpPr>
                <a:spLocks noEditPoints="1"/>
              </p:cNvSpPr>
              <p:nvPr/>
            </p:nvSpPr>
            <p:spPr bwMode="auto">
              <a:xfrm>
                <a:off x="3358" y="1997"/>
                <a:ext cx="23" cy="12"/>
              </a:xfrm>
              <a:custGeom>
                <a:avLst/>
                <a:gdLst>
                  <a:gd name="T0" fmla="*/ 8 w 10"/>
                  <a:gd name="T1" fmla="*/ 5 h 5"/>
                  <a:gd name="T2" fmla="*/ 4 w 10"/>
                  <a:gd name="T3" fmla="*/ 3 h 5"/>
                  <a:gd name="T4" fmla="*/ 2 w 10"/>
                  <a:gd name="T5" fmla="*/ 2 h 5"/>
                  <a:gd name="T6" fmla="*/ 0 w 10"/>
                  <a:gd name="T7" fmla="*/ 1 h 5"/>
                  <a:gd name="T8" fmla="*/ 2 w 10"/>
                  <a:gd name="T9" fmla="*/ 1 h 5"/>
                  <a:gd name="T10" fmla="*/ 3 w 10"/>
                  <a:gd name="T11" fmla="*/ 0 h 5"/>
                  <a:gd name="T12" fmla="*/ 3 w 10"/>
                  <a:gd name="T13" fmla="*/ 0 h 5"/>
                  <a:gd name="T14" fmla="*/ 3 w 10"/>
                  <a:gd name="T15" fmla="*/ 0 h 5"/>
                  <a:gd name="T16" fmla="*/ 5 w 10"/>
                  <a:gd name="T17" fmla="*/ 1 h 5"/>
                  <a:gd name="T18" fmla="*/ 10 w 10"/>
                  <a:gd name="T19" fmla="*/ 4 h 5"/>
                  <a:gd name="T20" fmla="*/ 10 w 10"/>
                  <a:gd name="T21" fmla="*/ 5 h 5"/>
                  <a:gd name="T22" fmla="*/ 9 w 10"/>
                  <a:gd name="T23" fmla="*/ 5 h 5"/>
                  <a:gd name="T24" fmla="*/ 8 w 10"/>
                  <a:gd name="T25" fmla="*/ 5 h 5"/>
                  <a:gd name="T26" fmla="*/ 5 w 10"/>
                  <a:gd name="T27" fmla="*/ 2 h 5"/>
                  <a:gd name="T28" fmla="*/ 5 w 10"/>
                  <a:gd name="T29" fmla="*/ 2 h 5"/>
                  <a:gd name="T30" fmla="*/ 8 w 10"/>
                  <a:gd name="T31" fmla="*/ 4 h 5"/>
                  <a:gd name="T32" fmla="*/ 5 w 10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5">
                    <a:moveTo>
                      <a:pt x="8" y="5"/>
                    </a:moveTo>
                    <a:cubicBezTo>
                      <a:pt x="6" y="5"/>
                      <a:pt x="5" y="4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1"/>
                    </a:cubicBezTo>
                    <a:cubicBezTo>
                      <a:pt x="7" y="1"/>
                      <a:pt x="9" y="2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8" y="5"/>
                    </a:cubicBezTo>
                    <a:close/>
                    <a:moveTo>
                      <a:pt x="5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7" y="4"/>
                      <a:pt x="8" y="4"/>
                    </a:cubicBezTo>
                    <a:cubicBezTo>
                      <a:pt x="7" y="3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1" name="Freeform 195"/>
              <p:cNvSpPr/>
              <p:nvPr/>
            </p:nvSpPr>
            <p:spPr bwMode="auto">
              <a:xfrm>
                <a:off x="3258" y="1662"/>
                <a:ext cx="31" cy="26"/>
              </a:xfrm>
              <a:custGeom>
                <a:avLst/>
                <a:gdLst>
                  <a:gd name="T0" fmla="*/ 5 w 13"/>
                  <a:gd name="T1" fmla="*/ 1 h 11"/>
                  <a:gd name="T2" fmla="*/ 13 w 13"/>
                  <a:gd name="T3" fmla="*/ 8 h 11"/>
                  <a:gd name="T4" fmla="*/ 2 w 13"/>
                  <a:gd name="T5" fmla="*/ 7 h 11"/>
                  <a:gd name="T6" fmla="*/ 0 w 13"/>
                  <a:gd name="T7" fmla="*/ 2 h 11"/>
                  <a:gd name="T8" fmla="*/ 5 w 13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5" y="1"/>
                    </a:moveTo>
                    <a:cubicBezTo>
                      <a:pt x="10" y="2"/>
                      <a:pt x="10" y="4"/>
                      <a:pt x="13" y="8"/>
                    </a:cubicBezTo>
                    <a:cubicBezTo>
                      <a:pt x="10" y="8"/>
                      <a:pt x="3" y="11"/>
                      <a:pt x="2" y="7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1" y="0"/>
                      <a:pt x="3" y="1"/>
                      <a:pt x="5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2" name="Freeform 196"/>
              <p:cNvSpPr>
                <a:spLocks noEditPoints="1"/>
              </p:cNvSpPr>
              <p:nvPr/>
            </p:nvSpPr>
            <p:spPr bwMode="auto">
              <a:xfrm>
                <a:off x="3256" y="1662"/>
                <a:ext cx="35" cy="24"/>
              </a:xfrm>
              <a:custGeom>
                <a:avLst/>
                <a:gdLst>
                  <a:gd name="T0" fmla="*/ 6 w 15"/>
                  <a:gd name="T1" fmla="*/ 10 h 10"/>
                  <a:gd name="T2" fmla="*/ 3 w 15"/>
                  <a:gd name="T3" fmla="*/ 7 h 10"/>
                  <a:gd name="T4" fmla="*/ 2 w 15"/>
                  <a:gd name="T5" fmla="*/ 5 h 10"/>
                  <a:gd name="T6" fmla="*/ 1 w 15"/>
                  <a:gd name="T7" fmla="*/ 2 h 10"/>
                  <a:gd name="T8" fmla="*/ 3 w 15"/>
                  <a:gd name="T9" fmla="*/ 0 h 10"/>
                  <a:gd name="T10" fmla="*/ 5 w 15"/>
                  <a:gd name="T11" fmla="*/ 0 h 10"/>
                  <a:gd name="T12" fmla="*/ 6 w 15"/>
                  <a:gd name="T13" fmla="*/ 0 h 10"/>
                  <a:gd name="T14" fmla="*/ 7 w 15"/>
                  <a:gd name="T15" fmla="*/ 0 h 10"/>
                  <a:gd name="T16" fmla="*/ 14 w 15"/>
                  <a:gd name="T17" fmla="*/ 7 h 10"/>
                  <a:gd name="T18" fmla="*/ 15 w 15"/>
                  <a:gd name="T19" fmla="*/ 8 h 10"/>
                  <a:gd name="T20" fmla="*/ 14 w 15"/>
                  <a:gd name="T21" fmla="*/ 8 h 10"/>
                  <a:gd name="T22" fmla="*/ 12 w 15"/>
                  <a:gd name="T23" fmla="*/ 9 h 10"/>
                  <a:gd name="T24" fmla="*/ 6 w 15"/>
                  <a:gd name="T25" fmla="*/ 10 h 10"/>
                  <a:gd name="T26" fmla="*/ 3 w 15"/>
                  <a:gd name="T27" fmla="*/ 1 h 10"/>
                  <a:gd name="T28" fmla="*/ 2 w 15"/>
                  <a:gd name="T29" fmla="*/ 2 h 10"/>
                  <a:gd name="T30" fmla="*/ 3 w 15"/>
                  <a:gd name="T31" fmla="*/ 4 h 10"/>
                  <a:gd name="T32" fmla="*/ 4 w 15"/>
                  <a:gd name="T33" fmla="*/ 7 h 10"/>
                  <a:gd name="T34" fmla="*/ 6 w 15"/>
                  <a:gd name="T35" fmla="*/ 8 h 10"/>
                  <a:gd name="T36" fmla="*/ 12 w 15"/>
                  <a:gd name="T37" fmla="*/ 7 h 10"/>
                  <a:gd name="T38" fmla="*/ 13 w 15"/>
                  <a:gd name="T39" fmla="*/ 7 h 10"/>
                  <a:gd name="T40" fmla="*/ 6 w 15"/>
                  <a:gd name="T41" fmla="*/ 2 h 10"/>
                  <a:gd name="T42" fmla="*/ 5 w 15"/>
                  <a:gd name="T43" fmla="*/ 2 h 10"/>
                  <a:gd name="T44" fmla="*/ 3 w 15"/>
                  <a:gd name="T4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0">
                    <a:moveTo>
                      <a:pt x="6" y="10"/>
                    </a:moveTo>
                    <a:cubicBezTo>
                      <a:pt x="4" y="10"/>
                      <a:pt x="3" y="8"/>
                      <a:pt x="3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4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2"/>
                      <a:pt x="12" y="3"/>
                      <a:pt x="14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3" y="9"/>
                      <a:pt x="12" y="9"/>
                    </a:cubicBezTo>
                    <a:cubicBezTo>
                      <a:pt x="10" y="9"/>
                      <a:pt x="8" y="10"/>
                      <a:pt x="6" y="10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5"/>
                      <a:pt x="4" y="6"/>
                      <a:pt x="4" y="7"/>
                    </a:cubicBezTo>
                    <a:cubicBezTo>
                      <a:pt x="4" y="8"/>
                      <a:pt x="4" y="8"/>
                      <a:pt x="6" y="8"/>
                    </a:cubicBezTo>
                    <a:cubicBezTo>
                      <a:pt x="8" y="8"/>
                      <a:pt x="10" y="8"/>
                      <a:pt x="12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1" y="4"/>
                      <a:pt x="10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3" name="Freeform 197"/>
              <p:cNvSpPr/>
              <p:nvPr/>
            </p:nvSpPr>
            <p:spPr bwMode="auto">
              <a:xfrm>
                <a:off x="3296" y="1769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4 w 4"/>
                  <a:gd name="T3" fmla="*/ 3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2" y="0"/>
                      <a:pt x="3" y="2"/>
                      <a:pt x="4" y="3"/>
                    </a:cubicBezTo>
                    <a:cubicBezTo>
                      <a:pt x="2" y="3"/>
                      <a:pt x="1" y="3"/>
                      <a:pt x="0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4" name="Freeform 198"/>
              <p:cNvSpPr>
                <a:spLocks noEditPoints="1"/>
              </p:cNvSpPr>
              <p:nvPr/>
            </p:nvSpPr>
            <p:spPr bwMode="auto">
              <a:xfrm>
                <a:off x="3296" y="1769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0 w 5"/>
                  <a:gd name="T3" fmla="*/ 2 h 4"/>
                  <a:gd name="T4" fmla="*/ 0 w 5"/>
                  <a:gd name="T5" fmla="*/ 1 h 4"/>
                  <a:gd name="T6" fmla="*/ 0 w 5"/>
                  <a:gd name="T7" fmla="*/ 1 h 4"/>
                  <a:gd name="T8" fmla="*/ 1 w 5"/>
                  <a:gd name="T9" fmla="*/ 0 h 4"/>
                  <a:gd name="T10" fmla="*/ 4 w 5"/>
                  <a:gd name="T11" fmla="*/ 2 h 4"/>
                  <a:gd name="T12" fmla="*/ 4 w 5"/>
                  <a:gd name="T13" fmla="*/ 2 h 4"/>
                  <a:gd name="T14" fmla="*/ 5 w 5"/>
                  <a:gd name="T15" fmla="*/ 3 h 4"/>
                  <a:gd name="T16" fmla="*/ 4 w 5"/>
                  <a:gd name="T17" fmla="*/ 3 h 4"/>
                  <a:gd name="T18" fmla="*/ 2 w 5"/>
                  <a:gd name="T19" fmla="*/ 4 h 4"/>
                  <a:gd name="T20" fmla="*/ 1 w 5"/>
                  <a:gd name="T21" fmla="*/ 2 h 4"/>
                  <a:gd name="T22" fmla="*/ 2 w 5"/>
                  <a:gd name="T23" fmla="*/ 2 h 4"/>
                  <a:gd name="T24" fmla="*/ 1 w 5"/>
                  <a:gd name="T25" fmla="*/ 1 h 4"/>
                  <a:gd name="T26" fmla="*/ 1 w 5"/>
                  <a:gd name="T2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4"/>
                      <a:pt x="3" y="4"/>
                      <a:pt x="2" y="4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5" name="Freeform 199"/>
              <p:cNvSpPr/>
              <p:nvPr/>
            </p:nvSpPr>
            <p:spPr bwMode="auto">
              <a:xfrm>
                <a:off x="3279" y="1767"/>
                <a:ext cx="17" cy="21"/>
              </a:xfrm>
              <a:custGeom>
                <a:avLst/>
                <a:gdLst>
                  <a:gd name="T0" fmla="*/ 3 w 7"/>
                  <a:gd name="T1" fmla="*/ 0 h 9"/>
                  <a:gd name="T2" fmla="*/ 7 w 7"/>
                  <a:gd name="T3" fmla="*/ 2 h 9"/>
                  <a:gd name="T4" fmla="*/ 5 w 7"/>
                  <a:gd name="T5" fmla="*/ 8 h 9"/>
                  <a:gd name="T6" fmla="*/ 1 w 7"/>
                  <a:gd name="T7" fmla="*/ 6 h 9"/>
                  <a:gd name="T8" fmla="*/ 3 w 7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3" y="0"/>
                    </a:moveTo>
                    <a:cubicBezTo>
                      <a:pt x="5" y="1"/>
                      <a:pt x="6" y="1"/>
                      <a:pt x="7" y="2"/>
                    </a:cubicBezTo>
                    <a:cubicBezTo>
                      <a:pt x="7" y="4"/>
                      <a:pt x="6" y="7"/>
                      <a:pt x="5" y="8"/>
                    </a:cubicBezTo>
                    <a:cubicBezTo>
                      <a:pt x="3" y="9"/>
                      <a:pt x="1" y="7"/>
                      <a:pt x="1" y="6"/>
                    </a:cubicBezTo>
                    <a:cubicBezTo>
                      <a:pt x="0" y="3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6" name="Freeform 200"/>
              <p:cNvSpPr>
                <a:spLocks noEditPoints="1"/>
              </p:cNvSpPr>
              <p:nvPr/>
            </p:nvSpPr>
            <p:spPr bwMode="auto">
              <a:xfrm>
                <a:off x="3279" y="1767"/>
                <a:ext cx="19" cy="21"/>
              </a:xfrm>
              <a:custGeom>
                <a:avLst/>
                <a:gdLst>
                  <a:gd name="T0" fmla="*/ 3 w 8"/>
                  <a:gd name="T1" fmla="*/ 9 h 9"/>
                  <a:gd name="T2" fmla="*/ 0 w 8"/>
                  <a:gd name="T3" fmla="*/ 6 h 9"/>
                  <a:gd name="T4" fmla="*/ 2 w 8"/>
                  <a:gd name="T5" fmla="*/ 1 h 9"/>
                  <a:gd name="T6" fmla="*/ 3 w 8"/>
                  <a:gd name="T7" fmla="*/ 0 h 9"/>
                  <a:gd name="T8" fmla="*/ 3 w 8"/>
                  <a:gd name="T9" fmla="*/ 0 h 9"/>
                  <a:gd name="T10" fmla="*/ 3 w 8"/>
                  <a:gd name="T11" fmla="*/ 0 h 9"/>
                  <a:gd name="T12" fmla="*/ 4 w 8"/>
                  <a:gd name="T13" fmla="*/ 0 h 9"/>
                  <a:gd name="T14" fmla="*/ 7 w 8"/>
                  <a:gd name="T15" fmla="*/ 2 h 9"/>
                  <a:gd name="T16" fmla="*/ 5 w 8"/>
                  <a:gd name="T17" fmla="*/ 8 h 9"/>
                  <a:gd name="T18" fmla="*/ 3 w 8"/>
                  <a:gd name="T19" fmla="*/ 9 h 9"/>
                  <a:gd name="T20" fmla="*/ 3 w 8"/>
                  <a:gd name="T21" fmla="*/ 1 h 9"/>
                  <a:gd name="T22" fmla="*/ 3 w 8"/>
                  <a:gd name="T23" fmla="*/ 2 h 9"/>
                  <a:gd name="T24" fmla="*/ 1 w 8"/>
                  <a:gd name="T25" fmla="*/ 5 h 9"/>
                  <a:gd name="T26" fmla="*/ 5 w 8"/>
                  <a:gd name="T27" fmla="*/ 7 h 9"/>
                  <a:gd name="T28" fmla="*/ 6 w 8"/>
                  <a:gd name="T29" fmla="*/ 3 h 9"/>
                  <a:gd name="T30" fmla="*/ 4 w 8"/>
                  <a:gd name="T31" fmla="*/ 1 h 9"/>
                  <a:gd name="T32" fmla="*/ 3 w 8"/>
                  <a:gd name="T3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9">
                    <a:moveTo>
                      <a:pt x="3" y="9"/>
                    </a:moveTo>
                    <a:cubicBezTo>
                      <a:pt x="2" y="9"/>
                      <a:pt x="0" y="7"/>
                      <a:pt x="0" y="6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6" y="0"/>
                      <a:pt x="7" y="2"/>
                    </a:cubicBezTo>
                    <a:cubicBezTo>
                      <a:pt x="8" y="4"/>
                      <a:pt x="7" y="7"/>
                      <a:pt x="5" y="8"/>
                    </a:cubicBezTo>
                    <a:cubicBezTo>
                      <a:pt x="5" y="8"/>
                      <a:pt x="4" y="9"/>
                      <a:pt x="3" y="9"/>
                    </a:cubicBezTo>
                    <a:close/>
                    <a:moveTo>
                      <a:pt x="3" y="1"/>
                    </a:moveTo>
                    <a:cubicBezTo>
                      <a:pt x="3" y="1"/>
                      <a:pt x="3" y="1"/>
                      <a:pt x="3" y="2"/>
                    </a:cubicBezTo>
                    <a:cubicBezTo>
                      <a:pt x="2" y="3"/>
                      <a:pt x="1" y="4"/>
                      <a:pt x="1" y="5"/>
                    </a:cubicBezTo>
                    <a:cubicBezTo>
                      <a:pt x="1" y="7"/>
                      <a:pt x="3" y="8"/>
                      <a:pt x="5" y="7"/>
                    </a:cubicBezTo>
                    <a:cubicBezTo>
                      <a:pt x="6" y="6"/>
                      <a:pt x="6" y="4"/>
                      <a:pt x="6" y="3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7" name="Freeform 201"/>
              <p:cNvSpPr/>
              <p:nvPr/>
            </p:nvSpPr>
            <p:spPr bwMode="auto">
              <a:xfrm>
                <a:off x="3237" y="1802"/>
                <a:ext cx="7" cy="7"/>
              </a:xfrm>
              <a:custGeom>
                <a:avLst/>
                <a:gdLst>
                  <a:gd name="T0" fmla="*/ 1 w 3"/>
                  <a:gd name="T1" fmla="*/ 1 h 3"/>
                  <a:gd name="T2" fmla="*/ 3 w 3"/>
                  <a:gd name="T3" fmla="*/ 3 h 3"/>
                  <a:gd name="T4" fmla="*/ 0 w 3"/>
                  <a:gd name="T5" fmla="*/ 0 h 3"/>
                  <a:gd name="T6" fmla="*/ 1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2" y="2"/>
                      <a:pt x="2" y="3"/>
                      <a:pt x="3" y="3"/>
                    </a:cubicBezTo>
                    <a:cubicBezTo>
                      <a:pt x="1" y="3"/>
                      <a:pt x="0" y="2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8" name="Freeform 202"/>
              <p:cNvSpPr/>
              <p:nvPr/>
            </p:nvSpPr>
            <p:spPr bwMode="auto">
              <a:xfrm>
                <a:off x="3232" y="1800"/>
                <a:ext cx="17" cy="14"/>
              </a:xfrm>
              <a:custGeom>
                <a:avLst/>
                <a:gdLst>
                  <a:gd name="T0" fmla="*/ 7 w 7"/>
                  <a:gd name="T1" fmla="*/ 6 h 6"/>
                  <a:gd name="T2" fmla="*/ 4 w 7"/>
                  <a:gd name="T3" fmla="*/ 5 h 6"/>
                  <a:gd name="T4" fmla="*/ 1 w 7"/>
                  <a:gd name="T5" fmla="*/ 2 h 6"/>
                  <a:gd name="T6" fmla="*/ 0 w 7"/>
                  <a:gd name="T7" fmla="*/ 0 h 6"/>
                  <a:gd name="T8" fmla="*/ 2 w 7"/>
                  <a:gd name="T9" fmla="*/ 1 h 6"/>
                  <a:gd name="T10" fmla="*/ 4 w 7"/>
                  <a:gd name="T11" fmla="*/ 2 h 6"/>
                  <a:gd name="T12" fmla="*/ 4 w 7"/>
                  <a:gd name="T13" fmla="*/ 2 h 6"/>
                  <a:gd name="T14" fmla="*/ 5 w 7"/>
                  <a:gd name="T15" fmla="*/ 3 h 6"/>
                  <a:gd name="T16" fmla="*/ 7 w 7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3"/>
                    </a:cubicBez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49" name="Freeform 203"/>
              <p:cNvSpPr/>
              <p:nvPr/>
            </p:nvSpPr>
            <p:spPr bwMode="auto">
              <a:xfrm>
                <a:off x="3213" y="1805"/>
                <a:ext cx="50" cy="45"/>
              </a:xfrm>
              <a:custGeom>
                <a:avLst/>
                <a:gdLst>
                  <a:gd name="T0" fmla="*/ 6 w 21"/>
                  <a:gd name="T1" fmla="*/ 2 h 19"/>
                  <a:gd name="T2" fmla="*/ 8 w 21"/>
                  <a:gd name="T3" fmla="*/ 5 h 19"/>
                  <a:gd name="T4" fmla="*/ 10 w 21"/>
                  <a:gd name="T5" fmla="*/ 5 h 19"/>
                  <a:gd name="T6" fmla="*/ 16 w 21"/>
                  <a:gd name="T7" fmla="*/ 8 h 19"/>
                  <a:gd name="T8" fmla="*/ 17 w 21"/>
                  <a:gd name="T9" fmla="*/ 12 h 19"/>
                  <a:gd name="T10" fmla="*/ 19 w 21"/>
                  <a:gd name="T11" fmla="*/ 12 h 19"/>
                  <a:gd name="T12" fmla="*/ 21 w 21"/>
                  <a:gd name="T13" fmla="*/ 14 h 19"/>
                  <a:gd name="T14" fmla="*/ 17 w 21"/>
                  <a:gd name="T15" fmla="*/ 15 h 19"/>
                  <a:gd name="T16" fmla="*/ 13 w 21"/>
                  <a:gd name="T17" fmla="*/ 13 h 19"/>
                  <a:gd name="T18" fmla="*/ 14 w 21"/>
                  <a:gd name="T19" fmla="*/ 11 h 19"/>
                  <a:gd name="T20" fmla="*/ 12 w 21"/>
                  <a:gd name="T21" fmla="*/ 13 h 19"/>
                  <a:gd name="T22" fmla="*/ 9 w 21"/>
                  <a:gd name="T23" fmla="*/ 16 h 19"/>
                  <a:gd name="T24" fmla="*/ 6 w 21"/>
                  <a:gd name="T25" fmla="*/ 13 h 19"/>
                  <a:gd name="T26" fmla="*/ 5 w 21"/>
                  <a:gd name="T27" fmla="*/ 12 h 19"/>
                  <a:gd name="T28" fmla="*/ 5 w 21"/>
                  <a:gd name="T29" fmla="*/ 7 h 19"/>
                  <a:gd name="T30" fmla="*/ 6 w 21"/>
                  <a:gd name="T3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19">
                    <a:moveTo>
                      <a:pt x="6" y="2"/>
                    </a:moveTo>
                    <a:cubicBezTo>
                      <a:pt x="8" y="0"/>
                      <a:pt x="8" y="3"/>
                      <a:pt x="8" y="5"/>
                    </a:cubicBezTo>
                    <a:cubicBezTo>
                      <a:pt x="10" y="2"/>
                      <a:pt x="10" y="5"/>
                      <a:pt x="10" y="5"/>
                    </a:cubicBezTo>
                    <a:cubicBezTo>
                      <a:pt x="12" y="6"/>
                      <a:pt x="14" y="7"/>
                      <a:pt x="16" y="8"/>
                    </a:cubicBezTo>
                    <a:cubicBezTo>
                      <a:pt x="17" y="9"/>
                      <a:pt x="16" y="11"/>
                      <a:pt x="17" y="12"/>
                    </a:cubicBezTo>
                    <a:cubicBezTo>
                      <a:pt x="17" y="12"/>
                      <a:pt x="19" y="11"/>
                      <a:pt x="19" y="12"/>
                    </a:cubicBezTo>
                    <a:cubicBezTo>
                      <a:pt x="20" y="13"/>
                      <a:pt x="20" y="13"/>
                      <a:pt x="21" y="14"/>
                    </a:cubicBezTo>
                    <a:cubicBezTo>
                      <a:pt x="19" y="15"/>
                      <a:pt x="19" y="16"/>
                      <a:pt x="17" y="15"/>
                    </a:cubicBezTo>
                    <a:cubicBezTo>
                      <a:pt x="15" y="14"/>
                      <a:pt x="16" y="12"/>
                      <a:pt x="13" y="13"/>
                    </a:cubicBezTo>
                    <a:cubicBezTo>
                      <a:pt x="13" y="12"/>
                      <a:pt x="14" y="12"/>
                      <a:pt x="14" y="11"/>
                    </a:cubicBezTo>
                    <a:cubicBezTo>
                      <a:pt x="12" y="12"/>
                      <a:pt x="12" y="12"/>
                      <a:pt x="12" y="13"/>
                    </a:cubicBezTo>
                    <a:cubicBezTo>
                      <a:pt x="12" y="15"/>
                      <a:pt x="10" y="16"/>
                      <a:pt x="9" y="16"/>
                    </a:cubicBezTo>
                    <a:cubicBezTo>
                      <a:pt x="6" y="19"/>
                      <a:pt x="6" y="16"/>
                      <a:pt x="6" y="13"/>
                    </a:cubicBezTo>
                    <a:cubicBezTo>
                      <a:pt x="6" y="16"/>
                      <a:pt x="0" y="16"/>
                      <a:pt x="5" y="12"/>
                    </a:cubicBezTo>
                    <a:cubicBezTo>
                      <a:pt x="5" y="11"/>
                      <a:pt x="5" y="8"/>
                      <a:pt x="5" y="7"/>
                    </a:cubicBezTo>
                    <a:cubicBezTo>
                      <a:pt x="5" y="5"/>
                      <a:pt x="5" y="3"/>
                      <a:pt x="6" y="2"/>
                    </a:cubicBez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750" name="Freeform 204"/>
              <p:cNvSpPr>
                <a:spLocks noEditPoints="1"/>
              </p:cNvSpPr>
              <p:nvPr/>
            </p:nvSpPr>
            <p:spPr bwMode="auto">
              <a:xfrm>
                <a:off x="3218" y="1805"/>
                <a:ext cx="47" cy="43"/>
              </a:xfrm>
              <a:custGeom>
                <a:avLst/>
                <a:gdLst>
                  <a:gd name="T0" fmla="*/ 4 w 20"/>
                  <a:gd name="T1" fmla="*/ 15 h 18"/>
                  <a:gd name="T2" fmla="*/ 0 w 20"/>
                  <a:gd name="T3" fmla="*/ 15 h 18"/>
                  <a:gd name="T4" fmla="*/ 2 w 20"/>
                  <a:gd name="T5" fmla="*/ 9 h 18"/>
                  <a:gd name="T6" fmla="*/ 2 w 20"/>
                  <a:gd name="T7" fmla="*/ 7 h 18"/>
                  <a:gd name="T8" fmla="*/ 4 w 20"/>
                  <a:gd name="T9" fmla="*/ 1 h 18"/>
                  <a:gd name="T10" fmla="*/ 6 w 20"/>
                  <a:gd name="T11" fmla="*/ 1 h 18"/>
                  <a:gd name="T12" fmla="*/ 7 w 20"/>
                  <a:gd name="T13" fmla="*/ 3 h 18"/>
                  <a:gd name="T14" fmla="*/ 9 w 20"/>
                  <a:gd name="T15" fmla="*/ 5 h 18"/>
                  <a:gd name="T16" fmla="*/ 14 w 20"/>
                  <a:gd name="T17" fmla="*/ 8 h 18"/>
                  <a:gd name="T18" fmla="*/ 15 w 20"/>
                  <a:gd name="T19" fmla="*/ 11 h 18"/>
                  <a:gd name="T20" fmla="*/ 17 w 20"/>
                  <a:gd name="T21" fmla="*/ 11 h 18"/>
                  <a:gd name="T22" fmla="*/ 20 w 20"/>
                  <a:gd name="T23" fmla="*/ 13 h 18"/>
                  <a:gd name="T24" fmla="*/ 19 w 20"/>
                  <a:gd name="T25" fmla="*/ 14 h 18"/>
                  <a:gd name="T26" fmla="*/ 15 w 20"/>
                  <a:gd name="T27" fmla="*/ 16 h 18"/>
                  <a:gd name="T28" fmla="*/ 11 w 20"/>
                  <a:gd name="T29" fmla="*/ 13 h 18"/>
                  <a:gd name="T30" fmla="*/ 10 w 20"/>
                  <a:gd name="T31" fmla="*/ 13 h 18"/>
                  <a:gd name="T32" fmla="*/ 7 w 20"/>
                  <a:gd name="T33" fmla="*/ 17 h 18"/>
                  <a:gd name="T34" fmla="*/ 5 w 20"/>
                  <a:gd name="T35" fmla="*/ 7 h 18"/>
                  <a:gd name="T36" fmla="*/ 5 w 20"/>
                  <a:gd name="T37" fmla="*/ 17 h 18"/>
                  <a:gd name="T38" fmla="*/ 7 w 20"/>
                  <a:gd name="T39" fmla="*/ 15 h 18"/>
                  <a:gd name="T40" fmla="*/ 12 w 20"/>
                  <a:gd name="T41" fmla="*/ 11 h 18"/>
                  <a:gd name="T42" fmla="*/ 12 w 20"/>
                  <a:gd name="T43" fmla="*/ 12 h 18"/>
                  <a:gd name="T44" fmla="*/ 15 w 20"/>
                  <a:gd name="T45" fmla="*/ 14 h 18"/>
                  <a:gd name="T46" fmla="*/ 18 w 20"/>
                  <a:gd name="T47" fmla="*/ 14 h 18"/>
                  <a:gd name="T48" fmla="*/ 16 w 20"/>
                  <a:gd name="T49" fmla="*/ 13 h 18"/>
                  <a:gd name="T50" fmla="*/ 15 w 20"/>
                  <a:gd name="T51" fmla="*/ 12 h 18"/>
                  <a:gd name="T52" fmla="*/ 13 w 20"/>
                  <a:gd name="T53" fmla="*/ 9 h 18"/>
                  <a:gd name="T54" fmla="*/ 8 w 20"/>
                  <a:gd name="T55" fmla="*/ 6 h 18"/>
                  <a:gd name="T56" fmla="*/ 7 w 20"/>
                  <a:gd name="T57" fmla="*/ 4 h 18"/>
                  <a:gd name="T58" fmla="*/ 5 w 20"/>
                  <a:gd name="T59" fmla="*/ 7 h 18"/>
                  <a:gd name="T60" fmla="*/ 5 w 20"/>
                  <a:gd name="T61" fmla="*/ 2 h 18"/>
                  <a:gd name="T62" fmla="*/ 4 w 20"/>
                  <a:gd name="T63" fmla="*/ 7 h 18"/>
                  <a:gd name="T64" fmla="*/ 4 w 20"/>
                  <a:gd name="T65" fmla="*/ 9 h 18"/>
                  <a:gd name="T66" fmla="*/ 1 w 20"/>
                  <a:gd name="T67" fmla="*/ 14 h 18"/>
                  <a:gd name="T68" fmla="*/ 4 w 20"/>
                  <a:gd name="T6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8">
                    <a:moveTo>
                      <a:pt x="5" y="18"/>
                    </a:moveTo>
                    <a:cubicBezTo>
                      <a:pt x="4" y="18"/>
                      <a:pt x="4" y="17"/>
                      <a:pt x="4" y="15"/>
                    </a:cubicBezTo>
                    <a:cubicBezTo>
                      <a:pt x="3" y="15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5"/>
                    </a:cubicBezTo>
                    <a:cubicBezTo>
                      <a:pt x="0" y="14"/>
                      <a:pt x="0" y="13"/>
                      <a:pt x="2" y="11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4"/>
                      <a:pt x="9" y="4"/>
                    </a:cubicBezTo>
                    <a:cubicBezTo>
                      <a:pt x="9" y="4"/>
                      <a:pt x="9" y="4"/>
                      <a:pt x="9" y="5"/>
                    </a:cubicBezTo>
                    <a:cubicBezTo>
                      <a:pt x="10" y="5"/>
                      <a:pt x="11" y="6"/>
                      <a:pt x="12" y="7"/>
                    </a:cubicBezTo>
                    <a:cubicBezTo>
                      <a:pt x="13" y="7"/>
                      <a:pt x="13" y="7"/>
                      <a:pt x="14" y="8"/>
                    </a:cubicBezTo>
                    <a:cubicBezTo>
                      <a:pt x="15" y="8"/>
                      <a:pt x="15" y="9"/>
                      <a:pt x="15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7" y="11"/>
                    </a:cubicBezTo>
                    <a:cubicBezTo>
                      <a:pt x="17" y="11"/>
                      <a:pt x="18" y="11"/>
                      <a:pt x="18" y="12"/>
                    </a:cubicBezTo>
                    <a:cubicBezTo>
                      <a:pt x="18" y="12"/>
                      <a:pt x="19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6"/>
                      <a:pt x="17" y="17"/>
                      <a:pt x="15" y="16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5"/>
                      <a:pt x="9" y="16"/>
                      <a:pt x="8" y="16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8"/>
                      <a:pt x="6" y="18"/>
                      <a:pt x="5" y="18"/>
                    </a:cubicBezTo>
                    <a:close/>
                    <a:moveTo>
                      <a:pt x="5" y="7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6"/>
                      <a:pt x="5" y="17"/>
                    </a:cubicBezTo>
                    <a:cubicBezTo>
                      <a:pt x="5" y="17"/>
                      <a:pt x="6" y="17"/>
                      <a:pt x="6" y="16"/>
                    </a:cubicBezTo>
                    <a:cubicBezTo>
                      <a:pt x="7" y="16"/>
                      <a:pt x="7" y="16"/>
                      <a:pt x="7" y="15"/>
                    </a:cubicBezTo>
                    <a:cubicBezTo>
                      <a:pt x="8" y="15"/>
                      <a:pt x="9" y="14"/>
                      <a:pt x="9" y="13"/>
                    </a:cubicBezTo>
                    <a:cubicBezTo>
                      <a:pt x="9" y="12"/>
                      <a:pt x="10" y="11"/>
                      <a:pt x="12" y="11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6" y="15"/>
                      <a:pt x="17" y="15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3"/>
                      <a:pt x="17" y="13"/>
                      <a:pt x="17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5" y="13"/>
                    </a:cubicBezTo>
                    <a:cubicBezTo>
                      <a:pt x="15" y="13"/>
                      <a:pt x="15" y="13"/>
                      <a:pt x="15" y="12"/>
                    </a:cubicBezTo>
                    <a:cubicBezTo>
                      <a:pt x="14" y="12"/>
                      <a:pt x="14" y="11"/>
                      <a:pt x="14" y="10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0" y="7"/>
                      <a:pt x="9" y="6"/>
                      <a:pt x="8" y="6"/>
                    </a:cubicBezTo>
                    <a:cubicBezTo>
                      <a:pt x="8" y="5"/>
                      <a:pt x="8" y="5"/>
                      <a:pt x="7" y="5"/>
                    </a:cubicBezTo>
                    <a:cubicBezTo>
                      <a:pt x="7" y="5"/>
                      <a:pt x="7" y="4"/>
                      <a:pt x="7" y="4"/>
                    </a:cubicBezTo>
                    <a:cubicBezTo>
                      <a:pt x="7" y="4"/>
                      <a:pt x="7" y="5"/>
                      <a:pt x="7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4" y="5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4" y="11"/>
                      <a:pt x="4" y="12"/>
                      <a:pt x="3" y="12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3" y="14"/>
                      <a:pt x="4" y="14"/>
                      <a:pt x="4" y="13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99AC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</p:grpSp>
        <p:grpSp>
          <p:nvGrpSpPr>
            <p:cNvPr id="14" name="Group 406"/>
            <p:cNvGrpSpPr/>
            <p:nvPr/>
          </p:nvGrpSpPr>
          <p:grpSpPr bwMode="auto">
            <a:xfrm>
              <a:off x="2406923" y="1205332"/>
              <a:ext cx="4805171" cy="4080988"/>
              <a:chOff x="2974" y="1638"/>
              <a:chExt cx="1128" cy="958"/>
            </a:xfrm>
          </p:grpSpPr>
          <p:sp>
            <p:nvSpPr>
              <p:cNvPr id="351" name="Freeform 206"/>
              <p:cNvSpPr/>
              <p:nvPr/>
            </p:nvSpPr>
            <p:spPr bwMode="auto">
              <a:xfrm>
                <a:off x="3218" y="1769"/>
                <a:ext cx="5" cy="7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3 h 3"/>
                  <a:gd name="T4" fmla="*/ 2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1" y="3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2" name="Freeform 207"/>
              <p:cNvSpPr/>
              <p:nvPr/>
            </p:nvSpPr>
            <p:spPr bwMode="auto">
              <a:xfrm>
                <a:off x="3218" y="1767"/>
                <a:ext cx="7" cy="12"/>
              </a:xfrm>
              <a:custGeom>
                <a:avLst/>
                <a:gdLst>
                  <a:gd name="T0" fmla="*/ 3 w 3"/>
                  <a:gd name="T1" fmla="*/ 5 h 5"/>
                  <a:gd name="T2" fmla="*/ 2 w 3"/>
                  <a:gd name="T3" fmla="*/ 5 h 5"/>
                  <a:gd name="T4" fmla="*/ 0 w 3"/>
                  <a:gd name="T5" fmla="*/ 2 h 5"/>
                  <a:gd name="T6" fmla="*/ 2 w 3"/>
                  <a:gd name="T7" fmla="*/ 0 h 5"/>
                  <a:gd name="T8" fmla="*/ 2 w 3"/>
                  <a:gd name="T9" fmla="*/ 0 h 5"/>
                  <a:gd name="T10" fmla="*/ 3 w 3"/>
                  <a:gd name="T11" fmla="*/ 2 h 5"/>
                  <a:gd name="T12" fmla="*/ 3 w 3"/>
                  <a:gd name="T13" fmla="*/ 4 h 5"/>
                  <a:gd name="T14" fmla="*/ 3 w 3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3" name="Freeform 208"/>
              <p:cNvSpPr/>
              <p:nvPr/>
            </p:nvSpPr>
            <p:spPr bwMode="auto">
              <a:xfrm>
                <a:off x="3166" y="1650"/>
                <a:ext cx="33" cy="50"/>
              </a:xfrm>
              <a:custGeom>
                <a:avLst/>
                <a:gdLst>
                  <a:gd name="T0" fmla="*/ 1 w 14"/>
                  <a:gd name="T1" fmla="*/ 1 h 21"/>
                  <a:gd name="T2" fmla="*/ 14 w 14"/>
                  <a:gd name="T3" fmla="*/ 3 h 21"/>
                  <a:gd name="T4" fmla="*/ 13 w 14"/>
                  <a:gd name="T5" fmla="*/ 5 h 21"/>
                  <a:gd name="T6" fmla="*/ 12 w 14"/>
                  <a:gd name="T7" fmla="*/ 6 h 21"/>
                  <a:gd name="T8" fmla="*/ 11 w 14"/>
                  <a:gd name="T9" fmla="*/ 9 h 21"/>
                  <a:gd name="T10" fmla="*/ 9 w 14"/>
                  <a:gd name="T11" fmla="*/ 14 h 21"/>
                  <a:gd name="T12" fmla="*/ 3 w 14"/>
                  <a:gd name="T13" fmla="*/ 14 h 21"/>
                  <a:gd name="T14" fmla="*/ 5 w 14"/>
                  <a:gd name="T15" fmla="*/ 18 h 21"/>
                  <a:gd name="T16" fmla="*/ 1 w 14"/>
                  <a:gd name="T17" fmla="*/ 20 h 21"/>
                  <a:gd name="T18" fmla="*/ 2 w 14"/>
                  <a:gd name="T19" fmla="*/ 19 h 21"/>
                  <a:gd name="T20" fmla="*/ 1 w 14"/>
                  <a:gd name="T21" fmla="*/ 17 h 21"/>
                  <a:gd name="T22" fmla="*/ 0 w 14"/>
                  <a:gd name="T23" fmla="*/ 14 h 21"/>
                  <a:gd name="T24" fmla="*/ 0 w 14"/>
                  <a:gd name="T25" fmla="*/ 5 h 21"/>
                  <a:gd name="T26" fmla="*/ 3 w 14"/>
                  <a:gd name="T27" fmla="*/ 6 h 21"/>
                  <a:gd name="T28" fmla="*/ 1 w 14"/>
                  <a:gd name="T29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1">
                    <a:moveTo>
                      <a:pt x="1" y="1"/>
                    </a:moveTo>
                    <a:cubicBezTo>
                      <a:pt x="6" y="0"/>
                      <a:pt x="9" y="2"/>
                      <a:pt x="14" y="3"/>
                    </a:cubicBezTo>
                    <a:cubicBezTo>
                      <a:pt x="14" y="4"/>
                      <a:pt x="14" y="4"/>
                      <a:pt x="13" y="5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12" y="7"/>
                      <a:pt x="12" y="9"/>
                      <a:pt x="11" y="9"/>
                    </a:cubicBezTo>
                    <a:cubicBezTo>
                      <a:pt x="12" y="10"/>
                      <a:pt x="10" y="13"/>
                      <a:pt x="9" y="14"/>
                    </a:cubicBezTo>
                    <a:cubicBezTo>
                      <a:pt x="9" y="15"/>
                      <a:pt x="4" y="14"/>
                      <a:pt x="3" y="14"/>
                    </a:cubicBezTo>
                    <a:cubicBezTo>
                      <a:pt x="5" y="16"/>
                      <a:pt x="6" y="16"/>
                      <a:pt x="5" y="18"/>
                    </a:cubicBezTo>
                    <a:cubicBezTo>
                      <a:pt x="4" y="19"/>
                      <a:pt x="3" y="21"/>
                      <a:pt x="1" y="20"/>
                    </a:cubicBezTo>
                    <a:cubicBezTo>
                      <a:pt x="1" y="20"/>
                      <a:pt x="2" y="19"/>
                      <a:pt x="2" y="19"/>
                    </a:cubicBezTo>
                    <a:cubicBezTo>
                      <a:pt x="1" y="18"/>
                      <a:pt x="1" y="17"/>
                      <a:pt x="1" y="17"/>
                    </a:cubicBezTo>
                    <a:cubicBezTo>
                      <a:pt x="2" y="15"/>
                      <a:pt x="0" y="15"/>
                      <a:pt x="0" y="14"/>
                    </a:cubicBezTo>
                    <a:cubicBezTo>
                      <a:pt x="0" y="11"/>
                      <a:pt x="0" y="8"/>
                      <a:pt x="0" y="5"/>
                    </a:cubicBezTo>
                    <a:cubicBezTo>
                      <a:pt x="1" y="5"/>
                      <a:pt x="2" y="5"/>
                      <a:pt x="3" y="6"/>
                    </a:cubicBezTo>
                    <a:cubicBezTo>
                      <a:pt x="2" y="4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4" name="Freeform 209"/>
              <p:cNvSpPr>
                <a:spLocks noEditPoints="1"/>
              </p:cNvSpPr>
              <p:nvPr/>
            </p:nvSpPr>
            <p:spPr bwMode="auto">
              <a:xfrm>
                <a:off x="3163" y="1650"/>
                <a:ext cx="38" cy="50"/>
              </a:xfrm>
              <a:custGeom>
                <a:avLst/>
                <a:gdLst>
                  <a:gd name="T0" fmla="*/ 2 w 16"/>
                  <a:gd name="T1" fmla="*/ 21 h 21"/>
                  <a:gd name="T2" fmla="*/ 2 w 16"/>
                  <a:gd name="T3" fmla="*/ 20 h 21"/>
                  <a:gd name="T4" fmla="*/ 2 w 16"/>
                  <a:gd name="T5" fmla="*/ 16 h 21"/>
                  <a:gd name="T6" fmla="*/ 2 w 16"/>
                  <a:gd name="T7" fmla="*/ 16 h 21"/>
                  <a:gd name="T8" fmla="*/ 0 w 16"/>
                  <a:gd name="T9" fmla="*/ 7 h 21"/>
                  <a:gd name="T10" fmla="*/ 0 w 16"/>
                  <a:gd name="T11" fmla="*/ 4 h 21"/>
                  <a:gd name="T12" fmla="*/ 2 w 16"/>
                  <a:gd name="T13" fmla="*/ 1 h 21"/>
                  <a:gd name="T14" fmla="*/ 2 w 16"/>
                  <a:gd name="T15" fmla="*/ 1 h 21"/>
                  <a:gd name="T16" fmla="*/ 14 w 16"/>
                  <a:gd name="T17" fmla="*/ 2 h 21"/>
                  <a:gd name="T18" fmla="*/ 16 w 16"/>
                  <a:gd name="T19" fmla="*/ 3 h 21"/>
                  <a:gd name="T20" fmla="*/ 15 w 16"/>
                  <a:gd name="T21" fmla="*/ 5 h 21"/>
                  <a:gd name="T22" fmla="*/ 14 w 16"/>
                  <a:gd name="T23" fmla="*/ 8 h 21"/>
                  <a:gd name="T24" fmla="*/ 11 w 16"/>
                  <a:gd name="T25" fmla="*/ 13 h 21"/>
                  <a:gd name="T26" fmla="*/ 9 w 16"/>
                  <a:gd name="T27" fmla="*/ 15 h 21"/>
                  <a:gd name="T28" fmla="*/ 7 w 16"/>
                  <a:gd name="T29" fmla="*/ 18 h 21"/>
                  <a:gd name="T30" fmla="*/ 3 w 16"/>
                  <a:gd name="T31" fmla="*/ 20 h 21"/>
                  <a:gd name="T32" fmla="*/ 5 w 16"/>
                  <a:gd name="T33" fmla="*/ 15 h 21"/>
                  <a:gd name="T34" fmla="*/ 3 w 16"/>
                  <a:gd name="T35" fmla="*/ 13 h 21"/>
                  <a:gd name="T36" fmla="*/ 5 w 16"/>
                  <a:gd name="T37" fmla="*/ 13 h 21"/>
                  <a:gd name="T38" fmla="*/ 10 w 16"/>
                  <a:gd name="T39" fmla="*/ 13 h 21"/>
                  <a:gd name="T40" fmla="*/ 11 w 16"/>
                  <a:gd name="T41" fmla="*/ 10 h 21"/>
                  <a:gd name="T42" fmla="*/ 12 w 16"/>
                  <a:gd name="T43" fmla="*/ 9 h 21"/>
                  <a:gd name="T44" fmla="*/ 13 w 16"/>
                  <a:gd name="T45" fmla="*/ 6 h 21"/>
                  <a:gd name="T46" fmla="*/ 14 w 16"/>
                  <a:gd name="T47" fmla="*/ 5 h 21"/>
                  <a:gd name="T48" fmla="*/ 14 w 16"/>
                  <a:gd name="T49" fmla="*/ 3 h 21"/>
                  <a:gd name="T50" fmla="*/ 3 w 16"/>
                  <a:gd name="T51" fmla="*/ 2 h 21"/>
                  <a:gd name="T52" fmla="*/ 4 w 16"/>
                  <a:gd name="T53" fmla="*/ 5 h 21"/>
                  <a:gd name="T54" fmla="*/ 3 w 16"/>
                  <a:gd name="T55" fmla="*/ 6 h 21"/>
                  <a:gd name="T56" fmla="*/ 2 w 16"/>
                  <a:gd name="T57" fmla="*/ 7 h 21"/>
                  <a:gd name="T58" fmla="*/ 2 w 16"/>
                  <a:gd name="T59" fmla="*/ 14 h 21"/>
                  <a:gd name="T60" fmla="*/ 3 w 16"/>
                  <a:gd name="T61" fmla="*/ 18 h 21"/>
                  <a:gd name="T62" fmla="*/ 3 w 16"/>
                  <a:gd name="T6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21">
                    <a:moveTo>
                      <a:pt x="3" y="21"/>
                    </a:moveTo>
                    <a:cubicBezTo>
                      <a:pt x="3" y="21"/>
                      <a:pt x="2" y="21"/>
                      <a:pt x="2" y="21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8"/>
                      <a:pt x="1" y="17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5"/>
                      <a:pt x="1" y="15"/>
                      <a:pt x="0" y="14"/>
                    </a:cubicBezTo>
                    <a:cubicBezTo>
                      <a:pt x="0" y="12"/>
                      <a:pt x="0" y="9"/>
                      <a:pt x="0" y="7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9" y="0"/>
                      <a:pt x="11" y="1"/>
                      <a:pt x="14" y="2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4"/>
                      <a:pt x="15" y="4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4" y="6"/>
                      <a:pt x="14" y="7"/>
                    </a:cubicBezTo>
                    <a:cubicBezTo>
                      <a:pt x="14" y="7"/>
                      <a:pt x="14" y="7"/>
                      <a:pt x="14" y="8"/>
                    </a:cubicBezTo>
                    <a:cubicBezTo>
                      <a:pt x="14" y="8"/>
                      <a:pt x="13" y="9"/>
                      <a:pt x="13" y="10"/>
                    </a:cubicBezTo>
                    <a:cubicBezTo>
                      <a:pt x="13" y="11"/>
                      <a:pt x="12" y="12"/>
                      <a:pt x="11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0" y="15"/>
                      <a:pt x="9" y="15"/>
                    </a:cubicBezTo>
                    <a:cubicBezTo>
                      <a:pt x="8" y="15"/>
                      <a:pt x="7" y="15"/>
                      <a:pt x="6" y="15"/>
                    </a:cubicBezTo>
                    <a:cubicBezTo>
                      <a:pt x="7" y="16"/>
                      <a:pt x="7" y="16"/>
                      <a:pt x="7" y="18"/>
                    </a:cubicBezTo>
                    <a:cubicBezTo>
                      <a:pt x="6" y="20"/>
                      <a:pt x="5" y="21"/>
                      <a:pt x="3" y="21"/>
                    </a:cubicBezTo>
                    <a:close/>
                    <a:moveTo>
                      <a:pt x="3" y="20"/>
                    </a:moveTo>
                    <a:cubicBezTo>
                      <a:pt x="4" y="20"/>
                      <a:pt x="5" y="19"/>
                      <a:pt x="5" y="18"/>
                    </a:cubicBezTo>
                    <a:cubicBezTo>
                      <a:pt x="6" y="16"/>
                      <a:pt x="6" y="16"/>
                      <a:pt x="5" y="15"/>
                    </a:cubicBezTo>
                    <a:cubicBezTo>
                      <a:pt x="5" y="15"/>
                      <a:pt x="4" y="15"/>
                      <a:pt x="4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3"/>
                      <a:pt x="8" y="14"/>
                      <a:pt x="9" y="14"/>
                    </a:cubicBezTo>
                    <a:cubicBezTo>
                      <a:pt x="10" y="14"/>
                      <a:pt x="10" y="14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2"/>
                      <a:pt x="12" y="10"/>
                      <a:pt x="11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2" y="8"/>
                      <a:pt x="12" y="7"/>
                    </a:cubicBezTo>
                    <a:cubicBezTo>
                      <a:pt x="12" y="7"/>
                      <a:pt x="12" y="6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2"/>
                      <a:pt x="7" y="1"/>
                      <a:pt x="3" y="2"/>
                    </a:cubicBezTo>
                    <a:cubicBezTo>
                      <a:pt x="2" y="3"/>
                      <a:pt x="3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12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4" y="15"/>
                      <a:pt x="3" y="17"/>
                    </a:cubicBezTo>
                    <a:cubicBezTo>
                      <a:pt x="3" y="17"/>
                      <a:pt x="2" y="18"/>
                      <a:pt x="3" y="18"/>
                    </a:cubicBezTo>
                    <a:cubicBezTo>
                      <a:pt x="4" y="19"/>
                      <a:pt x="4" y="19"/>
                      <a:pt x="4" y="19"/>
                    </a:cubicBez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5" name="Freeform 210"/>
              <p:cNvSpPr/>
              <p:nvPr/>
            </p:nvSpPr>
            <p:spPr bwMode="auto">
              <a:xfrm>
                <a:off x="3360" y="2028"/>
                <a:ext cx="17" cy="7"/>
              </a:xfrm>
              <a:custGeom>
                <a:avLst/>
                <a:gdLst>
                  <a:gd name="T0" fmla="*/ 2 w 7"/>
                  <a:gd name="T1" fmla="*/ 0 h 3"/>
                  <a:gd name="T2" fmla="*/ 7 w 7"/>
                  <a:gd name="T3" fmla="*/ 2 h 3"/>
                  <a:gd name="T4" fmla="*/ 6 w 7"/>
                  <a:gd name="T5" fmla="*/ 3 h 3"/>
                  <a:gd name="T6" fmla="*/ 2 w 7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cubicBezTo>
                      <a:pt x="2" y="2"/>
                      <a:pt x="6" y="2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5" y="2"/>
                      <a:pt x="0" y="2"/>
                      <a:pt x="2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6" name="Freeform 211"/>
              <p:cNvSpPr/>
              <p:nvPr/>
            </p:nvSpPr>
            <p:spPr bwMode="auto">
              <a:xfrm>
                <a:off x="3362" y="2023"/>
                <a:ext cx="17" cy="15"/>
              </a:xfrm>
              <a:custGeom>
                <a:avLst/>
                <a:gdLst>
                  <a:gd name="T0" fmla="*/ 5 w 7"/>
                  <a:gd name="T1" fmla="*/ 6 h 6"/>
                  <a:gd name="T2" fmla="*/ 4 w 7"/>
                  <a:gd name="T3" fmla="*/ 6 h 6"/>
                  <a:gd name="T4" fmla="*/ 3 w 7"/>
                  <a:gd name="T5" fmla="*/ 5 h 6"/>
                  <a:gd name="T6" fmla="*/ 0 w 7"/>
                  <a:gd name="T7" fmla="*/ 3 h 6"/>
                  <a:gd name="T8" fmla="*/ 1 w 7"/>
                  <a:gd name="T9" fmla="*/ 1 h 6"/>
                  <a:gd name="T10" fmla="*/ 2 w 7"/>
                  <a:gd name="T11" fmla="*/ 0 h 6"/>
                  <a:gd name="T12" fmla="*/ 2 w 7"/>
                  <a:gd name="T13" fmla="*/ 2 h 6"/>
                  <a:gd name="T14" fmla="*/ 2 w 7"/>
                  <a:gd name="T15" fmla="*/ 3 h 6"/>
                  <a:gd name="T16" fmla="*/ 5 w 7"/>
                  <a:gd name="T17" fmla="*/ 3 h 6"/>
                  <a:gd name="T18" fmla="*/ 6 w 7"/>
                  <a:gd name="T19" fmla="*/ 3 h 6"/>
                  <a:gd name="T20" fmla="*/ 7 w 7"/>
                  <a:gd name="T21" fmla="*/ 3 h 6"/>
                  <a:gd name="T22" fmla="*/ 7 w 7"/>
                  <a:gd name="T23" fmla="*/ 4 h 6"/>
                  <a:gd name="T24" fmla="*/ 5 w 7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5"/>
                      <a:pt x="3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4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6" y="6"/>
                      <a:pt x="5" y="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7" name="Freeform 212"/>
              <p:cNvSpPr/>
              <p:nvPr/>
            </p:nvSpPr>
            <p:spPr bwMode="auto">
              <a:xfrm>
                <a:off x="3275" y="1840"/>
                <a:ext cx="7" cy="12"/>
              </a:xfrm>
              <a:custGeom>
                <a:avLst/>
                <a:gdLst>
                  <a:gd name="T0" fmla="*/ 0 w 3"/>
                  <a:gd name="T1" fmla="*/ 1 h 5"/>
                  <a:gd name="T2" fmla="*/ 0 w 3"/>
                  <a:gd name="T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5">
                    <a:moveTo>
                      <a:pt x="0" y="1"/>
                    </a:moveTo>
                    <a:cubicBezTo>
                      <a:pt x="3" y="0"/>
                      <a:pt x="2" y="5"/>
                      <a:pt x="0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8" name="Freeform 213"/>
              <p:cNvSpPr>
                <a:spLocks noEditPoints="1"/>
              </p:cNvSpPr>
              <p:nvPr/>
            </p:nvSpPr>
            <p:spPr bwMode="auto">
              <a:xfrm>
                <a:off x="3275" y="1840"/>
                <a:ext cx="4" cy="8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2 h 3"/>
                  <a:gd name="T4" fmla="*/ 2 w 2"/>
                  <a:gd name="T5" fmla="*/ 2 h 3"/>
                  <a:gd name="T6" fmla="*/ 1 w 2"/>
                  <a:gd name="T7" fmla="*/ 3 h 3"/>
                  <a:gd name="T8" fmla="*/ 2 w 2"/>
                  <a:gd name="T9" fmla="*/ 2 h 3"/>
                  <a:gd name="T10" fmla="*/ 1 w 2"/>
                  <a:gd name="T11" fmla="*/ 2 h 3"/>
                  <a:gd name="T12" fmla="*/ 1 w 2"/>
                  <a:gd name="T13" fmla="*/ 2 h 3"/>
                  <a:gd name="T14" fmla="*/ 1 w 2"/>
                  <a:gd name="T15" fmla="*/ 2 h 3"/>
                  <a:gd name="T16" fmla="*/ 0 w 2"/>
                  <a:gd name="T17" fmla="*/ 2 h 3"/>
                  <a:gd name="T18" fmla="*/ 0 w 2"/>
                  <a:gd name="T19" fmla="*/ 0 h 3"/>
                  <a:gd name="T20" fmla="*/ 2 w 2"/>
                  <a:gd name="T21" fmla="*/ 1 h 3"/>
                  <a:gd name="T22" fmla="*/ 2 w 2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lose/>
                    <a:moveTo>
                      <a:pt x="2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59" name="Freeform 214"/>
              <p:cNvSpPr/>
              <p:nvPr/>
            </p:nvSpPr>
            <p:spPr bwMode="auto">
              <a:xfrm>
                <a:off x="3260" y="1741"/>
                <a:ext cx="8" cy="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3 h 3"/>
                  <a:gd name="T6" fmla="*/ 0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0" name="Freeform 215"/>
              <p:cNvSpPr/>
              <p:nvPr/>
            </p:nvSpPr>
            <p:spPr bwMode="auto">
              <a:xfrm>
                <a:off x="3258" y="1741"/>
                <a:ext cx="19" cy="14"/>
              </a:xfrm>
              <a:custGeom>
                <a:avLst/>
                <a:gdLst>
                  <a:gd name="T0" fmla="*/ 4 w 8"/>
                  <a:gd name="T1" fmla="*/ 6 h 6"/>
                  <a:gd name="T2" fmla="*/ 2 w 8"/>
                  <a:gd name="T3" fmla="*/ 3 h 6"/>
                  <a:gd name="T4" fmla="*/ 1 w 8"/>
                  <a:gd name="T5" fmla="*/ 1 h 6"/>
                  <a:gd name="T6" fmla="*/ 0 w 8"/>
                  <a:gd name="T7" fmla="*/ 0 h 6"/>
                  <a:gd name="T8" fmla="*/ 2 w 8"/>
                  <a:gd name="T9" fmla="*/ 0 h 6"/>
                  <a:gd name="T10" fmla="*/ 2 w 8"/>
                  <a:gd name="T11" fmla="*/ 0 h 6"/>
                  <a:gd name="T12" fmla="*/ 4 w 8"/>
                  <a:gd name="T13" fmla="*/ 0 h 6"/>
                  <a:gd name="T14" fmla="*/ 4 w 8"/>
                  <a:gd name="T15" fmla="*/ 0 h 6"/>
                  <a:gd name="T16" fmla="*/ 8 w 8"/>
                  <a:gd name="T17" fmla="*/ 1 h 6"/>
                  <a:gd name="T18" fmla="*/ 4 w 8"/>
                  <a:gd name="T19" fmla="*/ 1 h 6"/>
                  <a:gd name="T20" fmla="*/ 3 w 8"/>
                  <a:gd name="T21" fmla="*/ 3 h 6"/>
                  <a:gd name="T22" fmla="*/ 4 w 8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">
                    <a:moveTo>
                      <a:pt x="4" y="6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1" name="Freeform 216"/>
              <p:cNvSpPr/>
              <p:nvPr/>
            </p:nvSpPr>
            <p:spPr bwMode="auto">
              <a:xfrm>
                <a:off x="3320" y="1852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2" name="Freeform 217"/>
              <p:cNvSpPr/>
              <p:nvPr/>
            </p:nvSpPr>
            <p:spPr bwMode="auto">
              <a:xfrm>
                <a:off x="3315" y="1850"/>
                <a:ext cx="14" cy="5"/>
              </a:xfrm>
              <a:custGeom>
                <a:avLst/>
                <a:gdLst>
                  <a:gd name="T0" fmla="*/ 4 w 6"/>
                  <a:gd name="T1" fmla="*/ 2 h 2"/>
                  <a:gd name="T2" fmla="*/ 2 w 6"/>
                  <a:gd name="T3" fmla="*/ 2 h 2"/>
                  <a:gd name="T4" fmla="*/ 2 w 6"/>
                  <a:gd name="T5" fmla="*/ 1 h 2"/>
                  <a:gd name="T6" fmla="*/ 0 w 6"/>
                  <a:gd name="T7" fmla="*/ 0 h 2"/>
                  <a:gd name="T8" fmla="*/ 3 w 6"/>
                  <a:gd name="T9" fmla="*/ 0 h 2"/>
                  <a:gd name="T10" fmla="*/ 4 w 6"/>
                  <a:gd name="T11" fmla="*/ 1 h 2"/>
                  <a:gd name="T12" fmla="*/ 4 w 6"/>
                  <a:gd name="T13" fmla="*/ 1 h 2"/>
                  <a:gd name="T14" fmla="*/ 6 w 6"/>
                  <a:gd name="T15" fmla="*/ 1 h 2"/>
                  <a:gd name="T16" fmla="*/ 5 w 6"/>
                  <a:gd name="T17" fmla="*/ 2 h 2"/>
                  <a:gd name="T18" fmla="*/ 4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3" name="Freeform 218"/>
              <p:cNvSpPr/>
              <p:nvPr/>
            </p:nvSpPr>
            <p:spPr bwMode="auto">
              <a:xfrm>
                <a:off x="3135" y="1738"/>
                <a:ext cx="33" cy="26"/>
              </a:xfrm>
              <a:custGeom>
                <a:avLst/>
                <a:gdLst>
                  <a:gd name="T0" fmla="*/ 10 w 14"/>
                  <a:gd name="T1" fmla="*/ 3 h 11"/>
                  <a:gd name="T2" fmla="*/ 7 w 14"/>
                  <a:gd name="T3" fmla="*/ 0 h 11"/>
                  <a:gd name="T4" fmla="*/ 6 w 14"/>
                  <a:gd name="T5" fmla="*/ 3 h 11"/>
                  <a:gd name="T6" fmla="*/ 5 w 14"/>
                  <a:gd name="T7" fmla="*/ 3 h 11"/>
                  <a:gd name="T8" fmla="*/ 5 w 14"/>
                  <a:gd name="T9" fmla="*/ 9 h 11"/>
                  <a:gd name="T10" fmla="*/ 11 w 14"/>
                  <a:gd name="T11" fmla="*/ 11 h 11"/>
                  <a:gd name="T12" fmla="*/ 14 w 14"/>
                  <a:gd name="T13" fmla="*/ 8 h 11"/>
                  <a:gd name="T14" fmla="*/ 10 w 14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1">
                    <a:moveTo>
                      <a:pt x="10" y="3"/>
                    </a:moveTo>
                    <a:cubicBezTo>
                      <a:pt x="9" y="2"/>
                      <a:pt x="8" y="1"/>
                      <a:pt x="7" y="0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7" y="6"/>
                      <a:pt x="0" y="7"/>
                      <a:pt x="5" y="9"/>
                    </a:cubicBezTo>
                    <a:cubicBezTo>
                      <a:pt x="7" y="9"/>
                      <a:pt x="9" y="10"/>
                      <a:pt x="11" y="11"/>
                    </a:cubicBezTo>
                    <a:cubicBezTo>
                      <a:pt x="12" y="11"/>
                      <a:pt x="13" y="9"/>
                      <a:pt x="14" y="8"/>
                    </a:cubicBezTo>
                    <a:cubicBezTo>
                      <a:pt x="13" y="9"/>
                      <a:pt x="11" y="5"/>
                      <a:pt x="10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4" name="Freeform 219"/>
              <p:cNvSpPr>
                <a:spLocks noEditPoints="1"/>
              </p:cNvSpPr>
              <p:nvPr/>
            </p:nvSpPr>
            <p:spPr bwMode="auto">
              <a:xfrm>
                <a:off x="3140" y="1736"/>
                <a:ext cx="38" cy="28"/>
              </a:xfrm>
              <a:custGeom>
                <a:avLst/>
                <a:gdLst>
                  <a:gd name="T0" fmla="*/ 9 w 16"/>
                  <a:gd name="T1" fmla="*/ 12 h 12"/>
                  <a:gd name="T2" fmla="*/ 9 w 16"/>
                  <a:gd name="T3" fmla="*/ 12 h 12"/>
                  <a:gd name="T4" fmla="*/ 2 w 16"/>
                  <a:gd name="T5" fmla="*/ 10 h 12"/>
                  <a:gd name="T6" fmla="*/ 0 w 16"/>
                  <a:gd name="T7" fmla="*/ 9 h 12"/>
                  <a:gd name="T8" fmla="*/ 2 w 16"/>
                  <a:gd name="T9" fmla="*/ 7 h 12"/>
                  <a:gd name="T10" fmla="*/ 3 w 16"/>
                  <a:gd name="T11" fmla="*/ 5 h 12"/>
                  <a:gd name="T12" fmla="*/ 2 w 16"/>
                  <a:gd name="T13" fmla="*/ 4 h 12"/>
                  <a:gd name="T14" fmla="*/ 3 w 16"/>
                  <a:gd name="T15" fmla="*/ 4 h 12"/>
                  <a:gd name="T16" fmla="*/ 4 w 16"/>
                  <a:gd name="T17" fmla="*/ 1 h 12"/>
                  <a:gd name="T18" fmla="*/ 5 w 16"/>
                  <a:gd name="T19" fmla="*/ 0 h 12"/>
                  <a:gd name="T20" fmla="*/ 8 w 16"/>
                  <a:gd name="T21" fmla="*/ 4 h 12"/>
                  <a:gd name="T22" fmla="*/ 9 w 16"/>
                  <a:gd name="T23" fmla="*/ 5 h 12"/>
                  <a:gd name="T24" fmla="*/ 12 w 16"/>
                  <a:gd name="T25" fmla="*/ 9 h 12"/>
                  <a:gd name="T26" fmla="*/ 16 w 16"/>
                  <a:gd name="T27" fmla="*/ 7 h 12"/>
                  <a:gd name="T28" fmla="*/ 13 w 16"/>
                  <a:gd name="T29" fmla="*/ 10 h 12"/>
                  <a:gd name="T30" fmla="*/ 12 w 16"/>
                  <a:gd name="T31" fmla="*/ 11 h 12"/>
                  <a:gd name="T32" fmla="*/ 9 w 16"/>
                  <a:gd name="T33" fmla="*/ 12 h 12"/>
                  <a:gd name="T34" fmla="*/ 2 w 16"/>
                  <a:gd name="T35" fmla="*/ 8 h 12"/>
                  <a:gd name="T36" fmla="*/ 3 w 16"/>
                  <a:gd name="T37" fmla="*/ 9 h 12"/>
                  <a:gd name="T38" fmla="*/ 9 w 16"/>
                  <a:gd name="T39" fmla="*/ 11 h 12"/>
                  <a:gd name="T40" fmla="*/ 9 w 16"/>
                  <a:gd name="T41" fmla="*/ 11 h 12"/>
                  <a:gd name="T42" fmla="*/ 11 w 16"/>
                  <a:gd name="T43" fmla="*/ 10 h 12"/>
                  <a:gd name="T44" fmla="*/ 8 w 16"/>
                  <a:gd name="T45" fmla="*/ 6 h 12"/>
                  <a:gd name="T46" fmla="*/ 7 w 16"/>
                  <a:gd name="T47" fmla="*/ 5 h 12"/>
                  <a:gd name="T48" fmla="*/ 5 w 16"/>
                  <a:gd name="T49" fmla="*/ 3 h 12"/>
                  <a:gd name="T50" fmla="*/ 5 w 16"/>
                  <a:gd name="T51" fmla="*/ 4 h 12"/>
                  <a:gd name="T52" fmla="*/ 5 w 16"/>
                  <a:gd name="T53" fmla="*/ 5 h 12"/>
                  <a:gd name="T54" fmla="*/ 4 w 16"/>
                  <a:gd name="T55" fmla="*/ 5 h 12"/>
                  <a:gd name="T56" fmla="*/ 2 w 16"/>
                  <a:gd name="T57" fmla="*/ 8 h 12"/>
                  <a:gd name="T58" fmla="*/ 2 w 16"/>
                  <a:gd name="T59" fmla="*/ 8 h 12"/>
                  <a:gd name="T60" fmla="*/ 2 w 16"/>
                  <a:gd name="T6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" h="12">
                    <a:moveTo>
                      <a:pt x="9" y="12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6" y="12"/>
                      <a:pt x="4" y="11"/>
                      <a:pt x="2" y="10"/>
                    </a:cubicBezTo>
                    <a:cubicBezTo>
                      <a:pt x="1" y="10"/>
                      <a:pt x="0" y="9"/>
                      <a:pt x="0" y="9"/>
                    </a:cubicBezTo>
                    <a:cubicBezTo>
                      <a:pt x="0" y="8"/>
                      <a:pt x="1" y="7"/>
                      <a:pt x="2" y="7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10" y="6"/>
                      <a:pt x="11" y="9"/>
                      <a:pt x="12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1" y="11"/>
                      <a:pt x="10" y="12"/>
                      <a:pt x="9" y="12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9"/>
                      <a:pt x="3" y="9"/>
                    </a:cubicBezTo>
                    <a:cubicBezTo>
                      <a:pt x="5" y="10"/>
                      <a:pt x="7" y="10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1" y="10"/>
                    </a:cubicBezTo>
                    <a:cubicBezTo>
                      <a:pt x="10" y="9"/>
                      <a:pt x="9" y="8"/>
                      <a:pt x="8" y="6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5" name="Freeform 220"/>
              <p:cNvSpPr/>
              <p:nvPr/>
            </p:nvSpPr>
            <p:spPr bwMode="auto">
              <a:xfrm>
                <a:off x="3142" y="1653"/>
                <a:ext cx="9" cy="7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3" y="2"/>
                      <a:pt x="3" y="1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6" name="Freeform 221"/>
              <p:cNvSpPr/>
              <p:nvPr/>
            </p:nvSpPr>
            <p:spPr bwMode="auto">
              <a:xfrm>
                <a:off x="3137" y="1648"/>
                <a:ext cx="19" cy="14"/>
              </a:xfrm>
              <a:custGeom>
                <a:avLst/>
                <a:gdLst>
                  <a:gd name="T0" fmla="*/ 4 w 8"/>
                  <a:gd name="T1" fmla="*/ 6 h 6"/>
                  <a:gd name="T2" fmla="*/ 4 w 8"/>
                  <a:gd name="T3" fmla="*/ 6 h 6"/>
                  <a:gd name="T4" fmla="*/ 2 w 8"/>
                  <a:gd name="T5" fmla="*/ 5 h 6"/>
                  <a:gd name="T6" fmla="*/ 2 w 8"/>
                  <a:gd name="T7" fmla="*/ 5 h 6"/>
                  <a:gd name="T8" fmla="*/ 0 w 8"/>
                  <a:gd name="T9" fmla="*/ 5 h 6"/>
                  <a:gd name="T10" fmla="*/ 8 w 8"/>
                  <a:gd name="T11" fmla="*/ 0 h 6"/>
                  <a:gd name="T12" fmla="*/ 4 w 8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0"/>
                      <a:pt x="8" y="0"/>
                      <a:pt x="8" y="0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7" name="Freeform 222"/>
              <p:cNvSpPr/>
              <p:nvPr/>
            </p:nvSpPr>
            <p:spPr bwMode="auto">
              <a:xfrm>
                <a:off x="3156" y="1674"/>
                <a:ext cx="3" cy="7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8" name="Freeform 223"/>
              <p:cNvSpPr/>
              <p:nvPr/>
            </p:nvSpPr>
            <p:spPr bwMode="auto">
              <a:xfrm>
                <a:off x="3154" y="1672"/>
                <a:ext cx="7" cy="12"/>
              </a:xfrm>
              <a:custGeom>
                <a:avLst/>
                <a:gdLst>
                  <a:gd name="T0" fmla="*/ 1 w 3"/>
                  <a:gd name="T1" fmla="*/ 5 h 5"/>
                  <a:gd name="T2" fmla="*/ 1 w 3"/>
                  <a:gd name="T3" fmla="*/ 4 h 5"/>
                  <a:gd name="T4" fmla="*/ 0 w 3"/>
                  <a:gd name="T5" fmla="*/ 2 h 5"/>
                  <a:gd name="T6" fmla="*/ 2 w 3"/>
                  <a:gd name="T7" fmla="*/ 0 h 5"/>
                  <a:gd name="T8" fmla="*/ 2 w 3"/>
                  <a:gd name="T9" fmla="*/ 0 h 5"/>
                  <a:gd name="T10" fmla="*/ 3 w 3"/>
                  <a:gd name="T11" fmla="*/ 1 h 5"/>
                  <a:gd name="T12" fmla="*/ 3 w 3"/>
                  <a:gd name="T13" fmla="*/ 1 h 5"/>
                  <a:gd name="T14" fmla="*/ 3 w 3"/>
                  <a:gd name="T15" fmla="*/ 3 h 5"/>
                  <a:gd name="T16" fmla="*/ 3 w 3"/>
                  <a:gd name="T17" fmla="*/ 3 h 5"/>
                  <a:gd name="T18" fmla="*/ 3 w 3"/>
                  <a:gd name="T19" fmla="*/ 3 h 5"/>
                  <a:gd name="T20" fmla="*/ 2 w 3"/>
                  <a:gd name="T21" fmla="*/ 4 h 5"/>
                  <a:gd name="T22" fmla="*/ 1 w 3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69" name="Freeform 224"/>
              <p:cNvSpPr/>
              <p:nvPr/>
            </p:nvSpPr>
            <p:spPr bwMode="auto">
              <a:xfrm>
                <a:off x="3095" y="1662"/>
                <a:ext cx="16" cy="17"/>
              </a:xfrm>
              <a:custGeom>
                <a:avLst/>
                <a:gdLst>
                  <a:gd name="T0" fmla="*/ 5 w 7"/>
                  <a:gd name="T1" fmla="*/ 6 h 7"/>
                  <a:gd name="T2" fmla="*/ 2 w 7"/>
                  <a:gd name="T3" fmla="*/ 0 h 7"/>
                  <a:gd name="T4" fmla="*/ 0 w 7"/>
                  <a:gd name="T5" fmla="*/ 3 h 7"/>
                  <a:gd name="T6" fmla="*/ 4 w 7"/>
                  <a:gd name="T7" fmla="*/ 7 h 7"/>
                  <a:gd name="T8" fmla="*/ 5 w 7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5" y="6"/>
                    </a:moveTo>
                    <a:cubicBezTo>
                      <a:pt x="7" y="1"/>
                      <a:pt x="7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2" y="4"/>
                      <a:pt x="3" y="6"/>
                      <a:pt x="4" y="7"/>
                    </a:cubicBezTo>
                    <a:cubicBezTo>
                      <a:pt x="5" y="7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0" name="Freeform 225"/>
              <p:cNvSpPr>
                <a:spLocks noEditPoints="1"/>
              </p:cNvSpPr>
              <p:nvPr/>
            </p:nvSpPr>
            <p:spPr bwMode="auto">
              <a:xfrm>
                <a:off x="3092" y="1660"/>
                <a:ext cx="19" cy="24"/>
              </a:xfrm>
              <a:custGeom>
                <a:avLst/>
                <a:gdLst>
                  <a:gd name="T0" fmla="*/ 5 w 8"/>
                  <a:gd name="T1" fmla="*/ 10 h 10"/>
                  <a:gd name="T2" fmla="*/ 5 w 8"/>
                  <a:gd name="T3" fmla="*/ 9 h 10"/>
                  <a:gd name="T4" fmla="*/ 2 w 8"/>
                  <a:gd name="T5" fmla="*/ 6 h 10"/>
                  <a:gd name="T6" fmla="*/ 1 w 8"/>
                  <a:gd name="T7" fmla="*/ 4 h 10"/>
                  <a:gd name="T8" fmla="*/ 1 w 8"/>
                  <a:gd name="T9" fmla="*/ 2 h 10"/>
                  <a:gd name="T10" fmla="*/ 3 w 8"/>
                  <a:gd name="T11" fmla="*/ 0 h 10"/>
                  <a:gd name="T12" fmla="*/ 7 w 8"/>
                  <a:gd name="T13" fmla="*/ 2 h 10"/>
                  <a:gd name="T14" fmla="*/ 7 w 8"/>
                  <a:gd name="T15" fmla="*/ 7 h 10"/>
                  <a:gd name="T16" fmla="*/ 6 w 8"/>
                  <a:gd name="T17" fmla="*/ 8 h 10"/>
                  <a:gd name="T18" fmla="*/ 6 w 8"/>
                  <a:gd name="T19" fmla="*/ 9 h 10"/>
                  <a:gd name="T20" fmla="*/ 5 w 8"/>
                  <a:gd name="T21" fmla="*/ 10 h 10"/>
                  <a:gd name="T22" fmla="*/ 3 w 8"/>
                  <a:gd name="T23" fmla="*/ 1 h 10"/>
                  <a:gd name="T24" fmla="*/ 2 w 8"/>
                  <a:gd name="T25" fmla="*/ 2 h 10"/>
                  <a:gd name="T26" fmla="*/ 2 w 8"/>
                  <a:gd name="T27" fmla="*/ 3 h 10"/>
                  <a:gd name="T28" fmla="*/ 3 w 8"/>
                  <a:gd name="T29" fmla="*/ 5 h 10"/>
                  <a:gd name="T30" fmla="*/ 5 w 8"/>
                  <a:gd name="T31" fmla="*/ 7 h 10"/>
                  <a:gd name="T32" fmla="*/ 6 w 8"/>
                  <a:gd name="T33" fmla="*/ 7 h 10"/>
                  <a:gd name="T34" fmla="*/ 6 w 8"/>
                  <a:gd name="T35" fmla="*/ 2 h 10"/>
                  <a:gd name="T36" fmla="*/ 3 w 8"/>
                  <a:gd name="T3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0">
                    <a:moveTo>
                      <a:pt x="5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4" y="8"/>
                      <a:pt x="3" y="7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7" y="1"/>
                      <a:pt x="7" y="2"/>
                    </a:cubicBezTo>
                    <a:cubicBezTo>
                      <a:pt x="8" y="3"/>
                      <a:pt x="8" y="4"/>
                      <a:pt x="7" y="7"/>
                    </a:cubicBezTo>
                    <a:cubicBezTo>
                      <a:pt x="7" y="7"/>
                      <a:pt x="6" y="8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lnTo>
                      <a:pt x="5" y="10"/>
                    </a:lnTo>
                    <a:close/>
                    <a:moveTo>
                      <a:pt x="3" y="1"/>
                    </a:move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4"/>
                      <a:pt x="7" y="3"/>
                      <a:pt x="6" y="2"/>
                    </a:cubicBezTo>
                    <a:cubicBezTo>
                      <a:pt x="6" y="2"/>
                      <a:pt x="5" y="2"/>
                      <a:pt x="3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1" name="Freeform 226"/>
              <p:cNvSpPr/>
              <p:nvPr/>
            </p:nvSpPr>
            <p:spPr bwMode="auto">
              <a:xfrm>
                <a:off x="3016" y="1669"/>
                <a:ext cx="119" cy="95"/>
              </a:xfrm>
              <a:custGeom>
                <a:avLst/>
                <a:gdLst>
                  <a:gd name="T0" fmla="*/ 12 w 50"/>
                  <a:gd name="T1" fmla="*/ 34 h 40"/>
                  <a:gd name="T2" fmla="*/ 5 w 50"/>
                  <a:gd name="T3" fmla="*/ 28 h 40"/>
                  <a:gd name="T4" fmla="*/ 13 w 50"/>
                  <a:gd name="T5" fmla="*/ 26 h 40"/>
                  <a:gd name="T6" fmla="*/ 19 w 50"/>
                  <a:gd name="T7" fmla="*/ 25 h 40"/>
                  <a:gd name="T8" fmla="*/ 15 w 50"/>
                  <a:gd name="T9" fmla="*/ 23 h 40"/>
                  <a:gd name="T10" fmla="*/ 10 w 50"/>
                  <a:gd name="T11" fmla="*/ 24 h 40"/>
                  <a:gd name="T12" fmla="*/ 3 w 50"/>
                  <a:gd name="T13" fmla="*/ 20 h 40"/>
                  <a:gd name="T14" fmla="*/ 9 w 50"/>
                  <a:gd name="T15" fmla="*/ 18 h 40"/>
                  <a:gd name="T16" fmla="*/ 9 w 50"/>
                  <a:gd name="T17" fmla="*/ 17 h 40"/>
                  <a:gd name="T18" fmla="*/ 10 w 50"/>
                  <a:gd name="T19" fmla="*/ 16 h 40"/>
                  <a:gd name="T20" fmla="*/ 4 w 50"/>
                  <a:gd name="T21" fmla="*/ 18 h 40"/>
                  <a:gd name="T22" fmla="*/ 4 w 50"/>
                  <a:gd name="T23" fmla="*/ 15 h 40"/>
                  <a:gd name="T24" fmla="*/ 3 w 50"/>
                  <a:gd name="T25" fmla="*/ 11 h 40"/>
                  <a:gd name="T26" fmla="*/ 3 w 50"/>
                  <a:gd name="T27" fmla="*/ 9 h 40"/>
                  <a:gd name="T28" fmla="*/ 4 w 50"/>
                  <a:gd name="T29" fmla="*/ 6 h 40"/>
                  <a:gd name="T30" fmla="*/ 12 w 50"/>
                  <a:gd name="T31" fmla="*/ 0 h 40"/>
                  <a:gd name="T32" fmla="*/ 13 w 50"/>
                  <a:gd name="T33" fmla="*/ 7 h 40"/>
                  <a:gd name="T34" fmla="*/ 15 w 50"/>
                  <a:gd name="T35" fmla="*/ 5 h 40"/>
                  <a:gd name="T36" fmla="*/ 17 w 50"/>
                  <a:gd name="T37" fmla="*/ 3 h 40"/>
                  <a:gd name="T38" fmla="*/ 21 w 50"/>
                  <a:gd name="T39" fmla="*/ 6 h 40"/>
                  <a:gd name="T40" fmla="*/ 20 w 50"/>
                  <a:gd name="T41" fmla="*/ 10 h 40"/>
                  <a:gd name="T42" fmla="*/ 25 w 50"/>
                  <a:gd name="T43" fmla="*/ 7 h 40"/>
                  <a:gd name="T44" fmla="*/ 24 w 50"/>
                  <a:gd name="T45" fmla="*/ 6 h 40"/>
                  <a:gd name="T46" fmla="*/ 25 w 50"/>
                  <a:gd name="T47" fmla="*/ 6 h 40"/>
                  <a:gd name="T48" fmla="*/ 23 w 50"/>
                  <a:gd name="T49" fmla="*/ 4 h 40"/>
                  <a:gd name="T50" fmla="*/ 28 w 50"/>
                  <a:gd name="T51" fmla="*/ 8 h 40"/>
                  <a:gd name="T52" fmla="*/ 30 w 50"/>
                  <a:gd name="T53" fmla="*/ 15 h 40"/>
                  <a:gd name="T54" fmla="*/ 31 w 50"/>
                  <a:gd name="T55" fmla="*/ 9 h 40"/>
                  <a:gd name="T56" fmla="*/ 30 w 50"/>
                  <a:gd name="T57" fmla="*/ 3 h 40"/>
                  <a:gd name="T58" fmla="*/ 30 w 50"/>
                  <a:gd name="T59" fmla="*/ 1 h 40"/>
                  <a:gd name="T60" fmla="*/ 33 w 50"/>
                  <a:gd name="T61" fmla="*/ 2 h 40"/>
                  <a:gd name="T62" fmla="*/ 33 w 50"/>
                  <a:gd name="T63" fmla="*/ 1 h 40"/>
                  <a:gd name="T64" fmla="*/ 38 w 50"/>
                  <a:gd name="T65" fmla="*/ 8 h 40"/>
                  <a:gd name="T66" fmla="*/ 39 w 50"/>
                  <a:gd name="T67" fmla="*/ 20 h 40"/>
                  <a:gd name="T68" fmla="*/ 42 w 50"/>
                  <a:gd name="T69" fmla="*/ 24 h 40"/>
                  <a:gd name="T70" fmla="*/ 44 w 50"/>
                  <a:gd name="T71" fmla="*/ 24 h 40"/>
                  <a:gd name="T72" fmla="*/ 46 w 50"/>
                  <a:gd name="T73" fmla="*/ 26 h 40"/>
                  <a:gd name="T74" fmla="*/ 49 w 50"/>
                  <a:gd name="T75" fmla="*/ 29 h 40"/>
                  <a:gd name="T76" fmla="*/ 48 w 50"/>
                  <a:gd name="T77" fmla="*/ 29 h 40"/>
                  <a:gd name="T78" fmla="*/ 47 w 50"/>
                  <a:gd name="T79" fmla="*/ 31 h 40"/>
                  <a:gd name="T80" fmla="*/ 46 w 50"/>
                  <a:gd name="T81" fmla="*/ 29 h 40"/>
                  <a:gd name="T82" fmla="*/ 45 w 50"/>
                  <a:gd name="T83" fmla="*/ 32 h 40"/>
                  <a:gd name="T84" fmla="*/ 43 w 50"/>
                  <a:gd name="T85" fmla="*/ 32 h 40"/>
                  <a:gd name="T86" fmla="*/ 43 w 50"/>
                  <a:gd name="T87" fmla="*/ 34 h 40"/>
                  <a:gd name="T88" fmla="*/ 46 w 50"/>
                  <a:gd name="T89" fmla="*/ 35 h 40"/>
                  <a:gd name="T90" fmla="*/ 47 w 50"/>
                  <a:gd name="T91" fmla="*/ 35 h 40"/>
                  <a:gd name="T92" fmla="*/ 43 w 50"/>
                  <a:gd name="T93" fmla="*/ 38 h 40"/>
                  <a:gd name="T94" fmla="*/ 38 w 50"/>
                  <a:gd name="T95" fmla="*/ 37 h 40"/>
                  <a:gd name="T96" fmla="*/ 38 w 50"/>
                  <a:gd name="T97" fmla="*/ 35 h 40"/>
                  <a:gd name="T98" fmla="*/ 35 w 50"/>
                  <a:gd name="T99" fmla="*/ 35 h 40"/>
                  <a:gd name="T100" fmla="*/ 34 w 50"/>
                  <a:gd name="T101" fmla="*/ 32 h 40"/>
                  <a:gd name="T102" fmla="*/ 32 w 50"/>
                  <a:gd name="T103" fmla="*/ 36 h 40"/>
                  <a:gd name="T104" fmla="*/ 26 w 50"/>
                  <a:gd name="T105" fmla="*/ 38 h 40"/>
                  <a:gd name="T106" fmla="*/ 16 w 50"/>
                  <a:gd name="T107" fmla="*/ 40 h 40"/>
                  <a:gd name="T108" fmla="*/ 15 w 50"/>
                  <a:gd name="T109" fmla="*/ 37 h 40"/>
                  <a:gd name="T110" fmla="*/ 14 w 50"/>
                  <a:gd name="T111" fmla="*/ 35 h 40"/>
                  <a:gd name="T112" fmla="*/ 12 w 50"/>
                  <a:gd name="T113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" h="40">
                    <a:moveTo>
                      <a:pt x="12" y="34"/>
                    </a:moveTo>
                    <a:cubicBezTo>
                      <a:pt x="8" y="33"/>
                      <a:pt x="7" y="32"/>
                      <a:pt x="5" y="28"/>
                    </a:cubicBezTo>
                    <a:cubicBezTo>
                      <a:pt x="8" y="28"/>
                      <a:pt x="10" y="27"/>
                      <a:pt x="13" y="26"/>
                    </a:cubicBezTo>
                    <a:cubicBezTo>
                      <a:pt x="15" y="25"/>
                      <a:pt x="18" y="28"/>
                      <a:pt x="19" y="25"/>
                    </a:cubicBezTo>
                    <a:cubicBezTo>
                      <a:pt x="18" y="25"/>
                      <a:pt x="16" y="24"/>
                      <a:pt x="15" y="23"/>
                    </a:cubicBezTo>
                    <a:cubicBezTo>
                      <a:pt x="14" y="23"/>
                      <a:pt x="12" y="24"/>
                      <a:pt x="10" y="24"/>
                    </a:cubicBezTo>
                    <a:cubicBezTo>
                      <a:pt x="6" y="25"/>
                      <a:pt x="5" y="24"/>
                      <a:pt x="3" y="20"/>
                    </a:cubicBezTo>
                    <a:cubicBezTo>
                      <a:pt x="5" y="20"/>
                      <a:pt x="7" y="19"/>
                      <a:pt x="9" y="18"/>
                    </a:cubicBezTo>
                    <a:cubicBezTo>
                      <a:pt x="9" y="18"/>
                      <a:pt x="9" y="17"/>
                      <a:pt x="9" y="17"/>
                    </a:cubicBezTo>
                    <a:cubicBezTo>
                      <a:pt x="9" y="17"/>
                      <a:pt x="10" y="16"/>
                      <a:pt x="10" y="16"/>
                    </a:cubicBezTo>
                    <a:cubicBezTo>
                      <a:pt x="8" y="17"/>
                      <a:pt x="6" y="17"/>
                      <a:pt x="4" y="18"/>
                    </a:cubicBezTo>
                    <a:cubicBezTo>
                      <a:pt x="2" y="18"/>
                      <a:pt x="4" y="16"/>
                      <a:pt x="4" y="15"/>
                    </a:cubicBezTo>
                    <a:cubicBezTo>
                      <a:pt x="0" y="16"/>
                      <a:pt x="1" y="14"/>
                      <a:pt x="3" y="11"/>
                    </a:cubicBezTo>
                    <a:cubicBezTo>
                      <a:pt x="4" y="10"/>
                      <a:pt x="2" y="10"/>
                      <a:pt x="3" y="9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6" y="5"/>
                      <a:pt x="11" y="0"/>
                      <a:pt x="12" y="0"/>
                    </a:cubicBezTo>
                    <a:cubicBezTo>
                      <a:pt x="16" y="1"/>
                      <a:pt x="13" y="6"/>
                      <a:pt x="13" y="7"/>
                    </a:cubicBezTo>
                    <a:cubicBezTo>
                      <a:pt x="14" y="7"/>
                      <a:pt x="15" y="7"/>
                      <a:pt x="15" y="5"/>
                    </a:cubicBezTo>
                    <a:cubicBezTo>
                      <a:pt x="15" y="5"/>
                      <a:pt x="16" y="3"/>
                      <a:pt x="17" y="3"/>
                    </a:cubicBezTo>
                    <a:cubicBezTo>
                      <a:pt x="18" y="4"/>
                      <a:pt x="20" y="5"/>
                      <a:pt x="21" y="6"/>
                    </a:cubicBezTo>
                    <a:cubicBezTo>
                      <a:pt x="22" y="7"/>
                      <a:pt x="20" y="9"/>
                      <a:pt x="20" y="10"/>
                    </a:cubicBezTo>
                    <a:cubicBezTo>
                      <a:pt x="21" y="9"/>
                      <a:pt x="23" y="8"/>
                      <a:pt x="25" y="7"/>
                    </a:cubicBezTo>
                    <a:cubicBezTo>
                      <a:pt x="25" y="7"/>
                      <a:pt x="25" y="7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5"/>
                      <a:pt x="24" y="5"/>
                      <a:pt x="23" y="4"/>
                    </a:cubicBezTo>
                    <a:cubicBezTo>
                      <a:pt x="25" y="4"/>
                      <a:pt x="28" y="6"/>
                      <a:pt x="28" y="8"/>
                    </a:cubicBezTo>
                    <a:cubicBezTo>
                      <a:pt x="29" y="10"/>
                      <a:pt x="29" y="14"/>
                      <a:pt x="30" y="15"/>
                    </a:cubicBezTo>
                    <a:cubicBezTo>
                      <a:pt x="32" y="13"/>
                      <a:pt x="31" y="12"/>
                      <a:pt x="31" y="9"/>
                    </a:cubicBezTo>
                    <a:cubicBezTo>
                      <a:pt x="30" y="7"/>
                      <a:pt x="30" y="5"/>
                      <a:pt x="30" y="3"/>
                    </a:cubicBezTo>
                    <a:cubicBezTo>
                      <a:pt x="29" y="2"/>
                      <a:pt x="30" y="2"/>
                      <a:pt x="30" y="1"/>
                    </a:cubicBezTo>
                    <a:cubicBezTo>
                      <a:pt x="31" y="1"/>
                      <a:pt x="32" y="2"/>
                      <a:pt x="33" y="2"/>
                    </a:cubicBezTo>
                    <a:cubicBezTo>
                      <a:pt x="33" y="2"/>
                      <a:pt x="33" y="1"/>
                      <a:pt x="33" y="1"/>
                    </a:cubicBezTo>
                    <a:cubicBezTo>
                      <a:pt x="35" y="2"/>
                      <a:pt x="37" y="5"/>
                      <a:pt x="38" y="8"/>
                    </a:cubicBezTo>
                    <a:cubicBezTo>
                      <a:pt x="38" y="12"/>
                      <a:pt x="40" y="15"/>
                      <a:pt x="39" y="20"/>
                    </a:cubicBezTo>
                    <a:cubicBezTo>
                      <a:pt x="39" y="21"/>
                      <a:pt x="42" y="23"/>
                      <a:pt x="42" y="24"/>
                    </a:cubicBezTo>
                    <a:cubicBezTo>
                      <a:pt x="43" y="24"/>
                      <a:pt x="44" y="23"/>
                      <a:pt x="44" y="24"/>
                    </a:cubicBezTo>
                    <a:cubicBezTo>
                      <a:pt x="45" y="24"/>
                      <a:pt x="46" y="25"/>
                      <a:pt x="46" y="26"/>
                    </a:cubicBezTo>
                    <a:cubicBezTo>
                      <a:pt x="48" y="28"/>
                      <a:pt x="49" y="27"/>
                      <a:pt x="49" y="29"/>
                    </a:cubicBezTo>
                    <a:cubicBezTo>
                      <a:pt x="50" y="31"/>
                      <a:pt x="48" y="32"/>
                      <a:pt x="48" y="29"/>
                    </a:cubicBezTo>
                    <a:cubicBezTo>
                      <a:pt x="48" y="30"/>
                      <a:pt x="47" y="30"/>
                      <a:pt x="47" y="31"/>
                    </a:cubicBezTo>
                    <a:cubicBezTo>
                      <a:pt x="47" y="30"/>
                      <a:pt x="46" y="31"/>
                      <a:pt x="46" y="29"/>
                    </a:cubicBezTo>
                    <a:cubicBezTo>
                      <a:pt x="45" y="30"/>
                      <a:pt x="44" y="31"/>
                      <a:pt x="45" y="32"/>
                    </a:cubicBezTo>
                    <a:cubicBezTo>
                      <a:pt x="44" y="32"/>
                      <a:pt x="44" y="32"/>
                      <a:pt x="43" y="32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5" y="33"/>
                      <a:pt x="48" y="31"/>
                      <a:pt x="46" y="35"/>
                    </a:cubicBezTo>
                    <a:cubicBezTo>
                      <a:pt x="46" y="35"/>
                      <a:pt x="47" y="35"/>
                      <a:pt x="47" y="35"/>
                    </a:cubicBezTo>
                    <a:cubicBezTo>
                      <a:pt x="47" y="36"/>
                      <a:pt x="44" y="38"/>
                      <a:pt x="43" y="38"/>
                    </a:cubicBezTo>
                    <a:cubicBezTo>
                      <a:pt x="41" y="37"/>
                      <a:pt x="40" y="37"/>
                      <a:pt x="38" y="37"/>
                    </a:cubicBezTo>
                    <a:cubicBezTo>
                      <a:pt x="38" y="36"/>
                      <a:pt x="38" y="36"/>
                      <a:pt x="38" y="35"/>
                    </a:cubicBezTo>
                    <a:cubicBezTo>
                      <a:pt x="37" y="35"/>
                      <a:pt x="36" y="35"/>
                      <a:pt x="35" y="35"/>
                    </a:cubicBezTo>
                    <a:cubicBezTo>
                      <a:pt x="35" y="35"/>
                      <a:pt x="34" y="33"/>
                      <a:pt x="34" y="32"/>
                    </a:cubicBezTo>
                    <a:cubicBezTo>
                      <a:pt x="33" y="33"/>
                      <a:pt x="33" y="36"/>
                      <a:pt x="32" y="36"/>
                    </a:cubicBezTo>
                    <a:cubicBezTo>
                      <a:pt x="29" y="36"/>
                      <a:pt x="28" y="37"/>
                      <a:pt x="26" y="38"/>
                    </a:cubicBezTo>
                    <a:cubicBezTo>
                      <a:pt x="25" y="40"/>
                      <a:pt x="19" y="40"/>
                      <a:pt x="16" y="40"/>
                    </a:cubicBezTo>
                    <a:cubicBezTo>
                      <a:pt x="17" y="39"/>
                      <a:pt x="16" y="38"/>
                      <a:pt x="15" y="37"/>
                    </a:cubicBezTo>
                    <a:cubicBezTo>
                      <a:pt x="15" y="36"/>
                      <a:pt x="16" y="36"/>
                      <a:pt x="14" y="35"/>
                    </a:cubicBezTo>
                    <a:cubicBezTo>
                      <a:pt x="14" y="35"/>
                      <a:pt x="13" y="34"/>
                      <a:pt x="12" y="3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2" name="Freeform 227"/>
              <p:cNvSpPr>
                <a:spLocks noEditPoints="1"/>
              </p:cNvSpPr>
              <p:nvPr/>
            </p:nvSpPr>
            <p:spPr bwMode="auto">
              <a:xfrm>
                <a:off x="3016" y="1667"/>
                <a:ext cx="119" cy="100"/>
              </a:xfrm>
              <a:custGeom>
                <a:avLst/>
                <a:gdLst>
                  <a:gd name="T0" fmla="*/ 15 w 50"/>
                  <a:gd name="T1" fmla="*/ 38 h 42"/>
                  <a:gd name="T2" fmla="*/ 5 w 50"/>
                  <a:gd name="T3" fmla="*/ 30 h 42"/>
                  <a:gd name="T4" fmla="*/ 18 w 50"/>
                  <a:gd name="T5" fmla="*/ 27 h 42"/>
                  <a:gd name="T6" fmla="*/ 2 w 50"/>
                  <a:gd name="T7" fmla="*/ 22 h 42"/>
                  <a:gd name="T8" fmla="*/ 7 w 50"/>
                  <a:gd name="T9" fmla="*/ 19 h 42"/>
                  <a:gd name="T10" fmla="*/ 3 w 50"/>
                  <a:gd name="T11" fmla="*/ 17 h 42"/>
                  <a:gd name="T12" fmla="*/ 2 w 50"/>
                  <a:gd name="T13" fmla="*/ 11 h 42"/>
                  <a:gd name="T14" fmla="*/ 12 w 50"/>
                  <a:gd name="T15" fmla="*/ 1 h 42"/>
                  <a:gd name="T16" fmla="*/ 15 w 50"/>
                  <a:gd name="T17" fmla="*/ 6 h 42"/>
                  <a:gd name="T18" fmla="*/ 21 w 50"/>
                  <a:gd name="T19" fmla="*/ 9 h 42"/>
                  <a:gd name="T20" fmla="*/ 24 w 50"/>
                  <a:gd name="T21" fmla="*/ 7 h 42"/>
                  <a:gd name="T22" fmla="*/ 29 w 50"/>
                  <a:gd name="T23" fmla="*/ 10 h 42"/>
                  <a:gd name="T24" fmla="*/ 29 w 50"/>
                  <a:gd name="T25" fmla="*/ 4 h 42"/>
                  <a:gd name="T26" fmla="*/ 32 w 50"/>
                  <a:gd name="T27" fmla="*/ 2 h 42"/>
                  <a:gd name="T28" fmla="*/ 39 w 50"/>
                  <a:gd name="T29" fmla="*/ 13 h 42"/>
                  <a:gd name="T30" fmla="*/ 44 w 50"/>
                  <a:gd name="T31" fmla="*/ 24 h 42"/>
                  <a:gd name="T32" fmla="*/ 50 w 50"/>
                  <a:gd name="T33" fmla="*/ 29 h 42"/>
                  <a:gd name="T34" fmla="*/ 48 w 50"/>
                  <a:gd name="T35" fmla="*/ 34 h 42"/>
                  <a:gd name="T36" fmla="*/ 45 w 50"/>
                  <a:gd name="T37" fmla="*/ 33 h 42"/>
                  <a:gd name="T38" fmla="*/ 47 w 50"/>
                  <a:gd name="T39" fmla="*/ 35 h 42"/>
                  <a:gd name="T40" fmla="*/ 47 w 50"/>
                  <a:gd name="T41" fmla="*/ 37 h 42"/>
                  <a:gd name="T42" fmla="*/ 37 w 50"/>
                  <a:gd name="T43" fmla="*/ 37 h 42"/>
                  <a:gd name="T44" fmla="*/ 27 w 50"/>
                  <a:gd name="T45" fmla="*/ 40 h 42"/>
                  <a:gd name="T46" fmla="*/ 6 w 50"/>
                  <a:gd name="T47" fmla="*/ 30 h 42"/>
                  <a:gd name="T48" fmla="*/ 16 w 50"/>
                  <a:gd name="T49" fmla="*/ 38 h 42"/>
                  <a:gd name="T50" fmla="*/ 26 w 50"/>
                  <a:gd name="T51" fmla="*/ 39 h 42"/>
                  <a:gd name="T52" fmla="*/ 34 w 50"/>
                  <a:gd name="T53" fmla="*/ 32 h 42"/>
                  <a:gd name="T54" fmla="*/ 39 w 50"/>
                  <a:gd name="T55" fmla="*/ 36 h 42"/>
                  <a:gd name="T56" fmla="*/ 46 w 50"/>
                  <a:gd name="T57" fmla="*/ 36 h 42"/>
                  <a:gd name="T58" fmla="*/ 45 w 50"/>
                  <a:gd name="T59" fmla="*/ 35 h 42"/>
                  <a:gd name="T60" fmla="*/ 43 w 50"/>
                  <a:gd name="T61" fmla="*/ 33 h 42"/>
                  <a:gd name="T62" fmla="*/ 44 w 50"/>
                  <a:gd name="T63" fmla="*/ 32 h 42"/>
                  <a:gd name="T64" fmla="*/ 47 w 50"/>
                  <a:gd name="T65" fmla="*/ 31 h 42"/>
                  <a:gd name="T66" fmla="*/ 48 w 50"/>
                  <a:gd name="T67" fmla="*/ 30 h 42"/>
                  <a:gd name="T68" fmla="*/ 46 w 50"/>
                  <a:gd name="T69" fmla="*/ 28 h 42"/>
                  <a:gd name="T70" fmla="*/ 39 w 50"/>
                  <a:gd name="T71" fmla="*/ 21 h 42"/>
                  <a:gd name="T72" fmla="*/ 34 w 50"/>
                  <a:gd name="T73" fmla="*/ 4 h 42"/>
                  <a:gd name="T74" fmla="*/ 31 w 50"/>
                  <a:gd name="T75" fmla="*/ 10 h 42"/>
                  <a:gd name="T76" fmla="*/ 29 w 50"/>
                  <a:gd name="T77" fmla="*/ 17 h 42"/>
                  <a:gd name="T78" fmla="*/ 26 w 50"/>
                  <a:gd name="T79" fmla="*/ 8 h 42"/>
                  <a:gd name="T80" fmla="*/ 25 w 50"/>
                  <a:gd name="T81" fmla="*/ 9 h 42"/>
                  <a:gd name="T82" fmla="*/ 19 w 50"/>
                  <a:gd name="T83" fmla="*/ 10 h 42"/>
                  <a:gd name="T84" fmla="*/ 14 w 50"/>
                  <a:gd name="T85" fmla="*/ 9 h 42"/>
                  <a:gd name="T86" fmla="*/ 13 w 50"/>
                  <a:gd name="T87" fmla="*/ 2 h 42"/>
                  <a:gd name="T88" fmla="*/ 3 w 50"/>
                  <a:gd name="T89" fmla="*/ 10 h 42"/>
                  <a:gd name="T90" fmla="*/ 3 w 50"/>
                  <a:gd name="T91" fmla="*/ 16 h 42"/>
                  <a:gd name="T92" fmla="*/ 4 w 50"/>
                  <a:gd name="T93" fmla="*/ 18 h 42"/>
                  <a:gd name="T94" fmla="*/ 16 w 50"/>
                  <a:gd name="T95" fmla="*/ 15 h 42"/>
                  <a:gd name="T96" fmla="*/ 4 w 50"/>
                  <a:gd name="T97" fmla="*/ 22 h 42"/>
                  <a:gd name="T98" fmla="*/ 20 w 50"/>
                  <a:gd name="T99" fmla="*/ 26 h 42"/>
                  <a:gd name="T100" fmla="*/ 13 w 50"/>
                  <a:gd name="T101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42">
                    <a:moveTo>
                      <a:pt x="15" y="42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0"/>
                      <a:pt x="15" y="39"/>
                      <a:pt x="15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8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7" y="34"/>
                      <a:pt x="7" y="34"/>
                      <a:pt x="5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5" y="26"/>
                      <a:pt x="16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2" y="26"/>
                      <a:pt x="11" y="26"/>
                      <a:pt x="10" y="26"/>
                    </a:cubicBezTo>
                    <a:cubicBezTo>
                      <a:pt x="6" y="27"/>
                      <a:pt x="4" y="25"/>
                      <a:pt x="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2" y="18"/>
                      <a:pt x="3" y="18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1" y="17"/>
                      <a:pt x="1" y="16"/>
                    </a:cubicBezTo>
                    <a:cubicBezTo>
                      <a:pt x="0" y="15"/>
                      <a:pt x="1" y="14"/>
                      <a:pt x="2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8"/>
                      <a:pt x="3" y="7"/>
                      <a:pt x="4" y="6"/>
                    </a:cubicBezTo>
                    <a:cubicBezTo>
                      <a:pt x="4" y="6"/>
                      <a:pt x="5" y="6"/>
                      <a:pt x="6" y="5"/>
                    </a:cubicBezTo>
                    <a:cubicBezTo>
                      <a:pt x="9" y="2"/>
                      <a:pt x="11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4" y="2"/>
                    </a:cubicBezTo>
                    <a:cubicBezTo>
                      <a:pt x="15" y="3"/>
                      <a:pt x="14" y="6"/>
                      <a:pt x="14" y="7"/>
                    </a:cubicBezTo>
                    <a:cubicBezTo>
                      <a:pt x="14" y="7"/>
                      <a:pt x="15" y="7"/>
                      <a:pt x="15" y="6"/>
                    </a:cubicBezTo>
                    <a:cubicBezTo>
                      <a:pt x="15" y="6"/>
                      <a:pt x="15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8"/>
                      <a:pt x="21" y="9"/>
                    </a:cubicBezTo>
                    <a:cubicBezTo>
                      <a:pt x="22" y="9"/>
                      <a:pt x="23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6" y="5"/>
                      <a:pt x="29" y="6"/>
                      <a:pt x="29" y="9"/>
                    </a:cubicBezTo>
                    <a:cubicBezTo>
                      <a:pt x="29" y="9"/>
                      <a:pt x="29" y="10"/>
                      <a:pt x="29" y="10"/>
                    </a:cubicBezTo>
                    <a:cubicBezTo>
                      <a:pt x="29" y="11"/>
                      <a:pt x="29" y="14"/>
                      <a:pt x="30" y="15"/>
                    </a:cubicBezTo>
                    <a:cubicBezTo>
                      <a:pt x="31" y="14"/>
                      <a:pt x="31" y="13"/>
                      <a:pt x="30" y="12"/>
                    </a:cubicBezTo>
                    <a:cubicBezTo>
                      <a:pt x="30" y="11"/>
                      <a:pt x="30" y="11"/>
                      <a:pt x="30" y="1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6" y="2"/>
                      <a:pt x="38" y="6"/>
                      <a:pt x="38" y="9"/>
                    </a:cubicBezTo>
                    <a:cubicBezTo>
                      <a:pt x="38" y="10"/>
                      <a:pt x="39" y="12"/>
                      <a:pt x="39" y="13"/>
                    </a:cubicBezTo>
                    <a:cubicBezTo>
                      <a:pt x="40" y="16"/>
                      <a:pt x="40" y="18"/>
                      <a:pt x="40" y="21"/>
                    </a:cubicBezTo>
                    <a:cubicBezTo>
                      <a:pt x="40" y="21"/>
                      <a:pt x="42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4" y="24"/>
                      <a:pt x="44" y="24"/>
                    </a:cubicBezTo>
                    <a:cubicBezTo>
                      <a:pt x="44" y="24"/>
                      <a:pt x="45" y="24"/>
                      <a:pt x="45" y="24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48" y="27"/>
                      <a:pt x="48" y="28"/>
                    </a:cubicBezTo>
                    <a:cubicBezTo>
                      <a:pt x="49" y="28"/>
                      <a:pt x="49" y="28"/>
                      <a:pt x="50" y="29"/>
                    </a:cubicBezTo>
                    <a:cubicBezTo>
                      <a:pt x="50" y="30"/>
                      <a:pt x="50" y="31"/>
                      <a:pt x="50" y="32"/>
                    </a:cubicBezTo>
                    <a:cubicBezTo>
                      <a:pt x="49" y="32"/>
                      <a:pt x="49" y="33"/>
                      <a:pt x="48" y="33"/>
                    </a:cubicBezTo>
                    <a:cubicBezTo>
                      <a:pt x="48" y="33"/>
                      <a:pt x="48" y="33"/>
                      <a:pt x="48" y="32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7" y="32"/>
                      <a:pt x="46" y="32"/>
                      <a:pt x="46" y="32"/>
                    </a:cubicBezTo>
                    <a:cubicBezTo>
                      <a:pt x="46" y="32"/>
                      <a:pt x="46" y="32"/>
                      <a:pt x="46" y="31"/>
                    </a:cubicBezTo>
                    <a:cubicBezTo>
                      <a:pt x="45" y="32"/>
                      <a:pt x="45" y="32"/>
                      <a:pt x="45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7" y="33"/>
                      <a:pt x="47" y="33"/>
                    </a:cubicBezTo>
                    <a:cubicBezTo>
                      <a:pt x="47" y="34"/>
                      <a:pt x="47" y="34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8" y="37"/>
                      <a:pt x="47" y="37"/>
                      <a:pt x="47" y="37"/>
                    </a:cubicBezTo>
                    <a:cubicBezTo>
                      <a:pt x="46" y="39"/>
                      <a:pt x="44" y="39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3" y="37"/>
                      <a:pt x="33" y="38"/>
                      <a:pt x="32" y="38"/>
                    </a:cubicBezTo>
                    <a:cubicBezTo>
                      <a:pt x="29" y="38"/>
                      <a:pt x="29" y="38"/>
                      <a:pt x="27" y="40"/>
                    </a:cubicBezTo>
                    <a:cubicBezTo>
                      <a:pt x="25" y="41"/>
                      <a:pt x="22" y="41"/>
                      <a:pt x="19" y="41"/>
                    </a:cubicBezTo>
                    <a:cubicBezTo>
                      <a:pt x="18" y="42"/>
                      <a:pt x="17" y="42"/>
                      <a:pt x="16" y="42"/>
                    </a:cubicBezTo>
                    <a:lnTo>
                      <a:pt x="15" y="42"/>
                    </a:lnTo>
                    <a:close/>
                    <a:moveTo>
                      <a:pt x="6" y="30"/>
                    </a:moveTo>
                    <a:cubicBezTo>
                      <a:pt x="8" y="33"/>
                      <a:pt x="8" y="33"/>
                      <a:pt x="12" y="34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6" y="36"/>
                      <a:pt x="16" y="37"/>
                    </a:cubicBezTo>
                    <a:cubicBezTo>
                      <a:pt x="16" y="37"/>
                      <a:pt x="16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9"/>
                      <a:pt x="17" y="39"/>
                      <a:pt x="17" y="40"/>
                    </a:cubicBezTo>
                    <a:cubicBezTo>
                      <a:pt x="18" y="40"/>
                      <a:pt x="18" y="40"/>
                      <a:pt x="19" y="40"/>
                    </a:cubicBezTo>
                    <a:cubicBezTo>
                      <a:pt x="21" y="40"/>
                      <a:pt x="25" y="40"/>
                      <a:pt x="26" y="39"/>
                    </a:cubicBezTo>
                    <a:cubicBezTo>
                      <a:pt x="28" y="37"/>
                      <a:pt x="29" y="37"/>
                      <a:pt x="31" y="36"/>
                    </a:cubicBezTo>
                    <a:cubicBezTo>
                      <a:pt x="32" y="36"/>
                      <a:pt x="33" y="35"/>
                      <a:pt x="33" y="34"/>
                    </a:cubicBezTo>
                    <a:cubicBezTo>
                      <a:pt x="33" y="34"/>
                      <a:pt x="33" y="33"/>
                      <a:pt x="33" y="33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5" y="33"/>
                      <a:pt x="35" y="34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39" y="37"/>
                      <a:pt x="39" y="37"/>
                      <a:pt x="39" y="37"/>
                    </a:cubicBezTo>
                    <a:cubicBezTo>
                      <a:pt x="44" y="38"/>
                      <a:pt x="44" y="38"/>
                      <a:pt x="44" y="38"/>
                    </a:cubicBezTo>
                    <a:cubicBezTo>
                      <a:pt x="44" y="38"/>
                      <a:pt x="45" y="37"/>
                      <a:pt x="46" y="36"/>
                    </a:cubicBezTo>
                    <a:cubicBezTo>
                      <a:pt x="46" y="36"/>
                      <a:pt x="46" y="36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45" y="35"/>
                      <a:pt x="44" y="35"/>
                      <a:pt x="44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2" y="34"/>
                      <a:pt x="43" y="33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1"/>
                      <a:pt x="45" y="30"/>
                      <a:pt x="46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1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1"/>
                      <a:pt x="48" y="31"/>
                      <a:pt x="48" y="31"/>
                    </a:cubicBezTo>
                    <a:cubicBezTo>
                      <a:pt x="49" y="31"/>
                      <a:pt x="49" y="30"/>
                      <a:pt x="49" y="30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7" y="29"/>
                      <a:pt x="47" y="28"/>
                      <a:pt x="46" y="28"/>
                    </a:cubicBezTo>
                    <a:cubicBezTo>
                      <a:pt x="44" y="25"/>
                      <a:pt x="44" y="25"/>
                      <a:pt x="44" y="25"/>
                    </a:cubicBezTo>
                    <a:cubicBezTo>
                      <a:pt x="44" y="25"/>
                      <a:pt x="44" y="25"/>
                      <a:pt x="43" y="25"/>
                    </a:cubicBezTo>
                    <a:cubicBezTo>
                      <a:pt x="43" y="25"/>
                      <a:pt x="42" y="25"/>
                      <a:pt x="42" y="25"/>
                    </a:cubicBezTo>
                    <a:cubicBezTo>
                      <a:pt x="41" y="25"/>
                      <a:pt x="39" y="22"/>
                      <a:pt x="39" y="21"/>
                    </a:cubicBezTo>
                    <a:cubicBezTo>
                      <a:pt x="39" y="18"/>
                      <a:pt x="38" y="16"/>
                      <a:pt x="38" y="14"/>
                    </a:cubicBezTo>
                    <a:cubicBezTo>
                      <a:pt x="37" y="12"/>
                      <a:pt x="37" y="11"/>
                      <a:pt x="37" y="9"/>
                    </a:cubicBezTo>
                    <a:cubicBezTo>
                      <a:pt x="37" y="7"/>
                      <a:pt x="35" y="4"/>
                      <a:pt x="34" y="3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3"/>
                      <a:pt x="30" y="3"/>
                    </a:cubicBezTo>
                    <a:cubicBezTo>
                      <a:pt x="30" y="3"/>
                      <a:pt x="30" y="4"/>
                      <a:pt x="30" y="4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0"/>
                      <a:pt x="31" y="11"/>
                      <a:pt x="32" y="12"/>
                    </a:cubicBezTo>
                    <a:cubicBezTo>
                      <a:pt x="32" y="13"/>
                      <a:pt x="32" y="14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8" y="16"/>
                      <a:pt x="28" y="13"/>
                      <a:pt x="28" y="10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8" y="8"/>
                      <a:pt x="26" y="7"/>
                      <a:pt x="25" y="6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6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3" y="10"/>
                      <a:pt x="22" y="10"/>
                      <a:pt x="20" y="11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9"/>
                      <a:pt x="20" y="8"/>
                      <a:pt x="21" y="8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6"/>
                      <a:pt x="16" y="6"/>
                    </a:cubicBezTo>
                    <a:cubicBezTo>
                      <a:pt x="16" y="8"/>
                      <a:pt x="15" y="8"/>
                      <a:pt x="14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3" y="6"/>
                      <a:pt x="14" y="4"/>
                      <a:pt x="13" y="2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11" y="2"/>
                      <a:pt x="8" y="5"/>
                      <a:pt x="7" y="6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4" y="8"/>
                      <a:pt x="4" y="8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1"/>
                      <a:pt x="4" y="11"/>
                      <a:pt x="3" y="13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7"/>
                      <a:pt x="4" y="17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9" y="17"/>
                      <a:pt x="10" y="1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5"/>
                      <a:pt x="7" y="25"/>
                      <a:pt x="10" y="25"/>
                    </a:cubicBezTo>
                    <a:cubicBezTo>
                      <a:pt x="11" y="25"/>
                      <a:pt x="11" y="25"/>
                      <a:pt x="12" y="24"/>
                    </a:cubicBezTo>
                    <a:cubicBezTo>
                      <a:pt x="13" y="24"/>
                      <a:pt x="14" y="23"/>
                      <a:pt x="15" y="24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9" y="28"/>
                      <a:pt x="19" y="28"/>
                      <a:pt x="17" y="28"/>
                    </a:cubicBezTo>
                    <a:cubicBezTo>
                      <a:pt x="17" y="28"/>
                      <a:pt x="16" y="28"/>
                      <a:pt x="16" y="28"/>
                    </a:cubicBezTo>
                    <a:cubicBezTo>
                      <a:pt x="15" y="28"/>
                      <a:pt x="14" y="27"/>
                      <a:pt x="13" y="28"/>
                    </a:cubicBez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3" name="Freeform 228"/>
              <p:cNvSpPr/>
              <p:nvPr/>
            </p:nvSpPr>
            <p:spPr bwMode="auto">
              <a:xfrm>
                <a:off x="2974" y="1638"/>
                <a:ext cx="68" cy="79"/>
              </a:xfrm>
              <a:custGeom>
                <a:avLst/>
                <a:gdLst>
                  <a:gd name="T0" fmla="*/ 5 w 29"/>
                  <a:gd name="T1" fmla="*/ 7 h 33"/>
                  <a:gd name="T2" fmla="*/ 4 w 29"/>
                  <a:gd name="T3" fmla="*/ 17 h 33"/>
                  <a:gd name="T4" fmla="*/ 3 w 29"/>
                  <a:gd name="T5" fmla="*/ 20 h 33"/>
                  <a:gd name="T6" fmla="*/ 1 w 29"/>
                  <a:gd name="T7" fmla="*/ 25 h 33"/>
                  <a:gd name="T8" fmla="*/ 5 w 29"/>
                  <a:gd name="T9" fmla="*/ 28 h 33"/>
                  <a:gd name="T10" fmla="*/ 8 w 29"/>
                  <a:gd name="T11" fmla="*/ 33 h 33"/>
                  <a:gd name="T12" fmla="*/ 12 w 29"/>
                  <a:gd name="T13" fmla="*/ 29 h 33"/>
                  <a:gd name="T14" fmla="*/ 15 w 29"/>
                  <a:gd name="T15" fmla="*/ 27 h 33"/>
                  <a:gd name="T16" fmla="*/ 16 w 29"/>
                  <a:gd name="T17" fmla="*/ 23 h 33"/>
                  <a:gd name="T18" fmla="*/ 18 w 29"/>
                  <a:gd name="T19" fmla="*/ 22 h 33"/>
                  <a:gd name="T20" fmla="*/ 29 w 29"/>
                  <a:gd name="T21" fmla="*/ 12 h 33"/>
                  <a:gd name="T22" fmla="*/ 18 w 29"/>
                  <a:gd name="T23" fmla="*/ 7 h 33"/>
                  <a:gd name="T24" fmla="*/ 19 w 29"/>
                  <a:gd name="T25" fmla="*/ 5 h 33"/>
                  <a:gd name="T26" fmla="*/ 17 w 29"/>
                  <a:gd name="T27" fmla="*/ 7 h 33"/>
                  <a:gd name="T28" fmla="*/ 8 w 29"/>
                  <a:gd name="T29" fmla="*/ 3 h 33"/>
                  <a:gd name="T30" fmla="*/ 4 w 29"/>
                  <a:gd name="T31" fmla="*/ 3 h 33"/>
                  <a:gd name="T32" fmla="*/ 5 w 29"/>
                  <a:gd name="T33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3">
                    <a:moveTo>
                      <a:pt x="5" y="7"/>
                    </a:moveTo>
                    <a:cubicBezTo>
                      <a:pt x="8" y="10"/>
                      <a:pt x="1" y="14"/>
                      <a:pt x="4" y="17"/>
                    </a:cubicBezTo>
                    <a:cubicBezTo>
                      <a:pt x="1" y="17"/>
                      <a:pt x="4" y="19"/>
                      <a:pt x="3" y="20"/>
                    </a:cubicBezTo>
                    <a:cubicBezTo>
                      <a:pt x="2" y="21"/>
                      <a:pt x="0" y="25"/>
                      <a:pt x="1" y="25"/>
                    </a:cubicBezTo>
                    <a:cubicBezTo>
                      <a:pt x="1" y="26"/>
                      <a:pt x="4" y="27"/>
                      <a:pt x="5" y="28"/>
                    </a:cubicBezTo>
                    <a:cubicBezTo>
                      <a:pt x="6" y="29"/>
                      <a:pt x="7" y="31"/>
                      <a:pt x="8" y="33"/>
                    </a:cubicBezTo>
                    <a:cubicBezTo>
                      <a:pt x="9" y="32"/>
                      <a:pt x="10" y="31"/>
                      <a:pt x="12" y="29"/>
                    </a:cubicBezTo>
                    <a:cubicBezTo>
                      <a:pt x="13" y="32"/>
                      <a:pt x="15" y="29"/>
                      <a:pt x="15" y="27"/>
                    </a:cubicBezTo>
                    <a:cubicBezTo>
                      <a:pt x="15" y="26"/>
                      <a:pt x="15" y="25"/>
                      <a:pt x="16" y="23"/>
                    </a:cubicBezTo>
                    <a:cubicBezTo>
                      <a:pt x="16" y="22"/>
                      <a:pt x="18" y="23"/>
                      <a:pt x="18" y="22"/>
                    </a:cubicBezTo>
                    <a:cubicBezTo>
                      <a:pt x="20" y="17"/>
                      <a:pt x="25" y="15"/>
                      <a:pt x="29" y="12"/>
                    </a:cubicBezTo>
                    <a:cubicBezTo>
                      <a:pt x="26" y="9"/>
                      <a:pt x="21" y="0"/>
                      <a:pt x="18" y="7"/>
                    </a:cubicBezTo>
                    <a:cubicBezTo>
                      <a:pt x="19" y="7"/>
                      <a:pt x="18" y="6"/>
                      <a:pt x="19" y="5"/>
                    </a:cubicBezTo>
                    <a:cubicBezTo>
                      <a:pt x="18" y="6"/>
                      <a:pt x="17" y="6"/>
                      <a:pt x="17" y="7"/>
                    </a:cubicBezTo>
                    <a:cubicBezTo>
                      <a:pt x="19" y="2"/>
                      <a:pt x="7" y="0"/>
                      <a:pt x="8" y="3"/>
                    </a:cubicBezTo>
                    <a:cubicBezTo>
                      <a:pt x="8" y="1"/>
                      <a:pt x="6" y="3"/>
                      <a:pt x="4" y="3"/>
                    </a:cubicBezTo>
                    <a:cubicBezTo>
                      <a:pt x="5" y="4"/>
                      <a:pt x="5" y="6"/>
                      <a:pt x="5" y="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4" name="Freeform 229"/>
              <p:cNvSpPr>
                <a:spLocks noEditPoints="1"/>
              </p:cNvSpPr>
              <p:nvPr/>
            </p:nvSpPr>
            <p:spPr bwMode="auto">
              <a:xfrm>
                <a:off x="2974" y="1641"/>
                <a:ext cx="71" cy="78"/>
              </a:xfrm>
              <a:custGeom>
                <a:avLst/>
                <a:gdLst>
                  <a:gd name="T0" fmla="*/ 7 w 30"/>
                  <a:gd name="T1" fmla="*/ 32 h 33"/>
                  <a:gd name="T2" fmla="*/ 5 w 30"/>
                  <a:gd name="T3" fmla="*/ 27 h 33"/>
                  <a:gd name="T4" fmla="*/ 0 w 30"/>
                  <a:gd name="T5" fmla="*/ 25 h 33"/>
                  <a:gd name="T6" fmla="*/ 2 w 30"/>
                  <a:gd name="T7" fmla="*/ 19 h 33"/>
                  <a:gd name="T8" fmla="*/ 2 w 30"/>
                  <a:gd name="T9" fmla="*/ 16 h 33"/>
                  <a:gd name="T10" fmla="*/ 4 w 30"/>
                  <a:gd name="T11" fmla="*/ 10 h 33"/>
                  <a:gd name="T12" fmla="*/ 4 w 30"/>
                  <a:gd name="T13" fmla="*/ 6 h 33"/>
                  <a:gd name="T14" fmla="*/ 4 w 30"/>
                  <a:gd name="T15" fmla="*/ 5 h 33"/>
                  <a:gd name="T16" fmla="*/ 2 w 30"/>
                  <a:gd name="T17" fmla="*/ 2 h 33"/>
                  <a:gd name="T18" fmla="*/ 5 w 30"/>
                  <a:gd name="T19" fmla="*/ 1 h 33"/>
                  <a:gd name="T20" fmla="*/ 8 w 30"/>
                  <a:gd name="T21" fmla="*/ 1 h 33"/>
                  <a:gd name="T22" fmla="*/ 17 w 30"/>
                  <a:gd name="T23" fmla="*/ 3 h 33"/>
                  <a:gd name="T24" fmla="*/ 18 w 30"/>
                  <a:gd name="T25" fmla="*/ 4 h 33"/>
                  <a:gd name="T26" fmla="*/ 19 w 30"/>
                  <a:gd name="T27" fmla="*/ 4 h 33"/>
                  <a:gd name="T28" fmla="*/ 28 w 30"/>
                  <a:gd name="T29" fmla="*/ 9 h 33"/>
                  <a:gd name="T30" fmla="*/ 30 w 30"/>
                  <a:gd name="T31" fmla="*/ 11 h 33"/>
                  <a:gd name="T32" fmla="*/ 26 w 30"/>
                  <a:gd name="T33" fmla="*/ 14 h 33"/>
                  <a:gd name="T34" fmla="*/ 17 w 30"/>
                  <a:gd name="T35" fmla="*/ 22 h 33"/>
                  <a:gd name="T36" fmla="*/ 16 w 30"/>
                  <a:gd name="T37" fmla="*/ 26 h 33"/>
                  <a:gd name="T38" fmla="*/ 13 w 30"/>
                  <a:gd name="T39" fmla="*/ 30 h 33"/>
                  <a:gd name="T40" fmla="*/ 8 w 30"/>
                  <a:gd name="T41" fmla="*/ 32 h 33"/>
                  <a:gd name="T42" fmla="*/ 6 w 30"/>
                  <a:gd name="T43" fmla="*/ 6 h 33"/>
                  <a:gd name="T44" fmla="*/ 4 w 30"/>
                  <a:gd name="T45" fmla="*/ 15 h 33"/>
                  <a:gd name="T46" fmla="*/ 4 w 30"/>
                  <a:gd name="T47" fmla="*/ 16 h 33"/>
                  <a:gd name="T48" fmla="*/ 3 w 30"/>
                  <a:gd name="T49" fmla="*/ 17 h 33"/>
                  <a:gd name="T50" fmla="*/ 3 w 30"/>
                  <a:gd name="T51" fmla="*/ 21 h 33"/>
                  <a:gd name="T52" fmla="*/ 3 w 30"/>
                  <a:gd name="T53" fmla="*/ 25 h 33"/>
                  <a:gd name="T54" fmla="*/ 8 w 30"/>
                  <a:gd name="T55" fmla="*/ 30 h 33"/>
                  <a:gd name="T56" fmla="*/ 11 w 30"/>
                  <a:gd name="T57" fmla="*/ 28 h 33"/>
                  <a:gd name="T58" fmla="*/ 12 w 30"/>
                  <a:gd name="T59" fmla="*/ 28 h 33"/>
                  <a:gd name="T60" fmla="*/ 14 w 30"/>
                  <a:gd name="T61" fmla="*/ 28 h 33"/>
                  <a:gd name="T62" fmla="*/ 15 w 30"/>
                  <a:gd name="T63" fmla="*/ 22 h 33"/>
                  <a:gd name="T64" fmla="*/ 17 w 30"/>
                  <a:gd name="T65" fmla="*/ 21 h 33"/>
                  <a:gd name="T66" fmla="*/ 28 w 30"/>
                  <a:gd name="T67" fmla="*/ 11 h 33"/>
                  <a:gd name="T68" fmla="*/ 21 w 30"/>
                  <a:gd name="T69" fmla="*/ 4 h 33"/>
                  <a:gd name="T70" fmla="*/ 18 w 30"/>
                  <a:gd name="T71" fmla="*/ 6 h 33"/>
                  <a:gd name="T72" fmla="*/ 17 w 30"/>
                  <a:gd name="T73" fmla="*/ 6 h 33"/>
                  <a:gd name="T74" fmla="*/ 16 w 30"/>
                  <a:gd name="T75" fmla="*/ 5 h 33"/>
                  <a:gd name="T76" fmla="*/ 11 w 30"/>
                  <a:gd name="T77" fmla="*/ 1 h 33"/>
                  <a:gd name="T78" fmla="*/ 9 w 30"/>
                  <a:gd name="T79" fmla="*/ 2 h 33"/>
                  <a:gd name="T80" fmla="*/ 7 w 30"/>
                  <a:gd name="T81" fmla="*/ 2 h 33"/>
                  <a:gd name="T82" fmla="*/ 5 w 30"/>
                  <a:gd name="T83" fmla="*/ 2 h 33"/>
                  <a:gd name="T84" fmla="*/ 6 w 30"/>
                  <a:gd name="T85" fmla="*/ 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" h="33">
                    <a:moveTo>
                      <a:pt x="8" y="33"/>
                    </a:move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1"/>
                      <a:pt x="6" y="30"/>
                    </a:cubicBezTo>
                    <a:cubicBezTo>
                      <a:pt x="6" y="29"/>
                      <a:pt x="5" y="28"/>
                      <a:pt x="5" y="27"/>
                    </a:cubicBezTo>
                    <a:cubicBezTo>
                      <a:pt x="5" y="27"/>
                      <a:pt x="4" y="27"/>
                      <a:pt x="3" y="26"/>
                    </a:cubicBezTo>
                    <a:cubicBezTo>
                      <a:pt x="2" y="26"/>
                      <a:pt x="0" y="26"/>
                      <a:pt x="0" y="25"/>
                    </a:cubicBezTo>
                    <a:cubicBezTo>
                      <a:pt x="0" y="24"/>
                      <a:pt x="0" y="23"/>
                      <a:pt x="2" y="20"/>
                    </a:cubicBezTo>
                    <a:cubicBezTo>
                      <a:pt x="2" y="20"/>
                      <a:pt x="2" y="19"/>
                      <a:pt x="2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7"/>
                      <a:pt x="2" y="16"/>
                      <a:pt x="2" y="16"/>
                    </a:cubicBezTo>
                    <a:cubicBezTo>
                      <a:pt x="2" y="16"/>
                      <a:pt x="3" y="15"/>
                      <a:pt x="3" y="15"/>
                    </a:cubicBezTo>
                    <a:cubicBezTo>
                      <a:pt x="2" y="14"/>
                      <a:pt x="3" y="12"/>
                      <a:pt x="4" y="10"/>
                    </a:cubicBezTo>
                    <a:cubicBezTo>
                      <a:pt x="5" y="8"/>
                      <a:pt x="6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9" y="0"/>
                      <a:pt x="11" y="0"/>
                    </a:cubicBezTo>
                    <a:cubicBezTo>
                      <a:pt x="13" y="0"/>
                      <a:pt x="16" y="1"/>
                      <a:pt x="17" y="3"/>
                    </a:cubicBezTo>
                    <a:cubicBezTo>
                      <a:pt x="18" y="3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4" y="3"/>
                      <a:pt x="26" y="6"/>
                      <a:pt x="28" y="9"/>
                    </a:cubicBezTo>
                    <a:cubicBezTo>
                      <a:pt x="28" y="10"/>
                      <a:pt x="29" y="10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8" y="12"/>
                      <a:pt x="27" y="13"/>
                      <a:pt x="26" y="14"/>
                    </a:cubicBezTo>
                    <a:cubicBezTo>
                      <a:pt x="23" y="16"/>
                      <a:pt x="20" y="18"/>
                      <a:pt x="19" y="21"/>
                    </a:cubicBezTo>
                    <a:cubicBezTo>
                      <a:pt x="18" y="22"/>
                      <a:pt x="18" y="22"/>
                      <a:pt x="17" y="22"/>
                    </a:cubicBezTo>
                    <a:cubicBezTo>
                      <a:pt x="17" y="22"/>
                      <a:pt x="16" y="23"/>
                      <a:pt x="16" y="23"/>
                    </a:cubicBezTo>
                    <a:cubicBezTo>
                      <a:pt x="16" y="24"/>
                      <a:pt x="16" y="25"/>
                      <a:pt x="16" y="26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4" y="30"/>
                      <a:pt x="13" y="30"/>
                      <a:pt x="13" y="30"/>
                    </a:cubicBezTo>
                    <a:cubicBezTo>
                      <a:pt x="12" y="30"/>
                      <a:pt x="12" y="30"/>
                      <a:pt x="12" y="29"/>
                    </a:cubicBezTo>
                    <a:cubicBezTo>
                      <a:pt x="10" y="30"/>
                      <a:pt x="9" y="31"/>
                      <a:pt x="8" y="32"/>
                    </a:cubicBezTo>
                    <a:lnTo>
                      <a:pt x="8" y="33"/>
                    </a:lnTo>
                    <a:close/>
                    <a:moveTo>
                      <a:pt x="6" y="6"/>
                    </a:moveTo>
                    <a:cubicBezTo>
                      <a:pt x="7" y="7"/>
                      <a:pt x="6" y="9"/>
                      <a:pt x="5" y="11"/>
                    </a:cubicBezTo>
                    <a:cubicBezTo>
                      <a:pt x="4" y="13"/>
                      <a:pt x="3" y="14"/>
                      <a:pt x="4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8"/>
                      <a:pt x="4" y="19"/>
                      <a:pt x="3" y="20"/>
                    </a:cubicBezTo>
                    <a:cubicBezTo>
                      <a:pt x="3" y="20"/>
                      <a:pt x="3" y="20"/>
                      <a:pt x="3" y="21"/>
                    </a:cubicBezTo>
                    <a:cubicBezTo>
                      <a:pt x="2" y="22"/>
                      <a:pt x="1" y="24"/>
                      <a:pt x="1" y="24"/>
                    </a:cubicBezTo>
                    <a:cubicBezTo>
                      <a:pt x="1" y="25"/>
                      <a:pt x="3" y="25"/>
                      <a:pt x="3" y="25"/>
                    </a:cubicBezTo>
                    <a:cubicBezTo>
                      <a:pt x="4" y="25"/>
                      <a:pt x="5" y="26"/>
                      <a:pt x="6" y="26"/>
                    </a:cubicBezTo>
                    <a:cubicBezTo>
                      <a:pt x="7" y="27"/>
                      <a:pt x="7" y="29"/>
                      <a:pt x="8" y="30"/>
                    </a:cubicBezTo>
                    <a:cubicBezTo>
                      <a:pt x="8" y="30"/>
                      <a:pt x="8" y="31"/>
                      <a:pt x="8" y="31"/>
                    </a:cubicBezTo>
                    <a:cubicBezTo>
                      <a:pt x="9" y="30"/>
                      <a:pt x="10" y="29"/>
                      <a:pt x="11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3" y="29"/>
                      <a:pt x="13" y="29"/>
                    </a:cubicBezTo>
                    <a:cubicBezTo>
                      <a:pt x="13" y="29"/>
                      <a:pt x="13" y="28"/>
                      <a:pt x="14" y="28"/>
                    </a:cubicBezTo>
                    <a:cubicBezTo>
                      <a:pt x="14" y="28"/>
                      <a:pt x="14" y="27"/>
                      <a:pt x="14" y="26"/>
                    </a:cubicBezTo>
                    <a:cubicBezTo>
                      <a:pt x="14" y="24"/>
                      <a:pt x="15" y="24"/>
                      <a:pt x="15" y="22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9" y="17"/>
                      <a:pt x="22" y="15"/>
                      <a:pt x="25" y="12"/>
                    </a:cubicBezTo>
                    <a:cubicBezTo>
                      <a:pt x="26" y="12"/>
                      <a:pt x="27" y="11"/>
                      <a:pt x="28" y="11"/>
                    </a:cubicBezTo>
                    <a:cubicBezTo>
                      <a:pt x="27" y="11"/>
                      <a:pt x="27" y="10"/>
                      <a:pt x="27" y="10"/>
                    </a:cubicBezTo>
                    <a:cubicBezTo>
                      <a:pt x="25" y="8"/>
                      <a:pt x="23" y="4"/>
                      <a:pt x="21" y="4"/>
                    </a:cubicBezTo>
                    <a:cubicBezTo>
                      <a:pt x="20" y="4"/>
                      <a:pt x="20" y="5"/>
                      <a:pt x="19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7" y="6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4"/>
                      <a:pt x="16" y="4"/>
                    </a:cubicBezTo>
                    <a:cubicBezTo>
                      <a:pt x="15" y="2"/>
                      <a:pt x="13" y="1"/>
                      <a:pt x="11" y="1"/>
                    </a:cubicBezTo>
                    <a:cubicBezTo>
                      <a:pt x="10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6" y="5"/>
                      <a:pt x="6" y="5"/>
                      <a:pt x="6" y="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5" name="Freeform 230"/>
              <p:cNvSpPr/>
              <p:nvPr/>
            </p:nvSpPr>
            <p:spPr bwMode="auto">
              <a:xfrm>
                <a:off x="3272" y="1748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0" y="2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6" name="Freeform 231"/>
              <p:cNvSpPr/>
              <p:nvPr/>
            </p:nvSpPr>
            <p:spPr bwMode="auto">
              <a:xfrm>
                <a:off x="3270" y="1748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0 w 3"/>
                  <a:gd name="T5" fmla="*/ 0 h 3"/>
                  <a:gd name="T6" fmla="*/ 1 w 3"/>
                  <a:gd name="T7" fmla="*/ 0 h 3"/>
                  <a:gd name="T8" fmla="*/ 3 w 3"/>
                  <a:gd name="T9" fmla="*/ 0 h 3"/>
                  <a:gd name="T10" fmla="*/ 2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7" name="Freeform 232"/>
              <p:cNvSpPr/>
              <p:nvPr/>
            </p:nvSpPr>
            <p:spPr bwMode="auto">
              <a:xfrm>
                <a:off x="3268" y="1750"/>
                <a:ext cx="4" cy="7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8" name="Freeform 233"/>
              <p:cNvSpPr/>
              <p:nvPr/>
            </p:nvSpPr>
            <p:spPr bwMode="auto">
              <a:xfrm>
                <a:off x="3265" y="1748"/>
                <a:ext cx="10" cy="12"/>
              </a:xfrm>
              <a:custGeom>
                <a:avLst/>
                <a:gdLst>
                  <a:gd name="T0" fmla="*/ 0 w 4"/>
                  <a:gd name="T1" fmla="*/ 5 h 5"/>
                  <a:gd name="T2" fmla="*/ 3 w 4"/>
                  <a:gd name="T3" fmla="*/ 0 h 5"/>
                  <a:gd name="T4" fmla="*/ 3 w 4"/>
                  <a:gd name="T5" fmla="*/ 1 h 5"/>
                  <a:gd name="T6" fmla="*/ 4 w 4"/>
                  <a:gd name="T7" fmla="*/ 2 h 5"/>
                  <a:gd name="T8" fmla="*/ 4 w 4"/>
                  <a:gd name="T9" fmla="*/ 2 h 5"/>
                  <a:gd name="T10" fmla="*/ 4 w 4"/>
                  <a:gd name="T11" fmla="*/ 2 h 5"/>
                  <a:gd name="T12" fmla="*/ 1 w 4"/>
                  <a:gd name="T13" fmla="*/ 5 h 5"/>
                  <a:gd name="T14" fmla="*/ 0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4"/>
                      <a:pt x="3" y="4"/>
                      <a:pt x="1" y="5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79" name="Freeform 234"/>
              <p:cNvSpPr/>
              <p:nvPr/>
            </p:nvSpPr>
            <p:spPr bwMode="auto">
              <a:xfrm>
                <a:off x="3422" y="1731"/>
                <a:ext cx="19" cy="19"/>
              </a:xfrm>
              <a:custGeom>
                <a:avLst/>
                <a:gdLst>
                  <a:gd name="T0" fmla="*/ 2 w 8"/>
                  <a:gd name="T1" fmla="*/ 0 h 8"/>
                  <a:gd name="T2" fmla="*/ 8 w 8"/>
                  <a:gd name="T3" fmla="*/ 6 h 8"/>
                  <a:gd name="T4" fmla="*/ 2 w 8"/>
                  <a:gd name="T5" fmla="*/ 7 h 8"/>
                  <a:gd name="T6" fmla="*/ 4 w 8"/>
                  <a:gd name="T7" fmla="*/ 6 h 8"/>
                  <a:gd name="T8" fmla="*/ 0 w 8"/>
                  <a:gd name="T9" fmla="*/ 6 h 8"/>
                  <a:gd name="T10" fmla="*/ 2 w 8"/>
                  <a:gd name="T11" fmla="*/ 5 h 8"/>
                  <a:gd name="T12" fmla="*/ 0 w 8"/>
                  <a:gd name="T13" fmla="*/ 4 h 8"/>
                  <a:gd name="T14" fmla="*/ 2 w 8"/>
                  <a:gd name="T15" fmla="*/ 3 h 8"/>
                  <a:gd name="T16" fmla="*/ 2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2" y="0"/>
                    </a:moveTo>
                    <a:cubicBezTo>
                      <a:pt x="5" y="1"/>
                      <a:pt x="6" y="3"/>
                      <a:pt x="8" y="6"/>
                    </a:cubicBezTo>
                    <a:cubicBezTo>
                      <a:pt x="6" y="7"/>
                      <a:pt x="5" y="8"/>
                      <a:pt x="2" y="7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3" y="6"/>
                      <a:pt x="2" y="6"/>
                      <a:pt x="0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0" name="Freeform 235"/>
              <p:cNvSpPr>
                <a:spLocks noEditPoints="1"/>
              </p:cNvSpPr>
              <p:nvPr/>
            </p:nvSpPr>
            <p:spPr bwMode="auto">
              <a:xfrm>
                <a:off x="3415" y="1729"/>
                <a:ext cx="28" cy="21"/>
              </a:xfrm>
              <a:custGeom>
                <a:avLst/>
                <a:gdLst>
                  <a:gd name="T0" fmla="*/ 7 w 12"/>
                  <a:gd name="T1" fmla="*/ 9 h 9"/>
                  <a:gd name="T2" fmla="*/ 5 w 12"/>
                  <a:gd name="T3" fmla="*/ 9 h 9"/>
                  <a:gd name="T4" fmla="*/ 3 w 12"/>
                  <a:gd name="T5" fmla="*/ 8 h 9"/>
                  <a:gd name="T6" fmla="*/ 5 w 12"/>
                  <a:gd name="T7" fmla="*/ 8 h 9"/>
                  <a:gd name="T8" fmla="*/ 3 w 12"/>
                  <a:gd name="T9" fmla="*/ 7 h 9"/>
                  <a:gd name="T10" fmla="*/ 0 w 12"/>
                  <a:gd name="T11" fmla="*/ 7 h 9"/>
                  <a:gd name="T12" fmla="*/ 3 w 12"/>
                  <a:gd name="T13" fmla="*/ 6 h 9"/>
                  <a:gd name="T14" fmla="*/ 4 w 12"/>
                  <a:gd name="T15" fmla="*/ 6 h 9"/>
                  <a:gd name="T16" fmla="*/ 3 w 12"/>
                  <a:gd name="T17" fmla="*/ 6 h 9"/>
                  <a:gd name="T18" fmla="*/ 3 w 12"/>
                  <a:gd name="T19" fmla="*/ 5 h 9"/>
                  <a:gd name="T20" fmla="*/ 1 w 12"/>
                  <a:gd name="T21" fmla="*/ 4 h 9"/>
                  <a:gd name="T22" fmla="*/ 3 w 12"/>
                  <a:gd name="T23" fmla="*/ 4 h 9"/>
                  <a:gd name="T24" fmla="*/ 4 w 12"/>
                  <a:gd name="T25" fmla="*/ 4 h 9"/>
                  <a:gd name="T26" fmla="*/ 3 w 12"/>
                  <a:gd name="T27" fmla="*/ 3 h 9"/>
                  <a:gd name="T28" fmla="*/ 4 w 12"/>
                  <a:gd name="T29" fmla="*/ 0 h 9"/>
                  <a:gd name="T30" fmla="*/ 5 w 12"/>
                  <a:gd name="T31" fmla="*/ 0 h 9"/>
                  <a:gd name="T32" fmla="*/ 5 w 12"/>
                  <a:gd name="T33" fmla="*/ 0 h 9"/>
                  <a:gd name="T34" fmla="*/ 11 w 12"/>
                  <a:gd name="T35" fmla="*/ 6 h 9"/>
                  <a:gd name="T36" fmla="*/ 12 w 12"/>
                  <a:gd name="T37" fmla="*/ 7 h 9"/>
                  <a:gd name="T38" fmla="*/ 12 w 12"/>
                  <a:gd name="T39" fmla="*/ 7 h 9"/>
                  <a:gd name="T40" fmla="*/ 11 w 12"/>
                  <a:gd name="T41" fmla="*/ 8 h 9"/>
                  <a:gd name="T42" fmla="*/ 7 w 12"/>
                  <a:gd name="T43" fmla="*/ 9 h 9"/>
                  <a:gd name="T44" fmla="*/ 6 w 12"/>
                  <a:gd name="T45" fmla="*/ 7 h 9"/>
                  <a:gd name="T46" fmla="*/ 9 w 12"/>
                  <a:gd name="T47" fmla="*/ 7 h 9"/>
                  <a:gd name="T48" fmla="*/ 10 w 12"/>
                  <a:gd name="T49" fmla="*/ 7 h 9"/>
                  <a:gd name="T50" fmla="*/ 10 w 12"/>
                  <a:gd name="T51" fmla="*/ 7 h 9"/>
                  <a:gd name="T52" fmla="*/ 10 w 12"/>
                  <a:gd name="T53" fmla="*/ 6 h 9"/>
                  <a:gd name="T54" fmla="*/ 5 w 12"/>
                  <a:gd name="T55" fmla="*/ 2 h 9"/>
                  <a:gd name="T56" fmla="*/ 4 w 12"/>
                  <a:gd name="T57" fmla="*/ 3 h 9"/>
                  <a:gd name="T58" fmla="*/ 5 w 12"/>
                  <a:gd name="T59" fmla="*/ 4 h 9"/>
                  <a:gd name="T60" fmla="*/ 7 w 12"/>
                  <a:gd name="T61" fmla="*/ 5 h 9"/>
                  <a:gd name="T62" fmla="*/ 5 w 12"/>
                  <a:gd name="T63" fmla="*/ 5 h 9"/>
                  <a:gd name="T64" fmla="*/ 4 w 12"/>
                  <a:gd name="T65" fmla="*/ 5 h 9"/>
                  <a:gd name="T66" fmla="*/ 5 w 12"/>
                  <a:gd name="T67" fmla="*/ 6 h 9"/>
                  <a:gd name="T68" fmla="*/ 6 w 12"/>
                  <a:gd name="T69" fmla="*/ 6 h 9"/>
                  <a:gd name="T70" fmla="*/ 6 w 12"/>
                  <a:gd name="T71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" h="9">
                    <a:moveTo>
                      <a:pt x="7" y="9"/>
                    </a:moveTo>
                    <a:cubicBezTo>
                      <a:pt x="6" y="9"/>
                      <a:pt x="6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8" y="2"/>
                      <a:pt x="9" y="3"/>
                      <a:pt x="11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9"/>
                      <a:pt x="8" y="9"/>
                      <a:pt x="7" y="9"/>
                    </a:cubicBezTo>
                    <a:close/>
                    <a:moveTo>
                      <a:pt x="6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4"/>
                      <a:pt x="7" y="3"/>
                      <a:pt x="5" y="2"/>
                    </a:cubicBezTo>
                    <a:cubicBezTo>
                      <a:pt x="5" y="2"/>
                      <a:pt x="4" y="2"/>
                      <a:pt x="4" y="3"/>
                    </a:cubicBezTo>
                    <a:cubicBezTo>
                      <a:pt x="4" y="3"/>
                      <a:pt x="5" y="4"/>
                      <a:pt x="5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1" name="Freeform 236"/>
              <p:cNvSpPr/>
              <p:nvPr/>
            </p:nvSpPr>
            <p:spPr bwMode="auto">
              <a:xfrm>
                <a:off x="3713" y="2111"/>
                <a:ext cx="133" cy="131"/>
              </a:xfrm>
              <a:custGeom>
                <a:avLst/>
                <a:gdLst>
                  <a:gd name="T0" fmla="*/ 18 w 56"/>
                  <a:gd name="T1" fmla="*/ 7 h 55"/>
                  <a:gd name="T2" fmla="*/ 24 w 56"/>
                  <a:gd name="T3" fmla="*/ 3 h 55"/>
                  <a:gd name="T4" fmla="*/ 32 w 56"/>
                  <a:gd name="T5" fmla="*/ 1 h 55"/>
                  <a:gd name="T6" fmla="*/ 40 w 56"/>
                  <a:gd name="T7" fmla="*/ 0 h 55"/>
                  <a:gd name="T8" fmla="*/ 42 w 56"/>
                  <a:gd name="T9" fmla="*/ 0 h 55"/>
                  <a:gd name="T10" fmla="*/ 46 w 56"/>
                  <a:gd name="T11" fmla="*/ 1 h 55"/>
                  <a:gd name="T12" fmla="*/ 45 w 56"/>
                  <a:gd name="T13" fmla="*/ 2 h 55"/>
                  <a:gd name="T14" fmla="*/ 45 w 56"/>
                  <a:gd name="T15" fmla="*/ 8 h 55"/>
                  <a:gd name="T16" fmla="*/ 43 w 56"/>
                  <a:gd name="T17" fmla="*/ 11 h 55"/>
                  <a:gd name="T18" fmla="*/ 45 w 56"/>
                  <a:gd name="T19" fmla="*/ 14 h 55"/>
                  <a:gd name="T20" fmla="*/ 47 w 56"/>
                  <a:gd name="T21" fmla="*/ 16 h 55"/>
                  <a:gd name="T22" fmla="*/ 48 w 56"/>
                  <a:gd name="T23" fmla="*/ 21 h 55"/>
                  <a:gd name="T24" fmla="*/ 48 w 56"/>
                  <a:gd name="T25" fmla="*/ 24 h 55"/>
                  <a:gd name="T26" fmla="*/ 49 w 56"/>
                  <a:gd name="T27" fmla="*/ 28 h 55"/>
                  <a:gd name="T28" fmla="*/ 48 w 56"/>
                  <a:gd name="T29" fmla="*/ 35 h 55"/>
                  <a:gd name="T30" fmla="*/ 50 w 56"/>
                  <a:gd name="T31" fmla="*/ 38 h 55"/>
                  <a:gd name="T32" fmla="*/ 53 w 56"/>
                  <a:gd name="T33" fmla="*/ 39 h 55"/>
                  <a:gd name="T34" fmla="*/ 50 w 56"/>
                  <a:gd name="T35" fmla="*/ 45 h 55"/>
                  <a:gd name="T36" fmla="*/ 43 w 56"/>
                  <a:gd name="T37" fmla="*/ 49 h 55"/>
                  <a:gd name="T38" fmla="*/ 35 w 56"/>
                  <a:gd name="T39" fmla="*/ 54 h 55"/>
                  <a:gd name="T40" fmla="*/ 32 w 56"/>
                  <a:gd name="T41" fmla="*/ 54 h 55"/>
                  <a:gd name="T42" fmla="*/ 31 w 56"/>
                  <a:gd name="T43" fmla="*/ 52 h 55"/>
                  <a:gd name="T44" fmla="*/ 18 w 56"/>
                  <a:gd name="T45" fmla="*/ 43 h 55"/>
                  <a:gd name="T46" fmla="*/ 3 w 56"/>
                  <a:gd name="T47" fmla="*/ 33 h 55"/>
                  <a:gd name="T48" fmla="*/ 0 w 56"/>
                  <a:gd name="T49" fmla="*/ 26 h 55"/>
                  <a:gd name="T50" fmla="*/ 6 w 56"/>
                  <a:gd name="T51" fmla="*/ 23 h 55"/>
                  <a:gd name="T52" fmla="*/ 13 w 56"/>
                  <a:gd name="T53" fmla="*/ 20 h 55"/>
                  <a:gd name="T54" fmla="*/ 20 w 56"/>
                  <a:gd name="T55" fmla="*/ 16 h 55"/>
                  <a:gd name="T56" fmla="*/ 19 w 56"/>
                  <a:gd name="T57" fmla="*/ 12 h 55"/>
                  <a:gd name="T58" fmla="*/ 17 w 56"/>
                  <a:gd name="T59" fmla="*/ 7 h 55"/>
                  <a:gd name="T60" fmla="*/ 18 w 56"/>
                  <a:gd name="T61" fmla="*/ 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6" h="55">
                    <a:moveTo>
                      <a:pt x="18" y="7"/>
                    </a:moveTo>
                    <a:cubicBezTo>
                      <a:pt x="20" y="6"/>
                      <a:pt x="22" y="4"/>
                      <a:pt x="24" y="3"/>
                    </a:cubicBezTo>
                    <a:cubicBezTo>
                      <a:pt x="27" y="2"/>
                      <a:pt x="29" y="1"/>
                      <a:pt x="32" y="1"/>
                    </a:cubicBezTo>
                    <a:cubicBezTo>
                      <a:pt x="35" y="0"/>
                      <a:pt x="37" y="1"/>
                      <a:pt x="40" y="0"/>
                    </a:cubicBezTo>
                    <a:cubicBezTo>
                      <a:pt x="40" y="0"/>
                      <a:pt x="42" y="0"/>
                      <a:pt x="42" y="0"/>
                    </a:cubicBezTo>
                    <a:cubicBezTo>
                      <a:pt x="44" y="0"/>
                      <a:pt x="44" y="1"/>
                      <a:pt x="46" y="1"/>
                    </a:cubicBezTo>
                    <a:cubicBezTo>
                      <a:pt x="46" y="1"/>
                      <a:pt x="45" y="1"/>
                      <a:pt x="45" y="2"/>
                    </a:cubicBezTo>
                    <a:cubicBezTo>
                      <a:pt x="46" y="2"/>
                      <a:pt x="46" y="7"/>
                      <a:pt x="45" y="8"/>
                    </a:cubicBezTo>
                    <a:cubicBezTo>
                      <a:pt x="44" y="9"/>
                      <a:pt x="42" y="10"/>
                      <a:pt x="43" y="11"/>
                    </a:cubicBezTo>
                    <a:cubicBezTo>
                      <a:pt x="43" y="13"/>
                      <a:pt x="44" y="13"/>
                      <a:pt x="45" y="14"/>
                    </a:cubicBezTo>
                    <a:cubicBezTo>
                      <a:pt x="45" y="16"/>
                      <a:pt x="47" y="15"/>
                      <a:pt x="47" y="16"/>
                    </a:cubicBezTo>
                    <a:cubicBezTo>
                      <a:pt x="47" y="18"/>
                      <a:pt x="48" y="20"/>
                      <a:pt x="48" y="21"/>
                    </a:cubicBezTo>
                    <a:cubicBezTo>
                      <a:pt x="48" y="23"/>
                      <a:pt x="47" y="22"/>
                      <a:pt x="48" y="24"/>
                    </a:cubicBezTo>
                    <a:cubicBezTo>
                      <a:pt x="49" y="25"/>
                      <a:pt x="49" y="27"/>
                      <a:pt x="49" y="28"/>
                    </a:cubicBezTo>
                    <a:cubicBezTo>
                      <a:pt x="49" y="30"/>
                      <a:pt x="48" y="34"/>
                      <a:pt x="48" y="35"/>
                    </a:cubicBezTo>
                    <a:cubicBezTo>
                      <a:pt x="49" y="36"/>
                      <a:pt x="49" y="38"/>
                      <a:pt x="50" y="38"/>
                    </a:cubicBezTo>
                    <a:cubicBezTo>
                      <a:pt x="50" y="39"/>
                      <a:pt x="52" y="39"/>
                      <a:pt x="53" y="39"/>
                    </a:cubicBezTo>
                    <a:cubicBezTo>
                      <a:pt x="56" y="42"/>
                      <a:pt x="52" y="43"/>
                      <a:pt x="50" y="45"/>
                    </a:cubicBezTo>
                    <a:cubicBezTo>
                      <a:pt x="48" y="46"/>
                      <a:pt x="45" y="48"/>
                      <a:pt x="43" y="49"/>
                    </a:cubicBezTo>
                    <a:cubicBezTo>
                      <a:pt x="40" y="51"/>
                      <a:pt x="38" y="53"/>
                      <a:pt x="35" y="54"/>
                    </a:cubicBezTo>
                    <a:cubicBezTo>
                      <a:pt x="35" y="54"/>
                      <a:pt x="32" y="55"/>
                      <a:pt x="32" y="54"/>
                    </a:cubicBezTo>
                    <a:cubicBezTo>
                      <a:pt x="31" y="54"/>
                      <a:pt x="32" y="52"/>
                      <a:pt x="31" y="52"/>
                    </a:cubicBezTo>
                    <a:cubicBezTo>
                      <a:pt x="26" y="50"/>
                      <a:pt x="23" y="46"/>
                      <a:pt x="18" y="43"/>
                    </a:cubicBezTo>
                    <a:cubicBezTo>
                      <a:pt x="13" y="40"/>
                      <a:pt x="8" y="36"/>
                      <a:pt x="3" y="33"/>
                    </a:cubicBezTo>
                    <a:cubicBezTo>
                      <a:pt x="0" y="31"/>
                      <a:pt x="0" y="30"/>
                      <a:pt x="0" y="26"/>
                    </a:cubicBezTo>
                    <a:cubicBezTo>
                      <a:pt x="0" y="25"/>
                      <a:pt x="5" y="23"/>
                      <a:pt x="6" y="23"/>
                    </a:cubicBezTo>
                    <a:cubicBezTo>
                      <a:pt x="9" y="22"/>
                      <a:pt x="11" y="21"/>
                      <a:pt x="13" y="20"/>
                    </a:cubicBezTo>
                    <a:cubicBezTo>
                      <a:pt x="11" y="16"/>
                      <a:pt x="18" y="16"/>
                      <a:pt x="20" y="16"/>
                    </a:cubicBezTo>
                    <a:cubicBezTo>
                      <a:pt x="20" y="14"/>
                      <a:pt x="19" y="14"/>
                      <a:pt x="19" y="12"/>
                    </a:cubicBezTo>
                    <a:cubicBezTo>
                      <a:pt x="19" y="10"/>
                      <a:pt x="19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2" name="Freeform 237"/>
              <p:cNvSpPr>
                <a:spLocks noEditPoints="1"/>
              </p:cNvSpPr>
              <p:nvPr/>
            </p:nvSpPr>
            <p:spPr bwMode="auto">
              <a:xfrm>
                <a:off x="3713" y="2109"/>
                <a:ext cx="130" cy="133"/>
              </a:xfrm>
              <a:custGeom>
                <a:avLst/>
                <a:gdLst>
                  <a:gd name="T0" fmla="*/ 31 w 55"/>
                  <a:gd name="T1" fmla="*/ 56 h 56"/>
                  <a:gd name="T2" fmla="*/ 31 w 55"/>
                  <a:gd name="T3" fmla="*/ 54 h 56"/>
                  <a:gd name="T4" fmla="*/ 18 w 55"/>
                  <a:gd name="T5" fmla="*/ 44 h 56"/>
                  <a:gd name="T6" fmla="*/ 0 w 55"/>
                  <a:gd name="T7" fmla="*/ 28 h 56"/>
                  <a:gd name="T8" fmla="*/ 6 w 55"/>
                  <a:gd name="T9" fmla="*/ 23 h 56"/>
                  <a:gd name="T10" fmla="*/ 13 w 55"/>
                  <a:gd name="T11" fmla="*/ 20 h 56"/>
                  <a:gd name="T12" fmla="*/ 19 w 55"/>
                  <a:gd name="T13" fmla="*/ 16 h 56"/>
                  <a:gd name="T14" fmla="*/ 18 w 55"/>
                  <a:gd name="T15" fmla="*/ 13 h 56"/>
                  <a:gd name="T16" fmla="*/ 17 w 55"/>
                  <a:gd name="T17" fmla="*/ 8 h 56"/>
                  <a:gd name="T18" fmla="*/ 18 w 55"/>
                  <a:gd name="T19" fmla="*/ 7 h 56"/>
                  <a:gd name="T20" fmla="*/ 24 w 55"/>
                  <a:gd name="T21" fmla="*/ 4 h 56"/>
                  <a:gd name="T22" fmla="*/ 32 w 55"/>
                  <a:gd name="T23" fmla="*/ 1 h 56"/>
                  <a:gd name="T24" fmla="*/ 39 w 55"/>
                  <a:gd name="T25" fmla="*/ 1 h 56"/>
                  <a:gd name="T26" fmla="*/ 40 w 55"/>
                  <a:gd name="T27" fmla="*/ 0 h 56"/>
                  <a:gd name="T28" fmla="*/ 42 w 55"/>
                  <a:gd name="T29" fmla="*/ 0 h 56"/>
                  <a:gd name="T30" fmla="*/ 44 w 55"/>
                  <a:gd name="T31" fmla="*/ 1 h 56"/>
                  <a:gd name="T32" fmla="*/ 50 w 55"/>
                  <a:gd name="T33" fmla="*/ 0 h 56"/>
                  <a:gd name="T34" fmla="*/ 46 w 55"/>
                  <a:gd name="T35" fmla="*/ 3 h 56"/>
                  <a:gd name="T36" fmla="*/ 46 w 55"/>
                  <a:gd name="T37" fmla="*/ 10 h 56"/>
                  <a:gd name="T38" fmla="*/ 43 w 55"/>
                  <a:gd name="T39" fmla="*/ 11 h 56"/>
                  <a:gd name="T40" fmla="*/ 45 w 55"/>
                  <a:gd name="T41" fmla="*/ 15 h 56"/>
                  <a:gd name="T42" fmla="*/ 48 w 55"/>
                  <a:gd name="T43" fmla="*/ 17 h 56"/>
                  <a:gd name="T44" fmla="*/ 48 w 55"/>
                  <a:gd name="T45" fmla="*/ 24 h 56"/>
                  <a:gd name="T46" fmla="*/ 49 w 55"/>
                  <a:gd name="T47" fmla="*/ 28 h 56"/>
                  <a:gd name="T48" fmla="*/ 49 w 55"/>
                  <a:gd name="T49" fmla="*/ 33 h 56"/>
                  <a:gd name="T50" fmla="*/ 49 w 55"/>
                  <a:gd name="T51" fmla="*/ 37 h 56"/>
                  <a:gd name="T52" fmla="*/ 52 w 55"/>
                  <a:gd name="T53" fmla="*/ 39 h 56"/>
                  <a:gd name="T54" fmla="*/ 55 w 55"/>
                  <a:gd name="T55" fmla="*/ 42 h 56"/>
                  <a:gd name="T56" fmla="*/ 50 w 55"/>
                  <a:gd name="T57" fmla="*/ 46 h 56"/>
                  <a:gd name="T58" fmla="*/ 43 w 55"/>
                  <a:gd name="T59" fmla="*/ 51 h 56"/>
                  <a:gd name="T60" fmla="*/ 35 w 55"/>
                  <a:gd name="T61" fmla="*/ 55 h 56"/>
                  <a:gd name="T62" fmla="*/ 32 w 55"/>
                  <a:gd name="T63" fmla="*/ 56 h 56"/>
                  <a:gd name="T64" fmla="*/ 20 w 55"/>
                  <a:gd name="T65" fmla="*/ 12 h 56"/>
                  <a:gd name="T66" fmla="*/ 20 w 55"/>
                  <a:gd name="T67" fmla="*/ 14 h 56"/>
                  <a:gd name="T68" fmla="*/ 21 w 55"/>
                  <a:gd name="T69" fmla="*/ 17 h 56"/>
                  <a:gd name="T70" fmla="*/ 14 w 55"/>
                  <a:gd name="T71" fmla="*/ 19 h 56"/>
                  <a:gd name="T72" fmla="*/ 14 w 55"/>
                  <a:gd name="T73" fmla="*/ 21 h 56"/>
                  <a:gd name="T74" fmla="*/ 11 w 55"/>
                  <a:gd name="T75" fmla="*/ 23 h 56"/>
                  <a:gd name="T76" fmla="*/ 1 w 55"/>
                  <a:gd name="T77" fmla="*/ 27 h 56"/>
                  <a:gd name="T78" fmla="*/ 4 w 55"/>
                  <a:gd name="T79" fmla="*/ 33 h 56"/>
                  <a:gd name="T80" fmla="*/ 23 w 55"/>
                  <a:gd name="T81" fmla="*/ 47 h 56"/>
                  <a:gd name="T82" fmla="*/ 32 w 55"/>
                  <a:gd name="T83" fmla="*/ 54 h 56"/>
                  <a:gd name="T84" fmla="*/ 34 w 55"/>
                  <a:gd name="T85" fmla="*/ 54 h 56"/>
                  <a:gd name="T86" fmla="*/ 42 w 55"/>
                  <a:gd name="T87" fmla="*/ 50 h 56"/>
                  <a:gd name="T88" fmla="*/ 48 w 55"/>
                  <a:gd name="T89" fmla="*/ 46 h 56"/>
                  <a:gd name="T90" fmla="*/ 51 w 55"/>
                  <a:gd name="T91" fmla="*/ 44 h 56"/>
                  <a:gd name="T92" fmla="*/ 53 w 55"/>
                  <a:gd name="T93" fmla="*/ 41 h 56"/>
                  <a:gd name="T94" fmla="*/ 49 w 55"/>
                  <a:gd name="T95" fmla="*/ 40 h 56"/>
                  <a:gd name="T96" fmla="*/ 48 w 55"/>
                  <a:gd name="T97" fmla="*/ 36 h 56"/>
                  <a:gd name="T98" fmla="*/ 48 w 55"/>
                  <a:gd name="T99" fmla="*/ 29 h 56"/>
                  <a:gd name="T100" fmla="*/ 47 w 55"/>
                  <a:gd name="T101" fmla="*/ 25 h 56"/>
                  <a:gd name="T102" fmla="*/ 47 w 55"/>
                  <a:gd name="T103" fmla="*/ 23 h 56"/>
                  <a:gd name="T104" fmla="*/ 46 w 55"/>
                  <a:gd name="T105" fmla="*/ 17 h 56"/>
                  <a:gd name="T106" fmla="*/ 43 w 55"/>
                  <a:gd name="T107" fmla="*/ 14 h 56"/>
                  <a:gd name="T108" fmla="*/ 44 w 55"/>
                  <a:gd name="T109" fmla="*/ 10 h 56"/>
                  <a:gd name="T110" fmla="*/ 44 w 55"/>
                  <a:gd name="T111" fmla="*/ 3 h 56"/>
                  <a:gd name="T112" fmla="*/ 45 w 55"/>
                  <a:gd name="T113" fmla="*/ 2 h 56"/>
                  <a:gd name="T114" fmla="*/ 44 w 55"/>
                  <a:gd name="T115" fmla="*/ 2 h 56"/>
                  <a:gd name="T116" fmla="*/ 40 w 55"/>
                  <a:gd name="T117" fmla="*/ 2 h 56"/>
                  <a:gd name="T118" fmla="*/ 35 w 55"/>
                  <a:gd name="T119" fmla="*/ 2 h 56"/>
                  <a:gd name="T120" fmla="*/ 32 w 55"/>
                  <a:gd name="T121" fmla="*/ 3 h 56"/>
                  <a:gd name="T122" fmla="*/ 22 w 55"/>
                  <a:gd name="T12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" h="56">
                    <a:moveTo>
                      <a:pt x="32" y="56"/>
                    </a:moveTo>
                    <a:cubicBezTo>
                      <a:pt x="32" y="56"/>
                      <a:pt x="32" y="56"/>
                      <a:pt x="31" y="56"/>
                    </a:cubicBezTo>
                    <a:cubicBezTo>
                      <a:pt x="31" y="56"/>
                      <a:pt x="31" y="55"/>
                      <a:pt x="31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28" y="52"/>
                      <a:pt x="25" y="50"/>
                      <a:pt x="22" y="48"/>
                    </a:cubicBezTo>
                    <a:cubicBezTo>
                      <a:pt x="21" y="47"/>
                      <a:pt x="19" y="46"/>
                      <a:pt x="18" y="44"/>
                    </a:cubicBezTo>
                    <a:cubicBezTo>
                      <a:pt x="13" y="41"/>
                      <a:pt x="8" y="38"/>
                      <a:pt x="3" y="34"/>
                    </a:cubicBezTo>
                    <a:cubicBezTo>
                      <a:pt x="0" y="32"/>
                      <a:pt x="0" y="31"/>
                      <a:pt x="0" y="28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5"/>
                      <a:pt x="3" y="24"/>
                      <a:pt x="6" y="23"/>
                    </a:cubicBezTo>
                    <a:cubicBezTo>
                      <a:pt x="7" y="23"/>
                      <a:pt x="9" y="22"/>
                      <a:pt x="10" y="21"/>
                    </a:cubicBezTo>
                    <a:cubicBezTo>
                      <a:pt x="11" y="21"/>
                      <a:pt x="12" y="21"/>
                      <a:pt x="13" y="20"/>
                    </a:cubicBezTo>
                    <a:cubicBezTo>
                      <a:pt x="12" y="19"/>
                      <a:pt x="12" y="19"/>
                      <a:pt x="13" y="18"/>
                    </a:cubicBezTo>
                    <a:cubicBezTo>
                      <a:pt x="13" y="17"/>
                      <a:pt x="17" y="16"/>
                      <a:pt x="19" y="16"/>
                    </a:cubicBezTo>
                    <a:cubicBezTo>
                      <a:pt x="19" y="16"/>
                      <a:pt x="19" y="16"/>
                      <a:pt x="19" y="15"/>
                    </a:cubicBezTo>
                    <a:cubicBezTo>
                      <a:pt x="19" y="15"/>
                      <a:pt x="18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0"/>
                      <a:pt x="18" y="9"/>
                      <a:pt x="17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1" y="5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6" y="2"/>
                      <a:pt x="29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4" y="1"/>
                      <a:pt x="36" y="1"/>
                    </a:cubicBezTo>
                    <a:cubicBezTo>
                      <a:pt x="37" y="1"/>
                      <a:pt x="38" y="1"/>
                      <a:pt x="39" y="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1" y="0"/>
                      <a:pt x="41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4" y="1"/>
                      <a:pt x="44" y="1"/>
                    </a:cubicBezTo>
                    <a:cubicBezTo>
                      <a:pt x="45" y="1"/>
                      <a:pt x="45" y="1"/>
                      <a:pt x="46" y="1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6" y="2"/>
                      <a:pt x="46" y="2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5"/>
                      <a:pt x="46" y="9"/>
                      <a:pt x="46" y="10"/>
                    </a:cubicBezTo>
                    <a:cubicBezTo>
                      <a:pt x="45" y="10"/>
                      <a:pt x="45" y="10"/>
                      <a:pt x="44" y="11"/>
                    </a:cubicBezTo>
                    <a:cubicBezTo>
                      <a:pt x="44" y="11"/>
                      <a:pt x="43" y="11"/>
                      <a:pt x="43" y="11"/>
                    </a:cubicBezTo>
                    <a:cubicBezTo>
                      <a:pt x="44" y="12"/>
                      <a:pt x="44" y="13"/>
                      <a:pt x="44" y="13"/>
                    </a:cubicBezTo>
                    <a:cubicBezTo>
                      <a:pt x="45" y="14"/>
                      <a:pt x="45" y="14"/>
                      <a:pt x="45" y="15"/>
                    </a:cubicBezTo>
                    <a:cubicBezTo>
                      <a:pt x="45" y="16"/>
                      <a:pt x="46" y="16"/>
                      <a:pt x="46" y="16"/>
                    </a:cubicBezTo>
                    <a:cubicBezTo>
                      <a:pt x="47" y="16"/>
                      <a:pt x="47" y="16"/>
                      <a:pt x="48" y="17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3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9" y="26"/>
                      <a:pt x="49" y="27"/>
                      <a:pt x="49" y="28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0" y="30"/>
                      <a:pt x="49" y="31"/>
                      <a:pt x="49" y="33"/>
                    </a:cubicBezTo>
                    <a:cubicBezTo>
                      <a:pt x="49" y="34"/>
                      <a:pt x="49" y="35"/>
                      <a:pt x="49" y="36"/>
                    </a:cubicBezTo>
                    <a:cubicBezTo>
                      <a:pt x="49" y="36"/>
                      <a:pt x="49" y="36"/>
                      <a:pt x="49" y="37"/>
                    </a:cubicBezTo>
                    <a:cubicBezTo>
                      <a:pt x="50" y="38"/>
                      <a:pt x="50" y="38"/>
                      <a:pt x="50" y="39"/>
                    </a:cubicBezTo>
                    <a:cubicBezTo>
                      <a:pt x="50" y="39"/>
                      <a:pt x="51" y="39"/>
                      <a:pt x="52" y="39"/>
                    </a:cubicBezTo>
                    <a:cubicBezTo>
                      <a:pt x="52" y="39"/>
                      <a:pt x="53" y="39"/>
                      <a:pt x="53" y="40"/>
                    </a:cubicBezTo>
                    <a:cubicBezTo>
                      <a:pt x="54" y="41"/>
                      <a:pt x="55" y="42"/>
                      <a:pt x="55" y="42"/>
                    </a:cubicBezTo>
                    <a:cubicBezTo>
                      <a:pt x="55" y="44"/>
                      <a:pt x="53" y="45"/>
                      <a:pt x="51" y="46"/>
                    </a:cubicBezTo>
                    <a:cubicBezTo>
                      <a:pt x="51" y="46"/>
                      <a:pt x="51" y="46"/>
                      <a:pt x="50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8"/>
                      <a:pt x="45" y="50"/>
                      <a:pt x="43" y="51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0" y="53"/>
                      <a:pt x="38" y="55"/>
                      <a:pt x="35" y="55"/>
                    </a:cubicBezTo>
                    <a:cubicBezTo>
                      <a:pt x="35" y="55"/>
                      <a:pt x="35" y="55"/>
                      <a:pt x="34" y="56"/>
                    </a:cubicBezTo>
                    <a:cubicBezTo>
                      <a:pt x="33" y="56"/>
                      <a:pt x="33" y="56"/>
                      <a:pt x="32" y="56"/>
                    </a:cubicBezTo>
                    <a:close/>
                    <a:moveTo>
                      <a:pt x="19" y="8"/>
                    </a:moveTo>
                    <a:cubicBezTo>
                      <a:pt x="20" y="9"/>
                      <a:pt x="20" y="11"/>
                      <a:pt x="20" y="12"/>
                    </a:cubicBezTo>
                    <a:cubicBezTo>
                      <a:pt x="20" y="12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5"/>
                      <a:pt x="21" y="16"/>
                      <a:pt x="21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5" y="18"/>
                      <a:pt x="14" y="18"/>
                      <a:pt x="14" y="19"/>
                    </a:cubicBezTo>
                    <a:cubicBezTo>
                      <a:pt x="14" y="19"/>
                      <a:pt x="14" y="20"/>
                      <a:pt x="14" y="20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2"/>
                      <a:pt x="12" y="22"/>
                      <a:pt x="11" y="23"/>
                    </a:cubicBezTo>
                    <a:cubicBezTo>
                      <a:pt x="9" y="23"/>
                      <a:pt x="8" y="24"/>
                      <a:pt x="6" y="25"/>
                    </a:cubicBezTo>
                    <a:cubicBezTo>
                      <a:pt x="3" y="26"/>
                      <a:pt x="1" y="27"/>
                      <a:pt x="1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31"/>
                      <a:pt x="1" y="31"/>
                      <a:pt x="4" y="33"/>
                    </a:cubicBezTo>
                    <a:cubicBezTo>
                      <a:pt x="8" y="37"/>
                      <a:pt x="13" y="40"/>
                      <a:pt x="18" y="43"/>
                    </a:cubicBezTo>
                    <a:cubicBezTo>
                      <a:pt x="20" y="44"/>
                      <a:pt x="22" y="46"/>
                      <a:pt x="23" y="47"/>
                    </a:cubicBezTo>
                    <a:cubicBezTo>
                      <a:pt x="26" y="49"/>
                      <a:pt x="28" y="51"/>
                      <a:pt x="31" y="52"/>
                    </a:cubicBezTo>
                    <a:cubicBezTo>
                      <a:pt x="32" y="53"/>
                      <a:pt x="32" y="54"/>
                      <a:pt x="32" y="54"/>
                    </a:cubicBezTo>
                    <a:cubicBezTo>
                      <a:pt x="32" y="54"/>
                      <a:pt x="32" y="55"/>
                      <a:pt x="32" y="55"/>
                    </a:cubicBezTo>
                    <a:cubicBezTo>
                      <a:pt x="33" y="55"/>
                      <a:pt x="34" y="54"/>
                      <a:pt x="34" y="54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8" y="53"/>
                      <a:pt x="39" y="52"/>
                      <a:pt x="42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4" y="49"/>
                      <a:pt x="46" y="47"/>
                      <a:pt x="48" y="46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50" y="45"/>
                      <a:pt x="50" y="45"/>
                      <a:pt x="51" y="44"/>
                    </a:cubicBezTo>
                    <a:cubicBezTo>
                      <a:pt x="52" y="44"/>
                      <a:pt x="53" y="43"/>
                      <a:pt x="53" y="42"/>
                    </a:cubicBezTo>
                    <a:cubicBezTo>
                      <a:pt x="53" y="42"/>
                      <a:pt x="53" y="41"/>
                      <a:pt x="53" y="41"/>
                    </a:cubicBezTo>
                    <a:cubicBezTo>
                      <a:pt x="52" y="41"/>
                      <a:pt x="52" y="41"/>
                      <a:pt x="51" y="41"/>
                    </a:cubicBezTo>
                    <a:cubicBezTo>
                      <a:pt x="51" y="40"/>
                      <a:pt x="50" y="40"/>
                      <a:pt x="49" y="40"/>
                    </a:cubicBezTo>
                    <a:cubicBezTo>
                      <a:pt x="49" y="39"/>
                      <a:pt x="48" y="39"/>
                      <a:pt x="48" y="38"/>
                    </a:cubicBezTo>
                    <a:cubicBezTo>
                      <a:pt x="48" y="37"/>
                      <a:pt x="48" y="36"/>
                      <a:pt x="48" y="36"/>
                    </a:cubicBezTo>
                    <a:cubicBezTo>
                      <a:pt x="47" y="35"/>
                      <a:pt x="47" y="34"/>
                      <a:pt x="48" y="32"/>
                    </a:cubicBezTo>
                    <a:cubicBezTo>
                      <a:pt x="48" y="31"/>
                      <a:pt x="48" y="30"/>
                      <a:pt x="48" y="29"/>
                    </a:cubicBezTo>
                    <a:cubicBezTo>
                      <a:pt x="48" y="29"/>
                      <a:pt x="48" y="29"/>
                      <a:pt x="48" y="28"/>
                    </a:cubicBezTo>
                    <a:cubicBezTo>
                      <a:pt x="48" y="27"/>
                      <a:pt x="48" y="26"/>
                      <a:pt x="47" y="25"/>
                    </a:cubicBezTo>
                    <a:cubicBezTo>
                      <a:pt x="47" y="24"/>
                      <a:pt x="47" y="24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5" y="17"/>
                      <a:pt x="44" y="16"/>
                      <a:pt x="44" y="16"/>
                    </a:cubicBezTo>
                    <a:cubicBezTo>
                      <a:pt x="44" y="15"/>
                      <a:pt x="44" y="14"/>
                      <a:pt x="43" y="14"/>
                    </a:cubicBezTo>
                    <a:cubicBezTo>
                      <a:pt x="43" y="13"/>
                      <a:pt x="42" y="13"/>
                      <a:pt x="42" y="12"/>
                    </a:cubicBezTo>
                    <a:cubicBezTo>
                      <a:pt x="42" y="11"/>
                      <a:pt x="43" y="10"/>
                      <a:pt x="44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5" y="8"/>
                      <a:pt x="45" y="4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3" y="2"/>
                      <a:pt x="43" y="2"/>
                      <a:pt x="42" y="2"/>
                    </a:cubicBezTo>
                    <a:cubicBezTo>
                      <a:pt x="42" y="2"/>
                      <a:pt x="41" y="2"/>
                      <a:pt x="40" y="2"/>
                    </a:cubicBezTo>
                    <a:cubicBezTo>
                      <a:pt x="39" y="2"/>
                      <a:pt x="37" y="2"/>
                      <a:pt x="37" y="2"/>
                    </a:cubicBezTo>
                    <a:cubicBezTo>
                      <a:pt x="36" y="2"/>
                      <a:pt x="36" y="2"/>
                      <a:pt x="35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9" y="3"/>
                      <a:pt x="27" y="4"/>
                      <a:pt x="24" y="5"/>
                    </a:cubicBezTo>
                    <a:cubicBezTo>
                      <a:pt x="24" y="5"/>
                      <a:pt x="23" y="6"/>
                      <a:pt x="22" y="6"/>
                    </a:cubicBezTo>
                    <a:cubicBezTo>
                      <a:pt x="21" y="7"/>
                      <a:pt x="20" y="8"/>
                      <a:pt x="19" y="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3" name="Freeform 238"/>
              <p:cNvSpPr/>
              <p:nvPr/>
            </p:nvSpPr>
            <p:spPr bwMode="auto">
              <a:xfrm>
                <a:off x="3841" y="2394"/>
                <a:ext cx="78" cy="83"/>
              </a:xfrm>
              <a:custGeom>
                <a:avLst/>
                <a:gdLst>
                  <a:gd name="T0" fmla="*/ 0 w 33"/>
                  <a:gd name="T1" fmla="*/ 33 h 35"/>
                  <a:gd name="T2" fmla="*/ 2 w 33"/>
                  <a:gd name="T3" fmla="*/ 24 h 35"/>
                  <a:gd name="T4" fmla="*/ 5 w 33"/>
                  <a:gd name="T5" fmla="*/ 18 h 35"/>
                  <a:gd name="T6" fmla="*/ 5 w 33"/>
                  <a:gd name="T7" fmla="*/ 14 h 35"/>
                  <a:gd name="T8" fmla="*/ 4 w 33"/>
                  <a:gd name="T9" fmla="*/ 11 h 35"/>
                  <a:gd name="T10" fmla="*/ 2 w 33"/>
                  <a:gd name="T11" fmla="*/ 3 h 35"/>
                  <a:gd name="T12" fmla="*/ 14 w 33"/>
                  <a:gd name="T13" fmla="*/ 5 h 35"/>
                  <a:gd name="T14" fmla="*/ 19 w 33"/>
                  <a:gd name="T15" fmla="*/ 8 h 35"/>
                  <a:gd name="T16" fmla="*/ 21 w 33"/>
                  <a:gd name="T17" fmla="*/ 6 h 35"/>
                  <a:gd name="T18" fmla="*/ 24 w 33"/>
                  <a:gd name="T19" fmla="*/ 5 h 35"/>
                  <a:gd name="T20" fmla="*/ 24 w 33"/>
                  <a:gd name="T21" fmla="*/ 6 h 35"/>
                  <a:gd name="T22" fmla="*/ 27 w 33"/>
                  <a:gd name="T23" fmla="*/ 13 h 35"/>
                  <a:gd name="T24" fmla="*/ 28 w 33"/>
                  <a:gd name="T25" fmla="*/ 17 h 35"/>
                  <a:gd name="T26" fmla="*/ 33 w 33"/>
                  <a:gd name="T27" fmla="*/ 15 h 35"/>
                  <a:gd name="T28" fmla="*/ 33 w 33"/>
                  <a:gd name="T29" fmla="*/ 21 h 35"/>
                  <a:gd name="T30" fmla="*/ 28 w 33"/>
                  <a:gd name="T31" fmla="*/ 21 h 35"/>
                  <a:gd name="T32" fmla="*/ 27 w 33"/>
                  <a:gd name="T33" fmla="*/ 25 h 35"/>
                  <a:gd name="T34" fmla="*/ 31 w 33"/>
                  <a:gd name="T35" fmla="*/ 34 h 35"/>
                  <a:gd name="T36" fmla="*/ 22 w 33"/>
                  <a:gd name="T37" fmla="*/ 34 h 35"/>
                  <a:gd name="T38" fmla="*/ 15 w 33"/>
                  <a:gd name="T39" fmla="*/ 33 h 35"/>
                  <a:gd name="T40" fmla="*/ 5 w 33"/>
                  <a:gd name="T41" fmla="*/ 33 h 35"/>
                  <a:gd name="T42" fmla="*/ 0 w 33"/>
                  <a:gd name="T43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35">
                    <a:moveTo>
                      <a:pt x="0" y="33"/>
                    </a:moveTo>
                    <a:cubicBezTo>
                      <a:pt x="0" y="30"/>
                      <a:pt x="1" y="27"/>
                      <a:pt x="2" y="24"/>
                    </a:cubicBezTo>
                    <a:cubicBezTo>
                      <a:pt x="2" y="22"/>
                      <a:pt x="5" y="20"/>
                      <a:pt x="5" y="18"/>
                    </a:cubicBezTo>
                    <a:cubicBezTo>
                      <a:pt x="5" y="17"/>
                      <a:pt x="6" y="15"/>
                      <a:pt x="5" y="14"/>
                    </a:cubicBezTo>
                    <a:cubicBezTo>
                      <a:pt x="4" y="13"/>
                      <a:pt x="3" y="12"/>
                      <a:pt x="4" y="11"/>
                    </a:cubicBezTo>
                    <a:cubicBezTo>
                      <a:pt x="5" y="9"/>
                      <a:pt x="2" y="5"/>
                      <a:pt x="2" y="3"/>
                    </a:cubicBezTo>
                    <a:cubicBezTo>
                      <a:pt x="5" y="2"/>
                      <a:pt x="12" y="0"/>
                      <a:pt x="14" y="5"/>
                    </a:cubicBezTo>
                    <a:cubicBezTo>
                      <a:pt x="14" y="8"/>
                      <a:pt x="16" y="8"/>
                      <a:pt x="19" y="8"/>
                    </a:cubicBezTo>
                    <a:cubicBezTo>
                      <a:pt x="21" y="8"/>
                      <a:pt x="20" y="7"/>
                      <a:pt x="21" y="6"/>
                    </a:cubicBezTo>
                    <a:cubicBezTo>
                      <a:pt x="21" y="5"/>
                      <a:pt x="23" y="5"/>
                      <a:pt x="24" y="5"/>
                    </a:cubicBezTo>
                    <a:cubicBezTo>
                      <a:pt x="24" y="5"/>
                      <a:pt x="24" y="6"/>
                      <a:pt x="24" y="6"/>
                    </a:cubicBezTo>
                    <a:cubicBezTo>
                      <a:pt x="28" y="5"/>
                      <a:pt x="26" y="10"/>
                      <a:pt x="27" y="13"/>
                    </a:cubicBezTo>
                    <a:cubicBezTo>
                      <a:pt x="28" y="14"/>
                      <a:pt x="27" y="16"/>
                      <a:pt x="28" y="17"/>
                    </a:cubicBezTo>
                    <a:cubicBezTo>
                      <a:pt x="27" y="16"/>
                      <a:pt x="33" y="15"/>
                      <a:pt x="33" y="15"/>
                    </a:cubicBezTo>
                    <a:cubicBezTo>
                      <a:pt x="33" y="17"/>
                      <a:pt x="32" y="20"/>
                      <a:pt x="33" y="21"/>
                    </a:cubicBezTo>
                    <a:cubicBezTo>
                      <a:pt x="32" y="21"/>
                      <a:pt x="30" y="21"/>
                      <a:pt x="28" y="21"/>
                    </a:cubicBezTo>
                    <a:cubicBezTo>
                      <a:pt x="27" y="21"/>
                      <a:pt x="27" y="24"/>
                      <a:pt x="27" y="25"/>
                    </a:cubicBezTo>
                    <a:cubicBezTo>
                      <a:pt x="27" y="30"/>
                      <a:pt x="27" y="31"/>
                      <a:pt x="31" y="34"/>
                    </a:cubicBezTo>
                    <a:cubicBezTo>
                      <a:pt x="27" y="35"/>
                      <a:pt x="26" y="35"/>
                      <a:pt x="22" y="34"/>
                    </a:cubicBezTo>
                    <a:cubicBezTo>
                      <a:pt x="20" y="34"/>
                      <a:pt x="18" y="33"/>
                      <a:pt x="15" y="33"/>
                    </a:cubicBezTo>
                    <a:cubicBezTo>
                      <a:pt x="13" y="33"/>
                      <a:pt x="7" y="34"/>
                      <a:pt x="5" y="33"/>
                    </a:cubicBezTo>
                    <a:cubicBezTo>
                      <a:pt x="3" y="31"/>
                      <a:pt x="2" y="32"/>
                      <a:pt x="0" y="3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4" name="Freeform 239"/>
              <p:cNvSpPr>
                <a:spLocks noEditPoints="1"/>
              </p:cNvSpPr>
              <p:nvPr/>
            </p:nvSpPr>
            <p:spPr bwMode="auto">
              <a:xfrm>
                <a:off x="3839" y="2397"/>
                <a:ext cx="85" cy="80"/>
              </a:xfrm>
              <a:custGeom>
                <a:avLst/>
                <a:gdLst>
                  <a:gd name="T0" fmla="*/ 23 w 36"/>
                  <a:gd name="T1" fmla="*/ 34 h 34"/>
                  <a:gd name="T2" fmla="*/ 16 w 36"/>
                  <a:gd name="T3" fmla="*/ 33 h 34"/>
                  <a:gd name="T4" fmla="*/ 9 w 36"/>
                  <a:gd name="T5" fmla="*/ 33 h 34"/>
                  <a:gd name="T6" fmla="*/ 1 w 36"/>
                  <a:gd name="T7" fmla="*/ 33 h 34"/>
                  <a:gd name="T8" fmla="*/ 0 w 36"/>
                  <a:gd name="T9" fmla="*/ 32 h 34"/>
                  <a:gd name="T10" fmla="*/ 4 w 36"/>
                  <a:gd name="T11" fmla="*/ 20 h 34"/>
                  <a:gd name="T12" fmla="*/ 6 w 36"/>
                  <a:gd name="T13" fmla="*/ 16 h 34"/>
                  <a:gd name="T14" fmla="*/ 4 w 36"/>
                  <a:gd name="T15" fmla="*/ 9 h 34"/>
                  <a:gd name="T16" fmla="*/ 2 w 36"/>
                  <a:gd name="T17" fmla="*/ 2 h 34"/>
                  <a:gd name="T18" fmla="*/ 2 w 36"/>
                  <a:gd name="T19" fmla="*/ 2 h 34"/>
                  <a:gd name="T20" fmla="*/ 15 w 36"/>
                  <a:gd name="T21" fmla="*/ 4 h 34"/>
                  <a:gd name="T22" fmla="*/ 20 w 36"/>
                  <a:gd name="T23" fmla="*/ 6 h 34"/>
                  <a:gd name="T24" fmla="*/ 21 w 36"/>
                  <a:gd name="T25" fmla="*/ 4 h 34"/>
                  <a:gd name="T26" fmla="*/ 25 w 36"/>
                  <a:gd name="T27" fmla="*/ 3 h 34"/>
                  <a:gd name="T28" fmla="*/ 26 w 36"/>
                  <a:gd name="T29" fmla="*/ 4 h 34"/>
                  <a:gd name="T30" fmla="*/ 29 w 36"/>
                  <a:gd name="T31" fmla="*/ 9 h 34"/>
                  <a:gd name="T32" fmla="*/ 29 w 36"/>
                  <a:gd name="T33" fmla="*/ 14 h 34"/>
                  <a:gd name="T34" fmla="*/ 34 w 36"/>
                  <a:gd name="T35" fmla="*/ 14 h 34"/>
                  <a:gd name="T36" fmla="*/ 34 w 36"/>
                  <a:gd name="T37" fmla="*/ 14 h 34"/>
                  <a:gd name="T38" fmla="*/ 35 w 36"/>
                  <a:gd name="T39" fmla="*/ 20 h 34"/>
                  <a:gd name="T40" fmla="*/ 29 w 36"/>
                  <a:gd name="T41" fmla="*/ 21 h 34"/>
                  <a:gd name="T42" fmla="*/ 29 w 36"/>
                  <a:gd name="T43" fmla="*/ 24 h 34"/>
                  <a:gd name="T44" fmla="*/ 32 w 36"/>
                  <a:gd name="T45" fmla="*/ 32 h 34"/>
                  <a:gd name="T46" fmla="*/ 32 w 36"/>
                  <a:gd name="T47" fmla="*/ 33 h 34"/>
                  <a:gd name="T48" fmla="*/ 16 w 36"/>
                  <a:gd name="T49" fmla="*/ 31 h 34"/>
                  <a:gd name="T50" fmla="*/ 23 w 36"/>
                  <a:gd name="T51" fmla="*/ 33 h 34"/>
                  <a:gd name="T52" fmla="*/ 28 w 36"/>
                  <a:gd name="T53" fmla="*/ 25 h 34"/>
                  <a:gd name="T54" fmla="*/ 28 w 36"/>
                  <a:gd name="T55" fmla="*/ 23 h 34"/>
                  <a:gd name="T56" fmla="*/ 29 w 36"/>
                  <a:gd name="T57" fmla="*/ 19 h 34"/>
                  <a:gd name="T58" fmla="*/ 33 w 36"/>
                  <a:gd name="T59" fmla="*/ 16 h 34"/>
                  <a:gd name="T60" fmla="*/ 29 w 36"/>
                  <a:gd name="T61" fmla="*/ 16 h 34"/>
                  <a:gd name="T62" fmla="*/ 29 w 36"/>
                  <a:gd name="T63" fmla="*/ 16 h 34"/>
                  <a:gd name="T64" fmla="*/ 29 w 36"/>
                  <a:gd name="T65" fmla="*/ 16 h 34"/>
                  <a:gd name="T66" fmla="*/ 28 w 36"/>
                  <a:gd name="T67" fmla="*/ 16 h 34"/>
                  <a:gd name="T68" fmla="*/ 28 w 36"/>
                  <a:gd name="T69" fmla="*/ 12 h 34"/>
                  <a:gd name="T70" fmla="*/ 27 w 36"/>
                  <a:gd name="T71" fmla="*/ 6 h 34"/>
                  <a:gd name="T72" fmla="*/ 24 w 36"/>
                  <a:gd name="T73" fmla="*/ 6 h 34"/>
                  <a:gd name="T74" fmla="*/ 22 w 36"/>
                  <a:gd name="T75" fmla="*/ 5 h 34"/>
                  <a:gd name="T76" fmla="*/ 20 w 36"/>
                  <a:gd name="T77" fmla="*/ 7 h 34"/>
                  <a:gd name="T78" fmla="*/ 14 w 36"/>
                  <a:gd name="T79" fmla="*/ 4 h 34"/>
                  <a:gd name="T80" fmla="*/ 4 w 36"/>
                  <a:gd name="T81" fmla="*/ 3 h 34"/>
                  <a:gd name="T82" fmla="*/ 6 w 36"/>
                  <a:gd name="T83" fmla="*/ 10 h 34"/>
                  <a:gd name="T84" fmla="*/ 7 w 36"/>
                  <a:gd name="T85" fmla="*/ 16 h 34"/>
                  <a:gd name="T86" fmla="*/ 5 w 36"/>
                  <a:gd name="T87" fmla="*/ 21 h 34"/>
                  <a:gd name="T88" fmla="*/ 2 w 36"/>
                  <a:gd name="T89" fmla="*/ 31 h 34"/>
                  <a:gd name="T90" fmla="*/ 9 w 36"/>
                  <a:gd name="T91" fmla="*/ 32 h 34"/>
                  <a:gd name="T92" fmla="*/ 16 w 36"/>
                  <a:gd name="T93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" h="34">
                    <a:moveTo>
                      <a:pt x="27" y="34"/>
                    </a:moveTo>
                    <a:cubicBezTo>
                      <a:pt x="26" y="34"/>
                      <a:pt x="25" y="34"/>
                      <a:pt x="23" y="34"/>
                    </a:cubicBezTo>
                    <a:cubicBezTo>
                      <a:pt x="22" y="34"/>
                      <a:pt x="21" y="34"/>
                      <a:pt x="20" y="33"/>
                    </a:cubicBezTo>
                    <a:cubicBezTo>
                      <a:pt x="19" y="33"/>
                      <a:pt x="17" y="33"/>
                      <a:pt x="16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2" y="33"/>
                      <a:pt x="11" y="33"/>
                      <a:pt x="9" y="33"/>
                    </a:cubicBezTo>
                    <a:cubicBezTo>
                      <a:pt x="8" y="33"/>
                      <a:pt x="7" y="33"/>
                      <a:pt x="6" y="32"/>
                    </a:cubicBezTo>
                    <a:cubicBezTo>
                      <a:pt x="4" y="31"/>
                      <a:pt x="3" y="32"/>
                      <a:pt x="1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29"/>
                      <a:pt x="1" y="26"/>
                      <a:pt x="2" y="23"/>
                    </a:cubicBezTo>
                    <a:cubicBezTo>
                      <a:pt x="2" y="22"/>
                      <a:pt x="3" y="21"/>
                      <a:pt x="4" y="20"/>
                    </a:cubicBezTo>
                    <a:cubicBezTo>
                      <a:pt x="5" y="19"/>
                      <a:pt x="5" y="18"/>
                      <a:pt x="6" y="17"/>
                    </a:cubicBezTo>
                    <a:cubicBezTo>
                      <a:pt x="6" y="17"/>
                      <a:pt x="6" y="16"/>
                      <a:pt x="6" y="16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5" y="13"/>
                      <a:pt x="4" y="11"/>
                      <a:pt x="4" y="9"/>
                    </a:cubicBezTo>
                    <a:cubicBezTo>
                      <a:pt x="5" y="8"/>
                      <a:pt x="4" y="5"/>
                      <a:pt x="3" y="4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6" y="0"/>
                      <a:pt x="10" y="0"/>
                    </a:cubicBezTo>
                    <a:cubicBezTo>
                      <a:pt x="14" y="0"/>
                      <a:pt x="15" y="2"/>
                      <a:pt x="15" y="4"/>
                    </a:cubicBezTo>
                    <a:cubicBezTo>
                      <a:pt x="16" y="6"/>
                      <a:pt x="17" y="6"/>
                      <a:pt x="18" y="6"/>
                    </a:cubicBezTo>
                    <a:cubicBezTo>
                      <a:pt x="19" y="6"/>
                      <a:pt x="19" y="6"/>
                      <a:pt x="20" y="6"/>
                    </a:cubicBezTo>
                    <a:cubicBezTo>
                      <a:pt x="21" y="6"/>
                      <a:pt x="21" y="6"/>
                      <a:pt x="21" y="5"/>
                    </a:cubicBezTo>
                    <a:cubicBezTo>
                      <a:pt x="21" y="5"/>
                      <a:pt x="21" y="5"/>
                      <a:pt x="21" y="4"/>
                    </a:cubicBezTo>
                    <a:cubicBezTo>
                      <a:pt x="22" y="3"/>
                      <a:pt x="23" y="3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8" y="5"/>
                    </a:cubicBezTo>
                    <a:cubicBezTo>
                      <a:pt x="29" y="6"/>
                      <a:pt x="29" y="7"/>
                      <a:pt x="29" y="9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29" y="12"/>
                      <a:pt x="29" y="13"/>
                      <a:pt x="29" y="14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31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5"/>
                      <a:pt x="34" y="15"/>
                      <a:pt x="34" y="16"/>
                    </a:cubicBezTo>
                    <a:cubicBezTo>
                      <a:pt x="34" y="17"/>
                      <a:pt x="34" y="19"/>
                      <a:pt x="35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1"/>
                      <a:pt x="29" y="22"/>
                      <a:pt x="29" y="23"/>
                    </a:cubicBezTo>
                    <a:cubicBezTo>
                      <a:pt x="29" y="23"/>
                      <a:pt x="29" y="24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9"/>
                      <a:pt x="29" y="30"/>
                      <a:pt x="32" y="32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0" y="34"/>
                      <a:pt x="28" y="34"/>
                      <a:pt x="27" y="34"/>
                    </a:cubicBezTo>
                    <a:close/>
                    <a:moveTo>
                      <a:pt x="16" y="31"/>
                    </a:moveTo>
                    <a:cubicBezTo>
                      <a:pt x="18" y="31"/>
                      <a:pt x="19" y="32"/>
                      <a:pt x="20" y="32"/>
                    </a:cubicBezTo>
                    <a:cubicBezTo>
                      <a:pt x="21" y="32"/>
                      <a:pt x="22" y="33"/>
                      <a:pt x="23" y="33"/>
                    </a:cubicBezTo>
                    <a:cubicBezTo>
                      <a:pt x="26" y="33"/>
                      <a:pt x="28" y="33"/>
                      <a:pt x="30" y="32"/>
                    </a:cubicBezTo>
                    <a:cubicBezTo>
                      <a:pt x="28" y="30"/>
                      <a:pt x="28" y="29"/>
                      <a:pt x="28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3"/>
                      <a:pt x="28" y="23"/>
                    </a:cubicBezTo>
                    <a:cubicBezTo>
                      <a:pt x="28" y="22"/>
                      <a:pt x="27" y="21"/>
                      <a:pt x="28" y="20"/>
                    </a:cubicBezTo>
                    <a:cubicBezTo>
                      <a:pt x="28" y="20"/>
                      <a:pt x="29" y="19"/>
                      <a:pt x="29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3" y="18"/>
                      <a:pt x="33" y="17"/>
                      <a:pt x="33" y="16"/>
                    </a:cubicBezTo>
                    <a:cubicBezTo>
                      <a:pt x="33" y="16"/>
                      <a:pt x="33" y="15"/>
                      <a:pt x="33" y="15"/>
                    </a:cubicBezTo>
                    <a:cubicBezTo>
                      <a:pt x="32" y="15"/>
                      <a:pt x="30" y="16"/>
                      <a:pt x="29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5"/>
                      <a:pt x="28" y="15"/>
                      <a:pt x="28" y="14"/>
                    </a:cubicBezTo>
                    <a:cubicBezTo>
                      <a:pt x="28" y="13"/>
                      <a:pt x="28" y="13"/>
                      <a:pt x="28" y="12"/>
                    </a:cubicBezTo>
                    <a:cubicBezTo>
                      <a:pt x="27" y="11"/>
                      <a:pt x="27" y="10"/>
                      <a:pt x="27" y="9"/>
                    </a:cubicBezTo>
                    <a:cubicBezTo>
                      <a:pt x="27" y="7"/>
                      <a:pt x="27" y="6"/>
                      <a:pt x="27" y="6"/>
                    </a:cubicBezTo>
                    <a:cubicBezTo>
                      <a:pt x="27" y="6"/>
                      <a:pt x="26" y="5"/>
                      <a:pt x="25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3" y="5"/>
                      <a:pt x="22" y="5"/>
                    </a:cubicBezTo>
                    <a:cubicBezTo>
                      <a:pt x="22" y="5"/>
                      <a:pt x="22" y="5"/>
                      <a:pt x="22" y="6"/>
                    </a:cubicBezTo>
                    <a:cubicBezTo>
                      <a:pt x="22" y="6"/>
                      <a:pt x="22" y="7"/>
                      <a:pt x="20" y="7"/>
                    </a:cubicBezTo>
                    <a:cubicBezTo>
                      <a:pt x="19" y="8"/>
                      <a:pt x="19" y="8"/>
                      <a:pt x="18" y="8"/>
                    </a:cubicBezTo>
                    <a:cubicBezTo>
                      <a:pt x="16" y="8"/>
                      <a:pt x="15" y="7"/>
                      <a:pt x="14" y="4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8" y="1"/>
                      <a:pt x="6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7" y="8"/>
                      <a:pt x="6" y="10"/>
                    </a:cubicBezTo>
                    <a:cubicBezTo>
                      <a:pt x="5" y="11"/>
                      <a:pt x="6" y="12"/>
                      <a:pt x="7" y="13"/>
                    </a:cubicBezTo>
                    <a:cubicBezTo>
                      <a:pt x="7" y="14"/>
                      <a:pt x="7" y="15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6" y="20"/>
                      <a:pt x="5" y="21"/>
                    </a:cubicBezTo>
                    <a:cubicBezTo>
                      <a:pt x="4" y="22"/>
                      <a:pt x="4" y="22"/>
                      <a:pt x="3" y="23"/>
                    </a:cubicBezTo>
                    <a:cubicBezTo>
                      <a:pt x="2" y="26"/>
                      <a:pt x="2" y="28"/>
                      <a:pt x="2" y="31"/>
                    </a:cubicBezTo>
                    <a:cubicBezTo>
                      <a:pt x="3" y="30"/>
                      <a:pt x="5" y="30"/>
                      <a:pt x="7" y="31"/>
                    </a:cubicBezTo>
                    <a:cubicBezTo>
                      <a:pt x="7" y="32"/>
                      <a:pt x="8" y="32"/>
                      <a:pt x="9" y="32"/>
                    </a:cubicBezTo>
                    <a:cubicBezTo>
                      <a:pt x="11" y="32"/>
                      <a:pt x="12" y="32"/>
                      <a:pt x="14" y="32"/>
                    </a:cubicBezTo>
                    <a:cubicBezTo>
                      <a:pt x="15" y="31"/>
                      <a:pt x="15" y="31"/>
                      <a:pt x="16" y="3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5" name="Freeform 240"/>
              <p:cNvSpPr/>
              <p:nvPr/>
            </p:nvSpPr>
            <p:spPr bwMode="auto">
              <a:xfrm>
                <a:off x="3843" y="2387"/>
                <a:ext cx="5" cy="12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2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0" y="4"/>
                      <a:pt x="1" y="0"/>
                      <a:pt x="2" y="2"/>
                    </a:cubicBezTo>
                    <a:cubicBezTo>
                      <a:pt x="1" y="3"/>
                      <a:pt x="2" y="4"/>
                      <a:pt x="1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6" name="Freeform 241"/>
              <p:cNvSpPr/>
              <p:nvPr/>
            </p:nvSpPr>
            <p:spPr bwMode="auto">
              <a:xfrm>
                <a:off x="3841" y="2387"/>
                <a:ext cx="12" cy="14"/>
              </a:xfrm>
              <a:custGeom>
                <a:avLst/>
                <a:gdLst>
                  <a:gd name="T0" fmla="*/ 2 w 5"/>
                  <a:gd name="T1" fmla="*/ 6 h 6"/>
                  <a:gd name="T2" fmla="*/ 1 w 5"/>
                  <a:gd name="T3" fmla="*/ 5 h 6"/>
                  <a:gd name="T4" fmla="*/ 1 w 5"/>
                  <a:gd name="T5" fmla="*/ 2 h 6"/>
                  <a:gd name="T6" fmla="*/ 4 w 5"/>
                  <a:gd name="T7" fmla="*/ 1 h 6"/>
                  <a:gd name="T8" fmla="*/ 5 w 5"/>
                  <a:gd name="T9" fmla="*/ 2 h 6"/>
                  <a:gd name="T10" fmla="*/ 4 w 5"/>
                  <a:gd name="T11" fmla="*/ 2 h 6"/>
                  <a:gd name="T12" fmla="*/ 3 w 5"/>
                  <a:gd name="T13" fmla="*/ 4 h 6"/>
                  <a:gd name="T14" fmla="*/ 2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7" name="Freeform 242"/>
              <p:cNvSpPr/>
              <p:nvPr/>
            </p:nvSpPr>
            <p:spPr bwMode="auto">
              <a:xfrm>
                <a:off x="3893" y="2475"/>
                <a:ext cx="59" cy="64"/>
              </a:xfrm>
              <a:custGeom>
                <a:avLst/>
                <a:gdLst>
                  <a:gd name="T0" fmla="*/ 25 w 25"/>
                  <a:gd name="T1" fmla="*/ 12 h 27"/>
                  <a:gd name="T2" fmla="*/ 19 w 25"/>
                  <a:gd name="T3" fmla="*/ 17 h 27"/>
                  <a:gd name="T4" fmla="*/ 14 w 25"/>
                  <a:gd name="T5" fmla="*/ 23 h 27"/>
                  <a:gd name="T6" fmla="*/ 7 w 25"/>
                  <a:gd name="T7" fmla="*/ 24 h 27"/>
                  <a:gd name="T8" fmla="*/ 2 w 25"/>
                  <a:gd name="T9" fmla="*/ 24 h 27"/>
                  <a:gd name="T10" fmla="*/ 0 w 25"/>
                  <a:gd name="T11" fmla="*/ 18 h 27"/>
                  <a:gd name="T12" fmla="*/ 0 w 25"/>
                  <a:gd name="T13" fmla="*/ 13 h 27"/>
                  <a:gd name="T14" fmla="*/ 2 w 25"/>
                  <a:gd name="T15" fmla="*/ 12 h 27"/>
                  <a:gd name="T16" fmla="*/ 2 w 25"/>
                  <a:gd name="T17" fmla="*/ 2 h 27"/>
                  <a:gd name="T18" fmla="*/ 9 w 25"/>
                  <a:gd name="T19" fmla="*/ 3 h 27"/>
                  <a:gd name="T20" fmla="*/ 13 w 25"/>
                  <a:gd name="T21" fmla="*/ 0 h 27"/>
                  <a:gd name="T22" fmla="*/ 16 w 25"/>
                  <a:gd name="T23" fmla="*/ 5 h 27"/>
                  <a:gd name="T24" fmla="*/ 21 w 25"/>
                  <a:gd name="T25" fmla="*/ 9 h 27"/>
                  <a:gd name="T26" fmla="*/ 25 w 25"/>
                  <a:gd name="T27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" h="27">
                    <a:moveTo>
                      <a:pt x="25" y="12"/>
                    </a:moveTo>
                    <a:cubicBezTo>
                      <a:pt x="23" y="14"/>
                      <a:pt x="21" y="15"/>
                      <a:pt x="19" y="17"/>
                    </a:cubicBezTo>
                    <a:cubicBezTo>
                      <a:pt x="18" y="18"/>
                      <a:pt x="15" y="22"/>
                      <a:pt x="14" y="23"/>
                    </a:cubicBezTo>
                    <a:cubicBezTo>
                      <a:pt x="10" y="23"/>
                      <a:pt x="10" y="21"/>
                      <a:pt x="7" y="24"/>
                    </a:cubicBezTo>
                    <a:cubicBezTo>
                      <a:pt x="5" y="26"/>
                      <a:pt x="2" y="27"/>
                      <a:pt x="2" y="24"/>
                    </a:cubicBezTo>
                    <a:cubicBezTo>
                      <a:pt x="2" y="21"/>
                      <a:pt x="0" y="21"/>
                      <a:pt x="0" y="18"/>
                    </a:cubicBezTo>
                    <a:cubicBezTo>
                      <a:pt x="0" y="16"/>
                      <a:pt x="0" y="14"/>
                      <a:pt x="0" y="13"/>
                    </a:cubicBezTo>
                    <a:cubicBezTo>
                      <a:pt x="0" y="11"/>
                      <a:pt x="2" y="13"/>
                      <a:pt x="2" y="12"/>
                    </a:cubicBezTo>
                    <a:cubicBezTo>
                      <a:pt x="2" y="10"/>
                      <a:pt x="1" y="3"/>
                      <a:pt x="2" y="2"/>
                    </a:cubicBezTo>
                    <a:cubicBezTo>
                      <a:pt x="4" y="1"/>
                      <a:pt x="9" y="0"/>
                      <a:pt x="9" y="3"/>
                    </a:cubicBezTo>
                    <a:cubicBezTo>
                      <a:pt x="10" y="2"/>
                      <a:pt x="12" y="0"/>
                      <a:pt x="13" y="0"/>
                    </a:cubicBezTo>
                    <a:cubicBezTo>
                      <a:pt x="15" y="0"/>
                      <a:pt x="15" y="4"/>
                      <a:pt x="16" y="5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1" y="11"/>
                      <a:pt x="22" y="11"/>
                      <a:pt x="25" y="1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8" name="Freeform 243"/>
              <p:cNvSpPr>
                <a:spLocks noEditPoints="1"/>
              </p:cNvSpPr>
              <p:nvPr/>
            </p:nvSpPr>
            <p:spPr bwMode="auto">
              <a:xfrm>
                <a:off x="3891" y="2475"/>
                <a:ext cx="64" cy="64"/>
              </a:xfrm>
              <a:custGeom>
                <a:avLst/>
                <a:gdLst>
                  <a:gd name="T0" fmla="*/ 5 w 27"/>
                  <a:gd name="T1" fmla="*/ 27 h 27"/>
                  <a:gd name="T2" fmla="*/ 3 w 27"/>
                  <a:gd name="T3" fmla="*/ 26 h 27"/>
                  <a:gd name="T4" fmla="*/ 2 w 27"/>
                  <a:gd name="T5" fmla="*/ 24 h 27"/>
                  <a:gd name="T6" fmla="*/ 1 w 27"/>
                  <a:gd name="T7" fmla="*/ 21 h 27"/>
                  <a:gd name="T8" fmla="*/ 0 w 27"/>
                  <a:gd name="T9" fmla="*/ 18 h 27"/>
                  <a:gd name="T10" fmla="*/ 0 w 27"/>
                  <a:gd name="T11" fmla="*/ 13 h 27"/>
                  <a:gd name="T12" fmla="*/ 2 w 27"/>
                  <a:gd name="T13" fmla="*/ 11 h 27"/>
                  <a:gd name="T14" fmla="*/ 3 w 27"/>
                  <a:gd name="T15" fmla="*/ 11 h 27"/>
                  <a:gd name="T16" fmla="*/ 3 w 27"/>
                  <a:gd name="T17" fmla="*/ 11 h 27"/>
                  <a:gd name="T18" fmla="*/ 3 w 27"/>
                  <a:gd name="T19" fmla="*/ 10 h 27"/>
                  <a:gd name="T20" fmla="*/ 3 w 27"/>
                  <a:gd name="T21" fmla="*/ 2 h 27"/>
                  <a:gd name="T22" fmla="*/ 7 w 27"/>
                  <a:gd name="T23" fmla="*/ 0 h 27"/>
                  <a:gd name="T24" fmla="*/ 11 w 27"/>
                  <a:gd name="T25" fmla="*/ 1 h 27"/>
                  <a:gd name="T26" fmla="*/ 14 w 27"/>
                  <a:gd name="T27" fmla="*/ 0 h 27"/>
                  <a:gd name="T28" fmla="*/ 17 w 27"/>
                  <a:gd name="T29" fmla="*/ 2 h 27"/>
                  <a:gd name="T30" fmla="*/ 18 w 27"/>
                  <a:gd name="T31" fmla="*/ 4 h 27"/>
                  <a:gd name="T32" fmla="*/ 19 w 27"/>
                  <a:gd name="T33" fmla="*/ 5 h 27"/>
                  <a:gd name="T34" fmla="*/ 22 w 27"/>
                  <a:gd name="T35" fmla="*/ 9 h 27"/>
                  <a:gd name="T36" fmla="*/ 25 w 27"/>
                  <a:gd name="T37" fmla="*/ 11 h 27"/>
                  <a:gd name="T38" fmla="*/ 26 w 27"/>
                  <a:gd name="T39" fmla="*/ 12 h 27"/>
                  <a:gd name="T40" fmla="*/ 27 w 27"/>
                  <a:gd name="T41" fmla="*/ 12 h 27"/>
                  <a:gd name="T42" fmla="*/ 26 w 27"/>
                  <a:gd name="T43" fmla="*/ 13 h 27"/>
                  <a:gd name="T44" fmla="*/ 25 w 27"/>
                  <a:gd name="T45" fmla="*/ 14 h 27"/>
                  <a:gd name="T46" fmla="*/ 20 w 27"/>
                  <a:gd name="T47" fmla="*/ 17 h 27"/>
                  <a:gd name="T48" fmla="*/ 19 w 27"/>
                  <a:gd name="T49" fmla="*/ 19 h 27"/>
                  <a:gd name="T50" fmla="*/ 15 w 27"/>
                  <a:gd name="T51" fmla="*/ 23 h 27"/>
                  <a:gd name="T52" fmla="*/ 12 w 27"/>
                  <a:gd name="T53" fmla="*/ 23 h 27"/>
                  <a:gd name="T54" fmla="*/ 11 w 27"/>
                  <a:gd name="T55" fmla="*/ 23 h 27"/>
                  <a:gd name="T56" fmla="*/ 9 w 27"/>
                  <a:gd name="T57" fmla="*/ 25 h 27"/>
                  <a:gd name="T58" fmla="*/ 5 w 27"/>
                  <a:gd name="T59" fmla="*/ 27 h 27"/>
                  <a:gd name="T60" fmla="*/ 2 w 27"/>
                  <a:gd name="T61" fmla="*/ 13 h 27"/>
                  <a:gd name="T62" fmla="*/ 1 w 27"/>
                  <a:gd name="T63" fmla="*/ 13 h 27"/>
                  <a:gd name="T64" fmla="*/ 1 w 27"/>
                  <a:gd name="T65" fmla="*/ 18 h 27"/>
                  <a:gd name="T66" fmla="*/ 2 w 27"/>
                  <a:gd name="T67" fmla="*/ 21 h 27"/>
                  <a:gd name="T68" fmla="*/ 4 w 27"/>
                  <a:gd name="T69" fmla="*/ 24 h 27"/>
                  <a:gd name="T70" fmla="*/ 4 w 27"/>
                  <a:gd name="T71" fmla="*/ 25 h 27"/>
                  <a:gd name="T72" fmla="*/ 7 w 27"/>
                  <a:gd name="T73" fmla="*/ 24 h 27"/>
                  <a:gd name="T74" fmla="*/ 11 w 27"/>
                  <a:gd name="T75" fmla="*/ 22 h 27"/>
                  <a:gd name="T76" fmla="*/ 12 w 27"/>
                  <a:gd name="T77" fmla="*/ 22 h 27"/>
                  <a:gd name="T78" fmla="*/ 15 w 27"/>
                  <a:gd name="T79" fmla="*/ 22 h 27"/>
                  <a:gd name="T80" fmla="*/ 18 w 27"/>
                  <a:gd name="T81" fmla="*/ 18 h 27"/>
                  <a:gd name="T82" fmla="*/ 20 w 27"/>
                  <a:gd name="T83" fmla="*/ 16 h 27"/>
                  <a:gd name="T84" fmla="*/ 24 w 27"/>
                  <a:gd name="T85" fmla="*/ 13 h 27"/>
                  <a:gd name="T86" fmla="*/ 24 w 27"/>
                  <a:gd name="T87" fmla="*/ 13 h 27"/>
                  <a:gd name="T88" fmla="*/ 24 w 27"/>
                  <a:gd name="T89" fmla="*/ 13 h 27"/>
                  <a:gd name="T90" fmla="*/ 21 w 27"/>
                  <a:gd name="T91" fmla="*/ 9 h 27"/>
                  <a:gd name="T92" fmla="*/ 18 w 27"/>
                  <a:gd name="T93" fmla="*/ 6 h 27"/>
                  <a:gd name="T94" fmla="*/ 17 w 27"/>
                  <a:gd name="T95" fmla="*/ 5 h 27"/>
                  <a:gd name="T96" fmla="*/ 15 w 27"/>
                  <a:gd name="T97" fmla="*/ 3 h 27"/>
                  <a:gd name="T98" fmla="*/ 14 w 27"/>
                  <a:gd name="T99" fmla="*/ 1 h 27"/>
                  <a:gd name="T100" fmla="*/ 11 w 27"/>
                  <a:gd name="T101" fmla="*/ 3 h 27"/>
                  <a:gd name="T102" fmla="*/ 10 w 27"/>
                  <a:gd name="T103" fmla="*/ 4 h 27"/>
                  <a:gd name="T104" fmla="*/ 10 w 27"/>
                  <a:gd name="T105" fmla="*/ 3 h 27"/>
                  <a:gd name="T106" fmla="*/ 7 w 27"/>
                  <a:gd name="T107" fmla="*/ 2 h 27"/>
                  <a:gd name="T108" fmla="*/ 4 w 27"/>
                  <a:gd name="T109" fmla="*/ 3 h 27"/>
                  <a:gd name="T110" fmla="*/ 4 w 27"/>
                  <a:gd name="T111" fmla="*/ 9 h 27"/>
                  <a:gd name="T112" fmla="*/ 4 w 27"/>
                  <a:gd name="T113" fmla="*/ 12 h 27"/>
                  <a:gd name="T114" fmla="*/ 3 w 27"/>
                  <a:gd name="T115" fmla="*/ 13 h 27"/>
                  <a:gd name="T116" fmla="*/ 2 w 27"/>
                  <a:gd name="T117" fmla="*/ 13 h 27"/>
                  <a:gd name="T118" fmla="*/ 2 w 27"/>
                  <a:gd name="T119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" h="27">
                    <a:moveTo>
                      <a:pt x="5" y="27"/>
                    </a:moveTo>
                    <a:cubicBezTo>
                      <a:pt x="4" y="27"/>
                      <a:pt x="3" y="27"/>
                      <a:pt x="3" y="26"/>
                    </a:cubicBezTo>
                    <a:cubicBezTo>
                      <a:pt x="3" y="26"/>
                      <a:pt x="2" y="25"/>
                      <a:pt x="2" y="24"/>
                    </a:cubicBezTo>
                    <a:cubicBezTo>
                      <a:pt x="2" y="23"/>
                      <a:pt x="2" y="22"/>
                      <a:pt x="1" y="21"/>
                    </a:cubicBezTo>
                    <a:cubicBezTo>
                      <a:pt x="1" y="20"/>
                      <a:pt x="0" y="19"/>
                      <a:pt x="0" y="18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1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0"/>
                      <a:pt x="3" y="10"/>
                    </a:cubicBezTo>
                    <a:cubicBezTo>
                      <a:pt x="2" y="6"/>
                      <a:pt x="2" y="3"/>
                      <a:pt x="3" y="2"/>
                    </a:cubicBezTo>
                    <a:cubicBezTo>
                      <a:pt x="4" y="1"/>
                      <a:pt x="6" y="0"/>
                      <a:pt x="7" y="0"/>
                    </a:cubicBezTo>
                    <a:cubicBezTo>
                      <a:pt x="9" y="0"/>
                      <a:pt x="10" y="1"/>
                      <a:pt x="11" y="1"/>
                    </a:cubicBezTo>
                    <a:cubicBezTo>
                      <a:pt x="12" y="1"/>
                      <a:pt x="13" y="0"/>
                      <a:pt x="14" y="0"/>
                    </a:cubicBezTo>
                    <a:cubicBezTo>
                      <a:pt x="16" y="0"/>
                      <a:pt x="16" y="1"/>
                      <a:pt x="17" y="2"/>
                    </a:cubicBezTo>
                    <a:cubicBezTo>
                      <a:pt x="17" y="3"/>
                      <a:pt x="17" y="4"/>
                      <a:pt x="18" y="4"/>
                    </a:cubicBezTo>
                    <a:cubicBezTo>
                      <a:pt x="18" y="4"/>
                      <a:pt x="18" y="5"/>
                      <a:pt x="19" y="5"/>
                    </a:cubicBezTo>
                    <a:cubicBezTo>
                      <a:pt x="21" y="6"/>
                      <a:pt x="22" y="7"/>
                      <a:pt x="22" y="9"/>
                    </a:cubicBezTo>
                    <a:cubicBezTo>
                      <a:pt x="23" y="10"/>
                      <a:pt x="23" y="11"/>
                      <a:pt x="25" y="11"/>
                    </a:cubicBezTo>
                    <a:cubicBezTo>
                      <a:pt x="25" y="11"/>
                      <a:pt x="26" y="12"/>
                      <a:pt x="26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5" y="14"/>
                      <a:pt x="25" y="14"/>
                    </a:cubicBezTo>
                    <a:cubicBezTo>
                      <a:pt x="23" y="15"/>
                      <a:pt x="22" y="16"/>
                      <a:pt x="20" y="17"/>
                    </a:cubicBezTo>
                    <a:cubicBezTo>
                      <a:pt x="20" y="17"/>
                      <a:pt x="20" y="18"/>
                      <a:pt x="19" y="19"/>
                    </a:cubicBezTo>
                    <a:cubicBezTo>
                      <a:pt x="17" y="21"/>
                      <a:pt x="16" y="23"/>
                      <a:pt x="15" y="23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3"/>
                      <a:pt x="9" y="25"/>
                    </a:cubicBezTo>
                    <a:cubicBezTo>
                      <a:pt x="7" y="26"/>
                      <a:pt x="6" y="27"/>
                      <a:pt x="5" y="27"/>
                    </a:cubicBezTo>
                    <a:close/>
                    <a:moveTo>
                      <a:pt x="2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2" y="20"/>
                      <a:pt x="2" y="21"/>
                    </a:cubicBezTo>
                    <a:cubicBezTo>
                      <a:pt x="3" y="21"/>
                      <a:pt x="4" y="22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6"/>
                      <a:pt x="6" y="25"/>
                      <a:pt x="7" y="24"/>
                    </a:cubicBezTo>
                    <a:cubicBezTo>
                      <a:pt x="9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3" y="22"/>
                      <a:pt x="13" y="22"/>
                      <a:pt x="15" y="22"/>
                    </a:cubicBezTo>
                    <a:cubicBezTo>
                      <a:pt x="15" y="22"/>
                      <a:pt x="17" y="19"/>
                      <a:pt x="18" y="18"/>
                    </a:cubicBezTo>
                    <a:cubicBezTo>
                      <a:pt x="19" y="17"/>
                      <a:pt x="19" y="17"/>
                      <a:pt x="20" y="16"/>
                    </a:cubicBezTo>
                    <a:cubicBezTo>
                      <a:pt x="21" y="15"/>
                      <a:pt x="22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2"/>
                      <a:pt x="21" y="11"/>
                      <a:pt x="21" y="9"/>
                    </a:cubicBezTo>
                    <a:cubicBezTo>
                      <a:pt x="21" y="8"/>
                      <a:pt x="19" y="7"/>
                      <a:pt x="18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6" y="5"/>
                      <a:pt x="16" y="4"/>
                      <a:pt x="15" y="3"/>
                    </a:cubicBezTo>
                    <a:cubicBezTo>
                      <a:pt x="15" y="2"/>
                      <a:pt x="15" y="1"/>
                      <a:pt x="14" y="1"/>
                    </a:cubicBezTo>
                    <a:cubicBezTo>
                      <a:pt x="13" y="1"/>
                      <a:pt x="12" y="2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8" y="2"/>
                      <a:pt x="7" y="2"/>
                    </a:cubicBezTo>
                    <a:cubicBezTo>
                      <a:pt x="6" y="2"/>
                      <a:pt x="4" y="2"/>
                      <a:pt x="4" y="3"/>
                    </a:cubicBezTo>
                    <a:cubicBezTo>
                      <a:pt x="3" y="3"/>
                      <a:pt x="4" y="7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4" y="12"/>
                      <a:pt x="4" y="13"/>
                      <a:pt x="3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89" name="Freeform 244"/>
              <p:cNvSpPr/>
              <p:nvPr/>
            </p:nvSpPr>
            <p:spPr bwMode="auto">
              <a:xfrm>
                <a:off x="3820" y="2280"/>
                <a:ext cx="50" cy="71"/>
              </a:xfrm>
              <a:custGeom>
                <a:avLst/>
                <a:gdLst>
                  <a:gd name="T0" fmla="*/ 15 w 21"/>
                  <a:gd name="T1" fmla="*/ 1 h 30"/>
                  <a:gd name="T2" fmla="*/ 15 w 21"/>
                  <a:gd name="T3" fmla="*/ 5 h 30"/>
                  <a:gd name="T4" fmla="*/ 13 w 21"/>
                  <a:gd name="T5" fmla="*/ 9 h 30"/>
                  <a:gd name="T6" fmla="*/ 9 w 21"/>
                  <a:gd name="T7" fmla="*/ 17 h 30"/>
                  <a:gd name="T8" fmla="*/ 6 w 21"/>
                  <a:gd name="T9" fmla="*/ 16 h 30"/>
                  <a:gd name="T10" fmla="*/ 2 w 21"/>
                  <a:gd name="T11" fmla="*/ 19 h 30"/>
                  <a:gd name="T12" fmla="*/ 4 w 21"/>
                  <a:gd name="T13" fmla="*/ 24 h 30"/>
                  <a:gd name="T14" fmla="*/ 4 w 21"/>
                  <a:gd name="T15" fmla="*/ 26 h 30"/>
                  <a:gd name="T16" fmla="*/ 4 w 21"/>
                  <a:gd name="T17" fmla="*/ 29 h 30"/>
                  <a:gd name="T18" fmla="*/ 20 w 21"/>
                  <a:gd name="T19" fmla="*/ 30 h 30"/>
                  <a:gd name="T20" fmla="*/ 21 w 21"/>
                  <a:gd name="T21" fmla="*/ 27 h 30"/>
                  <a:gd name="T22" fmla="*/ 18 w 21"/>
                  <a:gd name="T23" fmla="*/ 25 h 30"/>
                  <a:gd name="T24" fmla="*/ 17 w 21"/>
                  <a:gd name="T25" fmla="*/ 18 h 30"/>
                  <a:gd name="T26" fmla="*/ 17 w 21"/>
                  <a:gd name="T27" fmla="*/ 11 h 30"/>
                  <a:gd name="T28" fmla="*/ 19 w 21"/>
                  <a:gd name="T29" fmla="*/ 8 h 30"/>
                  <a:gd name="T30" fmla="*/ 17 w 21"/>
                  <a:gd name="T31" fmla="*/ 0 h 30"/>
                  <a:gd name="T32" fmla="*/ 15 w 21"/>
                  <a:gd name="T3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30">
                    <a:moveTo>
                      <a:pt x="15" y="1"/>
                    </a:moveTo>
                    <a:cubicBezTo>
                      <a:pt x="17" y="3"/>
                      <a:pt x="16" y="4"/>
                      <a:pt x="15" y="5"/>
                    </a:cubicBezTo>
                    <a:cubicBezTo>
                      <a:pt x="13" y="6"/>
                      <a:pt x="13" y="7"/>
                      <a:pt x="13" y="9"/>
                    </a:cubicBezTo>
                    <a:cubicBezTo>
                      <a:pt x="12" y="12"/>
                      <a:pt x="10" y="14"/>
                      <a:pt x="9" y="17"/>
                    </a:cubicBezTo>
                    <a:cubicBezTo>
                      <a:pt x="8" y="19"/>
                      <a:pt x="6" y="16"/>
                      <a:pt x="6" y="16"/>
                    </a:cubicBezTo>
                    <a:cubicBezTo>
                      <a:pt x="3" y="16"/>
                      <a:pt x="3" y="17"/>
                      <a:pt x="2" y="19"/>
                    </a:cubicBezTo>
                    <a:cubicBezTo>
                      <a:pt x="0" y="21"/>
                      <a:pt x="0" y="25"/>
                      <a:pt x="4" y="24"/>
                    </a:cubicBezTo>
                    <a:cubicBezTo>
                      <a:pt x="3" y="25"/>
                      <a:pt x="4" y="25"/>
                      <a:pt x="4" y="26"/>
                    </a:cubicBezTo>
                    <a:cubicBezTo>
                      <a:pt x="4" y="27"/>
                      <a:pt x="4" y="28"/>
                      <a:pt x="4" y="29"/>
                    </a:cubicBezTo>
                    <a:cubicBezTo>
                      <a:pt x="7" y="29"/>
                      <a:pt x="18" y="27"/>
                      <a:pt x="20" y="30"/>
                    </a:cubicBezTo>
                    <a:cubicBezTo>
                      <a:pt x="20" y="30"/>
                      <a:pt x="21" y="28"/>
                      <a:pt x="21" y="27"/>
                    </a:cubicBezTo>
                    <a:cubicBezTo>
                      <a:pt x="20" y="26"/>
                      <a:pt x="19" y="26"/>
                      <a:pt x="18" y="25"/>
                    </a:cubicBezTo>
                    <a:cubicBezTo>
                      <a:pt x="17" y="23"/>
                      <a:pt x="16" y="21"/>
                      <a:pt x="17" y="18"/>
                    </a:cubicBezTo>
                    <a:cubicBezTo>
                      <a:pt x="18" y="16"/>
                      <a:pt x="20" y="13"/>
                      <a:pt x="17" y="11"/>
                    </a:cubicBezTo>
                    <a:cubicBezTo>
                      <a:pt x="14" y="9"/>
                      <a:pt x="16" y="8"/>
                      <a:pt x="19" y="8"/>
                    </a:cubicBezTo>
                    <a:cubicBezTo>
                      <a:pt x="17" y="5"/>
                      <a:pt x="18" y="3"/>
                      <a:pt x="17" y="0"/>
                    </a:cubicBezTo>
                    <a:cubicBezTo>
                      <a:pt x="16" y="1"/>
                      <a:pt x="16" y="1"/>
                      <a:pt x="15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0" name="Freeform 245"/>
              <p:cNvSpPr>
                <a:spLocks noEditPoints="1"/>
              </p:cNvSpPr>
              <p:nvPr/>
            </p:nvSpPr>
            <p:spPr bwMode="auto">
              <a:xfrm>
                <a:off x="3820" y="2278"/>
                <a:ext cx="52" cy="81"/>
              </a:xfrm>
              <a:custGeom>
                <a:avLst/>
                <a:gdLst>
                  <a:gd name="T0" fmla="*/ 20 w 22"/>
                  <a:gd name="T1" fmla="*/ 32 h 34"/>
                  <a:gd name="T2" fmla="*/ 5 w 22"/>
                  <a:gd name="T3" fmla="*/ 31 h 34"/>
                  <a:gd name="T4" fmla="*/ 3 w 22"/>
                  <a:gd name="T5" fmla="*/ 31 h 34"/>
                  <a:gd name="T6" fmla="*/ 3 w 22"/>
                  <a:gd name="T7" fmla="*/ 29 h 34"/>
                  <a:gd name="T8" fmla="*/ 3 w 22"/>
                  <a:gd name="T9" fmla="*/ 27 h 34"/>
                  <a:gd name="T10" fmla="*/ 0 w 22"/>
                  <a:gd name="T11" fmla="*/ 24 h 34"/>
                  <a:gd name="T12" fmla="*/ 1 w 22"/>
                  <a:gd name="T13" fmla="*/ 19 h 34"/>
                  <a:gd name="T14" fmla="*/ 6 w 22"/>
                  <a:gd name="T15" fmla="*/ 17 h 34"/>
                  <a:gd name="T16" fmla="*/ 8 w 22"/>
                  <a:gd name="T17" fmla="*/ 18 h 34"/>
                  <a:gd name="T18" fmla="*/ 12 w 22"/>
                  <a:gd name="T19" fmla="*/ 10 h 34"/>
                  <a:gd name="T20" fmla="*/ 14 w 22"/>
                  <a:gd name="T21" fmla="*/ 5 h 34"/>
                  <a:gd name="T22" fmla="*/ 15 w 22"/>
                  <a:gd name="T23" fmla="*/ 3 h 34"/>
                  <a:gd name="T24" fmla="*/ 15 w 22"/>
                  <a:gd name="T25" fmla="*/ 2 h 34"/>
                  <a:gd name="T26" fmla="*/ 16 w 22"/>
                  <a:gd name="T27" fmla="*/ 1 h 34"/>
                  <a:gd name="T28" fmla="*/ 17 w 22"/>
                  <a:gd name="T29" fmla="*/ 1 h 34"/>
                  <a:gd name="T30" fmla="*/ 19 w 22"/>
                  <a:gd name="T31" fmla="*/ 9 h 34"/>
                  <a:gd name="T32" fmla="*/ 19 w 22"/>
                  <a:gd name="T33" fmla="*/ 10 h 34"/>
                  <a:gd name="T34" fmla="*/ 16 w 22"/>
                  <a:gd name="T35" fmla="*/ 11 h 34"/>
                  <a:gd name="T36" fmla="*/ 18 w 22"/>
                  <a:gd name="T37" fmla="*/ 20 h 34"/>
                  <a:gd name="T38" fmla="*/ 19 w 22"/>
                  <a:gd name="T39" fmla="*/ 26 h 34"/>
                  <a:gd name="T40" fmla="*/ 21 w 22"/>
                  <a:gd name="T41" fmla="*/ 28 h 34"/>
                  <a:gd name="T42" fmla="*/ 21 w 22"/>
                  <a:gd name="T43" fmla="*/ 32 h 34"/>
                  <a:gd name="T44" fmla="*/ 13 w 22"/>
                  <a:gd name="T45" fmla="*/ 29 h 34"/>
                  <a:gd name="T46" fmla="*/ 20 w 22"/>
                  <a:gd name="T47" fmla="*/ 28 h 34"/>
                  <a:gd name="T48" fmla="*/ 18 w 22"/>
                  <a:gd name="T49" fmla="*/ 26 h 34"/>
                  <a:gd name="T50" fmla="*/ 16 w 22"/>
                  <a:gd name="T51" fmla="*/ 19 h 34"/>
                  <a:gd name="T52" fmla="*/ 15 w 22"/>
                  <a:gd name="T53" fmla="*/ 10 h 34"/>
                  <a:gd name="T54" fmla="*/ 17 w 22"/>
                  <a:gd name="T55" fmla="*/ 5 h 34"/>
                  <a:gd name="T56" fmla="*/ 15 w 22"/>
                  <a:gd name="T57" fmla="*/ 6 h 34"/>
                  <a:gd name="T58" fmla="*/ 13 w 22"/>
                  <a:gd name="T59" fmla="*/ 10 h 34"/>
                  <a:gd name="T60" fmla="*/ 9 w 22"/>
                  <a:gd name="T61" fmla="*/ 18 h 34"/>
                  <a:gd name="T62" fmla="*/ 6 w 22"/>
                  <a:gd name="T63" fmla="*/ 18 h 34"/>
                  <a:gd name="T64" fmla="*/ 3 w 22"/>
                  <a:gd name="T65" fmla="*/ 20 h 34"/>
                  <a:gd name="T66" fmla="*/ 2 w 22"/>
                  <a:gd name="T67" fmla="*/ 24 h 34"/>
                  <a:gd name="T68" fmla="*/ 4 w 22"/>
                  <a:gd name="T69" fmla="*/ 24 h 34"/>
                  <a:gd name="T70" fmla="*/ 4 w 22"/>
                  <a:gd name="T71" fmla="*/ 26 h 34"/>
                  <a:gd name="T72" fmla="*/ 5 w 22"/>
                  <a:gd name="T73" fmla="*/ 29 h 34"/>
                  <a:gd name="T74" fmla="*/ 13 w 22"/>
                  <a:gd name="T75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34">
                    <a:moveTo>
                      <a:pt x="21" y="34"/>
                    </a:move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1"/>
                      <a:pt x="18" y="30"/>
                      <a:pt x="13" y="30"/>
                    </a:cubicBezTo>
                    <a:cubicBezTo>
                      <a:pt x="10" y="30"/>
                      <a:pt x="7" y="30"/>
                      <a:pt x="5" y="31"/>
                    </a:cubicBezTo>
                    <a:cubicBezTo>
                      <a:pt x="5" y="31"/>
                      <a:pt x="4" y="31"/>
                      <a:pt x="4" y="31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29"/>
                      <a:pt x="3" y="29"/>
                    </a:cubicBezTo>
                    <a:cubicBezTo>
                      <a:pt x="3" y="28"/>
                      <a:pt x="4" y="28"/>
                      <a:pt x="4" y="27"/>
                    </a:cubicBezTo>
                    <a:cubicBezTo>
                      <a:pt x="4" y="27"/>
                      <a:pt x="4" y="27"/>
                      <a:pt x="3" y="27"/>
                    </a:cubicBezTo>
                    <a:cubicBezTo>
                      <a:pt x="3" y="27"/>
                      <a:pt x="3" y="26"/>
                      <a:pt x="3" y="26"/>
                    </a:cubicBezTo>
                    <a:cubicBezTo>
                      <a:pt x="2" y="26"/>
                      <a:pt x="1" y="25"/>
                      <a:pt x="0" y="24"/>
                    </a:cubicBezTo>
                    <a:cubicBezTo>
                      <a:pt x="0" y="23"/>
                      <a:pt x="0" y="21"/>
                      <a:pt x="1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3" y="17"/>
                      <a:pt x="3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7" y="17"/>
                      <a:pt x="7" y="17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6"/>
                      <a:pt x="9" y="15"/>
                      <a:pt x="10" y="14"/>
                    </a:cubicBezTo>
                    <a:cubicBezTo>
                      <a:pt x="11" y="13"/>
                      <a:pt x="12" y="11"/>
                      <a:pt x="12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7"/>
                      <a:pt x="13" y="6"/>
                      <a:pt x="14" y="5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3"/>
                      <a:pt x="18" y="4"/>
                      <a:pt x="18" y="5"/>
                    </a:cubicBezTo>
                    <a:cubicBezTo>
                      <a:pt x="18" y="6"/>
                      <a:pt x="19" y="7"/>
                      <a:pt x="19" y="9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7" y="10"/>
                      <a:pt x="16" y="10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7" y="12"/>
                    </a:cubicBezTo>
                    <a:cubicBezTo>
                      <a:pt x="21" y="14"/>
                      <a:pt x="19" y="17"/>
                      <a:pt x="18" y="20"/>
                    </a:cubicBezTo>
                    <a:cubicBezTo>
                      <a:pt x="17" y="21"/>
                      <a:pt x="18" y="23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7"/>
                      <a:pt x="21" y="27"/>
                      <a:pt x="21" y="28"/>
                    </a:cubicBezTo>
                    <a:cubicBezTo>
                      <a:pt x="22" y="29"/>
                      <a:pt x="21" y="29"/>
                      <a:pt x="21" y="31"/>
                    </a:cubicBezTo>
                    <a:cubicBezTo>
                      <a:pt x="21" y="31"/>
                      <a:pt x="21" y="31"/>
                      <a:pt x="21" y="32"/>
                    </a:cubicBezTo>
                    <a:lnTo>
                      <a:pt x="21" y="34"/>
                    </a:lnTo>
                    <a:close/>
                    <a:moveTo>
                      <a:pt x="13" y="29"/>
                    </a:moveTo>
                    <a:cubicBezTo>
                      <a:pt x="16" y="29"/>
                      <a:pt x="19" y="29"/>
                      <a:pt x="20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0" y="28"/>
                      <a:pt x="20" y="28"/>
                      <a:pt x="19" y="28"/>
                    </a:cubicBezTo>
                    <a:cubicBezTo>
                      <a:pt x="19" y="27"/>
                      <a:pt x="18" y="27"/>
                      <a:pt x="18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4"/>
                      <a:pt x="15" y="21"/>
                      <a:pt x="16" y="19"/>
                    </a:cubicBezTo>
                    <a:cubicBezTo>
                      <a:pt x="18" y="16"/>
                      <a:pt x="19" y="14"/>
                      <a:pt x="17" y="13"/>
                    </a:cubicBezTo>
                    <a:cubicBezTo>
                      <a:pt x="16" y="12"/>
                      <a:pt x="14" y="11"/>
                      <a:pt x="15" y="10"/>
                    </a:cubicBezTo>
                    <a:cubicBezTo>
                      <a:pt x="15" y="9"/>
                      <a:pt x="17" y="9"/>
                      <a:pt x="18" y="9"/>
                    </a:cubicBezTo>
                    <a:cubicBezTo>
                      <a:pt x="17" y="7"/>
                      <a:pt x="17" y="6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5"/>
                      <a:pt x="16" y="6"/>
                      <a:pt x="15" y="6"/>
                    </a:cubicBezTo>
                    <a:cubicBezTo>
                      <a:pt x="14" y="7"/>
                      <a:pt x="14" y="8"/>
                      <a:pt x="14" y="9"/>
                    </a:cubicBezTo>
                    <a:cubicBezTo>
                      <a:pt x="14" y="9"/>
                      <a:pt x="13" y="10"/>
                      <a:pt x="13" y="10"/>
                    </a:cubicBezTo>
                    <a:cubicBezTo>
                      <a:pt x="13" y="12"/>
                      <a:pt x="12" y="13"/>
                      <a:pt x="11" y="15"/>
                    </a:cubicBezTo>
                    <a:cubicBezTo>
                      <a:pt x="10" y="16"/>
                      <a:pt x="10" y="17"/>
                      <a:pt x="9" y="18"/>
                    </a:cubicBezTo>
                    <a:cubicBezTo>
                      <a:pt x="9" y="19"/>
                      <a:pt x="8" y="19"/>
                      <a:pt x="8" y="19"/>
                    </a:cubicBezTo>
                    <a:cubicBezTo>
                      <a:pt x="7" y="19"/>
                      <a:pt x="7" y="19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4" y="18"/>
                      <a:pt x="4" y="18"/>
                      <a:pt x="3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1" y="23"/>
                      <a:pt x="2" y="24"/>
                    </a:cubicBezTo>
                    <a:cubicBezTo>
                      <a:pt x="2" y="24"/>
                      <a:pt x="3" y="25"/>
                      <a:pt x="3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5" y="26"/>
                      <a:pt x="5" y="26"/>
                      <a:pt x="5" y="27"/>
                    </a:cubicBezTo>
                    <a:cubicBezTo>
                      <a:pt x="5" y="28"/>
                      <a:pt x="5" y="29"/>
                      <a:pt x="5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10" y="29"/>
                      <a:pt x="13" y="29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1" name="Freeform 246"/>
              <p:cNvSpPr/>
              <p:nvPr/>
            </p:nvSpPr>
            <p:spPr bwMode="auto">
              <a:xfrm>
                <a:off x="3858" y="2292"/>
                <a:ext cx="83" cy="55"/>
              </a:xfrm>
              <a:custGeom>
                <a:avLst/>
                <a:gdLst>
                  <a:gd name="T0" fmla="*/ 22 w 35"/>
                  <a:gd name="T1" fmla="*/ 0 h 23"/>
                  <a:gd name="T2" fmla="*/ 18 w 35"/>
                  <a:gd name="T3" fmla="*/ 4 h 23"/>
                  <a:gd name="T4" fmla="*/ 13 w 35"/>
                  <a:gd name="T5" fmla="*/ 6 h 23"/>
                  <a:gd name="T6" fmla="*/ 6 w 35"/>
                  <a:gd name="T7" fmla="*/ 9 h 23"/>
                  <a:gd name="T8" fmla="*/ 0 w 35"/>
                  <a:gd name="T9" fmla="*/ 14 h 23"/>
                  <a:gd name="T10" fmla="*/ 4 w 35"/>
                  <a:gd name="T11" fmla="*/ 21 h 23"/>
                  <a:gd name="T12" fmla="*/ 7 w 35"/>
                  <a:gd name="T13" fmla="*/ 20 h 23"/>
                  <a:gd name="T14" fmla="*/ 11 w 35"/>
                  <a:gd name="T15" fmla="*/ 20 h 23"/>
                  <a:gd name="T16" fmla="*/ 16 w 35"/>
                  <a:gd name="T17" fmla="*/ 16 h 23"/>
                  <a:gd name="T18" fmla="*/ 23 w 35"/>
                  <a:gd name="T19" fmla="*/ 17 h 23"/>
                  <a:gd name="T20" fmla="*/ 27 w 35"/>
                  <a:gd name="T21" fmla="*/ 16 h 23"/>
                  <a:gd name="T22" fmla="*/ 28 w 35"/>
                  <a:gd name="T23" fmla="*/ 17 h 23"/>
                  <a:gd name="T24" fmla="*/ 29 w 35"/>
                  <a:gd name="T25" fmla="*/ 16 h 23"/>
                  <a:gd name="T26" fmla="*/ 35 w 35"/>
                  <a:gd name="T27" fmla="*/ 16 h 23"/>
                  <a:gd name="T28" fmla="*/ 32 w 35"/>
                  <a:gd name="T29" fmla="*/ 12 h 23"/>
                  <a:gd name="T30" fmla="*/ 31 w 35"/>
                  <a:gd name="T31" fmla="*/ 11 h 23"/>
                  <a:gd name="T32" fmla="*/ 29 w 35"/>
                  <a:gd name="T33" fmla="*/ 8 h 23"/>
                  <a:gd name="T34" fmla="*/ 24 w 35"/>
                  <a:gd name="T35" fmla="*/ 6 h 23"/>
                  <a:gd name="T36" fmla="*/ 24 w 35"/>
                  <a:gd name="T37" fmla="*/ 3 h 23"/>
                  <a:gd name="T38" fmla="*/ 22 w 35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" h="23">
                    <a:moveTo>
                      <a:pt x="22" y="0"/>
                    </a:moveTo>
                    <a:cubicBezTo>
                      <a:pt x="20" y="0"/>
                      <a:pt x="20" y="2"/>
                      <a:pt x="18" y="4"/>
                    </a:cubicBezTo>
                    <a:cubicBezTo>
                      <a:pt x="16" y="5"/>
                      <a:pt x="15" y="6"/>
                      <a:pt x="13" y="6"/>
                    </a:cubicBezTo>
                    <a:cubicBezTo>
                      <a:pt x="13" y="8"/>
                      <a:pt x="7" y="10"/>
                      <a:pt x="6" y="9"/>
                    </a:cubicBezTo>
                    <a:cubicBezTo>
                      <a:pt x="5" y="8"/>
                      <a:pt x="1" y="12"/>
                      <a:pt x="0" y="14"/>
                    </a:cubicBezTo>
                    <a:cubicBezTo>
                      <a:pt x="0" y="17"/>
                      <a:pt x="2" y="20"/>
                      <a:pt x="4" y="21"/>
                    </a:cubicBezTo>
                    <a:cubicBezTo>
                      <a:pt x="6" y="23"/>
                      <a:pt x="5" y="20"/>
                      <a:pt x="7" y="20"/>
                    </a:cubicBezTo>
                    <a:cubicBezTo>
                      <a:pt x="9" y="20"/>
                      <a:pt x="9" y="21"/>
                      <a:pt x="11" y="20"/>
                    </a:cubicBezTo>
                    <a:cubicBezTo>
                      <a:pt x="12" y="20"/>
                      <a:pt x="13" y="14"/>
                      <a:pt x="16" y="16"/>
                    </a:cubicBezTo>
                    <a:cubicBezTo>
                      <a:pt x="17" y="18"/>
                      <a:pt x="21" y="19"/>
                      <a:pt x="23" y="17"/>
                    </a:cubicBezTo>
                    <a:cubicBezTo>
                      <a:pt x="23" y="17"/>
                      <a:pt x="26" y="17"/>
                      <a:pt x="27" y="16"/>
                    </a:cubicBezTo>
                    <a:cubicBezTo>
                      <a:pt x="28" y="16"/>
                      <a:pt x="28" y="17"/>
                      <a:pt x="28" y="17"/>
                    </a:cubicBezTo>
                    <a:cubicBezTo>
                      <a:pt x="28" y="17"/>
                      <a:pt x="29" y="16"/>
                      <a:pt x="29" y="16"/>
                    </a:cubicBezTo>
                    <a:cubicBezTo>
                      <a:pt x="32" y="16"/>
                      <a:pt x="33" y="16"/>
                      <a:pt x="35" y="16"/>
                    </a:cubicBezTo>
                    <a:cubicBezTo>
                      <a:pt x="35" y="14"/>
                      <a:pt x="33" y="14"/>
                      <a:pt x="32" y="12"/>
                    </a:cubicBezTo>
                    <a:cubicBezTo>
                      <a:pt x="32" y="12"/>
                      <a:pt x="32" y="11"/>
                      <a:pt x="31" y="11"/>
                    </a:cubicBezTo>
                    <a:cubicBezTo>
                      <a:pt x="30" y="10"/>
                      <a:pt x="29" y="9"/>
                      <a:pt x="29" y="8"/>
                    </a:cubicBezTo>
                    <a:cubicBezTo>
                      <a:pt x="28" y="8"/>
                      <a:pt x="25" y="7"/>
                      <a:pt x="24" y="6"/>
                    </a:cubicBezTo>
                    <a:cubicBezTo>
                      <a:pt x="24" y="5"/>
                      <a:pt x="25" y="4"/>
                      <a:pt x="24" y="3"/>
                    </a:cubicBezTo>
                    <a:cubicBezTo>
                      <a:pt x="24" y="2"/>
                      <a:pt x="23" y="1"/>
                      <a:pt x="22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2" name="Freeform 247"/>
              <p:cNvSpPr>
                <a:spLocks noEditPoints="1"/>
              </p:cNvSpPr>
              <p:nvPr/>
            </p:nvSpPr>
            <p:spPr bwMode="auto">
              <a:xfrm>
                <a:off x="3855" y="2290"/>
                <a:ext cx="88" cy="57"/>
              </a:xfrm>
              <a:custGeom>
                <a:avLst/>
                <a:gdLst>
                  <a:gd name="T0" fmla="*/ 4 w 37"/>
                  <a:gd name="T1" fmla="*/ 23 h 24"/>
                  <a:gd name="T2" fmla="*/ 7 w 37"/>
                  <a:gd name="T3" fmla="*/ 9 h 24"/>
                  <a:gd name="T4" fmla="*/ 8 w 37"/>
                  <a:gd name="T5" fmla="*/ 10 h 24"/>
                  <a:gd name="T6" fmla="*/ 13 w 37"/>
                  <a:gd name="T7" fmla="*/ 7 h 24"/>
                  <a:gd name="T8" fmla="*/ 14 w 37"/>
                  <a:gd name="T9" fmla="*/ 6 h 24"/>
                  <a:gd name="T10" fmla="*/ 20 w 37"/>
                  <a:gd name="T11" fmla="*/ 3 h 24"/>
                  <a:gd name="T12" fmla="*/ 24 w 37"/>
                  <a:gd name="T13" fmla="*/ 1 h 24"/>
                  <a:gd name="T14" fmla="*/ 24 w 37"/>
                  <a:gd name="T15" fmla="*/ 2 h 24"/>
                  <a:gd name="T16" fmla="*/ 26 w 37"/>
                  <a:gd name="T17" fmla="*/ 6 h 24"/>
                  <a:gd name="T18" fmla="*/ 28 w 37"/>
                  <a:gd name="T19" fmla="*/ 8 h 24"/>
                  <a:gd name="T20" fmla="*/ 31 w 37"/>
                  <a:gd name="T21" fmla="*/ 10 h 24"/>
                  <a:gd name="T22" fmla="*/ 34 w 37"/>
                  <a:gd name="T23" fmla="*/ 13 h 24"/>
                  <a:gd name="T24" fmla="*/ 37 w 37"/>
                  <a:gd name="T25" fmla="*/ 17 h 24"/>
                  <a:gd name="T26" fmla="*/ 36 w 37"/>
                  <a:gd name="T27" fmla="*/ 18 h 24"/>
                  <a:gd name="T28" fmla="*/ 30 w 37"/>
                  <a:gd name="T29" fmla="*/ 18 h 24"/>
                  <a:gd name="T30" fmla="*/ 29 w 37"/>
                  <a:gd name="T31" fmla="*/ 18 h 24"/>
                  <a:gd name="T32" fmla="*/ 26 w 37"/>
                  <a:gd name="T33" fmla="*/ 18 h 24"/>
                  <a:gd name="T34" fmla="*/ 21 w 37"/>
                  <a:gd name="T35" fmla="*/ 20 h 24"/>
                  <a:gd name="T36" fmla="*/ 15 w 37"/>
                  <a:gd name="T37" fmla="*/ 17 h 24"/>
                  <a:gd name="T38" fmla="*/ 12 w 37"/>
                  <a:gd name="T39" fmla="*/ 22 h 24"/>
                  <a:gd name="T40" fmla="*/ 8 w 37"/>
                  <a:gd name="T41" fmla="*/ 22 h 24"/>
                  <a:gd name="T42" fmla="*/ 6 w 37"/>
                  <a:gd name="T43" fmla="*/ 24 h 24"/>
                  <a:gd name="T44" fmla="*/ 2 w 37"/>
                  <a:gd name="T45" fmla="*/ 15 h 24"/>
                  <a:gd name="T46" fmla="*/ 6 w 37"/>
                  <a:gd name="T47" fmla="*/ 22 h 24"/>
                  <a:gd name="T48" fmla="*/ 8 w 37"/>
                  <a:gd name="T49" fmla="*/ 20 h 24"/>
                  <a:gd name="T50" fmla="*/ 12 w 37"/>
                  <a:gd name="T51" fmla="*/ 21 h 24"/>
                  <a:gd name="T52" fmla="*/ 15 w 37"/>
                  <a:gd name="T53" fmla="*/ 16 h 24"/>
                  <a:gd name="T54" fmla="*/ 21 w 37"/>
                  <a:gd name="T55" fmla="*/ 19 h 24"/>
                  <a:gd name="T56" fmla="*/ 26 w 37"/>
                  <a:gd name="T57" fmla="*/ 17 h 24"/>
                  <a:gd name="T58" fmla="*/ 29 w 37"/>
                  <a:gd name="T59" fmla="*/ 17 h 24"/>
                  <a:gd name="T60" fmla="*/ 30 w 37"/>
                  <a:gd name="T61" fmla="*/ 16 h 24"/>
                  <a:gd name="T62" fmla="*/ 35 w 37"/>
                  <a:gd name="T63" fmla="*/ 16 h 24"/>
                  <a:gd name="T64" fmla="*/ 33 w 37"/>
                  <a:gd name="T65" fmla="*/ 14 h 24"/>
                  <a:gd name="T66" fmla="*/ 30 w 37"/>
                  <a:gd name="T67" fmla="*/ 11 h 24"/>
                  <a:gd name="T68" fmla="*/ 28 w 37"/>
                  <a:gd name="T69" fmla="*/ 9 h 24"/>
                  <a:gd name="T70" fmla="*/ 25 w 37"/>
                  <a:gd name="T71" fmla="*/ 5 h 24"/>
                  <a:gd name="T72" fmla="*/ 24 w 37"/>
                  <a:gd name="T73" fmla="*/ 3 h 24"/>
                  <a:gd name="T74" fmla="*/ 21 w 37"/>
                  <a:gd name="T75" fmla="*/ 3 h 24"/>
                  <a:gd name="T76" fmla="*/ 14 w 37"/>
                  <a:gd name="T77" fmla="*/ 8 h 24"/>
                  <a:gd name="T78" fmla="*/ 8 w 37"/>
                  <a:gd name="T79" fmla="*/ 11 h 24"/>
                  <a:gd name="T80" fmla="*/ 7 w 37"/>
                  <a:gd name="T81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" h="24">
                    <a:moveTo>
                      <a:pt x="6" y="24"/>
                    </a:moveTo>
                    <a:cubicBezTo>
                      <a:pt x="5" y="24"/>
                      <a:pt x="5" y="23"/>
                      <a:pt x="4" y="23"/>
                    </a:cubicBezTo>
                    <a:cubicBezTo>
                      <a:pt x="2" y="21"/>
                      <a:pt x="0" y="18"/>
                      <a:pt x="1" y="15"/>
                    </a:cubicBezTo>
                    <a:cubicBezTo>
                      <a:pt x="1" y="13"/>
                      <a:pt x="4" y="9"/>
                      <a:pt x="7" y="9"/>
                    </a:cubicBezTo>
                    <a:cubicBezTo>
                      <a:pt x="7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12" y="9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7" y="6"/>
                      <a:pt x="19" y="4"/>
                    </a:cubicBezTo>
                    <a:cubicBezTo>
                      <a:pt x="19" y="4"/>
                      <a:pt x="20" y="3"/>
                      <a:pt x="20" y="3"/>
                    </a:cubicBezTo>
                    <a:cubicBezTo>
                      <a:pt x="21" y="2"/>
                      <a:pt x="21" y="0"/>
                      <a:pt x="23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5" y="2"/>
                      <a:pt x="26" y="3"/>
                      <a:pt x="26" y="4"/>
                    </a:cubicBezTo>
                    <a:cubicBezTo>
                      <a:pt x="26" y="4"/>
                      <a:pt x="26" y="5"/>
                      <a:pt x="26" y="6"/>
                    </a:cubicBezTo>
                    <a:cubicBezTo>
                      <a:pt x="26" y="6"/>
                      <a:pt x="26" y="7"/>
                      <a:pt x="26" y="7"/>
                    </a:cubicBezTo>
                    <a:cubicBezTo>
                      <a:pt x="26" y="7"/>
                      <a:pt x="28" y="8"/>
                      <a:pt x="28" y="8"/>
                    </a:cubicBezTo>
                    <a:cubicBezTo>
                      <a:pt x="29" y="8"/>
                      <a:pt x="30" y="8"/>
                      <a:pt x="30" y="9"/>
                    </a:cubicBezTo>
                    <a:cubicBezTo>
                      <a:pt x="31" y="9"/>
                      <a:pt x="31" y="9"/>
                      <a:pt x="31" y="10"/>
                    </a:cubicBezTo>
                    <a:cubicBezTo>
                      <a:pt x="32" y="10"/>
                      <a:pt x="32" y="11"/>
                      <a:pt x="32" y="11"/>
                    </a:cubicBezTo>
                    <a:cubicBezTo>
                      <a:pt x="33" y="12"/>
                      <a:pt x="33" y="12"/>
                      <a:pt x="34" y="13"/>
                    </a:cubicBezTo>
                    <a:cubicBezTo>
                      <a:pt x="34" y="14"/>
                      <a:pt x="35" y="14"/>
                      <a:pt x="35" y="15"/>
                    </a:cubicBezTo>
                    <a:cubicBezTo>
                      <a:pt x="36" y="15"/>
                      <a:pt x="37" y="16"/>
                      <a:pt x="37" y="17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3" y="17"/>
                      <a:pt x="32" y="17"/>
                      <a:pt x="30" y="18"/>
                    </a:cubicBezTo>
                    <a:cubicBezTo>
                      <a:pt x="30" y="18"/>
                      <a:pt x="29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7" y="18"/>
                      <a:pt x="26" y="18"/>
                    </a:cubicBezTo>
                    <a:cubicBezTo>
                      <a:pt x="25" y="18"/>
                      <a:pt x="24" y="19"/>
                      <a:pt x="24" y="19"/>
                    </a:cubicBezTo>
                    <a:cubicBezTo>
                      <a:pt x="23" y="20"/>
                      <a:pt x="22" y="20"/>
                      <a:pt x="21" y="20"/>
                    </a:cubicBezTo>
                    <a:cubicBezTo>
                      <a:pt x="19" y="20"/>
                      <a:pt x="17" y="19"/>
                      <a:pt x="16" y="18"/>
                    </a:cubicBezTo>
                    <a:cubicBezTo>
                      <a:pt x="16" y="17"/>
                      <a:pt x="16" y="17"/>
                      <a:pt x="15" y="17"/>
                    </a:cubicBezTo>
                    <a:cubicBezTo>
                      <a:pt x="15" y="17"/>
                      <a:pt x="14" y="19"/>
                      <a:pt x="14" y="20"/>
                    </a:cubicBezTo>
                    <a:cubicBezTo>
                      <a:pt x="13" y="21"/>
                      <a:pt x="13" y="22"/>
                      <a:pt x="12" y="22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8" y="22"/>
                    </a:cubicBezTo>
                    <a:cubicBezTo>
                      <a:pt x="8" y="22"/>
                      <a:pt x="8" y="22"/>
                      <a:pt x="7" y="23"/>
                    </a:cubicBezTo>
                    <a:cubicBezTo>
                      <a:pt x="7" y="23"/>
                      <a:pt x="6" y="24"/>
                      <a:pt x="6" y="24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2" y="14"/>
                      <a:pt x="2" y="15"/>
                    </a:cubicBezTo>
                    <a:cubicBezTo>
                      <a:pt x="2" y="17"/>
                      <a:pt x="3" y="20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1"/>
                      <a:pt x="7" y="21"/>
                      <a:pt x="8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2" y="20"/>
                      <a:pt x="12" y="20"/>
                      <a:pt x="13" y="19"/>
                    </a:cubicBezTo>
                    <a:cubicBezTo>
                      <a:pt x="13" y="18"/>
                      <a:pt x="14" y="16"/>
                      <a:pt x="15" y="16"/>
                    </a:cubicBezTo>
                    <a:cubicBezTo>
                      <a:pt x="16" y="16"/>
                      <a:pt x="17" y="16"/>
                      <a:pt x="17" y="17"/>
                    </a:cubicBezTo>
                    <a:cubicBezTo>
                      <a:pt x="18" y="18"/>
                      <a:pt x="20" y="19"/>
                      <a:pt x="21" y="19"/>
                    </a:cubicBezTo>
                    <a:cubicBezTo>
                      <a:pt x="22" y="19"/>
                      <a:pt x="23" y="18"/>
                      <a:pt x="23" y="18"/>
                    </a:cubicBezTo>
                    <a:cubicBezTo>
                      <a:pt x="23" y="17"/>
                      <a:pt x="24" y="17"/>
                      <a:pt x="26" y="17"/>
                    </a:cubicBezTo>
                    <a:cubicBezTo>
                      <a:pt x="27" y="17"/>
                      <a:pt x="28" y="17"/>
                      <a:pt x="28" y="17"/>
                    </a:cubicBezTo>
                    <a:cubicBezTo>
                      <a:pt x="28" y="16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1" y="16"/>
                      <a:pt x="33" y="16"/>
                      <a:pt x="34" y="16"/>
                    </a:cubicBezTo>
                    <a:cubicBezTo>
                      <a:pt x="34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4" y="15"/>
                      <a:pt x="33" y="15"/>
                      <a:pt x="33" y="14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1" y="12"/>
                      <a:pt x="30" y="11"/>
                      <a:pt x="30" y="11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10"/>
                      <a:pt x="29" y="9"/>
                      <a:pt x="28" y="9"/>
                    </a:cubicBezTo>
                    <a:cubicBezTo>
                      <a:pt x="27" y="9"/>
                      <a:pt x="25" y="8"/>
                      <a:pt x="25" y="7"/>
                    </a:cubicBezTo>
                    <a:cubicBezTo>
                      <a:pt x="25" y="7"/>
                      <a:pt x="25" y="6"/>
                      <a:pt x="25" y="5"/>
                    </a:cubicBezTo>
                    <a:cubicBezTo>
                      <a:pt x="25" y="5"/>
                      <a:pt x="25" y="4"/>
                      <a:pt x="25" y="4"/>
                    </a:cubicBezTo>
                    <a:cubicBezTo>
                      <a:pt x="25" y="4"/>
                      <a:pt x="24" y="3"/>
                      <a:pt x="24" y="3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2" y="2"/>
                      <a:pt x="22" y="2"/>
                      <a:pt x="21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18" y="7"/>
                      <a:pt x="17" y="7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3" y="10"/>
                      <a:pt x="10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3" name="Freeform 248"/>
              <p:cNvSpPr/>
              <p:nvPr/>
            </p:nvSpPr>
            <p:spPr bwMode="auto">
              <a:xfrm>
                <a:off x="3851" y="2211"/>
                <a:ext cx="71" cy="105"/>
              </a:xfrm>
              <a:custGeom>
                <a:avLst/>
                <a:gdLst>
                  <a:gd name="T0" fmla="*/ 5 w 30"/>
                  <a:gd name="T1" fmla="*/ 1 h 44"/>
                  <a:gd name="T2" fmla="*/ 15 w 30"/>
                  <a:gd name="T3" fmla="*/ 4 h 44"/>
                  <a:gd name="T4" fmla="*/ 29 w 30"/>
                  <a:gd name="T5" fmla="*/ 11 h 44"/>
                  <a:gd name="T6" fmla="*/ 29 w 30"/>
                  <a:gd name="T7" fmla="*/ 17 h 44"/>
                  <a:gd name="T8" fmla="*/ 27 w 30"/>
                  <a:gd name="T9" fmla="*/ 22 h 44"/>
                  <a:gd name="T10" fmla="*/ 23 w 30"/>
                  <a:gd name="T11" fmla="*/ 30 h 44"/>
                  <a:gd name="T12" fmla="*/ 25 w 30"/>
                  <a:gd name="T13" fmla="*/ 32 h 44"/>
                  <a:gd name="T14" fmla="*/ 23 w 30"/>
                  <a:gd name="T15" fmla="*/ 35 h 44"/>
                  <a:gd name="T16" fmla="*/ 23 w 30"/>
                  <a:gd name="T17" fmla="*/ 37 h 44"/>
                  <a:gd name="T18" fmla="*/ 20 w 30"/>
                  <a:gd name="T19" fmla="*/ 39 h 44"/>
                  <a:gd name="T20" fmla="*/ 16 w 30"/>
                  <a:gd name="T21" fmla="*/ 40 h 44"/>
                  <a:gd name="T22" fmla="*/ 12 w 30"/>
                  <a:gd name="T23" fmla="*/ 43 h 44"/>
                  <a:gd name="T24" fmla="*/ 10 w 30"/>
                  <a:gd name="T25" fmla="*/ 43 h 44"/>
                  <a:gd name="T26" fmla="*/ 9 w 30"/>
                  <a:gd name="T27" fmla="*/ 43 h 44"/>
                  <a:gd name="T28" fmla="*/ 6 w 30"/>
                  <a:gd name="T29" fmla="*/ 44 h 44"/>
                  <a:gd name="T30" fmla="*/ 5 w 30"/>
                  <a:gd name="T31" fmla="*/ 41 h 44"/>
                  <a:gd name="T32" fmla="*/ 3 w 30"/>
                  <a:gd name="T33" fmla="*/ 40 h 44"/>
                  <a:gd name="T34" fmla="*/ 6 w 30"/>
                  <a:gd name="T35" fmla="*/ 37 h 44"/>
                  <a:gd name="T36" fmla="*/ 4 w 30"/>
                  <a:gd name="T37" fmla="*/ 29 h 44"/>
                  <a:gd name="T38" fmla="*/ 3 w 30"/>
                  <a:gd name="T39" fmla="*/ 27 h 44"/>
                  <a:gd name="T40" fmla="*/ 1 w 30"/>
                  <a:gd name="T41" fmla="*/ 25 h 44"/>
                  <a:gd name="T42" fmla="*/ 6 w 30"/>
                  <a:gd name="T43" fmla="*/ 18 h 44"/>
                  <a:gd name="T44" fmla="*/ 7 w 30"/>
                  <a:gd name="T45" fmla="*/ 9 h 44"/>
                  <a:gd name="T46" fmla="*/ 5 w 30"/>
                  <a:gd name="T47" fmla="*/ 6 h 44"/>
                  <a:gd name="T48" fmla="*/ 5 w 30"/>
                  <a:gd name="T4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0" h="44">
                    <a:moveTo>
                      <a:pt x="5" y="1"/>
                    </a:moveTo>
                    <a:cubicBezTo>
                      <a:pt x="9" y="0"/>
                      <a:pt x="12" y="2"/>
                      <a:pt x="15" y="4"/>
                    </a:cubicBezTo>
                    <a:cubicBezTo>
                      <a:pt x="20" y="7"/>
                      <a:pt x="24" y="9"/>
                      <a:pt x="29" y="11"/>
                    </a:cubicBezTo>
                    <a:cubicBezTo>
                      <a:pt x="29" y="11"/>
                      <a:pt x="29" y="16"/>
                      <a:pt x="29" y="17"/>
                    </a:cubicBezTo>
                    <a:cubicBezTo>
                      <a:pt x="29" y="20"/>
                      <a:pt x="30" y="21"/>
                      <a:pt x="27" y="22"/>
                    </a:cubicBezTo>
                    <a:cubicBezTo>
                      <a:pt x="25" y="22"/>
                      <a:pt x="23" y="28"/>
                      <a:pt x="23" y="30"/>
                    </a:cubicBezTo>
                    <a:cubicBezTo>
                      <a:pt x="25" y="29"/>
                      <a:pt x="24" y="31"/>
                      <a:pt x="25" y="32"/>
                    </a:cubicBezTo>
                    <a:cubicBezTo>
                      <a:pt x="27" y="35"/>
                      <a:pt x="25" y="33"/>
                      <a:pt x="23" y="35"/>
                    </a:cubicBezTo>
                    <a:cubicBezTo>
                      <a:pt x="23" y="35"/>
                      <a:pt x="23" y="36"/>
                      <a:pt x="23" y="37"/>
                    </a:cubicBezTo>
                    <a:cubicBezTo>
                      <a:pt x="22" y="37"/>
                      <a:pt x="21" y="38"/>
                      <a:pt x="20" y="39"/>
                    </a:cubicBezTo>
                    <a:cubicBezTo>
                      <a:pt x="19" y="40"/>
                      <a:pt x="17" y="40"/>
                      <a:pt x="16" y="40"/>
                    </a:cubicBezTo>
                    <a:cubicBezTo>
                      <a:pt x="16" y="43"/>
                      <a:pt x="13" y="42"/>
                      <a:pt x="12" y="43"/>
                    </a:cubicBezTo>
                    <a:cubicBezTo>
                      <a:pt x="11" y="43"/>
                      <a:pt x="11" y="43"/>
                      <a:pt x="10" y="43"/>
                    </a:cubicBezTo>
                    <a:cubicBezTo>
                      <a:pt x="9" y="44"/>
                      <a:pt x="10" y="43"/>
                      <a:pt x="9" y="43"/>
                    </a:cubicBezTo>
                    <a:cubicBezTo>
                      <a:pt x="8" y="43"/>
                      <a:pt x="8" y="44"/>
                      <a:pt x="6" y="44"/>
                    </a:cubicBezTo>
                    <a:cubicBezTo>
                      <a:pt x="5" y="44"/>
                      <a:pt x="5" y="42"/>
                      <a:pt x="5" y="41"/>
                    </a:cubicBezTo>
                    <a:cubicBezTo>
                      <a:pt x="5" y="40"/>
                      <a:pt x="3" y="40"/>
                      <a:pt x="3" y="40"/>
                    </a:cubicBezTo>
                    <a:cubicBezTo>
                      <a:pt x="2" y="37"/>
                      <a:pt x="3" y="37"/>
                      <a:pt x="6" y="37"/>
                    </a:cubicBezTo>
                    <a:cubicBezTo>
                      <a:pt x="4" y="34"/>
                      <a:pt x="5" y="32"/>
                      <a:pt x="4" y="29"/>
                    </a:cubicBezTo>
                    <a:cubicBezTo>
                      <a:pt x="6" y="29"/>
                      <a:pt x="4" y="28"/>
                      <a:pt x="3" y="27"/>
                    </a:cubicBezTo>
                    <a:cubicBezTo>
                      <a:pt x="3" y="28"/>
                      <a:pt x="1" y="25"/>
                      <a:pt x="1" y="25"/>
                    </a:cubicBezTo>
                    <a:cubicBezTo>
                      <a:pt x="0" y="22"/>
                      <a:pt x="6" y="20"/>
                      <a:pt x="6" y="18"/>
                    </a:cubicBezTo>
                    <a:cubicBezTo>
                      <a:pt x="6" y="15"/>
                      <a:pt x="6" y="11"/>
                      <a:pt x="7" y="9"/>
                    </a:cubicBezTo>
                    <a:cubicBezTo>
                      <a:pt x="8" y="8"/>
                      <a:pt x="6" y="7"/>
                      <a:pt x="5" y="6"/>
                    </a:cubicBezTo>
                    <a:cubicBezTo>
                      <a:pt x="5" y="5"/>
                      <a:pt x="5" y="3"/>
                      <a:pt x="5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4" name="Freeform 249"/>
              <p:cNvSpPr>
                <a:spLocks noEditPoints="1"/>
              </p:cNvSpPr>
              <p:nvPr/>
            </p:nvSpPr>
            <p:spPr bwMode="auto">
              <a:xfrm>
                <a:off x="3851" y="2211"/>
                <a:ext cx="71" cy="107"/>
              </a:xfrm>
              <a:custGeom>
                <a:avLst/>
                <a:gdLst>
                  <a:gd name="T0" fmla="*/ 4 w 30"/>
                  <a:gd name="T1" fmla="*/ 42 h 45"/>
                  <a:gd name="T2" fmla="*/ 4 w 30"/>
                  <a:gd name="T3" fmla="*/ 41 h 45"/>
                  <a:gd name="T4" fmla="*/ 2 w 30"/>
                  <a:gd name="T5" fmla="*/ 37 h 45"/>
                  <a:gd name="T6" fmla="*/ 4 w 30"/>
                  <a:gd name="T7" fmla="*/ 33 h 45"/>
                  <a:gd name="T8" fmla="*/ 3 w 30"/>
                  <a:gd name="T9" fmla="*/ 29 h 45"/>
                  <a:gd name="T10" fmla="*/ 4 w 30"/>
                  <a:gd name="T11" fmla="*/ 29 h 45"/>
                  <a:gd name="T12" fmla="*/ 3 w 30"/>
                  <a:gd name="T13" fmla="*/ 27 h 45"/>
                  <a:gd name="T14" fmla="*/ 0 w 30"/>
                  <a:gd name="T15" fmla="*/ 26 h 45"/>
                  <a:gd name="T16" fmla="*/ 0 w 30"/>
                  <a:gd name="T17" fmla="*/ 25 h 45"/>
                  <a:gd name="T18" fmla="*/ 0 w 30"/>
                  <a:gd name="T19" fmla="*/ 25 h 45"/>
                  <a:gd name="T20" fmla="*/ 3 w 30"/>
                  <a:gd name="T21" fmla="*/ 21 h 45"/>
                  <a:gd name="T22" fmla="*/ 5 w 30"/>
                  <a:gd name="T23" fmla="*/ 16 h 45"/>
                  <a:gd name="T24" fmla="*/ 6 w 30"/>
                  <a:gd name="T25" fmla="*/ 8 h 45"/>
                  <a:gd name="T26" fmla="*/ 4 w 30"/>
                  <a:gd name="T27" fmla="*/ 2 h 45"/>
                  <a:gd name="T28" fmla="*/ 4 w 30"/>
                  <a:gd name="T29" fmla="*/ 1 h 45"/>
                  <a:gd name="T30" fmla="*/ 7 w 30"/>
                  <a:gd name="T31" fmla="*/ 0 h 45"/>
                  <a:gd name="T32" fmla="*/ 16 w 30"/>
                  <a:gd name="T33" fmla="*/ 4 h 45"/>
                  <a:gd name="T34" fmla="*/ 29 w 30"/>
                  <a:gd name="T35" fmla="*/ 11 h 45"/>
                  <a:gd name="T36" fmla="*/ 29 w 30"/>
                  <a:gd name="T37" fmla="*/ 17 h 45"/>
                  <a:gd name="T38" fmla="*/ 27 w 30"/>
                  <a:gd name="T39" fmla="*/ 22 h 45"/>
                  <a:gd name="T40" fmla="*/ 25 w 30"/>
                  <a:gd name="T41" fmla="*/ 31 h 45"/>
                  <a:gd name="T42" fmla="*/ 26 w 30"/>
                  <a:gd name="T43" fmla="*/ 34 h 45"/>
                  <a:gd name="T44" fmla="*/ 24 w 30"/>
                  <a:gd name="T45" fmla="*/ 35 h 45"/>
                  <a:gd name="T46" fmla="*/ 23 w 30"/>
                  <a:gd name="T47" fmla="*/ 37 h 45"/>
                  <a:gd name="T48" fmla="*/ 20 w 30"/>
                  <a:gd name="T49" fmla="*/ 39 h 45"/>
                  <a:gd name="T50" fmla="*/ 16 w 30"/>
                  <a:gd name="T51" fmla="*/ 41 h 45"/>
                  <a:gd name="T52" fmla="*/ 13 w 30"/>
                  <a:gd name="T53" fmla="*/ 43 h 45"/>
                  <a:gd name="T54" fmla="*/ 10 w 30"/>
                  <a:gd name="T55" fmla="*/ 44 h 45"/>
                  <a:gd name="T56" fmla="*/ 8 w 30"/>
                  <a:gd name="T57" fmla="*/ 44 h 45"/>
                  <a:gd name="T58" fmla="*/ 5 w 30"/>
                  <a:gd name="T59" fmla="*/ 30 h 45"/>
                  <a:gd name="T60" fmla="*/ 6 w 30"/>
                  <a:gd name="T61" fmla="*/ 37 h 45"/>
                  <a:gd name="T62" fmla="*/ 5 w 30"/>
                  <a:gd name="T63" fmla="*/ 38 h 45"/>
                  <a:gd name="T64" fmla="*/ 4 w 30"/>
                  <a:gd name="T65" fmla="*/ 39 h 45"/>
                  <a:gd name="T66" fmla="*/ 6 w 30"/>
                  <a:gd name="T67" fmla="*/ 41 h 45"/>
                  <a:gd name="T68" fmla="*/ 6 w 30"/>
                  <a:gd name="T69" fmla="*/ 43 h 45"/>
                  <a:gd name="T70" fmla="*/ 9 w 30"/>
                  <a:gd name="T71" fmla="*/ 42 h 45"/>
                  <a:gd name="T72" fmla="*/ 10 w 30"/>
                  <a:gd name="T73" fmla="*/ 43 h 45"/>
                  <a:gd name="T74" fmla="*/ 13 w 30"/>
                  <a:gd name="T75" fmla="*/ 42 h 45"/>
                  <a:gd name="T76" fmla="*/ 15 w 30"/>
                  <a:gd name="T77" fmla="*/ 40 h 45"/>
                  <a:gd name="T78" fmla="*/ 16 w 30"/>
                  <a:gd name="T79" fmla="*/ 39 h 45"/>
                  <a:gd name="T80" fmla="*/ 20 w 30"/>
                  <a:gd name="T81" fmla="*/ 38 h 45"/>
                  <a:gd name="T82" fmla="*/ 22 w 30"/>
                  <a:gd name="T83" fmla="*/ 36 h 45"/>
                  <a:gd name="T84" fmla="*/ 23 w 30"/>
                  <a:gd name="T85" fmla="*/ 34 h 45"/>
                  <a:gd name="T86" fmla="*/ 24 w 30"/>
                  <a:gd name="T87" fmla="*/ 32 h 45"/>
                  <a:gd name="T88" fmla="*/ 24 w 30"/>
                  <a:gd name="T89" fmla="*/ 30 h 45"/>
                  <a:gd name="T90" fmla="*/ 22 w 30"/>
                  <a:gd name="T91" fmla="*/ 31 h 45"/>
                  <a:gd name="T92" fmla="*/ 27 w 30"/>
                  <a:gd name="T93" fmla="*/ 21 h 45"/>
                  <a:gd name="T94" fmla="*/ 28 w 30"/>
                  <a:gd name="T95" fmla="*/ 17 h 45"/>
                  <a:gd name="T96" fmla="*/ 28 w 30"/>
                  <a:gd name="T97" fmla="*/ 12 h 45"/>
                  <a:gd name="T98" fmla="*/ 15 w 30"/>
                  <a:gd name="T99" fmla="*/ 5 h 45"/>
                  <a:gd name="T100" fmla="*/ 6 w 30"/>
                  <a:gd name="T101" fmla="*/ 2 h 45"/>
                  <a:gd name="T102" fmla="*/ 6 w 30"/>
                  <a:gd name="T103" fmla="*/ 6 h 45"/>
                  <a:gd name="T104" fmla="*/ 8 w 30"/>
                  <a:gd name="T105" fmla="*/ 9 h 45"/>
                  <a:gd name="T106" fmla="*/ 6 w 30"/>
                  <a:gd name="T107" fmla="*/ 18 h 45"/>
                  <a:gd name="T108" fmla="*/ 1 w 30"/>
                  <a:gd name="T109" fmla="*/ 25 h 45"/>
                  <a:gd name="T110" fmla="*/ 6 w 30"/>
                  <a:gd name="T111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" h="45">
                    <a:moveTo>
                      <a:pt x="6" y="45"/>
                    </a:moveTo>
                    <a:cubicBezTo>
                      <a:pt x="5" y="45"/>
                      <a:pt x="5" y="43"/>
                      <a:pt x="4" y="42"/>
                    </a:cubicBezTo>
                    <a:cubicBezTo>
                      <a:pt x="4" y="42"/>
                      <a:pt x="4" y="41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3" y="41"/>
                      <a:pt x="3" y="40"/>
                      <a:pt x="2" y="40"/>
                    </a:cubicBezTo>
                    <a:cubicBezTo>
                      <a:pt x="2" y="39"/>
                      <a:pt x="2" y="38"/>
                      <a:pt x="2" y="37"/>
                    </a:cubicBezTo>
                    <a:cubicBezTo>
                      <a:pt x="3" y="37"/>
                      <a:pt x="3" y="37"/>
                      <a:pt x="5" y="37"/>
                    </a:cubicBezTo>
                    <a:cubicBezTo>
                      <a:pt x="4" y="35"/>
                      <a:pt x="4" y="34"/>
                      <a:pt x="4" y="33"/>
                    </a:cubicBezTo>
                    <a:cubicBezTo>
                      <a:pt x="4" y="32"/>
                      <a:pt x="4" y="31"/>
                      <a:pt x="3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3" y="28"/>
                      <a:pt x="3" y="28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1" y="26"/>
                      <a:pt x="0" y="26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3"/>
                      <a:pt x="1" y="22"/>
                      <a:pt x="3" y="21"/>
                    </a:cubicBezTo>
                    <a:cubicBezTo>
                      <a:pt x="4" y="20"/>
                      <a:pt x="5" y="19"/>
                      <a:pt x="5" y="18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3"/>
                      <a:pt x="5" y="11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7"/>
                      <a:pt x="5" y="7"/>
                      <a:pt x="5" y="6"/>
                    </a:cubicBezTo>
                    <a:cubicBezTo>
                      <a:pt x="4" y="5"/>
                      <a:pt x="4" y="4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0"/>
                    </a:cubicBezTo>
                    <a:cubicBezTo>
                      <a:pt x="9" y="0"/>
                      <a:pt x="11" y="1"/>
                      <a:pt x="14" y="2"/>
                    </a:cubicBezTo>
                    <a:cubicBezTo>
                      <a:pt x="14" y="3"/>
                      <a:pt x="15" y="3"/>
                      <a:pt x="16" y="4"/>
                    </a:cubicBezTo>
                    <a:cubicBezTo>
                      <a:pt x="18" y="5"/>
                      <a:pt x="21" y="6"/>
                      <a:pt x="23" y="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2"/>
                      <a:pt x="30" y="16"/>
                    </a:cubicBezTo>
                    <a:cubicBezTo>
                      <a:pt x="29" y="16"/>
                      <a:pt x="29" y="17"/>
                      <a:pt x="29" y="17"/>
                    </a:cubicBezTo>
                    <a:cubicBezTo>
                      <a:pt x="29" y="17"/>
                      <a:pt x="30" y="18"/>
                      <a:pt x="30" y="18"/>
                    </a:cubicBezTo>
                    <a:cubicBezTo>
                      <a:pt x="30" y="20"/>
                      <a:pt x="30" y="22"/>
                      <a:pt x="27" y="22"/>
                    </a:cubicBezTo>
                    <a:cubicBezTo>
                      <a:pt x="26" y="23"/>
                      <a:pt x="24" y="27"/>
                      <a:pt x="24" y="29"/>
                    </a:cubicBezTo>
                    <a:cubicBezTo>
                      <a:pt x="25" y="29"/>
                      <a:pt x="25" y="30"/>
                      <a:pt x="25" y="31"/>
                    </a:cubicBezTo>
                    <a:cubicBezTo>
                      <a:pt x="25" y="31"/>
                      <a:pt x="25" y="32"/>
                      <a:pt x="26" y="32"/>
                    </a:cubicBezTo>
                    <a:cubicBezTo>
                      <a:pt x="26" y="33"/>
                      <a:pt x="26" y="34"/>
                      <a:pt x="26" y="34"/>
                    </a:cubicBezTo>
                    <a:cubicBezTo>
                      <a:pt x="26" y="35"/>
                      <a:pt x="25" y="35"/>
                      <a:pt x="25" y="35"/>
                    </a:cubicBezTo>
                    <a:cubicBezTo>
                      <a:pt x="25" y="35"/>
                      <a:pt x="24" y="35"/>
                      <a:pt x="24" y="35"/>
                    </a:cubicBezTo>
                    <a:cubicBezTo>
                      <a:pt x="24" y="35"/>
                      <a:pt x="24" y="36"/>
                      <a:pt x="24" y="36"/>
                    </a:cubicBezTo>
                    <a:cubicBezTo>
                      <a:pt x="24" y="36"/>
                      <a:pt x="23" y="37"/>
                      <a:pt x="23" y="37"/>
                    </a:cubicBezTo>
                    <a:cubicBezTo>
                      <a:pt x="22" y="38"/>
                      <a:pt x="22" y="38"/>
                      <a:pt x="21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9" y="40"/>
                      <a:pt x="18" y="40"/>
                      <a:pt x="17" y="41"/>
                    </a:cubicBezTo>
                    <a:cubicBezTo>
                      <a:pt x="17" y="41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2"/>
                    </a:cubicBezTo>
                    <a:cubicBezTo>
                      <a:pt x="15" y="43"/>
                      <a:pt x="14" y="43"/>
                      <a:pt x="13" y="43"/>
                    </a:cubicBezTo>
                    <a:cubicBezTo>
                      <a:pt x="13" y="43"/>
                      <a:pt x="12" y="43"/>
                      <a:pt x="12" y="43"/>
                    </a:cubicBezTo>
                    <a:cubicBezTo>
                      <a:pt x="12" y="44"/>
                      <a:pt x="11" y="44"/>
                      <a:pt x="10" y="44"/>
                    </a:cubicBezTo>
                    <a:cubicBezTo>
                      <a:pt x="10" y="44"/>
                      <a:pt x="9" y="44"/>
                      <a:pt x="9" y="44"/>
                    </a:cubicBezTo>
                    <a:cubicBezTo>
                      <a:pt x="9" y="44"/>
                      <a:pt x="8" y="44"/>
                      <a:pt x="8" y="44"/>
                    </a:cubicBezTo>
                    <a:cubicBezTo>
                      <a:pt x="8" y="44"/>
                      <a:pt x="7" y="45"/>
                      <a:pt x="6" y="45"/>
                    </a:cubicBezTo>
                    <a:close/>
                    <a:moveTo>
                      <a:pt x="5" y="30"/>
                    </a:moveTo>
                    <a:cubicBezTo>
                      <a:pt x="5" y="31"/>
                      <a:pt x="5" y="32"/>
                      <a:pt x="5" y="33"/>
                    </a:cubicBezTo>
                    <a:cubicBezTo>
                      <a:pt x="5" y="34"/>
                      <a:pt x="6" y="35"/>
                      <a:pt x="6" y="37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4" y="38"/>
                      <a:pt x="3" y="38"/>
                      <a:pt x="3" y="38"/>
                    </a:cubicBezTo>
                    <a:cubicBezTo>
                      <a:pt x="3" y="38"/>
                      <a:pt x="3" y="38"/>
                      <a:pt x="4" y="39"/>
                    </a:cubicBezTo>
                    <a:cubicBezTo>
                      <a:pt x="4" y="39"/>
                      <a:pt x="4" y="39"/>
                      <a:pt x="4" y="40"/>
                    </a:cubicBezTo>
                    <a:cubicBezTo>
                      <a:pt x="5" y="40"/>
                      <a:pt x="5" y="40"/>
                      <a:pt x="6" y="41"/>
                    </a:cubicBezTo>
                    <a:cubicBezTo>
                      <a:pt x="6" y="41"/>
                      <a:pt x="6" y="41"/>
                      <a:pt x="6" y="42"/>
                    </a:cubicBezTo>
                    <a:cubicBezTo>
                      <a:pt x="6" y="42"/>
                      <a:pt x="6" y="43"/>
                      <a:pt x="6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8" y="43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0" y="43"/>
                      <a:pt x="10" y="43"/>
                    </a:cubicBezTo>
                    <a:cubicBezTo>
                      <a:pt x="11" y="43"/>
                      <a:pt x="11" y="42"/>
                      <a:pt x="11" y="42"/>
                    </a:cubicBezTo>
                    <a:cubicBezTo>
                      <a:pt x="12" y="42"/>
                      <a:pt x="13" y="42"/>
                      <a:pt x="13" y="42"/>
                    </a:cubicBezTo>
                    <a:cubicBezTo>
                      <a:pt x="14" y="42"/>
                      <a:pt x="15" y="41"/>
                      <a:pt x="15" y="41"/>
                    </a:cubicBezTo>
                    <a:cubicBezTo>
                      <a:pt x="15" y="41"/>
                      <a:pt x="15" y="41"/>
                      <a:pt x="15" y="40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6" y="39"/>
                      <a:pt x="17" y="39"/>
                    </a:cubicBezTo>
                    <a:cubicBezTo>
                      <a:pt x="18" y="39"/>
                      <a:pt x="19" y="39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7"/>
                      <a:pt x="21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5"/>
                      <a:pt x="22" y="35"/>
                      <a:pt x="23" y="34"/>
                    </a:cubicBezTo>
                    <a:cubicBezTo>
                      <a:pt x="24" y="34"/>
                      <a:pt x="24" y="33"/>
                      <a:pt x="25" y="33"/>
                    </a:cubicBezTo>
                    <a:cubicBezTo>
                      <a:pt x="25" y="33"/>
                      <a:pt x="25" y="33"/>
                      <a:pt x="24" y="32"/>
                    </a:cubicBezTo>
                    <a:cubicBezTo>
                      <a:pt x="24" y="32"/>
                      <a:pt x="24" y="32"/>
                      <a:pt x="24" y="31"/>
                    </a:cubicBezTo>
                    <a:cubicBezTo>
                      <a:pt x="24" y="31"/>
                      <a:pt x="24" y="31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28"/>
                      <a:pt x="24" y="21"/>
                      <a:pt x="27" y="21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8" y="18"/>
                      <a:pt x="28" y="17"/>
                      <a:pt x="28" y="17"/>
                    </a:cubicBezTo>
                    <a:cubicBezTo>
                      <a:pt x="28" y="17"/>
                      <a:pt x="28" y="16"/>
                      <a:pt x="28" y="16"/>
                    </a:cubicBezTo>
                    <a:cubicBezTo>
                      <a:pt x="28" y="15"/>
                      <a:pt x="28" y="12"/>
                      <a:pt x="28" y="12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0" y="7"/>
                      <a:pt x="18" y="6"/>
                      <a:pt x="15" y="5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0" y="2"/>
                      <a:pt x="8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5"/>
                      <a:pt x="6" y="6"/>
                    </a:cubicBezTo>
                    <a:cubicBezTo>
                      <a:pt x="6" y="6"/>
                      <a:pt x="6" y="7"/>
                      <a:pt x="7" y="7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11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8"/>
                    </a:cubicBezTo>
                    <a:cubicBezTo>
                      <a:pt x="6" y="19"/>
                      <a:pt x="5" y="21"/>
                      <a:pt x="4" y="22"/>
                    </a:cubicBezTo>
                    <a:cubicBezTo>
                      <a:pt x="2" y="23"/>
                      <a:pt x="1" y="24"/>
                      <a:pt x="1" y="25"/>
                    </a:cubicBezTo>
                    <a:cubicBezTo>
                      <a:pt x="2" y="25"/>
                      <a:pt x="3" y="26"/>
                      <a:pt x="3" y="27"/>
                    </a:cubicBezTo>
                    <a:cubicBezTo>
                      <a:pt x="4" y="27"/>
                      <a:pt x="6" y="28"/>
                      <a:pt x="6" y="29"/>
                    </a:cubicBezTo>
                    <a:cubicBezTo>
                      <a:pt x="6" y="29"/>
                      <a:pt x="5" y="30"/>
                      <a:pt x="5" y="3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5" name="Freeform 250"/>
              <p:cNvSpPr/>
              <p:nvPr/>
            </p:nvSpPr>
            <p:spPr bwMode="auto">
              <a:xfrm>
                <a:off x="3836" y="2337"/>
                <a:ext cx="50" cy="60"/>
              </a:xfrm>
              <a:custGeom>
                <a:avLst/>
                <a:gdLst>
                  <a:gd name="T0" fmla="*/ 21 w 21"/>
                  <a:gd name="T1" fmla="*/ 1 h 25"/>
                  <a:gd name="T2" fmla="*/ 16 w 21"/>
                  <a:gd name="T3" fmla="*/ 1 h 25"/>
                  <a:gd name="T4" fmla="*/ 13 w 21"/>
                  <a:gd name="T5" fmla="*/ 6 h 25"/>
                  <a:gd name="T6" fmla="*/ 6 w 21"/>
                  <a:gd name="T7" fmla="*/ 8 h 25"/>
                  <a:gd name="T8" fmla="*/ 9 w 21"/>
                  <a:gd name="T9" fmla="*/ 7 h 25"/>
                  <a:gd name="T10" fmla="*/ 8 w 21"/>
                  <a:gd name="T11" fmla="*/ 10 h 25"/>
                  <a:gd name="T12" fmla="*/ 8 w 21"/>
                  <a:gd name="T13" fmla="*/ 17 h 25"/>
                  <a:gd name="T14" fmla="*/ 5 w 21"/>
                  <a:gd name="T15" fmla="*/ 15 h 25"/>
                  <a:gd name="T16" fmla="*/ 2 w 21"/>
                  <a:gd name="T17" fmla="*/ 18 h 25"/>
                  <a:gd name="T18" fmla="*/ 1 w 21"/>
                  <a:gd name="T19" fmla="*/ 21 h 25"/>
                  <a:gd name="T20" fmla="*/ 3 w 21"/>
                  <a:gd name="T21" fmla="*/ 24 h 25"/>
                  <a:gd name="T22" fmla="*/ 5 w 21"/>
                  <a:gd name="T23" fmla="*/ 23 h 25"/>
                  <a:gd name="T24" fmla="*/ 7 w 21"/>
                  <a:gd name="T25" fmla="*/ 23 h 25"/>
                  <a:gd name="T26" fmla="*/ 9 w 21"/>
                  <a:gd name="T27" fmla="*/ 22 h 25"/>
                  <a:gd name="T28" fmla="*/ 13 w 21"/>
                  <a:gd name="T29" fmla="*/ 21 h 25"/>
                  <a:gd name="T30" fmla="*/ 16 w 21"/>
                  <a:gd name="T31" fmla="*/ 14 h 25"/>
                  <a:gd name="T32" fmla="*/ 19 w 21"/>
                  <a:gd name="T33" fmla="*/ 8 h 25"/>
                  <a:gd name="T34" fmla="*/ 21 w 21"/>
                  <a:gd name="T3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25">
                    <a:moveTo>
                      <a:pt x="21" y="1"/>
                    </a:moveTo>
                    <a:cubicBezTo>
                      <a:pt x="19" y="2"/>
                      <a:pt x="17" y="0"/>
                      <a:pt x="16" y="1"/>
                    </a:cubicBezTo>
                    <a:cubicBezTo>
                      <a:pt x="14" y="3"/>
                      <a:pt x="14" y="4"/>
                      <a:pt x="13" y="6"/>
                    </a:cubicBezTo>
                    <a:cubicBezTo>
                      <a:pt x="12" y="4"/>
                      <a:pt x="4" y="5"/>
                      <a:pt x="6" y="8"/>
                    </a:cubicBezTo>
                    <a:cubicBezTo>
                      <a:pt x="7" y="7"/>
                      <a:pt x="8" y="6"/>
                      <a:pt x="9" y="7"/>
                    </a:cubicBezTo>
                    <a:cubicBezTo>
                      <a:pt x="10" y="8"/>
                      <a:pt x="8" y="9"/>
                      <a:pt x="8" y="10"/>
                    </a:cubicBezTo>
                    <a:cubicBezTo>
                      <a:pt x="8" y="12"/>
                      <a:pt x="10" y="16"/>
                      <a:pt x="8" y="17"/>
                    </a:cubicBezTo>
                    <a:cubicBezTo>
                      <a:pt x="7" y="17"/>
                      <a:pt x="6" y="15"/>
                      <a:pt x="5" y="15"/>
                    </a:cubicBezTo>
                    <a:cubicBezTo>
                      <a:pt x="4" y="16"/>
                      <a:pt x="2" y="17"/>
                      <a:pt x="2" y="18"/>
                    </a:cubicBezTo>
                    <a:cubicBezTo>
                      <a:pt x="2" y="20"/>
                      <a:pt x="1" y="19"/>
                      <a:pt x="1" y="21"/>
                    </a:cubicBezTo>
                    <a:cubicBezTo>
                      <a:pt x="0" y="22"/>
                      <a:pt x="2" y="23"/>
                      <a:pt x="3" y="24"/>
                    </a:cubicBezTo>
                    <a:cubicBezTo>
                      <a:pt x="4" y="22"/>
                      <a:pt x="5" y="23"/>
                      <a:pt x="5" y="23"/>
                    </a:cubicBezTo>
                    <a:cubicBezTo>
                      <a:pt x="6" y="23"/>
                      <a:pt x="7" y="23"/>
                      <a:pt x="7" y="23"/>
                    </a:cubicBezTo>
                    <a:cubicBezTo>
                      <a:pt x="7" y="23"/>
                      <a:pt x="9" y="22"/>
                      <a:pt x="9" y="22"/>
                    </a:cubicBezTo>
                    <a:cubicBezTo>
                      <a:pt x="9" y="25"/>
                      <a:pt x="12" y="22"/>
                      <a:pt x="13" y="21"/>
                    </a:cubicBezTo>
                    <a:cubicBezTo>
                      <a:pt x="15" y="19"/>
                      <a:pt x="14" y="16"/>
                      <a:pt x="16" y="14"/>
                    </a:cubicBezTo>
                    <a:cubicBezTo>
                      <a:pt x="18" y="12"/>
                      <a:pt x="18" y="11"/>
                      <a:pt x="19" y="8"/>
                    </a:cubicBezTo>
                    <a:cubicBezTo>
                      <a:pt x="19" y="5"/>
                      <a:pt x="21" y="3"/>
                      <a:pt x="21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6" name="Freeform 251"/>
              <p:cNvSpPr>
                <a:spLocks noEditPoints="1"/>
              </p:cNvSpPr>
              <p:nvPr/>
            </p:nvSpPr>
            <p:spPr bwMode="auto">
              <a:xfrm>
                <a:off x="3836" y="2337"/>
                <a:ext cx="50" cy="60"/>
              </a:xfrm>
              <a:custGeom>
                <a:avLst/>
                <a:gdLst>
                  <a:gd name="T0" fmla="*/ 2 w 21"/>
                  <a:gd name="T1" fmla="*/ 24 h 25"/>
                  <a:gd name="T2" fmla="*/ 0 w 21"/>
                  <a:gd name="T3" fmla="*/ 20 h 25"/>
                  <a:gd name="T4" fmla="*/ 1 w 21"/>
                  <a:gd name="T5" fmla="*/ 18 h 25"/>
                  <a:gd name="T6" fmla="*/ 4 w 21"/>
                  <a:gd name="T7" fmla="*/ 15 h 25"/>
                  <a:gd name="T8" fmla="*/ 8 w 21"/>
                  <a:gd name="T9" fmla="*/ 16 h 25"/>
                  <a:gd name="T10" fmla="*/ 7 w 21"/>
                  <a:gd name="T11" fmla="*/ 10 h 25"/>
                  <a:gd name="T12" fmla="*/ 8 w 21"/>
                  <a:gd name="T13" fmla="*/ 7 h 25"/>
                  <a:gd name="T14" fmla="*/ 7 w 21"/>
                  <a:gd name="T15" fmla="*/ 8 h 25"/>
                  <a:gd name="T16" fmla="*/ 6 w 21"/>
                  <a:gd name="T17" fmla="*/ 8 h 25"/>
                  <a:gd name="T18" fmla="*/ 9 w 21"/>
                  <a:gd name="T19" fmla="*/ 4 h 25"/>
                  <a:gd name="T20" fmla="*/ 16 w 21"/>
                  <a:gd name="T21" fmla="*/ 1 h 25"/>
                  <a:gd name="T22" fmla="*/ 20 w 21"/>
                  <a:gd name="T23" fmla="*/ 0 h 25"/>
                  <a:gd name="T24" fmla="*/ 21 w 21"/>
                  <a:gd name="T25" fmla="*/ 1 h 25"/>
                  <a:gd name="T26" fmla="*/ 19 w 21"/>
                  <a:gd name="T27" fmla="*/ 8 h 25"/>
                  <a:gd name="T28" fmla="*/ 16 w 21"/>
                  <a:gd name="T29" fmla="*/ 15 h 25"/>
                  <a:gd name="T30" fmla="*/ 14 w 21"/>
                  <a:gd name="T31" fmla="*/ 21 h 25"/>
                  <a:gd name="T32" fmla="*/ 10 w 21"/>
                  <a:gd name="T33" fmla="*/ 24 h 25"/>
                  <a:gd name="T34" fmla="*/ 8 w 21"/>
                  <a:gd name="T35" fmla="*/ 23 h 25"/>
                  <a:gd name="T36" fmla="*/ 7 w 21"/>
                  <a:gd name="T37" fmla="*/ 23 h 25"/>
                  <a:gd name="T38" fmla="*/ 7 w 21"/>
                  <a:gd name="T39" fmla="*/ 24 h 25"/>
                  <a:gd name="T40" fmla="*/ 6 w 21"/>
                  <a:gd name="T41" fmla="*/ 24 h 25"/>
                  <a:gd name="T42" fmla="*/ 6 w 21"/>
                  <a:gd name="T43" fmla="*/ 24 h 25"/>
                  <a:gd name="T44" fmla="*/ 4 w 21"/>
                  <a:gd name="T45" fmla="*/ 23 h 25"/>
                  <a:gd name="T46" fmla="*/ 3 w 21"/>
                  <a:gd name="T47" fmla="*/ 25 h 25"/>
                  <a:gd name="T48" fmla="*/ 3 w 21"/>
                  <a:gd name="T49" fmla="*/ 18 h 25"/>
                  <a:gd name="T50" fmla="*/ 1 w 21"/>
                  <a:gd name="T51" fmla="*/ 21 h 25"/>
                  <a:gd name="T52" fmla="*/ 3 w 21"/>
                  <a:gd name="T53" fmla="*/ 23 h 25"/>
                  <a:gd name="T54" fmla="*/ 5 w 21"/>
                  <a:gd name="T55" fmla="*/ 22 h 25"/>
                  <a:gd name="T56" fmla="*/ 6 w 21"/>
                  <a:gd name="T57" fmla="*/ 22 h 25"/>
                  <a:gd name="T58" fmla="*/ 7 w 21"/>
                  <a:gd name="T59" fmla="*/ 23 h 25"/>
                  <a:gd name="T60" fmla="*/ 10 w 21"/>
                  <a:gd name="T61" fmla="*/ 21 h 25"/>
                  <a:gd name="T62" fmla="*/ 10 w 21"/>
                  <a:gd name="T63" fmla="*/ 23 h 25"/>
                  <a:gd name="T64" fmla="*/ 13 w 21"/>
                  <a:gd name="T65" fmla="*/ 18 h 25"/>
                  <a:gd name="T66" fmla="*/ 18 w 21"/>
                  <a:gd name="T67" fmla="*/ 9 h 25"/>
                  <a:gd name="T68" fmla="*/ 19 w 21"/>
                  <a:gd name="T69" fmla="*/ 4 h 25"/>
                  <a:gd name="T70" fmla="*/ 18 w 21"/>
                  <a:gd name="T71" fmla="*/ 2 h 25"/>
                  <a:gd name="T72" fmla="*/ 14 w 21"/>
                  <a:gd name="T73" fmla="*/ 7 h 25"/>
                  <a:gd name="T74" fmla="*/ 13 w 21"/>
                  <a:gd name="T75" fmla="*/ 7 h 25"/>
                  <a:gd name="T76" fmla="*/ 7 w 21"/>
                  <a:gd name="T77" fmla="*/ 6 h 25"/>
                  <a:gd name="T78" fmla="*/ 9 w 21"/>
                  <a:gd name="T79" fmla="*/ 9 h 25"/>
                  <a:gd name="T80" fmla="*/ 9 w 21"/>
                  <a:gd name="T81" fmla="*/ 12 h 25"/>
                  <a:gd name="T82" fmla="*/ 7 w 21"/>
                  <a:gd name="T83" fmla="*/ 18 h 25"/>
                  <a:gd name="T84" fmla="*/ 5 w 21"/>
                  <a:gd name="T85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25">
                    <a:moveTo>
                      <a:pt x="3" y="25"/>
                    </a:move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8"/>
                    </a:cubicBezTo>
                    <a:cubicBezTo>
                      <a:pt x="1" y="17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5"/>
                      <a:pt x="6" y="15"/>
                      <a:pt x="6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4"/>
                      <a:pt x="8" y="12"/>
                    </a:cubicBezTo>
                    <a:cubicBezTo>
                      <a:pt x="8" y="11"/>
                      <a:pt x="7" y="10"/>
                      <a:pt x="7" y="10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6" y="4"/>
                      <a:pt x="8" y="4"/>
                      <a:pt x="9" y="4"/>
                    </a:cubicBezTo>
                    <a:cubicBezTo>
                      <a:pt x="10" y="4"/>
                      <a:pt x="12" y="4"/>
                      <a:pt x="13" y="5"/>
                    </a:cubicBezTo>
                    <a:cubicBezTo>
                      <a:pt x="13" y="3"/>
                      <a:pt x="13" y="2"/>
                      <a:pt x="16" y="1"/>
                    </a:cubicBezTo>
                    <a:cubicBezTo>
                      <a:pt x="16" y="0"/>
                      <a:pt x="17" y="0"/>
                      <a:pt x="18" y="1"/>
                    </a:cubicBezTo>
                    <a:cubicBezTo>
                      <a:pt x="19" y="1"/>
                      <a:pt x="20" y="1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4"/>
                      <a:pt x="20" y="5"/>
                    </a:cubicBezTo>
                    <a:cubicBezTo>
                      <a:pt x="20" y="6"/>
                      <a:pt x="19" y="7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11"/>
                      <a:pt x="19" y="13"/>
                      <a:pt x="16" y="15"/>
                    </a:cubicBezTo>
                    <a:cubicBezTo>
                      <a:pt x="15" y="15"/>
                      <a:pt x="15" y="17"/>
                      <a:pt x="15" y="18"/>
                    </a:cubicBezTo>
                    <a:cubicBezTo>
                      <a:pt x="15" y="19"/>
                      <a:pt x="14" y="20"/>
                      <a:pt x="14" y="21"/>
                    </a:cubicBezTo>
                    <a:cubicBezTo>
                      <a:pt x="13" y="22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3"/>
                      <a:pt x="9" y="23"/>
                      <a:pt x="8" y="23"/>
                    </a:cubicBezTo>
                    <a:cubicBezTo>
                      <a:pt x="8" y="23"/>
                      <a:pt x="8" y="24"/>
                      <a:pt x="7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4"/>
                      <a:pt x="3" y="24"/>
                    </a:cubicBezTo>
                    <a:lnTo>
                      <a:pt x="3" y="25"/>
                    </a:lnTo>
                    <a:close/>
                    <a:moveTo>
                      <a:pt x="5" y="16"/>
                    </a:moveTo>
                    <a:cubicBezTo>
                      <a:pt x="4" y="16"/>
                      <a:pt x="3" y="17"/>
                      <a:pt x="3" y="18"/>
                    </a:cubicBezTo>
                    <a:cubicBezTo>
                      <a:pt x="3" y="19"/>
                      <a:pt x="2" y="20"/>
                      <a:pt x="2" y="20"/>
                    </a:cubicBezTo>
                    <a:cubicBezTo>
                      <a:pt x="2" y="20"/>
                      <a:pt x="1" y="20"/>
                      <a:pt x="1" y="21"/>
                    </a:cubicBezTo>
                    <a:cubicBezTo>
                      <a:pt x="1" y="21"/>
                      <a:pt x="2" y="22"/>
                      <a:pt x="2" y="2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2"/>
                      <a:pt x="4" y="22"/>
                      <a:pt x="4" y="22"/>
                    </a:cubicBezTo>
                    <a:cubicBezTo>
                      <a:pt x="4" y="22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7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2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2" y="21"/>
                      <a:pt x="13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4" y="16"/>
                      <a:pt x="14" y="15"/>
                      <a:pt x="15" y="14"/>
                    </a:cubicBezTo>
                    <a:cubicBezTo>
                      <a:pt x="17" y="12"/>
                      <a:pt x="18" y="11"/>
                      <a:pt x="18" y="9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6"/>
                      <a:pt x="19" y="5"/>
                      <a:pt x="19" y="4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4" y="3"/>
                      <a:pt x="14" y="4"/>
                      <a:pt x="14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6"/>
                      <a:pt x="11" y="6"/>
                      <a:pt x="9" y="6"/>
                    </a:cubicBezTo>
                    <a:cubicBezTo>
                      <a:pt x="8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9" y="7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1"/>
                      <a:pt x="9" y="12"/>
                    </a:cubicBezTo>
                    <a:cubicBezTo>
                      <a:pt x="9" y="14"/>
                      <a:pt x="10" y="17"/>
                      <a:pt x="8" y="18"/>
                    </a:cubicBezTo>
                    <a:cubicBezTo>
                      <a:pt x="8" y="18"/>
                      <a:pt x="8" y="18"/>
                      <a:pt x="7" y="18"/>
                    </a:cubicBezTo>
                    <a:cubicBezTo>
                      <a:pt x="7" y="18"/>
                      <a:pt x="6" y="17"/>
                      <a:pt x="6" y="17"/>
                    </a:cubicBezTo>
                    <a:cubicBezTo>
                      <a:pt x="5" y="16"/>
                      <a:pt x="5" y="16"/>
                      <a:pt x="5" y="1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7" name="Freeform 252"/>
              <p:cNvSpPr/>
              <p:nvPr/>
            </p:nvSpPr>
            <p:spPr bwMode="auto">
              <a:xfrm>
                <a:off x="3770" y="2280"/>
                <a:ext cx="21" cy="48"/>
              </a:xfrm>
              <a:custGeom>
                <a:avLst/>
                <a:gdLst>
                  <a:gd name="T0" fmla="*/ 7 w 9"/>
                  <a:gd name="T1" fmla="*/ 18 h 20"/>
                  <a:gd name="T2" fmla="*/ 3 w 9"/>
                  <a:gd name="T3" fmla="*/ 9 h 20"/>
                  <a:gd name="T4" fmla="*/ 2 w 9"/>
                  <a:gd name="T5" fmla="*/ 4 h 20"/>
                  <a:gd name="T6" fmla="*/ 5 w 9"/>
                  <a:gd name="T7" fmla="*/ 2 h 20"/>
                  <a:gd name="T8" fmla="*/ 8 w 9"/>
                  <a:gd name="T9" fmla="*/ 8 h 20"/>
                  <a:gd name="T10" fmla="*/ 7 w 9"/>
                  <a:gd name="T11" fmla="*/ 12 h 20"/>
                  <a:gd name="T12" fmla="*/ 7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7" y="18"/>
                    </a:moveTo>
                    <a:cubicBezTo>
                      <a:pt x="2" y="20"/>
                      <a:pt x="4" y="11"/>
                      <a:pt x="3" y="9"/>
                    </a:cubicBezTo>
                    <a:cubicBezTo>
                      <a:pt x="2" y="7"/>
                      <a:pt x="0" y="7"/>
                      <a:pt x="2" y="4"/>
                    </a:cubicBezTo>
                    <a:cubicBezTo>
                      <a:pt x="3" y="4"/>
                      <a:pt x="6" y="4"/>
                      <a:pt x="5" y="2"/>
                    </a:cubicBezTo>
                    <a:cubicBezTo>
                      <a:pt x="9" y="0"/>
                      <a:pt x="8" y="7"/>
                      <a:pt x="8" y="8"/>
                    </a:cubicBezTo>
                    <a:cubicBezTo>
                      <a:pt x="8" y="9"/>
                      <a:pt x="7" y="11"/>
                      <a:pt x="7" y="12"/>
                    </a:cubicBezTo>
                    <a:cubicBezTo>
                      <a:pt x="6" y="14"/>
                      <a:pt x="7" y="16"/>
                      <a:pt x="7" y="1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8" name="Freeform 253"/>
              <p:cNvSpPr>
                <a:spLocks noEditPoints="1"/>
              </p:cNvSpPr>
              <p:nvPr/>
            </p:nvSpPr>
            <p:spPr bwMode="auto">
              <a:xfrm>
                <a:off x="3770" y="2282"/>
                <a:ext cx="21" cy="43"/>
              </a:xfrm>
              <a:custGeom>
                <a:avLst/>
                <a:gdLst>
                  <a:gd name="T0" fmla="*/ 5 w 9"/>
                  <a:gd name="T1" fmla="*/ 18 h 18"/>
                  <a:gd name="T2" fmla="*/ 2 w 9"/>
                  <a:gd name="T3" fmla="*/ 11 h 18"/>
                  <a:gd name="T4" fmla="*/ 2 w 9"/>
                  <a:gd name="T5" fmla="*/ 8 h 18"/>
                  <a:gd name="T6" fmla="*/ 1 w 9"/>
                  <a:gd name="T7" fmla="*/ 7 h 18"/>
                  <a:gd name="T8" fmla="*/ 2 w 9"/>
                  <a:gd name="T9" fmla="*/ 3 h 18"/>
                  <a:gd name="T10" fmla="*/ 4 w 9"/>
                  <a:gd name="T11" fmla="*/ 2 h 18"/>
                  <a:gd name="T12" fmla="*/ 5 w 9"/>
                  <a:gd name="T13" fmla="*/ 2 h 18"/>
                  <a:gd name="T14" fmla="*/ 5 w 9"/>
                  <a:gd name="T15" fmla="*/ 1 h 18"/>
                  <a:gd name="T16" fmla="*/ 5 w 9"/>
                  <a:gd name="T17" fmla="*/ 1 h 18"/>
                  <a:gd name="T18" fmla="*/ 5 w 9"/>
                  <a:gd name="T19" fmla="*/ 1 h 18"/>
                  <a:gd name="T20" fmla="*/ 8 w 9"/>
                  <a:gd name="T21" fmla="*/ 1 h 18"/>
                  <a:gd name="T22" fmla="*/ 9 w 9"/>
                  <a:gd name="T23" fmla="*/ 6 h 18"/>
                  <a:gd name="T24" fmla="*/ 9 w 9"/>
                  <a:gd name="T25" fmla="*/ 7 h 18"/>
                  <a:gd name="T26" fmla="*/ 8 w 9"/>
                  <a:gd name="T27" fmla="*/ 9 h 18"/>
                  <a:gd name="T28" fmla="*/ 7 w 9"/>
                  <a:gd name="T29" fmla="*/ 11 h 18"/>
                  <a:gd name="T30" fmla="*/ 7 w 9"/>
                  <a:gd name="T31" fmla="*/ 15 h 18"/>
                  <a:gd name="T32" fmla="*/ 7 w 9"/>
                  <a:gd name="T33" fmla="*/ 17 h 18"/>
                  <a:gd name="T34" fmla="*/ 7 w 9"/>
                  <a:gd name="T35" fmla="*/ 17 h 18"/>
                  <a:gd name="T36" fmla="*/ 7 w 9"/>
                  <a:gd name="T37" fmla="*/ 18 h 18"/>
                  <a:gd name="T38" fmla="*/ 5 w 9"/>
                  <a:gd name="T39" fmla="*/ 18 h 18"/>
                  <a:gd name="T40" fmla="*/ 6 w 9"/>
                  <a:gd name="T41" fmla="*/ 1 h 18"/>
                  <a:gd name="T42" fmla="*/ 6 w 9"/>
                  <a:gd name="T43" fmla="*/ 3 h 18"/>
                  <a:gd name="T44" fmla="*/ 4 w 9"/>
                  <a:gd name="T45" fmla="*/ 4 h 18"/>
                  <a:gd name="T46" fmla="*/ 3 w 9"/>
                  <a:gd name="T47" fmla="*/ 4 h 18"/>
                  <a:gd name="T48" fmla="*/ 2 w 9"/>
                  <a:gd name="T49" fmla="*/ 6 h 18"/>
                  <a:gd name="T50" fmla="*/ 3 w 9"/>
                  <a:gd name="T51" fmla="*/ 8 h 18"/>
                  <a:gd name="T52" fmla="*/ 4 w 9"/>
                  <a:gd name="T53" fmla="*/ 11 h 18"/>
                  <a:gd name="T54" fmla="*/ 5 w 9"/>
                  <a:gd name="T55" fmla="*/ 17 h 18"/>
                  <a:gd name="T56" fmla="*/ 6 w 9"/>
                  <a:gd name="T57" fmla="*/ 16 h 18"/>
                  <a:gd name="T58" fmla="*/ 6 w 9"/>
                  <a:gd name="T59" fmla="*/ 15 h 18"/>
                  <a:gd name="T60" fmla="*/ 6 w 9"/>
                  <a:gd name="T61" fmla="*/ 11 h 18"/>
                  <a:gd name="T62" fmla="*/ 7 w 9"/>
                  <a:gd name="T63" fmla="*/ 9 h 18"/>
                  <a:gd name="T64" fmla="*/ 8 w 9"/>
                  <a:gd name="T65" fmla="*/ 7 h 18"/>
                  <a:gd name="T66" fmla="*/ 8 w 9"/>
                  <a:gd name="T67" fmla="*/ 6 h 18"/>
                  <a:gd name="T68" fmla="*/ 7 w 9"/>
                  <a:gd name="T69" fmla="*/ 1 h 18"/>
                  <a:gd name="T70" fmla="*/ 6 w 9"/>
                  <a:gd name="T7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" h="18">
                    <a:moveTo>
                      <a:pt x="5" y="18"/>
                    </a:moveTo>
                    <a:cubicBezTo>
                      <a:pt x="3" y="18"/>
                      <a:pt x="3" y="14"/>
                      <a:pt x="2" y="11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7"/>
                      <a:pt x="2" y="7"/>
                      <a:pt x="1" y="7"/>
                    </a:cubicBezTo>
                    <a:cubicBezTo>
                      <a:pt x="0" y="6"/>
                      <a:pt x="0" y="5"/>
                      <a:pt x="2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9" y="2"/>
                      <a:pt x="9" y="4"/>
                      <a:pt x="9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8" y="9"/>
                    </a:cubicBezTo>
                    <a:cubicBezTo>
                      <a:pt x="8" y="10"/>
                      <a:pt x="7" y="11"/>
                      <a:pt x="7" y="11"/>
                    </a:cubicBezTo>
                    <a:cubicBezTo>
                      <a:pt x="7" y="12"/>
                      <a:pt x="7" y="14"/>
                      <a:pt x="7" y="15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lose/>
                    <a:moveTo>
                      <a:pt x="6" y="1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4" y="8"/>
                      <a:pt x="4" y="10"/>
                      <a:pt x="4" y="11"/>
                    </a:cubicBezTo>
                    <a:cubicBezTo>
                      <a:pt x="4" y="13"/>
                      <a:pt x="4" y="17"/>
                      <a:pt x="5" y="17"/>
                    </a:cubicBezTo>
                    <a:cubicBezTo>
                      <a:pt x="6" y="17"/>
                      <a:pt x="6" y="17"/>
                      <a:pt x="6" y="16"/>
                    </a:cubicBezTo>
                    <a:cubicBezTo>
                      <a:pt x="6" y="16"/>
                      <a:pt x="6" y="16"/>
                      <a:pt x="6" y="15"/>
                    </a:cubicBezTo>
                    <a:cubicBezTo>
                      <a:pt x="6" y="14"/>
                      <a:pt x="6" y="12"/>
                      <a:pt x="6" y="11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7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399" name="Freeform 254"/>
              <p:cNvSpPr/>
              <p:nvPr/>
            </p:nvSpPr>
            <p:spPr bwMode="auto">
              <a:xfrm>
                <a:off x="3822" y="2349"/>
                <a:ext cx="19" cy="10"/>
              </a:xfrm>
              <a:custGeom>
                <a:avLst/>
                <a:gdLst>
                  <a:gd name="T0" fmla="*/ 7 w 8"/>
                  <a:gd name="T1" fmla="*/ 0 h 4"/>
                  <a:gd name="T2" fmla="*/ 2 w 8"/>
                  <a:gd name="T3" fmla="*/ 3 h 4"/>
                  <a:gd name="T4" fmla="*/ 6 w 8"/>
                  <a:gd name="T5" fmla="*/ 3 h 4"/>
                  <a:gd name="T6" fmla="*/ 7 w 8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7" y="0"/>
                    </a:moveTo>
                    <a:cubicBezTo>
                      <a:pt x="6" y="0"/>
                      <a:pt x="0" y="0"/>
                      <a:pt x="2" y="3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8" y="3"/>
                      <a:pt x="7" y="1"/>
                      <a:pt x="7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0" name="Freeform 255"/>
              <p:cNvSpPr>
                <a:spLocks noEditPoints="1"/>
              </p:cNvSpPr>
              <p:nvPr/>
            </p:nvSpPr>
            <p:spPr bwMode="auto">
              <a:xfrm>
                <a:off x="3824" y="2347"/>
                <a:ext cx="17" cy="12"/>
              </a:xfrm>
              <a:custGeom>
                <a:avLst/>
                <a:gdLst>
                  <a:gd name="T0" fmla="*/ 2 w 7"/>
                  <a:gd name="T1" fmla="*/ 5 h 5"/>
                  <a:gd name="T2" fmla="*/ 2 w 7"/>
                  <a:gd name="T3" fmla="*/ 5 h 5"/>
                  <a:gd name="T4" fmla="*/ 1 w 7"/>
                  <a:gd name="T5" fmla="*/ 4 h 5"/>
                  <a:gd name="T6" fmla="*/ 0 w 7"/>
                  <a:gd name="T7" fmla="*/ 2 h 5"/>
                  <a:gd name="T8" fmla="*/ 6 w 7"/>
                  <a:gd name="T9" fmla="*/ 0 h 5"/>
                  <a:gd name="T10" fmla="*/ 7 w 7"/>
                  <a:gd name="T11" fmla="*/ 0 h 5"/>
                  <a:gd name="T12" fmla="*/ 7 w 7"/>
                  <a:gd name="T13" fmla="*/ 1 h 5"/>
                  <a:gd name="T14" fmla="*/ 7 w 7"/>
                  <a:gd name="T15" fmla="*/ 2 h 5"/>
                  <a:gd name="T16" fmla="*/ 6 w 7"/>
                  <a:gd name="T17" fmla="*/ 4 h 5"/>
                  <a:gd name="T18" fmla="*/ 5 w 7"/>
                  <a:gd name="T19" fmla="*/ 5 h 5"/>
                  <a:gd name="T20" fmla="*/ 4 w 7"/>
                  <a:gd name="T21" fmla="*/ 5 h 5"/>
                  <a:gd name="T22" fmla="*/ 2 w 7"/>
                  <a:gd name="T23" fmla="*/ 5 h 5"/>
                  <a:gd name="T24" fmla="*/ 2 w 7"/>
                  <a:gd name="T25" fmla="*/ 3 h 5"/>
                  <a:gd name="T26" fmla="*/ 2 w 7"/>
                  <a:gd name="T27" fmla="*/ 3 h 5"/>
                  <a:gd name="T28" fmla="*/ 2 w 7"/>
                  <a:gd name="T29" fmla="*/ 3 h 5"/>
                  <a:gd name="T30" fmla="*/ 4 w 7"/>
                  <a:gd name="T31" fmla="*/ 3 h 5"/>
                  <a:gd name="T32" fmla="*/ 5 w 7"/>
                  <a:gd name="T33" fmla="*/ 3 h 5"/>
                  <a:gd name="T34" fmla="*/ 5 w 7"/>
                  <a:gd name="T35" fmla="*/ 3 h 5"/>
                  <a:gd name="T36" fmla="*/ 5 w 7"/>
                  <a:gd name="T37" fmla="*/ 2 h 5"/>
                  <a:gd name="T38" fmla="*/ 5 w 7"/>
                  <a:gd name="T39" fmla="*/ 1 h 5"/>
                  <a:gd name="T40" fmla="*/ 1 w 7"/>
                  <a:gd name="T41" fmla="*/ 2 h 5"/>
                  <a:gd name="T42" fmla="*/ 2 w 7"/>
                  <a:gd name="T4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1" y="0"/>
                      <a:pt x="3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5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1" name="Freeform 256"/>
              <p:cNvSpPr/>
              <p:nvPr/>
            </p:nvSpPr>
            <p:spPr bwMode="auto">
              <a:xfrm>
                <a:off x="3820" y="2339"/>
                <a:ext cx="4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2" name="Freeform 257"/>
              <p:cNvSpPr/>
              <p:nvPr/>
            </p:nvSpPr>
            <p:spPr bwMode="auto">
              <a:xfrm>
                <a:off x="3820" y="2337"/>
                <a:ext cx="7" cy="7"/>
              </a:xfrm>
              <a:custGeom>
                <a:avLst/>
                <a:gdLst>
                  <a:gd name="T0" fmla="*/ 1 w 3"/>
                  <a:gd name="T1" fmla="*/ 3 h 3"/>
                  <a:gd name="T2" fmla="*/ 0 w 3"/>
                  <a:gd name="T3" fmla="*/ 3 h 3"/>
                  <a:gd name="T4" fmla="*/ 0 w 3"/>
                  <a:gd name="T5" fmla="*/ 2 h 3"/>
                  <a:gd name="T6" fmla="*/ 0 w 3"/>
                  <a:gd name="T7" fmla="*/ 0 h 3"/>
                  <a:gd name="T8" fmla="*/ 3 w 3"/>
                  <a:gd name="T9" fmla="*/ 1 h 3"/>
                  <a:gd name="T10" fmla="*/ 2 w 3"/>
                  <a:gd name="T11" fmla="*/ 1 h 3"/>
                  <a:gd name="T12" fmla="*/ 2 w 3"/>
                  <a:gd name="T13" fmla="*/ 2 h 3"/>
                  <a:gd name="T14" fmla="*/ 1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3" name="Freeform 258"/>
              <p:cNvSpPr/>
              <p:nvPr/>
            </p:nvSpPr>
            <p:spPr bwMode="auto">
              <a:xfrm>
                <a:off x="3976" y="2247"/>
                <a:ext cx="95" cy="95"/>
              </a:xfrm>
              <a:custGeom>
                <a:avLst/>
                <a:gdLst>
                  <a:gd name="T0" fmla="*/ 14 w 40"/>
                  <a:gd name="T1" fmla="*/ 0 h 40"/>
                  <a:gd name="T2" fmla="*/ 11 w 40"/>
                  <a:gd name="T3" fmla="*/ 3 h 40"/>
                  <a:gd name="T4" fmla="*/ 9 w 40"/>
                  <a:gd name="T5" fmla="*/ 7 h 40"/>
                  <a:gd name="T6" fmla="*/ 8 w 40"/>
                  <a:gd name="T7" fmla="*/ 15 h 40"/>
                  <a:gd name="T8" fmla="*/ 5 w 40"/>
                  <a:gd name="T9" fmla="*/ 19 h 40"/>
                  <a:gd name="T10" fmla="*/ 3 w 40"/>
                  <a:gd name="T11" fmla="*/ 22 h 40"/>
                  <a:gd name="T12" fmla="*/ 2 w 40"/>
                  <a:gd name="T13" fmla="*/ 26 h 40"/>
                  <a:gd name="T14" fmla="*/ 0 w 40"/>
                  <a:gd name="T15" fmla="*/ 28 h 40"/>
                  <a:gd name="T16" fmla="*/ 4 w 40"/>
                  <a:gd name="T17" fmla="*/ 31 h 40"/>
                  <a:gd name="T18" fmla="*/ 5 w 40"/>
                  <a:gd name="T19" fmla="*/ 34 h 40"/>
                  <a:gd name="T20" fmla="*/ 7 w 40"/>
                  <a:gd name="T21" fmla="*/ 36 h 40"/>
                  <a:gd name="T22" fmla="*/ 13 w 40"/>
                  <a:gd name="T23" fmla="*/ 39 h 40"/>
                  <a:gd name="T24" fmla="*/ 18 w 40"/>
                  <a:gd name="T25" fmla="*/ 38 h 40"/>
                  <a:gd name="T26" fmla="*/ 24 w 40"/>
                  <a:gd name="T27" fmla="*/ 38 h 40"/>
                  <a:gd name="T28" fmla="*/ 30 w 40"/>
                  <a:gd name="T29" fmla="*/ 35 h 40"/>
                  <a:gd name="T30" fmla="*/ 40 w 40"/>
                  <a:gd name="T31" fmla="*/ 27 h 40"/>
                  <a:gd name="T32" fmla="*/ 27 w 40"/>
                  <a:gd name="T33" fmla="*/ 23 h 40"/>
                  <a:gd name="T34" fmla="*/ 26 w 40"/>
                  <a:gd name="T35" fmla="*/ 20 h 40"/>
                  <a:gd name="T36" fmla="*/ 23 w 40"/>
                  <a:gd name="T37" fmla="*/ 20 h 40"/>
                  <a:gd name="T38" fmla="*/ 26 w 40"/>
                  <a:gd name="T39" fmla="*/ 15 h 40"/>
                  <a:gd name="T40" fmla="*/ 22 w 40"/>
                  <a:gd name="T41" fmla="*/ 10 h 40"/>
                  <a:gd name="T42" fmla="*/ 18 w 40"/>
                  <a:gd name="T43" fmla="*/ 7 h 40"/>
                  <a:gd name="T44" fmla="*/ 18 w 40"/>
                  <a:gd name="T45" fmla="*/ 8 h 40"/>
                  <a:gd name="T46" fmla="*/ 14 w 40"/>
                  <a:gd name="T4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40">
                    <a:moveTo>
                      <a:pt x="14" y="0"/>
                    </a:moveTo>
                    <a:cubicBezTo>
                      <a:pt x="14" y="2"/>
                      <a:pt x="12" y="2"/>
                      <a:pt x="11" y="3"/>
                    </a:cubicBezTo>
                    <a:cubicBezTo>
                      <a:pt x="10" y="3"/>
                      <a:pt x="9" y="6"/>
                      <a:pt x="9" y="7"/>
                    </a:cubicBezTo>
                    <a:cubicBezTo>
                      <a:pt x="9" y="10"/>
                      <a:pt x="9" y="13"/>
                      <a:pt x="8" y="15"/>
                    </a:cubicBezTo>
                    <a:cubicBezTo>
                      <a:pt x="6" y="16"/>
                      <a:pt x="5" y="17"/>
                      <a:pt x="5" y="19"/>
                    </a:cubicBezTo>
                    <a:cubicBezTo>
                      <a:pt x="5" y="20"/>
                      <a:pt x="3" y="20"/>
                      <a:pt x="3" y="22"/>
                    </a:cubicBezTo>
                    <a:cubicBezTo>
                      <a:pt x="3" y="23"/>
                      <a:pt x="3" y="25"/>
                      <a:pt x="2" y="26"/>
                    </a:cubicBezTo>
                    <a:cubicBezTo>
                      <a:pt x="1" y="27"/>
                      <a:pt x="0" y="26"/>
                      <a:pt x="0" y="28"/>
                    </a:cubicBezTo>
                    <a:cubicBezTo>
                      <a:pt x="1" y="28"/>
                      <a:pt x="4" y="30"/>
                      <a:pt x="4" y="31"/>
                    </a:cubicBezTo>
                    <a:cubicBezTo>
                      <a:pt x="5" y="32"/>
                      <a:pt x="5" y="33"/>
                      <a:pt x="5" y="34"/>
                    </a:cubicBezTo>
                    <a:cubicBezTo>
                      <a:pt x="6" y="35"/>
                      <a:pt x="7" y="33"/>
                      <a:pt x="7" y="36"/>
                    </a:cubicBezTo>
                    <a:cubicBezTo>
                      <a:pt x="7" y="36"/>
                      <a:pt x="12" y="38"/>
                      <a:pt x="13" y="39"/>
                    </a:cubicBezTo>
                    <a:cubicBezTo>
                      <a:pt x="15" y="40"/>
                      <a:pt x="16" y="40"/>
                      <a:pt x="18" y="38"/>
                    </a:cubicBezTo>
                    <a:cubicBezTo>
                      <a:pt x="20" y="37"/>
                      <a:pt x="22" y="39"/>
                      <a:pt x="24" y="38"/>
                    </a:cubicBezTo>
                    <a:cubicBezTo>
                      <a:pt x="25" y="37"/>
                      <a:pt x="27" y="36"/>
                      <a:pt x="30" y="35"/>
                    </a:cubicBezTo>
                    <a:cubicBezTo>
                      <a:pt x="33" y="35"/>
                      <a:pt x="38" y="30"/>
                      <a:pt x="40" y="27"/>
                    </a:cubicBezTo>
                    <a:cubicBezTo>
                      <a:pt x="35" y="28"/>
                      <a:pt x="30" y="26"/>
                      <a:pt x="27" y="23"/>
                    </a:cubicBezTo>
                    <a:cubicBezTo>
                      <a:pt x="26" y="22"/>
                      <a:pt x="26" y="22"/>
                      <a:pt x="26" y="20"/>
                    </a:cubicBezTo>
                    <a:cubicBezTo>
                      <a:pt x="26" y="18"/>
                      <a:pt x="24" y="20"/>
                      <a:pt x="23" y="20"/>
                    </a:cubicBezTo>
                    <a:cubicBezTo>
                      <a:pt x="22" y="18"/>
                      <a:pt x="25" y="15"/>
                      <a:pt x="26" y="15"/>
                    </a:cubicBezTo>
                    <a:cubicBezTo>
                      <a:pt x="24" y="14"/>
                      <a:pt x="23" y="12"/>
                      <a:pt x="22" y="10"/>
                    </a:cubicBezTo>
                    <a:cubicBezTo>
                      <a:pt x="21" y="9"/>
                      <a:pt x="19" y="9"/>
                      <a:pt x="18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7"/>
                      <a:pt x="16" y="2"/>
                      <a:pt x="14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4" name="Freeform 259"/>
              <p:cNvSpPr>
                <a:spLocks noEditPoints="1"/>
              </p:cNvSpPr>
              <p:nvPr/>
            </p:nvSpPr>
            <p:spPr bwMode="auto">
              <a:xfrm>
                <a:off x="3974" y="2244"/>
                <a:ext cx="99" cy="98"/>
              </a:xfrm>
              <a:custGeom>
                <a:avLst/>
                <a:gdLst>
                  <a:gd name="T0" fmla="*/ 13 w 42"/>
                  <a:gd name="T1" fmla="*/ 40 h 41"/>
                  <a:gd name="T2" fmla="*/ 8 w 42"/>
                  <a:gd name="T3" fmla="*/ 38 h 41"/>
                  <a:gd name="T4" fmla="*/ 8 w 42"/>
                  <a:gd name="T5" fmla="*/ 37 h 41"/>
                  <a:gd name="T6" fmla="*/ 6 w 42"/>
                  <a:gd name="T7" fmla="*/ 35 h 41"/>
                  <a:gd name="T8" fmla="*/ 5 w 42"/>
                  <a:gd name="T9" fmla="*/ 32 h 41"/>
                  <a:gd name="T10" fmla="*/ 0 w 42"/>
                  <a:gd name="T11" fmla="*/ 29 h 41"/>
                  <a:gd name="T12" fmla="*/ 2 w 42"/>
                  <a:gd name="T13" fmla="*/ 27 h 41"/>
                  <a:gd name="T14" fmla="*/ 3 w 42"/>
                  <a:gd name="T15" fmla="*/ 24 h 41"/>
                  <a:gd name="T16" fmla="*/ 5 w 42"/>
                  <a:gd name="T17" fmla="*/ 21 h 41"/>
                  <a:gd name="T18" fmla="*/ 7 w 42"/>
                  <a:gd name="T19" fmla="*/ 16 h 41"/>
                  <a:gd name="T20" fmla="*/ 9 w 42"/>
                  <a:gd name="T21" fmla="*/ 11 h 41"/>
                  <a:gd name="T22" fmla="*/ 10 w 42"/>
                  <a:gd name="T23" fmla="*/ 7 h 41"/>
                  <a:gd name="T24" fmla="*/ 12 w 42"/>
                  <a:gd name="T25" fmla="*/ 3 h 41"/>
                  <a:gd name="T26" fmla="*/ 14 w 42"/>
                  <a:gd name="T27" fmla="*/ 0 h 41"/>
                  <a:gd name="T28" fmla="*/ 17 w 42"/>
                  <a:gd name="T29" fmla="*/ 5 h 41"/>
                  <a:gd name="T30" fmla="*/ 19 w 42"/>
                  <a:gd name="T31" fmla="*/ 6 h 41"/>
                  <a:gd name="T32" fmla="*/ 21 w 42"/>
                  <a:gd name="T33" fmla="*/ 9 h 41"/>
                  <a:gd name="T34" fmla="*/ 24 w 42"/>
                  <a:gd name="T35" fmla="*/ 12 h 41"/>
                  <a:gd name="T36" fmla="*/ 29 w 42"/>
                  <a:gd name="T37" fmla="*/ 16 h 41"/>
                  <a:gd name="T38" fmla="*/ 25 w 42"/>
                  <a:gd name="T39" fmla="*/ 19 h 41"/>
                  <a:gd name="T40" fmla="*/ 25 w 42"/>
                  <a:gd name="T41" fmla="*/ 20 h 41"/>
                  <a:gd name="T42" fmla="*/ 28 w 42"/>
                  <a:gd name="T43" fmla="*/ 21 h 41"/>
                  <a:gd name="T44" fmla="*/ 29 w 42"/>
                  <a:gd name="T45" fmla="*/ 23 h 41"/>
                  <a:gd name="T46" fmla="*/ 42 w 42"/>
                  <a:gd name="T47" fmla="*/ 27 h 41"/>
                  <a:gd name="T48" fmla="*/ 31 w 42"/>
                  <a:gd name="T49" fmla="*/ 37 h 41"/>
                  <a:gd name="T50" fmla="*/ 25 w 42"/>
                  <a:gd name="T51" fmla="*/ 40 h 41"/>
                  <a:gd name="T52" fmla="*/ 20 w 42"/>
                  <a:gd name="T53" fmla="*/ 40 h 41"/>
                  <a:gd name="T54" fmla="*/ 9 w 42"/>
                  <a:gd name="T55" fmla="*/ 37 h 41"/>
                  <a:gd name="T56" fmla="*/ 14 w 42"/>
                  <a:gd name="T57" fmla="*/ 39 h 41"/>
                  <a:gd name="T58" fmla="*/ 22 w 42"/>
                  <a:gd name="T59" fmla="*/ 38 h 41"/>
                  <a:gd name="T60" fmla="*/ 26 w 42"/>
                  <a:gd name="T61" fmla="*/ 38 h 41"/>
                  <a:gd name="T62" fmla="*/ 39 w 42"/>
                  <a:gd name="T63" fmla="*/ 29 h 41"/>
                  <a:gd name="T64" fmla="*/ 27 w 42"/>
                  <a:gd name="T65" fmla="*/ 24 h 41"/>
                  <a:gd name="T66" fmla="*/ 26 w 42"/>
                  <a:gd name="T67" fmla="*/ 21 h 41"/>
                  <a:gd name="T68" fmla="*/ 24 w 42"/>
                  <a:gd name="T69" fmla="*/ 21 h 41"/>
                  <a:gd name="T70" fmla="*/ 26 w 42"/>
                  <a:gd name="T71" fmla="*/ 16 h 41"/>
                  <a:gd name="T72" fmla="*/ 22 w 42"/>
                  <a:gd name="T73" fmla="*/ 11 h 41"/>
                  <a:gd name="T74" fmla="*/ 19 w 42"/>
                  <a:gd name="T75" fmla="*/ 10 h 41"/>
                  <a:gd name="T76" fmla="*/ 18 w 42"/>
                  <a:gd name="T77" fmla="*/ 10 h 41"/>
                  <a:gd name="T78" fmla="*/ 15 w 42"/>
                  <a:gd name="T79" fmla="*/ 3 h 41"/>
                  <a:gd name="T80" fmla="*/ 12 w 42"/>
                  <a:gd name="T81" fmla="*/ 4 h 41"/>
                  <a:gd name="T82" fmla="*/ 11 w 42"/>
                  <a:gd name="T83" fmla="*/ 9 h 41"/>
                  <a:gd name="T84" fmla="*/ 9 w 42"/>
                  <a:gd name="T85" fmla="*/ 16 h 41"/>
                  <a:gd name="T86" fmla="*/ 6 w 42"/>
                  <a:gd name="T87" fmla="*/ 20 h 41"/>
                  <a:gd name="T88" fmla="*/ 5 w 42"/>
                  <a:gd name="T89" fmla="*/ 23 h 41"/>
                  <a:gd name="T90" fmla="*/ 4 w 42"/>
                  <a:gd name="T91" fmla="*/ 28 h 41"/>
                  <a:gd name="T92" fmla="*/ 2 w 42"/>
                  <a:gd name="T93" fmla="*/ 28 h 41"/>
                  <a:gd name="T94" fmla="*/ 7 w 42"/>
                  <a:gd name="T95" fmla="*/ 33 h 41"/>
                  <a:gd name="T96" fmla="*/ 8 w 42"/>
                  <a:gd name="T97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41">
                    <a:moveTo>
                      <a:pt x="16" y="41"/>
                    </a:moveTo>
                    <a:cubicBezTo>
                      <a:pt x="15" y="41"/>
                      <a:pt x="14" y="41"/>
                      <a:pt x="13" y="40"/>
                    </a:cubicBezTo>
                    <a:cubicBezTo>
                      <a:pt x="13" y="40"/>
                      <a:pt x="12" y="40"/>
                      <a:pt x="10" y="39"/>
                    </a:cubicBezTo>
                    <a:cubicBezTo>
                      <a:pt x="10" y="38"/>
                      <a:pt x="8" y="38"/>
                      <a:pt x="8" y="38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8" y="36"/>
                      <a:pt x="8" y="36"/>
                    </a:cubicBezTo>
                    <a:cubicBezTo>
                      <a:pt x="7" y="36"/>
                      <a:pt x="6" y="36"/>
                      <a:pt x="6" y="35"/>
                    </a:cubicBezTo>
                    <a:cubicBezTo>
                      <a:pt x="6" y="35"/>
                      <a:pt x="5" y="34"/>
                      <a:pt x="5" y="34"/>
                    </a:cubicBezTo>
                    <a:cubicBezTo>
                      <a:pt x="5" y="33"/>
                      <a:pt x="5" y="33"/>
                      <a:pt x="5" y="32"/>
                    </a:cubicBezTo>
                    <a:cubicBezTo>
                      <a:pt x="4" y="31"/>
                      <a:pt x="2" y="30"/>
                      <a:pt x="1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7"/>
                      <a:pt x="1" y="27"/>
                      <a:pt x="2" y="27"/>
                    </a:cubicBezTo>
                    <a:cubicBezTo>
                      <a:pt x="2" y="27"/>
                      <a:pt x="3" y="27"/>
                      <a:pt x="3" y="27"/>
                    </a:cubicBezTo>
                    <a:cubicBezTo>
                      <a:pt x="3" y="26"/>
                      <a:pt x="3" y="25"/>
                      <a:pt x="3" y="24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3" y="21"/>
                      <a:pt x="4" y="21"/>
                      <a:pt x="5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18"/>
                      <a:pt x="6" y="17"/>
                      <a:pt x="7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9" y="10"/>
                      <a:pt x="9" y="9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4" y="2"/>
                      <a:pt x="14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2"/>
                      <a:pt x="17" y="3"/>
                      <a:pt x="17" y="5"/>
                    </a:cubicBezTo>
                    <a:cubicBezTo>
                      <a:pt x="18" y="6"/>
                      <a:pt x="18" y="7"/>
                      <a:pt x="18" y="8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9"/>
                      <a:pt x="20" y="9"/>
                      <a:pt x="21" y="9"/>
                    </a:cubicBezTo>
                    <a:cubicBezTo>
                      <a:pt x="22" y="10"/>
                      <a:pt x="23" y="10"/>
                      <a:pt x="23" y="11"/>
                    </a:cubicBezTo>
                    <a:cubicBezTo>
                      <a:pt x="24" y="11"/>
                      <a:pt x="24" y="11"/>
                      <a:pt x="24" y="12"/>
                    </a:cubicBezTo>
                    <a:cubicBezTo>
                      <a:pt x="25" y="13"/>
                      <a:pt x="26" y="14"/>
                      <a:pt x="28" y="1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6" y="17"/>
                      <a:pt x="25" y="18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7" y="20"/>
                      <a:pt x="28" y="20"/>
                      <a:pt x="28" y="21"/>
                    </a:cubicBezTo>
                    <a:cubicBezTo>
                      <a:pt x="28" y="22"/>
                      <a:pt x="28" y="22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1" y="26"/>
                      <a:pt x="36" y="28"/>
                      <a:pt x="41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32"/>
                      <a:pt x="35" y="37"/>
                      <a:pt x="31" y="37"/>
                    </a:cubicBezTo>
                    <a:cubicBezTo>
                      <a:pt x="29" y="37"/>
                      <a:pt x="28" y="38"/>
                      <a:pt x="26" y="39"/>
                    </a:cubicBezTo>
                    <a:cubicBezTo>
                      <a:pt x="26" y="39"/>
                      <a:pt x="25" y="40"/>
                      <a:pt x="25" y="40"/>
                    </a:cubicBezTo>
                    <a:cubicBezTo>
                      <a:pt x="24" y="40"/>
                      <a:pt x="23" y="40"/>
                      <a:pt x="22" y="40"/>
                    </a:cubicBezTo>
                    <a:cubicBezTo>
                      <a:pt x="21" y="39"/>
                      <a:pt x="20" y="39"/>
                      <a:pt x="20" y="40"/>
                    </a:cubicBezTo>
                    <a:cubicBezTo>
                      <a:pt x="18" y="41"/>
                      <a:pt x="17" y="41"/>
                      <a:pt x="16" y="41"/>
                    </a:cubicBezTo>
                    <a:close/>
                    <a:moveTo>
                      <a:pt x="9" y="37"/>
                    </a:moveTo>
                    <a:cubicBezTo>
                      <a:pt x="9" y="37"/>
                      <a:pt x="10" y="37"/>
                      <a:pt x="11" y="38"/>
                    </a:cubicBezTo>
                    <a:cubicBezTo>
                      <a:pt x="12" y="38"/>
                      <a:pt x="13" y="39"/>
                      <a:pt x="14" y="39"/>
                    </a:cubicBezTo>
                    <a:cubicBezTo>
                      <a:pt x="16" y="40"/>
                      <a:pt x="17" y="40"/>
                      <a:pt x="19" y="39"/>
                    </a:cubicBezTo>
                    <a:cubicBezTo>
                      <a:pt x="20" y="38"/>
                      <a:pt x="21" y="38"/>
                      <a:pt x="22" y="38"/>
                    </a:cubicBezTo>
                    <a:cubicBezTo>
                      <a:pt x="23" y="39"/>
                      <a:pt x="24" y="39"/>
                      <a:pt x="24" y="39"/>
                    </a:cubicBezTo>
                    <a:cubicBezTo>
                      <a:pt x="25" y="38"/>
                      <a:pt x="25" y="38"/>
                      <a:pt x="26" y="38"/>
                    </a:cubicBezTo>
                    <a:cubicBezTo>
                      <a:pt x="27" y="37"/>
                      <a:pt x="29" y="36"/>
                      <a:pt x="31" y="36"/>
                    </a:cubicBezTo>
                    <a:cubicBezTo>
                      <a:pt x="34" y="36"/>
                      <a:pt x="37" y="32"/>
                      <a:pt x="39" y="29"/>
                    </a:cubicBezTo>
                    <a:cubicBezTo>
                      <a:pt x="35" y="29"/>
                      <a:pt x="31" y="27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3"/>
                      <a:pt x="26" y="23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5" y="21"/>
                      <a:pt x="24" y="22"/>
                      <a:pt x="24" y="21"/>
                    </a:cubicBezTo>
                    <a:cubicBezTo>
                      <a:pt x="23" y="21"/>
                      <a:pt x="23" y="20"/>
                      <a:pt x="23" y="19"/>
                    </a:cubicBezTo>
                    <a:cubicBezTo>
                      <a:pt x="24" y="18"/>
                      <a:pt x="25" y="16"/>
                      <a:pt x="26" y="16"/>
                    </a:cubicBezTo>
                    <a:cubicBezTo>
                      <a:pt x="25" y="15"/>
                      <a:pt x="24" y="14"/>
                      <a:pt x="23" y="12"/>
                    </a:cubicBezTo>
                    <a:cubicBezTo>
                      <a:pt x="23" y="12"/>
                      <a:pt x="23" y="12"/>
                      <a:pt x="22" y="11"/>
                    </a:cubicBezTo>
                    <a:cubicBezTo>
                      <a:pt x="22" y="11"/>
                      <a:pt x="21" y="11"/>
                      <a:pt x="21" y="11"/>
                    </a:cubicBezTo>
                    <a:cubicBezTo>
                      <a:pt x="20" y="11"/>
                      <a:pt x="20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7"/>
                      <a:pt x="16" y="5"/>
                    </a:cubicBezTo>
                    <a:cubicBezTo>
                      <a:pt x="16" y="4"/>
                      <a:pt x="16" y="3"/>
                      <a:pt x="15" y="3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5"/>
                      <a:pt x="11" y="7"/>
                      <a:pt x="11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0" y="13"/>
                      <a:pt x="10" y="15"/>
                      <a:pt x="9" y="16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8"/>
                      <a:pt x="7" y="19"/>
                      <a:pt x="6" y="20"/>
                    </a:cubicBezTo>
                    <a:cubicBezTo>
                      <a:pt x="6" y="21"/>
                      <a:pt x="6" y="21"/>
                      <a:pt x="5" y="22"/>
                    </a:cubicBezTo>
                    <a:cubicBezTo>
                      <a:pt x="5" y="22"/>
                      <a:pt x="5" y="22"/>
                      <a:pt x="5" y="23"/>
                    </a:cubicBezTo>
                    <a:cubicBezTo>
                      <a:pt x="5" y="23"/>
                      <a:pt x="5" y="23"/>
                      <a:pt x="5" y="24"/>
                    </a:cubicBezTo>
                    <a:cubicBezTo>
                      <a:pt x="5" y="25"/>
                      <a:pt x="5" y="27"/>
                      <a:pt x="4" y="28"/>
                    </a:cubicBezTo>
                    <a:cubicBezTo>
                      <a:pt x="3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29"/>
                      <a:pt x="5" y="30"/>
                      <a:pt x="6" y="32"/>
                    </a:cubicBezTo>
                    <a:cubicBezTo>
                      <a:pt x="6" y="32"/>
                      <a:pt x="6" y="33"/>
                      <a:pt x="7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5"/>
                      <a:pt x="7" y="35"/>
                      <a:pt x="8" y="35"/>
                    </a:cubicBezTo>
                    <a:cubicBezTo>
                      <a:pt x="9" y="35"/>
                      <a:pt x="9" y="36"/>
                      <a:pt x="9" y="3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5" name="Freeform 260"/>
              <p:cNvSpPr/>
              <p:nvPr/>
            </p:nvSpPr>
            <p:spPr bwMode="auto">
              <a:xfrm>
                <a:off x="4019" y="2261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6" name="Freeform 261"/>
              <p:cNvSpPr/>
              <p:nvPr/>
            </p:nvSpPr>
            <p:spPr bwMode="auto">
              <a:xfrm>
                <a:off x="4016" y="2259"/>
                <a:ext cx="8" cy="7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3 h 3"/>
                  <a:gd name="T4" fmla="*/ 0 w 3"/>
                  <a:gd name="T5" fmla="*/ 2 h 3"/>
                  <a:gd name="T6" fmla="*/ 0 w 3"/>
                  <a:gd name="T7" fmla="*/ 1 h 3"/>
                  <a:gd name="T8" fmla="*/ 1 w 3"/>
                  <a:gd name="T9" fmla="*/ 1 h 3"/>
                  <a:gd name="T10" fmla="*/ 2 w 3"/>
                  <a:gd name="T11" fmla="*/ 1 h 3"/>
                  <a:gd name="T12" fmla="*/ 3 w 3"/>
                  <a:gd name="T13" fmla="*/ 1 h 3"/>
                  <a:gd name="T14" fmla="*/ 2 w 3"/>
                  <a:gd name="T15" fmla="*/ 2 h 3"/>
                  <a:gd name="T16" fmla="*/ 2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7" name="Freeform 262"/>
              <p:cNvSpPr/>
              <p:nvPr/>
            </p:nvSpPr>
            <p:spPr bwMode="auto">
              <a:xfrm>
                <a:off x="4031" y="2280"/>
                <a:ext cx="12" cy="14"/>
              </a:xfrm>
              <a:custGeom>
                <a:avLst/>
                <a:gdLst>
                  <a:gd name="T0" fmla="*/ 4 w 5"/>
                  <a:gd name="T1" fmla="*/ 4 h 6"/>
                  <a:gd name="T2" fmla="*/ 3 w 5"/>
                  <a:gd name="T3" fmla="*/ 6 h 6"/>
                  <a:gd name="T4" fmla="*/ 0 w 5"/>
                  <a:gd name="T5" fmla="*/ 5 h 6"/>
                  <a:gd name="T6" fmla="*/ 1 w 5"/>
                  <a:gd name="T7" fmla="*/ 2 h 6"/>
                  <a:gd name="T8" fmla="*/ 4 w 5"/>
                  <a:gd name="T9" fmla="*/ 2 h 6"/>
                  <a:gd name="T10" fmla="*/ 2 w 5"/>
                  <a:gd name="T11" fmla="*/ 4 h 6"/>
                  <a:gd name="T12" fmla="*/ 4 w 5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4" y="4"/>
                    </a:moveTo>
                    <a:cubicBezTo>
                      <a:pt x="4" y="5"/>
                      <a:pt x="3" y="5"/>
                      <a:pt x="3" y="6"/>
                    </a:cubicBezTo>
                    <a:cubicBezTo>
                      <a:pt x="2" y="5"/>
                      <a:pt x="1" y="6"/>
                      <a:pt x="0" y="5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2"/>
                    </a:cubicBezTo>
                    <a:cubicBezTo>
                      <a:pt x="5" y="3"/>
                      <a:pt x="3" y="3"/>
                      <a:pt x="2" y="4"/>
                    </a:cubicBezTo>
                    <a:cubicBezTo>
                      <a:pt x="3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8" name="Freeform 263"/>
              <p:cNvSpPr>
                <a:spLocks noEditPoints="1"/>
              </p:cNvSpPr>
              <p:nvPr/>
            </p:nvSpPr>
            <p:spPr bwMode="auto">
              <a:xfrm>
                <a:off x="4031" y="2280"/>
                <a:ext cx="12" cy="17"/>
              </a:xfrm>
              <a:custGeom>
                <a:avLst/>
                <a:gdLst>
                  <a:gd name="T0" fmla="*/ 3 w 5"/>
                  <a:gd name="T1" fmla="*/ 7 h 7"/>
                  <a:gd name="T2" fmla="*/ 3 w 5"/>
                  <a:gd name="T3" fmla="*/ 6 h 7"/>
                  <a:gd name="T4" fmla="*/ 1 w 5"/>
                  <a:gd name="T5" fmla="*/ 6 h 7"/>
                  <a:gd name="T6" fmla="*/ 1 w 5"/>
                  <a:gd name="T7" fmla="*/ 6 h 7"/>
                  <a:gd name="T8" fmla="*/ 0 w 5"/>
                  <a:gd name="T9" fmla="*/ 6 h 7"/>
                  <a:gd name="T10" fmla="*/ 0 w 5"/>
                  <a:gd name="T11" fmla="*/ 5 h 7"/>
                  <a:gd name="T12" fmla="*/ 0 w 5"/>
                  <a:gd name="T13" fmla="*/ 5 h 7"/>
                  <a:gd name="T14" fmla="*/ 0 w 5"/>
                  <a:gd name="T15" fmla="*/ 5 h 7"/>
                  <a:gd name="T16" fmla="*/ 1 w 5"/>
                  <a:gd name="T17" fmla="*/ 2 h 7"/>
                  <a:gd name="T18" fmla="*/ 3 w 5"/>
                  <a:gd name="T19" fmla="*/ 0 h 7"/>
                  <a:gd name="T20" fmla="*/ 5 w 5"/>
                  <a:gd name="T21" fmla="*/ 1 h 7"/>
                  <a:gd name="T22" fmla="*/ 5 w 5"/>
                  <a:gd name="T23" fmla="*/ 3 h 7"/>
                  <a:gd name="T24" fmla="*/ 4 w 5"/>
                  <a:gd name="T25" fmla="*/ 4 h 7"/>
                  <a:gd name="T26" fmla="*/ 5 w 5"/>
                  <a:gd name="T27" fmla="*/ 4 h 7"/>
                  <a:gd name="T28" fmla="*/ 4 w 5"/>
                  <a:gd name="T29" fmla="*/ 4 h 7"/>
                  <a:gd name="T30" fmla="*/ 4 w 5"/>
                  <a:gd name="T31" fmla="*/ 6 h 7"/>
                  <a:gd name="T32" fmla="*/ 4 w 5"/>
                  <a:gd name="T33" fmla="*/ 6 h 7"/>
                  <a:gd name="T34" fmla="*/ 3 w 5"/>
                  <a:gd name="T35" fmla="*/ 7 h 7"/>
                  <a:gd name="T36" fmla="*/ 3 w 5"/>
                  <a:gd name="T37" fmla="*/ 2 h 7"/>
                  <a:gd name="T38" fmla="*/ 2 w 5"/>
                  <a:gd name="T39" fmla="*/ 2 h 7"/>
                  <a:gd name="T40" fmla="*/ 1 w 5"/>
                  <a:gd name="T41" fmla="*/ 4 h 7"/>
                  <a:gd name="T42" fmla="*/ 2 w 5"/>
                  <a:gd name="T43" fmla="*/ 3 h 7"/>
                  <a:gd name="T44" fmla="*/ 2 w 5"/>
                  <a:gd name="T45" fmla="*/ 3 h 7"/>
                  <a:gd name="T46" fmla="*/ 3 w 5"/>
                  <a:gd name="T47" fmla="*/ 2 h 7"/>
                  <a:gd name="T48" fmla="*/ 3 w 5"/>
                  <a:gd name="T49" fmla="*/ 2 h 7"/>
                  <a:gd name="T50" fmla="*/ 3 w 5"/>
                  <a:gd name="T5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3" y="7"/>
                    </a:lnTo>
                    <a:close/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09" name="Freeform 264"/>
              <p:cNvSpPr/>
              <p:nvPr/>
            </p:nvSpPr>
            <p:spPr bwMode="auto">
              <a:xfrm>
                <a:off x="3822" y="2349"/>
                <a:ext cx="38" cy="38"/>
              </a:xfrm>
              <a:custGeom>
                <a:avLst/>
                <a:gdLst>
                  <a:gd name="T0" fmla="*/ 12 w 16"/>
                  <a:gd name="T1" fmla="*/ 0 h 16"/>
                  <a:gd name="T2" fmla="*/ 7 w 16"/>
                  <a:gd name="T3" fmla="*/ 0 h 16"/>
                  <a:gd name="T4" fmla="*/ 5 w 16"/>
                  <a:gd name="T5" fmla="*/ 3 h 16"/>
                  <a:gd name="T6" fmla="*/ 2 w 16"/>
                  <a:gd name="T7" fmla="*/ 4 h 16"/>
                  <a:gd name="T8" fmla="*/ 3 w 16"/>
                  <a:gd name="T9" fmla="*/ 5 h 16"/>
                  <a:gd name="T10" fmla="*/ 2 w 16"/>
                  <a:gd name="T11" fmla="*/ 5 h 16"/>
                  <a:gd name="T12" fmla="*/ 1 w 16"/>
                  <a:gd name="T13" fmla="*/ 7 h 16"/>
                  <a:gd name="T14" fmla="*/ 2 w 16"/>
                  <a:gd name="T15" fmla="*/ 11 h 16"/>
                  <a:gd name="T16" fmla="*/ 6 w 16"/>
                  <a:gd name="T17" fmla="*/ 16 h 16"/>
                  <a:gd name="T18" fmla="*/ 8 w 16"/>
                  <a:gd name="T19" fmla="*/ 14 h 16"/>
                  <a:gd name="T20" fmla="*/ 9 w 16"/>
                  <a:gd name="T21" fmla="*/ 12 h 16"/>
                  <a:gd name="T22" fmla="*/ 12 w 16"/>
                  <a:gd name="T23" fmla="*/ 11 h 16"/>
                  <a:gd name="T24" fmla="*/ 14 w 16"/>
                  <a:gd name="T25" fmla="*/ 11 h 16"/>
                  <a:gd name="T26" fmla="*/ 14 w 16"/>
                  <a:gd name="T27" fmla="*/ 5 h 16"/>
                  <a:gd name="T28" fmla="*/ 12 w 16"/>
                  <a:gd name="T29" fmla="*/ 3 h 16"/>
                  <a:gd name="T30" fmla="*/ 12 w 16"/>
                  <a:gd name="T3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6">
                    <a:moveTo>
                      <a:pt x="12" y="0"/>
                    </a:moveTo>
                    <a:cubicBezTo>
                      <a:pt x="10" y="0"/>
                      <a:pt x="9" y="0"/>
                      <a:pt x="7" y="0"/>
                    </a:cubicBezTo>
                    <a:cubicBezTo>
                      <a:pt x="7" y="2"/>
                      <a:pt x="8" y="3"/>
                      <a:pt x="5" y="3"/>
                    </a:cubicBezTo>
                    <a:cubicBezTo>
                      <a:pt x="3" y="3"/>
                      <a:pt x="2" y="3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0" y="8"/>
                      <a:pt x="1" y="10"/>
                      <a:pt x="2" y="11"/>
                    </a:cubicBezTo>
                    <a:cubicBezTo>
                      <a:pt x="3" y="13"/>
                      <a:pt x="5" y="14"/>
                      <a:pt x="6" y="16"/>
                    </a:cubicBezTo>
                    <a:cubicBezTo>
                      <a:pt x="7" y="15"/>
                      <a:pt x="8" y="15"/>
                      <a:pt x="8" y="14"/>
                    </a:cubicBezTo>
                    <a:cubicBezTo>
                      <a:pt x="8" y="13"/>
                      <a:pt x="8" y="13"/>
                      <a:pt x="9" y="12"/>
                    </a:cubicBezTo>
                    <a:cubicBezTo>
                      <a:pt x="10" y="11"/>
                      <a:pt x="10" y="10"/>
                      <a:pt x="12" y="11"/>
                    </a:cubicBezTo>
                    <a:cubicBezTo>
                      <a:pt x="12" y="11"/>
                      <a:pt x="14" y="13"/>
                      <a:pt x="14" y="11"/>
                    </a:cubicBezTo>
                    <a:cubicBezTo>
                      <a:pt x="14" y="10"/>
                      <a:pt x="14" y="6"/>
                      <a:pt x="14" y="5"/>
                    </a:cubicBezTo>
                    <a:cubicBezTo>
                      <a:pt x="16" y="2"/>
                      <a:pt x="13" y="0"/>
                      <a:pt x="12" y="3"/>
                    </a:cubicBezTo>
                    <a:cubicBezTo>
                      <a:pt x="12" y="2"/>
                      <a:pt x="12" y="1"/>
                      <a:pt x="12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0" name="Freeform 265"/>
              <p:cNvSpPr>
                <a:spLocks noEditPoints="1"/>
              </p:cNvSpPr>
              <p:nvPr/>
            </p:nvSpPr>
            <p:spPr bwMode="auto">
              <a:xfrm>
                <a:off x="3820" y="2347"/>
                <a:ext cx="40" cy="42"/>
              </a:xfrm>
              <a:custGeom>
                <a:avLst/>
                <a:gdLst>
                  <a:gd name="T0" fmla="*/ 7 w 17"/>
                  <a:gd name="T1" fmla="*/ 18 h 18"/>
                  <a:gd name="T2" fmla="*/ 2 w 17"/>
                  <a:gd name="T3" fmla="*/ 12 h 18"/>
                  <a:gd name="T4" fmla="*/ 2 w 17"/>
                  <a:gd name="T5" fmla="*/ 6 h 18"/>
                  <a:gd name="T6" fmla="*/ 2 w 17"/>
                  <a:gd name="T7" fmla="*/ 5 h 18"/>
                  <a:gd name="T8" fmla="*/ 6 w 17"/>
                  <a:gd name="T9" fmla="*/ 3 h 18"/>
                  <a:gd name="T10" fmla="*/ 7 w 17"/>
                  <a:gd name="T11" fmla="*/ 2 h 18"/>
                  <a:gd name="T12" fmla="*/ 7 w 17"/>
                  <a:gd name="T13" fmla="*/ 0 h 18"/>
                  <a:gd name="T14" fmla="*/ 13 w 17"/>
                  <a:gd name="T15" fmla="*/ 0 h 18"/>
                  <a:gd name="T16" fmla="*/ 14 w 17"/>
                  <a:gd name="T17" fmla="*/ 1 h 18"/>
                  <a:gd name="T18" fmla="*/ 14 w 17"/>
                  <a:gd name="T19" fmla="*/ 2 h 18"/>
                  <a:gd name="T20" fmla="*/ 16 w 17"/>
                  <a:gd name="T21" fmla="*/ 6 h 18"/>
                  <a:gd name="T22" fmla="*/ 16 w 17"/>
                  <a:gd name="T23" fmla="*/ 12 h 18"/>
                  <a:gd name="T24" fmla="*/ 12 w 17"/>
                  <a:gd name="T25" fmla="*/ 13 h 18"/>
                  <a:gd name="T26" fmla="*/ 11 w 17"/>
                  <a:gd name="T27" fmla="*/ 12 h 18"/>
                  <a:gd name="T28" fmla="*/ 10 w 17"/>
                  <a:gd name="T29" fmla="*/ 13 h 18"/>
                  <a:gd name="T30" fmla="*/ 10 w 17"/>
                  <a:gd name="T31" fmla="*/ 15 h 18"/>
                  <a:gd name="T32" fmla="*/ 8 w 17"/>
                  <a:gd name="T33" fmla="*/ 17 h 18"/>
                  <a:gd name="T34" fmla="*/ 2 w 17"/>
                  <a:gd name="T35" fmla="*/ 9 h 18"/>
                  <a:gd name="T36" fmla="*/ 6 w 17"/>
                  <a:gd name="T37" fmla="*/ 15 h 18"/>
                  <a:gd name="T38" fmla="*/ 8 w 17"/>
                  <a:gd name="T39" fmla="*/ 16 h 18"/>
                  <a:gd name="T40" fmla="*/ 8 w 17"/>
                  <a:gd name="T41" fmla="*/ 15 h 18"/>
                  <a:gd name="T42" fmla="*/ 10 w 17"/>
                  <a:gd name="T43" fmla="*/ 12 h 18"/>
                  <a:gd name="T44" fmla="*/ 13 w 17"/>
                  <a:gd name="T45" fmla="*/ 12 h 18"/>
                  <a:gd name="T46" fmla="*/ 15 w 17"/>
                  <a:gd name="T47" fmla="*/ 10 h 18"/>
                  <a:gd name="T48" fmla="*/ 15 w 17"/>
                  <a:gd name="T49" fmla="*/ 4 h 18"/>
                  <a:gd name="T50" fmla="*/ 14 w 17"/>
                  <a:gd name="T51" fmla="*/ 5 h 18"/>
                  <a:gd name="T52" fmla="*/ 12 w 17"/>
                  <a:gd name="T53" fmla="*/ 2 h 18"/>
                  <a:gd name="T54" fmla="*/ 9 w 17"/>
                  <a:gd name="T55" fmla="*/ 1 h 18"/>
                  <a:gd name="T56" fmla="*/ 8 w 17"/>
                  <a:gd name="T57" fmla="*/ 4 h 18"/>
                  <a:gd name="T58" fmla="*/ 5 w 17"/>
                  <a:gd name="T59" fmla="*/ 5 h 18"/>
                  <a:gd name="T60" fmla="*/ 4 w 17"/>
                  <a:gd name="T61" fmla="*/ 5 h 18"/>
                  <a:gd name="T62" fmla="*/ 4 w 17"/>
                  <a:gd name="T63" fmla="*/ 7 h 18"/>
                  <a:gd name="T64" fmla="*/ 3 w 17"/>
                  <a:gd name="T65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7" y="18"/>
                      <a:pt x="7" y="18"/>
                      <a:pt x="7" y="18"/>
                    </a:cubicBezTo>
                    <a:cubicBezTo>
                      <a:pt x="6" y="17"/>
                      <a:pt x="6" y="16"/>
                      <a:pt x="5" y="16"/>
                    </a:cubicBezTo>
                    <a:cubicBezTo>
                      <a:pt x="4" y="15"/>
                      <a:pt x="3" y="13"/>
                      <a:pt x="2" y="12"/>
                    </a:cubicBezTo>
                    <a:cubicBezTo>
                      <a:pt x="2" y="11"/>
                      <a:pt x="0" y="9"/>
                      <a:pt x="1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0"/>
                      <a:pt x="1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6" y="2"/>
                      <a:pt x="16" y="3"/>
                    </a:cubicBezTo>
                    <a:cubicBezTo>
                      <a:pt x="17" y="4"/>
                      <a:pt x="17" y="5"/>
                      <a:pt x="16" y="6"/>
                    </a:cubicBezTo>
                    <a:cubicBezTo>
                      <a:pt x="16" y="6"/>
                      <a:pt x="16" y="9"/>
                      <a:pt x="16" y="10"/>
                    </a:cubicBezTo>
                    <a:cubicBezTo>
                      <a:pt x="16" y="11"/>
                      <a:pt x="16" y="12"/>
                      <a:pt x="16" y="12"/>
                    </a:cubicBezTo>
                    <a:cubicBezTo>
                      <a:pt x="16" y="13"/>
                      <a:pt x="15" y="14"/>
                      <a:pt x="15" y="14"/>
                    </a:cubicBezTo>
                    <a:cubicBezTo>
                      <a:pt x="14" y="14"/>
                      <a:pt x="13" y="13"/>
                      <a:pt x="12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0" y="13"/>
                    </a:cubicBezTo>
                    <a:cubicBezTo>
                      <a:pt x="10" y="14"/>
                      <a:pt x="10" y="14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9" y="16"/>
                      <a:pt x="9" y="17"/>
                    </a:cubicBezTo>
                    <a:cubicBezTo>
                      <a:pt x="9" y="17"/>
                      <a:pt x="8" y="17"/>
                      <a:pt x="8" y="17"/>
                    </a:cubicBezTo>
                    <a:lnTo>
                      <a:pt x="8" y="18"/>
                    </a:lnTo>
                    <a:close/>
                    <a:moveTo>
                      <a:pt x="2" y="9"/>
                    </a:moveTo>
                    <a:cubicBezTo>
                      <a:pt x="2" y="9"/>
                      <a:pt x="3" y="11"/>
                      <a:pt x="3" y="11"/>
                    </a:cubicBezTo>
                    <a:cubicBezTo>
                      <a:pt x="4" y="13"/>
                      <a:pt x="5" y="14"/>
                      <a:pt x="6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3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1"/>
                      <a:pt x="11" y="11"/>
                      <a:pt x="13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4" y="8"/>
                      <a:pt x="14" y="6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3"/>
                      <a:pt x="14" y="3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11" y="2"/>
                      <a:pt x="10" y="2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8"/>
                      <a:pt x="3" y="8"/>
                      <a:pt x="2" y="9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1" name="Freeform 266"/>
              <p:cNvSpPr/>
              <p:nvPr/>
            </p:nvSpPr>
            <p:spPr bwMode="auto">
              <a:xfrm>
                <a:off x="3661" y="2275"/>
                <a:ext cx="21" cy="5"/>
              </a:xfrm>
              <a:custGeom>
                <a:avLst/>
                <a:gdLst>
                  <a:gd name="T0" fmla="*/ 1 w 9"/>
                  <a:gd name="T1" fmla="*/ 0 h 2"/>
                  <a:gd name="T2" fmla="*/ 1 w 9"/>
                  <a:gd name="T3" fmla="*/ 2 h 2"/>
                  <a:gd name="T4" fmla="*/ 5 w 9"/>
                  <a:gd name="T5" fmla="*/ 0 h 2"/>
                  <a:gd name="T6" fmla="*/ 9 w 9"/>
                  <a:gd name="T7" fmla="*/ 0 h 2"/>
                  <a:gd name="T8" fmla="*/ 5 w 9"/>
                  <a:gd name="T9" fmla="*/ 0 h 2"/>
                  <a:gd name="T10" fmla="*/ 1 w 9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1" y="0"/>
                    </a:moveTo>
                    <a:cubicBezTo>
                      <a:pt x="1" y="1"/>
                      <a:pt x="0" y="1"/>
                      <a:pt x="1" y="2"/>
                    </a:cubicBezTo>
                    <a:cubicBezTo>
                      <a:pt x="2" y="2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0"/>
                    </a:cubicBezTo>
                    <a:cubicBezTo>
                      <a:pt x="7" y="1"/>
                      <a:pt x="7" y="0"/>
                      <a:pt x="5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2" name="Freeform 267"/>
              <p:cNvSpPr/>
              <p:nvPr/>
            </p:nvSpPr>
            <p:spPr bwMode="auto">
              <a:xfrm>
                <a:off x="3661" y="2273"/>
                <a:ext cx="24" cy="9"/>
              </a:xfrm>
              <a:custGeom>
                <a:avLst/>
                <a:gdLst>
                  <a:gd name="T0" fmla="*/ 0 w 10"/>
                  <a:gd name="T1" fmla="*/ 4 h 4"/>
                  <a:gd name="T2" fmla="*/ 0 w 10"/>
                  <a:gd name="T3" fmla="*/ 3 h 4"/>
                  <a:gd name="T4" fmla="*/ 0 w 10"/>
                  <a:gd name="T5" fmla="*/ 1 h 4"/>
                  <a:gd name="T6" fmla="*/ 1 w 10"/>
                  <a:gd name="T7" fmla="*/ 1 h 4"/>
                  <a:gd name="T8" fmla="*/ 1 w 10"/>
                  <a:gd name="T9" fmla="*/ 1 h 4"/>
                  <a:gd name="T10" fmla="*/ 3 w 10"/>
                  <a:gd name="T11" fmla="*/ 0 h 4"/>
                  <a:gd name="T12" fmla="*/ 5 w 10"/>
                  <a:gd name="T13" fmla="*/ 0 h 4"/>
                  <a:gd name="T14" fmla="*/ 5 w 10"/>
                  <a:gd name="T15" fmla="*/ 0 h 4"/>
                  <a:gd name="T16" fmla="*/ 7 w 10"/>
                  <a:gd name="T17" fmla="*/ 1 h 4"/>
                  <a:gd name="T18" fmla="*/ 8 w 10"/>
                  <a:gd name="T19" fmla="*/ 1 h 4"/>
                  <a:gd name="T20" fmla="*/ 10 w 10"/>
                  <a:gd name="T21" fmla="*/ 0 h 4"/>
                  <a:gd name="T22" fmla="*/ 9 w 10"/>
                  <a:gd name="T23" fmla="*/ 2 h 4"/>
                  <a:gd name="T24" fmla="*/ 8 w 10"/>
                  <a:gd name="T25" fmla="*/ 3 h 4"/>
                  <a:gd name="T26" fmla="*/ 6 w 10"/>
                  <a:gd name="T27" fmla="*/ 2 h 4"/>
                  <a:gd name="T28" fmla="*/ 5 w 10"/>
                  <a:gd name="T29" fmla="*/ 2 h 4"/>
                  <a:gd name="T30" fmla="*/ 3 w 10"/>
                  <a:gd name="T31" fmla="*/ 3 h 4"/>
                  <a:gd name="T32" fmla="*/ 1 w 10"/>
                  <a:gd name="T33" fmla="*/ 3 h 4"/>
                  <a:gd name="T34" fmla="*/ 0 w 10"/>
                  <a:gd name="T3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"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3" name="Freeform 268"/>
              <p:cNvSpPr/>
              <p:nvPr/>
            </p:nvSpPr>
            <p:spPr bwMode="auto">
              <a:xfrm>
                <a:off x="3746" y="2290"/>
                <a:ext cx="31" cy="42"/>
              </a:xfrm>
              <a:custGeom>
                <a:avLst/>
                <a:gdLst>
                  <a:gd name="T0" fmla="*/ 13 w 13"/>
                  <a:gd name="T1" fmla="*/ 15 h 18"/>
                  <a:gd name="T2" fmla="*/ 7 w 13"/>
                  <a:gd name="T3" fmla="*/ 17 h 18"/>
                  <a:gd name="T4" fmla="*/ 1 w 13"/>
                  <a:gd name="T5" fmla="*/ 17 h 18"/>
                  <a:gd name="T6" fmla="*/ 1 w 13"/>
                  <a:gd name="T7" fmla="*/ 14 h 18"/>
                  <a:gd name="T8" fmla="*/ 2 w 13"/>
                  <a:gd name="T9" fmla="*/ 10 h 18"/>
                  <a:gd name="T10" fmla="*/ 2 w 13"/>
                  <a:gd name="T11" fmla="*/ 8 h 18"/>
                  <a:gd name="T12" fmla="*/ 2 w 13"/>
                  <a:gd name="T13" fmla="*/ 5 h 18"/>
                  <a:gd name="T14" fmla="*/ 2 w 13"/>
                  <a:gd name="T15" fmla="*/ 1 h 18"/>
                  <a:gd name="T16" fmla="*/ 10 w 13"/>
                  <a:gd name="T17" fmla="*/ 4 h 18"/>
                  <a:gd name="T18" fmla="*/ 13 w 13"/>
                  <a:gd name="T19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8">
                    <a:moveTo>
                      <a:pt x="13" y="15"/>
                    </a:moveTo>
                    <a:cubicBezTo>
                      <a:pt x="12" y="16"/>
                      <a:pt x="9" y="16"/>
                      <a:pt x="7" y="17"/>
                    </a:cubicBezTo>
                    <a:cubicBezTo>
                      <a:pt x="4" y="18"/>
                      <a:pt x="4" y="18"/>
                      <a:pt x="1" y="17"/>
                    </a:cubicBezTo>
                    <a:cubicBezTo>
                      <a:pt x="3" y="17"/>
                      <a:pt x="1" y="15"/>
                      <a:pt x="1" y="14"/>
                    </a:cubicBezTo>
                    <a:cubicBezTo>
                      <a:pt x="0" y="12"/>
                      <a:pt x="1" y="11"/>
                      <a:pt x="2" y="10"/>
                    </a:cubicBezTo>
                    <a:cubicBezTo>
                      <a:pt x="2" y="8"/>
                      <a:pt x="3" y="9"/>
                      <a:pt x="2" y="8"/>
                    </a:cubicBezTo>
                    <a:cubicBezTo>
                      <a:pt x="2" y="7"/>
                      <a:pt x="2" y="6"/>
                      <a:pt x="2" y="5"/>
                    </a:cubicBezTo>
                    <a:cubicBezTo>
                      <a:pt x="2" y="4"/>
                      <a:pt x="0" y="1"/>
                      <a:pt x="2" y="1"/>
                    </a:cubicBezTo>
                    <a:cubicBezTo>
                      <a:pt x="6" y="2"/>
                      <a:pt x="9" y="0"/>
                      <a:pt x="10" y="4"/>
                    </a:cubicBezTo>
                    <a:cubicBezTo>
                      <a:pt x="11" y="8"/>
                      <a:pt x="10" y="12"/>
                      <a:pt x="13" y="1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4" name="Freeform 269"/>
              <p:cNvSpPr>
                <a:spLocks noEditPoints="1"/>
              </p:cNvSpPr>
              <p:nvPr/>
            </p:nvSpPr>
            <p:spPr bwMode="auto">
              <a:xfrm>
                <a:off x="3737" y="2292"/>
                <a:ext cx="40" cy="43"/>
              </a:xfrm>
              <a:custGeom>
                <a:avLst/>
                <a:gdLst>
                  <a:gd name="T0" fmla="*/ 8 w 17"/>
                  <a:gd name="T1" fmla="*/ 18 h 18"/>
                  <a:gd name="T2" fmla="*/ 5 w 17"/>
                  <a:gd name="T3" fmla="*/ 17 h 18"/>
                  <a:gd name="T4" fmla="*/ 0 w 17"/>
                  <a:gd name="T5" fmla="*/ 15 h 18"/>
                  <a:gd name="T6" fmla="*/ 5 w 17"/>
                  <a:gd name="T7" fmla="*/ 16 h 18"/>
                  <a:gd name="T8" fmla="*/ 5 w 17"/>
                  <a:gd name="T9" fmla="*/ 16 h 18"/>
                  <a:gd name="T10" fmla="*/ 5 w 17"/>
                  <a:gd name="T11" fmla="*/ 15 h 18"/>
                  <a:gd name="T12" fmla="*/ 4 w 17"/>
                  <a:gd name="T13" fmla="*/ 13 h 18"/>
                  <a:gd name="T14" fmla="*/ 5 w 17"/>
                  <a:gd name="T15" fmla="*/ 10 h 18"/>
                  <a:gd name="T16" fmla="*/ 5 w 17"/>
                  <a:gd name="T17" fmla="*/ 8 h 18"/>
                  <a:gd name="T18" fmla="*/ 6 w 17"/>
                  <a:gd name="T19" fmla="*/ 7 h 18"/>
                  <a:gd name="T20" fmla="*/ 6 w 17"/>
                  <a:gd name="T21" fmla="*/ 7 h 18"/>
                  <a:gd name="T22" fmla="*/ 5 w 17"/>
                  <a:gd name="T23" fmla="*/ 5 h 18"/>
                  <a:gd name="T24" fmla="*/ 5 w 17"/>
                  <a:gd name="T25" fmla="*/ 5 h 18"/>
                  <a:gd name="T26" fmla="*/ 5 w 17"/>
                  <a:gd name="T27" fmla="*/ 4 h 18"/>
                  <a:gd name="T28" fmla="*/ 5 w 17"/>
                  <a:gd name="T29" fmla="*/ 0 h 18"/>
                  <a:gd name="T30" fmla="*/ 6 w 17"/>
                  <a:gd name="T31" fmla="*/ 0 h 18"/>
                  <a:gd name="T32" fmla="*/ 7 w 17"/>
                  <a:gd name="T33" fmla="*/ 0 h 18"/>
                  <a:gd name="T34" fmla="*/ 9 w 17"/>
                  <a:gd name="T35" fmla="*/ 0 h 18"/>
                  <a:gd name="T36" fmla="*/ 11 w 17"/>
                  <a:gd name="T37" fmla="*/ 0 h 18"/>
                  <a:gd name="T38" fmla="*/ 15 w 17"/>
                  <a:gd name="T39" fmla="*/ 3 h 18"/>
                  <a:gd name="T40" fmla="*/ 15 w 17"/>
                  <a:gd name="T41" fmla="*/ 6 h 18"/>
                  <a:gd name="T42" fmla="*/ 17 w 17"/>
                  <a:gd name="T43" fmla="*/ 13 h 18"/>
                  <a:gd name="T44" fmla="*/ 17 w 17"/>
                  <a:gd name="T45" fmla="*/ 14 h 18"/>
                  <a:gd name="T46" fmla="*/ 17 w 17"/>
                  <a:gd name="T47" fmla="*/ 14 h 18"/>
                  <a:gd name="T48" fmla="*/ 13 w 17"/>
                  <a:gd name="T49" fmla="*/ 16 h 18"/>
                  <a:gd name="T50" fmla="*/ 11 w 17"/>
                  <a:gd name="T51" fmla="*/ 16 h 18"/>
                  <a:gd name="T52" fmla="*/ 8 w 17"/>
                  <a:gd name="T53" fmla="*/ 18 h 18"/>
                  <a:gd name="T54" fmla="*/ 7 w 17"/>
                  <a:gd name="T55" fmla="*/ 16 h 18"/>
                  <a:gd name="T56" fmla="*/ 11 w 17"/>
                  <a:gd name="T57" fmla="*/ 15 h 18"/>
                  <a:gd name="T58" fmla="*/ 13 w 17"/>
                  <a:gd name="T59" fmla="*/ 15 h 18"/>
                  <a:gd name="T60" fmla="*/ 16 w 17"/>
                  <a:gd name="T61" fmla="*/ 14 h 18"/>
                  <a:gd name="T62" fmla="*/ 14 w 17"/>
                  <a:gd name="T63" fmla="*/ 6 h 18"/>
                  <a:gd name="T64" fmla="*/ 13 w 17"/>
                  <a:gd name="T65" fmla="*/ 3 h 18"/>
                  <a:gd name="T66" fmla="*/ 11 w 17"/>
                  <a:gd name="T67" fmla="*/ 1 h 18"/>
                  <a:gd name="T68" fmla="*/ 9 w 17"/>
                  <a:gd name="T69" fmla="*/ 1 h 18"/>
                  <a:gd name="T70" fmla="*/ 7 w 17"/>
                  <a:gd name="T71" fmla="*/ 1 h 18"/>
                  <a:gd name="T72" fmla="*/ 6 w 17"/>
                  <a:gd name="T73" fmla="*/ 1 h 18"/>
                  <a:gd name="T74" fmla="*/ 6 w 17"/>
                  <a:gd name="T75" fmla="*/ 1 h 18"/>
                  <a:gd name="T76" fmla="*/ 6 w 17"/>
                  <a:gd name="T77" fmla="*/ 3 h 18"/>
                  <a:gd name="T78" fmla="*/ 7 w 17"/>
                  <a:gd name="T79" fmla="*/ 4 h 18"/>
                  <a:gd name="T80" fmla="*/ 7 w 17"/>
                  <a:gd name="T81" fmla="*/ 5 h 18"/>
                  <a:gd name="T82" fmla="*/ 7 w 17"/>
                  <a:gd name="T83" fmla="*/ 6 h 18"/>
                  <a:gd name="T84" fmla="*/ 7 w 17"/>
                  <a:gd name="T85" fmla="*/ 8 h 18"/>
                  <a:gd name="T86" fmla="*/ 7 w 17"/>
                  <a:gd name="T87" fmla="*/ 9 h 18"/>
                  <a:gd name="T88" fmla="*/ 6 w 17"/>
                  <a:gd name="T89" fmla="*/ 10 h 18"/>
                  <a:gd name="T90" fmla="*/ 6 w 17"/>
                  <a:gd name="T91" fmla="*/ 13 h 18"/>
                  <a:gd name="T92" fmla="*/ 6 w 17"/>
                  <a:gd name="T93" fmla="*/ 14 h 18"/>
                  <a:gd name="T94" fmla="*/ 7 w 17"/>
                  <a:gd name="T95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7" y="18"/>
                      <a:pt x="6" y="17"/>
                      <a:pt x="5" y="1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4" y="14"/>
                      <a:pt x="4" y="13"/>
                    </a:cubicBezTo>
                    <a:cubicBezTo>
                      <a:pt x="4" y="12"/>
                      <a:pt x="4" y="11"/>
                      <a:pt x="5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6" y="8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1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8" y="0"/>
                      <a:pt x="9" y="0"/>
                    </a:cubicBezTo>
                    <a:cubicBezTo>
                      <a:pt x="9" y="0"/>
                      <a:pt x="10" y="0"/>
                      <a:pt x="11" y="0"/>
                    </a:cubicBezTo>
                    <a:cubicBezTo>
                      <a:pt x="12" y="0"/>
                      <a:pt x="14" y="0"/>
                      <a:pt x="15" y="3"/>
                    </a:cubicBezTo>
                    <a:cubicBezTo>
                      <a:pt x="15" y="4"/>
                      <a:pt x="15" y="5"/>
                      <a:pt x="15" y="6"/>
                    </a:cubicBezTo>
                    <a:cubicBezTo>
                      <a:pt x="15" y="9"/>
                      <a:pt x="15" y="11"/>
                      <a:pt x="17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5"/>
                      <a:pt x="13" y="16"/>
                    </a:cubicBezTo>
                    <a:cubicBezTo>
                      <a:pt x="13" y="16"/>
                      <a:pt x="12" y="16"/>
                      <a:pt x="11" y="16"/>
                    </a:cubicBezTo>
                    <a:cubicBezTo>
                      <a:pt x="10" y="17"/>
                      <a:pt x="9" y="18"/>
                      <a:pt x="8" y="18"/>
                    </a:cubicBezTo>
                    <a:close/>
                    <a:moveTo>
                      <a:pt x="7" y="16"/>
                    </a:moveTo>
                    <a:cubicBezTo>
                      <a:pt x="8" y="17"/>
                      <a:pt x="9" y="16"/>
                      <a:pt x="11" y="15"/>
                    </a:cubicBezTo>
                    <a:cubicBezTo>
                      <a:pt x="11" y="15"/>
                      <a:pt x="12" y="15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4" y="11"/>
                      <a:pt x="14" y="9"/>
                      <a:pt x="14" y="6"/>
                    </a:cubicBezTo>
                    <a:cubicBezTo>
                      <a:pt x="14" y="5"/>
                      <a:pt x="14" y="4"/>
                      <a:pt x="13" y="3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3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1"/>
                      <a:pt x="5" y="12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6" y="15"/>
                      <a:pt x="7" y="15"/>
                      <a:pt x="7" y="1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5" name="Freeform 270"/>
              <p:cNvSpPr/>
              <p:nvPr/>
            </p:nvSpPr>
            <p:spPr bwMode="auto">
              <a:xfrm>
                <a:off x="3673" y="2282"/>
                <a:ext cx="47" cy="36"/>
              </a:xfrm>
              <a:custGeom>
                <a:avLst/>
                <a:gdLst>
                  <a:gd name="T0" fmla="*/ 0 w 20"/>
                  <a:gd name="T1" fmla="*/ 5 h 15"/>
                  <a:gd name="T2" fmla="*/ 0 w 20"/>
                  <a:gd name="T3" fmla="*/ 5 h 15"/>
                  <a:gd name="T4" fmla="*/ 1 w 20"/>
                  <a:gd name="T5" fmla="*/ 5 h 15"/>
                  <a:gd name="T6" fmla="*/ 6 w 20"/>
                  <a:gd name="T7" fmla="*/ 8 h 15"/>
                  <a:gd name="T8" fmla="*/ 12 w 20"/>
                  <a:gd name="T9" fmla="*/ 12 h 15"/>
                  <a:gd name="T10" fmla="*/ 15 w 20"/>
                  <a:gd name="T11" fmla="*/ 14 h 15"/>
                  <a:gd name="T12" fmla="*/ 18 w 20"/>
                  <a:gd name="T13" fmla="*/ 14 h 15"/>
                  <a:gd name="T14" fmla="*/ 18 w 20"/>
                  <a:gd name="T15" fmla="*/ 11 h 15"/>
                  <a:gd name="T16" fmla="*/ 20 w 20"/>
                  <a:gd name="T17" fmla="*/ 12 h 15"/>
                  <a:gd name="T18" fmla="*/ 19 w 20"/>
                  <a:gd name="T19" fmla="*/ 11 h 15"/>
                  <a:gd name="T20" fmla="*/ 18 w 20"/>
                  <a:gd name="T21" fmla="*/ 8 h 15"/>
                  <a:gd name="T22" fmla="*/ 19 w 20"/>
                  <a:gd name="T23" fmla="*/ 7 h 15"/>
                  <a:gd name="T24" fmla="*/ 18 w 20"/>
                  <a:gd name="T25" fmla="*/ 4 h 15"/>
                  <a:gd name="T26" fmla="*/ 17 w 20"/>
                  <a:gd name="T27" fmla="*/ 5 h 15"/>
                  <a:gd name="T28" fmla="*/ 18 w 20"/>
                  <a:gd name="T29" fmla="*/ 3 h 15"/>
                  <a:gd name="T30" fmla="*/ 15 w 20"/>
                  <a:gd name="T31" fmla="*/ 1 h 15"/>
                  <a:gd name="T32" fmla="*/ 10 w 20"/>
                  <a:gd name="T33" fmla="*/ 1 h 15"/>
                  <a:gd name="T34" fmla="*/ 10 w 20"/>
                  <a:gd name="T35" fmla="*/ 1 h 15"/>
                  <a:gd name="T36" fmla="*/ 4 w 20"/>
                  <a:gd name="T37" fmla="*/ 0 h 15"/>
                  <a:gd name="T38" fmla="*/ 4 w 20"/>
                  <a:gd name="T39" fmla="*/ 3 h 15"/>
                  <a:gd name="T40" fmla="*/ 0 w 20"/>
                  <a:gd name="T4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" h="15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7"/>
                      <a:pt x="5" y="11"/>
                      <a:pt x="6" y="8"/>
                    </a:cubicBezTo>
                    <a:cubicBezTo>
                      <a:pt x="9" y="6"/>
                      <a:pt x="14" y="9"/>
                      <a:pt x="12" y="12"/>
                    </a:cubicBezTo>
                    <a:cubicBezTo>
                      <a:pt x="13" y="11"/>
                      <a:pt x="17" y="11"/>
                      <a:pt x="15" y="14"/>
                    </a:cubicBezTo>
                    <a:cubicBezTo>
                      <a:pt x="16" y="15"/>
                      <a:pt x="17" y="14"/>
                      <a:pt x="18" y="14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9" y="12"/>
                      <a:pt x="19" y="11"/>
                      <a:pt x="20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9"/>
                      <a:pt x="19" y="9"/>
                      <a:pt x="18" y="8"/>
                    </a:cubicBezTo>
                    <a:cubicBezTo>
                      <a:pt x="18" y="7"/>
                      <a:pt x="19" y="7"/>
                      <a:pt x="19" y="7"/>
                    </a:cubicBezTo>
                    <a:cubicBezTo>
                      <a:pt x="19" y="6"/>
                      <a:pt x="18" y="5"/>
                      <a:pt x="18" y="4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7" y="4"/>
                      <a:pt x="18" y="4"/>
                      <a:pt x="18" y="3"/>
                    </a:cubicBezTo>
                    <a:cubicBezTo>
                      <a:pt x="17" y="3"/>
                      <a:pt x="16" y="0"/>
                      <a:pt x="15" y="1"/>
                    </a:cubicBezTo>
                    <a:cubicBezTo>
                      <a:pt x="14" y="2"/>
                      <a:pt x="12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6" y="0"/>
                      <a:pt x="4" y="0"/>
                    </a:cubicBezTo>
                    <a:cubicBezTo>
                      <a:pt x="4" y="1"/>
                      <a:pt x="3" y="1"/>
                      <a:pt x="4" y="3"/>
                    </a:cubicBezTo>
                    <a:cubicBezTo>
                      <a:pt x="2" y="3"/>
                      <a:pt x="1" y="3"/>
                      <a:pt x="0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6" name="Freeform 271"/>
              <p:cNvSpPr>
                <a:spLocks noEditPoints="1"/>
              </p:cNvSpPr>
              <p:nvPr/>
            </p:nvSpPr>
            <p:spPr bwMode="auto">
              <a:xfrm>
                <a:off x="3670" y="2280"/>
                <a:ext cx="53" cy="38"/>
              </a:xfrm>
              <a:custGeom>
                <a:avLst/>
                <a:gdLst>
                  <a:gd name="T0" fmla="*/ 15 w 22"/>
                  <a:gd name="T1" fmla="*/ 16 h 16"/>
                  <a:gd name="T2" fmla="*/ 15 w 22"/>
                  <a:gd name="T3" fmla="*/ 15 h 16"/>
                  <a:gd name="T4" fmla="*/ 13 w 22"/>
                  <a:gd name="T5" fmla="*/ 13 h 16"/>
                  <a:gd name="T6" fmla="*/ 12 w 22"/>
                  <a:gd name="T7" fmla="*/ 12 h 16"/>
                  <a:gd name="T8" fmla="*/ 10 w 22"/>
                  <a:gd name="T9" fmla="*/ 9 h 16"/>
                  <a:gd name="T10" fmla="*/ 6 w 22"/>
                  <a:gd name="T11" fmla="*/ 11 h 16"/>
                  <a:gd name="T12" fmla="*/ 1 w 22"/>
                  <a:gd name="T13" fmla="*/ 7 h 16"/>
                  <a:gd name="T14" fmla="*/ 0 w 22"/>
                  <a:gd name="T15" fmla="*/ 5 h 16"/>
                  <a:gd name="T16" fmla="*/ 4 w 22"/>
                  <a:gd name="T17" fmla="*/ 2 h 16"/>
                  <a:gd name="T18" fmla="*/ 4 w 22"/>
                  <a:gd name="T19" fmla="*/ 0 h 16"/>
                  <a:gd name="T20" fmla="*/ 11 w 22"/>
                  <a:gd name="T21" fmla="*/ 1 h 16"/>
                  <a:gd name="T22" fmla="*/ 12 w 22"/>
                  <a:gd name="T23" fmla="*/ 2 h 16"/>
                  <a:gd name="T24" fmla="*/ 14 w 22"/>
                  <a:gd name="T25" fmla="*/ 2 h 16"/>
                  <a:gd name="T26" fmla="*/ 17 w 22"/>
                  <a:gd name="T27" fmla="*/ 1 h 16"/>
                  <a:gd name="T28" fmla="*/ 19 w 22"/>
                  <a:gd name="T29" fmla="*/ 4 h 16"/>
                  <a:gd name="T30" fmla="*/ 20 w 22"/>
                  <a:gd name="T31" fmla="*/ 4 h 16"/>
                  <a:gd name="T32" fmla="*/ 20 w 22"/>
                  <a:gd name="T33" fmla="*/ 6 h 16"/>
                  <a:gd name="T34" fmla="*/ 20 w 22"/>
                  <a:gd name="T35" fmla="*/ 8 h 16"/>
                  <a:gd name="T36" fmla="*/ 20 w 22"/>
                  <a:gd name="T37" fmla="*/ 9 h 16"/>
                  <a:gd name="T38" fmla="*/ 21 w 22"/>
                  <a:gd name="T39" fmla="*/ 12 h 16"/>
                  <a:gd name="T40" fmla="*/ 22 w 22"/>
                  <a:gd name="T41" fmla="*/ 14 h 16"/>
                  <a:gd name="T42" fmla="*/ 20 w 22"/>
                  <a:gd name="T43" fmla="*/ 13 h 16"/>
                  <a:gd name="T44" fmla="*/ 19 w 22"/>
                  <a:gd name="T45" fmla="*/ 15 h 16"/>
                  <a:gd name="T46" fmla="*/ 17 w 22"/>
                  <a:gd name="T47" fmla="*/ 16 h 16"/>
                  <a:gd name="T48" fmla="*/ 17 w 22"/>
                  <a:gd name="T49" fmla="*/ 13 h 16"/>
                  <a:gd name="T50" fmla="*/ 17 w 22"/>
                  <a:gd name="T51" fmla="*/ 14 h 16"/>
                  <a:gd name="T52" fmla="*/ 19 w 22"/>
                  <a:gd name="T53" fmla="*/ 13 h 16"/>
                  <a:gd name="T54" fmla="*/ 19 w 22"/>
                  <a:gd name="T55" fmla="*/ 12 h 16"/>
                  <a:gd name="T56" fmla="*/ 20 w 22"/>
                  <a:gd name="T57" fmla="*/ 11 h 16"/>
                  <a:gd name="T58" fmla="*/ 19 w 22"/>
                  <a:gd name="T59" fmla="*/ 9 h 16"/>
                  <a:gd name="T60" fmla="*/ 19 w 22"/>
                  <a:gd name="T61" fmla="*/ 8 h 16"/>
                  <a:gd name="T62" fmla="*/ 18 w 22"/>
                  <a:gd name="T63" fmla="*/ 6 h 16"/>
                  <a:gd name="T64" fmla="*/ 14 w 22"/>
                  <a:gd name="T65" fmla="*/ 8 h 16"/>
                  <a:gd name="T66" fmla="*/ 18 w 22"/>
                  <a:gd name="T67" fmla="*/ 5 h 16"/>
                  <a:gd name="T68" fmla="*/ 17 w 22"/>
                  <a:gd name="T69" fmla="*/ 3 h 16"/>
                  <a:gd name="T70" fmla="*/ 14 w 22"/>
                  <a:gd name="T71" fmla="*/ 3 h 16"/>
                  <a:gd name="T72" fmla="*/ 11 w 22"/>
                  <a:gd name="T73" fmla="*/ 3 h 16"/>
                  <a:gd name="T74" fmla="*/ 10 w 22"/>
                  <a:gd name="T75" fmla="*/ 2 h 16"/>
                  <a:gd name="T76" fmla="*/ 5 w 22"/>
                  <a:gd name="T77" fmla="*/ 2 h 16"/>
                  <a:gd name="T78" fmla="*/ 6 w 22"/>
                  <a:gd name="T79" fmla="*/ 4 h 16"/>
                  <a:gd name="T80" fmla="*/ 2 w 22"/>
                  <a:gd name="T81" fmla="*/ 5 h 16"/>
                  <a:gd name="T82" fmla="*/ 6 w 22"/>
                  <a:gd name="T83" fmla="*/ 9 h 16"/>
                  <a:gd name="T84" fmla="*/ 10 w 22"/>
                  <a:gd name="T85" fmla="*/ 8 h 16"/>
                  <a:gd name="T86" fmla="*/ 14 w 22"/>
                  <a:gd name="T8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" h="16">
                    <a:moveTo>
                      <a:pt x="17" y="16"/>
                    </a:moveTo>
                    <a:cubicBezTo>
                      <a:pt x="16" y="16"/>
                      <a:pt x="16" y="16"/>
                      <a:pt x="15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5" y="13"/>
                      <a:pt x="13" y="13"/>
                      <a:pt x="13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3" y="11"/>
                      <a:pt x="12" y="10"/>
                    </a:cubicBezTo>
                    <a:cubicBezTo>
                      <a:pt x="12" y="10"/>
                      <a:pt x="11" y="9"/>
                      <a:pt x="10" y="9"/>
                    </a:cubicBezTo>
                    <a:cubicBezTo>
                      <a:pt x="9" y="9"/>
                      <a:pt x="8" y="9"/>
                      <a:pt x="8" y="10"/>
                    </a:cubicBezTo>
                    <a:cubicBezTo>
                      <a:pt x="7" y="10"/>
                      <a:pt x="7" y="11"/>
                      <a:pt x="6" y="11"/>
                    </a:cubicBezTo>
                    <a:cubicBezTo>
                      <a:pt x="4" y="11"/>
                      <a:pt x="3" y="8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9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3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5" y="2"/>
                      <a:pt x="15" y="2"/>
                      <a:pt x="16" y="1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8" y="2"/>
                      <a:pt x="18" y="2"/>
                    </a:cubicBezTo>
                    <a:cubicBezTo>
                      <a:pt x="18" y="3"/>
                      <a:pt x="19" y="4"/>
                      <a:pt x="19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7"/>
                      <a:pt x="20" y="7"/>
                      <a:pt x="21" y="7"/>
                    </a:cubicBezTo>
                    <a:cubicBezTo>
                      <a:pt x="21" y="8"/>
                      <a:pt x="20" y="8"/>
                      <a:pt x="20" y="8"/>
                    </a:cubicBezTo>
                    <a:cubicBezTo>
                      <a:pt x="20" y="8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10"/>
                      <a:pt x="21" y="10"/>
                      <a:pt x="21" y="11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0" y="14"/>
                      <a:pt x="20" y="15"/>
                    </a:cubicBezTo>
                    <a:cubicBezTo>
                      <a:pt x="20" y="15"/>
                      <a:pt x="20" y="15"/>
                      <a:pt x="19" y="15"/>
                    </a:cubicBezTo>
                    <a:cubicBezTo>
                      <a:pt x="19" y="15"/>
                      <a:pt x="18" y="15"/>
                      <a:pt x="18" y="16"/>
                    </a:cubicBezTo>
                    <a:cubicBezTo>
                      <a:pt x="18" y="16"/>
                      <a:pt x="17" y="16"/>
                      <a:pt x="17" y="16"/>
                    </a:cubicBezTo>
                    <a:close/>
                    <a:moveTo>
                      <a:pt x="15" y="12"/>
                    </a:move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7" y="15"/>
                    </a:cubicBezTo>
                    <a:cubicBezTo>
                      <a:pt x="17" y="15"/>
                      <a:pt x="17" y="15"/>
                      <a:pt x="17" y="14"/>
                    </a:cubicBezTo>
                    <a:cubicBezTo>
                      <a:pt x="18" y="14"/>
                      <a:pt x="18" y="14"/>
                      <a:pt x="19" y="14"/>
                    </a:cubicBezTo>
                    <a:cubicBezTo>
                      <a:pt x="19" y="14"/>
                      <a:pt x="19" y="13"/>
                      <a:pt x="19" y="1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6" y="3"/>
                      <a:pt x="15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7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5" y="9"/>
                      <a:pt x="6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11" y="8"/>
                      <a:pt x="13" y="9"/>
                      <a:pt x="13" y="10"/>
                    </a:cubicBezTo>
                    <a:cubicBezTo>
                      <a:pt x="14" y="10"/>
                      <a:pt x="14" y="11"/>
                      <a:pt x="14" y="12"/>
                    </a:cubicBezTo>
                    <a:cubicBezTo>
                      <a:pt x="14" y="12"/>
                      <a:pt x="14" y="12"/>
                      <a:pt x="15" y="1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7" name="Freeform 272"/>
              <p:cNvSpPr/>
              <p:nvPr/>
            </p:nvSpPr>
            <p:spPr bwMode="auto">
              <a:xfrm>
                <a:off x="3713" y="2294"/>
                <a:ext cx="40" cy="41"/>
              </a:xfrm>
              <a:custGeom>
                <a:avLst/>
                <a:gdLst>
                  <a:gd name="T0" fmla="*/ 3 w 17"/>
                  <a:gd name="T1" fmla="*/ 17 h 17"/>
                  <a:gd name="T2" fmla="*/ 10 w 17"/>
                  <a:gd name="T3" fmla="*/ 15 h 17"/>
                  <a:gd name="T4" fmla="*/ 16 w 17"/>
                  <a:gd name="T5" fmla="*/ 15 h 17"/>
                  <a:gd name="T6" fmla="*/ 15 w 17"/>
                  <a:gd name="T7" fmla="*/ 13 h 17"/>
                  <a:gd name="T8" fmla="*/ 15 w 17"/>
                  <a:gd name="T9" fmla="*/ 9 h 17"/>
                  <a:gd name="T10" fmla="*/ 17 w 17"/>
                  <a:gd name="T11" fmla="*/ 7 h 17"/>
                  <a:gd name="T12" fmla="*/ 16 w 17"/>
                  <a:gd name="T13" fmla="*/ 3 h 17"/>
                  <a:gd name="T14" fmla="*/ 15 w 17"/>
                  <a:gd name="T15" fmla="*/ 2 h 17"/>
                  <a:gd name="T16" fmla="*/ 11 w 17"/>
                  <a:gd name="T17" fmla="*/ 3 h 17"/>
                  <a:gd name="T18" fmla="*/ 7 w 17"/>
                  <a:gd name="T19" fmla="*/ 1 h 17"/>
                  <a:gd name="T20" fmla="*/ 6 w 17"/>
                  <a:gd name="T21" fmla="*/ 0 h 17"/>
                  <a:gd name="T22" fmla="*/ 5 w 17"/>
                  <a:gd name="T23" fmla="*/ 1 h 17"/>
                  <a:gd name="T24" fmla="*/ 2 w 17"/>
                  <a:gd name="T25" fmla="*/ 1 h 17"/>
                  <a:gd name="T26" fmla="*/ 2 w 17"/>
                  <a:gd name="T27" fmla="*/ 6 h 17"/>
                  <a:gd name="T28" fmla="*/ 3 w 17"/>
                  <a:gd name="T29" fmla="*/ 7 h 17"/>
                  <a:gd name="T30" fmla="*/ 1 w 17"/>
                  <a:gd name="T31" fmla="*/ 6 h 17"/>
                  <a:gd name="T32" fmla="*/ 1 w 17"/>
                  <a:gd name="T33" fmla="*/ 9 h 17"/>
                  <a:gd name="T34" fmla="*/ 0 w 17"/>
                  <a:gd name="T35" fmla="*/ 12 h 17"/>
                  <a:gd name="T36" fmla="*/ 3 w 17"/>
                  <a:gd name="T3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3" y="17"/>
                    </a:moveTo>
                    <a:cubicBezTo>
                      <a:pt x="5" y="17"/>
                      <a:pt x="8" y="16"/>
                      <a:pt x="10" y="15"/>
                    </a:cubicBezTo>
                    <a:cubicBezTo>
                      <a:pt x="11" y="15"/>
                      <a:pt x="15" y="16"/>
                      <a:pt x="16" y="15"/>
                    </a:cubicBezTo>
                    <a:cubicBezTo>
                      <a:pt x="17" y="14"/>
                      <a:pt x="15" y="13"/>
                      <a:pt x="15" y="13"/>
                    </a:cubicBezTo>
                    <a:cubicBezTo>
                      <a:pt x="15" y="11"/>
                      <a:pt x="15" y="11"/>
                      <a:pt x="15" y="9"/>
                    </a:cubicBezTo>
                    <a:cubicBezTo>
                      <a:pt x="15" y="9"/>
                      <a:pt x="17" y="7"/>
                      <a:pt x="17" y="7"/>
                    </a:cubicBezTo>
                    <a:cubicBezTo>
                      <a:pt x="17" y="6"/>
                      <a:pt x="16" y="5"/>
                      <a:pt x="16" y="3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3" y="2"/>
                      <a:pt x="13" y="3"/>
                      <a:pt x="11" y="3"/>
                    </a:cubicBezTo>
                    <a:cubicBezTo>
                      <a:pt x="9" y="3"/>
                      <a:pt x="9" y="0"/>
                      <a:pt x="7" y="1"/>
                    </a:cubicBezTo>
                    <a:cubicBezTo>
                      <a:pt x="7" y="1"/>
                      <a:pt x="6" y="1"/>
                      <a:pt x="6" y="0"/>
                    </a:cubicBezTo>
                    <a:cubicBezTo>
                      <a:pt x="5" y="0"/>
                      <a:pt x="6" y="1"/>
                      <a:pt x="5" y="1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0" y="3"/>
                      <a:pt x="3" y="4"/>
                      <a:pt x="2" y="6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2" y="6"/>
                      <a:pt x="2" y="7"/>
                      <a:pt x="1" y="6"/>
                    </a:cubicBezTo>
                    <a:cubicBezTo>
                      <a:pt x="2" y="7"/>
                      <a:pt x="2" y="8"/>
                      <a:pt x="1" y="9"/>
                    </a:cubicBezTo>
                    <a:cubicBezTo>
                      <a:pt x="1" y="10"/>
                      <a:pt x="1" y="11"/>
                      <a:pt x="0" y="12"/>
                    </a:cubicBezTo>
                    <a:cubicBezTo>
                      <a:pt x="4" y="12"/>
                      <a:pt x="3" y="15"/>
                      <a:pt x="3" y="1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8" name="Freeform 273"/>
              <p:cNvSpPr>
                <a:spLocks noEditPoints="1"/>
              </p:cNvSpPr>
              <p:nvPr/>
            </p:nvSpPr>
            <p:spPr bwMode="auto">
              <a:xfrm>
                <a:off x="3711" y="2292"/>
                <a:ext cx="42" cy="45"/>
              </a:xfrm>
              <a:custGeom>
                <a:avLst/>
                <a:gdLst>
                  <a:gd name="T0" fmla="*/ 4 w 18"/>
                  <a:gd name="T1" fmla="*/ 19 h 19"/>
                  <a:gd name="T2" fmla="*/ 3 w 18"/>
                  <a:gd name="T3" fmla="*/ 18 h 19"/>
                  <a:gd name="T4" fmla="*/ 1 w 18"/>
                  <a:gd name="T5" fmla="*/ 13 h 19"/>
                  <a:gd name="T6" fmla="*/ 1 w 18"/>
                  <a:gd name="T7" fmla="*/ 12 h 19"/>
                  <a:gd name="T8" fmla="*/ 0 w 18"/>
                  <a:gd name="T9" fmla="*/ 9 h 19"/>
                  <a:gd name="T10" fmla="*/ 2 w 18"/>
                  <a:gd name="T11" fmla="*/ 9 h 19"/>
                  <a:gd name="T12" fmla="*/ 0 w 18"/>
                  <a:gd name="T13" fmla="*/ 6 h 19"/>
                  <a:gd name="T14" fmla="*/ 2 w 18"/>
                  <a:gd name="T15" fmla="*/ 6 h 19"/>
                  <a:gd name="T16" fmla="*/ 2 w 18"/>
                  <a:gd name="T17" fmla="*/ 3 h 19"/>
                  <a:gd name="T18" fmla="*/ 5 w 18"/>
                  <a:gd name="T19" fmla="*/ 2 h 19"/>
                  <a:gd name="T20" fmla="*/ 6 w 18"/>
                  <a:gd name="T21" fmla="*/ 1 h 19"/>
                  <a:gd name="T22" fmla="*/ 8 w 18"/>
                  <a:gd name="T23" fmla="*/ 0 h 19"/>
                  <a:gd name="T24" fmla="*/ 11 w 18"/>
                  <a:gd name="T25" fmla="*/ 2 h 19"/>
                  <a:gd name="T26" fmla="*/ 13 w 18"/>
                  <a:gd name="T27" fmla="*/ 3 h 19"/>
                  <a:gd name="T28" fmla="*/ 16 w 18"/>
                  <a:gd name="T29" fmla="*/ 3 h 19"/>
                  <a:gd name="T30" fmla="*/ 17 w 18"/>
                  <a:gd name="T31" fmla="*/ 4 h 19"/>
                  <a:gd name="T32" fmla="*/ 18 w 18"/>
                  <a:gd name="T33" fmla="*/ 5 h 19"/>
                  <a:gd name="T34" fmla="*/ 18 w 18"/>
                  <a:gd name="T35" fmla="*/ 8 h 19"/>
                  <a:gd name="T36" fmla="*/ 17 w 18"/>
                  <a:gd name="T37" fmla="*/ 11 h 19"/>
                  <a:gd name="T38" fmla="*/ 17 w 18"/>
                  <a:gd name="T39" fmla="*/ 14 h 19"/>
                  <a:gd name="T40" fmla="*/ 15 w 18"/>
                  <a:gd name="T41" fmla="*/ 17 h 19"/>
                  <a:gd name="T42" fmla="*/ 11 w 18"/>
                  <a:gd name="T43" fmla="*/ 17 h 19"/>
                  <a:gd name="T44" fmla="*/ 5 w 18"/>
                  <a:gd name="T45" fmla="*/ 19 h 19"/>
                  <a:gd name="T46" fmla="*/ 4 w 18"/>
                  <a:gd name="T47" fmla="*/ 13 h 19"/>
                  <a:gd name="T48" fmla="*/ 8 w 18"/>
                  <a:gd name="T49" fmla="*/ 16 h 19"/>
                  <a:gd name="T50" fmla="*/ 13 w 18"/>
                  <a:gd name="T51" fmla="*/ 16 h 19"/>
                  <a:gd name="T52" fmla="*/ 16 w 18"/>
                  <a:gd name="T53" fmla="*/ 16 h 19"/>
                  <a:gd name="T54" fmla="*/ 15 w 18"/>
                  <a:gd name="T55" fmla="*/ 14 h 19"/>
                  <a:gd name="T56" fmla="*/ 16 w 18"/>
                  <a:gd name="T57" fmla="*/ 9 h 19"/>
                  <a:gd name="T58" fmla="*/ 17 w 18"/>
                  <a:gd name="T59" fmla="*/ 7 h 19"/>
                  <a:gd name="T60" fmla="*/ 16 w 18"/>
                  <a:gd name="T61" fmla="*/ 4 h 19"/>
                  <a:gd name="T62" fmla="*/ 14 w 18"/>
                  <a:gd name="T63" fmla="*/ 4 h 19"/>
                  <a:gd name="T64" fmla="*/ 10 w 18"/>
                  <a:gd name="T65" fmla="*/ 3 h 19"/>
                  <a:gd name="T66" fmla="*/ 7 w 18"/>
                  <a:gd name="T67" fmla="*/ 4 h 19"/>
                  <a:gd name="T68" fmla="*/ 6 w 18"/>
                  <a:gd name="T69" fmla="*/ 3 h 19"/>
                  <a:gd name="T70" fmla="*/ 4 w 18"/>
                  <a:gd name="T71" fmla="*/ 3 h 19"/>
                  <a:gd name="T72" fmla="*/ 3 w 18"/>
                  <a:gd name="T73" fmla="*/ 4 h 19"/>
                  <a:gd name="T74" fmla="*/ 4 w 18"/>
                  <a:gd name="T75" fmla="*/ 7 h 19"/>
                  <a:gd name="T76" fmla="*/ 5 w 18"/>
                  <a:gd name="T77" fmla="*/ 9 h 19"/>
                  <a:gd name="T78" fmla="*/ 3 w 18"/>
                  <a:gd name="T79" fmla="*/ 8 h 19"/>
                  <a:gd name="T80" fmla="*/ 3 w 18"/>
                  <a:gd name="T81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" h="19">
                    <a:moveTo>
                      <a:pt x="5" y="19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4"/>
                      <a:pt x="3" y="14"/>
                    </a:cubicBezTo>
                    <a:cubicBezTo>
                      <a:pt x="3" y="13"/>
                      <a:pt x="2" y="13"/>
                      <a:pt x="1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1"/>
                      <a:pt x="1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2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4" y="1"/>
                      <a:pt x="4" y="1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10" y="2"/>
                      <a:pt x="11" y="2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3"/>
                      <a:pt x="15" y="2"/>
                      <a:pt x="16" y="3"/>
                    </a:cubicBezTo>
                    <a:cubicBezTo>
                      <a:pt x="16" y="3"/>
                      <a:pt x="16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8" y="6"/>
                      <a:pt x="18" y="6"/>
                    </a:cubicBezTo>
                    <a:cubicBezTo>
                      <a:pt x="18" y="7"/>
                      <a:pt x="18" y="7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6" y="12"/>
                      <a:pt x="16" y="12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5"/>
                      <a:pt x="18" y="16"/>
                      <a:pt x="18" y="16"/>
                    </a:cubicBezTo>
                    <a:cubicBezTo>
                      <a:pt x="17" y="17"/>
                      <a:pt x="16" y="17"/>
                      <a:pt x="15" y="17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9" y="17"/>
                      <a:pt x="8" y="18"/>
                    </a:cubicBezTo>
                    <a:cubicBezTo>
                      <a:pt x="7" y="18"/>
                      <a:pt x="6" y="19"/>
                      <a:pt x="5" y="19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4" y="12"/>
                      <a:pt x="4" y="13"/>
                    </a:cubicBezTo>
                    <a:cubicBezTo>
                      <a:pt x="5" y="14"/>
                      <a:pt x="5" y="16"/>
                      <a:pt x="5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1" y="15"/>
                      <a:pt x="12" y="16"/>
                      <a:pt x="13" y="16"/>
                    </a:cubicBezTo>
                    <a:cubicBezTo>
                      <a:pt x="14" y="16"/>
                      <a:pt x="15" y="16"/>
                      <a:pt x="15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5" y="12"/>
                      <a:pt x="15" y="12"/>
                      <a:pt x="16" y="10"/>
                    </a:cubicBezTo>
                    <a:cubicBezTo>
                      <a:pt x="16" y="10"/>
                      <a:pt x="16" y="9"/>
                      <a:pt x="16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6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6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4" y="5"/>
                      <a:pt x="13" y="5"/>
                      <a:pt x="12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9" y="3"/>
                      <a:pt x="9" y="2"/>
                      <a:pt x="8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1"/>
                      <a:pt x="3" y="11"/>
                      <a:pt x="3" y="1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19" name="Freeform 274"/>
              <p:cNvSpPr/>
              <p:nvPr/>
            </p:nvSpPr>
            <p:spPr bwMode="auto">
              <a:xfrm>
                <a:off x="3936" y="2544"/>
                <a:ext cx="16" cy="21"/>
              </a:xfrm>
              <a:custGeom>
                <a:avLst/>
                <a:gdLst>
                  <a:gd name="T0" fmla="*/ 7 w 7"/>
                  <a:gd name="T1" fmla="*/ 5 h 9"/>
                  <a:gd name="T2" fmla="*/ 1 w 7"/>
                  <a:gd name="T3" fmla="*/ 6 h 9"/>
                  <a:gd name="T4" fmla="*/ 7 w 7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7" y="5"/>
                    </a:moveTo>
                    <a:cubicBezTo>
                      <a:pt x="6" y="8"/>
                      <a:pt x="3" y="9"/>
                      <a:pt x="1" y="6"/>
                    </a:cubicBezTo>
                    <a:cubicBezTo>
                      <a:pt x="0" y="4"/>
                      <a:pt x="5" y="0"/>
                      <a:pt x="7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0" name="Freeform 275"/>
              <p:cNvSpPr>
                <a:spLocks noEditPoints="1"/>
              </p:cNvSpPr>
              <p:nvPr/>
            </p:nvSpPr>
            <p:spPr bwMode="auto">
              <a:xfrm>
                <a:off x="3936" y="2549"/>
                <a:ext cx="19" cy="16"/>
              </a:xfrm>
              <a:custGeom>
                <a:avLst/>
                <a:gdLst>
                  <a:gd name="T0" fmla="*/ 4 w 8"/>
                  <a:gd name="T1" fmla="*/ 7 h 7"/>
                  <a:gd name="T2" fmla="*/ 0 w 8"/>
                  <a:gd name="T3" fmla="*/ 4 h 7"/>
                  <a:gd name="T4" fmla="*/ 1 w 8"/>
                  <a:gd name="T5" fmla="*/ 2 h 7"/>
                  <a:gd name="T6" fmla="*/ 5 w 8"/>
                  <a:gd name="T7" fmla="*/ 0 h 7"/>
                  <a:gd name="T8" fmla="*/ 8 w 8"/>
                  <a:gd name="T9" fmla="*/ 2 h 7"/>
                  <a:gd name="T10" fmla="*/ 8 w 8"/>
                  <a:gd name="T11" fmla="*/ 3 h 7"/>
                  <a:gd name="T12" fmla="*/ 8 w 8"/>
                  <a:gd name="T13" fmla="*/ 3 h 7"/>
                  <a:gd name="T14" fmla="*/ 4 w 8"/>
                  <a:gd name="T15" fmla="*/ 7 h 7"/>
                  <a:gd name="T16" fmla="*/ 5 w 8"/>
                  <a:gd name="T17" fmla="*/ 1 h 7"/>
                  <a:gd name="T18" fmla="*/ 2 w 8"/>
                  <a:gd name="T19" fmla="*/ 3 h 7"/>
                  <a:gd name="T20" fmla="*/ 2 w 8"/>
                  <a:gd name="T21" fmla="*/ 4 h 7"/>
                  <a:gd name="T22" fmla="*/ 4 w 8"/>
                  <a:gd name="T23" fmla="*/ 5 h 7"/>
                  <a:gd name="T24" fmla="*/ 6 w 8"/>
                  <a:gd name="T25" fmla="*/ 3 h 7"/>
                  <a:gd name="T26" fmla="*/ 5 w 8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7">
                    <a:moveTo>
                      <a:pt x="4" y="7"/>
                    </a:moveTo>
                    <a:cubicBezTo>
                      <a:pt x="3" y="7"/>
                      <a:pt x="1" y="6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5"/>
                      <a:pt x="5" y="7"/>
                      <a:pt x="4" y="7"/>
                    </a:cubicBezTo>
                    <a:close/>
                    <a:moveTo>
                      <a:pt x="5" y="1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2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1" name="Freeform 276"/>
              <p:cNvSpPr/>
              <p:nvPr/>
            </p:nvSpPr>
            <p:spPr bwMode="auto">
              <a:xfrm>
                <a:off x="3697" y="2309"/>
                <a:ext cx="26" cy="26"/>
              </a:xfrm>
              <a:custGeom>
                <a:avLst/>
                <a:gdLst>
                  <a:gd name="T0" fmla="*/ 0 w 11"/>
                  <a:gd name="T1" fmla="*/ 4 h 11"/>
                  <a:gd name="T2" fmla="*/ 10 w 11"/>
                  <a:gd name="T3" fmla="*/ 11 h 11"/>
                  <a:gd name="T4" fmla="*/ 7 w 11"/>
                  <a:gd name="T5" fmla="*/ 6 h 11"/>
                  <a:gd name="T6" fmla="*/ 7 w 11"/>
                  <a:gd name="T7" fmla="*/ 2 h 11"/>
                  <a:gd name="T8" fmla="*/ 5 w 11"/>
                  <a:gd name="T9" fmla="*/ 3 h 11"/>
                  <a:gd name="T10" fmla="*/ 3 w 11"/>
                  <a:gd name="T11" fmla="*/ 1 h 11"/>
                  <a:gd name="T12" fmla="*/ 0 w 11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0" y="4"/>
                    </a:moveTo>
                    <a:cubicBezTo>
                      <a:pt x="3" y="7"/>
                      <a:pt x="6" y="9"/>
                      <a:pt x="10" y="11"/>
                    </a:cubicBezTo>
                    <a:cubicBezTo>
                      <a:pt x="10" y="9"/>
                      <a:pt x="11" y="6"/>
                      <a:pt x="7" y="6"/>
                    </a:cubicBezTo>
                    <a:cubicBezTo>
                      <a:pt x="8" y="5"/>
                      <a:pt x="9" y="3"/>
                      <a:pt x="7" y="2"/>
                    </a:cubicBezTo>
                    <a:cubicBezTo>
                      <a:pt x="7" y="2"/>
                      <a:pt x="6" y="4"/>
                      <a:pt x="5" y="3"/>
                    </a:cubicBezTo>
                    <a:cubicBezTo>
                      <a:pt x="6" y="0"/>
                      <a:pt x="3" y="0"/>
                      <a:pt x="3" y="1"/>
                    </a:cubicBezTo>
                    <a:cubicBezTo>
                      <a:pt x="3" y="1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2" name="Freeform 277"/>
              <p:cNvSpPr>
                <a:spLocks noEditPoints="1"/>
              </p:cNvSpPr>
              <p:nvPr/>
            </p:nvSpPr>
            <p:spPr bwMode="auto">
              <a:xfrm>
                <a:off x="3694" y="2309"/>
                <a:ext cx="29" cy="28"/>
              </a:xfrm>
              <a:custGeom>
                <a:avLst/>
                <a:gdLst>
                  <a:gd name="T0" fmla="*/ 12 w 12"/>
                  <a:gd name="T1" fmla="*/ 12 h 12"/>
                  <a:gd name="T2" fmla="*/ 11 w 12"/>
                  <a:gd name="T3" fmla="*/ 12 h 12"/>
                  <a:gd name="T4" fmla="*/ 0 w 12"/>
                  <a:gd name="T5" fmla="*/ 5 h 12"/>
                  <a:gd name="T6" fmla="*/ 0 w 12"/>
                  <a:gd name="T7" fmla="*/ 4 h 12"/>
                  <a:gd name="T8" fmla="*/ 0 w 12"/>
                  <a:gd name="T9" fmla="*/ 4 h 12"/>
                  <a:gd name="T10" fmla="*/ 3 w 12"/>
                  <a:gd name="T11" fmla="*/ 1 h 12"/>
                  <a:gd name="T12" fmla="*/ 3 w 12"/>
                  <a:gd name="T13" fmla="*/ 0 h 12"/>
                  <a:gd name="T14" fmla="*/ 5 w 12"/>
                  <a:gd name="T15" fmla="*/ 0 h 12"/>
                  <a:gd name="T16" fmla="*/ 7 w 12"/>
                  <a:gd name="T17" fmla="*/ 1 h 12"/>
                  <a:gd name="T18" fmla="*/ 7 w 12"/>
                  <a:gd name="T19" fmla="*/ 3 h 12"/>
                  <a:gd name="T20" fmla="*/ 7 w 12"/>
                  <a:gd name="T21" fmla="*/ 2 h 12"/>
                  <a:gd name="T22" fmla="*/ 9 w 12"/>
                  <a:gd name="T23" fmla="*/ 2 h 12"/>
                  <a:gd name="T24" fmla="*/ 10 w 12"/>
                  <a:gd name="T25" fmla="*/ 3 h 12"/>
                  <a:gd name="T26" fmla="*/ 9 w 12"/>
                  <a:gd name="T27" fmla="*/ 5 h 12"/>
                  <a:gd name="T28" fmla="*/ 11 w 12"/>
                  <a:gd name="T29" fmla="*/ 6 h 12"/>
                  <a:gd name="T30" fmla="*/ 12 w 12"/>
                  <a:gd name="T31" fmla="*/ 11 h 12"/>
                  <a:gd name="T32" fmla="*/ 12 w 12"/>
                  <a:gd name="T33" fmla="*/ 12 h 12"/>
                  <a:gd name="T34" fmla="*/ 2 w 12"/>
                  <a:gd name="T35" fmla="*/ 4 h 12"/>
                  <a:gd name="T36" fmla="*/ 10 w 12"/>
                  <a:gd name="T37" fmla="*/ 10 h 12"/>
                  <a:gd name="T38" fmla="*/ 10 w 12"/>
                  <a:gd name="T39" fmla="*/ 7 h 12"/>
                  <a:gd name="T40" fmla="*/ 8 w 12"/>
                  <a:gd name="T41" fmla="*/ 6 h 12"/>
                  <a:gd name="T42" fmla="*/ 7 w 12"/>
                  <a:gd name="T43" fmla="*/ 6 h 12"/>
                  <a:gd name="T44" fmla="*/ 8 w 12"/>
                  <a:gd name="T45" fmla="*/ 5 h 12"/>
                  <a:gd name="T46" fmla="*/ 8 w 12"/>
                  <a:gd name="T47" fmla="*/ 4 h 12"/>
                  <a:gd name="T48" fmla="*/ 8 w 12"/>
                  <a:gd name="T49" fmla="*/ 3 h 12"/>
                  <a:gd name="T50" fmla="*/ 8 w 12"/>
                  <a:gd name="T51" fmla="*/ 3 h 12"/>
                  <a:gd name="T52" fmla="*/ 7 w 12"/>
                  <a:gd name="T53" fmla="*/ 4 h 12"/>
                  <a:gd name="T54" fmla="*/ 5 w 12"/>
                  <a:gd name="T55" fmla="*/ 4 h 12"/>
                  <a:gd name="T56" fmla="*/ 5 w 12"/>
                  <a:gd name="T57" fmla="*/ 3 h 12"/>
                  <a:gd name="T58" fmla="*/ 5 w 12"/>
                  <a:gd name="T59" fmla="*/ 3 h 12"/>
                  <a:gd name="T60" fmla="*/ 5 w 12"/>
                  <a:gd name="T61" fmla="*/ 1 h 12"/>
                  <a:gd name="T62" fmla="*/ 4 w 12"/>
                  <a:gd name="T63" fmla="*/ 1 h 12"/>
                  <a:gd name="T64" fmla="*/ 2 w 12"/>
                  <a:gd name="T6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6" y="10"/>
                      <a:pt x="4" y="8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2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10" y="5"/>
                      <a:pt x="11" y="5"/>
                      <a:pt x="11" y="6"/>
                    </a:cubicBezTo>
                    <a:cubicBezTo>
                      <a:pt x="12" y="7"/>
                      <a:pt x="12" y="9"/>
                      <a:pt x="12" y="11"/>
                    </a:cubicBezTo>
                    <a:lnTo>
                      <a:pt x="12" y="12"/>
                    </a:lnTo>
                    <a:close/>
                    <a:moveTo>
                      <a:pt x="2" y="4"/>
                    </a:moveTo>
                    <a:cubicBezTo>
                      <a:pt x="4" y="7"/>
                      <a:pt x="7" y="8"/>
                      <a:pt x="10" y="10"/>
                    </a:cubicBezTo>
                    <a:cubicBezTo>
                      <a:pt x="11" y="9"/>
                      <a:pt x="11" y="7"/>
                      <a:pt x="10" y="7"/>
                    </a:cubicBezTo>
                    <a:cubicBezTo>
                      <a:pt x="10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3" name="Freeform 278"/>
              <p:cNvSpPr/>
              <p:nvPr/>
            </p:nvSpPr>
            <p:spPr bwMode="auto">
              <a:xfrm>
                <a:off x="3824" y="2142"/>
                <a:ext cx="102" cy="95"/>
              </a:xfrm>
              <a:custGeom>
                <a:avLst/>
                <a:gdLst>
                  <a:gd name="T0" fmla="*/ 43 w 43"/>
                  <a:gd name="T1" fmla="*/ 5 h 40"/>
                  <a:gd name="T2" fmla="*/ 42 w 43"/>
                  <a:gd name="T3" fmla="*/ 12 h 40"/>
                  <a:gd name="T4" fmla="*/ 42 w 43"/>
                  <a:gd name="T5" fmla="*/ 23 h 40"/>
                  <a:gd name="T6" fmla="*/ 43 w 43"/>
                  <a:gd name="T7" fmla="*/ 33 h 40"/>
                  <a:gd name="T8" fmla="*/ 43 w 43"/>
                  <a:gd name="T9" fmla="*/ 38 h 40"/>
                  <a:gd name="T10" fmla="*/ 40 w 43"/>
                  <a:gd name="T11" fmla="*/ 40 h 40"/>
                  <a:gd name="T12" fmla="*/ 20 w 43"/>
                  <a:gd name="T13" fmla="*/ 30 h 40"/>
                  <a:gd name="T14" fmla="*/ 14 w 43"/>
                  <a:gd name="T15" fmla="*/ 30 h 40"/>
                  <a:gd name="T16" fmla="*/ 6 w 43"/>
                  <a:gd name="T17" fmla="*/ 27 h 40"/>
                  <a:gd name="T18" fmla="*/ 3 w 43"/>
                  <a:gd name="T19" fmla="*/ 25 h 40"/>
                  <a:gd name="T20" fmla="*/ 1 w 43"/>
                  <a:gd name="T21" fmla="*/ 22 h 40"/>
                  <a:gd name="T22" fmla="*/ 2 w 43"/>
                  <a:gd name="T23" fmla="*/ 13 h 40"/>
                  <a:gd name="T24" fmla="*/ 0 w 43"/>
                  <a:gd name="T25" fmla="*/ 10 h 40"/>
                  <a:gd name="T26" fmla="*/ 3 w 43"/>
                  <a:gd name="T27" fmla="*/ 7 h 40"/>
                  <a:gd name="T28" fmla="*/ 4 w 43"/>
                  <a:gd name="T29" fmla="*/ 3 h 40"/>
                  <a:gd name="T30" fmla="*/ 6 w 43"/>
                  <a:gd name="T31" fmla="*/ 0 h 40"/>
                  <a:gd name="T32" fmla="*/ 16 w 43"/>
                  <a:gd name="T33" fmla="*/ 3 h 40"/>
                  <a:gd name="T34" fmla="*/ 21 w 43"/>
                  <a:gd name="T35" fmla="*/ 6 h 40"/>
                  <a:gd name="T36" fmla="*/ 26 w 43"/>
                  <a:gd name="T37" fmla="*/ 8 h 40"/>
                  <a:gd name="T38" fmla="*/ 29 w 43"/>
                  <a:gd name="T39" fmla="*/ 7 h 40"/>
                  <a:gd name="T40" fmla="*/ 28 w 43"/>
                  <a:gd name="T41" fmla="*/ 5 h 40"/>
                  <a:gd name="T42" fmla="*/ 32 w 43"/>
                  <a:gd name="T43" fmla="*/ 1 h 40"/>
                  <a:gd name="T44" fmla="*/ 37 w 43"/>
                  <a:gd name="T45" fmla="*/ 2 h 40"/>
                  <a:gd name="T46" fmla="*/ 43 w 43"/>
                  <a:gd name="T47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40">
                    <a:moveTo>
                      <a:pt x="43" y="5"/>
                    </a:moveTo>
                    <a:cubicBezTo>
                      <a:pt x="40" y="6"/>
                      <a:pt x="42" y="10"/>
                      <a:pt x="42" y="12"/>
                    </a:cubicBezTo>
                    <a:cubicBezTo>
                      <a:pt x="43" y="16"/>
                      <a:pt x="42" y="20"/>
                      <a:pt x="42" y="23"/>
                    </a:cubicBezTo>
                    <a:cubicBezTo>
                      <a:pt x="42" y="26"/>
                      <a:pt x="42" y="30"/>
                      <a:pt x="43" y="33"/>
                    </a:cubicBezTo>
                    <a:cubicBezTo>
                      <a:pt x="43" y="35"/>
                      <a:pt x="43" y="37"/>
                      <a:pt x="43" y="38"/>
                    </a:cubicBezTo>
                    <a:cubicBezTo>
                      <a:pt x="43" y="39"/>
                      <a:pt x="39" y="37"/>
                      <a:pt x="40" y="40"/>
                    </a:cubicBezTo>
                    <a:cubicBezTo>
                      <a:pt x="33" y="37"/>
                      <a:pt x="27" y="33"/>
                      <a:pt x="20" y="30"/>
                    </a:cubicBezTo>
                    <a:cubicBezTo>
                      <a:pt x="18" y="29"/>
                      <a:pt x="16" y="31"/>
                      <a:pt x="14" y="30"/>
                    </a:cubicBezTo>
                    <a:cubicBezTo>
                      <a:pt x="11" y="27"/>
                      <a:pt x="8" y="31"/>
                      <a:pt x="6" y="27"/>
                    </a:cubicBezTo>
                    <a:cubicBezTo>
                      <a:pt x="6" y="26"/>
                      <a:pt x="4" y="26"/>
                      <a:pt x="3" y="25"/>
                    </a:cubicBezTo>
                    <a:cubicBezTo>
                      <a:pt x="2" y="25"/>
                      <a:pt x="2" y="23"/>
                      <a:pt x="1" y="22"/>
                    </a:cubicBezTo>
                    <a:cubicBezTo>
                      <a:pt x="1" y="21"/>
                      <a:pt x="2" y="16"/>
                      <a:pt x="2" y="13"/>
                    </a:cubicBezTo>
                    <a:cubicBezTo>
                      <a:pt x="2" y="13"/>
                      <a:pt x="0" y="10"/>
                      <a:pt x="0" y="10"/>
                    </a:cubicBezTo>
                    <a:cubicBezTo>
                      <a:pt x="0" y="9"/>
                      <a:pt x="2" y="8"/>
                      <a:pt x="3" y="7"/>
                    </a:cubicBezTo>
                    <a:cubicBezTo>
                      <a:pt x="4" y="5"/>
                      <a:pt x="2" y="5"/>
                      <a:pt x="4" y="3"/>
                    </a:cubicBezTo>
                    <a:cubicBezTo>
                      <a:pt x="6" y="2"/>
                      <a:pt x="6" y="2"/>
                      <a:pt x="6" y="0"/>
                    </a:cubicBezTo>
                    <a:cubicBezTo>
                      <a:pt x="8" y="1"/>
                      <a:pt x="15" y="0"/>
                      <a:pt x="16" y="3"/>
                    </a:cubicBezTo>
                    <a:cubicBezTo>
                      <a:pt x="18" y="6"/>
                      <a:pt x="18" y="6"/>
                      <a:pt x="21" y="6"/>
                    </a:cubicBezTo>
                    <a:cubicBezTo>
                      <a:pt x="22" y="7"/>
                      <a:pt x="25" y="9"/>
                      <a:pt x="26" y="8"/>
                    </a:cubicBezTo>
                    <a:cubicBezTo>
                      <a:pt x="27" y="8"/>
                      <a:pt x="28" y="8"/>
                      <a:pt x="29" y="7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9" y="3"/>
                      <a:pt x="30" y="1"/>
                      <a:pt x="32" y="1"/>
                    </a:cubicBezTo>
                    <a:cubicBezTo>
                      <a:pt x="34" y="1"/>
                      <a:pt x="36" y="1"/>
                      <a:pt x="37" y="2"/>
                    </a:cubicBezTo>
                    <a:cubicBezTo>
                      <a:pt x="38" y="4"/>
                      <a:pt x="41" y="3"/>
                      <a:pt x="43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4" name="Freeform 279"/>
              <p:cNvSpPr>
                <a:spLocks noEditPoints="1"/>
              </p:cNvSpPr>
              <p:nvPr/>
            </p:nvSpPr>
            <p:spPr bwMode="auto">
              <a:xfrm>
                <a:off x="3824" y="2140"/>
                <a:ext cx="102" cy="100"/>
              </a:xfrm>
              <a:custGeom>
                <a:avLst/>
                <a:gdLst>
                  <a:gd name="T0" fmla="*/ 20 w 43"/>
                  <a:gd name="T1" fmla="*/ 32 h 42"/>
                  <a:gd name="T2" fmla="*/ 14 w 43"/>
                  <a:gd name="T3" fmla="*/ 31 h 42"/>
                  <a:gd name="T4" fmla="*/ 6 w 43"/>
                  <a:gd name="T5" fmla="*/ 28 h 42"/>
                  <a:gd name="T6" fmla="*/ 2 w 43"/>
                  <a:gd name="T7" fmla="*/ 27 h 42"/>
                  <a:gd name="T8" fmla="*/ 1 w 43"/>
                  <a:gd name="T9" fmla="*/ 23 h 42"/>
                  <a:gd name="T10" fmla="*/ 1 w 43"/>
                  <a:gd name="T11" fmla="*/ 14 h 42"/>
                  <a:gd name="T12" fmla="*/ 0 w 43"/>
                  <a:gd name="T13" fmla="*/ 11 h 42"/>
                  <a:gd name="T14" fmla="*/ 2 w 43"/>
                  <a:gd name="T15" fmla="*/ 8 h 42"/>
                  <a:gd name="T16" fmla="*/ 4 w 43"/>
                  <a:gd name="T17" fmla="*/ 4 h 42"/>
                  <a:gd name="T18" fmla="*/ 5 w 43"/>
                  <a:gd name="T19" fmla="*/ 0 h 42"/>
                  <a:gd name="T20" fmla="*/ 10 w 43"/>
                  <a:gd name="T21" fmla="*/ 1 h 42"/>
                  <a:gd name="T22" fmla="*/ 21 w 43"/>
                  <a:gd name="T23" fmla="*/ 7 h 42"/>
                  <a:gd name="T24" fmla="*/ 24 w 43"/>
                  <a:gd name="T25" fmla="*/ 8 h 42"/>
                  <a:gd name="T26" fmla="*/ 27 w 43"/>
                  <a:gd name="T27" fmla="*/ 9 h 42"/>
                  <a:gd name="T28" fmla="*/ 28 w 43"/>
                  <a:gd name="T29" fmla="*/ 7 h 42"/>
                  <a:gd name="T30" fmla="*/ 32 w 43"/>
                  <a:gd name="T31" fmla="*/ 1 h 42"/>
                  <a:gd name="T32" fmla="*/ 38 w 43"/>
                  <a:gd name="T33" fmla="*/ 3 h 42"/>
                  <a:gd name="T34" fmla="*/ 43 w 43"/>
                  <a:gd name="T35" fmla="*/ 5 h 42"/>
                  <a:gd name="T36" fmla="*/ 43 w 43"/>
                  <a:gd name="T37" fmla="*/ 6 h 42"/>
                  <a:gd name="T38" fmla="*/ 43 w 43"/>
                  <a:gd name="T39" fmla="*/ 13 h 42"/>
                  <a:gd name="T40" fmla="*/ 43 w 43"/>
                  <a:gd name="T41" fmla="*/ 24 h 42"/>
                  <a:gd name="T42" fmla="*/ 43 w 43"/>
                  <a:gd name="T43" fmla="*/ 38 h 42"/>
                  <a:gd name="T44" fmla="*/ 42 w 43"/>
                  <a:gd name="T45" fmla="*/ 40 h 42"/>
                  <a:gd name="T46" fmla="*/ 41 w 43"/>
                  <a:gd name="T47" fmla="*/ 40 h 42"/>
                  <a:gd name="T48" fmla="*/ 40 w 43"/>
                  <a:gd name="T49" fmla="*/ 41 h 42"/>
                  <a:gd name="T50" fmla="*/ 19 w 43"/>
                  <a:gd name="T51" fmla="*/ 30 h 42"/>
                  <a:gd name="T52" fmla="*/ 39 w 43"/>
                  <a:gd name="T53" fmla="*/ 40 h 42"/>
                  <a:gd name="T54" fmla="*/ 41 w 43"/>
                  <a:gd name="T55" fmla="*/ 39 h 42"/>
                  <a:gd name="T56" fmla="*/ 42 w 43"/>
                  <a:gd name="T57" fmla="*/ 39 h 42"/>
                  <a:gd name="T58" fmla="*/ 42 w 43"/>
                  <a:gd name="T59" fmla="*/ 34 h 42"/>
                  <a:gd name="T60" fmla="*/ 42 w 43"/>
                  <a:gd name="T61" fmla="*/ 20 h 42"/>
                  <a:gd name="T62" fmla="*/ 41 w 43"/>
                  <a:gd name="T63" fmla="*/ 12 h 42"/>
                  <a:gd name="T64" fmla="*/ 40 w 43"/>
                  <a:gd name="T65" fmla="*/ 5 h 42"/>
                  <a:gd name="T66" fmla="*/ 34 w 43"/>
                  <a:gd name="T67" fmla="*/ 2 h 42"/>
                  <a:gd name="T68" fmla="*/ 29 w 43"/>
                  <a:gd name="T69" fmla="*/ 6 h 42"/>
                  <a:gd name="T70" fmla="*/ 29 w 43"/>
                  <a:gd name="T71" fmla="*/ 9 h 42"/>
                  <a:gd name="T72" fmla="*/ 26 w 43"/>
                  <a:gd name="T73" fmla="*/ 10 h 42"/>
                  <a:gd name="T74" fmla="*/ 21 w 43"/>
                  <a:gd name="T75" fmla="*/ 8 h 42"/>
                  <a:gd name="T76" fmla="*/ 16 w 43"/>
                  <a:gd name="T77" fmla="*/ 4 h 42"/>
                  <a:gd name="T78" fmla="*/ 7 w 43"/>
                  <a:gd name="T79" fmla="*/ 2 h 42"/>
                  <a:gd name="T80" fmla="*/ 4 w 43"/>
                  <a:gd name="T81" fmla="*/ 6 h 42"/>
                  <a:gd name="T82" fmla="*/ 2 w 43"/>
                  <a:gd name="T83" fmla="*/ 10 h 42"/>
                  <a:gd name="T84" fmla="*/ 1 w 43"/>
                  <a:gd name="T85" fmla="*/ 12 h 42"/>
                  <a:gd name="T86" fmla="*/ 2 w 43"/>
                  <a:gd name="T87" fmla="*/ 19 h 42"/>
                  <a:gd name="T88" fmla="*/ 2 w 43"/>
                  <a:gd name="T89" fmla="*/ 24 h 42"/>
                  <a:gd name="T90" fmla="*/ 5 w 43"/>
                  <a:gd name="T91" fmla="*/ 26 h 42"/>
                  <a:gd name="T92" fmla="*/ 10 w 43"/>
                  <a:gd name="T93" fmla="*/ 29 h 42"/>
                  <a:gd name="T94" fmla="*/ 17 w 43"/>
                  <a:gd name="T95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" h="42">
                    <a:moveTo>
                      <a:pt x="41" y="42"/>
                    </a:move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1"/>
                      <a:pt x="18" y="31"/>
                      <a:pt x="17" y="32"/>
                    </a:cubicBezTo>
                    <a:cubicBezTo>
                      <a:pt x="16" y="32"/>
                      <a:pt x="15" y="32"/>
                      <a:pt x="14" y="31"/>
                    </a:cubicBezTo>
                    <a:cubicBezTo>
                      <a:pt x="12" y="30"/>
                      <a:pt x="11" y="30"/>
                      <a:pt x="10" y="30"/>
                    </a:cubicBezTo>
                    <a:cubicBezTo>
                      <a:pt x="9" y="31"/>
                      <a:pt x="7" y="31"/>
                      <a:pt x="6" y="28"/>
                    </a:cubicBezTo>
                    <a:cubicBezTo>
                      <a:pt x="5" y="28"/>
                      <a:pt x="5" y="28"/>
                      <a:pt x="4" y="28"/>
                    </a:cubicBezTo>
                    <a:cubicBezTo>
                      <a:pt x="4" y="27"/>
                      <a:pt x="3" y="27"/>
                      <a:pt x="2" y="27"/>
                    </a:cubicBezTo>
                    <a:cubicBezTo>
                      <a:pt x="2" y="26"/>
                      <a:pt x="2" y="25"/>
                      <a:pt x="1" y="25"/>
                    </a:cubicBezTo>
                    <a:cubicBezTo>
                      <a:pt x="1" y="24"/>
                      <a:pt x="1" y="24"/>
                      <a:pt x="1" y="23"/>
                    </a:cubicBezTo>
                    <a:cubicBezTo>
                      <a:pt x="0" y="23"/>
                      <a:pt x="0" y="21"/>
                      <a:pt x="1" y="18"/>
                    </a:cubicBezTo>
                    <a:cubicBezTo>
                      <a:pt x="1" y="17"/>
                      <a:pt x="1" y="15"/>
                      <a:pt x="1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1" y="9"/>
                      <a:pt x="1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2" y="6"/>
                      <a:pt x="2" y="5"/>
                      <a:pt x="4" y="4"/>
                    </a:cubicBezTo>
                    <a:cubicBezTo>
                      <a:pt x="5" y="3"/>
                      <a:pt x="5" y="3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9" y="1"/>
                      <a:pt x="10" y="1"/>
                    </a:cubicBezTo>
                    <a:cubicBezTo>
                      <a:pt x="13" y="1"/>
                      <a:pt x="16" y="2"/>
                      <a:pt x="17" y="3"/>
                    </a:cubicBezTo>
                    <a:cubicBezTo>
                      <a:pt x="18" y="6"/>
                      <a:pt x="18" y="6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7"/>
                      <a:pt x="23" y="7"/>
                      <a:pt x="24" y="8"/>
                    </a:cubicBezTo>
                    <a:cubicBezTo>
                      <a:pt x="24" y="8"/>
                      <a:pt x="25" y="9"/>
                      <a:pt x="26" y="9"/>
                    </a:cubicBezTo>
                    <a:cubicBezTo>
                      <a:pt x="26" y="9"/>
                      <a:pt x="26" y="9"/>
                      <a:pt x="27" y="9"/>
                    </a:cubicBezTo>
                    <a:cubicBezTo>
                      <a:pt x="27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6"/>
                      <a:pt x="28" y="5"/>
                    </a:cubicBezTo>
                    <a:cubicBezTo>
                      <a:pt x="28" y="3"/>
                      <a:pt x="30" y="1"/>
                      <a:pt x="32" y="1"/>
                    </a:cubicBezTo>
                    <a:cubicBezTo>
                      <a:pt x="33" y="1"/>
                      <a:pt x="33" y="1"/>
                      <a:pt x="34" y="1"/>
                    </a:cubicBezTo>
                    <a:cubicBezTo>
                      <a:pt x="35" y="1"/>
                      <a:pt x="37" y="1"/>
                      <a:pt x="38" y="3"/>
                    </a:cubicBezTo>
                    <a:cubicBezTo>
                      <a:pt x="38" y="3"/>
                      <a:pt x="39" y="4"/>
                      <a:pt x="40" y="4"/>
                    </a:cubicBezTo>
                    <a:cubicBezTo>
                      <a:pt x="41" y="4"/>
                      <a:pt x="42" y="4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7"/>
                      <a:pt x="42" y="10"/>
                      <a:pt x="43" y="12"/>
                    </a:cubicBezTo>
                    <a:cubicBezTo>
                      <a:pt x="43" y="12"/>
                      <a:pt x="43" y="13"/>
                      <a:pt x="43" y="13"/>
                    </a:cubicBezTo>
                    <a:cubicBezTo>
                      <a:pt x="43" y="16"/>
                      <a:pt x="43" y="18"/>
                      <a:pt x="43" y="20"/>
                    </a:cubicBezTo>
                    <a:cubicBezTo>
                      <a:pt x="43" y="22"/>
                      <a:pt x="43" y="23"/>
                      <a:pt x="43" y="24"/>
                    </a:cubicBezTo>
                    <a:cubicBezTo>
                      <a:pt x="43" y="27"/>
                      <a:pt x="43" y="31"/>
                      <a:pt x="43" y="34"/>
                    </a:cubicBezTo>
                    <a:cubicBezTo>
                      <a:pt x="43" y="35"/>
                      <a:pt x="43" y="36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3" y="40"/>
                      <a:pt x="42" y="40"/>
                    </a:cubicBezTo>
                    <a:cubicBezTo>
                      <a:pt x="42" y="40"/>
                      <a:pt x="42" y="40"/>
                      <a:pt x="41" y="40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1"/>
                    </a:cubicBezTo>
                    <a:lnTo>
                      <a:pt x="41" y="42"/>
                    </a:lnTo>
                    <a:close/>
                    <a:moveTo>
                      <a:pt x="19" y="30"/>
                    </a:moveTo>
                    <a:cubicBezTo>
                      <a:pt x="19" y="30"/>
                      <a:pt x="20" y="30"/>
                      <a:pt x="21" y="31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0" y="39"/>
                      <a:pt x="41" y="39"/>
                      <a:pt x="41" y="39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42" y="36"/>
                      <a:pt x="42" y="35"/>
                      <a:pt x="42" y="34"/>
                    </a:cubicBezTo>
                    <a:cubicBezTo>
                      <a:pt x="42" y="31"/>
                      <a:pt x="42" y="27"/>
                      <a:pt x="42" y="24"/>
                    </a:cubicBezTo>
                    <a:cubicBezTo>
                      <a:pt x="42" y="23"/>
                      <a:pt x="42" y="22"/>
                      <a:pt x="42" y="20"/>
                    </a:cubicBezTo>
                    <a:cubicBezTo>
                      <a:pt x="42" y="18"/>
                      <a:pt x="42" y="16"/>
                      <a:pt x="42" y="14"/>
                    </a:cubicBezTo>
                    <a:cubicBezTo>
                      <a:pt x="42" y="13"/>
                      <a:pt x="42" y="13"/>
                      <a:pt x="41" y="12"/>
                    </a:cubicBezTo>
                    <a:cubicBezTo>
                      <a:pt x="41" y="10"/>
                      <a:pt x="40" y="7"/>
                      <a:pt x="42" y="6"/>
                    </a:cubicBezTo>
                    <a:cubicBezTo>
                      <a:pt x="41" y="5"/>
                      <a:pt x="41" y="5"/>
                      <a:pt x="40" y="5"/>
                    </a:cubicBezTo>
                    <a:cubicBezTo>
                      <a:pt x="38" y="5"/>
                      <a:pt x="37" y="5"/>
                      <a:pt x="37" y="4"/>
                    </a:cubicBezTo>
                    <a:cubicBezTo>
                      <a:pt x="36" y="3"/>
                      <a:pt x="35" y="2"/>
                      <a:pt x="34" y="2"/>
                    </a:cubicBezTo>
                    <a:cubicBezTo>
                      <a:pt x="34" y="2"/>
                      <a:pt x="33" y="2"/>
                      <a:pt x="33" y="3"/>
                    </a:cubicBezTo>
                    <a:cubicBezTo>
                      <a:pt x="31" y="3"/>
                      <a:pt x="30" y="4"/>
                      <a:pt x="29" y="6"/>
                    </a:cubicBezTo>
                    <a:cubicBezTo>
                      <a:pt x="29" y="6"/>
                      <a:pt x="29" y="6"/>
                      <a:pt x="29" y="7"/>
                    </a:cubicBezTo>
                    <a:cubicBezTo>
                      <a:pt x="29" y="7"/>
                      <a:pt x="30" y="8"/>
                      <a:pt x="29" y="9"/>
                    </a:cubicBezTo>
                    <a:cubicBezTo>
                      <a:pt x="29" y="9"/>
                      <a:pt x="28" y="10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4" y="10"/>
                      <a:pt x="23" y="9"/>
                    </a:cubicBezTo>
                    <a:cubicBezTo>
                      <a:pt x="22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8" y="7"/>
                      <a:pt x="17" y="7"/>
                      <a:pt x="16" y="4"/>
                    </a:cubicBezTo>
                    <a:cubicBezTo>
                      <a:pt x="15" y="3"/>
                      <a:pt x="12" y="3"/>
                      <a:pt x="10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7" y="3"/>
                      <a:pt x="6" y="4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7"/>
                      <a:pt x="4" y="8"/>
                      <a:pt x="3" y="9"/>
                    </a:cubicBezTo>
                    <a:cubicBezTo>
                      <a:pt x="3" y="9"/>
                      <a:pt x="3" y="10"/>
                      <a:pt x="2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2" y="13"/>
                      <a:pt x="2" y="14"/>
                      <a:pt x="2" y="14"/>
                    </a:cubicBezTo>
                    <a:cubicBezTo>
                      <a:pt x="2" y="15"/>
                      <a:pt x="2" y="17"/>
                      <a:pt x="2" y="19"/>
                    </a:cubicBezTo>
                    <a:cubicBezTo>
                      <a:pt x="2" y="20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3" y="25"/>
                      <a:pt x="3" y="26"/>
                      <a:pt x="3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26"/>
                      <a:pt x="6" y="27"/>
                      <a:pt x="7" y="27"/>
                    </a:cubicBezTo>
                    <a:cubicBezTo>
                      <a:pt x="8" y="29"/>
                      <a:pt x="9" y="29"/>
                      <a:pt x="10" y="29"/>
                    </a:cubicBezTo>
                    <a:cubicBezTo>
                      <a:pt x="11" y="29"/>
                      <a:pt x="13" y="29"/>
                      <a:pt x="14" y="30"/>
                    </a:cubicBezTo>
                    <a:cubicBezTo>
                      <a:pt x="15" y="31"/>
                      <a:pt x="16" y="31"/>
                      <a:pt x="17" y="30"/>
                    </a:cubicBezTo>
                    <a:cubicBezTo>
                      <a:pt x="17" y="30"/>
                      <a:pt x="18" y="30"/>
                      <a:pt x="19" y="3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5" name="Freeform 280"/>
              <p:cNvSpPr/>
              <p:nvPr/>
            </p:nvSpPr>
            <p:spPr bwMode="auto">
              <a:xfrm>
                <a:off x="4038" y="2439"/>
                <a:ext cx="50" cy="91"/>
              </a:xfrm>
              <a:custGeom>
                <a:avLst/>
                <a:gdLst>
                  <a:gd name="T0" fmla="*/ 4 w 21"/>
                  <a:gd name="T1" fmla="*/ 11 h 38"/>
                  <a:gd name="T2" fmla="*/ 9 w 21"/>
                  <a:gd name="T3" fmla="*/ 11 h 38"/>
                  <a:gd name="T4" fmla="*/ 10 w 21"/>
                  <a:gd name="T5" fmla="*/ 8 h 38"/>
                  <a:gd name="T6" fmla="*/ 11 w 21"/>
                  <a:gd name="T7" fmla="*/ 9 h 38"/>
                  <a:gd name="T8" fmla="*/ 12 w 21"/>
                  <a:gd name="T9" fmla="*/ 7 h 38"/>
                  <a:gd name="T10" fmla="*/ 12 w 21"/>
                  <a:gd name="T11" fmla="*/ 8 h 38"/>
                  <a:gd name="T12" fmla="*/ 13 w 21"/>
                  <a:gd name="T13" fmla="*/ 7 h 38"/>
                  <a:gd name="T14" fmla="*/ 13 w 21"/>
                  <a:gd name="T15" fmla="*/ 5 h 38"/>
                  <a:gd name="T16" fmla="*/ 13 w 21"/>
                  <a:gd name="T17" fmla="*/ 4 h 38"/>
                  <a:gd name="T18" fmla="*/ 14 w 21"/>
                  <a:gd name="T19" fmla="*/ 5 h 38"/>
                  <a:gd name="T20" fmla="*/ 15 w 21"/>
                  <a:gd name="T21" fmla="*/ 3 h 38"/>
                  <a:gd name="T22" fmla="*/ 16 w 21"/>
                  <a:gd name="T23" fmla="*/ 0 h 38"/>
                  <a:gd name="T24" fmla="*/ 19 w 21"/>
                  <a:gd name="T25" fmla="*/ 10 h 38"/>
                  <a:gd name="T26" fmla="*/ 18 w 21"/>
                  <a:gd name="T27" fmla="*/ 9 h 38"/>
                  <a:gd name="T28" fmla="*/ 15 w 21"/>
                  <a:gd name="T29" fmla="*/ 23 h 38"/>
                  <a:gd name="T30" fmla="*/ 12 w 21"/>
                  <a:gd name="T31" fmla="*/ 34 h 38"/>
                  <a:gd name="T32" fmla="*/ 7 w 21"/>
                  <a:gd name="T33" fmla="*/ 37 h 38"/>
                  <a:gd name="T34" fmla="*/ 2 w 21"/>
                  <a:gd name="T35" fmla="*/ 33 h 38"/>
                  <a:gd name="T36" fmla="*/ 1 w 21"/>
                  <a:gd name="T37" fmla="*/ 26 h 38"/>
                  <a:gd name="T38" fmla="*/ 3 w 21"/>
                  <a:gd name="T39" fmla="*/ 19 h 38"/>
                  <a:gd name="T40" fmla="*/ 2 w 21"/>
                  <a:gd name="T41" fmla="*/ 15 h 38"/>
                  <a:gd name="T42" fmla="*/ 4 w 21"/>
                  <a:gd name="T43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" h="38">
                    <a:moveTo>
                      <a:pt x="4" y="11"/>
                    </a:moveTo>
                    <a:cubicBezTo>
                      <a:pt x="5" y="10"/>
                      <a:pt x="8" y="10"/>
                      <a:pt x="9" y="11"/>
                    </a:cubicBezTo>
                    <a:cubicBezTo>
                      <a:pt x="9" y="10"/>
                      <a:pt x="9" y="9"/>
                      <a:pt x="10" y="8"/>
                    </a:cubicBezTo>
                    <a:cubicBezTo>
                      <a:pt x="11" y="9"/>
                      <a:pt x="10" y="9"/>
                      <a:pt x="11" y="9"/>
                    </a:cubicBezTo>
                    <a:cubicBezTo>
                      <a:pt x="11" y="8"/>
                      <a:pt x="11" y="7"/>
                      <a:pt x="12" y="7"/>
                    </a:cubicBezTo>
                    <a:cubicBezTo>
                      <a:pt x="12" y="7"/>
                      <a:pt x="12" y="7"/>
                      <a:pt x="12" y="8"/>
                    </a:cubicBezTo>
                    <a:cubicBezTo>
                      <a:pt x="12" y="8"/>
                      <a:pt x="13" y="7"/>
                      <a:pt x="13" y="7"/>
                    </a:cubicBezTo>
                    <a:cubicBezTo>
                      <a:pt x="12" y="6"/>
                      <a:pt x="12" y="6"/>
                      <a:pt x="13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3" y="4"/>
                      <a:pt x="14" y="5"/>
                    </a:cubicBezTo>
                    <a:cubicBezTo>
                      <a:pt x="14" y="4"/>
                      <a:pt x="15" y="3"/>
                      <a:pt x="15" y="3"/>
                    </a:cubicBezTo>
                    <a:cubicBezTo>
                      <a:pt x="16" y="2"/>
                      <a:pt x="14" y="1"/>
                      <a:pt x="16" y="0"/>
                    </a:cubicBezTo>
                    <a:cubicBezTo>
                      <a:pt x="18" y="2"/>
                      <a:pt x="21" y="8"/>
                      <a:pt x="19" y="10"/>
                    </a:cubicBezTo>
                    <a:cubicBezTo>
                      <a:pt x="19" y="9"/>
                      <a:pt x="18" y="9"/>
                      <a:pt x="18" y="9"/>
                    </a:cubicBezTo>
                    <a:cubicBezTo>
                      <a:pt x="18" y="13"/>
                      <a:pt x="16" y="18"/>
                      <a:pt x="15" y="23"/>
                    </a:cubicBezTo>
                    <a:cubicBezTo>
                      <a:pt x="14" y="26"/>
                      <a:pt x="13" y="30"/>
                      <a:pt x="12" y="34"/>
                    </a:cubicBezTo>
                    <a:cubicBezTo>
                      <a:pt x="11" y="36"/>
                      <a:pt x="9" y="36"/>
                      <a:pt x="7" y="37"/>
                    </a:cubicBezTo>
                    <a:cubicBezTo>
                      <a:pt x="4" y="38"/>
                      <a:pt x="2" y="35"/>
                      <a:pt x="2" y="33"/>
                    </a:cubicBezTo>
                    <a:cubicBezTo>
                      <a:pt x="2" y="31"/>
                      <a:pt x="0" y="28"/>
                      <a:pt x="1" y="26"/>
                    </a:cubicBezTo>
                    <a:cubicBezTo>
                      <a:pt x="2" y="23"/>
                      <a:pt x="4" y="22"/>
                      <a:pt x="3" y="19"/>
                    </a:cubicBezTo>
                    <a:cubicBezTo>
                      <a:pt x="3" y="18"/>
                      <a:pt x="2" y="16"/>
                      <a:pt x="2" y="15"/>
                    </a:cubicBezTo>
                    <a:cubicBezTo>
                      <a:pt x="2" y="13"/>
                      <a:pt x="4" y="13"/>
                      <a:pt x="4" y="1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6" name="Freeform 281"/>
              <p:cNvSpPr>
                <a:spLocks noEditPoints="1"/>
              </p:cNvSpPr>
              <p:nvPr/>
            </p:nvSpPr>
            <p:spPr bwMode="auto">
              <a:xfrm>
                <a:off x="4035" y="2437"/>
                <a:ext cx="55" cy="93"/>
              </a:xfrm>
              <a:custGeom>
                <a:avLst/>
                <a:gdLst>
                  <a:gd name="T0" fmla="*/ 2 w 23"/>
                  <a:gd name="T1" fmla="*/ 34 h 39"/>
                  <a:gd name="T2" fmla="*/ 1 w 23"/>
                  <a:gd name="T3" fmla="*/ 27 h 39"/>
                  <a:gd name="T4" fmla="*/ 4 w 23"/>
                  <a:gd name="T5" fmla="*/ 20 h 39"/>
                  <a:gd name="T6" fmla="*/ 3 w 23"/>
                  <a:gd name="T7" fmla="*/ 16 h 39"/>
                  <a:gd name="T8" fmla="*/ 4 w 23"/>
                  <a:gd name="T9" fmla="*/ 12 h 39"/>
                  <a:gd name="T10" fmla="*/ 4 w 23"/>
                  <a:gd name="T11" fmla="*/ 12 h 39"/>
                  <a:gd name="T12" fmla="*/ 9 w 23"/>
                  <a:gd name="T13" fmla="*/ 10 h 39"/>
                  <a:gd name="T14" fmla="*/ 11 w 23"/>
                  <a:gd name="T15" fmla="*/ 9 h 39"/>
                  <a:gd name="T16" fmla="*/ 13 w 23"/>
                  <a:gd name="T17" fmla="*/ 7 h 39"/>
                  <a:gd name="T18" fmla="*/ 13 w 23"/>
                  <a:gd name="T19" fmla="*/ 6 h 39"/>
                  <a:gd name="T20" fmla="*/ 13 w 23"/>
                  <a:gd name="T21" fmla="*/ 5 h 39"/>
                  <a:gd name="T22" fmla="*/ 14 w 23"/>
                  <a:gd name="T23" fmla="*/ 4 h 39"/>
                  <a:gd name="T24" fmla="*/ 15 w 23"/>
                  <a:gd name="T25" fmla="*/ 4 h 39"/>
                  <a:gd name="T26" fmla="*/ 16 w 23"/>
                  <a:gd name="T27" fmla="*/ 3 h 39"/>
                  <a:gd name="T28" fmla="*/ 17 w 23"/>
                  <a:gd name="T29" fmla="*/ 0 h 39"/>
                  <a:gd name="T30" fmla="*/ 20 w 23"/>
                  <a:gd name="T31" fmla="*/ 12 h 39"/>
                  <a:gd name="T32" fmla="*/ 19 w 23"/>
                  <a:gd name="T33" fmla="*/ 12 h 39"/>
                  <a:gd name="T34" fmla="*/ 17 w 23"/>
                  <a:gd name="T35" fmla="*/ 24 h 39"/>
                  <a:gd name="T36" fmla="*/ 13 w 23"/>
                  <a:gd name="T37" fmla="*/ 35 h 39"/>
                  <a:gd name="T38" fmla="*/ 8 w 23"/>
                  <a:gd name="T39" fmla="*/ 39 h 39"/>
                  <a:gd name="T40" fmla="*/ 5 w 23"/>
                  <a:gd name="T41" fmla="*/ 13 h 39"/>
                  <a:gd name="T42" fmla="*/ 4 w 23"/>
                  <a:gd name="T43" fmla="*/ 16 h 39"/>
                  <a:gd name="T44" fmla="*/ 5 w 23"/>
                  <a:gd name="T45" fmla="*/ 20 h 39"/>
                  <a:gd name="T46" fmla="*/ 2 w 23"/>
                  <a:gd name="T47" fmla="*/ 28 h 39"/>
                  <a:gd name="T48" fmla="*/ 4 w 23"/>
                  <a:gd name="T49" fmla="*/ 34 h 39"/>
                  <a:gd name="T50" fmla="*/ 7 w 23"/>
                  <a:gd name="T51" fmla="*/ 37 h 39"/>
                  <a:gd name="T52" fmla="*/ 12 w 23"/>
                  <a:gd name="T53" fmla="*/ 34 h 39"/>
                  <a:gd name="T54" fmla="*/ 15 w 23"/>
                  <a:gd name="T55" fmla="*/ 24 h 39"/>
                  <a:gd name="T56" fmla="*/ 18 w 23"/>
                  <a:gd name="T57" fmla="*/ 10 h 39"/>
                  <a:gd name="T58" fmla="*/ 19 w 23"/>
                  <a:gd name="T59" fmla="*/ 9 h 39"/>
                  <a:gd name="T60" fmla="*/ 20 w 23"/>
                  <a:gd name="T61" fmla="*/ 10 h 39"/>
                  <a:gd name="T62" fmla="*/ 17 w 23"/>
                  <a:gd name="T63" fmla="*/ 3 h 39"/>
                  <a:gd name="T64" fmla="*/ 16 w 23"/>
                  <a:gd name="T65" fmla="*/ 5 h 39"/>
                  <a:gd name="T66" fmla="*/ 15 w 23"/>
                  <a:gd name="T67" fmla="*/ 7 h 39"/>
                  <a:gd name="T68" fmla="*/ 14 w 23"/>
                  <a:gd name="T69" fmla="*/ 7 h 39"/>
                  <a:gd name="T70" fmla="*/ 15 w 23"/>
                  <a:gd name="T71" fmla="*/ 8 h 39"/>
                  <a:gd name="T72" fmla="*/ 13 w 23"/>
                  <a:gd name="T73" fmla="*/ 9 h 39"/>
                  <a:gd name="T74" fmla="*/ 13 w 23"/>
                  <a:gd name="T75" fmla="*/ 10 h 39"/>
                  <a:gd name="T76" fmla="*/ 12 w 23"/>
                  <a:gd name="T77" fmla="*/ 11 h 39"/>
                  <a:gd name="T78" fmla="*/ 11 w 23"/>
                  <a:gd name="T79" fmla="*/ 10 h 39"/>
                  <a:gd name="T80" fmla="*/ 13 w 23"/>
                  <a:gd name="T81" fmla="*/ 14 h 39"/>
                  <a:gd name="T82" fmla="*/ 5 w 23"/>
                  <a:gd name="T83" fmla="*/ 1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" h="39">
                    <a:moveTo>
                      <a:pt x="7" y="39"/>
                    </a:moveTo>
                    <a:cubicBezTo>
                      <a:pt x="4" y="39"/>
                      <a:pt x="3" y="36"/>
                      <a:pt x="2" y="34"/>
                    </a:cubicBezTo>
                    <a:cubicBezTo>
                      <a:pt x="2" y="33"/>
                      <a:pt x="2" y="32"/>
                      <a:pt x="2" y="32"/>
                    </a:cubicBezTo>
                    <a:cubicBezTo>
                      <a:pt x="1" y="30"/>
                      <a:pt x="0" y="28"/>
                      <a:pt x="1" y="27"/>
                    </a:cubicBezTo>
                    <a:cubicBezTo>
                      <a:pt x="2" y="26"/>
                      <a:pt x="2" y="26"/>
                      <a:pt x="2" y="25"/>
                    </a:cubicBezTo>
                    <a:cubicBezTo>
                      <a:pt x="3" y="23"/>
                      <a:pt x="4" y="22"/>
                      <a:pt x="4" y="20"/>
                    </a:cubicBezTo>
                    <a:cubicBezTo>
                      <a:pt x="4" y="20"/>
                      <a:pt x="3" y="19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3" y="15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8" y="10"/>
                      <a:pt x="9" y="1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8"/>
                      <a:pt x="12" y="8"/>
                      <a:pt x="12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5"/>
                      <a:pt x="14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6" y="4"/>
                      <a:pt x="16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1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3"/>
                      <a:pt x="23" y="9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6"/>
                      <a:pt x="18" y="19"/>
                      <a:pt x="17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7"/>
                      <a:pt x="15" y="29"/>
                      <a:pt x="14" y="32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2" y="37"/>
                      <a:pt x="11" y="37"/>
                      <a:pt x="10" y="38"/>
                    </a:cubicBezTo>
                    <a:cubicBezTo>
                      <a:pt x="9" y="38"/>
                      <a:pt x="9" y="38"/>
                      <a:pt x="8" y="39"/>
                    </a:cubicBezTo>
                    <a:cubicBezTo>
                      <a:pt x="8" y="39"/>
                      <a:pt x="7" y="39"/>
                      <a:pt x="7" y="39"/>
                    </a:cubicBezTo>
                    <a:close/>
                    <a:moveTo>
                      <a:pt x="5" y="13"/>
                    </a:moveTo>
                    <a:cubicBezTo>
                      <a:pt x="5" y="13"/>
                      <a:pt x="5" y="14"/>
                      <a:pt x="5" y="14"/>
                    </a:cubicBezTo>
                    <a:cubicBezTo>
                      <a:pt x="4" y="15"/>
                      <a:pt x="4" y="15"/>
                      <a:pt x="4" y="16"/>
                    </a:cubicBezTo>
                    <a:cubicBezTo>
                      <a:pt x="4" y="16"/>
                      <a:pt x="4" y="17"/>
                      <a:pt x="5" y="18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6" y="22"/>
                      <a:pt x="5" y="24"/>
                      <a:pt x="3" y="26"/>
                    </a:cubicBezTo>
                    <a:cubicBezTo>
                      <a:pt x="3" y="27"/>
                      <a:pt x="3" y="27"/>
                      <a:pt x="2" y="28"/>
                    </a:cubicBezTo>
                    <a:cubicBezTo>
                      <a:pt x="2" y="29"/>
                      <a:pt x="2" y="30"/>
                      <a:pt x="3" y="31"/>
                    </a:cubicBezTo>
                    <a:cubicBezTo>
                      <a:pt x="3" y="32"/>
                      <a:pt x="3" y="33"/>
                      <a:pt x="4" y="34"/>
                    </a:cubicBezTo>
                    <a:cubicBezTo>
                      <a:pt x="4" y="35"/>
                      <a:pt x="5" y="38"/>
                      <a:pt x="7" y="38"/>
                    </a:cubicBezTo>
                    <a:cubicBezTo>
                      <a:pt x="7" y="38"/>
                      <a:pt x="7" y="38"/>
                      <a:pt x="7" y="37"/>
                    </a:cubicBezTo>
                    <a:cubicBezTo>
                      <a:pt x="8" y="37"/>
                      <a:pt x="9" y="37"/>
                      <a:pt x="9" y="37"/>
                    </a:cubicBezTo>
                    <a:cubicBezTo>
                      <a:pt x="11" y="36"/>
                      <a:pt x="11" y="36"/>
                      <a:pt x="12" y="34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29"/>
                      <a:pt x="14" y="26"/>
                      <a:pt x="15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18"/>
                      <a:pt x="18" y="14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10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8"/>
                      <a:pt x="18" y="4"/>
                      <a:pt x="17" y="2"/>
                    </a:cubicBezTo>
                    <a:cubicBezTo>
                      <a:pt x="17" y="2"/>
                      <a:pt x="17" y="2"/>
                      <a:pt x="17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7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3" y="9"/>
                      <a:pt x="13" y="9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1" y="11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7" y="12"/>
                      <a:pt x="5" y="1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7" name="Freeform 282"/>
              <p:cNvSpPr/>
              <p:nvPr/>
            </p:nvSpPr>
            <p:spPr bwMode="auto">
              <a:xfrm>
                <a:off x="3692" y="2202"/>
                <a:ext cx="104" cy="97"/>
              </a:xfrm>
              <a:custGeom>
                <a:avLst/>
                <a:gdLst>
                  <a:gd name="T0" fmla="*/ 19 w 44"/>
                  <a:gd name="T1" fmla="*/ 0 h 41"/>
                  <a:gd name="T2" fmla="*/ 34 w 44"/>
                  <a:gd name="T3" fmla="*/ 10 h 41"/>
                  <a:gd name="T4" fmla="*/ 39 w 44"/>
                  <a:gd name="T5" fmla="*/ 13 h 41"/>
                  <a:gd name="T6" fmla="*/ 43 w 44"/>
                  <a:gd name="T7" fmla="*/ 16 h 41"/>
                  <a:gd name="T8" fmla="*/ 42 w 44"/>
                  <a:gd name="T9" fmla="*/ 25 h 41"/>
                  <a:gd name="T10" fmla="*/ 37 w 44"/>
                  <a:gd name="T11" fmla="*/ 27 h 41"/>
                  <a:gd name="T12" fmla="*/ 33 w 44"/>
                  <a:gd name="T13" fmla="*/ 28 h 41"/>
                  <a:gd name="T14" fmla="*/ 24 w 44"/>
                  <a:gd name="T15" fmla="*/ 32 h 41"/>
                  <a:gd name="T16" fmla="*/ 18 w 44"/>
                  <a:gd name="T17" fmla="*/ 40 h 41"/>
                  <a:gd name="T18" fmla="*/ 16 w 44"/>
                  <a:gd name="T19" fmla="*/ 40 h 41"/>
                  <a:gd name="T20" fmla="*/ 15 w 44"/>
                  <a:gd name="T21" fmla="*/ 39 h 41"/>
                  <a:gd name="T22" fmla="*/ 12 w 44"/>
                  <a:gd name="T23" fmla="*/ 40 h 41"/>
                  <a:gd name="T24" fmla="*/ 10 w 44"/>
                  <a:gd name="T25" fmla="*/ 38 h 41"/>
                  <a:gd name="T26" fmla="*/ 9 w 44"/>
                  <a:gd name="T27" fmla="*/ 39 h 41"/>
                  <a:gd name="T28" fmla="*/ 10 w 44"/>
                  <a:gd name="T29" fmla="*/ 37 h 41"/>
                  <a:gd name="T30" fmla="*/ 7 w 44"/>
                  <a:gd name="T31" fmla="*/ 35 h 41"/>
                  <a:gd name="T32" fmla="*/ 2 w 44"/>
                  <a:gd name="T33" fmla="*/ 35 h 41"/>
                  <a:gd name="T34" fmla="*/ 0 w 44"/>
                  <a:gd name="T35" fmla="*/ 31 h 41"/>
                  <a:gd name="T36" fmla="*/ 0 w 44"/>
                  <a:gd name="T37" fmla="*/ 28 h 41"/>
                  <a:gd name="T38" fmla="*/ 2 w 44"/>
                  <a:gd name="T39" fmla="*/ 25 h 41"/>
                  <a:gd name="T40" fmla="*/ 4 w 44"/>
                  <a:gd name="T41" fmla="*/ 27 h 41"/>
                  <a:gd name="T42" fmla="*/ 9 w 44"/>
                  <a:gd name="T43" fmla="*/ 26 h 41"/>
                  <a:gd name="T44" fmla="*/ 17 w 44"/>
                  <a:gd name="T45" fmla="*/ 26 h 41"/>
                  <a:gd name="T46" fmla="*/ 18 w 44"/>
                  <a:gd name="T47" fmla="*/ 26 h 41"/>
                  <a:gd name="T48" fmla="*/ 17 w 44"/>
                  <a:gd name="T49" fmla="*/ 24 h 41"/>
                  <a:gd name="T50" fmla="*/ 14 w 44"/>
                  <a:gd name="T51" fmla="*/ 0 h 41"/>
                  <a:gd name="T52" fmla="*/ 19 w 44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41">
                    <a:moveTo>
                      <a:pt x="19" y="0"/>
                    </a:moveTo>
                    <a:cubicBezTo>
                      <a:pt x="24" y="3"/>
                      <a:pt x="29" y="6"/>
                      <a:pt x="34" y="10"/>
                    </a:cubicBezTo>
                    <a:cubicBezTo>
                      <a:pt x="36" y="11"/>
                      <a:pt x="37" y="13"/>
                      <a:pt x="39" y="13"/>
                    </a:cubicBezTo>
                    <a:cubicBezTo>
                      <a:pt x="41" y="14"/>
                      <a:pt x="40" y="18"/>
                      <a:pt x="43" y="16"/>
                    </a:cubicBezTo>
                    <a:cubicBezTo>
                      <a:pt x="43" y="19"/>
                      <a:pt x="44" y="23"/>
                      <a:pt x="42" y="25"/>
                    </a:cubicBezTo>
                    <a:cubicBezTo>
                      <a:pt x="41" y="27"/>
                      <a:pt x="39" y="27"/>
                      <a:pt x="37" y="27"/>
                    </a:cubicBezTo>
                    <a:cubicBezTo>
                      <a:pt x="35" y="27"/>
                      <a:pt x="35" y="28"/>
                      <a:pt x="33" y="28"/>
                    </a:cubicBezTo>
                    <a:cubicBezTo>
                      <a:pt x="29" y="28"/>
                      <a:pt x="27" y="31"/>
                      <a:pt x="24" y="32"/>
                    </a:cubicBezTo>
                    <a:cubicBezTo>
                      <a:pt x="21" y="33"/>
                      <a:pt x="19" y="37"/>
                      <a:pt x="18" y="40"/>
                    </a:cubicBezTo>
                    <a:cubicBezTo>
                      <a:pt x="17" y="40"/>
                      <a:pt x="16" y="40"/>
                      <a:pt x="16" y="40"/>
                    </a:cubicBezTo>
                    <a:cubicBezTo>
                      <a:pt x="16" y="40"/>
                      <a:pt x="15" y="40"/>
                      <a:pt x="15" y="39"/>
                    </a:cubicBezTo>
                    <a:cubicBezTo>
                      <a:pt x="14" y="40"/>
                      <a:pt x="14" y="41"/>
                      <a:pt x="12" y="40"/>
                    </a:cubicBezTo>
                    <a:cubicBezTo>
                      <a:pt x="12" y="39"/>
                      <a:pt x="9" y="41"/>
                      <a:pt x="10" y="38"/>
                    </a:cubicBezTo>
                    <a:cubicBezTo>
                      <a:pt x="10" y="38"/>
                      <a:pt x="9" y="38"/>
                      <a:pt x="9" y="39"/>
                    </a:cubicBezTo>
                    <a:cubicBezTo>
                      <a:pt x="9" y="38"/>
                      <a:pt x="10" y="38"/>
                      <a:pt x="10" y="37"/>
                    </a:cubicBezTo>
                    <a:cubicBezTo>
                      <a:pt x="9" y="37"/>
                      <a:pt x="8" y="34"/>
                      <a:pt x="7" y="35"/>
                    </a:cubicBezTo>
                    <a:cubicBezTo>
                      <a:pt x="6" y="36"/>
                      <a:pt x="4" y="35"/>
                      <a:pt x="2" y="35"/>
                    </a:cubicBezTo>
                    <a:cubicBezTo>
                      <a:pt x="2" y="34"/>
                      <a:pt x="0" y="32"/>
                      <a:pt x="0" y="31"/>
                    </a:cubicBezTo>
                    <a:cubicBezTo>
                      <a:pt x="1" y="30"/>
                      <a:pt x="0" y="29"/>
                      <a:pt x="0" y="28"/>
                    </a:cubicBezTo>
                    <a:cubicBezTo>
                      <a:pt x="0" y="27"/>
                      <a:pt x="2" y="26"/>
                      <a:pt x="2" y="25"/>
                    </a:cubicBezTo>
                    <a:cubicBezTo>
                      <a:pt x="2" y="26"/>
                      <a:pt x="3" y="28"/>
                      <a:pt x="4" y="27"/>
                    </a:cubicBezTo>
                    <a:cubicBezTo>
                      <a:pt x="6" y="26"/>
                      <a:pt x="7" y="26"/>
                      <a:pt x="9" y="26"/>
                    </a:cubicBezTo>
                    <a:cubicBezTo>
                      <a:pt x="12" y="26"/>
                      <a:pt x="14" y="26"/>
                      <a:pt x="17" y="26"/>
                    </a:cubicBezTo>
                    <a:cubicBezTo>
                      <a:pt x="17" y="26"/>
                      <a:pt x="17" y="27"/>
                      <a:pt x="18" y="26"/>
                    </a:cubicBezTo>
                    <a:cubicBezTo>
                      <a:pt x="18" y="24"/>
                      <a:pt x="17" y="25"/>
                      <a:pt x="17" y="24"/>
                    </a:cubicBezTo>
                    <a:cubicBezTo>
                      <a:pt x="16" y="16"/>
                      <a:pt x="15" y="8"/>
                      <a:pt x="14" y="0"/>
                    </a:cubicBezTo>
                    <a:cubicBezTo>
                      <a:pt x="16" y="0"/>
                      <a:pt x="18" y="0"/>
                      <a:pt x="19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8" name="Freeform 283"/>
              <p:cNvSpPr>
                <a:spLocks noEditPoints="1"/>
              </p:cNvSpPr>
              <p:nvPr/>
            </p:nvSpPr>
            <p:spPr bwMode="auto">
              <a:xfrm>
                <a:off x="3689" y="2199"/>
                <a:ext cx="107" cy="102"/>
              </a:xfrm>
              <a:custGeom>
                <a:avLst/>
                <a:gdLst>
                  <a:gd name="T0" fmla="*/ 16 w 45"/>
                  <a:gd name="T1" fmla="*/ 41 h 43"/>
                  <a:gd name="T2" fmla="*/ 13 w 45"/>
                  <a:gd name="T3" fmla="*/ 42 h 43"/>
                  <a:gd name="T4" fmla="*/ 11 w 45"/>
                  <a:gd name="T5" fmla="*/ 41 h 43"/>
                  <a:gd name="T6" fmla="*/ 10 w 45"/>
                  <a:gd name="T7" fmla="*/ 40 h 43"/>
                  <a:gd name="T8" fmla="*/ 10 w 45"/>
                  <a:gd name="T9" fmla="*/ 39 h 43"/>
                  <a:gd name="T10" fmla="*/ 10 w 45"/>
                  <a:gd name="T11" fmla="*/ 39 h 43"/>
                  <a:gd name="T12" fmla="*/ 9 w 45"/>
                  <a:gd name="T13" fmla="*/ 36 h 43"/>
                  <a:gd name="T14" fmla="*/ 5 w 45"/>
                  <a:gd name="T15" fmla="*/ 37 h 43"/>
                  <a:gd name="T16" fmla="*/ 2 w 45"/>
                  <a:gd name="T17" fmla="*/ 37 h 43"/>
                  <a:gd name="T18" fmla="*/ 1 w 45"/>
                  <a:gd name="T19" fmla="*/ 34 h 43"/>
                  <a:gd name="T20" fmla="*/ 1 w 45"/>
                  <a:gd name="T21" fmla="*/ 31 h 43"/>
                  <a:gd name="T22" fmla="*/ 1 w 45"/>
                  <a:gd name="T23" fmla="*/ 27 h 43"/>
                  <a:gd name="T24" fmla="*/ 3 w 45"/>
                  <a:gd name="T25" fmla="*/ 25 h 43"/>
                  <a:gd name="T26" fmla="*/ 4 w 45"/>
                  <a:gd name="T27" fmla="*/ 26 h 43"/>
                  <a:gd name="T28" fmla="*/ 5 w 45"/>
                  <a:gd name="T29" fmla="*/ 27 h 43"/>
                  <a:gd name="T30" fmla="*/ 9 w 45"/>
                  <a:gd name="T31" fmla="*/ 26 h 43"/>
                  <a:gd name="T32" fmla="*/ 12 w 45"/>
                  <a:gd name="T33" fmla="*/ 27 h 43"/>
                  <a:gd name="T34" fmla="*/ 18 w 45"/>
                  <a:gd name="T35" fmla="*/ 27 h 43"/>
                  <a:gd name="T36" fmla="*/ 17 w 45"/>
                  <a:gd name="T37" fmla="*/ 25 h 43"/>
                  <a:gd name="T38" fmla="*/ 15 w 45"/>
                  <a:gd name="T39" fmla="*/ 1 h 43"/>
                  <a:gd name="T40" fmla="*/ 20 w 45"/>
                  <a:gd name="T41" fmla="*/ 0 h 43"/>
                  <a:gd name="T42" fmla="*/ 37 w 45"/>
                  <a:gd name="T43" fmla="*/ 12 h 43"/>
                  <a:gd name="T44" fmla="*/ 42 w 45"/>
                  <a:gd name="T45" fmla="*/ 16 h 43"/>
                  <a:gd name="T46" fmla="*/ 42 w 45"/>
                  <a:gd name="T47" fmla="*/ 17 h 43"/>
                  <a:gd name="T48" fmla="*/ 45 w 45"/>
                  <a:gd name="T49" fmla="*/ 16 h 43"/>
                  <a:gd name="T50" fmla="*/ 45 w 45"/>
                  <a:gd name="T51" fmla="*/ 19 h 43"/>
                  <a:gd name="T52" fmla="*/ 40 w 45"/>
                  <a:gd name="T53" fmla="*/ 28 h 43"/>
                  <a:gd name="T54" fmla="*/ 38 w 45"/>
                  <a:gd name="T55" fmla="*/ 28 h 43"/>
                  <a:gd name="T56" fmla="*/ 34 w 45"/>
                  <a:gd name="T57" fmla="*/ 29 h 43"/>
                  <a:gd name="T58" fmla="*/ 25 w 45"/>
                  <a:gd name="T59" fmla="*/ 34 h 43"/>
                  <a:gd name="T60" fmla="*/ 20 w 45"/>
                  <a:gd name="T61" fmla="*/ 42 h 43"/>
                  <a:gd name="T62" fmla="*/ 17 w 45"/>
                  <a:gd name="T63" fmla="*/ 42 h 43"/>
                  <a:gd name="T64" fmla="*/ 13 w 45"/>
                  <a:gd name="T65" fmla="*/ 40 h 43"/>
                  <a:gd name="T66" fmla="*/ 14 w 45"/>
                  <a:gd name="T67" fmla="*/ 41 h 43"/>
                  <a:gd name="T68" fmla="*/ 16 w 45"/>
                  <a:gd name="T69" fmla="*/ 39 h 43"/>
                  <a:gd name="T70" fmla="*/ 17 w 45"/>
                  <a:gd name="T71" fmla="*/ 40 h 43"/>
                  <a:gd name="T72" fmla="*/ 24 w 45"/>
                  <a:gd name="T73" fmla="*/ 32 h 43"/>
                  <a:gd name="T74" fmla="*/ 34 w 45"/>
                  <a:gd name="T75" fmla="*/ 28 h 43"/>
                  <a:gd name="T76" fmla="*/ 38 w 45"/>
                  <a:gd name="T77" fmla="*/ 27 h 43"/>
                  <a:gd name="T78" fmla="*/ 43 w 45"/>
                  <a:gd name="T79" fmla="*/ 26 h 43"/>
                  <a:gd name="T80" fmla="*/ 43 w 45"/>
                  <a:gd name="T81" fmla="*/ 18 h 43"/>
                  <a:gd name="T82" fmla="*/ 42 w 45"/>
                  <a:gd name="T83" fmla="*/ 18 h 43"/>
                  <a:gd name="T84" fmla="*/ 39 w 45"/>
                  <a:gd name="T85" fmla="*/ 15 h 43"/>
                  <a:gd name="T86" fmla="*/ 35 w 45"/>
                  <a:gd name="T87" fmla="*/ 12 h 43"/>
                  <a:gd name="T88" fmla="*/ 16 w 45"/>
                  <a:gd name="T89" fmla="*/ 1 h 43"/>
                  <a:gd name="T90" fmla="*/ 19 w 45"/>
                  <a:gd name="T91" fmla="*/ 25 h 43"/>
                  <a:gd name="T92" fmla="*/ 18 w 45"/>
                  <a:gd name="T93" fmla="*/ 28 h 43"/>
                  <a:gd name="T94" fmla="*/ 18 w 45"/>
                  <a:gd name="T95" fmla="*/ 28 h 43"/>
                  <a:gd name="T96" fmla="*/ 10 w 45"/>
                  <a:gd name="T97" fmla="*/ 28 h 43"/>
                  <a:gd name="T98" fmla="*/ 8 w 45"/>
                  <a:gd name="T99" fmla="*/ 28 h 43"/>
                  <a:gd name="T100" fmla="*/ 5 w 45"/>
                  <a:gd name="T101" fmla="*/ 29 h 43"/>
                  <a:gd name="T102" fmla="*/ 2 w 45"/>
                  <a:gd name="T103" fmla="*/ 28 h 43"/>
                  <a:gd name="T104" fmla="*/ 2 w 45"/>
                  <a:gd name="T105" fmla="*/ 30 h 43"/>
                  <a:gd name="T106" fmla="*/ 3 w 45"/>
                  <a:gd name="T107" fmla="*/ 33 h 43"/>
                  <a:gd name="T108" fmla="*/ 5 w 45"/>
                  <a:gd name="T109" fmla="*/ 36 h 43"/>
                  <a:gd name="T110" fmla="*/ 8 w 45"/>
                  <a:gd name="T111" fmla="*/ 35 h 43"/>
                  <a:gd name="T112" fmla="*/ 10 w 45"/>
                  <a:gd name="T113" fmla="*/ 36 h 43"/>
                  <a:gd name="T114" fmla="*/ 12 w 45"/>
                  <a:gd name="T115" fmla="*/ 38 h 43"/>
                  <a:gd name="T116" fmla="*/ 12 w 45"/>
                  <a:gd name="T117" fmla="*/ 39 h 43"/>
                  <a:gd name="T118" fmla="*/ 12 w 45"/>
                  <a:gd name="T119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5" h="43">
                    <a:moveTo>
                      <a:pt x="16" y="43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5" y="42"/>
                      <a:pt x="14" y="42"/>
                      <a:pt x="13" y="42"/>
                    </a:cubicBezTo>
                    <a:cubicBezTo>
                      <a:pt x="13" y="42"/>
                      <a:pt x="13" y="42"/>
                      <a:pt x="12" y="42"/>
                    </a:cubicBezTo>
                    <a:cubicBezTo>
                      <a:pt x="12" y="42"/>
                      <a:pt x="11" y="42"/>
                      <a:pt x="11" y="41"/>
                    </a:cubicBezTo>
                    <a:cubicBezTo>
                      <a:pt x="10" y="41"/>
                      <a:pt x="10" y="41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9" y="38"/>
                      <a:pt x="9" y="37"/>
                    </a:cubicBezTo>
                    <a:cubicBezTo>
                      <a:pt x="9" y="37"/>
                      <a:pt x="9" y="36"/>
                      <a:pt x="9" y="36"/>
                    </a:cubicBezTo>
                    <a:cubicBezTo>
                      <a:pt x="8" y="37"/>
                      <a:pt x="7" y="37"/>
                      <a:pt x="6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4" y="37"/>
                      <a:pt x="4" y="37"/>
                      <a:pt x="3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5"/>
                      <a:pt x="2" y="35"/>
                      <a:pt x="1" y="34"/>
                    </a:cubicBezTo>
                    <a:cubicBezTo>
                      <a:pt x="1" y="33"/>
                      <a:pt x="0" y="32"/>
                      <a:pt x="1" y="32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0"/>
                      <a:pt x="0" y="30"/>
                      <a:pt x="0" y="29"/>
                    </a:cubicBezTo>
                    <a:cubicBezTo>
                      <a:pt x="0" y="28"/>
                      <a:pt x="1" y="28"/>
                      <a:pt x="1" y="27"/>
                    </a:cubicBezTo>
                    <a:cubicBezTo>
                      <a:pt x="2" y="27"/>
                      <a:pt x="2" y="26"/>
                      <a:pt x="2" y="26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6"/>
                      <a:pt x="7" y="26"/>
                      <a:pt x="8" y="26"/>
                    </a:cubicBezTo>
                    <a:cubicBezTo>
                      <a:pt x="8" y="26"/>
                      <a:pt x="9" y="26"/>
                      <a:pt x="9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4" y="27"/>
                      <a:pt x="16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6"/>
                      <a:pt x="17" y="26"/>
                      <a:pt x="17" y="25"/>
                    </a:cubicBezTo>
                    <a:cubicBezTo>
                      <a:pt x="16" y="20"/>
                      <a:pt x="16" y="14"/>
                      <a:pt x="15" y="9"/>
                    </a:cubicBezTo>
                    <a:cubicBezTo>
                      <a:pt x="15" y="6"/>
                      <a:pt x="15" y="3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7" y="11"/>
                      <a:pt x="37" y="12"/>
                    </a:cubicBezTo>
                    <a:cubicBezTo>
                      <a:pt x="38" y="13"/>
                      <a:pt x="39" y="13"/>
                      <a:pt x="40" y="14"/>
                    </a:cubicBezTo>
                    <a:cubicBezTo>
                      <a:pt x="41" y="14"/>
                      <a:pt x="42" y="15"/>
                      <a:pt x="42" y="16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43" y="17"/>
                      <a:pt x="43" y="17"/>
                      <a:pt x="44" y="16"/>
                    </a:cubicBezTo>
                    <a:cubicBezTo>
                      <a:pt x="45" y="16"/>
                      <a:pt x="45" y="16"/>
                      <a:pt x="45" y="16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8"/>
                      <a:pt x="45" y="18"/>
                      <a:pt x="45" y="19"/>
                    </a:cubicBezTo>
                    <a:cubicBezTo>
                      <a:pt x="45" y="22"/>
                      <a:pt x="45" y="25"/>
                      <a:pt x="44" y="27"/>
                    </a:cubicBezTo>
                    <a:cubicBezTo>
                      <a:pt x="43" y="28"/>
                      <a:pt x="41" y="28"/>
                      <a:pt x="40" y="28"/>
                    </a:cubicBezTo>
                    <a:cubicBezTo>
                      <a:pt x="40" y="28"/>
                      <a:pt x="40" y="28"/>
                      <a:pt x="39" y="28"/>
                    </a:cubicBezTo>
                    <a:cubicBezTo>
                      <a:pt x="39" y="28"/>
                      <a:pt x="38" y="28"/>
                      <a:pt x="38" y="28"/>
                    </a:cubicBezTo>
                    <a:cubicBezTo>
                      <a:pt x="37" y="28"/>
                      <a:pt x="37" y="28"/>
                      <a:pt x="36" y="29"/>
                    </a:cubicBezTo>
                    <a:cubicBezTo>
                      <a:pt x="36" y="29"/>
                      <a:pt x="35" y="29"/>
                      <a:pt x="34" y="29"/>
                    </a:cubicBezTo>
                    <a:cubicBezTo>
                      <a:pt x="32" y="29"/>
                      <a:pt x="30" y="30"/>
                      <a:pt x="29" y="31"/>
                    </a:cubicBezTo>
                    <a:cubicBezTo>
                      <a:pt x="28" y="32"/>
                      <a:pt x="26" y="33"/>
                      <a:pt x="25" y="34"/>
                    </a:cubicBezTo>
                    <a:cubicBezTo>
                      <a:pt x="22" y="34"/>
                      <a:pt x="20" y="39"/>
                      <a:pt x="20" y="41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8" y="42"/>
                      <a:pt x="18" y="42"/>
                      <a:pt x="17" y="42"/>
                    </a:cubicBezTo>
                    <a:lnTo>
                      <a:pt x="16" y="43"/>
                    </a:lnTo>
                    <a:close/>
                    <a:moveTo>
                      <a:pt x="13" y="40"/>
                    </a:moveTo>
                    <a:cubicBezTo>
                      <a:pt x="13" y="40"/>
                      <a:pt x="14" y="40"/>
                      <a:pt x="14" y="40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5" y="41"/>
                      <a:pt x="15" y="40"/>
                    </a:cubicBezTo>
                    <a:cubicBezTo>
                      <a:pt x="15" y="40"/>
                      <a:pt x="16" y="40"/>
                      <a:pt x="16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8" y="40"/>
                      <a:pt x="18" y="40"/>
                      <a:pt x="19" y="40"/>
                    </a:cubicBezTo>
                    <a:cubicBezTo>
                      <a:pt x="19" y="37"/>
                      <a:pt x="21" y="33"/>
                      <a:pt x="24" y="32"/>
                    </a:cubicBezTo>
                    <a:cubicBezTo>
                      <a:pt x="26" y="32"/>
                      <a:pt x="27" y="31"/>
                      <a:pt x="28" y="30"/>
                    </a:cubicBezTo>
                    <a:cubicBezTo>
                      <a:pt x="30" y="29"/>
                      <a:pt x="31" y="28"/>
                      <a:pt x="34" y="28"/>
                    </a:cubicBezTo>
                    <a:cubicBezTo>
                      <a:pt x="35" y="28"/>
                      <a:pt x="35" y="28"/>
                      <a:pt x="36" y="28"/>
                    </a:cubicBezTo>
                    <a:cubicBezTo>
                      <a:pt x="36" y="27"/>
                      <a:pt x="37" y="27"/>
                      <a:pt x="38" y="27"/>
                    </a:cubicBezTo>
                    <a:cubicBezTo>
                      <a:pt x="38" y="27"/>
                      <a:pt x="39" y="27"/>
                      <a:pt x="39" y="27"/>
                    </a:cubicBezTo>
                    <a:cubicBezTo>
                      <a:pt x="41" y="27"/>
                      <a:pt x="42" y="27"/>
                      <a:pt x="43" y="26"/>
                    </a:cubicBezTo>
                    <a:cubicBezTo>
                      <a:pt x="44" y="25"/>
                      <a:pt x="44" y="22"/>
                      <a:pt x="43" y="19"/>
                    </a:cubicBezTo>
                    <a:cubicBezTo>
                      <a:pt x="43" y="19"/>
                      <a:pt x="43" y="18"/>
                      <a:pt x="43" y="18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7"/>
                      <a:pt x="41" y="17"/>
                    </a:cubicBezTo>
                    <a:cubicBezTo>
                      <a:pt x="41" y="16"/>
                      <a:pt x="40" y="15"/>
                      <a:pt x="39" y="15"/>
                    </a:cubicBezTo>
                    <a:cubicBezTo>
                      <a:pt x="38" y="14"/>
                      <a:pt x="37" y="14"/>
                      <a:pt x="36" y="13"/>
                    </a:cubicBezTo>
                    <a:cubicBezTo>
                      <a:pt x="36" y="12"/>
                      <a:pt x="36" y="12"/>
                      <a:pt x="35" y="1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4"/>
                      <a:pt x="17" y="6"/>
                      <a:pt x="17" y="9"/>
                    </a:cubicBezTo>
                    <a:cubicBezTo>
                      <a:pt x="17" y="14"/>
                      <a:pt x="18" y="19"/>
                      <a:pt x="19" y="25"/>
                    </a:cubicBezTo>
                    <a:cubicBezTo>
                      <a:pt x="19" y="25"/>
                      <a:pt x="20" y="26"/>
                      <a:pt x="19" y="27"/>
                    </a:cubicBezTo>
                    <a:cubicBezTo>
                      <a:pt x="19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6" y="28"/>
                      <a:pt x="14" y="28"/>
                      <a:pt x="12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9" y="28"/>
                    </a:cubicBezTo>
                    <a:cubicBezTo>
                      <a:pt x="9" y="28"/>
                      <a:pt x="8" y="28"/>
                      <a:pt x="8" y="28"/>
                    </a:cubicBezTo>
                    <a:cubicBezTo>
                      <a:pt x="7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4" y="29"/>
                      <a:pt x="3" y="28"/>
                      <a:pt x="3" y="27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9"/>
                      <a:pt x="2" y="29"/>
                    </a:cubicBezTo>
                    <a:cubicBezTo>
                      <a:pt x="2" y="29"/>
                      <a:pt x="2" y="30"/>
                      <a:pt x="2" y="30"/>
                    </a:cubicBezTo>
                    <a:cubicBezTo>
                      <a:pt x="2" y="31"/>
                      <a:pt x="2" y="31"/>
                      <a:pt x="2" y="32"/>
                    </a:cubicBezTo>
                    <a:cubicBezTo>
                      <a:pt x="2" y="32"/>
                      <a:pt x="2" y="33"/>
                      <a:pt x="3" y="33"/>
                    </a:cubicBezTo>
                    <a:cubicBezTo>
                      <a:pt x="3" y="34"/>
                      <a:pt x="4" y="35"/>
                      <a:pt x="4" y="36"/>
                    </a:cubicBezTo>
                    <a:cubicBezTo>
                      <a:pt x="4" y="36"/>
                      <a:pt x="4" y="36"/>
                      <a:pt x="5" y="36"/>
                    </a:cubicBezTo>
                    <a:cubicBezTo>
                      <a:pt x="5" y="36"/>
                      <a:pt x="5" y="36"/>
                      <a:pt x="6" y="36"/>
                    </a:cubicBezTo>
                    <a:cubicBezTo>
                      <a:pt x="7" y="36"/>
                      <a:pt x="7" y="36"/>
                      <a:pt x="8" y="35"/>
                    </a:cubicBezTo>
                    <a:cubicBezTo>
                      <a:pt x="8" y="35"/>
                      <a:pt x="8" y="35"/>
                      <a:pt x="9" y="35"/>
                    </a:cubicBezTo>
                    <a:cubicBezTo>
                      <a:pt x="9" y="35"/>
                      <a:pt x="10" y="36"/>
                      <a:pt x="10" y="36"/>
                    </a:cubicBezTo>
                    <a:cubicBezTo>
                      <a:pt x="10" y="37"/>
                      <a:pt x="11" y="38"/>
                      <a:pt x="11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3" y="40"/>
                      <a:pt x="13" y="4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29" name="Freeform 284"/>
              <p:cNvSpPr/>
              <p:nvPr/>
            </p:nvSpPr>
            <p:spPr bwMode="auto">
              <a:xfrm>
                <a:off x="3661" y="2185"/>
                <a:ext cx="76" cy="90"/>
              </a:xfrm>
              <a:custGeom>
                <a:avLst/>
                <a:gdLst>
                  <a:gd name="T0" fmla="*/ 0 w 32"/>
                  <a:gd name="T1" fmla="*/ 18 h 38"/>
                  <a:gd name="T2" fmla="*/ 2 w 32"/>
                  <a:gd name="T3" fmla="*/ 24 h 38"/>
                  <a:gd name="T4" fmla="*/ 1 w 32"/>
                  <a:gd name="T5" fmla="*/ 31 h 38"/>
                  <a:gd name="T6" fmla="*/ 5 w 32"/>
                  <a:gd name="T7" fmla="*/ 30 h 38"/>
                  <a:gd name="T8" fmla="*/ 9 w 32"/>
                  <a:gd name="T9" fmla="*/ 31 h 38"/>
                  <a:gd name="T10" fmla="*/ 15 w 32"/>
                  <a:gd name="T11" fmla="*/ 32 h 38"/>
                  <a:gd name="T12" fmla="*/ 17 w 32"/>
                  <a:gd name="T13" fmla="*/ 34 h 38"/>
                  <a:gd name="T14" fmla="*/ 22 w 32"/>
                  <a:gd name="T15" fmla="*/ 33 h 38"/>
                  <a:gd name="T16" fmla="*/ 30 w 32"/>
                  <a:gd name="T17" fmla="*/ 33 h 38"/>
                  <a:gd name="T18" fmla="*/ 31 w 32"/>
                  <a:gd name="T19" fmla="*/ 33 h 38"/>
                  <a:gd name="T20" fmla="*/ 30 w 32"/>
                  <a:gd name="T21" fmla="*/ 31 h 38"/>
                  <a:gd name="T22" fmla="*/ 27 w 32"/>
                  <a:gd name="T23" fmla="*/ 7 h 38"/>
                  <a:gd name="T24" fmla="*/ 32 w 32"/>
                  <a:gd name="T25" fmla="*/ 7 h 38"/>
                  <a:gd name="T26" fmla="*/ 22 w 32"/>
                  <a:gd name="T27" fmla="*/ 0 h 38"/>
                  <a:gd name="T28" fmla="*/ 20 w 32"/>
                  <a:gd name="T29" fmla="*/ 3 h 38"/>
                  <a:gd name="T30" fmla="*/ 14 w 32"/>
                  <a:gd name="T31" fmla="*/ 4 h 38"/>
                  <a:gd name="T32" fmla="*/ 13 w 32"/>
                  <a:gd name="T33" fmla="*/ 11 h 38"/>
                  <a:gd name="T34" fmla="*/ 11 w 32"/>
                  <a:gd name="T35" fmla="*/ 17 h 38"/>
                  <a:gd name="T36" fmla="*/ 0 w 32"/>
                  <a:gd name="T37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38">
                    <a:moveTo>
                      <a:pt x="0" y="18"/>
                    </a:moveTo>
                    <a:cubicBezTo>
                      <a:pt x="3" y="17"/>
                      <a:pt x="2" y="23"/>
                      <a:pt x="2" y="24"/>
                    </a:cubicBezTo>
                    <a:cubicBezTo>
                      <a:pt x="3" y="26"/>
                      <a:pt x="2" y="29"/>
                      <a:pt x="1" y="31"/>
                    </a:cubicBezTo>
                    <a:cubicBezTo>
                      <a:pt x="2" y="30"/>
                      <a:pt x="4" y="30"/>
                      <a:pt x="5" y="30"/>
                    </a:cubicBezTo>
                    <a:cubicBezTo>
                      <a:pt x="7" y="30"/>
                      <a:pt x="7" y="31"/>
                      <a:pt x="9" y="31"/>
                    </a:cubicBezTo>
                    <a:cubicBezTo>
                      <a:pt x="11" y="31"/>
                      <a:pt x="13" y="38"/>
                      <a:pt x="15" y="32"/>
                    </a:cubicBezTo>
                    <a:cubicBezTo>
                      <a:pt x="15" y="33"/>
                      <a:pt x="16" y="35"/>
                      <a:pt x="17" y="34"/>
                    </a:cubicBezTo>
                    <a:cubicBezTo>
                      <a:pt x="19" y="33"/>
                      <a:pt x="20" y="33"/>
                      <a:pt x="22" y="33"/>
                    </a:cubicBezTo>
                    <a:cubicBezTo>
                      <a:pt x="25" y="33"/>
                      <a:pt x="27" y="33"/>
                      <a:pt x="30" y="33"/>
                    </a:cubicBezTo>
                    <a:cubicBezTo>
                      <a:pt x="30" y="33"/>
                      <a:pt x="30" y="34"/>
                      <a:pt x="31" y="33"/>
                    </a:cubicBezTo>
                    <a:cubicBezTo>
                      <a:pt x="31" y="31"/>
                      <a:pt x="30" y="32"/>
                      <a:pt x="30" y="31"/>
                    </a:cubicBezTo>
                    <a:cubicBezTo>
                      <a:pt x="29" y="23"/>
                      <a:pt x="28" y="15"/>
                      <a:pt x="27" y="7"/>
                    </a:cubicBezTo>
                    <a:cubicBezTo>
                      <a:pt x="29" y="7"/>
                      <a:pt x="31" y="7"/>
                      <a:pt x="32" y="7"/>
                    </a:cubicBezTo>
                    <a:cubicBezTo>
                      <a:pt x="29" y="4"/>
                      <a:pt x="26" y="2"/>
                      <a:pt x="22" y="0"/>
                    </a:cubicBezTo>
                    <a:cubicBezTo>
                      <a:pt x="22" y="3"/>
                      <a:pt x="23" y="3"/>
                      <a:pt x="20" y="3"/>
                    </a:cubicBezTo>
                    <a:cubicBezTo>
                      <a:pt x="19" y="3"/>
                      <a:pt x="14" y="3"/>
                      <a:pt x="14" y="4"/>
                    </a:cubicBezTo>
                    <a:cubicBezTo>
                      <a:pt x="14" y="5"/>
                      <a:pt x="14" y="11"/>
                      <a:pt x="13" y="11"/>
                    </a:cubicBezTo>
                    <a:cubicBezTo>
                      <a:pt x="10" y="12"/>
                      <a:pt x="11" y="13"/>
                      <a:pt x="11" y="17"/>
                    </a:cubicBezTo>
                    <a:cubicBezTo>
                      <a:pt x="9" y="17"/>
                      <a:pt x="1" y="15"/>
                      <a:pt x="0" y="1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0" name="Freeform 285"/>
              <p:cNvSpPr>
                <a:spLocks noEditPoints="1"/>
              </p:cNvSpPr>
              <p:nvPr/>
            </p:nvSpPr>
            <p:spPr bwMode="auto">
              <a:xfrm>
                <a:off x="3659" y="2183"/>
                <a:ext cx="83" cy="85"/>
              </a:xfrm>
              <a:custGeom>
                <a:avLst/>
                <a:gdLst>
                  <a:gd name="T0" fmla="*/ 12 w 35"/>
                  <a:gd name="T1" fmla="*/ 35 h 36"/>
                  <a:gd name="T2" fmla="*/ 8 w 35"/>
                  <a:gd name="T3" fmla="*/ 32 h 36"/>
                  <a:gd name="T4" fmla="*/ 6 w 35"/>
                  <a:gd name="T5" fmla="*/ 32 h 36"/>
                  <a:gd name="T6" fmla="*/ 3 w 35"/>
                  <a:gd name="T7" fmla="*/ 33 h 36"/>
                  <a:gd name="T8" fmla="*/ 2 w 35"/>
                  <a:gd name="T9" fmla="*/ 31 h 36"/>
                  <a:gd name="T10" fmla="*/ 2 w 35"/>
                  <a:gd name="T11" fmla="*/ 23 h 36"/>
                  <a:gd name="T12" fmla="*/ 1 w 35"/>
                  <a:gd name="T13" fmla="*/ 19 h 36"/>
                  <a:gd name="T14" fmla="*/ 1 w 35"/>
                  <a:gd name="T15" fmla="*/ 19 h 36"/>
                  <a:gd name="T16" fmla="*/ 10 w 35"/>
                  <a:gd name="T17" fmla="*/ 17 h 36"/>
                  <a:gd name="T18" fmla="*/ 11 w 35"/>
                  <a:gd name="T19" fmla="*/ 17 h 36"/>
                  <a:gd name="T20" fmla="*/ 14 w 35"/>
                  <a:gd name="T21" fmla="*/ 6 h 36"/>
                  <a:gd name="T22" fmla="*/ 17 w 35"/>
                  <a:gd name="T23" fmla="*/ 3 h 36"/>
                  <a:gd name="T24" fmla="*/ 21 w 35"/>
                  <a:gd name="T25" fmla="*/ 4 h 36"/>
                  <a:gd name="T26" fmla="*/ 23 w 35"/>
                  <a:gd name="T27" fmla="*/ 2 h 36"/>
                  <a:gd name="T28" fmla="*/ 23 w 35"/>
                  <a:gd name="T29" fmla="*/ 0 h 36"/>
                  <a:gd name="T30" fmla="*/ 29 w 35"/>
                  <a:gd name="T31" fmla="*/ 8 h 36"/>
                  <a:gd name="T32" fmla="*/ 32 w 35"/>
                  <a:gd name="T33" fmla="*/ 32 h 36"/>
                  <a:gd name="T34" fmla="*/ 31 w 35"/>
                  <a:gd name="T35" fmla="*/ 35 h 36"/>
                  <a:gd name="T36" fmla="*/ 31 w 35"/>
                  <a:gd name="T37" fmla="*/ 35 h 36"/>
                  <a:gd name="T38" fmla="*/ 23 w 35"/>
                  <a:gd name="T39" fmla="*/ 35 h 36"/>
                  <a:gd name="T40" fmla="*/ 21 w 35"/>
                  <a:gd name="T41" fmla="*/ 35 h 36"/>
                  <a:gd name="T42" fmla="*/ 18 w 35"/>
                  <a:gd name="T43" fmla="*/ 36 h 36"/>
                  <a:gd name="T44" fmla="*/ 14 w 35"/>
                  <a:gd name="T45" fmla="*/ 36 h 36"/>
                  <a:gd name="T46" fmla="*/ 9 w 35"/>
                  <a:gd name="T47" fmla="*/ 31 h 36"/>
                  <a:gd name="T48" fmla="*/ 13 w 35"/>
                  <a:gd name="T49" fmla="*/ 34 h 36"/>
                  <a:gd name="T50" fmla="*/ 15 w 35"/>
                  <a:gd name="T51" fmla="*/ 33 h 36"/>
                  <a:gd name="T52" fmla="*/ 16 w 35"/>
                  <a:gd name="T53" fmla="*/ 33 h 36"/>
                  <a:gd name="T54" fmla="*/ 18 w 35"/>
                  <a:gd name="T55" fmla="*/ 34 h 36"/>
                  <a:gd name="T56" fmla="*/ 21 w 35"/>
                  <a:gd name="T57" fmla="*/ 33 h 36"/>
                  <a:gd name="T58" fmla="*/ 23 w 35"/>
                  <a:gd name="T59" fmla="*/ 33 h 36"/>
                  <a:gd name="T60" fmla="*/ 31 w 35"/>
                  <a:gd name="T61" fmla="*/ 34 h 36"/>
                  <a:gd name="T62" fmla="*/ 31 w 35"/>
                  <a:gd name="T63" fmla="*/ 33 h 36"/>
                  <a:gd name="T64" fmla="*/ 28 w 35"/>
                  <a:gd name="T65" fmla="*/ 16 h 36"/>
                  <a:gd name="T66" fmla="*/ 28 w 35"/>
                  <a:gd name="T67" fmla="*/ 7 h 36"/>
                  <a:gd name="T68" fmla="*/ 24 w 35"/>
                  <a:gd name="T69" fmla="*/ 2 h 36"/>
                  <a:gd name="T70" fmla="*/ 21 w 35"/>
                  <a:gd name="T71" fmla="*/ 5 h 36"/>
                  <a:gd name="T72" fmla="*/ 20 w 35"/>
                  <a:gd name="T73" fmla="*/ 5 h 36"/>
                  <a:gd name="T74" fmla="*/ 15 w 35"/>
                  <a:gd name="T75" fmla="*/ 5 h 36"/>
                  <a:gd name="T76" fmla="*/ 14 w 35"/>
                  <a:gd name="T77" fmla="*/ 12 h 36"/>
                  <a:gd name="T78" fmla="*/ 13 w 35"/>
                  <a:gd name="T79" fmla="*/ 18 h 36"/>
                  <a:gd name="T80" fmla="*/ 12 w 35"/>
                  <a:gd name="T81" fmla="*/ 18 h 36"/>
                  <a:gd name="T82" fmla="*/ 10 w 35"/>
                  <a:gd name="T83" fmla="*/ 18 h 36"/>
                  <a:gd name="T84" fmla="*/ 3 w 35"/>
                  <a:gd name="T85" fmla="*/ 18 h 36"/>
                  <a:gd name="T86" fmla="*/ 4 w 35"/>
                  <a:gd name="T87" fmla="*/ 23 h 36"/>
                  <a:gd name="T88" fmla="*/ 3 w 35"/>
                  <a:gd name="T89" fmla="*/ 31 h 36"/>
                  <a:gd name="T90" fmla="*/ 7 w 35"/>
                  <a:gd name="T9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6">
                    <a:moveTo>
                      <a:pt x="14" y="36"/>
                    </a:moveTo>
                    <a:cubicBezTo>
                      <a:pt x="13" y="36"/>
                      <a:pt x="13" y="36"/>
                      <a:pt x="12" y="35"/>
                    </a:cubicBezTo>
                    <a:cubicBezTo>
                      <a:pt x="11" y="34"/>
                      <a:pt x="11" y="33"/>
                      <a:pt x="10" y="33"/>
                    </a:cubicBezTo>
                    <a:cubicBezTo>
                      <a:pt x="9" y="33"/>
                      <a:pt x="8" y="33"/>
                      <a:pt x="8" y="32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5" y="32"/>
                    </a:cubicBezTo>
                    <a:cubicBezTo>
                      <a:pt x="4" y="32"/>
                      <a:pt x="3" y="32"/>
                      <a:pt x="3" y="33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29"/>
                      <a:pt x="3" y="27"/>
                      <a:pt x="2" y="25"/>
                    </a:cubicBezTo>
                    <a:cubicBezTo>
                      <a:pt x="2" y="24"/>
                      <a:pt x="2" y="24"/>
                      <a:pt x="2" y="23"/>
                    </a:cubicBezTo>
                    <a:cubicBezTo>
                      <a:pt x="2" y="22"/>
                      <a:pt x="2" y="20"/>
                      <a:pt x="2" y="20"/>
                    </a:cubicBezTo>
                    <a:cubicBezTo>
                      <a:pt x="2" y="19"/>
                      <a:pt x="2" y="19"/>
                      <a:pt x="1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4" y="17"/>
                      <a:pt x="6" y="17"/>
                    </a:cubicBezTo>
                    <a:cubicBezTo>
                      <a:pt x="7" y="17"/>
                      <a:pt x="9" y="17"/>
                      <a:pt x="10" y="17"/>
                    </a:cubicBezTo>
                    <a:cubicBezTo>
                      <a:pt x="10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4"/>
                      <a:pt x="10" y="12"/>
                      <a:pt x="14" y="11"/>
                    </a:cubicBezTo>
                    <a:cubicBezTo>
                      <a:pt x="14" y="11"/>
                      <a:pt x="14" y="7"/>
                      <a:pt x="14" y="6"/>
                    </a:cubicBezTo>
                    <a:cubicBezTo>
                      <a:pt x="14" y="6"/>
                      <a:pt x="14" y="5"/>
                      <a:pt x="14" y="5"/>
                    </a:cubicBezTo>
                    <a:cubicBezTo>
                      <a:pt x="14" y="3"/>
                      <a:pt x="16" y="3"/>
                      <a:pt x="17" y="3"/>
                    </a:cubicBezTo>
                    <a:cubicBezTo>
                      <a:pt x="18" y="3"/>
                      <a:pt x="19" y="4"/>
                      <a:pt x="20" y="4"/>
                    </a:cubicBezTo>
                    <a:cubicBezTo>
                      <a:pt x="20" y="4"/>
                      <a:pt x="21" y="4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3" y="4"/>
                      <a:pt x="23" y="4"/>
                      <a:pt x="23" y="2"/>
                    </a:cubicBezTo>
                    <a:cubicBezTo>
                      <a:pt x="23" y="2"/>
                      <a:pt x="23" y="1"/>
                      <a:pt x="23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11"/>
                      <a:pt x="30" y="13"/>
                      <a:pt x="30" y="16"/>
                    </a:cubicBezTo>
                    <a:cubicBezTo>
                      <a:pt x="30" y="21"/>
                      <a:pt x="31" y="26"/>
                      <a:pt x="32" y="32"/>
                    </a:cubicBezTo>
                    <a:cubicBezTo>
                      <a:pt x="32" y="32"/>
                      <a:pt x="33" y="33"/>
                      <a:pt x="32" y="34"/>
                    </a:cubicBezTo>
                    <a:cubicBezTo>
                      <a:pt x="32" y="35"/>
                      <a:pt x="31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29" y="35"/>
                      <a:pt x="27" y="35"/>
                      <a:pt x="2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2" y="35"/>
                    </a:cubicBezTo>
                    <a:cubicBezTo>
                      <a:pt x="22" y="35"/>
                      <a:pt x="21" y="35"/>
                      <a:pt x="21" y="35"/>
                    </a:cubicBezTo>
                    <a:cubicBezTo>
                      <a:pt x="20" y="35"/>
                      <a:pt x="19" y="35"/>
                      <a:pt x="19" y="35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6" y="35"/>
                      <a:pt x="16" y="35"/>
                    </a:cubicBezTo>
                    <a:cubicBezTo>
                      <a:pt x="16" y="36"/>
                      <a:pt x="15" y="36"/>
                      <a:pt x="14" y="36"/>
                    </a:cubicBezTo>
                    <a:close/>
                    <a:moveTo>
                      <a:pt x="7" y="30"/>
                    </a:moveTo>
                    <a:cubicBezTo>
                      <a:pt x="8" y="30"/>
                      <a:pt x="8" y="31"/>
                      <a:pt x="9" y="31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1" y="32"/>
                      <a:pt x="12" y="33"/>
                      <a:pt x="13" y="34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4" y="35"/>
                      <a:pt x="15" y="35"/>
                      <a:pt x="15" y="33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1" y="33"/>
                      <a:pt x="22" y="33"/>
                      <a:pt x="22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7" y="34"/>
                      <a:pt x="29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30" y="33"/>
                      <a:pt x="30" y="32"/>
                    </a:cubicBezTo>
                    <a:cubicBezTo>
                      <a:pt x="29" y="27"/>
                      <a:pt x="29" y="21"/>
                      <a:pt x="28" y="16"/>
                    </a:cubicBezTo>
                    <a:cubicBezTo>
                      <a:pt x="28" y="13"/>
                      <a:pt x="28" y="10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4"/>
                      <a:pt x="24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0" y="5"/>
                      <a:pt x="20" y="5"/>
                    </a:cubicBezTo>
                    <a:cubicBezTo>
                      <a:pt x="19" y="5"/>
                      <a:pt x="18" y="5"/>
                      <a:pt x="17" y="5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6"/>
                      <a:pt x="15" y="6"/>
                    </a:cubicBezTo>
                    <a:cubicBezTo>
                      <a:pt x="16" y="10"/>
                      <a:pt x="16" y="12"/>
                      <a:pt x="14" y="12"/>
                    </a:cubicBezTo>
                    <a:cubicBezTo>
                      <a:pt x="12" y="13"/>
                      <a:pt x="12" y="14"/>
                      <a:pt x="12" y="16"/>
                    </a:cubicBezTo>
                    <a:cubicBezTo>
                      <a:pt x="12" y="17"/>
                      <a:pt x="13" y="17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1" y="18"/>
                      <a:pt x="11" y="18"/>
                      <a:pt x="10" y="18"/>
                    </a:cubicBezTo>
                    <a:cubicBezTo>
                      <a:pt x="9" y="18"/>
                      <a:pt x="7" y="18"/>
                      <a:pt x="6" y="18"/>
                    </a:cubicBezTo>
                    <a:cubicBezTo>
                      <a:pt x="4" y="18"/>
                      <a:pt x="3" y="18"/>
                      <a:pt x="3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9"/>
                      <a:pt x="4" y="21"/>
                      <a:pt x="4" y="23"/>
                    </a:cubicBezTo>
                    <a:cubicBezTo>
                      <a:pt x="3" y="23"/>
                      <a:pt x="3" y="24"/>
                      <a:pt x="4" y="24"/>
                    </a:cubicBezTo>
                    <a:cubicBezTo>
                      <a:pt x="4" y="27"/>
                      <a:pt x="4" y="29"/>
                      <a:pt x="3" y="31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7" y="3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1" name="Freeform 286"/>
              <p:cNvSpPr/>
              <p:nvPr/>
            </p:nvSpPr>
            <p:spPr bwMode="auto">
              <a:xfrm>
                <a:off x="3687" y="2118"/>
                <a:ext cx="74" cy="62"/>
              </a:xfrm>
              <a:custGeom>
                <a:avLst/>
                <a:gdLst>
                  <a:gd name="T0" fmla="*/ 0 w 31"/>
                  <a:gd name="T1" fmla="*/ 26 h 26"/>
                  <a:gd name="T2" fmla="*/ 3 w 31"/>
                  <a:gd name="T3" fmla="*/ 25 h 26"/>
                  <a:gd name="T4" fmla="*/ 8 w 31"/>
                  <a:gd name="T5" fmla="*/ 21 h 26"/>
                  <a:gd name="T6" fmla="*/ 8 w 31"/>
                  <a:gd name="T7" fmla="*/ 16 h 26"/>
                  <a:gd name="T8" fmla="*/ 11 w 31"/>
                  <a:gd name="T9" fmla="*/ 11 h 26"/>
                  <a:gd name="T10" fmla="*/ 16 w 31"/>
                  <a:gd name="T11" fmla="*/ 7 h 26"/>
                  <a:gd name="T12" fmla="*/ 19 w 31"/>
                  <a:gd name="T13" fmla="*/ 2 h 26"/>
                  <a:gd name="T14" fmla="*/ 22 w 31"/>
                  <a:gd name="T15" fmla="*/ 3 h 26"/>
                  <a:gd name="T16" fmla="*/ 29 w 31"/>
                  <a:gd name="T17" fmla="*/ 4 h 26"/>
                  <a:gd name="T18" fmla="*/ 28 w 31"/>
                  <a:gd name="T19" fmla="*/ 4 h 26"/>
                  <a:gd name="T20" fmla="*/ 30 w 31"/>
                  <a:gd name="T21" fmla="*/ 9 h 26"/>
                  <a:gd name="T22" fmla="*/ 31 w 31"/>
                  <a:gd name="T23" fmla="*/ 13 h 26"/>
                  <a:gd name="T24" fmla="*/ 24 w 31"/>
                  <a:gd name="T25" fmla="*/ 17 h 26"/>
                  <a:gd name="T26" fmla="*/ 18 w 31"/>
                  <a:gd name="T27" fmla="*/ 20 h 26"/>
                  <a:gd name="T28" fmla="*/ 12 w 31"/>
                  <a:gd name="T29" fmla="*/ 22 h 26"/>
                  <a:gd name="T30" fmla="*/ 9 w 31"/>
                  <a:gd name="T31" fmla="*/ 26 h 26"/>
                  <a:gd name="T32" fmla="*/ 0 w 3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26">
                    <a:moveTo>
                      <a:pt x="0" y="26"/>
                    </a:moveTo>
                    <a:cubicBezTo>
                      <a:pt x="1" y="25"/>
                      <a:pt x="2" y="26"/>
                      <a:pt x="3" y="25"/>
                    </a:cubicBezTo>
                    <a:cubicBezTo>
                      <a:pt x="5" y="24"/>
                      <a:pt x="7" y="22"/>
                      <a:pt x="8" y="21"/>
                    </a:cubicBezTo>
                    <a:cubicBezTo>
                      <a:pt x="9" y="19"/>
                      <a:pt x="8" y="18"/>
                      <a:pt x="8" y="16"/>
                    </a:cubicBezTo>
                    <a:cubicBezTo>
                      <a:pt x="8" y="15"/>
                      <a:pt x="10" y="12"/>
                      <a:pt x="11" y="11"/>
                    </a:cubicBezTo>
                    <a:cubicBezTo>
                      <a:pt x="12" y="9"/>
                      <a:pt x="14" y="8"/>
                      <a:pt x="16" y="7"/>
                    </a:cubicBezTo>
                    <a:cubicBezTo>
                      <a:pt x="17" y="6"/>
                      <a:pt x="18" y="4"/>
                      <a:pt x="19" y="2"/>
                    </a:cubicBezTo>
                    <a:cubicBezTo>
                      <a:pt x="20" y="0"/>
                      <a:pt x="21" y="2"/>
                      <a:pt x="22" y="3"/>
                    </a:cubicBezTo>
                    <a:cubicBezTo>
                      <a:pt x="24" y="4"/>
                      <a:pt x="27" y="3"/>
                      <a:pt x="29" y="4"/>
                    </a:cubicBezTo>
                    <a:cubicBezTo>
                      <a:pt x="29" y="4"/>
                      <a:pt x="28" y="4"/>
                      <a:pt x="28" y="4"/>
                    </a:cubicBezTo>
                    <a:cubicBezTo>
                      <a:pt x="30" y="4"/>
                      <a:pt x="30" y="7"/>
                      <a:pt x="30" y="9"/>
                    </a:cubicBezTo>
                    <a:cubicBezTo>
                      <a:pt x="30" y="11"/>
                      <a:pt x="31" y="11"/>
                      <a:pt x="31" y="13"/>
                    </a:cubicBezTo>
                    <a:cubicBezTo>
                      <a:pt x="29" y="13"/>
                      <a:pt x="22" y="13"/>
                      <a:pt x="24" y="17"/>
                    </a:cubicBezTo>
                    <a:cubicBezTo>
                      <a:pt x="22" y="17"/>
                      <a:pt x="20" y="20"/>
                      <a:pt x="18" y="20"/>
                    </a:cubicBezTo>
                    <a:cubicBezTo>
                      <a:pt x="16" y="20"/>
                      <a:pt x="14" y="21"/>
                      <a:pt x="12" y="22"/>
                    </a:cubicBezTo>
                    <a:cubicBezTo>
                      <a:pt x="10" y="25"/>
                      <a:pt x="13" y="26"/>
                      <a:pt x="9" y="26"/>
                    </a:cubicBezTo>
                    <a:cubicBezTo>
                      <a:pt x="6" y="26"/>
                      <a:pt x="3" y="26"/>
                      <a:pt x="0" y="2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2" name="Freeform 287"/>
              <p:cNvSpPr>
                <a:spLocks noEditPoints="1"/>
              </p:cNvSpPr>
              <p:nvPr/>
            </p:nvSpPr>
            <p:spPr bwMode="auto">
              <a:xfrm>
                <a:off x="3685" y="2121"/>
                <a:ext cx="83" cy="62"/>
              </a:xfrm>
              <a:custGeom>
                <a:avLst/>
                <a:gdLst>
                  <a:gd name="T0" fmla="*/ 0 w 35"/>
                  <a:gd name="T1" fmla="*/ 26 h 26"/>
                  <a:gd name="T2" fmla="*/ 3 w 35"/>
                  <a:gd name="T3" fmla="*/ 24 h 26"/>
                  <a:gd name="T4" fmla="*/ 5 w 35"/>
                  <a:gd name="T5" fmla="*/ 22 h 26"/>
                  <a:gd name="T6" fmla="*/ 8 w 35"/>
                  <a:gd name="T7" fmla="*/ 16 h 26"/>
                  <a:gd name="T8" fmla="*/ 11 w 35"/>
                  <a:gd name="T9" fmla="*/ 10 h 26"/>
                  <a:gd name="T10" fmla="*/ 16 w 35"/>
                  <a:gd name="T11" fmla="*/ 6 h 26"/>
                  <a:gd name="T12" fmla="*/ 19 w 35"/>
                  <a:gd name="T13" fmla="*/ 1 h 26"/>
                  <a:gd name="T14" fmla="*/ 23 w 35"/>
                  <a:gd name="T15" fmla="*/ 1 h 26"/>
                  <a:gd name="T16" fmla="*/ 26 w 35"/>
                  <a:gd name="T17" fmla="*/ 2 h 26"/>
                  <a:gd name="T18" fmla="*/ 28 w 35"/>
                  <a:gd name="T19" fmla="*/ 2 h 26"/>
                  <a:gd name="T20" fmla="*/ 35 w 35"/>
                  <a:gd name="T21" fmla="*/ 3 h 26"/>
                  <a:gd name="T22" fmla="*/ 32 w 35"/>
                  <a:gd name="T23" fmla="*/ 7 h 26"/>
                  <a:gd name="T24" fmla="*/ 32 w 35"/>
                  <a:gd name="T25" fmla="*/ 9 h 26"/>
                  <a:gd name="T26" fmla="*/ 33 w 35"/>
                  <a:gd name="T27" fmla="*/ 12 h 26"/>
                  <a:gd name="T28" fmla="*/ 26 w 35"/>
                  <a:gd name="T29" fmla="*/ 14 h 26"/>
                  <a:gd name="T30" fmla="*/ 26 w 35"/>
                  <a:gd name="T31" fmla="*/ 16 h 26"/>
                  <a:gd name="T32" fmla="*/ 23 w 35"/>
                  <a:gd name="T33" fmla="*/ 18 h 26"/>
                  <a:gd name="T34" fmla="*/ 14 w 35"/>
                  <a:gd name="T35" fmla="*/ 22 h 26"/>
                  <a:gd name="T36" fmla="*/ 13 w 35"/>
                  <a:gd name="T37" fmla="*/ 25 h 26"/>
                  <a:gd name="T38" fmla="*/ 4 w 35"/>
                  <a:gd name="T39" fmla="*/ 25 h 26"/>
                  <a:gd name="T40" fmla="*/ 12 w 35"/>
                  <a:gd name="T41" fmla="*/ 25 h 26"/>
                  <a:gd name="T42" fmla="*/ 13 w 35"/>
                  <a:gd name="T43" fmla="*/ 21 h 26"/>
                  <a:gd name="T44" fmla="*/ 23 w 35"/>
                  <a:gd name="T45" fmla="*/ 16 h 26"/>
                  <a:gd name="T46" fmla="*/ 25 w 35"/>
                  <a:gd name="T47" fmla="*/ 13 h 26"/>
                  <a:gd name="T48" fmla="*/ 31 w 35"/>
                  <a:gd name="T49" fmla="*/ 10 h 26"/>
                  <a:gd name="T50" fmla="*/ 30 w 35"/>
                  <a:gd name="T51" fmla="*/ 7 h 26"/>
                  <a:gd name="T52" fmla="*/ 29 w 35"/>
                  <a:gd name="T53" fmla="*/ 3 h 26"/>
                  <a:gd name="T54" fmla="*/ 26 w 35"/>
                  <a:gd name="T55" fmla="*/ 3 h 26"/>
                  <a:gd name="T56" fmla="*/ 22 w 35"/>
                  <a:gd name="T57" fmla="*/ 2 h 26"/>
                  <a:gd name="T58" fmla="*/ 20 w 35"/>
                  <a:gd name="T59" fmla="*/ 1 h 26"/>
                  <a:gd name="T60" fmla="*/ 17 w 35"/>
                  <a:gd name="T61" fmla="*/ 7 h 26"/>
                  <a:gd name="T62" fmla="*/ 12 w 35"/>
                  <a:gd name="T63" fmla="*/ 10 h 26"/>
                  <a:gd name="T64" fmla="*/ 10 w 35"/>
                  <a:gd name="T65" fmla="*/ 16 h 26"/>
                  <a:gd name="T66" fmla="*/ 6 w 35"/>
                  <a:gd name="T67" fmla="*/ 23 h 26"/>
                  <a:gd name="T68" fmla="*/ 4 w 35"/>
                  <a:gd name="T69" fmla="*/ 2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" h="26">
                    <a:moveTo>
                      <a:pt x="10" y="26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1" y="24"/>
                      <a:pt x="2" y="24"/>
                      <a:pt x="3" y="24"/>
                    </a:cubicBezTo>
                    <a:cubicBezTo>
                      <a:pt x="3" y="24"/>
                      <a:pt x="4" y="23"/>
                      <a:pt x="4" y="23"/>
                    </a:cubicBezTo>
                    <a:cubicBezTo>
                      <a:pt x="4" y="23"/>
                      <a:pt x="5" y="23"/>
                      <a:pt x="5" y="22"/>
                    </a:cubicBezTo>
                    <a:cubicBezTo>
                      <a:pt x="6" y="22"/>
                      <a:pt x="7" y="21"/>
                      <a:pt x="8" y="20"/>
                    </a:cubicBezTo>
                    <a:cubicBezTo>
                      <a:pt x="9" y="18"/>
                      <a:pt x="9" y="18"/>
                      <a:pt x="8" y="16"/>
                    </a:cubicBezTo>
                    <a:cubicBezTo>
                      <a:pt x="8" y="16"/>
                      <a:pt x="8" y="15"/>
                      <a:pt x="8" y="15"/>
                    </a:cubicBezTo>
                    <a:cubicBezTo>
                      <a:pt x="9" y="13"/>
                      <a:pt x="11" y="10"/>
                      <a:pt x="11" y="10"/>
                    </a:cubicBezTo>
                    <a:cubicBezTo>
                      <a:pt x="13" y="8"/>
                      <a:pt x="14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7" y="5"/>
                      <a:pt x="18" y="4"/>
                      <a:pt x="18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1" y="0"/>
                      <a:pt x="22" y="0"/>
                      <a:pt x="23" y="1"/>
                    </a:cubicBezTo>
                    <a:cubicBezTo>
                      <a:pt x="23" y="1"/>
                      <a:pt x="23" y="1"/>
                      <a:pt x="24" y="2"/>
                    </a:cubicBezTo>
                    <a:cubicBezTo>
                      <a:pt x="24" y="2"/>
                      <a:pt x="25" y="2"/>
                      <a:pt x="26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27" y="2"/>
                      <a:pt x="28" y="2"/>
                      <a:pt x="28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4"/>
                      <a:pt x="32" y="6"/>
                      <a:pt x="32" y="7"/>
                    </a:cubicBezTo>
                    <a:cubicBezTo>
                      <a:pt x="32" y="7"/>
                      <a:pt x="32" y="8"/>
                      <a:pt x="32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3" y="10"/>
                      <a:pt x="33" y="11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7" y="13"/>
                      <a:pt x="26" y="13"/>
                      <a:pt x="26" y="14"/>
                    </a:cubicBezTo>
                    <a:cubicBezTo>
                      <a:pt x="26" y="14"/>
                      <a:pt x="26" y="15"/>
                      <a:pt x="26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7"/>
                      <a:pt x="23" y="18"/>
                    </a:cubicBezTo>
                    <a:cubicBezTo>
                      <a:pt x="22" y="18"/>
                      <a:pt x="21" y="19"/>
                      <a:pt x="19" y="20"/>
                    </a:cubicBezTo>
                    <a:cubicBezTo>
                      <a:pt x="18" y="20"/>
                      <a:pt x="15" y="21"/>
                      <a:pt x="14" y="22"/>
                    </a:cubicBezTo>
                    <a:cubicBezTo>
                      <a:pt x="13" y="23"/>
                      <a:pt x="13" y="23"/>
                      <a:pt x="13" y="24"/>
                    </a:cubicBezTo>
                    <a:cubicBezTo>
                      <a:pt x="13" y="24"/>
                      <a:pt x="13" y="25"/>
                      <a:pt x="13" y="25"/>
                    </a:cubicBezTo>
                    <a:cubicBezTo>
                      <a:pt x="12" y="26"/>
                      <a:pt x="11" y="26"/>
                      <a:pt x="10" y="26"/>
                    </a:cubicBezTo>
                    <a:close/>
                    <a:moveTo>
                      <a:pt x="4" y="25"/>
                    </a:move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2" y="25"/>
                      <a:pt x="12" y="24"/>
                      <a:pt x="12" y="24"/>
                    </a:cubicBezTo>
                    <a:cubicBezTo>
                      <a:pt x="12" y="23"/>
                      <a:pt x="11" y="22"/>
                      <a:pt x="13" y="21"/>
                    </a:cubicBezTo>
                    <a:cubicBezTo>
                      <a:pt x="14" y="19"/>
                      <a:pt x="17" y="18"/>
                      <a:pt x="19" y="18"/>
                    </a:cubicBezTo>
                    <a:cubicBezTo>
                      <a:pt x="20" y="18"/>
                      <a:pt x="21" y="17"/>
                      <a:pt x="23" y="16"/>
                    </a:cubicBezTo>
                    <a:cubicBezTo>
                      <a:pt x="23" y="16"/>
                      <a:pt x="24" y="16"/>
                      <a:pt x="25" y="15"/>
                    </a:cubicBezTo>
                    <a:cubicBezTo>
                      <a:pt x="24" y="14"/>
                      <a:pt x="24" y="14"/>
                      <a:pt x="25" y="13"/>
                    </a:cubicBezTo>
                    <a:cubicBezTo>
                      <a:pt x="25" y="12"/>
                      <a:pt x="29" y="11"/>
                      <a:pt x="31" y="11"/>
                    </a:cubicBezTo>
                    <a:cubicBezTo>
                      <a:pt x="31" y="11"/>
                      <a:pt x="31" y="11"/>
                      <a:pt x="31" y="10"/>
                    </a:cubicBezTo>
                    <a:cubicBezTo>
                      <a:pt x="31" y="10"/>
                      <a:pt x="30" y="9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0" y="5"/>
                      <a:pt x="30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7" y="3"/>
                      <a:pt x="27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4" y="3"/>
                      <a:pt x="23" y="3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19" y="4"/>
                      <a:pt x="19" y="6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8"/>
                      <a:pt x="14" y="9"/>
                      <a:pt x="12" y="10"/>
                    </a:cubicBezTo>
                    <a:cubicBezTo>
                      <a:pt x="11" y="11"/>
                      <a:pt x="10" y="14"/>
                      <a:pt x="10" y="15"/>
                    </a:cubicBezTo>
                    <a:cubicBezTo>
                      <a:pt x="10" y="15"/>
                      <a:pt x="10" y="16"/>
                      <a:pt x="10" y="16"/>
                    </a:cubicBezTo>
                    <a:cubicBezTo>
                      <a:pt x="10" y="18"/>
                      <a:pt x="10" y="19"/>
                      <a:pt x="9" y="20"/>
                    </a:cubicBezTo>
                    <a:cubicBezTo>
                      <a:pt x="8" y="22"/>
                      <a:pt x="7" y="23"/>
                      <a:pt x="6" y="23"/>
                    </a:cubicBezTo>
                    <a:cubicBezTo>
                      <a:pt x="6" y="24"/>
                      <a:pt x="5" y="24"/>
                      <a:pt x="5" y="24"/>
                    </a:cubicBezTo>
                    <a:cubicBezTo>
                      <a:pt x="5" y="24"/>
                      <a:pt x="4" y="25"/>
                      <a:pt x="4" y="2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3" name="Freeform 288"/>
              <p:cNvSpPr/>
              <p:nvPr/>
            </p:nvSpPr>
            <p:spPr bwMode="auto">
              <a:xfrm>
                <a:off x="3768" y="2209"/>
                <a:ext cx="102" cy="81"/>
              </a:xfrm>
              <a:custGeom>
                <a:avLst/>
                <a:gdLst>
                  <a:gd name="T0" fmla="*/ 40 w 43"/>
                  <a:gd name="T1" fmla="*/ 2 h 34"/>
                  <a:gd name="T2" fmla="*/ 37 w 43"/>
                  <a:gd name="T3" fmla="*/ 1 h 34"/>
                  <a:gd name="T4" fmla="*/ 32 w 43"/>
                  <a:gd name="T5" fmla="*/ 1 h 34"/>
                  <a:gd name="T6" fmla="*/ 24 w 43"/>
                  <a:gd name="T7" fmla="*/ 5 h 34"/>
                  <a:gd name="T8" fmla="*/ 18 w 43"/>
                  <a:gd name="T9" fmla="*/ 10 h 34"/>
                  <a:gd name="T10" fmla="*/ 11 w 43"/>
                  <a:gd name="T11" fmla="*/ 14 h 34"/>
                  <a:gd name="T12" fmla="*/ 10 w 43"/>
                  <a:gd name="T13" fmla="*/ 22 h 34"/>
                  <a:gd name="T14" fmla="*/ 3 w 43"/>
                  <a:gd name="T15" fmla="*/ 24 h 34"/>
                  <a:gd name="T16" fmla="*/ 0 w 43"/>
                  <a:gd name="T17" fmla="*/ 25 h 34"/>
                  <a:gd name="T18" fmla="*/ 2 w 43"/>
                  <a:gd name="T19" fmla="*/ 29 h 34"/>
                  <a:gd name="T20" fmla="*/ 3 w 43"/>
                  <a:gd name="T21" fmla="*/ 31 h 34"/>
                  <a:gd name="T22" fmla="*/ 6 w 43"/>
                  <a:gd name="T23" fmla="*/ 31 h 34"/>
                  <a:gd name="T24" fmla="*/ 7 w 43"/>
                  <a:gd name="T25" fmla="*/ 33 h 34"/>
                  <a:gd name="T26" fmla="*/ 6 w 43"/>
                  <a:gd name="T27" fmla="*/ 32 h 34"/>
                  <a:gd name="T28" fmla="*/ 9 w 43"/>
                  <a:gd name="T29" fmla="*/ 34 h 34"/>
                  <a:gd name="T30" fmla="*/ 14 w 43"/>
                  <a:gd name="T31" fmla="*/ 28 h 34"/>
                  <a:gd name="T32" fmla="*/ 18 w 43"/>
                  <a:gd name="T33" fmla="*/ 30 h 34"/>
                  <a:gd name="T34" fmla="*/ 22 w 43"/>
                  <a:gd name="T35" fmla="*/ 30 h 34"/>
                  <a:gd name="T36" fmla="*/ 26 w 43"/>
                  <a:gd name="T37" fmla="*/ 30 h 34"/>
                  <a:gd name="T38" fmla="*/ 31 w 43"/>
                  <a:gd name="T39" fmla="*/ 29 h 34"/>
                  <a:gd name="T40" fmla="*/ 35 w 43"/>
                  <a:gd name="T41" fmla="*/ 28 h 34"/>
                  <a:gd name="T42" fmla="*/ 36 w 43"/>
                  <a:gd name="T43" fmla="*/ 26 h 34"/>
                  <a:gd name="T44" fmla="*/ 38 w 43"/>
                  <a:gd name="T45" fmla="*/ 22 h 34"/>
                  <a:gd name="T46" fmla="*/ 41 w 43"/>
                  <a:gd name="T47" fmla="*/ 15 h 34"/>
                  <a:gd name="T48" fmla="*/ 42 w 43"/>
                  <a:gd name="T49" fmla="*/ 9 h 34"/>
                  <a:gd name="T50" fmla="*/ 40 w 43"/>
                  <a:gd name="T51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3" h="34">
                    <a:moveTo>
                      <a:pt x="40" y="2"/>
                    </a:moveTo>
                    <a:cubicBezTo>
                      <a:pt x="38" y="3"/>
                      <a:pt x="38" y="1"/>
                      <a:pt x="37" y="1"/>
                    </a:cubicBezTo>
                    <a:cubicBezTo>
                      <a:pt x="36" y="0"/>
                      <a:pt x="33" y="1"/>
                      <a:pt x="32" y="1"/>
                    </a:cubicBezTo>
                    <a:cubicBezTo>
                      <a:pt x="30" y="1"/>
                      <a:pt x="26" y="4"/>
                      <a:pt x="24" y="5"/>
                    </a:cubicBezTo>
                    <a:cubicBezTo>
                      <a:pt x="22" y="7"/>
                      <a:pt x="20" y="8"/>
                      <a:pt x="18" y="10"/>
                    </a:cubicBezTo>
                    <a:cubicBezTo>
                      <a:pt x="17" y="11"/>
                      <a:pt x="11" y="13"/>
                      <a:pt x="11" y="14"/>
                    </a:cubicBezTo>
                    <a:cubicBezTo>
                      <a:pt x="11" y="16"/>
                      <a:pt x="12" y="20"/>
                      <a:pt x="10" y="22"/>
                    </a:cubicBezTo>
                    <a:cubicBezTo>
                      <a:pt x="8" y="25"/>
                      <a:pt x="5" y="22"/>
                      <a:pt x="3" y="24"/>
                    </a:cubicBezTo>
                    <a:cubicBezTo>
                      <a:pt x="2" y="25"/>
                      <a:pt x="0" y="24"/>
                      <a:pt x="0" y="25"/>
                    </a:cubicBezTo>
                    <a:cubicBezTo>
                      <a:pt x="0" y="27"/>
                      <a:pt x="1" y="28"/>
                      <a:pt x="2" y="29"/>
                    </a:cubicBezTo>
                    <a:cubicBezTo>
                      <a:pt x="2" y="29"/>
                      <a:pt x="3" y="30"/>
                      <a:pt x="3" y="31"/>
                    </a:cubicBezTo>
                    <a:cubicBezTo>
                      <a:pt x="4" y="31"/>
                      <a:pt x="5" y="30"/>
                      <a:pt x="6" y="31"/>
                    </a:cubicBezTo>
                    <a:cubicBezTo>
                      <a:pt x="6" y="32"/>
                      <a:pt x="5" y="32"/>
                      <a:pt x="7" y="33"/>
                    </a:cubicBezTo>
                    <a:cubicBezTo>
                      <a:pt x="7" y="33"/>
                      <a:pt x="6" y="32"/>
                      <a:pt x="6" y="32"/>
                    </a:cubicBezTo>
                    <a:cubicBezTo>
                      <a:pt x="8" y="31"/>
                      <a:pt x="8" y="33"/>
                      <a:pt x="9" y="34"/>
                    </a:cubicBezTo>
                    <a:cubicBezTo>
                      <a:pt x="9" y="31"/>
                      <a:pt x="12" y="28"/>
                      <a:pt x="14" y="28"/>
                    </a:cubicBezTo>
                    <a:cubicBezTo>
                      <a:pt x="16" y="28"/>
                      <a:pt x="17" y="29"/>
                      <a:pt x="18" y="30"/>
                    </a:cubicBezTo>
                    <a:cubicBezTo>
                      <a:pt x="19" y="31"/>
                      <a:pt x="21" y="29"/>
                      <a:pt x="22" y="30"/>
                    </a:cubicBezTo>
                    <a:cubicBezTo>
                      <a:pt x="23" y="31"/>
                      <a:pt x="24" y="31"/>
                      <a:pt x="26" y="30"/>
                    </a:cubicBezTo>
                    <a:cubicBezTo>
                      <a:pt x="27" y="29"/>
                      <a:pt x="29" y="29"/>
                      <a:pt x="31" y="29"/>
                    </a:cubicBezTo>
                    <a:cubicBezTo>
                      <a:pt x="33" y="29"/>
                      <a:pt x="33" y="30"/>
                      <a:pt x="35" y="28"/>
                    </a:cubicBezTo>
                    <a:cubicBezTo>
                      <a:pt x="36" y="28"/>
                      <a:pt x="34" y="26"/>
                      <a:pt x="36" y="26"/>
                    </a:cubicBezTo>
                    <a:cubicBezTo>
                      <a:pt x="35" y="26"/>
                      <a:pt x="38" y="23"/>
                      <a:pt x="38" y="22"/>
                    </a:cubicBezTo>
                    <a:cubicBezTo>
                      <a:pt x="41" y="19"/>
                      <a:pt x="41" y="18"/>
                      <a:pt x="41" y="15"/>
                    </a:cubicBezTo>
                    <a:cubicBezTo>
                      <a:pt x="41" y="13"/>
                      <a:pt x="43" y="10"/>
                      <a:pt x="42" y="9"/>
                    </a:cubicBezTo>
                    <a:cubicBezTo>
                      <a:pt x="39" y="7"/>
                      <a:pt x="40" y="5"/>
                      <a:pt x="40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4" name="Freeform 289"/>
              <p:cNvSpPr>
                <a:spLocks noEditPoints="1"/>
              </p:cNvSpPr>
              <p:nvPr/>
            </p:nvSpPr>
            <p:spPr bwMode="auto">
              <a:xfrm>
                <a:off x="3765" y="2209"/>
                <a:ext cx="105" cy="85"/>
              </a:xfrm>
              <a:custGeom>
                <a:avLst/>
                <a:gdLst>
                  <a:gd name="T0" fmla="*/ 10 w 44"/>
                  <a:gd name="T1" fmla="*/ 34 h 36"/>
                  <a:gd name="T2" fmla="*/ 8 w 44"/>
                  <a:gd name="T3" fmla="*/ 32 h 36"/>
                  <a:gd name="T4" fmla="*/ 8 w 44"/>
                  <a:gd name="T5" fmla="*/ 33 h 36"/>
                  <a:gd name="T6" fmla="*/ 7 w 44"/>
                  <a:gd name="T7" fmla="*/ 33 h 36"/>
                  <a:gd name="T8" fmla="*/ 6 w 44"/>
                  <a:gd name="T9" fmla="*/ 31 h 36"/>
                  <a:gd name="T10" fmla="*/ 4 w 44"/>
                  <a:gd name="T11" fmla="*/ 31 h 36"/>
                  <a:gd name="T12" fmla="*/ 1 w 44"/>
                  <a:gd name="T13" fmla="*/ 25 h 36"/>
                  <a:gd name="T14" fmla="*/ 4 w 44"/>
                  <a:gd name="T15" fmla="*/ 23 h 36"/>
                  <a:gd name="T16" fmla="*/ 8 w 44"/>
                  <a:gd name="T17" fmla="*/ 23 h 36"/>
                  <a:gd name="T18" fmla="*/ 11 w 44"/>
                  <a:gd name="T19" fmla="*/ 22 h 36"/>
                  <a:gd name="T20" fmla="*/ 11 w 44"/>
                  <a:gd name="T21" fmla="*/ 14 h 36"/>
                  <a:gd name="T22" fmla="*/ 18 w 44"/>
                  <a:gd name="T23" fmla="*/ 10 h 36"/>
                  <a:gd name="T24" fmla="*/ 27 w 44"/>
                  <a:gd name="T25" fmla="*/ 3 h 36"/>
                  <a:gd name="T26" fmla="*/ 34 w 44"/>
                  <a:gd name="T27" fmla="*/ 0 h 36"/>
                  <a:gd name="T28" fmla="*/ 40 w 44"/>
                  <a:gd name="T29" fmla="*/ 1 h 36"/>
                  <a:gd name="T30" fmla="*/ 42 w 44"/>
                  <a:gd name="T31" fmla="*/ 1 h 36"/>
                  <a:gd name="T32" fmla="*/ 42 w 44"/>
                  <a:gd name="T33" fmla="*/ 3 h 36"/>
                  <a:gd name="T34" fmla="*/ 43 w 44"/>
                  <a:gd name="T35" fmla="*/ 13 h 36"/>
                  <a:gd name="T36" fmla="*/ 43 w 44"/>
                  <a:gd name="T37" fmla="*/ 16 h 36"/>
                  <a:gd name="T38" fmla="*/ 40 w 44"/>
                  <a:gd name="T39" fmla="*/ 23 h 36"/>
                  <a:gd name="T40" fmla="*/ 40 w 44"/>
                  <a:gd name="T41" fmla="*/ 27 h 36"/>
                  <a:gd name="T42" fmla="*/ 37 w 44"/>
                  <a:gd name="T43" fmla="*/ 27 h 36"/>
                  <a:gd name="T44" fmla="*/ 36 w 44"/>
                  <a:gd name="T45" fmla="*/ 29 h 36"/>
                  <a:gd name="T46" fmla="*/ 32 w 44"/>
                  <a:gd name="T47" fmla="*/ 30 h 36"/>
                  <a:gd name="T48" fmla="*/ 27 w 44"/>
                  <a:gd name="T49" fmla="*/ 31 h 36"/>
                  <a:gd name="T50" fmla="*/ 23 w 44"/>
                  <a:gd name="T51" fmla="*/ 30 h 36"/>
                  <a:gd name="T52" fmla="*/ 19 w 44"/>
                  <a:gd name="T53" fmla="*/ 31 h 36"/>
                  <a:gd name="T54" fmla="*/ 15 w 44"/>
                  <a:gd name="T55" fmla="*/ 29 h 36"/>
                  <a:gd name="T56" fmla="*/ 11 w 44"/>
                  <a:gd name="T57" fmla="*/ 33 h 36"/>
                  <a:gd name="T58" fmla="*/ 8 w 44"/>
                  <a:gd name="T59" fmla="*/ 31 h 36"/>
                  <a:gd name="T60" fmla="*/ 10 w 44"/>
                  <a:gd name="T61" fmla="*/ 30 h 36"/>
                  <a:gd name="T62" fmla="*/ 19 w 44"/>
                  <a:gd name="T63" fmla="*/ 29 h 36"/>
                  <a:gd name="T64" fmla="*/ 20 w 44"/>
                  <a:gd name="T65" fmla="*/ 29 h 36"/>
                  <a:gd name="T66" fmla="*/ 26 w 44"/>
                  <a:gd name="T67" fmla="*/ 30 h 36"/>
                  <a:gd name="T68" fmla="*/ 32 w 44"/>
                  <a:gd name="T69" fmla="*/ 28 h 36"/>
                  <a:gd name="T70" fmla="*/ 33 w 44"/>
                  <a:gd name="T71" fmla="*/ 28 h 36"/>
                  <a:gd name="T72" fmla="*/ 35 w 44"/>
                  <a:gd name="T73" fmla="*/ 27 h 36"/>
                  <a:gd name="T74" fmla="*/ 36 w 44"/>
                  <a:gd name="T75" fmla="*/ 26 h 36"/>
                  <a:gd name="T76" fmla="*/ 39 w 44"/>
                  <a:gd name="T77" fmla="*/ 21 h 36"/>
                  <a:gd name="T78" fmla="*/ 42 w 44"/>
                  <a:gd name="T79" fmla="*/ 15 h 36"/>
                  <a:gd name="T80" fmla="*/ 42 w 44"/>
                  <a:gd name="T81" fmla="*/ 9 h 36"/>
                  <a:gd name="T82" fmla="*/ 40 w 44"/>
                  <a:gd name="T83" fmla="*/ 3 h 36"/>
                  <a:gd name="T84" fmla="*/ 38 w 44"/>
                  <a:gd name="T85" fmla="*/ 1 h 36"/>
                  <a:gd name="T86" fmla="*/ 33 w 44"/>
                  <a:gd name="T87" fmla="*/ 2 h 36"/>
                  <a:gd name="T88" fmla="*/ 26 w 44"/>
                  <a:gd name="T89" fmla="*/ 6 h 36"/>
                  <a:gd name="T90" fmla="*/ 15 w 44"/>
                  <a:gd name="T91" fmla="*/ 13 h 36"/>
                  <a:gd name="T92" fmla="*/ 13 w 44"/>
                  <a:gd name="T93" fmla="*/ 16 h 36"/>
                  <a:gd name="T94" fmla="*/ 9 w 44"/>
                  <a:gd name="T95" fmla="*/ 24 h 36"/>
                  <a:gd name="T96" fmla="*/ 6 w 44"/>
                  <a:gd name="T97" fmla="*/ 24 h 36"/>
                  <a:gd name="T98" fmla="*/ 3 w 44"/>
                  <a:gd name="T99" fmla="*/ 25 h 36"/>
                  <a:gd name="T100" fmla="*/ 3 w 44"/>
                  <a:gd name="T101" fmla="*/ 28 h 36"/>
                  <a:gd name="T102" fmla="*/ 6 w 44"/>
                  <a:gd name="T103" fmla="*/ 30 h 36"/>
                  <a:gd name="T104" fmla="*/ 8 w 44"/>
                  <a:gd name="T10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4" h="36">
                    <a:moveTo>
                      <a:pt x="12" y="36"/>
                    </a:moveTo>
                    <a:cubicBezTo>
                      <a:pt x="10" y="34"/>
                      <a:pt x="10" y="34"/>
                      <a:pt x="10" y="34"/>
                    </a:cubicBezTo>
                    <a:cubicBezTo>
                      <a:pt x="10" y="34"/>
                      <a:pt x="10" y="34"/>
                      <a:pt x="9" y="33"/>
                    </a:cubicBezTo>
                    <a:cubicBezTo>
                      <a:pt x="9" y="33"/>
                      <a:pt x="9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3"/>
                      <a:pt x="8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6" y="33"/>
                      <a:pt x="6" y="32"/>
                      <a:pt x="6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5" y="32"/>
                      <a:pt x="4" y="31"/>
                      <a:pt x="4" y="31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1" y="28"/>
                      <a:pt x="0" y="27"/>
                      <a:pt x="1" y="25"/>
                    </a:cubicBezTo>
                    <a:cubicBezTo>
                      <a:pt x="1" y="24"/>
                      <a:pt x="2" y="24"/>
                      <a:pt x="2" y="24"/>
                    </a:cubicBezTo>
                    <a:cubicBezTo>
                      <a:pt x="3" y="24"/>
                      <a:pt x="3" y="24"/>
                      <a:pt x="4" y="23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3"/>
                      <a:pt x="7" y="23"/>
                      <a:pt x="8" y="23"/>
                    </a:cubicBezTo>
                    <a:cubicBezTo>
                      <a:pt x="8" y="23"/>
                      <a:pt x="8" y="23"/>
                      <a:pt x="9" y="23"/>
                    </a:cubicBezTo>
                    <a:cubicBezTo>
                      <a:pt x="10" y="23"/>
                      <a:pt x="10" y="22"/>
                      <a:pt x="11" y="22"/>
                    </a:cubicBezTo>
                    <a:cubicBezTo>
                      <a:pt x="12" y="20"/>
                      <a:pt x="12" y="18"/>
                      <a:pt x="11" y="16"/>
                    </a:cubicBezTo>
                    <a:cubicBezTo>
                      <a:pt x="11" y="15"/>
                      <a:pt x="11" y="14"/>
                      <a:pt x="11" y="14"/>
                    </a:cubicBezTo>
                    <a:cubicBezTo>
                      <a:pt x="11" y="13"/>
                      <a:pt x="12" y="13"/>
                      <a:pt x="14" y="11"/>
                    </a:cubicBezTo>
                    <a:cubicBezTo>
                      <a:pt x="16" y="11"/>
                      <a:pt x="18" y="10"/>
                      <a:pt x="18" y="10"/>
                    </a:cubicBezTo>
                    <a:cubicBezTo>
                      <a:pt x="21" y="8"/>
                      <a:pt x="23" y="6"/>
                      <a:pt x="25" y="5"/>
                    </a:cubicBezTo>
                    <a:cubicBezTo>
                      <a:pt x="26" y="4"/>
                      <a:pt x="26" y="4"/>
                      <a:pt x="27" y="3"/>
                    </a:cubicBezTo>
                    <a:cubicBezTo>
                      <a:pt x="29" y="2"/>
                      <a:pt x="31" y="0"/>
                      <a:pt x="33" y="0"/>
                    </a:cubicBezTo>
                    <a:cubicBezTo>
                      <a:pt x="33" y="0"/>
                      <a:pt x="34" y="0"/>
                      <a:pt x="34" y="0"/>
                    </a:cubicBezTo>
                    <a:cubicBezTo>
                      <a:pt x="36" y="0"/>
                      <a:pt x="37" y="0"/>
                      <a:pt x="38" y="0"/>
                    </a:cubicBezTo>
                    <a:cubicBezTo>
                      <a:pt x="39" y="0"/>
                      <a:pt x="39" y="1"/>
                      <a:pt x="40" y="1"/>
                    </a:cubicBezTo>
                    <a:cubicBezTo>
                      <a:pt x="40" y="2"/>
                      <a:pt x="40" y="2"/>
                      <a:pt x="41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5"/>
                      <a:pt x="41" y="7"/>
                      <a:pt x="43" y="8"/>
                    </a:cubicBezTo>
                    <a:cubicBezTo>
                      <a:pt x="44" y="9"/>
                      <a:pt x="44" y="11"/>
                      <a:pt x="43" y="13"/>
                    </a:cubicBezTo>
                    <a:cubicBezTo>
                      <a:pt x="43" y="14"/>
                      <a:pt x="43" y="14"/>
                      <a:pt x="43" y="15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2" y="18"/>
                      <a:pt x="42" y="20"/>
                      <a:pt x="40" y="22"/>
                    </a:cubicBezTo>
                    <a:cubicBezTo>
                      <a:pt x="40" y="22"/>
                      <a:pt x="40" y="22"/>
                      <a:pt x="40" y="23"/>
                    </a:cubicBezTo>
                    <a:cubicBezTo>
                      <a:pt x="39" y="23"/>
                      <a:pt x="37" y="25"/>
                      <a:pt x="37" y="26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8"/>
                      <a:pt x="37" y="28"/>
                      <a:pt x="36" y="29"/>
                    </a:cubicBezTo>
                    <a:cubicBezTo>
                      <a:pt x="35" y="30"/>
                      <a:pt x="34" y="30"/>
                      <a:pt x="33" y="30"/>
                    </a:cubicBezTo>
                    <a:cubicBezTo>
                      <a:pt x="33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0" y="30"/>
                      <a:pt x="29" y="30"/>
                      <a:pt x="27" y="31"/>
                    </a:cubicBezTo>
                    <a:cubicBezTo>
                      <a:pt x="26" y="31"/>
                      <a:pt x="26" y="31"/>
                      <a:pt x="25" y="31"/>
                    </a:cubicBezTo>
                    <a:cubicBezTo>
                      <a:pt x="24" y="31"/>
                      <a:pt x="23" y="31"/>
                      <a:pt x="23" y="30"/>
                    </a:cubicBezTo>
                    <a:cubicBezTo>
                      <a:pt x="22" y="30"/>
                      <a:pt x="22" y="30"/>
                      <a:pt x="21" y="30"/>
                    </a:cubicBezTo>
                    <a:cubicBezTo>
                      <a:pt x="20" y="31"/>
                      <a:pt x="19" y="31"/>
                      <a:pt x="19" y="31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29"/>
                      <a:pt x="16" y="28"/>
                      <a:pt x="15" y="29"/>
                    </a:cubicBezTo>
                    <a:cubicBezTo>
                      <a:pt x="14" y="29"/>
                      <a:pt x="12" y="30"/>
                      <a:pt x="12" y="31"/>
                    </a:cubicBezTo>
                    <a:cubicBezTo>
                      <a:pt x="11" y="31"/>
                      <a:pt x="11" y="32"/>
                      <a:pt x="11" y="33"/>
                    </a:cubicBezTo>
                    <a:lnTo>
                      <a:pt x="12" y="36"/>
                    </a:lnTo>
                    <a:close/>
                    <a:moveTo>
                      <a:pt x="8" y="31"/>
                    </a:moveTo>
                    <a:cubicBezTo>
                      <a:pt x="9" y="31"/>
                      <a:pt x="9" y="31"/>
                      <a:pt x="10" y="32"/>
                    </a:cubicBezTo>
                    <a:cubicBezTo>
                      <a:pt x="10" y="31"/>
                      <a:pt x="10" y="31"/>
                      <a:pt x="10" y="30"/>
                    </a:cubicBezTo>
                    <a:cubicBezTo>
                      <a:pt x="11" y="29"/>
                      <a:pt x="13" y="27"/>
                      <a:pt x="15" y="27"/>
                    </a:cubicBezTo>
                    <a:cubicBezTo>
                      <a:pt x="17" y="27"/>
                      <a:pt x="18" y="28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20" y="30"/>
                      <a:pt x="20" y="29"/>
                      <a:pt x="20" y="29"/>
                    </a:cubicBezTo>
                    <a:cubicBezTo>
                      <a:pt x="21" y="29"/>
                      <a:pt x="22" y="29"/>
                      <a:pt x="23" y="29"/>
                    </a:cubicBezTo>
                    <a:cubicBezTo>
                      <a:pt x="25" y="30"/>
                      <a:pt x="25" y="30"/>
                      <a:pt x="26" y="30"/>
                    </a:cubicBezTo>
                    <a:cubicBezTo>
                      <a:pt x="28" y="28"/>
                      <a:pt x="29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8"/>
                      <a:pt x="33" y="28"/>
                      <a:pt x="33" y="28"/>
                    </a:cubicBezTo>
                    <a:cubicBezTo>
                      <a:pt x="34" y="29"/>
                      <a:pt x="34" y="29"/>
                      <a:pt x="35" y="28"/>
                    </a:cubicBezTo>
                    <a:cubicBezTo>
                      <a:pt x="35" y="28"/>
                      <a:pt x="35" y="28"/>
                      <a:pt x="35" y="27"/>
                    </a:cubicBezTo>
                    <a:cubicBezTo>
                      <a:pt x="35" y="27"/>
                      <a:pt x="35" y="27"/>
                      <a:pt x="35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5"/>
                      <a:pt x="37" y="23"/>
                      <a:pt x="39" y="22"/>
                    </a:cubicBezTo>
                    <a:cubicBezTo>
                      <a:pt x="39" y="22"/>
                      <a:pt x="39" y="21"/>
                      <a:pt x="39" y="21"/>
                    </a:cubicBezTo>
                    <a:cubicBezTo>
                      <a:pt x="41" y="19"/>
                      <a:pt x="41" y="18"/>
                      <a:pt x="41" y="15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4"/>
                      <a:pt x="42" y="13"/>
                      <a:pt x="42" y="13"/>
                    </a:cubicBezTo>
                    <a:cubicBezTo>
                      <a:pt x="42" y="12"/>
                      <a:pt x="43" y="10"/>
                      <a:pt x="42" y="9"/>
                    </a:cubicBezTo>
                    <a:cubicBezTo>
                      <a:pt x="40" y="8"/>
                      <a:pt x="40" y="5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3"/>
                      <a:pt x="39" y="3"/>
                      <a:pt x="39" y="2"/>
                    </a:cubicBezTo>
                    <a:cubicBezTo>
                      <a:pt x="38" y="2"/>
                      <a:pt x="38" y="2"/>
                      <a:pt x="38" y="1"/>
                    </a:cubicBezTo>
                    <a:cubicBezTo>
                      <a:pt x="37" y="1"/>
                      <a:pt x="36" y="1"/>
                      <a:pt x="35" y="1"/>
                    </a:cubicBezTo>
                    <a:cubicBezTo>
                      <a:pt x="34" y="1"/>
                      <a:pt x="33" y="2"/>
                      <a:pt x="33" y="2"/>
                    </a:cubicBezTo>
                    <a:cubicBezTo>
                      <a:pt x="31" y="2"/>
                      <a:pt x="29" y="3"/>
                      <a:pt x="28" y="5"/>
                    </a:cubicBezTo>
                    <a:cubicBezTo>
                      <a:pt x="27" y="5"/>
                      <a:pt x="26" y="6"/>
                      <a:pt x="26" y="6"/>
                    </a:cubicBezTo>
                    <a:cubicBezTo>
                      <a:pt x="24" y="7"/>
                      <a:pt x="22" y="9"/>
                      <a:pt x="19" y="11"/>
                    </a:cubicBezTo>
                    <a:cubicBezTo>
                      <a:pt x="18" y="11"/>
                      <a:pt x="17" y="12"/>
                      <a:pt x="15" y="13"/>
                    </a:cubicBezTo>
                    <a:cubicBezTo>
                      <a:pt x="14" y="13"/>
                      <a:pt x="13" y="14"/>
                      <a:pt x="13" y="14"/>
                    </a:cubicBezTo>
                    <a:cubicBezTo>
                      <a:pt x="13" y="14"/>
                      <a:pt x="13" y="15"/>
                      <a:pt x="13" y="16"/>
                    </a:cubicBezTo>
                    <a:cubicBezTo>
                      <a:pt x="13" y="18"/>
                      <a:pt x="13" y="21"/>
                      <a:pt x="12" y="22"/>
                    </a:cubicBezTo>
                    <a:cubicBezTo>
                      <a:pt x="11" y="24"/>
                      <a:pt x="10" y="24"/>
                      <a:pt x="9" y="24"/>
                    </a:cubicBezTo>
                    <a:cubicBezTo>
                      <a:pt x="8" y="24"/>
                      <a:pt x="8" y="24"/>
                      <a:pt x="7" y="24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5"/>
                      <a:pt x="3" y="25"/>
                      <a:pt x="3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3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7" y="30"/>
                      <a:pt x="7" y="30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5" name="Freeform 290"/>
              <p:cNvSpPr/>
              <p:nvPr/>
            </p:nvSpPr>
            <p:spPr bwMode="auto">
              <a:xfrm>
                <a:off x="3784" y="2275"/>
                <a:ext cx="78" cy="62"/>
              </a:xfrm>
              <a:custGeom>
                <a:avLst/>
                <a:gdLst>
                  <a:gd name="T0" fmla="*/ 6 w 33"/>
                  <a:gd name="T1" fmla="*/ 21 h 26"/>
                  <a:gd name="T2" fmla="*/ 1 w 33"/>
                  <a:gd name="T3" fmla="*/ 20 h 26"/>
                  <a:gd name="T4" fmla="*/ 1 w 33"/>
                  <a:gd name="T5" fmla="*/ 14 h 26"/>
                  <a:gd name="T6" fmla="*/ 3 w 33"/>
                  <a:gd name="T7" fmla="*/ 9 h 26"/>
                  <a:gd name="T8" fmla="*/ 2 w 33"/>
                  <a:gd name="T9" fmla="*/ 4 h 26"/>
                  <a:gd name="T10" fmla="*/ 6 w 33"/>
                  <a:gd name="T11" fmla="*/ 0 h 26"/>
                  <a:gd name="T12" fmla="*/ 12 w 33"/>
                  <a:gd name="T13" fmla="*/ 2 h 26"/>
                  <a:gd name="T14" fmla="*/ 17 w 33"/>
                  <a:gd name="T15" fmla="*/ 3 h 26"/>
                  <a:gd name="T16" fmla="*/ 20 w 33"/>
                  <a:gd name="T17" fmla="*/ 1 h 26"/>
                  <a:gd name="T18" fmla="*/ 23 w 33"/>
                  <a:gd name="T19" fmla="*/ 1 h 26"/>
                  <a:gd name="T20" fmla="*/ 28 w 33"/>
                  <a:gd name="T21" fmla="*/ 0 h 26"/>
                  <a:gd name="T22" fmla="*/ 30 w 33"/>
                  <a:gd name="T23" fmla="*/ 6 h 26"/>
                  <a:gd name="T24" fmla="*/ 26 w 33"/>
                  <a:gd name="T25" fmla="*/ 14 h 26"/>
                  <a:gd name="T26" fmla="*/ 24 w 33"/>
                  <a:gd name="T27" fmla="*/ 19 h 26"/>
                  <a:gd name="T28" fmla="*/ 21 w 33"/>
                  <a:gd name="T29" fmla="*/ 18 h 26"/>
                  <a:gd name="T30" fmla="*/ 15 w 33"/>
                  <a:gd name="T31" fmla="*/ 24 h 26"/>
                  <a:gd name="T32" fmla="*/ 15 w 33"/>
                  <a:gd name="T33" fmla="*/ 24 h 26"/>
                  <a:gd name="T34" fmla="*/ 12 w 33"/>
                  <a:gd name="T35" fmla="*/ 24 h 26"/>
                  <a:gd name="T36" fmla="*/ 10 w 33"/>
                  <a:gd name="T37" fmla="*/ 25 h 26"/>
                  <a:gd name="T38" fmla="*/ 6 w 33"/>
                  <a:gd name="T3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26">
                    <a:moveTo>
                      <a:pt x="6" y="21"/>
                    </a:moveTo>
                    <a:cubicBezTo>
                      <a:pt x="5" y="19"/>
                      <a:pt x="2" y="20"/>
                      <a:pt x="1" y="20"/>
                    </a:cubicBezTo>
                    <a:cubicBezTo>
                      <a:pt x="1" y="18"/>
                      <a:pt x="0" y="16"/>
                      <a:pt x="1" y="14"/>
                    </a:cubicBezTo>
                    <a:cubicBezTo>
                      <a:pt x="1" y="12"/>
                      <a:pt x="3" y="10"/>
                      <a:pt x="3" y="9"/>
                    </a:cubicBezTo>
                    <a:cubicBezTo>
                      <a:pt x="3" y="7"/>
                      <a:pt x="2" y="6"/>
                      <a:pt x="2" y="4"/>
                    </a:cubicBezTo>
                    <a:cubicBezTo>
                      <a:pt x="3" y="2"/>
                      <a:pt x="5" y="0"/>
                      <a:pt x="6" y="0"/>
                    </a:cubicBezTo>
                    <a:cubicBezTo>
                      <a:pt x="8" y="0"/>
                      <a:pt x="11" y="2"/>
                      <a:pt x="12" y="2"/>
                    </a:cubicBezTo>
                    <a:cubicBezTo>
                      <a:pt x="15" y="1"/>
                      <a:pt x="15" y="2"/>
                      <a:pt x="17" y="3"/>
                    </a:cubicBezTo>
                    <a:cubicBezTo>
                      <a:pt x="18" y="3"/>
                      <a:pt x="19" y="2"/>
                      <a:pt x="20" y="1"/>
                    </a:cubicBezTo>
                    <a:cubicBezTo>
                      <a:pt x="21" y="1"/>
                      <a:pt x="22" y="1"/>
                      <a:pt x="23" y="1"/>
                    </a:cubicBezTo>
                    <a:cubicBezTo>
                      <a:pt x="25" y="1"/>
                      <a:pt x="27" y="2"/>
                      <a:pt x="28" y="0"/>
                    </a:cubicBezTo>
                    <a:cubicBezTo>
                      <a:pt x="29" y="2"/>
                      <a:pt x="33" y="4"/>
                      <a:pt x="30" y="6"/>
                    </a:cubicBezTo>
                    <a:cubicBezTo>
                      <a:pt x="28" y="8"/>
                      <a:pt x="28" y="12"/>
                      <a:pt x="26" y="14"/>
                    </a:cubicBezTo>
                    <a:cubicBezTo>
                      <a:pt x="25" y="15"/>
                      <a:pt x="24" y="17"/>
                      <a:pt x="24" y="19"/>
                    </a:cubicBezTo>
                    <a:cubicBezTo>
                      <a:pt x="23" y="21"/>
                      <a:pt x="22" y="19"/>
                      <a:pt x="21" y="18"/>
                    </a:cubicBezTo>
                    <a:cubicBezTo>
                      <a:pt x="17" y="18"/>
                      <a:pt x="16" y="21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5"/>
                      <a:pt x="14" y="25"/>
                      <a:pt x="12" y="24"/>
                    </a:cubicBezTo>
                    <a:cubicBezTo>
                      <a:pt x="12" y="24"/>
                      <a:pt x="11" y="25"/>
                      <a:pt x="10" y="25"/>
                    </a:cubicBezTo>
                    <a:cubicBezTo>
                      <a:pt x="8" y="26"/>
                      <a:pt x="8" y="22"/>
                      <a:pt x="6" y="2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6" name="Freeform 291"/>
              <p:cNvSpPr>
                <a:spLocks noEditPoints="1"/>
              </p:cNvSpPr>
              <p:nvPr/>
            </p:nvSpPr>
            <p:spPr bwMode="auto">
              <a:xfrm>
                <a:off x="3784" y="2271"/>
                <a:ext cx="76" cy="66"/>
              </a:xfrm>
              <a:custGeom>
                <a:avLst/>
                <a:gdLst>
                  <a:gd name="T0" fmla="*/ 7 w 32"/>
                  <a:gd name="T1" fmla="*/ 26 h 28"/>
                  <a:gd name="T2" fmla="*/ 6 w 32"/>
                  <a:gd name="T3" fmla="*/ 24 h 28"/>
                  <a:gd name="T4" fmla="*/ 3 w 32"/>
                  <a:gd name="T5" fmla="*/ 22 h 28"/>
                  <a:gd name="T6" fmla="*/ 1 w 32"/>
                  <a:gd name="T7" fmla="*/ 23 h 28"/>
                  <a:gd name="T8" fmla="*/ 0 w 32"/>
                  <a:gd name="T9" fmla="*/ 22 h 28"/>
                  <a:gd name="T10" fmla="*/ 0 w 32"/>
                  <a:gd name="T11" fmla="*/ 16 h 28"/>
                  <a:gd name="T12" fmla="*/ 2 w 32"/>
                  <a:gd name="T13" fmla="*/ 11 h 28"/>
                  <a:gd name="T14" fmla="*/ 2 w 32"/>
                  <a:gd name="T15" fmla="*/ 5 h 28"/>
                  <a:gd name="T16" fmla="*/ 10 w 32"/>
                  <a:gd name="T17" fmla="*/ 3 h 28"/>
                  <a:gd name="T18" fmla="*/ 16 w 32"/>
                  <a:gd name="T19" fmla="*/ 3 h 28"/>
                  <a:gd name="T20" fmla="*/ 19 w 32"/>
                  <a:gd name="T21" fmla="*/ 3 h 28"/>
                  <a:gd name="T22" fmla="*/ 23 w 32"/>
                  <a:gd name="T23" fmla="*/ 2 h 28"/>
                  <a:gd name="T24" fmla="*/ 24 w 32"/>
                  <a:gd name="T25" fmla="*/ 2 h 28"/>
                  <a:gd name="T26" fmla="*/ 26 w 32"/>
                  <a:gd name="T27" fmla="*/ 3 h 28"/>
                  <a:gd name="T28" fmla="*/ 28 w 32"/>
                  <a:gd name="T29" fmla="*/ 0 h 28"/>
                  <a:gd name="T30" fmla="*/ 29 w 32"/>
                  <a:gd name="T31" fmla="*/ 3 h 28"/>
                  <a:gd name="T32" fmla="*/ 31 w 32"/>
                  <a:gd name="T33" fmla="*/ 9 h 28"/>
                  <a:gd name="T34" fmla="*/ 26 w 32"/>
                  <a:gd name="T35" fmla="*/ 16 h 28"/>
                  <a:gd name="T36" fmla="*/ 24 w 32"/>
                  <a:gd name="T37" fmla="*/ 21 h 28"/>
                  <a:gd name="T38" fmla="*/ 22 w 32"/>
                  <a:gd name="T39" fmla="*/ 21 h 28"/>
                  <a:gd name="T40" fmla="*/ 16 w 32"/>
                  <a:gd name="T41" fmla="*/ 26 h 28"/>
                  <a:gd name="T42" fmla="*/ 15 w 32"/>
                  <a:gd name="T43" fmla="*/ 27 h 28"/>
                  <a:gd name="T44" fmla="*/ 12 w 32"/>
                  <a:gd name="T45" fmla="*/ 27 h 28"/>
                  <a:gd name="T46" fmla="*/ 10 w 32"/>
                  <a:gd name="T47" fmla="*/ 28 h 28"/>
                  <a:gd name="T48" fmla="*/ 7 w 32"/>
                  <a:gd name="T49" fmla="*/ 23 h 28"/>
                  <a:gd name="T50" fmla="*/ 10 w 32"/>
                  <a:gd name="T51" fmla="*/ 27 h 28"/>
                  <a:gd name="T52" fmla="*/ 12 w 32"/>
                  <a:gd name="T53" fmla="*/ 26 h 28"/>
                  <a:gd name="T54" fmla="*/ 13 w 32"/>
                  <a:gd name="T55" fmla="*/ 26 h 28"/>
                  <a:gd name="T56" fmla="*/ 14 w 32"/>
                  <a:gd name="T57" fmla="*/ 26 h 28"/>
                  <a:gd name="T58" fmla="*/ 15 w 32"/>
                  <a:gd name="T59" fmla="*/ 25 h 28"/>
                  <a:gd name="T60" fmla="*/ 23 w 32"/>
                  <a:gd name="T61" fmla="*/ 20 h 28"/>
                  <a:gd name="T62" fmla="*/ 23 w 32"/>
                  <a:gd name="T63" fmla="*/ 20 h 28"/>
                  <a:gd name="T64" fmla="*/ 25 w 32"/>
                  <a:gd name="T65" fmla="*/ 15 h 28"/>
                  <a:gd name="T66" fmla="*/ 30 w 32"/>
                  <a:gd name="T67" fmla="*/ 8 h 28"/>
                  <a:gd name="T68" fmla="*/ 28 w 32"/>
                  <a:gd name="T69" fmla="*/ 3 h 28"/>
                  <a:gd name="T70" fmla="*/ 25 w 32"/>
                  <a:gd name="T71" fmla="*/ 4 h 28"/>
                  <a:gd name="T72" fmla="*/ 23 w 32"/>
                  <a:gd name="T73" fmla="*/ 4 h 28"/>
                  <a:gd name="T74" fmla="*/ 22 w 32"/>
                  <a:gd name="T75" fmla="*/ 4 h 28"/>
                  <a:gd name="T76" fmla="*/ 20 w 32"/>
                  <a:gd name="T77" fmla="*/ 4 h 28"/>
                  <a:gd name="T78" fmla="*/ 15 w 32"/>
                  <a:gd name="T79" fmla="*/ 5 h 28"/>
                  <a:gd name="T80" fmla="*/ 9 w 32"/>
                  <a:gd name="T81" fmla="*/ 4 h 28"/>
                  <a:gd name="T82" fmla="*/ 6 w 32"/>
                  <a:gd name="T83" fmla="*/ 3 h 28"/>
                  <a:gd name="T84" fmla="*/ 3 w 32"/>
                  <a:gd name="T85" fmla="*/ 8 h 28"/>
                  <a:gd name="T86" fmla="*/ 2 w 32"/>
                  <a:gd name="T87" fmla="*/ 14 h 28"/>
                  <a:gd name="T88" fmla="*/ 1 w 32"/>
                  <a:gd name="T89" fmla="*/ 20 h 28"/>
                  <a:gd name="T90" fmla="*/ 2 w 32"/>
                  <a:gd name="T91" fmla="*/ 21 h 28"/>
                  <a:gd name="T92" fmla="*/ 7 w 32"/>
                  <a:gd name="T93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28">
                    <a:moveTo>
                      <a:pt x="9" y="28"/>
                    </a:moveTo>
                    <a:cubicBezTo>
                      <a:pt x="8" y="28"/>
                      <a:pt x="7" y="27"/>
                      <a:pt x="7" y="26"/>
                    </a:cubicBezTo>
                    <a:cubicBezTo>
                      <a:pt x="7" y="25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5" y="23"/>
                      <a:pt x="5" y="22"/>
                      <a:pt x="3" y="22"/>
                    </a:cubicBezTo>
                    <a:cubicBezTo>
                      <a:pt x="3" y="22"/>
                      <a:pt x="2" y="23"/>
                      <a:pt x="2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0" y="15"/>
                      <a:pt x="1" y="14"/>
                      <a:pt x="1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2" y="8"/>
                      <a:pt x="1" y="7"/>
                      <a:pt x="2" y="5"/>
                    </a:cubicBezTo>
                    <a:cubicBezTo>
                      <a:pt x="2" y="4"/>
                      <a:pt x="4" y="2"/>
                      <a:pt x="6" y="1"/>
                    </a:cubicBezTo>
                    <a:cubicBezTo>
                      <a:pt x="7" y="1"/>
                      <a:pt x="9" y="2"/>
                      <a:pt x="10" y="3"/>
                    </a:cubicBezTo>
                    <a:cubicBezTo>
                      <a:pt x="10" y="3"/>
                      <a:pt x="11" y="3"/>
                      <a:pt x="12" y="3"/>
                    </a:cubicBezTo>
                    <a:cubicBezTo>
                      <a:pt x="13" y="3"/>
                      <a:pt x="14" y="3"/>
                      <a:pt x="16" y="3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8" y="4"/>
                      <a:pt x="19" y="4"/>
                      <a:pt x="19" y="3"/>
                    </a:cubicBezTo>
                    <a:cubicBezTo>
                      <a:pt x="19" y="3"/>
                      <a:pt x="19" y="3"/>
                      <a:pt x="20" y="3"/>
                    </a:cubicBezTo>
                    <a:cubicBezTo>
                      <a:pt x="21" y="2"/>
                      <a:pt x="22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5" y="2"/>
                    </a:cubicBezTo>
                    <a:cubicBezTo>
                      <a:pt x="25" y="3"/>
                      <a:pt x="26" y="3"/>
                      <a:pt x="26" y="3"/>
                    </a:cubicBezTo>
                    <a:cubicBezTo>
                      <a:pt x="26" y="3"/>
                      <a:pt x="27" y="2"/>
                      <a:pt x="27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9" y="2"/>
                      <a:pt x="29" y="2"/>
                      <a:pt x="29" y="3"/>
                    </a:cubicBezTo>
                    <a:cubicBezTo>
                      <a:pt x="31" y="4"/>
                      <a:pt x="32" y="6"/>
                      <a:pt x="32" y="7"/>
                    </a:cubicBezTo>
                    <a:cubicBezTo>
                      <a:pt x="32" y="8"/>
                      <a:pt x="31" y="8"/>
                      <a:pt x="31" y="9"/>
                    </a:cubicBezTo>
                    <a:cubicBezTo>
                      <a:pt x="30" y="10"/>
                      <a:pt x="29" y="11"/>
                      <a:pt x="29" y="12"/>
                    </a:cubicBezTo>
                    <a:cubicBezTo>
                      <a:pt x="28" y="14"/>
                      <a:pt x="28" y="15"/>
                      <a:pt x="26" y="16"/>
                    </a:cubicBezTo>
                    <a:cubicBezTo>
                      <a:pt x="26" y="17"/>
                      <a:pt x="25" y="18"/>
                      <a:pt x="25" y="19"/>
                    </a:cubicBezTo>
                    <a:cubicBezTo>
                      <a:pt x="25" y="20"/>
                      <a:pt x="25" y="20"/>
                      <a:pt x="24" y="21"/>
                    </a:cubicBezTo>
                    <a:cubicBezTo>
                      <a:pt x="24" y="21"/>
                      <a:pt x="24" y="22"/>
                      <a:pt x="23" y="22"/>
                    </a:cubicBezTo>
                    <a:cubicBezTo>
                      <a:pt x="22" y="22"/>
                      <a:pt x="22" y="22"/>
                      <a:pt x="22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18" y="21"/>
                      <a:pt x="17" y="23"/>
                      <a:pt x="16" y="26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8"/>
                      <a:pt x="14" y="28"/>
                      <a:pt x="13" y="27"/>
                    </a:cubicBezTo>
                    <a:cubicBezTo>
                      <a:pt x="13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1" y="28"/>
                    </a:cubicBezTo>
                    <a:cubicBezTo>
                      <a:pt x="11" y="28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9" y="28"/>
                    </a:cubicBezTo>
                    <a:close/>
                    <a:moveTo>
                      <a:pt x="7" y="23"/>
                    </a:moveTo>
                    <a:cubicBezTo>
                      <a:pt x="8" y="23"/>
                      <a:pt x="8" y="24"/>
                      <a:pt x="8" y="25"/>
                    </a:cubicBezTo>
                    <a:cubicBezTo>
                      <a:pt x="9" y="26"/>
                      <a:pt x="9" y="27"/>
                      <a:pt x="10" y="27"/>
                    </a:cubicBezTo>
                    <a:cubicBezTo>
                      <a:pt x="10" y="27"/>
                      <a:pt x="10" y="27"/>
                      <a:pt x="11" y="26"/>
                    </a:cubicBezTo>
                    <a:cubicBezTo>
                      <a:pt x="11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2"/>
                      <a:pt x="17" y="19"/>
                      <a:pt x="21" y="20"/>
                    </a:cubicBezTo>
                    <a:cubicBezTo>
                      <a:pt x="22" y="20"/>
                      <a:pt x="22" y="20"/>
                      <a:pt x="23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0"/>
                    </a:cubicBezTo>
                    <a:cubicBezTo>
                      <a:pt x="23" y="20"/>
                      <a:pt x="23" y="19"/>
                      <a:pt x="24" y="19"/>
                    </a:cubicBezTo>
                    <a:cubicBezTo>
                      <a:pt x="24" y="18"/>
                      <a:pt x="25" y="16"/>
                      <a:pt x="25" y="15"/>
                    </a:cubicBezTo>
                    <a:cubicBezTo>
                      <a:pt x="27" y="15"/>
                      <a:pt x="27" y="13"/>
                      <a:pt x="27" y="12"/>
                    </a:cubicBezTo>
                    <a:cubicBezTo>
                      <a:pt x="28" y="11"/>
                      <a:pt x="29" y="9"/>
                      <a:pt x="30" y="8"/>
                    </a:cubicBezTo>
                    <a:cubicBezTo>
                      <a:pt x="30" y="8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1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5"/>
                      <a:pt x="18" y="5"/>
                      <a:pt x="17" y="5"/>
                    </a:cubicBezTo>
                    <a:cubicBezTo>
                      <a:pt x="16" y="5"/>
                      <a:pt x="16" y="5"/>
                      <a:pt x="15" y="5"/>
                    </a:cubicBezTo>
                    <a:cubicBezTo>
                      <a:pt x="14" y="4"/>
                      <a:pt x="14" y="4"/>
                      <a:pt x="12" y="5"/>
                    </a:cubicBezTo>
                    <a:cubicBezTo>
                      <a:pt x="11" y="5"/>
                      <a:pt x="10" y="4"/>
                      <a:pt x="9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3" y="4"/>
                      <a:pt x="3" y="6"/>
                    </a:cubicBezTo>
                    <a:cubicBezTo>
                      <a:pt x="3" y="7"/>
                      <a:pt x="3" y="7"/>
                      <a:pt x="3" y="8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4" y="12"/>
                      <a:pt x="3" y="13"/>
                      <a:pt x="2" y="14"/>
                    </a:cubicBezTo>
                    <a:cubicBezTo>
                      <a:pt x="2" y="15"/>
                      <a:pt x="1" y="15"/>
                      <a:pt x="1" y="16"/>
                    </a:cubicBezTo>
                    <a:cubicBezTo>
                      <a:pt x="1" y="17"/>
                      <a:pt x="1" y="19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1"/>
                      <a:pt x="1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4" y="21"/>
                      <a:pt x="6" y="21"/>
                      <a:pt x="7" y="2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7" name="Freeform 292"/>
              <p:cNvSpPr/>
              <p:nvPr/>
            </p:nvSpPr>
            <p:spPr bwMode="auto">
              <a:xfrm>
                <a:off x="3663" y="2282"/>
                <a:ext cx="22" cy="12"/>
              </a:xfrm>
              <a:custGeom>
                <a:avLst/>
                <a:gdLst>
                  <a:gd name="T0" fmla="*/ 4 w 9"/>
                  <a:gd name="T1" fmla="*/ 5 h 5"/>
                  <a:gd name="T2" fmla="*/ 5 w 9"/>
                  <a:gd name="T3" fmla="*/ 2 h 5"/>
                  <a:gd name="T4" fmla="*/ 0 w 9"/>
                  <a:gd name="T5" fmla="*/ 1 h 5"/>
                  <a:gd name="T6" fmla="*/ 5 w 9"/>
                  <a:gd name="T7" fmla="*/ 0 h 5"/>
                  <a:gd name="T8" fmla="*/ 8 w 9"/>
                  <a:gd name="T9" fmla="*/ 3 h 5"/>
                  <a:gd name="T10" fmla="*/ 4 w 9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5">
                    <a:moveTo>
                      <a:pt x="4" y="5"/>
                    </a:moveTo>
                    <a:cubicBezTo>
                      <a:pt x="3" y="4"/>
                      <a:pt x="3" y="2"/>
                      <a:pt x="5" y="2"/>
                    </a:cubicBezTo>
                    <a:cubicBezTo>
                      <a:pt x="2" y="3"/>
                      <a:pt x="2" y="2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9" y="0"/>
                      <a:pt x="7" y="0"/>
                      <a:pt x="8" y="3"/>
                    </a:cubicBezTo>
                    <a:cubicBezTo>
                      <a:pt x="6" y="3"/>
                      <a:pt x="5" y="3"/>
                      <a:pt x="4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8" name="Freeform 293"/>
              <p:cNvSpPr>
                <a:spLocks noEditPoints="1"/>
              </p:cNvSpPr>
              <p:nvPr/>
            </p:nvSpPr>
            <p:spPr bwMode="auto">
              <a:xfrm>
                <a:off x="3659" y="2280"/>
                <a:ext cx="26" cy="17"/>
              </a:xfrm>
              <a:custGeom>
                <a:avLst/>
                <a:gdLst>
                  <a:gd name="T0" fmla="*/ 6 w 11"/>
                  <a:gd name="T1" fmla="*/ 7 h 7"/>
                  <a:gd name="T2" fmla="*/ 6 w 11"/>
                  <a:gd name="T3" fmla="*/ 6 h 7"/>
                  <a:gd name="T4" fmla="*/ 5 w 11"/>
                  <a:gd name="T5" fmla="*/ 4 h 7"/>
                  <a:gd name="T6" fmla="*/ 1 w 11"/>
                  <a:gd name="T7" fmla="*/ 2 h 7"/>
                  <a:gd name="T8" fmla="*/ 0 w 11"/>
                  <a:gd name="T9" fmla="*/ 1 h 7"/>
                  <a:gd name="T10" fmla="*/ 2 w 11"/>
                  <a:gd name="T11" fmla="*/ 1 h 7"/>
                  <a:gd name="T12" fmla="*/ 4 w 11"/>
                  <a:gd name="T13" fmla="*/ 1 h 7"/>
                  <a:gd name="T14" fmla="*/ 7 w 11"/>
                  <a:gd name="T15" fmla="*/ 0 h 7"/>
                  <a:gd name="T16" fmla="*/ 10 w 11"/>
                  <a:gd name="T17" fmla="*/ 1 h 7"/>
                  <a:gd name="T18" fmla="*/ 10 w 11"/>
                  <a:gd name="T19" fmla="*/ 2 h 7"/>
                  <a:gd name="T20" fmla="*/ 10 w 11"/>
                  <a:gd name="T21" fmla="*/ 3 h 7"/>
                  <a:gd name="T22" fmla="*/ 11 w 11"/>
                  <a:gd name="T23" fmla="*/ 4 h 7"/>
                  <a:gd name="T24" fmla="*/ 10 w 11"/>
                  <a:gd name="T25" fmla="*/ 4 h 7"/>
                  <a:gd name="T26" fmla="*/ 7 w 11"/>
                  <a:gd name="T27" fmla="*/ 6 h 7"/>
                  <a:gd name="T28" fmla="*/ 6 w 11"/>
                  <a:gd name="T29" fmla="*/ 7 h 7"/>
                  <a:gd name="T30" fmla="*/ 7 w 11"/>
                  <a:gd name="T31" fmla="*/ 2 h 7"/>
                  <a:gd name="T32" fmla="*/ 7 w 11"/>
                  <a:gd name="T33" fmla="*/ 4 h 7"/>
                  <a:gd name="T34" fmla="*/ 6 w 11"/>
                  <a:gd name="T35" fmla="*/ 4 h 7"/>
                  <a:gd name="T36" fmla="*/ 6 w 11"/>
                  <a:gd name="T37" fmla="*/ 4 h 7"/>
                  <a:gd name="T38" fmla="*/ 6 w 11"/>
                  <a:gd name="T39" fmla="*/ 5 h 7"/>
                  <a:gd name="T40" fmla="*/ 9 w 11"/>
                  <a:gd name="T41" fmla="*/ 3 h 7"/>
                  <a:gd name="T42" fmla="*/ 9 w 11"/>
                  <a:gd name="T43" fmla="*/ 2 h 7"/>
                  <a:gd name="T44" fmla="*/ 9 w 11"/>
                  <a:gd name="T45" fmla="*/ 2 h 7"/>
                  <a:gd name="T46" fmla="*/ 7 w 11"/>
                  <a:gd name="T47" fmla="*/ 1 h 7"/>
                  <a:gd name="T48" fmla="*/ 5 w 11"/>
                  <a:gd name="T49" fmla="*/ 2 h 7"/>
                  <a:gd name="T50" fmla="*/ 3 w 11"/>
                  <a:gd name="T51" fmla="*/ 2 h 7"/>
                  <a:gd name="T52" fmla="*/ 6 w 11"/>
                  <a:gd name="T53" fmla="*/ 2 h 7"/>
                  <a:gd name="T54" fmla="*/ 7 w 11"/>
                  <a:gd name="T5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" h="7">
                    <a:moveTo>
                      <a:pt x="6" y="7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4" y="5"/>
                      <a:pt x="5" y="4"/>
                    </a:cubicBezTo>
                    <a:cubicBezTo>
                      <a:pt x="3" y="4"/>
                      <a:pt x="3" y="3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0"/>
                      <a:pt x="6" y="0"/>
                      <a:pt x="7" y="0"/>
                    </a:cubicBezTo>
                    <a:cubicBezTo>
                      <a:pt x="9" y="0"/>
                      <a:pt x="9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7" y="5"/>
                      <a:pt x="7" y="6"/>
                    </a:cubicBezTo>
                    <a:lnTo>
                      <a:pt x="6" y="7"/>
                    </a:lnTo>
                    <a:close/>
                    <a:moveTo>
                      <a:pt x="7" y="2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7" y="4"/>
                      <a:pt x="8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1"/>
                      <a:pt x="7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4" y="3"/>
                      <a:pt x="4" y="3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39" name="Freeform 294"/>
              <p:cNvSpPr/>
              <p:nvPr/>
            </p:nvSpPr>
            <p:spPr bwMode="auto">
              <a:xfrm>
                <a:off x="3950" y="2368"/>
                <a:ext cx="14" cy="14"/>
              </a:xfrm>
              <a:custGeom>
                <a:avLst/>
                <a:gdLst>
                  <a:gd name="T0" fmla="*/ 2 w 6"/>
                  <a:gd name="T1" fmla="*/ 1 h 6"/>
                  <a:gd name="T2" fmla="*/ 4 w 6"/>
                  <a:gd name="T3" fmla="*/ 0 h 6"/>
                  <a:gd name="T4" fmla="*/ 4 w 6"/>
                  <a:gd name="T5" fmla="*/ 4 h 6"/>
                  <a:gd name="T6" fmla="*/ 1 w 6"/>
                  <a:gd name="T7" fmla="*/ 4 h 6"/>
                  <a:gd name="T8" fmla="*/ 1 w 6"/>
                  <a:gd name="T9" fmla="*/ 5 h 6"/>
                  <a:gd name="T10" fmla="*/ 2 w 6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2" y="1"/>
                    </a:moveTo>
                    <a:cubicBezTo>
                      <a:pt x="3" y="1"/>
                      <a:pt x="3" y="1"/>
                      <a:pt x="4" y="0"/>
                    </a:cubicBezTo>
                    <a:cubicBezTo>
                      <a:pt x="4" y="1"/>
                      <a:pt x="6" y="4"/>
                      <a:pt x="4" y="4"/>
                    </a:cubicBezTo>
                    <a:cubicBezTo>
                      <a:pt x="3" y="4"/>
                      <a:pt x="2" y="6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3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0" name="Freeform 295"/>
              <p:cNvSpPr>
                <a:spLocks noEditPoints="1"/>
              </p:cNvSpPr>
              <p:nvPr/>
            </p:nvSpPr>
            <p:spPr bwMode="auto">
              <a:xfrm>
                <a:off x="3948" y="2366"/>
                <a:ext cx="16" cy="16"/>
              </a:xfrm>
              <a:custGeom>
                <a:avLst/>
                <a:gdLst>
                  <a:gd name="T0" fmla="*/ 2 w 7"/>
                  <a:gd name="T1" fmla="*/ 7 h 7"/>
                  <a:gd name="T2" fmla="*/ 1 w 7"/>
                  <a:gd name="T3" fmla="*/ 6 h 7"/>
                  <a:gd name="T4" fmla="*/ 2 w 7"/>
                  <a:gd name="T5" fmla="*/ 2 h 7"/>
                  <a:gd name="T6" fmla="*/ 2 w 7"/>
                  <a:gd name="T7" fmla="*/ 2 h 7"/>
                  <a:gd name="T8" fmla="*/ 3 w 7"/>
                  <a:gd name="T9" fmla="*/ 1 h 7"/>
                  <a:gd name="T10" fmla="*/ 3 w 7"/>
                  <a:gd name="T11" fmla="*/ 1 h 7"/>
                  <a:gd name="T12" fmla="*/ 4 w 7"/>
                  <a:gd name="T13" fmla="*/ 1 h 7"/>
                  <a:gd name="T14" fmla="*/ 5 w 7"/>
                  <a:gd name="T15" fmla="*/ 1 h 7"/>
                  <a:gd name="T16" fmla="*/ 5 w 7"/>
                  <a:gd name="T17" fmla="*/ 0 h 7"/>
                  <a:gd name="T18" fmla="*/ 6 w 7"/>
                  <a:gd name="T19" fmla="*/ 1 h 7"/>
                  <a:gd name="T20" fmla="*/ 6 w 7"/>
                  <a:gd name="T21" fmla="*/ 5 h 7"/>
                  <a:gd name="T22" fmla="*/ 5 w 7"/>
                  <a:gd name="T23" fmla="*/ 6 h 7"/>
                  <a:gd name="T24" fmla="*/ 4 w 7"/>
                  <a:gd name="T25" fmla="*/ 6 h 7"/>
                  <a:gd name="T26" fmla="*/ 3 w 7"/>
                  <a:gd name="T27" fmla="*/ 6 h 7"/>
                  <a:gd name="T28" fmla="*/ 2 w 7"/>
                  <a:gd name="T29" fmla="*/ 6 h 7"/>
                  <a:gd name="T30" fmla="*/ 2 w 7"/>
                  <a:gd name="T31" fmla="*/ 7 h 7"/>
                  <a:gd name="T32" fmla="*/ 2 w 7"/>
                  <a:gd name="T33" fmla="*/ 4 h 7"/>
                  <a:gd name="T34" fmla="*/ 2 w 7"/>
                  <a:gd name="T35" fmla="*/ 5 h 7"/>
                  <a:gd name="T36" fmla="*/ 3 w 7"/>
                  <a:gd name="T37" fmla="*/ 5 h 7"/>
                  <a:gd name="T38" fmla="*/ 3 w 7"/>
                  <a:gd name="T39" fmla="*/ 5 h 7"/>
                  <a:gd name="T40" fmla="*/ 5 w 7"/>
                  <a:gd name="T41" fmla="*/ 4 h 7"/>
                  <a:gd name="T42" fmla="*/ 5 w 7"/>
                  <a:gd name="T43" fmla="*/ 4 h 7"/>
                  <a:gd name="T44" fmla="*/ 5 w 7"/>
                  <a:gd name="T45" fmla="*/ 2 h 7"/>
                  <a:gd name="T46" fmla="*/ 4 w 7"/>
                  <a:gd name="T47" fmla="*/ 3 h 7"/>
                  <a:gd name="T48" fmla="*/ 3 w 7"/>
                  <a:gd name="T49" fmla="*/ 3 h 7"/>
                  <a:gd name="T50" fmla="*/ 3 w 7"/>
                  <a:gd name="T51" fmla="*/ 3 h 7"/>
                  <a:gd name="T52" fmla="*/ 2 w 7"/>
                  <a:gd name="T5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7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lnTo>
                      <a:pt x="2" y="7"/>
                    </a:lnTo>
                    <a:close/>
                    <a:moveTo>
                      <a:pt x="2" y="4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1" name="Freeform 296"/>
              <p:cNvSpPr/>
              <p:nvPr/>
            </p:nvSpPr>
            <p:spPr bwMode="auto">
              <a:xfrm>
                <a:off x="3808" y="2359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2" name="Freeform 297"/>
              <p:cNvSpPr/>
              <p:nvPr/>
            </p:nvSpPr>
            <p:spPr bwMode="auto">
              <a:xfrm>
                <a:off x="3806" y="2359"/>
                <a:ext cx="7" cy="4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2 h 2"/>
                  <a:gd name="T4" fmla="*/ 1 w 3"/>
                  <a:gd name="T5" fmla="*/ 0 h 2"/>
                  <a:gd name="T6" fmla="*/ 2 w 3"/>
                  <a:gd name="T7" fmla="*/ 0 h 2"/>
                  <a:gd name="T8" fmla="*/ 2 w 3"/>
                  <a:gd name="T9" fmla="*/ 0 h 2"/>
                  <a:gd name="T10" fmla="*/ 2 w 3"/>
                  <a:gd name="T11" fmla="*/ 1 h 2"/>
                  <a:gd name="T12" fmla="*/ 2 w 3"/>
                  <a:gd name="T13" fmla="*/ 2 h 2"/>
                  <a:gd name="T14" fmla="*/ 1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3" name="Freeform 298"/>
              <p:cNvSpPr/>
              <p:nvPr/>
            </p:nvSpPr>
            <p:spPr bwMode="auto">
              <a:xfrm>
                <a:off x="3656" y="2256"/>
                <a:ext cx="41" cy="31"/>
              </a:xfrm>
              <a:custGeom>
                <a:avLst/>
                <a:gdLst>
                  <a:gd name="T0" fmla="*/ 3 w 17"/>
                  <a:gd name="T1" fmla="*/ 10 h 13"/>
                  <a:gd name="T2" fmla="*/ 9 w 17"/>
                  <a:gd name="T3" fmla="*/ 11 h 13"/>
                  <a:gd name="T4" fmla="*/ 17 w 17"/>
                  <a:gd name="T5" fmla="*/ 12 h 13"/>
                  <a:gd name="T6" fmla="*/ 16 w 17"/>
                  <a:gd name="T7" fmla="*/ 9 h 13"/>
                  <a:gd name="T8" fmla="*/ 15 w 17"/>
                  <a:gd name="T9" fmla="*/ 6 h 13"/>
                  <a:gd name="T10" fmla="*/ 11 w 17"/>
                  <a:gd name="T11" fmla="*/ 1 h 13"/>
                  <a:gd name="T12" fmla="*/ 9 w 17"/>
                  <a:gd name="T13" fmla="*/ 0 h 13"/>
                  <a:gd name="T14" fmla="*/ 4 w 17"/>
                  <a:gd name="T15" fmla="*/ 0 h 13"/>
                  <a:gd name="T16" fmla="*/ 0 w 17"/>
                  <a:gd name="T17" fmla="*/ 5 h 13"/>
                  <a:gd name="T18" fmla="*/ 5 w 17"/>
                  <a:gd name="T19" fmla="*/ 8 h 13"/>
                  <a:gd name="T20" fmla="*/ 7 w 17"/>
                  <a:gd name="T21" fmla="*/ 8 h 13"/>
                  <a:gd name="T22" fmla="*/ 11 w 17"/>
                  <a:gd name="T23" fmla="*/ 8 h 13"/>
                  <a:gd name="T24" fmla="*/ 7 w 17"/>
                  <a:gd name="T25" fmla="*/ 8 h 13"/>
                  <a:gd name="T26" fmla="*/ 3 w 17"/>
                  <a:gd name="T27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3" y="10"/>
                    </a:moveTo>
                    <a:cubicBezTo>
                      <a:pt x="2" y="13"/>
                      <a:pt x="7" y="11"/>
                      <a:pt x="9" y="11"/>
                    </a:cubicBezTo>
                    <a:cubicBezTo>
                      <a:pt x="12" y="11"/>
                      <a:pt x="14" y="12"/>
                      <a:pt x="17" y="12"/>
                    </a:cubicBezTo>
                    <a:cubicBezTo>
                      <a:pt x="17" y="10"/>
                      <a:pt x="17" y="10"/>
                      <a:pt x="16" y="9"/>
                    </a:cubicBezTo>
                    <a:cubicBezTo>
                      <a:pt x="15" y="8"/>
                      <a:pt x="16" y="8"/>
                      <a:pt x="15" y="6"/>
                    </a:cubicBezTo>
                    <a:cubicBezTo>
                      <a:pt x="15" y="5"/>
                      <a:pt x="12" y="1"/>
                      <a:pt x="11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3" y="0"/>
                      <a:pt x="3" y="4"/>
                      <a:pt x="0" y="5"/>
                    </a:cubicBezTo>
                    <a:cubicBezTo>
                      <a:pt x="3" y="6"/>
                      <a:pt x="2" y="8"/>
                      <a:pt x="5" y="8"/>
                    </a:cubicBezTo>
                    <a:cubicBezTo>
                      <a:pt x="6" y="8"/>
                      <a:pt x="7" y="7"/>
                      <a:pt x="7" y="8"/>
                    </a:cubicBezTo>
                    <a:cubicBezTo>
                      <a:pt x="9" y="8"/>
                      <a:pt x="9" y="9"/>
                      <a:pt x="11" y="8"/>
                    </a:cubicBezTo>
                    <a:cubicBezTo>
                      <a:pt x="10" y="10"/>
                      <a:pt x="8" y="8"/>
                      <a:pt x="7" y="8"/>
                    </a:cubicBezTo>
                    <a:cubicBezTo>
                      <a:pt x="6" y="8"/>
                      <a:pt x="4" y="10"/>
                      <a:pt x="3" y="1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4" name="Freeform 299"/>
              <p:cNvSpPr>
                <a:spLocks noEditPoints="1"/>
              </p:cNvSpPr>
              <p:nvPr/>
            </p:nvSpPr>
            <p:spPr bwMode="auto">
              <a:xfrm>
                <a:off x="3654" y="2254"/>
                <a:ext cx="45" cy="31"/>
              </a:xfrm>
              <a:custGeom>
                <a:avLst/>
                <a:gdLst>
                  <a:gd name="T0" fmla="*/ 5 w 19"/>
                  <a:gd name="T1" fmla="*/ 13 h 13"/>
                  <a:gd name="T2" fmla="*/ 5 w 19"/>
                  <a:gd name="T3" fmla="*/ 13 h 13"/>
                  <a:gd name="T4" fmla="*/ 3 w 19"/>
                  <a:gd name="T5" fmla="*/ 13 h 13"/>
                  <a:gd name="T6" fmla="*/ 3 w 19"/>
                  <a:gd name="T7" fmla="*/ 11 h 13"/>
                  <a:gd name="T8" fmla="*/ 3 w 19"/>
                  <a:gd name="T9" fmla="*/ 10 h 13"/>
                  <a:gd name="T10" fmla="*/ 4 w 19"/>
                  <a:gd name="T11" fmla="*/ 10 h 13"/>
                  <a:gd name="T12" fmla="*/ 5 w 19"/>
                  <a:gd name="T13" fmla="*/ 10 h 13"/>
                  <a:gd name="T14" fmla="*/ 3 w 19"/>
                  <a:gd name="T15" fmla="*/ 8 h 13"/>
                  <a:gd name="T16" fmla="*/ 1 w 19"/>
                  <a:gd name="T17" fmla="*/ 7 h 13"/>
                  <a:gd name="T18" fmla="*/ 0 w 19"/>
                  <a:gd name="T19" fmla="*/ 6 h 13"/>
                  <a:gd name="T20" fmla="*/ 1 w 19"/>
                  <a:gd name="T21" fmla="*/ 5 h 13"/>
                  <a:gd name="T22" fmla="*/ 3 w 19"/>
                  <a:gd name="T23" fmla="*/ 3 h 13"/>
                  <a:gd name="T24" fmla="*/ 5 w 19"/>
                  <a:gd name="T25" fmla="*/ 1 h 13"/>
                  <a:gd name="T26" fmla="*/ 10 w 19"/>
                  <a:gd name="T27" fmla="*/ 0 h 13"/>
                  <a:gd name="T28" fmla="*/ 10 w 19"/>
                  <a:gd name="T29" fmla="*/ 0 h 13"/>
                  <a:gd name="T30" fmla="*/ 11 w 19"/>
                  <a:gd name="T31" fmla="*/ 1 h 13"/>
                  <a:gd name="T32" fmla="*/ 12 w 19"/>
                  <a:gd name="T33" fmla="*/ 2 h 13"/>
                  <a:gd name="T34" fmla="*/ 17 w 19"/>
                  <a:gd name="T35" fmla="*/ 7 h 13"/>
                  <a:gd name="T36" fmla="*/ 17 w 19"/>
                  <a:gd name="T37" fmla="*/ 8 h 13"/>
                  <a:gd name="T38" fmla="*/ 18 w 19"/>
                  <a:gd name="T39" fmla="*/ 10 h 13"/>
                  <a:gd name="T40" fmla="*/ 19 w 19"/>
                  <a:gd name="T41" fmla="*/ 13 h 13"/>
                  <a:gd name="T42" fmla="*/ 19 w 19"/>
                  <a:gd name="T43" fmla="*/ 13 h 13"/>
                  <a:gd name="T44" fmla="*/ 18 w 19"/>
                  <a:gd name="T45" fmla="*/ 13 h 13"/>
                  <a:gd name="T46" fmla="*/ 14 w 19"/>
                  <a:gd name="T47" fmla="*/ 13 h 13"/>
                  <a:gd name="T48" fmla="*/ 10 w 19"/>
                  <a:gd name="T49" fmla="*/ 12 h 13"/>
                  <a:gd name="T50" fmla="*/ 10 w 19"/>
                  <a:gd name="T51" fmla="*/ 12 h 13"/>
                  <a:gd name="T52" fmla="*/ 8 w 19"/>
                  <a:gd name="T53" fmla="*/ 13 h 13"/>
                  <a:gd name="T54" fmla="*/ 5 w 19"/>
                  <a:gd name="T55" fmla="*/ 13 h 13"/>
                  <a:gd name="T56" fmla="*/ 4 w 19"/>
                  <a:gd name="T57" fmla="*/ 11 h 13"/>
                  <a:gd name="T58" fmla="*/ 4 w 19"/>
                  <a:gd name="T59" fmla="*/ 12 h 13"/>
                  <a:gd name="T60" fmla="*/ 5 w 19"/>
                  <a:gd name="T61" fmla="*/ 12 h 13"/>
                  <a:gd name="T62" fmla="*/ 5 w 19"/>
                  <a:gd name="T63" fmla="*/ 12 h 13"/>
                  <a:gd name="T64" fmla="*/ 8 w 19"/>
                  <a:gd name="T65" fmla="*/ 11 h 13"/>
                  <a:gd name="T66" fmla="*/ 10 w 19"/>
                  <a:gd name="T67" fmla="*/ 11 h 13"/>
                  <a:gd name="T68" fmla="*/ 10 w 19"/>
                  <a:gd name="T69" fmla="*/ 11 h 13"/>
                  <a:gd name="T70" fmla="*/ 14 w 19"/>
                  <a:gd name="T71" fmla="*/ 12 h 13"/>
                  <a:gd name="T72" fmla="*/ 17 w 19"/>
                  <a:gd name="T73" fmla="*/ 12 h 13"/>
                  <a:gd name="T74" fmla="*/ 17 w 19"/>
                  <a:gd name="T75" fmla="*/ 11 h 13"/>
                  <a:gd name="T76" fmla="*/ 16 w 19"/>
                  <a:gd name="T77" fmla="*/ 8 h 13"/>
                  <a:gd name="T78" fmla="*/ 16 w 19"/>
                  <a:gd name="T79" fmla="*/ 7 h 13"/>
                  <a:gd name="T80" fmla="*/ 12 w 19"/>
                  <a:gd name="T81" fmla="*/ 3 h 13"/>
                  <a:gd name="T82" fmla="*/ 12 w 19"/>
                  <a:gd name="T83" fmla="*/ 3 h 13"/>
                  <a:gd name="T84" fmla="*/ 10 w 19"/>
                  <a:gd name="T85" fmla="*/ 2 h 13"/>
                  <a:gd name="T86" fmla="*/ 10 w 19"/>
                  <a:gd name="T87" fmla="*/ 2 h 13"/>
                  <a:gd name="T88" fmla="*/ 5 w 19"/>
                  <a:gd name="T89" fmla="*/ 2 h 13"/>
                  <a:gd name="T90" fmla="*/ 5 w 19"/>
                  <a:gd name="T91" fmla="*/ 3 h 13"/>
                  <a:gd name="T92" fmla="*/ 3 w 19"/>
                  <a:gd name="T93" fmla="*/ 6 h 13"/>
                  <a:gd name="T94" fmla="*/ 4 w 19"/>
                  <a:gd name="T95" fmla="*/ 7 h 13"/>
                  <a:gd name="T96" fmla="*/ 6 w 19"/>
                  <a:gd name="T97" fmla="*/ 9 h 13"/>
                  <a:gd name="T98" fmla="*/ 7 w 19"/>
                  <a:gd name="T99" fmla="*/ 8 h 13"/>
                  <a:gd name="T100" fmla="*/ 9 w 19"/>
                  <a:gd name="T101" fmla="*/ 8 h 13"/>
                  <a:gd name="T102" fmla="*/ 9 w 19"/>
                  <a:gd name="T103" fmla="*/ 8 h 13"/>
                  <a:gd name="T104" fmla="*/ 11 w 19"/>
                  <a:gd name="T105" fmla="*/ 9 h 13"/>
                  <a:gd name="T106" fmla="*/ 13 w 19"/>
                  <a:gd name="T107" fmla="*/ 8 h 13"/>
                  <a:gd name="T108" fmla="*/ 12 w 19"/>
                  <a:gd name="T109" fmla="*/ 10 h 13"/>
                  <a:gd name="T110" fmla="*/ 11 w 19"/>
                  <a:gd name="T111" fmla="*/ 11 h 13"/>
                  <a:gd name="T112" fmla="*/ 9 w 19"/>
                  <a:gd name="T113" fmla="*/ 10 h 13"/>
                  <a:gd name="T114" fmla="*/ 8 w 19"/>
                  <a:gd name="T115" fmla="*/ 10 h 13"/>
                  <a:gd name="T116" fmla="*/ 6 w 19"/>
                  <a:gd name="T117" fmla="*/ 11 h 13"/>
                  <a:gd name="T118" fmla="*/ 4 w 19"/>
                  <a:gd name="T11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" h="13">
                    <a:moveTo>
                      <a:pt x="5" y="13"/>
                    </a:moveTo>
                    <a:cubicBezTo>
                      <a:pt x="5" y="13"/>
                      <a:pt x="5" y="13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4" y="9"/>
                      <a:pt x="3" y="9"/>
                      <a:pt x="3" y="8"/>
                    </a:cubicBezTo>
                    <a:cubicBezTo>
                      <a:pt x="2" y="8"/>
                      <a:pt x="2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3" y="4"/>
                      <a:pt x="3" y="3"/>
                    </a:cubicBezTo>
                    <a:cubicBezTo>
                      <a:pt x="4" y="2"/>
                      <a:pt x="4" y="1"/>
                      <a:pt x="5" y="1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7" y="6"/>
                      <a:pt x="17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9"/>
                      <a:pt x="17" y="9"/>
                      <a:pt x="18" y="10"/>
                    </a:cubicBezTo>
                    <a:cubicBezTo>
                      <a:pt x="18" y="10"/>
                      <a:pt x="19" y="11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3"/>
                      <a:pt x="15" y="13"/>
                      <a:pt x="14" y="13"/>
                    </a:cubicBezTo>
                    <a:cubicBezTo>
                      <a:pt x="13" y="13"/>
                      <a:pt x="11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3"/>
                      <a:pt x="8" y="13"/>
                    </a:cubicBezTo>
                    <a:cubicBezTo>
                      <a:pt x="7" y="13"/>
                      <a:pt x="6" y="13"/>
                      <a:pt x="5" y="13"/>
                    </a:cubicBezTo>
                    <a:close/>
                    <a:moveTo>
                      <a:pt x="4" y="11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2"/>
                      <a:pt x="7" y="12"/>
                      <a:pt x="8" y="11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2" y="11"/>
                      <a:pt x="13" y="11"/>
                      <a:pt x="14" y="12"/>
                    </a:cubicBezTo>
                    <a:cubicBezTo>
                      <a:pt x="15" y="12"/>
                      <a:pt x="16" y="12"/>
                      <a:pt x="17" y="1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6" y="9"/>
                      <a:pt x="16" y="8"/>
                    </a:cubicBezTo>
                    <a:cubicBezTo>
                      <a:pt x="16" y="8"/>
                      <a:pt x="16" y="8"/>
                      <a:pt x="16" y="7"/>
                    </a:cubicBezTo>
                    <a:cubicBezTo>
                      <a:pt x="15" y="7"/>
                      <a:pt x="13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2"/>
                      <a:pt x="7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4"/>
                      <a:pt x="4" y="5"/>
                      <a:pt x="3" y="6"/>
                    </a:cubicBezTo>
                    <a:cubicBezTo>
                      <a:pt x="3" y="7"/>
                      <a:pt x="4" y="7"/>
                      <a:pt x="4" y="7"/>
                    </a:cubicBezTo>
                    <a:cubicBezTo>
                      <a:pt x="4" y="8"/>
                      <a:pt x="5" y="9"/>
                      <a:pt x="6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0" y="11"/>
                      <a:pt x="10" y="11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6" y="11"/>
                    </a:cubicBezTo>
                    <a:cubicBezTo>
                      <a:pt x="5" y="11"/>
                      <a:pt x="5" y="11"/>
                      <a:pt x="4" y="1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5" name="Freeform 300"/>
              <p:cNvSpPr/>
              <p:nvPr/>
            </p:nvSpPr>
            <p:spPr bwMode="auto">
              <a:xfrm>
                <a:off x="3685" y="2299"/>
                <a:ext cx="19" cy="21"/>
              </a:xfrm>
              <a:custGeom>
                <a:avLst/>
                <a:gdLst>
                  <a:gd name="T0" fmla="*/ 0 w 8"/>
                  <a:gd name="T1" fmla="*/ 2 h 9"/>
                  <a:gd name="T2" fmla="*/ 3 w 8"/>
                  <a:gd name="T3" fmla="*/ 8 h 9"/>
                  <a:gd name="T4" fmla="*/ 8 w 8"/>
                  <a:gd name="T5" fmla="*/ 4 h 9"/>
                  <a:gd name="T6" fmla="*/ 7 w 8"/>
                  <a:gd name="T7" fmla="*/ 5 h 9"/>
                  <a:gd name="T8" fmla="*/ 5 w 8"/>
                  <a:gd name="T9" fmla="*/ 0 h 9"/>
                  <a:gd name="T10" fmla="*/ 2 w 8"/>
                  <a:gd name="T11" fmla="*/ 1 h 9"/>
                  <a:gd name="T12" fmla="*/ 0 w 8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9">
                    <a:moveTo>
                      <a:pt x="0" y="2"/>
                    </a:moveTo>
                    <a:cubicBezTo>
                      <a:pt x="1" y="5"/>
                      <a:pt x="0" y="6"/>
                      <a:pt x="3" y="8"/>
                    </a:cubicBezTo>
                    <a:cubicBezTo>
                      <a:pt x="6" y="9"/>
                      <a:pt x="7" y="6"/>
                      <a:pt x="8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2" y="0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6" name="Freeform 301"/>
              <p:cNvSpPr>
                <a:spLocks noEditPoints="1"/>
              </p:cNvSpPr>
              <p:nvPr/>
            </p:nvSpPr>
            <p:spPr bwMode="auto">
              <a:xfrm>
                <a:off x="3682" y="2297"/>
                <a:ext cx="24" cy="23"/>
              </a:xfrm>
              <a:custGeom>
                <a:avLst/>
                <a:gdLst>
                  <a:gd name="T0" fmla="*/ 5 w 10"/>
                  <a:gd name="T1" fmla="*/ 10 h 10"/>
                  <a:gd name="T2" fmla="*/ 5 w 10"/>
                  <a:gd name="T3" fmla="*/ 10 h 10"/>
                  <a:gd name="T4" fmla="*/ 4 w 10"/>
                  <a:gd name="T5" fmla="*/ 9 h 10"/>
                  <a:gd name="T6" fmla="*/ 1 w 10"/>
                  <a:gd name="T7" fmla="*/ 5 h 10"/>
                  <a:gd name="T8" fmla="*/ 0 w 10"/>
                  <a:gd name="T9" fmla="*/ 4 h 10"/>
                  <a:gd name="T10" fmla="*/ 0 w 10"/>
                  <a:gd name="T11" fmla="*/ 3 h 10"/>
                  <a:gd name="T12" fmla="*/ 1 w 10"/>
                  <a:gd name="T13" fmla="*/ 3 h 10"/>
                  <a:gd name="T14" fmla="*/ 2 w 10"/>
                  <a:gd name="T15" fmla="*/ 2 h 10"/>
                  <a:gd name="T16" fmla="*/ 2 w 10"/>
                  <a:gd name="T17" fmla="*/ 1 h 10"/>
                  <a:gd name="T18" fmla="*/ 5 w 10"/>
                  <a:gd name="T19" fmla="*/ 1 h 10"/>
                  <a:gd name="T20" fmla="*/ 6 w 10"/>
                  <a:gd name="T21" fmla="*/ 1 h 10"/>
                  <a:gd name="T22" fmla="*/ 6 w 10"/>
                  <a:gd name="T23" fmla="*/ 1 h 10"/>
                  <a:gd name="T24" fmla="*/ 6 w 10"/>
                  <a:gd name="T25" fmla="*/ 1 h 10"/>
                  <a:gd name="T26" fmla="*/ 8 w 10"/>
                  <a:gd name="T27" fmla="*/ 2 h 10"/>
                  <a:gd name="T28" fmla="*/ 9 w 10"/>
                  <a:gd name="T29" fmla="*/ 5 h 10"/>
                  <a:gd name="T30" fmla="*/ 10 w 10"/>
                  <a:gd name="T31" fmla="*/ 4 h 10"/>
                  <a:gd name="T32" fmla="*/ 9 w 10"/>
                  <a:gd name="T33" fmla="*/ 5 h 10"/>
                  <a:gd name="T34" fmla="*/ 5 w 10"/>
                  <a:gd name="T35" fmla="*/ 10 h 10"/>
                  <a:gd name="T36" fmla="*/ 2 w 10"/>
                  <a:gd name="T37" fmla="*/ 4 h 10"/>
                  <a:gd name="T38" fmla="*/ 2 w 10"/>
                  <a:gd name="T39" fmla="*/ 4 h 10"/>
                  <a:gd name="T40" fmla="*/ 5 w 10"/>
                  <a:gd name="T41" fmla="*/ 8 h 10"/>
                  <a:gd name="T42" fmla="*/ 8 w 10"/>
                  <a:gd name="T43" fmla="*/ 6 h 10"/>
                  <a:gd name="T44" fmla="*/ 6 w 10"/>
                  <a:gd name="T45" fmla="*/ 7 h 10"/>
                  <a:gd name="T46" fmla="*/ 7 w 10"/>
                  <a:gd name="T47" fmla="*/ 5 h 10"/>
                  <a:gd name="T48" fmla="*/ 7 w 10"/>
                  <a:gd name="T49" fmla="*/ 3 h 10"/>
                  <a:gd name="T50" fmla="*/ 6 w 10"/>
                  <a:gd name="T51" fmla="*/ 2 h 10"/>
                  <a:gd name="T52" fmla="*/ 6 w 10"/>
                  <a:gd name="T53" fmla="*/ 2 h 10"/>
                  <a:gd name="T54" fmla="*/ 5 w 10"/>
                  <a:gd name="T55" fmla="*/ 2 h 10"/>
                  <a:gd name="T56" fmla="*/ 5 w 10"/>
                  <a:gd name="T57" fmla="*/ 2 h 10"/>
                  <a:gd name="T58" fmla="*/ 3 w 10"/>
                  <a:gd name="T59" fmla="*/ 2 h 10"/>
                  <a:gd name="T60" fmla="*/ 3 w 10"/>
                  <a:gd name="T61" fmla="*/ 3 h 10"/>
                  <a:gd name="T62" fmla="*/ 2 w 10"/>
                  <a:gd name="T6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1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4" y="9"/>
                    </a:cubicBezTo>
                    <a:cubicBezTo>
                      <a:pt x="1" y="8"/>
                      <a:pt x="1" y="7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8" y="2"/>
                    </a:cubicBezTo>
                    <a:cubicBezTo>
                      <a:pt x="8" y="3"/>
                      <a:pt x="9" y="4"/>
                      <a:pt x="9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8" y="10"/>
                      <a:pt x="5" y="10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3" y="7"/>
                      <a:pt x="5" y="8"/>
                    </a:cubicBezTo>
                    <a:cubicBezTo>
                      <a:pt x="6" y="9"/>
                      <a:pt x="7" y="8"/>
                      <a:pt x="8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7" name="Freeform 302"/>
              <p:cNvSpPr/>
              <p:nvPr/>
            </p:nvSpPr>
            <p:spPr bwMode="auto">
              <a:xfrm>
                <a:off x="4024" y="2285"/>
                <a:ext cx="66" cy="88"/>
              </a:xfrm>
              <a:custGeom>
                <a:avLst/>
                <a:gdLst>
                  <a:gd name="T0" fmla="*/ 7 w 28"/>
                  <a:gd name="T1" fmla="*/ 2 h 37"/>
                  <a:gd name="T2" fmla="*/ 20 w 28"/>
                  <a:gd name="T3" fmla="*/ 11 h 37"/>
                  <a:gd name="T4" fmla="*/ 13 w 28"/>
                  <a:gd name="T5" fmla="*/ 18 h 37"/>
                  <a:gd name="T6" fmla="*/ 6 w 28"/>
                  <a:gd name="T7" fmla="*/ 21 h 37"/>
                  <a:gd name="T8" fmla="*/ 1 w 28"/>
                  <a:gd name="T9" fmla="*/ 27 h 37"/>
                  <a:gd name="T10" fmla="*/ 2 w 28"/>
                  <a:gd name="T11" fmla="*/ 37 h 37"/>
                  <a:gd name="T12" fmla="*/ 5 w 28"/>
                  <a:gd name="T13" fmla="*/ 33 h 37"/>
                  <a:gd name="T14" fmla="*/ 10 w 28"/>
                  <a:gd name="T15" fmla="*/ 29 h 37"/>
                  <a:gd name="T16" fmla="*/ 18 w 28"/>
                  <a:gd name="T17" fmla="*/ 22 h 37"/>
                  <a:gd name="T18" fmla="*/ 24 w 28"/>
                  <a:gd name="T19" fmla="*/ 13 h 37"/>
                  <a:gd name="T20" fmla="*/ 26 w 28"/>
                  <a:gd name="T21" fmla="*/ 9 h 37"/>
                  <a:gd name="T22" fmla="*/ 28 w 28"/>
                  <a:gd name="T23" fmla="*/ 5 h 37"/>
                  <a:gd name="T24" fmla="*/ 27 w 28"/>
                  <a:gd name="T25" fmla="*/ 5 h 37"/>
                  <a:gd name="T26" fmla="*/ 26 w 28"/>
                  <a:gd name="T27" fmla="*/ 1 h 37"/>
                  <a:gd name="T28" fmla="*/ 18 w 28"/>
                  <a:gd name="T29" fmla="*/ 3 h 37"/>
                  <a:gd name="T30" fmla="*/ 16 w 28"/>
                  <a:gd name="T31" fmla="*/ 4 h 37"/>
                  <a:gd name="T32" fmla="*/ 13 w 28"/>
                  <a:gd name="T33" fmla="*/ 4 h 37"/>
                  <a:gd name="T34" fmla="*/ 7 w 28"/>
                  <a:gd name="T35" fmla="*/ 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" h="37">
                    <a:moveTo>
                      <a:pt x="7" y="2"/>
                    </a:moveTo>
                    <a:cubicBezTo>
                      <a:pt x="2" y="8"/>
                      <a:pt x="16" y="12"/>
                      <a:pt x="20" y="11"/>
                    </a:cubicBezTo>
                    <a:cubicBezTo>
                      <a:pt x="18" y="14"/>
                      <a:pt x="15" y="16"/>
                      <a:pt x="13" y="18"/>
                    </a:cubicBezTo>
                    <a:cubicBezTo>
                      <a:pt x="11" y="20"/>
                      <a:pt x="8" y="20"/>
                      <a:pt x="6" y="21"/>
                    </a:cubicBezTo>
                    <a:cubicBezTo>
                      <a:pt x="3" y="23"/>
                      <a:pt x="1" y="24"/>
                      <a:pt x="1" y="27"/>
                    </a:cubicBezTo>
                    <a:cubicBezTo>
                      <a:pt x="1" y="31"/>
                      <a:pt x="0" y="34"/>
                      <a:pt x="2" y="37"/>
                    </a:cubicBezTo>
                    <a:cubicBezTo>
                      <a:pt x="3" y="36"/>
                      <a:pt x="4" y="34"/>
                      <a:pt x="5" y="33"/>
                    </a:cubicBezTo>
                    <a:cubicBezTo>
                      <a:pt x="6" y="32"/>
                      <a:pt x="8" y="31"/>
                      <a:pt x="10" y="29"/>
                    </a:cubicBezTo>
                    <a:cubicBezTo>
                      <a:pt x="13" y="27"/>
                      <a:pt x="16" y="25"/>
                      <a:pt x="18" y="22"/>
                    </a:cubicBezTo>
                    <a:cubicBezTo>
                      <a:pt x="21" y="20"/>
                      <a:pt x="22" y="16"/>
                      <a:pt x="24" y="13"/>
                    </a:cubicBezTo>
                    <a:cubicBezTo>
                      <a:pt x="24" y="12"/>
                      <a:pt x="25" y="11"/>
                      <a:pt x="26" y="9"/>
                    </a:cubicBezTo>
                    <a:cubicBezTo>
                      <a:pt x="27" y="8"/>
                      <a:pt x="26" y="5"/>
                      <a:pt x="28" y="5"/>
                    </a:cubicBezTo>
                    <a:cubicBezTo>
                      <a:pt x="28" y="5"/>
                      <a:pt x="28" y="5"/>
                      <a:pt x="27" y="5"/>
                    </a:cubicBezTo>
                    <a:cubicBezTo>
                      <a:pt x="28" y="4"/>
                      <a:pt x="28" y="0"/>
                      <a:pt x="26" y="1"/>
                    </a:cubicBezTo>
                    <a:cubicBezTo>
                      <a:pt x="24" y="3"/>
                      <a:pt x="21" y="3"/>
                      <a:pt x="18" y="3"/>
                    </a:cubicBezTo>
                    <a:cubicBezTo>
                      <a:pt x="17" y="3"/>
                      <a:pt x="17" y="4"/>
                      <a:pt x="16" y="4"/>
                    </a:cubicBezTo>
                    <a:cubicBezTo>
                      <a:pt x="15" y="5"/>
                      <a:pt x="14" y="4"/>
                      <a:pt x="13" y="4"/>
                    </a:cubicBezTo>
                    <a:cubicBezTo>
                      <a:pt x="10" y="6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8" name="Freeform 303"/>
              <p:cNvSpPr>
                <a:spLocks noEditPoints="1"/>
              </p:cNvSpPr>
              <p:nvPr/>
            </p:nvSpPr>
            <p:spPr bwMode="auto">
              <a:xfrm>
                <a:off x="4024" y="2285"/>
                <a:ext cx="78" cy="90"/>
              </a:xfrm>
              <a:custGeom>
                <a:avLst/>
                <a:gdLst>
                  <a:gd name="T0" fmla="*/ 2 w 33"/>
                  <a:gd name="T1" fmla="*/ 38 h 38"/>
                  <a:gd name="T2" fmla="*/ 0 w 33"/>
                  <a:gd name="T3" fmla="*/ 27 h 38"/>
                  <a:gd name="T4" fmla="*/ 8 w 33"/>
                  <a:gd name="T5" fmla="*/ 19 h 38"/>
                  <a:gd name="T6" fmla="*/ 14 w 33"/>
                  <a:gd name="T7" fmla="*/ 16 h 38"/>
                  <a:gd name="T8" fmla="*/ 6 w 33"/>
                  <a:gd name="T9" fmla="*/ 6 h 38"/>
                  <a:gd name="T10" fmla="*/ 7 w 33"/>
                  <a:gd name="T11" fmla="*/ 1 h 38"/>
                  <a:gd name="T12" fmla="*/ 8 w 33"/>
                  <a:gd name="T13" fmla="*/ 3 h 38"/>
                  <a:gd name="T14" fmla="*/ 15 w 33"/>
                  <a:gd name="T15" fmla="*/ 3 h 38"/>
                  <a:gd name="T16" fmla="*/ 16 w 33"/>
                  <a:gd name="T17" fmla="*/ 3 h 38"/>
                  <a:gd name="T18" fmla="*/ 20 w 33"/>
                  <a:gd name="T19" fmla="*/ 2 h 38"/>
                  <a:gd name="T20" fmla="*/ 28 w 33"/>
                  <a:gd name="T21" fmla="*/ 1 h 38"/>
                  <a:gd name="T22" fmla="*/ 33 w 33"/>
                  <a:gd name="T23" fmla="*/ 6 h 38"/>
                  <a:gd name="T24" fmla="*/ 28 w 33"/>
                  <a:gd name="T25" fmla="*/ 6 h 38"/>
                  <a:gd name="T26" fmla="*/ 27 w 33"/>
                  <a:gd name="T27" fmla="*/ 10 h 38"/>
                  <a:gd name="T28" fmla="*/ 24 w 33"/>
                  <a:gd name="T29" fmla="*/ 13 h 38"/>
                  <a:gd name="T30" fmla="*/ 14 w 33"/>
                  <a:gd name="T31" fmla="*/ 27 h 38"/>
                  <a:gd name="T32" fmla="*/ 8 w 33"/>
                  <a:gd name="T33" fmla="*/ 32 h 38"/>
                  <a:gd name="T34" fmla="*/ 4 w 33"/>
                  <a:gd name="T35" fmla="*/ 35 h 38"/>
                  <a:gd name="T36" fmla="*/ 2 w 33"/>
                  <a:gd name="T37" fmla="*/ 38 h 38"/>
                  <a:gd name="T38" fmla="*/ 20 w 33"/>
                  <a:gd name="T39" fmla="*/ 12 h 38"/>
                  <a:gd name="T40" fmla="*/ 13 w 33"/>
                  <a:gd name="T41" fmla="*/ 19 h 38"/>
                  <a:gd name="T42" fmla="*/ 6 w 33"/>
                  <a:gd name="T43" fmla="*/ 22 h 38"/>
                  <a:gd name="T44" fmla="*/ 1 w 33"/>
                  <a:gd name="T45" fmla="*/ 29 h 38"/>
                  <a:gd name="T46" fmla="*/ 3 w 33"/>
                  <a:gd name="T47" fmla="*/ 35 h 38"/>
                  <a:gd name="T48" fmla="*/ 7 w 33"/>
                  <a:gd name="T49" fmla="*/ 31 h 38"/>
                  <a:gd name="T50" fmla="*/ 13 w 33"/>
                  <a:gd name="T51" fmla="*/ 25 h 38"/>
                  <a:gd name="T52" fmla="*/ 23 w 33"/>
                  <a:gd name="T53" fmla="*/ 13 h 38"/>
                  <a:gd name="T54" fmla="*/ 25 w 33"/>
                  <a:gd name="T55" fmla="*/ 9 h 38"/>
                  <a:gd name="T56" fmla="*/ 27 w 33"/>
                  <a:gd name="T57" fmla="*/ 5 h 38"/>
                  <a:gd name="T58" fmla="*/ 27 w 33"/>
                  <a:gd name="T59" fmla="*/ 2 h 38"/>
                  <a:gd name="T60" fmla="*/ 20 w 33"/>
                  <a:gd name="T61" fmla="*/ 4 h 38"/>
                  <a:gd name="T62" fmla="*/ 17 w 33"/>
                  <a:gd name="T63" fmla="*/ 5 h 38"/>
                  <a:gd name="T64" fmla="*/ 14 w 33"/>
                  <a:gd name="T65" fmla="*/ 5 h 38"/>
                  <a:gd name="T66" fmla="*/ 7 w 33"/>
                  <a:gd name="T67" fmla="*/ 4 h 38"/>
                  <a:gd name="T68" fmla="*/ 7 w 33"/>
                  <a:gd name="T69" fmla="*/ 5 h 38"/>
                  <a:gd name="T70" fmla="*/ 20 w 33"/>
                  <a:gd name="T71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38">
                    <a:moveTo>
                      <a:pt x="2" y="38"/>
                    </a:moveTo>
                    <a:cubicBezTo>
                      <a:pt x="2" y="38"/>
                      <a:pt x="2" y="38"/>
                      <a:pt x="2" y="38"/>
                    </a:cubicBezTo>
                    <a:cubicBezTo>
                      <a:pt x="0" y="35"/>
                      <a:pt x="0" y="32"/>
                      <a:pt x="0" y="29"/>
                    </a:cubicBezTo>
                    <a:cubicBezTo>
                      <a:pt x="0" y="29"/>
                      <a:pt x="0" y="28"/>
                      <a:pt x="0" y="27"/>
                    </a:cubicBezTo>
                    <a:cubicBezTo>
                      <a:pt x="0" y="24"/>
                      <a:pt x="3" y="22"/>
                      <a:pt x="5" y="21"/>
                    </a:cubicBezTo>
                    <a:cubicBezTo>
                      <a:pt x="6" y="20"/>
                      <a:pt x="7" y="20"/>
                      <a:pt x="8" y="19"/>
                    </a:cubicBezTo>
                    <a:cubicBezTo>
                      <a:pt x="10" y="19"/>
                      <a:pt x="11" y="19"/>
                      <a:pt x="13" y="18"/>
                    </a:cubicBezTo>
                    <a:cubicBezTo>
                      <a:pt x="13" y="17"/>
                      <a:pt x="14" y="16"/>
                      <a:pt x="14" y="16"/>
                    </a:cubicBezTo>
                    <a:cubicBezTo>
                      <a:pt x="16" y="15"/>
                      <a:pt x="17" y="13"/>
                      <a:pt x="18" y="12"/>
                    </a:cubicBezTo>
                    <a:cubicBezTo>
                      <a:pt x="15" y="12"/>
                      <a:pt x="7" y="10"/>
                      <a:pt x="6" y="6"/>
                    </a:cubicBezTo>
                    <a:cubicBezTo>
                      <a:pt x="5" y="5"/>
                      <a:pt x="5" y="4"/>
                      <a:pt x="6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3"/>
                    </a:cubicBezTo>
                    <a:cubicBezTo>
                      <a:pt x="10" y="4"/>
                      <a:pt x="11" y="5"/>
                      <a:pt x="13" y="3"/>
                    </a:cubicBezTo>
                    <a:cubicBezTo>
                      <a:pt x="13" y="3"/>
                      <a:pt x="14" y="3"/>
                      <a:pt x="15" y="3"/>
                    </a:cubicBezTo>
                    <a:cubicBezTo>
                      <a:pt x="15" y="4"/>
                      <a:pt x="15" y="4"/>
                      <a:pt x="16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3"/>
                      <a:pt x="18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2" y="2"/>
                      <a:pt x="24" y="2"/>
                      <a:pt x="26" y="1"/>
                    </a:cubicBezTo>
                    <a:cubicBezTo>
                      <a:pt x="27" y="0"/>
                      <a:pt x="27" y="0"/>
                      <a:pt x="28" y="1"/>
                    </a:cubicBezTo>
                    <a:cubicBezTo>
                      <a:pt x="29" y="2"/>
                      <a:pt x="28" y="4"/>
                      <a:pt x="28" y="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7" y="6"/>
                      <a:pt x="27" y="8"/>
                    </a:cubicBezTo>
                    <a:cubicBezTo>
                      <a:pt x="27" y="8"/>
                      <a:pt x="27" y="9"/>
                      <a:pt x="27" y="10"/>
                    </a:cubicBezTo>
                    <a:cubicBezTo>
                      <a:pt x="26" y="10"/>
                      <a:pt x="26" y="11"/>
                      <a:pt x="26" y="11"/>
                    </a:cubicBezTo>
                    <a:cubicBezTo>
                      <a:pt x="25" y="12"/>
                      <a:pt x="25" y="12"/>
                      <a:pt x="24" y="13"/>
                    </a:cubicBezTo>
                    <a:cubicBezTo>
                      <a:pt x="23" y="16"/>
                      <a:pt x="21" y="20"/>
                      <a:pt x="19" y="23"/>
                    </a:cubicBezTo>
                    <a:cubicBezTo>
                      <a:pt x="17" y="24"/>
                      <a:pt x="16" y="25"/>
                      <a:pt x="14" y="27"/>
                    </a:cubicBezTo>
                    <a:cubicBezTo>
                      <a:pt x="13" y="28"/>
                      <a:pt x="12" y="29"/>
                      <a:pt x="10" y="30"/>
                    </a:cubicBezTo>
                    <a:cubicBezTo>
                      <a:pt x="10" y="31"/>
                      <a:pt x="9" y="31"/>
                      <a:pt x="8" y="32"/>
                    </a:cubicBezTo>
                    <a:cubicBezTo>
                      <a:pt x="7" y="33"/>
                      <a:pt x="6" y="33"/>
                      <a:pt x="6" y="34"/>
                    </a:cubicBezTo>
                    <a:cubicBezTo>
                      <a:pt x="5" y="34"/>
                      <a:pt x="5" y="35"/>
                      <a:pt x="4" y="35"/>
                    </a:cubicBezTo>
                    <a:cubicBezTo>
                      <a:pt x="4" y="36"/>
                      <a:pt x="3" y="37"/>
                      <a:pt x="3" y="38"/>
                    </a:cubicBezTo>
                    <a:lnTo>
                      <a:pt x="2" y="38"/>
                    </a:lnTo>
                    <a:close/>
                    <a:moveTo>
                      <a:pt x="21" y="10"/>
                    </a:move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4"/>
                      <a:pt x="17" y="15"/>
                      <a:pt x="15" y="17"/>
                    </a:cubicBezTo>
                    <a:cubicBezTo>
                      <a:pt x="15" y="17"/>
                      <a:pt x="14" y="18"/>
                      <a:pt x="13" y="19"/>
                    </a:cubicBezTo>
                    <a:cubicBezTo>
                      <a:pt x="12" y="20"/>
                      <a:pt x="10" y="20"/>
                      <a:pt x="9" y="21"/>
                    </a:cubicBezTo>
                    <a:cubicBezTo>
                      <a:pt x="8" y="21"/>
                      <a:pt x="7" y="21"/>
                      <a:pt x="6" y="22"/>
                    </a:cubicBezTo>
                    <a:cubicBezTo>
                      <a:pt x="3" y="23"/>
                      <a:pt x="2" y="25"/>
                      <a:pt x="2" y="27"/>
                    </a:cubicBezTo>
                    <a:cubicBezTo>
                      <a:pt x="2" y="28"/>
                      <a:pt x="2" y="29"/>
                      <a:pt x="1" y="29"/>
                    </a:cubicBezTo>
                    <a:cubicBezTo>
                      <a:pt x="1" y="32"/>
                      <a:pt x="1" y="34"/>
                      <a:pt x="2" y="36"/>
                    </a:cubicBezTo>
                    <a:cubicBezTo>
                      <a:pt x="3" y="36"/>
                      <a:pt x="3" y="35"/>
                      <a:pt x="3" y="35"/>
                    </a:cubicBezTo>
                    <a:cubicBezTo>
                      <a:pt x="4" y="34"/>
                      <a:pt x="4" y="33"/>
                      <a:pt x="5" y="33"/>
                    </a:cubicBezTo>
                    <a:cubicBezTo>
                      <a:pt x="5" y="32"/>
                      <a:pt x="6" y="31"/>
                      <a:pt x="7" y="31"/>
                    </a:cubicBezTo>
                    <a:cubicBezTo>
                      <a:pt x="8" y="30"/>
                      <a:pt x="9" y="30"/>
                      <a:pt x="9" y="29"/>
                    </a:cubicBezTo>
                    <a:cubicBezTo>
                      <a:pt x="11" y="28"/>
                      <a:pt x="12" y="27"/>
                      <a:pt x="13" y="25"/>
                    </a:cubicBezTo>
                    <a:cubicBezTo>
                      <a:pt x="15" y="24"/>
                      <a:pt x="17" y="23"/>
                      <a:pt x="18" y="22"/>
                    </a:cubicBezTo>
                    <a:cubicBezTo>
                      <a:pt x="20" y="19"/>
                      <a:pt x="22" y="16"/>
                      <a:pt x="23" y="13"/>
                    </a:cubicBezTo>
                    <a:cubicBezTo>
                      <a:pt x="24" y="12"/>
                      <a:pt x="24" y="11"/>
                      <a:pt x="25" y="10"/>
                    </a:cubicBezTo>
                    <a:cubicBezTo>
                      <a:pt x="25" y="10"/>
                      <a:pt x="25" y="9"/>
                      <a:pt x="25" y="9"/>
                    </a:cubicBezTo>
                    <a:cubicBezTo>
                      <a:pt x="26" y="9"/>
                      <a:pt x="26" y="8"/>
                      <a:pt x="26" y="7"/>
                    </a:cubicBezTo>
                    <a:cubicBezTo>
                      <a:pt x="26" y="7"/>
                      <a:pt x="26" y="6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4"/>
                      <a:pt x="27" y="2"/>
                      <a:pt x="27" y="2"/>
                    </a:cubicBezTo>
                    <a:cubicBezTo>
                      <a:pt x="27" y="2"/>
                      <a:pt x="27" y="2"/>
                      <a:pt x="26" y="2"/>
                    </a:cubicBezTo>
                    <a:cubicBezTo>
                      <a:pt x="25" y="3"/>
                      <a:pt x="22" y="3"/>
                      <a:pt x="20" y="4"/>
                    </a:cubicBezTo>
                    <a:cubicBezTo>
                      <a:pt x="20" y="4"/>
                      <a:pt x="19" y="4"/>
                      <a:pt x="18" y="4"/>
                    </a:cubicBezTo>
                    <a:cubicBezTo>
                      <a:pt x="18" y="4"/>
                      <a:pt x="17" y="4"/>
                      <a:pt x="17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6"/>
                      <a:pt x="9" y="5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8" y="8"/>
                      <a:pt x="16" y="11"/>
                      <a:pt x="19" y="11"/>
                    </a:cubicBezTo>
                    <a:cubicBezTo>
                      <a:pt x="19" y="11"/>
                      <a:pt x="19" y="11"/>
                      <a:pt x="20" y="11"/>
                    </a:cubicBez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49" name="Freeform 304"/>
              <p:cNvSpPr/>
              <p:nvPr/>
            </p:nvSpPr>
            <p:spPr bwMode="auto">
              <a:xfrm>
                <a:off x="3870" y="2503"/>
                <a:ext cx="104" cy="93"/>
              </a:xfrm>
              <a:custGeom>
                <a:avLst/>
                <a:gdLst>
                  <a:gd name="T0" fmla="*/ 44 w 44"/>
                  <a:gd name="T1" fmla="*/ 14 h 39"/>
                  <a:gd name="T2" fmla="*/ 39 w 44"/>
                  <a:gd name="T3" fmla="*/ 14 h 39"/>
                  <a:gd name="T4" fmla="*/ 42 w 44"/>
                  <a:gd name="T5" fmla="*/ 10 h 39"/>
                  <a:gd name="T6" fmla="*/ 40 w 44"/>
                  <a:gd name="T7" fmla="*/ 2 h 39"/>
                  <a:gd name="T8" fmla="*/ 32 w 44"/>
                  <a:gd name="T9" fmla="*/ 2 h 39"/>
                  <a:gd name="T10" fmla="*/ 26 w 44"/>
                  <a:gd name="T11" fmla="*/ 8 h 39"/>
                  <a:gd name="T12" fmla="*/ 24 w 44"/>
                  <a:gd name="T13" fmla="*/ 10 h 39"/>
                  <a:gd name="T14" fmla="*/ 20 w 44"/>
                  <a:gd name="T15" fmla="*/ 10 h 39"/>
                  <a:gd name="T16" fmla="*/ 14 w 44"/>
                  <a:gd name="T17" fmla="*/ 14 h 39"/>
                  <a:gd name="T18" fmla="*/ 12 w 44"/>
                  <a:gd name="T19" fmla="*/ 11 h 39"/>
                  <a:gd name="T20" fmla="*/ 10 w 44"/>
                  <a:gd name="T21" fmla="*/ 8 h 39"/>
                  <a:gd name="T22" fmla="*/ 9 w 44"/>
                  <a:gd name="T23" fmla="*/ 20 h 39"/>
                  <a:gd name="T24" fmla="*/ 4 w 44"/>
                  <a:gd name="T25" fmla="*/ 20 h 39"/>
                  <a:gd name="T26" fmla="*/ 1 w 44"/>
                  <a:gd name="T27" fmla="*/ 21 h 39"/>
                  <a:gd name="T28" fmla="*/ 5 w 44"/>
                  <a:gd name="T29" fmla="*/ 32 h 39"/>
                  <a:gd name="T30" fmla="*/ 4 w 44"/>
                  <a:gd name="T31" fmla="*/ 33 h 39"/>
                  <a:gd name="T32" fmla="*/ 6 w 44"/>
                  <a:gd name="T33" fmla="*/ 35 h 39"/>
                  <a:gd name="T34" fmla="*/ 10 w 44"/>
                  <a:gd name="T35" fmla="*/ 39 h 39"/>
                  <a:gd name="T36" fmla="*/ 15 w 44"/>
                  <a:gd name="T37" fmla="*/ 37 h 39"/>
                  <a:gd name="T38" fmla="*/ 17 w 44"/>
                  <a:gd name="T39" fmla="*/ 36 h 39"/>
                  <a:gd name="T40" fmla="*/ 20 w 44"/>
                  <a:gd name="T41" fmla="*/ 37 h 39"/>
                  <a:gd name="T42" fmla="*/ 25 w 44"/>
                  <a:gd name="T43" fmla="*/ 36 h 39"/>
                  <a:gd name="T44" fmla="*/ 27 w 44"/>
                  <a:gd name="T45" fmla="*/ 35 h 39"/>
                  <a:gd name="T46" fmla="*/ 30 w 44"/>
                  <a:gd name="T47" fmla="*/ 34 h 39"/>
                  <a:gd name="T48" fmla="*/ 39 w 44"/>
                  <a:gd name="T49" fmla="*/ 24 h 39"/>
                  <a:gd name="T50" fmla="*/ 42 w 44"/>
                  <a:gd name="T51" fmla="*/ 20 h 39"/>
                  <a:gd name="T52" fmla="*/ 44 w 44"/>
                  <a:gd name="T53" fmla="*/ 1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39">
                    <a:moveTo>
                      <a:pt x="44" y="14"/>
                    </a:moveTo>
                    <a:cubicBezTo>
                      <a:pt x="42" y="13"/>
                      <a:pt x="40" y="17"/>
                      <a:pt x="39" y="14"/>
                    </a:cubicBezTo>
                    <a:cubicBezTo>
                      <a:pt x="38" y="11"/>
                      <a:pt x="42" y="12"/>
                      <a:pt x="42" y="10"/>
                    </a:cubicBezTo>
                    <a:cubicBezTo>
                      <a:pt x="42" y="9"/>
                      <a:pt x="42" y="3"/>
                      <a:pt x="40" y="2"/>
                    </a:cubicBezTo>
                    <a:cubicBezTo>
                      <a:pt x="37" y="0"/>
                      <a:pt x="35" y="0"/>
                      <a:pt x="32" y="2"/>
                    </a:cubicBezTo>
                    <a:cubicBezTo>
                      <a:pt x="30" y="4"/>
                      <a:pt x="28" y="6"/>
                      <a:pt x="26" y="8"/>
                    </a:cubicBezTo>
                    <a:cubicBezTo>
                      <a:pt x="25" y="9"/>
                      <a:pt x="25" y="10"/>
                      <a:pt x="24" y="10"/>
                    </a:cubicBezTo>
                    <a:cubicBezTo>
                      <a:pt x="23" y="11"/>
                      <a:pt x="22" y="10"/>
                      <a:pt x="20" y="10"/>
                    </a:cubicBezTo>
                    <a:cubicBezTo>
                      <a:pt x="17" y="10"/>
                      <a:pt x="17" y="15"/>
                      <a:pt x="14" y="14"/>
                    </a:cubicBezTo>
                    <a:cubicBezTo>
                      <a:pt x="11" y="14"/>
                      <a:pt x="12" y="13"/>
                      <a:pt x="12" y="11"/>
                    </a:cubicBezTo>
                    <a:cubicBezTo>
                      <a:pt x="12" y="10"/>
                      <a:pt x="10" y="9"/>
                      <a:pt x="10" y="8"/>
                    </a:cubicBezTo>
                    <a:cubicBezTo>
                      <a:pt x="10" y="11"/>
                      <a:pt x="11" y="18"/>
                      <a:pt x="9" y="20"/>
                    </a:cubicBezTo>
                    <a:cubicBezTo>
                      <a:pt x="8" y="21"/>
                      <a:pt x="4" y="21"/>
                      <a:pt x="4" y="20"/>
                    </a:cubicBezTo>
                    <a:cubicBezTo>
                      <a:pt x="3" y="18"/>
                      <a:pt x="0" y="19"/>
                      <a:pt x="1" y="21"/>
                    </a:cubicBezTo>
                    <a:cubicBezTo>
                      <a:pt x="3" y="25"/>
                      <a:pt x="5" y="28"/>
                      <a:pt x="5" y="32"/>
                    </a:cubicBezTo>
                    <a:cubicBezTo>
                      <a:pt x="5" y="32"/>
                      <a:pt x="4" y="32"/>
                      <a:pt x="4" y="33"/>
                    </a:cubicBezTo>
                    <a:cubicBezTo>
                      <a:pt x="4" y="34"/>
                      <a:pt x="5" y="35"/>
                      <a:pt x="6" y="35"/>
                    </a:cubicBezTo>
                    <a:cubicBezTo>
                      <a:pt x="7" y="37"/>
                      <a:pt x="7" y="38"/>
                      <a:pt x="10" y="39"/>
                    </a:cubicBezTo>
                    <a:cubicBezTo>
                      <a:pt x="10" y="39"/>
                      <a:pt x="14" y="38"/>
                      <a:pt x="15" y="37"/>
                    </a:cubicBezTo>
                    <a:cubicBezTo>
                      <a:pt x="15" y="37"/>
                      <a:pt x="16" y="36"/>
                      <a:pt x="17" y="36"/>
                    </a:cubicBezTo>
                    <a:cubicBezTo>
                      <a:pt x="18" y="36"/>
                      <a:pt x="19" y="37"/>
                      <a:pt x="20" y="37"/>
                    </a:cubicBezTo>
                    <a:cubicBezTo>
                      <a:pt x="22" y="37"/>
                      <a:pt x="24" y="37"/>
                      <a:pt x="25" y="36"/>
                    </a:cubicBezTo>
                    <a:cubicBezTo>
                      <a:pt x="26" y="36"/>
                      <a:pt x="26" y="35"/>
                      <a:pt x="27" y="35"/>
                    </a:cubicBezTo>
                    <a:cubicBezTo>
                      <a:pt x="28" y="35"/>
                      <a:pt x="29" y="35"/>
                      <a:pt x="30" y="34"/>
                    </a:cubicBezTo>
                    <a:cubicBezTo>
                      <a:pt x="33" y="31"/>
                      <a:pt x="36" y="28"/>
                      <a:pt x="39" y="24"/>
                    </a:cubicBezTo>
                    <a:cubicBezTo>
                      <a:pt x="40" y="22"/>
                      <a:pt x="41" y="21"/>
                      <a:pt x="42" y="20"/>
                    </a:cubicBezTo>
                    <a:cubicBezTo>
                      <a:pt x="44" y="18"/>
                      <a:pt x="44" y="16"/>
                      <a:pt x="44" y="1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0" name="Freeform 305"/>
              <p:cNvSpPr>
                <a:spLocks noEditPoints="1"/>
              </p:cNvSpPr>
              <p:nvPr/>
            </p:nvSpPr>
            <p:spPr bwMode="auto">
              <a:xfrm>
                <a:off x="3870" y="2503"/>
                <a:ext cx="106" cy="93"/>
              </a:xfrm>
              <a:custGeom>
                <a:avLst/>
                <a:gdLst>
                  <a:gd name="T0" fmla="*/ 9 w 45"/>
                  <a:gd name="T1" fmla="*/ 39 h 39"/>
                  <a:gd name="T2" fmla="*/ 5 w 45"/>
                  <a:gd name="T3" fmla="*/ 35 h 39"/>
                  <a:gd name="T4" fmla="*/ 4 w 45"/>
                  <a:gd name="T5" fmla="*/ 32 h 39"/>
                  <a:gd name="T6" fmla="*/ 2 w 45"/>
                  <a:gd name="T7" fmla="*/ 24 h 39"/>
                  <a:gd name="T8" fmla="*/ 1 w 45"/>
                  <a:gd name="T9" fmla="*/ 19 h 39"/>
                  <a:gd name="T10" fmla="*/ 4 w 45"/>
                  <a:gd name="T11" fmla="*/ 20 h 39"/>
                  <a:gd name="T12" fmla="*/ 8 w 45"/>
                  <a:gd name="T13" fmla="*/ 19 h 39"/>
                  <a:gd name="T14" fmla="*/ 9 w 45"/>
                  <a:gd name="T15" fmla="*/ 8 h 39"/>
                  <a:gd name="T16" fmla="*/ 10 w 45"/>
                  <a:gd name="T17" fmla="*/ 8 h 39"/>
                  <a:gd name="T18" fmla="*/ 13 w 45"/>
                  <a:gd name="T19" fmla="*/ 11 h 39"/>
                  <a:gd name="T20" fmla="*/ 14 w 45"/>
                  <a:gd name="T21" fmla="*/ 13 h 39"/>
                  <a:gd name="T22" fmla="*/ 20 w 45"/>
                  <a:gd name="T23" fmla="*/ 9 h 39"/>
                  <a:gd name="T24" fmla="*/ 22 w 45"/>
                  <a:gd name="T25" fmla="*/ 10 h 39"/>
                  <a:gd name="T26" fmla="*/ 25 w 45"/>
                  <a:gd name="T27" fmla="*/ 9 h 39"/>
                  <a:gd name="T28" fmla="*/ 26 w 45"/>
                  <a:gd name="T29" fmla="*/ 7 h 39"/>
                  <a:gd name="T30" fmla="*/ 37 w 45"/>
                  <a:gd name="T31" fmla="*/ 0 h 39"/>
                  <a:gd name="T32" fmla="*/ 42 w 45"/>
                  <a:gd name="T33" fmla="*/ 9 h 39"/>
                  <a:gd name="T34" fmla="*/ 41 w 45"/>
                  <a:gd name="T35" fmla="*/ 12 h 39"/>
                  <a:gd name="T36" fmla="*/ 40 w 45"/>
                  <a:gd name="T37" fmla="*/ 14 h 39"/>
                  <a:gd name="T38" fmla="*/ 41 w 45"/>
                  <a:gd name="T39" fmla="*/ 14 h 39"/>
                  <a:gd name="T40" fmla="*/ 45 w 45"/>
                  <a:gd name="T41" fmla="*/ 13 h 39"/>
                  <a:gd name="T42" fmla="*/ 45 w 45"/>
                  <a:gd name="T43" fmla="*/ 15 h 39"/>
                  <a:gd name="T44" fmla="*/ 39 w 45"/>
                  <a:gd name="T45" fmla="*/ 25 h 39"/>
                  <a:gd name="T46" fmla="*/ 28 w 45"/>
                  <a:gd name="T47" fmla="*/ 36 h 39"/>
                  <a:gd name="T48" fmla="*/ 26 w 45"/>
                  <a:gd name="T49" fmla="*/ 37 h 39"/>
                  <a:gd name="T50" fmla="*/ 23 w 45"/>
                  <a:gd name="T51" fmla="*/ 37 h 39"/>
                  <a:gd name="T52" fmla="*/ 20 w 45"/>
                  <a:gd name="T53" fmla="*/ 37 h 39"/>
                  <a:gd name="T54" fmla="*/ 17 w 45"/>
                  <a:gd name="T55" fmla="*/ 37 h 39"/>
                  <a:gd name="T56" fmla="*/ 15 w 45"/>
                  <a:gd name="T57" fmla="*/ 38 h 39"/>
                  <a:gd name="T58" fmla="*/ 10 w 45"/>
                  <a:gd name="T59" fmla="*/ 39 h 39"/>
                  <a:gd name="T60" fmla="*/ 5 w 45"/>
                  <a:gd name="T61" fmla="*/ 33 h 39"/>
                  <a:gd name="T62" fmla="*/ 6 w 45"/>
                  <a:gd name="T63" fmla="*/ 35 h 39"/>
                  <a:gd name="T64" fmla="*/ 12 w 45"/>
                  <a:gd name="T65" fmla="*/ 37 h 39"/>
                  <a:gd name="T66" fmla="*/ 15 w 45"/>
                  <a:gd name="T67" fmla="*/ 36 h 39"/>
                  <a:gd name="T68" fmla="*/ 19 w 45"/>
                  <a:gd name="T69" fmla="*/ 36 h 39"/>
                  <a:gd name="T70" fmla="*/ 23 w 45"/>
                  <a:gd name="T71" fmla="*/ 36 h 39"/>
                  <a:gd name="T72" fmla="*/ 25 w 45"/>
                  <a:gd name="T73" fmla="*/ 36 h 39"/>
                  <a:gd name="T74" fmla="*/ 27 w 45"/>
                  <a:gd name="T75" fmla="*/ 35 h 39"/>
                  <a:gd name="T76" fmla="*/ 29 w 45"/>
                  <a:gd name="T77" fmla="*/ 34 h 39"/>
                  <a:gd name="T78" fmla="*/ 42 w 45"/>
                  <a:gd name="T79" fmla="*/ 19 h 39"/>
                  <a:gd name="T80" fmla="*/ 43 w 45"/>
                  <a:gd name="T81" fmla="*/ 15 h 39"/>
                  <a:gd name="T82" fmla="*/ 40 w 45"/>
                  <a:gd name="T83" fmla="*/ 16 h 39"/>
                  <a:gd name="T84" fmla="*/ 38 w 45"/>
                  <a:gd name="T85" fmla="*/ 12 h 39"/>
                  <a:gd name="T86" fmla="*/ 41 w 45"/>
                  <a:gd name="T87" fmla="*/ 10 h 39"/>
                  <a:gd name="T88" fmla="*/ 40 w 45"/>
                  <a:gd name="T89" fmla="*/ 2 h 39"/>
                  <a:gd name="T90" fmla="*/ 27 w 45"/>
                  <a:gd name="T91" fmla="*/ 8 h 39"/>
                  <a:gd name="T92" fmla="*/ 26 w 45"/>
                  <a:gd name="T93" fmla="*/ 9 h 39"/>
                  <a:gd name="T94" fmla="*/ 22 w 45"/>
                  <a:gd name="T95" fmla="*/ 11 h 39"/>
                  <a:gd name="T96" fmla="*/ 18 w 45"/>
                  <a:gd name="T97" fmla="*/ 12 h 39"/>
                  <a:gd name="T98" fmla="*/ 11 w 45"/>
                  <a:gd name="T99" fmla="*/ 12 h 39"/>
                  <a:gd name="T100" fmla="*/ 11 w 45"/>
                  <a:gd name="T101" fmla="*/ 10 h 39"/>
                  <a:gd name="T102" fmla="*/ 9 w 45"/>
                  <a:gd name="T103" fmla="*/ 20 h 39"/>
                  <a:gd name="T104" fmla="*/ 3 w 45"/>
                  <a:gd name="T105" fmla="*/ 20 h 39"/>
                  <a:gd name="T106" fmla="*/ 2 w 45"/>
                  <a:gd name="T107" fmla="*/ 21 h 39"/>
                  <a:gd name="T108" fmla="*/ 6 w 45"/>
                  <a:gd name="T10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5" h="39">
                    <a:moveTo>
                      <a:pt x="10" y="39"/>
                    </a:moveTo>
                    <a:cubicBezTo>
                      <a:pt x="9" y="39"/>
                      <a:pt x="9" y="39"/>
                      <a:pt x="9" y="39"/>
                    </a:cubicBezTo>
                    <a:cubicBezTo>
                      <a:pt x="7" y="38"/>
                      <a:pt x="6" y="38"/>
                      <a:pt x="5" y="36"/>
                    </a:cubicBezTo>
                    <a:cubicBezTo>
                      <a:pt x="5" y="36"/>
                      <a:pt x="5" y="35"/>
                      <a:pt x="5" y="35"/>
                    </a:cubicBezTo>
                    <a:cubicBezTo>
                      <a:pt x="4" y="34"/>
                      <a:pt x="4" y="34"/>
                      <a:pt x="4" y="33"/>
                    </a:cubicBezTo>
                    <a:cubicBezTo>
                      <a:pt x="4" y="33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29"/>
                      <a:pt x="3" y="27"/>
                      <a:pt x="2" y="24"/>
                    </a:cubicBezTo>
                    <a:cubicBezTo>
                      <a:pt x="1" y="23"/>
                      <a:pt x="1" y="22"/>
                      <a:pt x="1" y="21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4" y="19"/>
                      <a:pt x="4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6" y="20"/>
                      <a:pt x="8" y="20"/>
                      <a:pt x="8" y="19"/>
                    </a:cubicBezTo>
                    <a:cubicBezTo>
                      <a:pt x="10" y="18"/>
                      <a:pt x="10" y="14"/>
                      <a:pt x="9" y="11"/>
                    </a:cubicBezTo>
                    <a:cubicBezTo>
                      <a:pt x="9" y="10"/>
                      <a:pt x="9" y="9"/>
                      <a:pt x="9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2" y="9"/>
                      <a:pt x="13" y="10"/>
                      <a:pt x="13" y="11"/>
                    </a:cubicBezTo>
                    <a:cubicBezTo>
                      <a:pt x="13" y="11"/>
                      <a:pt x="13" y="12"/>
                      <a:pt x="13" y="12"/>
                    </a:cubicBezTo>
                    <a:cubicBezTo>
                      <a:pt x="13" y="13"/>
                      <a:pt x="13" y="13"/>
                      <a:pt x="14" y="13"/>
                    </a:cubicBezTo>
                    <a:cubicBezTo>
                      <a:pt x="15" y="14"/>
                      <a:pt x="16" y="13"/>
                      <a:pt x="17" y="12"/>
                    </a:cubicBezTo>
                    <a:cubicBezTo>
                      <a:pt x="17" y="10"/>
                      <a:pt x="18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1" y="9"/>
                      <a:pt x="22" y="9"/>
                      <a:pt x="22" y="10"/>
                    </a:cubicBezTo>
                    <a:cubicBezTo>
                      <a:pt x="23" y="10"/>
                      <a:pt x="23" y="10"/>
                      <a:pt x="24" y="10"/>
                    </a:cubicBezTo>
                    <a:cubicBezTo>
                      <a:pt x="24" y="10"/>
                      <a:pt x="24" y="9"/>
                      <a:pt x="25" y="9"/>
                    </a:cubicBezTo>
                    <a:cubicBezTo>
                      <a:pt x="25" y="9"/>
                      <a:pt x="25" y="8"/>
                      <a:pt x="25" y="8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8" y="5"/>
                      <a:pt x="29" y="3"/>
                      <a:pt x="32" y="2"/>
                    </a:cubicBezTo>
                    <a:cubicBezTo>
                      <a:pt x="34" y="0"/>
                      <a:pt x="35" y="0"/>
                      <a:pt x="37" y="0"/>
                    </a:cubicBezTo>
                    <a:cubicBezTo>
                      <a:pt x="38" y="0"/>
                      <a:pt x="39" y="0"/>
                      <a:pt x="41" y="1"/>
                    </a:cubicBezTo>
                    <a:cubicBezTo>
                      <a:pt x="42" y="2"/>
                      <a:pt x="42" y="6"/>
                      <a:pt x="42" y="9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1"/>
                      <a:pt x="41" y="12"/>
                      <a:pt x="41" y="12"/>
                    </a:cubicBezTo>
                    <a:cubicBezTo>
                      <a:pt x="40" y="12"/>
                      <a:pt x="40" y="12"/>
                      <a:pt x="39" y="13"/>
                    </a:cubicBezTo>
                    <a:cubicBezTo>
                      <a:pt x="39" y="13"/>
                      <a:pt x="39" y="13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14"/>
                      <a:pt x="43" y="13"/>
                      <a:pt x="44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4"/>
                      <a:pt x="45" y="14"/>
                      <a:pt x="45" y="14"/>
                    </a:cubicBezTo>
                    <a:cubicBezTo>
                      <a:pt x="45" y="14"/>
                      <a:pt x="45" y="15"/>
                      <a:pt x="45" y="15"/>
                    </a:cubicBezTo>
                    <a:cubicBezTo>
                      <a:pt x="44" y="17"/>
                      <a:pt x="44" y="19"/>
                      <a:pt x="43" y="20"/>
                    </a:cubicBezTo>
                    <a:cubicBezTo>
                      <a:pt x="41" y="22"/>
                      <a:pt x="40" y="23"/>
                      <a:pt x="39" y="25"/>
                    </a:cubicBezTo>
                    <a:cubicBezTo>
                      <a:pt x="37" y="28"/>
                      <a:pt x="34" y="32"/>
                      <a:pt x="30" y="35"/>
                    </a:cubicBezTo>
                    <a:cubicBezTo>
                      <a:pt x="29" y="36"/>
                      <a:pt x="29" y="36"/>
                      <a:pt x="28" y="36"/>
                    </a:cubicBezTo>
                    <a:cubicBezTo>
                      <a:pt x="27" y="36"/>
                      <a:pt x="27" y="36"/>
                      <a:pt x="27" y="36"/>
                    </a:cubicBezTo>
                    <a:cubicBezTo>
                      <a:pt x="27" y="36"/>
                      <a:pt x="26" y="36"/>
                      <a:pt x="26" y="37"/>
                    </a:cubicBezTo>
                    <a:cubicBezTo>
                      <a:pt x="26" y="37"/>
                      <a:pt x="26" y="37"/>
                      <a:pt x="25" y="37"/>
                    </a:cubicBezTo>
                    <a:cubicBezTo>
                      <a:pt x="25" y="37"/>
                      <a:pt x="24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2" y="37"/>
                      <a:pt x="21" y="37"/>
                      <a:pt x="20" y="37"/>
                    </a:cubicBezTo>
                    <a:cubicBezTo>
                      <a:pt x="20" y="37"/>
                      <a:pt x="19" y="37"/>
                      <a:pt x="19" y="37"/>
                    </a:cubicBezTo>
                    <a:cubicBezTo>
                      <a:pt x="18" y="37"/>
                      <a:pt x="18" y="37"/>
                      <a:pt x="17" y="37"/>
                    </a:cubicBezTo>
                    <a:cubicBezTo>
                      <a:pt x="17" y="37"/>
                      <a:pt x="16" y="37"/>
                      <a:pt x="16" y="37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4" y="38"/>
                      <a:pt x="13" y="38"/>
                      <a:pt x="12" y="39"/>
                    </a:cubicBezTo>
                    <a:cubicBezTo>
                      <a:pt x="11" y="39"/>
                      <a:pt x="10" y="39"/>
                      <a:pt x="10" y="39"/>
                    </a:cubicBezTo>
                    <a:close/>
                    <a:moveTo>
                      <a:pt x="5" y="32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6" y="34"/>
                      <a:pt x="6" y="34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7" y="37"/>
                      <a:pt x="7" y="37"/>
                      <a:pt x="10" y="38"/>
                    </a:cubicBezTo>
                    <a:cubicBezTo>
                      <a:pt x="10" y="38"/>
                      <a:pt x="11" y="38"/>
                      <a:pt x="12" y="37"/>
                    </a:cubicBezTo>
                    <a:cubicBezTo>
                      <a:pt x="13" y="37"/>
                      <a:pt x="14" y="37"/>
                      <a:pt x="15" y="37"/>
                    </a:cubicBezTo>
                    <a:cubicBezTo>
                      <a:pt x="15" y="37"/>
                      <a:pt x="15" y="37"/>
                      <a:pt x="15" y="36"/>
                    </a:cubicBezTo>
                    <a:cubicBezTo>
                      <a:pt x="16" y="36"/>
                      <a:pt x="16" y="36"/>
                      <a:pt x="17" y="36"/>
                    </a:cubicBezTo>
                    <a:cubicBezTo>
                      <a:pt x="17" y="36"/>
                      <a:pt x="18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6"/>
                      <a:pt x="22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6" y="35"/>
                      <a:pt x="26" y="35"/>
                      <a:pt x="27" y="35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9" y="34"/>
                      <a:pt x="29" y="34"/>
                    </a:cubicBezTo>
                    <a:cubicBezTo>
                      <a:pt x="33" y="31"/>
                      <a:pt x="36" y="28"/>
                      <a:pt x="38" y="24"/>
                    </a:cubicBezTo>
                    <a:cubicBezTo>
                      <a:pt x="39" y="22"/>
                      <a:pt x="40" y="21"/>
                      <a:pt x="42" y="19"/>
                    </a:cubicBezTo>
                    <a:cubicBezTo>
                      <a:pt x="43" y="18"/>
                      <a:pt x="43" y="17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2" y="15"/>
                    </a:cubicBezTo>
                    <a:cubicBezTo>
                      <a:pt x="41" y="15"/>
                      <a:pt x="41" y="16"/>
                      <a:pt x="40" y="16"/>
                    </a:cubicBezTo>
                    <a:cubicBezTo>
                      <a:pt x="39" y="16"/>
                      <a:pt x="39" y="15"/>
                      <a:pt x="38" y="14"/>
                    </a:cubicBezTo>
                    <a:cubicBezTo>
                      <a:pt x="38" y="13"/>
                      <a:pt x="38" y="13"/>
                      <a:pt x="38" y="12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1" y="11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9"/>
                    </a:cubicBezTo>
                    <a:cubicBezTo>
                      <a:pt x="41" y="8"/>
                      <a:pt x="41" y="3"/>
                      <a:pt x="40" y="2"/>
                    </a:cubicBezTo>
                    <a:cubicBezTo>
                      <a:pt x="37" y="1"/>
                      <a:pt x="36" y="1"/>
                      <a:pt x="32" y="3"/>
                    </a:cubicBezTo>
                    <a:cubicBezTo>
                      <a:pt x="30" y="4"/>
                      <a:pt x="29" y="6"/>
                      <a:pt x="27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10"/>
                      <a:pt x="25" y="11"/>
                      <a:pt x="24" y="11"/>
                    </a:cubicBezTo>
                    <a:cubicBezTo>
                      <a:pt x="23" y="11"/>
                      <a:pt x="22" y="11"/>
                      <a:pt x="22" y="11"/>
                    </a:cubicBezTo>
                    <a:cubicBezTo>
                      <a:pt x="21" y="11"/>
                      <a:pt x="21" y="10"/>
                      <a:pt x="20" y="10"/>
                    </a:cubicBezTo>
                    <a:cubicBezTo>
                      <a:pt x="19" y="11"/>
                      <a:pt x="18" y="11"/>
                      <a:pt x="18" y="12"/>
                    </a:cubicBezTo>
                    <a:cubicBezTo>
                      <a:pt x="17" y="14"/>
                      <a:pt x="16" y="15"/>
                      <a:pt x="14" y="15"/>
                    </a:cubicBezTo>
                    <a:cubicBezTo>
                      <a:pt x="11" y="14"/>
                      <a:pt x="11" y="14"/>
                      <a:pt x="11" y="12"/>
                    </a:cubicBezTo>
                    <a:cubicBezTo>
                      <a:pt x="11" y="12"/>
                      <a:pt x="11" y="11"/>
                      <a:pt x="11" y="11"/>
                    </a:cubicBezTo>
                    <a:cubicBezTo>
                      <a:pt x="11" y="11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4"/>
                      <a:pt x="11" y="19"/>
                      <a:pt x="9" y="20"/>
                    </a:cubicBezTo>
                    <a:cubicBezTo>
                      <a:pt x="8" y="21"/>
                      <a:pt x="7" y="21"/>
                      <a:pt x="5" y="21"/>
                    </a:cubicBezTo>
                    <a:cubicBezTo>
                      <a:pt x="4" y="21"/>
                      <a:pt x="3" y="21"/>
                      <a:pt x="3" y="20"/>
                    </a:cubicBezTo>
                    <a:cubicBezTo>
                      <a:pt x="3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2"/>
                      <a:pt x="3" y="23"/>
                      <a:pt x="3" y="24"/>
                    </a:cubicBezTo>
                    <a:cubicBezTo>
                      <a:pt x="4" y="26"/>
                      <a:pt x="6" y="29"/>
                      <a:pt x="6" y="32"/>
                    </a:cubicBez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1" name="Freeform 306"/>
              <p:cNvSpPr/>
              <p:nvPr/>
            </p:nvSpPr>
            <p:spPr bwMode="auto">
              <a:xfrm>
                <a:off x="3936" y="2544"/>
                <a:ext cx="16" cy="21"/>
              </a:xfrm>
              <a:custGeom>
                <a:avLst/>
                <a:gdLst>
                  <a:gd name="T0" fmla="*/ 7 w 7"/>
                  <a:gd name="T1" fmla="*/ 5 h 9"/>
                  <a:gd name="T2" fmla="*/ 1 w 7"/>
                  <a:gd name="T3" fmla="*/ 6 h 9"/>
                  <a:gd name="T4" fmla="*/ 7 w 7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7" y="5"/>
                    </a:moveTo>
                    <a:cubicBezTo>
                      <a:pt x="6" y="8"/>
                      <a:pt x="3" y="9"/>
                      <a:pt x="1" y="6"/>
                    </a:cubicBezTo>
                    <a:cubicBezTo>
                      <a:pt x="0" y="4"/>
                      <a:pt x="5" y="0"/>
                      <a:pt x="7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2" name="Freeform 307"/>
              <p:cNvSpPr>
                <a:spLocks noEditPoints="1"/>
              </p:cNvSpPr>
              <p:nvPr/>
            </p:nvSpPr>
            <p:spPr bwMode="auto">
              <a:xfrm>
                <a:off x="3936" y="2549"/>
                <a:ext cx="19" cy="16"/>
              </a:xfrm>
              <a:custGeom>
                <a:avLst/>
                <a:gdLst>
                  <a:gd name="T0" fmla="*/ 4 w 8"/>
                  <a:gd name="T1" fmla="*/ 7 h 7"/>
                  <a:gd name="T2" fmla="*/ 0 w 8"/>
                  <a:gd name="T3" fmla="*/ 4 h 7"/>
                  <a:gd name="T4" fmla="*/ 1 w 8"/>
                  <a:gd name="T5" fmla="*/ 2 h 7"/>
                  <a:gd name="T6" fmla="*/ 5 w 8"/>
                  <a:gd name="T7" fmla="*/ 0 h 7"/>
                  <a:gd name="T8" fmla="*/ 8 w 8"/>
                  <a:gd name="T9" fmla="*/ 2 h 7"/>
                  <a:gd name="T10" fmla="*/ 8 w 8"/>
                  <a:gd name="T11" fmla="*/ 3 h 7"/>
                  <a:gd name="T12" fmla="*/ 8 w 8"/>
                  <a:gd name="T13" fmla="*/ 3 h 7"/>
                  <a:gd name="T14" fmla="*/ 4 w 8"/>
                  <a:gd name="T15" fmla="*/ 7 h 7"/>
                  <a:gd name="T16" fmla="*/ 5 w 8"/>
                  <a:gd name="T17" fmla="*/ 1 h 7"/>
                  <a:gd name="T18" fmla="*/ 2 w 8"/>
                  <a:gd name="T19" fmla="*/ 3 h 7"/>
                  <a:gd name="T20" fmla="*/ 2 w 8"/>
                  <a:gd name="T21" fmla="*/ 4 h 7"/>
                  <a:gd name="T22" fmla="*/ 4 w 8"/>
                  <a:gd name="T23" fmla="*/ 5 h 7"/>
                  <a:gd name="T24" fmla="*/ 6 w 8"/>
                  <a:gd name="T25" fmla="*/ 3 h 7"/>
                  <a:gd name="T26" fmla="*/ 5 w 8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7">
                    <a:moveTo>
                      <a:pt x="4" y="7"/>
                    </a:moveTo>
                    <a:cubicBezTo>
                      <a:pt x="3" y="7"/>
                      <a:pt x="1" y="6"/>
                      <a:pt x="0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5" y="0"/>
                      <a:pt x="7" y="0"/>
                      <a:pt x="8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5"/>
                      <a:pt x="5" y="7"/>
                      <a:pt x="4" y="7"/>
                    </a:cubicBezTo>
                    <a:close/>
                    <a:moveTo>
                      <a:pt x="5" y="1"/>
                    </a:move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2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3" name="Freeform 308"/>
              <p:cNvSpPr/>
              <p:nvPr/>
            </p:nvSpPr>
            <p:spPr bwMode="auto">
              <a:xfrm>
                <a:off x="3926" y="2458"/>
                <a:ext cx="50" cy="50"/>
              </a:xfrm>
              <a:custGeom>
                <a:avLst/>
                <a:gdLst>
                  <a:gd name="T0" fmla="*/ 11 w 21"/>
                  <a:gd name="T1" fmla="*/ 19 h 21"/>
                  <a:gd name="T2" fmla="*/ 17 w 21"/>
                  <a:gd name="T3" fmla="*/ 21 h 21"/>
                  <a:gd name="T4" fmla="*/ 19 w 21"/>
                  <a:gd name="T5" fmla="*/ 17 h 21"/>
                  <a:gd name="T6" fmla="*/ 20 w 21"/>
                  <a:gd name="T7" fmla="*/ 11 h 21"/>
                  <a:gd name="T8" fmla="*/ 20 w 21"/>
                  <a:gd name="T9" fmla="*/ 6 h 21"/>
                  <a:gd name="T10" fmla="*/ 16 w 21"/>
                  <a:gd name="T11" fmla="*/ 3 h 21"/>
                  <a:gd name="T12" fmla="*/ 9 w 21"/>
                  <a:gd name="T13" fmla="*/ 4 h 21"/>
                  <a:gd name="T14" fmla="*/ 5 w 21"/>
                  <a:gd name="T15" fmla="*/ 7 h 21"/>
                  <a:gd name="T16" fmla="*/ 0 w 21"/>
                  <a:gd name="T17" fmla="*/ 7 h 21"/>
                  <a:gd name="T18" fmla="*/ 5 w 21"/>
                  <a:gd name="T19" fmla="*/ 14 h 21"/>
                  <a:gd name="T20" fmla="*/ 7 w 21"/>
                  <a:gd name="T21" fmla="*/ 17 h 21"/>
                  <a:gd name="T22" fmla="*/ 11 w 21"/>
                  <a:gd name="T23" fmla="*/ 1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21">
                    <a:moveTo>
                      <a:pt x="11" y="19"/>
                    </a:moveTo>
                    <a:cubicBezTo>
                      <a:pt x="13" y="20"/>
                      <a:pt x="15" y="19"/>
                      <a:pt x="17" y="21"/>
                    </a:cubicBezTo>
                    <a:cubicBezTo>
                      <a:pt x="17" y="19"/>
                      <a:pt x="18" y="18"/>
                      <a:pt x="19" y="17"/>
                    </a:cubicBezTo>
                    <a:cubicBezTo>
                      <a:pt x="20" y="14"/>
                      <a:pt x="20" y="14"/>
                      <a:pt x="20" y="11"/>
                    </a:cubicBezTo>
                    <a:cubicBezTo>
                      <a:pt x="20" y="10"/>
                      <a:pt x="21" y="8"/>
                      <a:pt x="20" y="6"/>
                    </a:cubicBezTo>
                    <a:cubicBezTo>
                      <a:pt x="20" y="4"/>
                      <a:pt x="19" y="3"/>
                      <a:pt x="16" y="3"/>
                    </a:cubicBezTo>
                    <a:cubicBezTo>
                      <a:pt x="14" y="2"/>
                      <a:pt x="10" y="0"/>
                      <a:pt x="9" y="4"/>
                    </a:cubicBezTo>
                    <a:cubicBezTo>
                      <a:pt x="9" y="4"/>
                      <a:pt x="6" y="6"/>
                      <a:pt x="5" y="7"/>
                    </a:cubicBezTo>
                    <a:cubicBezTo>
                      <a:pt x="4" y="8"/>
                      <a:pt x="1" y="8"/>
                      <a:pt x="0" y="7"/>
                    </a:cubicBezTo>
                    <a:cubicBezTo>
                      <a:pt x="2" y="11"/>
                      <a:pt x="3" y="12"/>
                      <a:pt x="5" y="14"/>
                    </a:cubicBezTo>
                    <a:cubicBezTo>
                      <a:pt x="7" y="15"/>
                      <a:pt x="7" y="16"/>
                      <a:pt x="7" y="17"/>
                    </a:cubicBezTo>
                    <a:cubicBezTo>
                      <a:pt x="7" y="18"/>
                      <a:pt x="10" y="19"/>
                      <a:pt x="11" y="19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4" name="Freeform 309"/>
              <p:cNvSpPr>
                <a:spLocks noEditPoints="1"/>
              </p:cNvSpPr>
              <p:nvPr/>
            </p:nvSpPr>
            <p:spPr bwMode="auto">
              <a:xfrm>
                <a:off x="3924" y="2461"/>
                <a:ext cx="52" cy="50"/>
              </a:xfrm>
              <a:custGeom>
                <a:avLst/>
                <a:gdLst>
                  <a:gd name="T0" fmla="*/ 18 w 22"/>
                  <a:gd name="T1" fmla="*/ 21 h 21"/>
                  <a:gd name="T2" fmla="*/ 17 w 22"/>
                  <a:gd name="T3" fmla="*/ 20 h 21"/>
                  <a:gd name="T4" fmla="*/ 13 w 22"/>
                  <a:gd name="T5" fmla="*/ 19 h 21"/>
                  <a:gd name="T6" fmla="*/ 12 w 22"/>
                  <a:gd name="T7" fmla="*/ 19 h 21"/>
                  <a:gd name="T8" fmla="*/ 11 w 22"/>
                  <a:gd name="T9" fmla="*/ 19 h 21"/>
                  <a:gd name="T10" fmla="*/ 7 w 22"/>
                  <a:gd name="T11" fmla="*/ 16 h 21"/>
                  <a:gd name="T12" fmla="*/ 7 w 22"/>
                  <a:gd name="T13" fmla="*/ 16 h 21"/>
                  <a:gd name="T14" fmla="*/ 6 w 22"/>
                  <a:gd name="T15" fmla="*/ 14 h 21"/>
                  <a:gd name="T16" fmla="*/ 0 w 22"/>
                  <a:gd name="T17" fmla="*/ 7 h 21"/>
                  <a:gd name="T18" fmla="*/ 0 w 22"/>
                  <a:gd name="T19" fmla="*/ 5 h 21"/>
                  <a:gd name="T20" fmla="*/ 1 w 22"/>
                  <a:gd name="T21" fmla="*/ 6 h 21"/>
                  <a:gd name="T22" fmla="*/ 2 w 22"/>
                  <a:gd name="T23" fmla="*/ 6 h 21"/>
                  <a:gd name="T24" fmla="*/ 5 w 22"/>
                  <a:gd name="T25" fmla="*/ 6 h 21"/>
                  <a:gd name="T26" fmla="*/ 7 w 22"/>
                  <a:gd name="T27" fmla="*/ 4 h 21"/>
                  <a:gd name="T28" fmla="*/ 9 w 22"/>
                  <a:gd name="T29" fmla="*/ 2 h 21"/>
                  <a:gd name="T30" fmla="*/ 13 w 22"/>
                  <a:gd name="T31" fmla="*/ 0 h 21"/>
                  <a:gd name="T32" fmla="*/ 18 w 22"/>
                  <a:gd name="T33" fmla="*/ 1 h 21"/>
                  <a:gd name="T34" fmla="*/ 18 w 22"/>
                  <a:gd name="T35" fmla="*/ 1 h 21"/>
                  <a:gd name="T36" fmla="*/ 22 w 22"/>
                  <a:gd name="T37" fmla="*/ 5 h 21"/>
                  <a:gd name="T38" fmla="*/ 22 w 22"/>
                  <a:gd name="T39" fmla="*/ 8 h 21"/>
                  <a:gd name="T40" fmla="*/ 21 w 22"/>
                  <a:gd name="T41" fmla="*/ 10 h 21"/>
                  <a:gd name="T42" fmla="*/ 21 w 22"/>
                  <a:gd name="T43" fmla="*/ 16 h 21"/>
                  <a:gd name="T44" fmla="*/ 20 w 22"/>
                  <a:gd name="T45" fmla="*/ 16 h 21"/>
                  <a:gd name="T46" fmla="*/ 19 w 22"/>
                  <a:gd name="T47" fmla="*/ 18 h 21"/>
                  <a:gd name="T48" fmla="*/ 18 w 22"/>
                  <a:gd name="T49" fmla="*/ 20 h 21"/>
                  <a:gd name="T50" fmla="*/ 18 w 22"/>
                  <a:gd name="T51" fmla="*/ 21 h 21"/>
                  <a:gd name="T52" fmla="*/ 12 w 22"/>
                  <a:gd name="T53" fmla="*/ 18 h 21"/>
                  <a:gd name="T54" fmla="*/ 13 w 22"/>
                  <a:gd name="T55" fmla="*/ 18 h 21"/>
                  <a:gd name="T56" fmla="*/ 17 w 22"/>
                  <a:gd name="T57" fmla="*/ 19 h 21"/>
                  <a:gd name="T58" fmla="*/ 18 w 22"/>
                  <a:gd name="T59" fmla="*/ 17 h 21"/>
                  <a:gd name="T60" fmla="*/ 19 w 22"/>
                  <a:gd name="T61" fmla="*/ 16 h 21"/>
                  <a:gd name="T62" fmla="*/ 19 w 22"/>
                  <a:gd name="T63" fmla="*/ 15 h 21"/>
                  <a:gd name="T64" fmla="*/ 20 w 22"/>
                  <a:gd name="T65" fmla="*/ 10 h 21"/>
                  <a:gd name="T66" fmla="*/ 20 w 22"/>
                  <a:gd name="T67" fmla="*/ 8 h 21"/>
                  <a:gd name="T68" fmla="*/ 21 w 22"/>
                  <a:gd name="T69" fmla="*/ 6 h 21"/>
                  <a:gd name="T70" fmla="*/ 18 w 22"/>
                  <a:gd name="T71" fmla="*/ 2 h 21"/>
                  <a:gd name="T72" fmla="*/ 17 w 22"/>
                  <a:gd name="T73" fmla="*/ 2 h 21"/>
                  <a:gd name="T74" fmla="*/ 13 w 22"/>
                  <a:gd name="T75" fmla="*/ 1 h 21"/>
                  <a:gd name="T76" fmla="*/ 11 w 22"/>
                  <a:gd name="T77" fmla="*/ 3 h 21"/>
                  <a:gd name="T78" fmla="*/ 8 w 22"/>
                  <a:gd name="T79" fmla="*/ 5 h 21"/>
                  <a:gd name="T80" fmla="*/ 6 w 22"/>
                  <a:gd name="T81" fmla="*/ 7 h 21"/>
                  <a:gd name="T82" fmla="*/ 4 w 22"/>
                  <a:gd name="T83" fmla="*/ 7 h 21"/>
                  <a:gd name="T84" fmla="*/ 2 w 22"/>
                  <a:gd name="T85" fmla="*/ 7 h 21"/>
                  <a:gd name="T86" fmla="*/ 7 w 22"/>
                  <a:gd name="T87" fmla="*/ 13 h 21"/>
                  <a:gd name="T88" fmla="*/ 9 w 22"/>
                  <a:gd name="T89" fmla="*/ 16 h 21"/>
                  <a:gd name="T90" fmla="*/ 9 w 22"/>
                  <a:gd name="T91" fmla="*/ 16 h 21"/>
                  <a:gd name="T92" fmla="*/ 11 w 22"/>
                  <a:gd name="T93" fmla="*/ 17 h 21"/>
                  <a:gd name="T94" fmla="*/ 12 w 22"/>
                  <a:gd name="T9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21">
                    <a:moveTo>
                      <a:pt x="18" y="21"/>
                    </a:moveTo>
                    <a:cubicBezTo>
                      <a:pt x="17" y="20"/>
                      <a:pt x="17" y="20"/>
                      <a:pt x="17" y="20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9" y="18"/>
                      <a:pt x="7" y="18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5"/>
                      <a:pt x="7" y="15"/>
                      <a:pt x="6" y="14"/>
                    </a:cubicBezTo>
                    <a:cubicBezTo>
                      <a:pt x="3" y="11"/>
                      <a:pt x="2" y="10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6"/>
                      <a:pt x="5" y="6"/>
                      <a:pt x="5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8" y="4"/>
                      <a:pt x="9" y="3"/>
                      <a:pt x="9" y="2"/>
                    </a:cubicBezTo>
                    <a:cubicBezTo>
                      <a:pt x="10" y="1"/>
                      <a:pt x="11" y="0"/>
                      <a:pt x="13" y="0"/>
                    </a:cubicBezTo>
                    <a:cubicBezTo>
                      <a:pt x="15" y="0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0" y="2"/>
                      <a:pt x="22" y="2"/>
                      <a:pt x="22" y="5"/>
                    </a:cubicBezTo>
                    <a:cubicBezTo>
                      <a:pt x="22" y="6"/>
                      <a:pt x="22" y="7"/>
                      <a:pt x="22" y="8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2" y="13"/>
                      <a:pt x="22" y="14"/>
                      <a:pt x="21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17"/>
                      <a:pt x="20" y="17"/>
                      <a:pt x="19" y="18"/>
                    </a:cubicBezTo>
                    <a:cubicBezTo>
                      <a:pt x="19" y="18"/>
                      <a:pt x="18" y="19"/>
                      <a:pt x="18" y="20"/>
                    </a:cubicBezTo>
                    <a:lnTo>
                      <a:pt x="18" y="21"/>
                    </a:lnTo>
                    <a:close/>
                    <a:moveTo>
                      <a:pt x="12" y="18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6" y="18"/>
                      <a:pt x="17" y="19"/>
                    </a:cubicBezTo>
                    <a:cubicBezTo>
                      <a:pt x="18" y="18"/>
                      <a:pt x="18" y="18"/>
                      <a:pt x="18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3"/>
                      <a:pt x="21" y="12"/>
                      <a:pt x="20" y="10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1" y="7"/>
                      <a:pt x="21" y="6"/>
                      <a:pt x="21" y="6"/>
                    </a:cubicBezTo>
                    <a:cubicBezTo>
                      <a:pt x="21" y="3"/>
                      <a:pt x="20" y="3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4" y="1"/>
                      <a:pt x="13" y="1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0" y="3"/>
                      <a:pt x="10" y="4"/>
                      <a:pt x="8" y="5"/>
                    </a:cubicBezTo>
                    <a:cubicBezTo>
                      <a:pt x="7" y="6"/>
                      <a:pt x="7" y="6"/>
                      <a:pt x="6" y="7"/>
                    </a:cubicBezTo>
                    <a:cubicBezTo>
                      <a:pt x="6" y="7"/>
                      <a:pt x="5" y="7"/>
                      <a:pt x="4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3" y="10"/>
                      <a:pt x="4" y="11"/>
                      <a:pt x="7" y="13"/>
                    </a:cubicBezTo>
                    <a:cubicBezTo>
                      <a:pt x="8" y="14"/>
                      <a:pt x="8" y="14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1" y="18"/>
                      <a:pt x="12" y="18"/>
                      <a:pt x="12" y="1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5" name="Freeform 310"/>
              <p:cNvSpPr/>
              <p:nvPr/>
            </p:nvSpPr>
            <p:spPr bwMode="auto">
              <a:xfrm>
                <a:off x="3836" y="2468"/>
                <a:ext cx="90" cy="85"/>
              </a:xfrm>
              <a:custGeom>
                <a:avLst/>
                <a:gdLst>
                  <a:gd name="T0" fmla="*/ 15 w 38"/>
                  <a:gd name="T1" fmla="*/ 35 h 36"/>
                  <a:gd name="T2" fmla="*/ 9 w 38"/>
                  <a:gd name="T3" fmla="*/ 18 h 36"/>
                  <a:gd name="T4" fmla="*/ 3 w 38"/>
                  <a:gd name="T5" fmla="*/ 1 h 36"/>
                  <a:gd name="T6" fmla="*/ 8 w 38"/>
                  <a:gd name="T7" fmla="*/ 2 h 36"/>
                  <a:gd name="T8" fmla="*/ 19 w 38"/>
                  <a:gd name="T9" fmla="*/ 2 h 36"/>
                  <a:gd name="T10" fmla="*/ 28 w 38"/>
                  <a:gd name="T11" fmla="*/ 4 h 36"/>
                  <a:gd name="T12" fmla="*/ 38 w 38"/>
                  <a:gd name="T13" fmla="*/ 3 h 36"/>
                  <a:gd name="T14" fmla="*/ 33 w 38"/>
                  <a:gd name="T15" fmla="*/ 6 h 36"/>
                  <a:gd name="T16" fmla="*/ 29 w 38"/>
                  <a:gd name="T17" fmla="*/ 5 h 36"/>
                  <a:gd name="T18" fmla="*/ 26 w 38"/>
                  <a:gd name="T19" fmla="*/ 9 h 36"/>
                  <a:gd name="T20" fmla="*/ 25 w 38"/>
                  <a:gd name="T21" fmla="*/ 15 h 36"/>
                  <a:gd name="T22" fmla="*/ 24 w 38"/>
                  <a:gd name="T23" fmla="*/ 21 h 36"/>
                  <a:gd name="T24" fmla="*/ 24 w 38"/>
                  <a:gd name="T25" fmla="*/ 34 h 36"/>
                  <a:gd name="T26" fmla="*/ 19 w 38"/>
                  <a:gd name="T27" fmla="*/ 36 h 36"/>
                  <a:gd name="T28" fmla="*/ 15 w 38"/>
                  <a:gd name="T2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15" y="35"/>
                    </a:moveTo>
                    <a:cubicBezTo>
                      <a:pt x="10" y="31"/>
                      <a:pt x="9" y="23"/>
                      <a:pt x="9" y="18"/>
                    </a:cubicBezTo>
                    <a:cubicBezTo>
                      <a:pt x="9" y="14"/>
                      <a:pt x="0" y="4"/>
                      <a:pt x="3" y="1"/>
                    </a:cubicBezTo>
                    <a:cubicBezTo>
                      <a:pt x="5" y="0"/>
                      <a:pt x="6" y="2"/>
                      <a:pt x="8" y="2"/>
                    </a:cubicBezTo>
                    <a:cubicBezTo>
                      <a:pt x="12" y="2"/>
                      <a:pt x="16" y="1"/>
                      <a:pt x="19" y="2"/>
                    </a:cubicBezTo>
                    <a:cubicBezTo>
                      <a:pt x="22" y="3"/>
                      <a:pt x="25" y="5"/>
                      <a:pt x="28" y="4"/>
                    </a:cubicBezTo>
                    <a:cubicBezTo>
                      <a:pt x="31" y="3"/>
                      <a:pt x="36" y="1"/>
                      <a:pt x="38" y="3"/>
                    </a:cubicBezTo>
                    <a:cubicBezTo>
                      <a:pt x="36" y="3"/>
                      <a:pt x="35" y="4"/>
                      <a:pt x="33" y="6"/>
                    </a:cubicBezTo>
                    <a:cubicBezTo>
                      <a:pt x="33" y="3"/>
                      <a:pt x="31" y="4"/>
                      <a:pt x="29" y="5"/>
                    </a:cubicBezTo>
                    <a:cubicBezTo>
                      <a:pt x="26" y="5"/>
                      <a:pt x="26" y="6"/>
                      <a:pt x="26" y="9"/>
                    </a:cubicBezTo>
                    <a:cubicBezTo>
                      <a:pt x="26" y="11"/>
                      <a:pt x="28" y="15"/>
                      <a:pt x="25" y="15"/>
                    </a:cubicBezTo>
                    <a:cubicBezTo>
                      <a:pt x="23" y="15"/>
                      <a:pt x="24" y="19"/>
                      <a:pt x="24" y="21"/>
                    </a:cubicBezTo>
                    <a:cubicBezTo>
                      <a:pt x="24" y="25"/>
                      <a:pt x="24" y="30"/>
                      <a:pt x="24" y="34"/>
                    </a:cubicBezTo>
                    <a:cubicBezTo>
                      <a:pt x="24" y="36"/>
                      <a:pt x="20" y="36"/>
                      <a:pt x="19" y="36"/>
                    </a:cubicBezTo>
                    <a:cubicBezTo>
                      <a:pt x="17" y="36"/>
                      <a:pt x="17" y="32"/>
                      <a:pt x="15" y="3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6" name="Freeform 311"/>
              <p:cNvSpPr>
                <a:spLocks noEditPoints="1"/>
              </p:cNvSpPr>
              <p:nvPr/>
            </p:nvSpPr>
            <p:spPr bwMode="auto">
              <a:xfrm>
                <a:off x="3836" y="2468"/>
                <a:ext cx="93" cy="85"/>
              </a:xfrm>
              <a:custGeom>
                <a:avLst/>
                <a:gdLst>
                  <a:gd name="T0" fmla="*/ 19 w 39"/>
                  <a:gd name="T1" fmla="*/ 36 h 36"/>
                  <a:gd name="T2" fmla="*/ 16 w 39"/>
                  <a:gd name="T3" fmla="*/ 34 h 36"/>
                  <a:gd name="T4" fmla="*/ 15 w 39"/>
                  <a:gd name="T5" fmla="*/ 35 h 36"/>
                  <a:gd name="T6" fmla="*/ 8 w 39"/>
                  <a:gd name="T7" fmla="*/ 18 h 36"/>
                  <a:gd name="T8" fmla="*/ 2 w 39"/>
                  <a:gd name="T9" fmla="*/ 1 h 36"/>
                  <a:gd name="T10" fmla="*/ 8 w 39"/>
                  <a:gd name="T11" fmla="*/ 1 h 36"/>
                  <a:gd name="T12" fmla="*/ 16 w 39"/>
                  <a:gd name="T13" fmla="*/ 1 h 36"/>
                  <a:gd name="T14" fmla="*/ 22 w 39"/>
                  <a:gd name="T15" fmla="*/ 2 h 36"/>
                  <a:gd name="T16" fmla="*/ 30 w 39"/>
                  <a:gd name="T17" fmla="*/ 3 h 36"/>
                  <a:gd name="T18" fmla="*/ 38 w 39"/>
                  <a:gd name="T19" fmla="*/ 3 h 36"/>
                  <a:gd name="T20" fmla="*/ 38 w 39"/>
                  <a:gd name="T21" fmla="*/ 4 h 36"/>
                  <a:gd name="T22" fmla="*/ 34 w 39"/>
                  <a:gd name="T23" fmla="*/ 6 h 36"/>
                  <a:gd name="T24" fmla="*/ 33 w 39"/>
                  <a:gd name="T25" fmla="*/ 6 h 36"/>
                  <a:gd name="T26" fmla="*/ 30 w 39"/>
                  <a:gd name="T27" fmla="*/ 5 h 36"/>
                  <a:gd name="T28" fmla="*/ 27 w 39"/>
                  <a:gd name="T29" fmla="*/ 8 h 36"/>
                  <a:gd name="T30" fmla="*/ 27 w 39"/>
                  <a:gd name="T31" fmla="*/ 11 h 36"/>
                  <a:gd name="T32" fmla="*/ 25 w 39"/>
                  <a:gd name="T33" fmla="*/ 16 h 36"/>
                  <a:gd name="T34" fmla="*/ 24 w 39"/>
                  <a:gd name="T35" fmla="*/ 19 h 36"/>
                  <a:gd name="T36" fmla="*/ 24 w 39"/>
                  <a:gd name="T37" fmla="*/ 34 h 36"/>
                  <a:gd name="T38" fmla="*/ 16 w 39"/>
                  <a:gd name="T39" fmla="*/ 33 h 36"/>
                  <a:gd name="T40" fmla="*/ 19 w 39"/>
                  <a:gd name="T41" fmla="*/ 35 h 36"/>
                  <a:gd name="T42" fmla="*/ 23 w 39"/>
                  <a:gd name="T43" fmla="*/ 34 h 36"/>
                  <a:gd name="T44" fmla="*/ 23 w 39"/>
                  <a:gd name="T45" fmla="*/ 19 h 36"/>
                  <a:gd name="T46" fmla="*/ 25 w 39"/>
                  <a:gd name="T47" fmla="*/ 14 h 36"/>
                  <a:gd name="T48" fmla="*/ 26 w 39"/>
                  <a:gd name="T49" fmla="*/ 11 h 36"/>
                  <a:gd name="T50" fmla="*/ 26 w 39"/>
                  <a:gd name="T51" fmla="*/ 8 h 36"/>
                  <a:gd name="T52" fmla="*/ 22 w 39"/>
                  <a:gd name="T53" fmla="*/ 3 h 36"/>
                  <a:gd name="T54" fmla="*/ 12 w 39"/>
                  <a:gd name="T55" fmla="*/ 3 h 36"/>
                  <a:gd name="T56" fmla="*/ 8 w 39"/>
                  <a:gd name="T57" fmla="*/ 3 h 36"/>
                  <a:gd name="T58" fmla="*/ 3 w 39"/>
                  <a:gd name="T59" fmla="*/ 2 h 36"/>
                  <a:gd name="T60" fmla="*/ 10 w 39"/>
                  <a:gd name="T61" fmla="*/ 18 h 36"/>
                  <a:gd name="T62" fmla="*/ 16 w 39"/>
                  <a:gd name="T63" fmla="*/ 33 h 36"/>
                  <a:gd name="T64" fmla="*/ 34 w 39"/>
                  <a:gd name="T65" fmla="*/ 4 h 36"/>
                  <a:gd name="T66" fmla="*/ 32 w 39"/>
                  <a:gd name="T6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" h="36">
                    <a:moveTo>
                      <a:pt x="20" y="36"/>
                    </a:move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6"/>
                      <a:pt x="17" y="36"/>
                      <a:pt x="17" y="35"/>
                    </a:cubicBezTo>
                    <a:cubicBezTo>
                      <a:pt x="17" y="35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9" y="31"/>
                      <a:pt x="9" y="24"/>
                      <a:pt x="8" y="18"/>
                    </a:cubicBezTo>
                    <a:cubicBezTo>
                      <a:pt x="8" y="17"/>
                      <a:pt x="7" y="14"/>
                      <a:pt x="5" y="12"/>
                    </a:cubicBezTo>
                    <a:cubicBezTo>
                      <a:pt x="3" y="7"/>
                      <a:pt x="0" y="3"/>
                      <a:pt x="2" y="1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9" y="1"/>
                      <a:pt x="10" y="1"/>
                      <a:pt x="12" y="1"/>
                    </a:cubicBezTo>
                    <a:cubicBezTo>
                      <a:pt x="13" y="1"/>
                      <a:pt x="15" y="1"/>
                      <a:pt x="16" y="1"/>
                    </a:cubicBezTo>
                    <a:cubicBezTo>
                      <a:pt x="17" y="1"/>
                      <a:pt x="19" y="1"/>
                      <a:pt x="20" y="1"/>
                    </a:cubicBezTo>
                    <a:cubicBezTo>
                      <a:pt x="20" y="1"/>
                      <a:pt x="21" y="2"/>
                      <a:pt x="22" y="2"/>
                    </a:cubicBezTo>
                    <a:cubicBezTo>
                      <a:pt x="24" y="3"/>
                      <a:pt x="26" y="4"/>
                      <a:pt x="28" y="3"/>
                    </a:cubicBezTo>
                    <a:cubicBezTo>
                      <a:pt x="28" y="3"/>
                      <a:pt x="29" y="3"/>
                      <a:pt x="30" y="3"/>
                    </a:cubicBezTo>
                    <a:cubicBezTo>
                      <a:pt x="31" y="2"/>
                      <a:pt x="33" y="2"/>
                      <a:pt x="35" y="2"/>
                    </a:cubicBezTo>
                    <a:cubicBezTo>
                      <a:pt x="36" y="2"/>
                      <a:pt x="38" y="2"/>
                      <a:pt x="38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6" y="4"/>
                      <a:pt x="35" y="5"/>
                      <a:pt x="34" y="6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29" y="5"/>
                      <a:pt x="29" y="5"/>
                    </a:cubicBezTo>
                    <a:cubicBezTo>
                      <a:pt x="27" y="6"/>
                      <a:pt x="27" y="6"/>
                      <a:pt x="27" y="8"/>
                    </a:cubicBezTo>
                    <a:cubicBezTo>
                      <a:pt x="27" y="8"/>
                      <a:pt x="27" y="8"/>
                      <a:pt x="27" y="9"/>
                    </a:cubicBezTo>
                    <a:cubicBezTo>
                      <a:pt x="27" y="10"/>
                      <a:pt x="27" y="10"/>
                      <a:pt x="27" y="11"/>
                    </a:cubicBezTo>
                    <a:cubicBezTo>
                      <a:pt x="27" y="12"/>
                      <a:pt x="28" y="14"/>
                      <a:pt x="27" y="15"/>
                    </a:cubicBezTo>
                    <a:cubicBezTo>
                      <a:pt x="26" y="15"/>
                      <a:pt x="26" y="16"/>
                      <a:pt x="25" y="16"/>
                    </a:cubicBezTo>
                    <a:cubicBezTo>
                      <a:pt x="25" y="16"/>
                      <a:pt x="25" y="16"/>
                      <a:pt x="24" y="16"/>
                    </a:cubicBezTo>
                    <a:cubicBezTo>
                      <a:pt x="24" y="16"/>
                      <a:pt x="24" y="18"/>
                      <a:pt x="24" y="19"/>
                    </a:cubicBezTo>
                    <a:cubicBezTo>
                      <a:pt x="24" y="20"/>
                      <a:pt x="24" y="20"/>
                      <a:pt x="24" y="21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6"/>
                      <a:pt x="21" y="36"/>
                      <a:pt x="20" y="36"/>
                    </a:cubicBezTo>
                    <a:close/>
                    <a:moveTo>
                      <a:pt x="16" y="33"/>
                    </a:moveTo>
                    <a:cubicBezTo>
                      <a:pt x="17" y="33"/>
                      <a:pt x="17" y="34"/>
                      <a:pt x="18" y="34"/>
                    </a:cubicBezTo>
                    <a:cubicBezTo>
                      <a:pt x="18" y="35"/>
                      <a:pt x="19" y="35"/>
                      <a:pt x="1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2" y="35"/>
                      <a:pt x="23" y="34"/>
                      <a:pt x="23" y="34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3" y="20"/>
                      <a:pt x="23" y="19"/>
                    </a:cubicBezTo>
                    <a:cubicBezTo>
                      <a:pt x="23" y="18"/>
                      <a:pt x="23" y="16"/>
                      <a:pt x="23" y="15"/>
                    </a:cubicBezTo>
                    <a:cubicBezTo>
                      <a:pt x="24" y="15"/>
                      <a:pt x="24" y="14"/>
                      <a:pt x="25" y="14"/>
                    </a:cubicBezTo>
                    <a:cubicBezTo>
                      <a:pt x="25" y="14"/>
                      <a:pt x="26" y="14"/>
                      <a:pt x="26" y="14"/>
                    </a:cubicBezTo>
                    <a:cubicBezTo>
                      <a:pt x="26" y="14"/>
                      <a:pt x="26" y="12"/>
                      <a:pt x="26" y="11"/>
                    </a:cubicBezTo>
                    <a:cubicBezTo>
                      <a:pt x="26" y="10"/>
                      <a:pt x="26" y="10"/>
                      <a:pt x="26" y="9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6"/>
                      <a:pt x="26" y="5"/>
                      <a:pt x="27" y="5"/>
                    </a:cubicBezTo>
                    <a:cubicBezTo>
                      <a:pt x="25" y="5"/>
                      <a:pt x="23" y="4"/>
                      <a:pt x="22" y="3"/>
                    </a:cubicBezTo>
                    <a:cubicBezTo>
                      <a:pt x="21" y="3"/>
                      <a:pt x="20" y="3"/>
                      <a:pt x="19" y="3"/>
                    </a:cubicBezTo>
                    <a:cubicBezTo>
                      <a:pt x="17" y="2"/>
                      <a:pt x="15" y="2"/>
                      <a:pt x="12" y="3"/>
                    </a:cubicBezTo>
                    <a:cubicBezTo>
                      <a:pt x="11" y="3"/>
                      <a:pt x="9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1"/>
                      <a:pt x="3" y="2"/>
                    </a:cubicBezTo>
                    <a:cubicBezTo>
                      <a:pt x="2" y="3"/>
                      <a:pt x="5" y="8"/>
                      <a:pt x="7" y="11"/>
                    </a:cubicBezTo>
                    <a:cubicBezTo>
                      <a:pt x="8" y="14"/>
                      <a:pt x="10" y="16"/>
                      <a:pt x="10" y="18"/>
                    </a:cubicBezTo>
                    <a:cubicBezTo>
                      <a:pt x="10" y="23"/>
                      <a:pt x="11" y="30"/>
                      <a:pt x="15" y="34"/>
                    </a:cubicBezTo>
                    <a:cubicBezTo>
                      <a:pt x="15" y="33"/>
                      <a:pt x="16" y="33"/>
                      <a:pt x="16" y="33"/>
                    </a:cubicBezTo>
                    <a:close/>
                    <a:moveTo>
                      <a:pt x="32" y="3"/>
                    </a:moveTo>
                    <a:cubicBezTo>
                      <a:pt x="33" y="3"/>
                      <a:pt x="33" y="4"/>
                      <a:pt x="34" y="4"/>
                    </a:cubicBezTo>
                    <a:cubicBezTo>
                      <a:pt x="34" y="4"/>
                      <a:pt x="35" y="3"/>
                      <a:pt x="36" y="3"/>
                    </a:cubicBezTo>
                    <a:cubicBezTo>
                      <a:pt x="35" y="3"/>
                      <a:pt x="33" y="3"/>
                      <a:pt x="32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7" name="Freeform 312"/>
              <p:cNvSpPr/>
              <p:nvPr/>
            </p:nvSpPr>
            <p:spPr bwMode="auto">
              <a:xfrm>
                <a:off x="3661" y="2180"/>
                <a:ext cx="54" cy="48"/>
              </a:xfrm>
              <a:custGeom>
                <a:avLst/>
                <a:gdLst>
                  <a:gd name="T0" fmla="*/ 0 w 23"/>
                  <a:gd name="T1" fmla="*/ 20 h 20"/>
                  <a:gd name="T2" fmla="*/ 6 w 23"/>
                  <a:gd name="T3" fmla="*/ 7 h 20"/>
                  <a:gd name="T4" fmla="*/ 11 w 23"/>
                  <a:gd name="T5" fmla="*/ 1 h 20"/>
                  <a:gd name="T6" fmla="*/ 19 w 23"/>
                  <a:gd name="T7" fmla="*/ 0 h 20"/>
                  <a:gd name="T8" fmla="*/ 22 w 23"/>
                  <a:gd name="T9" fmla="*/ 5 h 20"/>
                  <a:gd name="T10" fmla="*/ 14 w 23"/>
                  <a:gd name="T11" fmla="*/ 5 h 20"/>
                  <a:gd name="T12" fmla="*/ 14 w 23"/>
                  <a:gd name="T13" fmla="*/ 13 h 20"/>
                  <a:gd name="T14" fmla="*/ 11 w 23"/>
                  <a:gd name="T15" fmla="*/ 14 h 20"/>
                  <a:gd name="T16" fmla="*/ 11 w 23"/>
                  <a:gd name="T17" fmla="*/ 19 h 20"/>
                  <a:gd name="T18" fmla="*/ 0 w 23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0">
                    <a:moveTo>
                      <a:pt x="0" y="20"/>
                    </a:moveTo>
                    <a:cubicBezTo>
                      <a:pt x="1" y="15"/>
                      <a:pt x="5" y="12"/>
                      <a:pt x="6" y="7"/>
                    </a:cubicBezTo>
                    <a:cubicBezTo>
                      <a:pt x="7" y="5"/>
                      <a:pt x="9" y="3"/>
                      <a:pt x="11" y="1"/>
                    </a:cubicBezTo>
                    <a:cubicBezTo>
                      <a:pt x="11" y="0"/>
                      <a:pt x="18" y="0"/>
                      <a:pt x="19" y="0"/>
                    </a:cubicBezTo>
                    <a:cubicBezTo>
                      <a:pt x="23" y="0"/>
                      <a:pt x="22" y="1"/>
                      <a:pt x="22" y="5"/>
                    </a:cubicBezTo>
                    <a:cubicBezTo>
                      <a:pt x="22" y="6"/>
                      <a:pt x="16" y="5"/>
                      <a:pt x="14" y="5"/>
                    </a:cubicBezTo>
                    <a:cubicBezTo>
                      <a:pt x="13" y="5"/>
                      <a:pt x="14" y="11"/>
                      <a:pt x="14" y="13"/>
                    </a:cubicBezTo>
                    <a:cubicBezTo>
                      <a:pt x="14" y="13"/>
                      <a:pt x="11" y="13"/>
                      <a:pt x="11" y="14"/>
                    </a:cubicBezTo>
                    <a:cubicBezTo>
                      <a:pt x="10" y="15"/>
                      <a:pt x="11" y="17"/>
                      <a:pt x="11" y="19"/>
                    </a:cubicBezTo>
                    <a:cubicBezTo>
                      <a:pt x="9" y="19"/>
                      <a:pt x="1" y="17"/>
                      <a:pt x="0" y="2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8" name="Freeform 313"/>
              <p:cNvSpPr>
                <a:spLocks noEditPoints="1"/>
              </p:cNvSpPr>
              <p:nvPr/>
            </p:nvSpPr>
            <p:spPr bwMode="auto">
              <a:xfrm>
                <a:off x="3661" y="2180"/>
                <a:ext cx="54" cy="48"/>
              </a:xfrm>
              <a:custGeom>
                <a:avLst/>
                <a:gdLst>
                  <a:gd name="T0" fmla="*/ 1 w 23"/>
                  <a:gd name="T1" fmla="*/ 20 h 20"/>
                  <a:gd name="T2" fmla="*/ 0 w 23"/>
                  <a:gd name="T3" fmla="*/ 20 h 20"/>
                  <a:gd name="T4" fmla="*/ 3 w 23"/>
                  <a:gd name="T5" fmla="*/ 12 h 20"/>
                  <a:gd name="T6" fmla="*/ 6 w 23"/>
                  <a:gd name="T7" fmla="*/ 7 h 20"/>
                  <a:gd name="T8" fmla="*/ 8 w 23"/>
                  <a:gd name="T9" fmla="*/ 3 h 20"/>
                  <a:gd name="T10" fmla="*/ 10 w 23"/>
                  <a:gd name="T11" fmla="*/ 0 h 20"/>
                  <a:gd name="T12" fmla="*/ 14 w 23"/>
                  <a:gd name="T13" fmla="*/ 0 h 20"/>
                  <a:gd name="T14" fmla="*/ 18 w 23"/>
                  <a:gd name="T15" fmla="*/ 0 h 20"/>
                  <a:gd name="T16" fmla="*/ 19 w 23"/>
                  <a:gd name="T17" fmla="*/ 0 h 20"/>
                  <a:gd name="T18" fmla="*/ 23 w 23"/>
                  <a:gd name="T19" fmla="*/ 0 h 20"/>
                  <a:gd name="T20" fmla="*/ 23 w 23"/>
                  <a:gd name="T21" fmla="*/ 4 h 20"/>
                  <a:gd name="T22" fmla="*/ 23 w 23"/>
                  <a:gd name="T23" fmla="*/ 5 h 20"/>
                  <a:gd name="T24" fmla="*/ 19 w 23"/>
                  <a:gd name="T25" fmla="*/ 6 h 20"/>
                  <a:gd name="T26" fmla="*/ 16 w 23"/>
                  <a:gd name="T27" fmla="*/ 6 h 20"/>
                  <a:gd name="T28" fmla="*/ 14 w 23"/>
                  <a:gd name="T29" fmla="*/ 6 h 20"/>
                  <a:gd name="T30" fmla="*/ 14 w 23"/>
                  <a:gd name="T31" fmla="*/ 11 h 20"/>
                  <a:gd name="T32" fmla="*/ 14 w 23"/>
                  <a:gd name="T33" fmla="*/ 13 h 20"/>
                  <a:gd name="T34" fmla="*/ 13 w 23"/>
                  <a:gd name="T35" fmla="*/ 14 h 20"/>
                  <a:gd name="T36" fmla="*/ 11 w 23"/>
                  <a:gd name="T37" fmla="*/ 14 h 20"/>
                  <a:gd name="T38" fmla="*/ 11 w 23"/>
                  <a:gd name="T39" fmla="*/ 17 h 20"/>
                  <a:gd name="T40" fmla="*/ 12 w 23"/>
                  <a:gd name="T41" fmla="*/ 19 h 20"/>
                  <a:gd name="T42" fmla="*/ 12 w 23"/>
                  <a:gd name="T43" fmla="*/ 19 h 20"/>
                  <a:gd name="T44" fmla="*/ 11 w 23"/>
                  <a:gd name="T45" fmla="*/ 19 h 20"/>
                  <a:gd name="T46" fmla="*/ 11 w 23"/>
                  <a:gd name="T47" fmla="*/ 19 h 20"/>
                  <a:gd name="T48" fmla="*/ 9 w 23"/>
                  <a:gd name="T49" fmla="*/ 19 h 20"/>
                  <a:gd name="T50" fmla="*/ 5 w 23"/>
                  <a:gd name="T51" fmla="*/ 19 h 20"/>
                  <a:gd name="T52" fmla="*/ 1 w 23"/>
                  <a:gd name="T53" fmla="*/ 20 h 20"/>
                  <a:gd name="T54" fmla="*/ 14 w 23"/>
                  <a:gd name="T55" fmla="*/ 1 h 20"/>
                  <a:gd name="T56" fmla="*/ 11 w 23"/>
                  <a:gd name="T57" fmla="*/ 1 h 20"/>
                  <a:gd name="T58" fmla="*/ 9 w 23"/>
                  <a:gd name="T59" fmla="*/ 4 h 20"/>
                  <a:gd name="T60" fmla="*/ 7 w 23"/>
                  <a:gd name="T61" fmla="*/ 7 h 20"/>
                  <a:gd name="T62" fmla="*/ 4 w 23"/>
                  <a:gd name="T63" fmla="*/ 13 h 20"/>
                  <a:gd name="T64" fmla="*/ 1 w 23"/>
                  <a:gd name="T65" fmla="*/ 18 h 20"/>
                  <a:gd name="T66" fmla="*/ 5 w 23"/>
                  <a:gd name="T67" fmla="*/ 18 h 20"/>
                  <a:gd name="T68" fmla="*/ 9 w 23"/>
                  <a:gd name="T69" fmla="*/ 18 h 20"/>
                  <a:gd name="T70" fmla="*/ 10 w 23"/>
                  <a:gd name="T71" fmla="*/ 18 h 20"/>
                  <a:gd name="T72" fmla="*/ 10 w 23"/>
                  <a:gd name="T73" fmla="*/ 18 h 20"/>
                  <a:gd name="T74" fmla="*/ 10 w 23"/>
                  <a:gd name="T75" fmla="*/ 14 h 20"/>
                  <a:gd name="T76" fmla="*/ 12 w 23"/>
                  <a:gd name="T77" fmla="*/ 12 h 20"/>
                  <a:gd name="T78" fmla="*/ 13 w 23"/>
                  <a:gd name="T79" fmla="*/ 12 h 20"/>
                  <a:gd name="T80" fmla="*/ 13 w 23"/>
                  <a:gd name="T81" fmla="*/ 11 h 20"/>
                  <a:gd name="T82" fmla="*/ 14 w 23"/>
                  <a:gd name="T83" fmla="*/ 5 h 20"/>
                  <a:gd name="T84" fmla="*/ 14 w 23"/>
                  <a:gd name="T85" fmla="*/ 5 h 20"/>
                  <a:gd name="T86" fmla="*/ 16 w 23"/>
                  <a:gd name="T87" fmla="*/ 5 h 20"/>
                  <a:gd name="T88" fmla="*/ 19 w 23"/>
                  <a:gd name="T89" fmla="*/ 5 h 20"/>
                  <a:gd name="T90" fmla="*/ 22 w 23"/>
                  <a:gd name="T91" fmla="*/ 4 h 20"/>
                  <a:gd name="T92" fmla="*/ 22 w 23"/>
                  <a:gd name="T93" fmla="*/ 3 h 20"/>
                  <a:gd name="T94" fmla="*/ 22 w 23"/>
                  <a:gd name="T95" fmla="*/ 1 h 20"/>
                  <a:gd name="T96" fmla="*/ 19 w 23"/>
                  <a:gd name="T97" fmla="*/ 1 h 20"/>
                  <a:gd name="T98" fmla="*/ 18 w 23"/>
                  <a:gd name="T99" fmla="*/ 1 h 20"/>
                  <a:gd name="T100" fmla="*/ 14 w 23"/>
                  <a:gd name="T10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" h="20">
                    <a:moveTo>
                      <a:pt x="1" y="2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17"/>
                      <a:pt x="1" y="15"/>
                      <a:pt x="3" y="12"/>
                    </a:cubicBezTo>
                    <a:cubicBezTo>
                      <a:pt x="4" y="11"/>
                      <a:pt x="5" y="9"/>
                      <a:pt x="6" y="7"/>
                    </a:cubicBezTo>
                    <a:cubicBezTo>
                      <a:pt x="6" y="5"/>
                      <a:pt x="7" y="4"/>
                      <a:pt x="8" y="3"/>
                    </a:cubicBezTo>
                    <a:cubicBezTo>
                      <a:pt x="9" y="2"/>
                      <a:pt x="10" y="2"/>
                      <a:pt x="10" y="0"/>
                    </a:cubicBezTo>
                    <a:cubicBezTo>
                      <a:pt x="10" y="0"/>
                      <a:pt x="11" y="0"/>
                      <a:pt x="14" y="0"/>
                    </a:cubicBezTo>
                    <a:cubicBezTo>
                      <a:pt x="15" y="0"/>
                      <a:pt x="17" y="0"/>
                      <a:pt x="18" y="0"/>
                    </a:cubicBezTo>
                    <a:cubicBezTo>
                      <a:pt x="18" y="0"/>
                      <a:pt x="19" y="0"/>
                      <a:pt x="19" y="0"/>
                    </a:cubicBezTo>
                    <a:cubicBezTo>
                      <a:pt x="21" y="0"/>
                      <a:pt x="22" y="0"/>
                      <a:pt x="23" y="0"/>
                    </a:cubicBezTo>
                    <a:cubicBezTo>
                      <a:pt x="23" y="1"/>
                      <a:pt x="23" y="2"/>
                      <a:pt x="23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6"/>
                      <a:pt x="20" y="6"/>
                      <a:pt x="19" y="6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6"/>
                      <a:pt x="15" y="6"/>
                      <a:pt x="14" y="6"/>
                    </a:cubicBezTo>
                    <a:cubicBezTo>
                      <a:pt x="14" y="6"/>
                      <a:pt x="14" y="10"/>
                      <a:pt x="14" y="11"/>
                    </a:cubicBezTo>
                    <a:cubicBezTo>
                      <a:pt x="14" y="12"/>
                      <a:pt x="14" y="12"/>
                      <a:pt x="14" y="13"/>
                    </a:cubicBezTo>
                    <a:cubicBezTo>
                      <a:pt x="14" y="13"/>
                      <a:pt x="14" y="13"/>
                      <a:pt x="13" y="14"/>
                    </a:cubicBezTo>
                    <a:cubicBezTo>
                      <a:pt x="12" y="14"/>
                      <a:pt x="11" y="14"/>
                      <a:pt x="11" y="14"/>
                    </a:cubicBezTo>
                    <a:cubicBezTo>
                      <a:pt x="11" y="15"/>
                      <a:pt x="11" y="16"/>
                      <a:pt x="11" y="17"/>
                    </a:cubicBezTo>
                    <a:cubicBezTo>
                      <a:pt x="11" y="18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9"/>
                      <a:pt x="10" y="19"/>
                      <a:pt x="9" y="19"/>
                    </a:cubicBezTo>
                    <a:cubicBezTo>
                      <a:pt x="8" y="19"/>
                      <a:pt x="6" y="19"/>
                      <a:pt x="5" y="19"/>
                    </a:cubicBezTo>
                    <a:cubicBezTo>
                      <a:pt x="2" y="19"/>
                      <a:pt x="1" y="20"/>
                      <a:pt x="1" y="20"/>
                    </a:cubicBezTo>
                    <a:close/>
                    <a:moveTo>
                      <a:pt x="14" y="1"/>
                    </a:moveTo>
                    <a:cubicBezTo>
                      <a:pt x="12" y="1"/>
                      <a:pt x="11" y="1"/>
                      <a:pt x="11" y="1"/>
                    </a:cubicBezTo>
                    <a:cubicBezTo>
                      <a:pt x="11" y="2"/>
                      <a:pt x="10" y="3"/>
                      <a:pt x="9" y="4"/>
                    </a:cubicBezTo>
                    <a:cubicBezTo>
                      <a:pt x="8" y="5"/>
                      <a:pt x="7" y="6"/>
                      <a:pt x="7" y="7"/>
                    </a:cubicBezTo>
                    <a:cubicBezTo>
                      <a:pt x="6" y="9"/>
                      <a:pt x="5" y="11"/>
                      <a:pt x="4" y="13"/>
                    </a:cubicBezTo>
                    <a:cubicBezTo>
                      <a:pt x="3" y="15"/>
                      <a:pt x="2" y="16"/>
                      <a:pt x="1" y="18"/>
                    </a:cubicBezTo>
                    <a:cubicBezTo>
                      <a:pt x="2" y="18"/>
                      <a:pt x="4" y="18"/>
                      <a:pt x="5" y="18"/>
                    </a:cubicBezTo>
                    <a:cubicBezTo>
                      <a:pt x="6" y="18"/>
                      <a:pt x="8" y="18"/>
                      <a:pt x="9" y="18"/>
                    </a:cubicBezTo>
                    <a:cubicBezTo>
                      <a:pt x="9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6"/>
                      <a:pt x="9" y="15"/>
                      <a:pt x="10" y="14"/>
                    </a:cubicBezTo>
                    <a:cubicBezTo>
                      <a:pt x="11" y="13"/>
                      <a:pt x="11" y="13"/>
                      <a:pt x="12" y="12"/>
                    </a:cubicBezTo>
                    <a:cubicBezTo>
                      <a:pt x="12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1"/>
                    </a:cubicBezTo>
                    <a:cubicBezTo>
                      <a:pt x="13" y="8"/>
                      <a:pt x="13" y="6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5" y="5"/>
                      <a:pt x="16" y="5"/>
                    </a:cubicBezTo>
                    <a:cubicBezTo>
                      <a:pt x="17" y="5"/>
                      <a:pt x="18" y="5"/>
                      <a:pt x="19" y="5"/>
                    </a:cubicBezTo>
                    <a:cubicBezTo>
                      <a:pt x="21" y="5"/>
                      <a:pt x="22" y="5"/>
                      <a:pt x="22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2"/>
                      <a:pt x="22" y="2"/>
                      <a:pt x="22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6" y="1"/>
                      <a:pt x="15" y="1"/>
                      <a:pt x="14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59" name="Freeform 314"/>
              <p:cNvSpPr/>
              <p:nvPr/>
            </p:nvSpPr>
            <p:spPr bwMode="auto">
              <a:xfrm>
                <a:off x="3905" y="2214"/>
                <a:ext cx="109" cy="125"/>
              </a:xfrm>
              <a:custGeom>
                <a:avLst/>
                <a:gdLst>
                  <a:gd name="T0" fmla="*/ 36 w 46"/>
                  <a:gd name="T1" fmla="*/ 0 h 53"/>
                  <a:gd name="T2" fmla="*/ 35 w 46"/>
                  <a:gd name="T3" fmla="*/ 1 h 53"/>
                  <a:gd name="T4" fmla="*/ 32 w 46"/>
                  <a:gd name="T5" fmla="*/ 4 h 53"/>
                  <a:gd name="T6" fmla="*/ 25 w 46"/>
                  <a:gd name="T7" fmla="*/ 3 h 53"/>
                  <a:gd name="T8" fmla="*/ 26 w 46"/>
                  <a:gd name="T9" fmla="*/ 3 h 53"/>
                  <a:gd name="T10" fmla="*/ 13 w 46"/>
                  <a:gd name="T11" fmla="*/ 3 h 53"/>
                  <a:gd name="T12" fmla="*/ 9 w 46"/>
                  <a:gd name="T13" fmla="*/ 4 h 53"/>
                  <a:gd name="T14" fmla="*/ 9 w 46"/>
                  <a:gd name="T15" fmla="*/ 8 h 53"/>
                  <a:gd name="T16" fmla="*/ 6 w 46"/>
                  <a:gd name="T17" fmla="*/ 9 h 53"/>
                  <a:gd name="T18" fmla="*/ 5 w 46"/>
                  <a:gd name="T19" fmla="*/ 21 h 53"/>
                  <a:gd name="T20" fmla="*/ 0 w 46"/>
                  <a:gd name="T21" fmla="*/ 29 h 53"/>
                  <a:gd name="T22" fmla="*/ 3 w 46"/>
                  <a:gd name="T23" fmla="*/ 34 h 53"/>
                  <a:gd name="T24" fmla="*/ 4 w 46"/>
                  <a:gd name="T25" fmla="*/ 38 h 53"/>
                  <a:gd name="T26" fmla="*/ 6 w 46"/>
                  <a:gd name="T27" fmla="*/ 40 h 53"/>
                  <a:gd name="T28" fmla="*/ 9 w 46"/>
                  <a:gd name="T29" fmla="*/ 41 h 53"/>
                  <a:gd name="T30" fmla="*/ 9 w 46"/>
                  <a:gd name="T31" fmla="*/ 43 h 53"/>
                  <a:gd name="T32" fmla="*/ 13 w 46"/>
                  <a:gd name="T33" fmla="*/ 46 h 53"/>
                  <a:gd name="T34" fmla="*/ 18 w 46"/>
                  <a:gd name="T35" fmla="*/ 51 h 53"/>
                  <a:gd name="T36" fmla="*/ 24 w 46"/>
                  <a:gd name="T37" fmla="*/ 53 h 53"/>
                  <a:gd name="T38" fmla="*/ 33 w 46"/>
                  <a:gd name="T39" fmla="*/ 51 h 53"/>
                  <a:gd name="T40" fmla="*/ 37 w 46"/>
                  <a:gd name="T41" fmla="*/ 51 h 53"/>
                  <a:gd name="T42" fmla="*/ 35 w 46"/>
                  <a:gd name="T43" fmla="*/ 48 h 53"/>
                  <a:gd name="T44" fmla="*/ 30 w 46"/>
                  <a:gd name="T45" fmla="*/ 42 h 53"/>
                  <a:gd name="T46" fmla="*/ 33 w 46"/>
                  <a:gd name="T47" fmla="*/ 39 h 53"/>
                  <a:gd name="T48" fmla="*/ 33 w 46"/>
                  <a:gd name="T49" fmla="*/ 35 h 53"/>
                  <a:gd name="T50" fmla="*/ 35 w 46"/>
                  <a:gd name="T51" fmla="*/ 34 h 53"/>
                  <a:gd name="T52" fmla="*/ 36 w 46"/>
                  <a:gd name="T53" fmla="*/ 31 h 53"/>
                  <a:gd name="T54" fmla="*/ 38 w 46"/>
                  <a:gd name="T55" fmla="*/ 28 h 53"/>
                  <a:gd name="T56" fmla="*/ 39 w 46"/>
                  <a:gd name="T57" fmla="*/ 22 h 53"/>
                  <a:gd name="T58" fmla="*/ 42 w 46"/>
                  <a:gd name="T59" fmla="*/ 16 h 53"/>
                  <a:gd name="T60" fmla="*/ 41 w 46"/>
                  <a:gd name="T61" fmla="*/ 12 h 53"/>
                  <a:gd name="T62" fmla="*/ 40 w 46"/>
                  <a:gd name="T63" fmla="*/ 5 h 53"/>
                  <a:gd name="T64" fmla="*/ 40 w 46"/>
                  <a:gd name="T65" fmla="*/ 3 h 53"/>
                  <a:gd name="T66" fmla="*/ 36 w 46"/>
                  <a:gd name="T6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" h="53">
                    <a:moveTo>
                      <a:pt x="36" y="0"/>
                    </a:moveTo>
                    <a:cubicBezTo>
                      <a:pt x="36" y="0"/>
                      <a:pt x="35" y="1"/>
                      <a:pt x="35" y="1"/>
                    </a:cubicBezTo>
                    <a:cubicBezTo>
                      <a:pt x="34" y="2"/>
                      <a:pt x="33" y="4"/>
                      <a:pt x="32" y="4"/>
                    </a:cubicBezTo>
                    <a:cubicBezTo>
                      <a:pt x="31" y="4"/>
                      <a:pt x="27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3" y="5"/>
                      <a:pt x="16" y="3"/>
                      <a:pt x="13" y="3"/>
                    </a:cubicBezTo>
                    <a:cubicBezTo>
                      <a:pt x="11" y="3"/>
                      <a:pt x="9" y="2"/>
                      <a:pt x="9" y="4"/>
                    </a:cubicBezTo>
                    <a:cubicBezTo>
                      <a:pt x="9" y="5"/>
                      <a:pt x="9" y="7"/>
                      <a:pt x="9" y="8"/>
                    </a:cubicBezTo>
                    <a:cubicBezTo>
                      <a:pt x="9" y="9"/>
                      <a:pt x="6" y="8"/>
                      <a:pt x="6" y="9"/>
                    </a:cubicBezTo>
                    <a:cubicBezTo>
                      <a:pt x="4" y="11"/>
                      <a:pt x="8" y="20"/>
                      <a:pt x="5" y="21"/>
                    </a:cubicBezTo>
                    <a:cubicBezTo>
                      <a:pt x="2" y="21"/>
                      <a:pt x="0" y="26"/>
                      <a:pt x="0" y="29"/>
                    </a:cubicBezTo>
                    <a:cubicBezTo>
                      <a:pt x="2" y="28"/>
                      <a:pt x="2" y="33"/>
                      <a:pt x="3" y="34"/>
                    </a:cubicBezTo>
                    <a:cubicBezTo>
                      <a:pt x="4" y="35"/>
                      <a:pt x="4" y="36"/>
                      <a:pt x="4" y="38"/>
                    </a:cubicBezTo>
                    <a:cubicBezTo>
                      <a:pt x="4" y="39"/>
                      <a:pt x="5" y="40"/>
                      <a:pt x="6" y="40"/>
                    </a:cubicBezTo>
                    <a:cubicBezTo>
                      <a:pt x="7" y="41"/>
                      <a:pt x="8" y="41"/>
                      <a:pt x="9" y="41"/>
                    </a:cubicBezTo>
                    <a:cubicBezTo>
                      <a:pt x="9" y="41"/>
                      <a:pt x="9" y="42"/>
                      <a:pt x="9" y="43"/>
                    </a:cubicBezTo>
                    <a:cubicBezTo>
                      <a:pt x="11" y="44"/>
                      <a:pt x="12" y="44"/>
                      <a:pt x="13" y="46"/>
                    </a:cubicBezTo>
                    <a:cubicBezTo>
                      <a:pt x="13" y="47"/>
                      <a:pt x="17" y="52"/>
                      <a:pt x="18" y="51"/>
                    </a:cubicBezTo>
                    <a:cubicBezTo>
                      <a:pt x="21" y="49"/>
                      <a:pt x="22" y="53"/>
                      <a:pt x="24" y="53"/>
                    </a:cubicBezTo>
                    <a:cubicBezTo>
                      <a:pt x="28" y="53"/>
                      <a:pt x="31" y="53"/>
                      <a:pt x="33" y="51"/>
                    </a:cubicBezTo>
                    <a:cubicBezTo>
                      <a:pt x="34" y="50"/>
                      <a:pt x="36" y="51"/>
                      <a:pt x="37" y="51"/>
                    </a:cubicBezTo>
                    <a:cubicBezTo>
                      <a:pt x="39" y="49"/>
                      <a:pt x="36" y="48"/>
                      <a:pt x="35" y="48"/>
                    </a:cubicBezTo>
                    <a:cubicBezTo>
                      <a:pt x="34" y="45"/>
                      <a:pt x="33" y="42"/>
                      <a:pt x="30" y="42"/>
                    </a:cubicBezTo>
                    <a:cubicBezTo>
                      <a:pt x="30" y="40"/>
                      <a:pt x="32" y="41"/>
                      <a:pt x="33" y="39"/>
                    </a:cubicBezTo>
                    <a:cubicBezTo>
                      <a:pt x="33" y="38"/>
                      <a:pt x="33" y="36"/>
                      <a:pt x="33" y="35"/>
                    </a:cubicBezTo>
                    <a:cubicBezTo>
                      <a:pt x="33" y="34"/>
                      <a:pt x="34" y="34"/>
                      <a:pt x="35" y="34"/>
                    </a:cubicBezTo>
                    <a:cubicBezTo>
                      <a:pt x="35" y="33"/>
                      <a:pt x="35" y="32"/>
                      <a:pt x="36" y="31"/>
                    </a:cubicBezTo>
                    <a:cubicBezTo>
                      <a:pt x="36" y="30"/>
                      <a:pt x="38" y="29"/>
                      <a:pt x="38" y="28"/>
                    </a:cubicBezTo>
                    <a:cubicBezTo>
                      <a:pt x="39" y="26"/>
                      <a:pt x="38" y="24"/>
                      <a:pt x="39" y="22"/>
                    </a:cubicBezTo>
                    <a:cubicBezTo>
                      <a:pt x="40" y="19"/>
                      <a:pt x="39" y="17"/>
                      <a:pt x="42" y="16"/>
                    </a:cubicBezTo>
                    <a:cubicBezTo>
                      <a:pt x="46" y="14"/>
                      <a:pt x="42" y="14"/>
                      <a:pt x="41" y="12"/>
                    </a:cubicBezTo>
                    <a:cubicBezTo>
                      <a:pt x="40" y="10"/>
                      <a:pt x="42" y="7"/>
                      <a:pt x="40" y="5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39" y="2"/>
                      <a:pt x="38" y="1"/>
                      <a:pt x="36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0" name="Freeform 315"/>
              <p:cNvSpPr>
                <a:spLocks noEditPoints="1"/>
              </p:cNvSpPr>
              <p:nvPr/>
            </p:nvSpPr>
            <p:spPr bwMode="auto">
              <a:xfrm>
                <a:off x="3903" y="2211"/>
                <a:ext cx="109" cy="131"/>
              </a:xfrm>
              <a:custGeom>
                <a:avLst/>
                <a:gdLst>
                  <a:gd name="T0" fmla="*/ 20 w 46"/>
                  <a:gd name="T1" fmla="*/ 52 h 55"/>
                  <a:gd name="T2" fmla="*/ 10 w 46"/>
                  <a:gd name="T3" fmla="*/ 44 h 55"/>
                  <a:gd name="T4" fmla="*/ 9 w 46"/>
                  <a:gd name="T5" fmla="*/ 43 h 55"/>
                  <a:gd name="T6" fmla="*/ 5 w 46"/>
                  <a:gd name="T7" fmla="*/ 39 h 55"/>
                  <a:gd name="T8" fmla="*/ 3 w 46"/>
                  <a:gd name="T9" fmla="*/ 33 h 55"/>
                  <a:gd name="T10" fmla="*/ 0 w 46"/>
                  <a:gd name="T11" fmla="*/ 31 h 55"/>
                  <a:gd name="T12" fmla="*/ 6 w 46"/>
                  <a:gd name="T13" fmla="*/ 21 h 55"/>
                  <a:gd name="T14" fmla="*/ 7 w 46"/>
                  <a:gd name="T15" fmla="*/ 9 h 55"/>
                  <a:gd name="T16" fmla="*/ 9 w 46"/>
                  <a:gd name="T17" fmla="*/ 5 h 55"/>
                  <a:gd name="T18" fmla="*/ 14 w 46"/>
                  <a:gd name="T19" fmla="*/ 3 h 55"/>
                  <a:gd name="T20" fmla="*/ 26 w 46"/>
                  <a:gd name="T21" fmla="*/ 3 h 55"/>
                  <a:gd name="T22" fmla="*/ 29 w 46"/>
                  <a:gd name="T23" fmla="*/ 4 h 55"/>
                  <a:gd name="T24" fmla="*/ 37 w 46"/>
                  <a:gd name="T25" fmla="*/ 0 h 55"/>
                  <a:gd name="T26" fmla="*/ 40 w 46"/>
                  <a:gd name="T27" fmla="*/ 2 h 55"/>
                  <a:gd name="T28" fmla="*/ 42 w 46"/>
                  <a:gd name="T29" fmla="*/ 6 h 55"/>
                  <a:gd name="T30" fmla="*/ 44 w 46"/>
                  <a:gd name="T31" fmla="*/ 14 h 55"/>
                  <a:gd name="T32" fmla="*/ 41 w 46"/>
                  <a:gd name="T33" fmla="*/ 22 h 55"/>
                  <a:gd name="T34" fmla="*/ 40 w 46"/>
                  <a:gd name="T35" fmla="*/ 30 h 55"/>
                  <a:gd name="T36" fmla="*/ 37 w 46"/>
                  <a:gd name="T37" fmla="*/ 33 h 55"/>
                  <a:gd name="T38" fmla="*/ 35 w 46"/>
                  <a:gd name="T39" fmla="*/ 36 h 55"/>
                  <a:gd name="T40" fmla="*/ 32 w 46"/>
                  <a:gd name="T41" fmla="*/ 42 h 55"/>
                  <a:gd name="T42" fmla="*/ 39 w 46"/>
                  <a:gd name="T43" fmla="*/ 50 h 55"/>
                  <a:gd name="T44" fmla="*/ 37 w 46"/>
                  <a:gd name="T45" fmla="*/ 52 h 55"/>
                  <a:gd name="T46" fmla="*/ 35 w 46"/>
                  <a:gd name="T47" fmla="*/ 52 h 55"/>
                  <a:gd name="T48" fmla="*/ 21 w 46"/>
                  <a:gd name="T49" fmla="*/ 51 h 55"/>
                  <a:gd name="T50" fmla="*/ 25 w 46"/>
                  <a:gd name="T51" fmla="*/ 54 h 55"/>
                  <a:gd name="T52" fmla="*/ 34 w 46"/>
                  <a:gd name="T53" fmla="*/ 51 h 55"/>
                  <a:gd name="T54" fmla="*/ 38 w 46"/>
                  <a:gd name="T55" fmla="*/ 51 h 55"/>
                  <a:gd name="T56" fmla="*/ 36 w 46"/>
                  <a:gd name="T57" fmla="*/ 49 h 55"/>
                  <a:gd name="T58" fmla="*/ 30 w 46"/>
                  <a:gd name="T59" fmla="*/ 43 h 55"/>
                  <a:gd name="T60" fmla="*/ 33 w 46"/>
                  <a:gd name="T61" fmla="*/ 36 h 55"/>
                  <a:gd name="T62" fmla="*/ 35 w 46"/>
                  <a:gd name="T63" fmla="*/ 33 h 55"/>
                  <a:gd name="T64" fmla="*/ 39 w 46"/>
                  <a:gd name="T65" fmla="*/ 29 h 55"/>
                  <a:gd name="T66" fmla="*/ 40 w 46"/>
                  <a:gd name="T67" fmla="*/ 21 h 55"/>
                  <a:gd name="T68" fmla="*/ 43 w 46"/>
                  <a:gd name="T69" fmla="*/ 15 h 55"/>
                  <a:gd name="T70" fmla="*/ 41 w 46"/>
                  <a:gd name="T71" fmla="*/ 7 h 55"/>
                  <a:gd name="T72" fmla="*/ 39 w 46"/>
                  <a:gd name="T73" fmla="*/ 3 h 55"/>
                  <a:gd name="T74" fmla="*/ 33 w 46"/>
                  <a:gd name="T75" fmla="*/ 5 h 55"/>
                  <a:gd name="T76" fmla="*/ 26 w 46"/>
                  <a:gd name="T77" fmla="*/ 5 h 55"/>
                  <a:gd name="T78" fmla="*/ 14 w 46"/>
                  <a:gd name="T79" fmla="*/ 5 h 55"/>
                  <a:gd name="T80" fmla="*/ 10 w 46"/>
                  <a:gd name="T81" fmla="*/ 5 h 55"/>
                  <a:gd name="T82" fmla="*/ 8 w 46"/>
                  <a:gd name="T83" fmla="*/ 10 h 55"/>
                  <a:gd name="T84" fmla="*/ 7 w 46"/>
                  <a:gd name="T85" fmla="*/ 21 h 55"/>
                  <a:gd name="T86" fmla="*/ 4 w 46"/>
                  <a:gd name="T87" fmla="*/ 33 h 55"/>
                  <a:gd name="T88" fmla="*/ 6 w 46"/>
                  <a:gd name="T89" fmla="*/ 39 h 55"/>
                  <a:gd name="T90" fmla="*/ 10 w 46"/>
                  <a:gd name="T91" fmla="*/ 41 h 55"/>
                  <a:gd name="T92" fmla="*/ 11 w 46"/>
                  <a:gd name="T93" fmla="*/ 43 h 55"/>
                  <a:gd name="T94" fmla="*/ 21 w 46"/>
                  <a:gd name="T95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" h="55">
                    <a:moveTo>
                      <a:pt x="25" y="55"/>
                    </a:moveTo>
                    <a:cubicBezTo>
                      <a:pt x="24" y="55"/>
                      <a:pt x="23" y="54"/>
                      <a:pt x="23" y="53"/>
                    </a:cubicBezTo>
                    <a:cubicBezTo>
                      <a:pt x="22" y="52"/>
                      <a:pt x="21" y="52"/>
                      <a:pt x="20" y="52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7" y="53"/>
                      <a:pt x="13" y="48"/>
                      <a:pt x="13" y="47"/>
                    </a:cubicBezTo>
                    <a:cubicBezTo>
                      <a:pt x="12" y="46"/>
                      <a:pt x="12" y="45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8" y="42"/>
                      <a:pt x="8" y="42"/>
                      <a:pt x="7" y="42"/>
                    </a:cubicBezTo>
                    <a:cubicBezTo>
                      <a:pt x="6" y="41"/>
                      <a:pt x="5" y="40"/>
                      <a:pt x="5" y="39"/>
                    </a:cubicBezTo>
                    <a:cubicBezTo>
                      <a:pt x="5" y="37"/>
                      <a:pt x="5" y="37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5"/>
                      <a:pt x="3" y="34"/>
                      <a:pt x="3" y="33"/>
                    </a:cubicBezTo>
                    <a:cubicBezTo>
                      <a:pt x="2" y="33"/>
                      <a:pt x="2" y="30"/>
                      <a:pt x="2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1" y="27"/>
                      <a:pt x="2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0"/>
                      <a:pt x="6" y="17"/>
                      <a:pt x="6" y="15"/>
                    </a:cubicBezTo>
                    <a:cubicBezTo>
                      <a:pt x="6" y="13"/>
                      <a:pt x="5" y="10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4"/>
                      <a:pt x="9" y="3"/>
                      <a:pt x="11" y="3"/>
                    </a:cubicBezTo>
                    <a:cubicBezTo>
                      <a:pt x="12" y="3"/>
                      <a:pt x="12" y="3"/>
                      <a:pt x="13" y="3"/>
                    </a:cubicBezTo>
                    <a:cubicBezTo>
                      <a:pt x="13" y="3"/>
                      <a:pt x="13" y="3"/>
                      <a:pt x="14" y="3"/>
                    </a:cubicBezTo>
                    <a:cubicBezTo>
                      <a:pt x="15" y="3"/>
                      <a:pt x="16" y="4"/>
                      <a:pt x="17" y="4"/>
                    </a:cubicBezTo>
                    <a:cubicBezTo>
                      <a:pt x="19" y="4"/>
                      <a:pt x="20" y="4"/>
                      <a:pt x="22" y="4"/>
                    </a:cubicBezTo>
                    <a:cubicBezTo>
                      <a:pt x="24" y="4"/>
                      <a:pt x="26" y="4"/>
                      <a:pt x="26" y="3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9" y="4"/>
                    </a:cubicBezTo>
                    <a:cubicBezTo>
                      <a:pt x="31" y="4"/>
                      <a:pt x="32" y="4"/>
                      <a:pt x="33" y="4"/>
                    </a:cubicBezTo>
                    <a:cubicBezTo>
                      <a:pt x="33" y="4"/>
                      <a:pt x="35" y="2"/>
                      <a:pt x="35" y="2"/>
                    </a:cubicBezTo>
                    <a:cubicBezTo>
                      <a:pt x="35" y="1"/>
                      <a:pt x="37" y="0"/>
                      <a:pt x="3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9" y="1"/>
                      <a:pt x="39" y="2"/>
                      <a:pt x="40" y="2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2" y="4"/>
                      <a:pt x="42" y="4"/>
                      <a:pt x="42" y="5"/>
                    </a:cubicBezTo>
                    <a:cubicBezTo>
                      <a:pt x="42" y="5"/>
                      <a:pt x="42" y="6"/>
                      <a:pt x="42" y="6"/>
                    </a:cubicBezTo>
                    <a:cubicBezTo>
                      <a:pt x="43" y="7"/>
                      <a:pt x="43" y="8"/>
                      <a:pt x="43" y="10"/>
                    </a:cubicBezTo>
                    <a:cubicBezTo>
                      <a:pt x="43" y="11"/>
                      <a:pt x="42" y="12"/>
                      <a:pt x="43" y="12"/>
                    </a:cubicBezTo>
                    <a:cubicBezTo>
                      <a:pt x="43" y="13"/>
                      <a:pt x="44" y="14"/>
                      <a:pt x="44" y="14"/>
                    </a:cubicBezTo>
                    <a:cubicBezTo>
                      <a:pt x="45" y="15"/>
                      <a:pt x="46" y="15"/>
                      <a:pt x="46" y="16"/>
                    </a:cubicBezTo>
                    <a:cubicBezTo>
                      <a:pt x="45" y="17"/>
                      <a:pt x="45" y="17"/>
                      <a:pt x="43" y="18"/>
                    </a:cubicBezTo>
                    <a:cubicBezTo>
                      <a:pt x="42" y="18"/>
                      <a:pt x="41" y="20"/>
                      <a:pt x="41" y="22"/>
                    </a:cubicBezTo>
                    <a:cubicBezTo>
                      <a:pt x="41" y="22"/>
                      <a:pt x="41" y="23"/>
                      <a:pt x="41" y="23"/>
                    </a:cubicBezTo>
                    <a:cubicBezTo>
                      <a:pt x="40" y="24"/>
                      <a:pt x="40" y="25"/>
                      <a:pt x="40" y="26"/>
                    </a:cubicBezTo>
                    <a:cubicBezTo>
                      <a:pt x="40" y="27"/>
                      <a:pt x="40" y="28"/>
                      <a:pt x="40" y="30"/>
                    </a:cubicBezTo>
                    <a:cubicBezTo>
                      <a:pt x="39" y="30"/>
                      <a:pt x="39" y="31"/>
                      <a:pt x="38" y="32"/>
                    </a:cubicBezTo>
                    <a:cubicBezTo>
                      <a:pt x="38" y="32"/>
                      <a:pt x="37" y="32"/>
                      <a:pt x="37" y="32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4"/>
                      <a:pt x="37" y="34"/>
                      <a:pt x="36" y="35"/>
                    </a:cubicBezTo>
                    <a:cubicBezTo>
                      <a:pt x="36" y="35"/>
                      <a:pt x="36" y="36"/>
                      <a:pt x="35" y="36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4" y="42"/>
                      <a:pt x="33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5" y="43"/>
                      <a:pt x="36" y="47"/>
                      <a:pt x="37" y="48"/>
                    </a:cubicBezTo>
                    <a:cubicBezTo>
                      <a:pt x="37" y="48"/>
                      <a:pt x="37" y="48"/>
                      <a:pt x="37" y="49"/>
                    </a:cubicBezTo>
                    <a:cubicBezTo>
                      <a:pt x="38" y="49"/>
                      <a:pt x="39" y="50"/>
                      <a:pt x="39" y="50"/>
                    </a:cubicBezTo>
                    <a:cubicBezTo>
                      <a:pt x="39" y="51"/>
                      <a:pt x="39" y="52"/>
                      <a:pt x="39" y="52"/>
                    </a:cubicBezTo>
                    <a:cubicBezTo>
                      <a:pt x="38" y="52"/>
                      <a:pt x="38" y="52"/>
                      <a:pt x="37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7" y="52"/>
                      <a:pt x="37" y="52"/>
                      <a:pt x="36" y="52"/>
                    </a:cubicBezTo>
                    <a:cubicBezTo>
                      <a:pt x="36" y="52"/>
                      <a:pt x="36" y="52"/>
                      <a:pt x="35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2" y="55"/>
                      <a:pt x="30" y="55"/>
                      <a:pt x="27" y="55"/>
                    </a:cubicBezTo>
                    <a:cubicBezTo>
                      <a:pt x="27" y="55"/>
                      <a:pt x="26" y="55"/>
                      <a:pt x="25" y="55"/>
                    </a:cubicBezTo>
                    <a:close/>
                    <a:moveTo>
                      <a:pt x="21" y="51"/>
                    </a:moveTo>
                    <a:cubicBezTo>
                      <a:pt x="22" y="51"/>
                      <a:pt x="23" y="52"/>
                      <a:pt x="23" y="52"/>
                    </a:cubicBezTo>
                    <a:cubicBezTo>
                      <a:pt x="24" y="53"/>
                      <a:pt x="25" y="53"/>
                      <a:pt x="25" y="53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6" y="53"/>
                      <a:pt x="27" y="53"/>
                      <a:pt x="27" y="53"/>
                    </a:cubicBezTo>
                    <a:cubicBezTo>
                      <a:pt x="30" y="53"/>
                      <a:pt x="32" y="53"/>
                      <a:pt x="34" y="51"/>
                    </a:cubicBezTo>
                    <a:cubicBezTo>
                      <a:pt x="34" y="51"/>
                      <a:pt x="35" y="51"/>
                      <a:pt x="37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1"/>
                      <a:pt x="38" y="51"/>
                      <a:pt x="38" y="51"/>
                    </a:cubicBezTo>
                    <a:cubicBezTo>
                      <a:pt x="38" y="50"/>
                      <a:pt x="37" y="50"/>
                      <a:pt x="37" y="50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5" y="48"/>
                      <a:pt x="34" y="44"/>
                      <a:pt x="31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30" y="41"/>
                      <a:pt x="31" y="41"/>
                      <a:pt x="32" y="41"/>
                    </a:cubicBezTo>
                    <a:cubicBezTo>
                      <a:pt x="33" y="41"/>
                      <a:pt x="33" y="41"/>
                      <a:pt x="33" y="40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5"/>
                      <a:pt x="34" y="35"/>
                      <a:pt x="35" y="35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3"/>
                    </a:cubicBezTo>
                    <a:cubicBezTo>
                      <a:pt x="36" y="33"/>
                      <a:pt x="36" y="32"/>
                      <a:pt x="36" y="31"/>
                    </a:cubicBezTo>
                    <a:cubicBezTo>
                      <a:pt x="36" y="31"/>
                      <a:pt x="37" y="31"/>
                      <a:pt x="37" y="31"/>
                    </a:cubicBezTo>
                    <a:cubicBezTo>
                      <a:pt x="38" y="30"/>
                      <a:pt x="38" y="29"/>
                      <a:pt x="39" y="29"/>
                    </a:cubicBezTo>
                    <a:cubicBezTo>
                      <a:pt x="39" y="28"/>
                      <a:pt x="39" y="27"/>
                      <a:pt x="39" y="26"/>
                    </a:cubicBezTo>
                    <a:cubicBezTo>
                      <a:pt x="39" y="25"/>
                      <a:pt x="39" y="24"/>
                      <a:pt x="39" y="23"/>
                    </a:cubicBezTo>
                    <a:cubicBezTo>
                      <a:pt x="39" y="22"/>
                      <a:pt x="40" y="22"/>
                      <a:pt x="40" y="21"/>
                    </a:cubicBezTo>
                    <a:cubicBezTo>
                      <a:pt x="40" y="19"/>
                      <a:pt x="40" y="18"/>
                      <a:pt x="43" y="17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6"/>
                      <a:pt x="44" y="15"/>
                      <a:pt x="43" y="15"/>
                    </a:cubicBezTo>
                    <a:cubicBezTo>
                      <a:pt x="43" y="15"/>
                      <a:pt x="42" y="14"/>
                      <a:pt x="42" y="13"/>
                    </a:cubicBezTo>
                    <a:cubicBezTo>
                      <a:pt x="41" y="12"/>
                      <a:pt x="41" y="11"/>
                      <a:pt x="41" y="10"/>
                    </a:cubicBezTo>
                    <a:cubicBezTo>
                      <a:pt x="41" y="8"/>
                      <a:pt x="41" y="7"/>
                      <a:pt x="41" y="7"/>
                    </a:cubicBezTo>
                    <a:cubicBezTo>
                      <a:pt x="40" y="6"/>
                      <a:pt x="40" y="6"/>
                      <a:pt x="40" y="5"/>
                    </a:cubicBezTo>
                    <a:cubicBezTo>
                      <a:pt x="40" y="5"/>
                      <a:pt x="40" y="5"/>
                      <a:pt x="40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38" y="2"/>
                      <a:pt x="37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6" y="3"/>
                      <a:pt x="34" y="5"/>
                      <a:pt x="33" y="5"/>
                    </a:cubicBezTo>
                    <a:cubicBezTo>
                      <a:pt x="32" y="6"/>
                      <a:pt x="30" y="5"/>
                      <a:pt x="29" y="5"/>
                    </a:cubicBezTo>
                    <a:cubicBezTo>
                      <a:pt x="28" y="5"/>
                      <a:pt x="27" y="5"/>
                      <a:pt x="26" y="5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4" y="5"/>
                      <a:pt x="22" y="5"/>
                    </a:cubicBezTo>
                    <a:cubicBezTo>
                      <a:pt x="20" y="5"/>
                      <a:pt x="18" y="5"/>
                      <a:pt x="17" y="5"/>
                    </a:cubicBezTo>
                    <a:cubicBezTo>
                      <a:pt x="16" y="5"/>
                      <a:pt x="15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7" y="11"/>
                      <a:pt x="7" y="13"/>
                      <a:pt x="7" y="15"/>
                    </a:cubicBezTo>
                    <a:cubicBezTo>
                      <a:pt x="8" y="18"/>
                      <a:pt x="8" y="20"/>
                      <a:pt x="7" y="21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4" y="23"/>
                      <a:pt x="2" y="26"/>
                      <a:pt x="2" y="29"/>
                    </a:cubicBezTo>
                    <a:cubicBezTo>
                      <a:pt x="3" y="29"/>
                      <a:pt x="4" y="32"/>
                      <a:pt x="4" y="33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6" y="36"/>
                      <a:pt x="6" y="37"/>
                      <a:pt x="6" y="39"/>
                    </a:cubicBezTo>
                    <a:cubicBezTo>
                      <a:pt x="6" y="40"/>
                      <a:pt x="7" y="40"/>
                      <a:pt x="8" y="41"/>
                    </a:cubicBezTo>
                    <a:cubicBezTo>
                      <a:pt x="8" y="41"/>
                      <a:pt x="8" y="41"/>
                      <a:pt x="9" y="41"/>
                    </a:cubicBezTo>
                    <a:cubicBezTo>
                      <a:pt x="9" y="41"/>
                      <a:pt x="9" y="41"/>
                      <a:pt x="10" y="41"/>
                    </a:cubicBezTo>
                    <a:cubicBezTo>
                      <a:pt x="11" y="42"/>
                      <a:pt x="11" y="42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3" y="44"/>
                      <a:pt x="13" y="45"/>
                      <a:pt x="14" y="47"/>
                    </a:cubicBezTo>
                    <a:cubicBezTo>
                      <a:pt x="15" y="48"/>
                      <a:pt x="18" y="51"/>
                      <a:pt x="19" y="51"/>
                    </a:cubicBezTo>
                    <a:cubicBezTo>
                      <a:pt x="19" y="51"/>
                      <a:pt x="20" y="51"/>
                      <a:pt x="21" y="5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1" name="Freeform 316"/>
              <p:cNvSpPr/>
              <p:nvPr/>
            </p:nvSpPr>
            <p:spPr bwMode="auto">
              <a:xfrm>
                <a:off x="3960" y="2527"/>
                <a:ext cx="9" cy="15"/>
              </a:xfrm>
              <a:custGeom>
                <a:avLst/>
                <a:gdLst>
                  <a:gd name="T0" fmla="*/ 4 w 4"/>
                  <a:gd name="T1" fmla="*/ 1 h 6"/>
                  <a:gd name="T2" fmla="*/ 1 w 4"/>
                  <a:gd name="T3" fmla="*/ 5 h 6"/>
                  <a:gd name="T4" fmla="*/ 3 w 4"/>
                  <a:gd name="T5" fmla="*/ 5 h 6"/>
                  <a:gd name="T6" fmla="*/ 4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1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1" y="5"/>
                      <a:pt x="3" y="6"/>
                      <a:pt x="3" y="5"/>
                    </a:cubicBezTo>
                    <a:cubicBezTo>
                      <a:pt x="4" y="4"/>
                      <a:pt x="4" y="3"/>
                      <a:pt x="4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2" name="Freeform 317"/>
              <p:cNvSpPr>
                <a:spLocks noEditPoints="1"/>
              </p:cNvSpPr>
              <p:nvPr/>
            </p:nvSpPr>
            <p:spPr bwMode="auto">
              <a:xfrm>
                <a:off x="3960" y="2527"/>
                <a:ext cx="11" cy="15"/>
              </a:xfrm>
              <a:custGeom>
                <a:avLst/>
                <a:gdLst>
                  <a:gd name="T0" fmla="*/ 3 w 5"/>
                  <a:gd name="T1" fmla="*/ 6 h 6"/>
                  <a:gd name="T2" fmla="*/ 1 w 5"/>
                  <a:gd name="T3" fmla="*/ 5 h 6"/>
                  <a:gd name="T4" fmla="*/ 1 w 5"/>
                  <a:gd name="T5" fmla="*/ 1 h 6"/>
                  <a:gd name="T6" fmla="*/ 4 w 5"/>
                  <a:gd name="T7" fmla="*/ 1 h 6"/>
                  <a:gd name="T8" fmla="*/ 4 w 5"/>
                  <a:gd name="T9" fmla="*/ 1 h 6"/>
                  <a:gd name="T10" fmla="*/ 5 w 5"/>
                  <a:gd name="T11" fmla="*/ 2 h 6"/>
                  <a:gd name="T12" fmla="*/ 4 w 5"/>
                  <a:gd name="T13" fmla="*/ 5 h 6"/>
                  <a:gd name="T14" fmla="*/ 3 w 5"/>
                  <a:gd name="T15" fmla="*/ 6 h 6"/>
                  <a:gd name="T16" fmla="*/ 3 w 5"/>
                  <a:gd name="T17" fmla="*/ 2 h 6"/>
                  <a:gd name="T18" fmla="*/ 2 w 5"/>
                  <a:gd name="T19" fmla="*/ 2 h 6"/>
                  <a:gd name="T20" fmla="*/ 2 w 5"/>
                  <a:gd name="T21" fmla="*/ 4 h 6"/>
                  <a:gd name="T22" fmla="*/ 3 w 5"/>
                  <a:gd name="T23" fmla="*/ 5 h 6"/>
                  <a:gd name="T24" fmla="*/ 3 w 5"/>
                  <a:gd name="T25" fmla="*/ 5 h 6"/>
                  <a:gd name="T26" fmla="*/ 3 w 5"/>
                  <a:gd name="T27" fmla="*/ 2 h 6"/>
                  <a:gd name="T28" fmla="*/ 3 w 5"/>
                  <a:gd name="T29" fmla="*/ 2 h 6"/>
                  <a:gd name="T30" fmla="*/ 3 w 5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2" y="6"/>
                      <a:pt x="1" y="6"/>
                      <a:pt x="1" y="5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4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lose/>
                    <a:moveTo>
                      <a:pt x="3" y="2"/>
                    </a:move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3" name="Freeform 318"/>
              <p:cNvSpPr/>
              <p:nvPr/>
            </p:nvSpPr>
            <p:spPr bwMode="auto">
              <a:xfrm>
                <a:off x="3768" y="2292"/>
                <a:ext cx="11" cy="36"/>
              </a:xfrm>
              <a:custGeom>
                <a:avLst/>
                <a:gdLst>
                  <a:gd name="T0" fmla="*/ 5 w 5"/>
                  <a:gd name="T1" fmla="*/ 13 h 15"/>
                  <a:gd name="T2" fmla="*/ 1 w 5"/>
                  <a:gd name="T3" fmla="*/ 6 h 15"/>
                  <a:gd name="T4" fmla="*/ 0 w 5"/>
                  <a:gd name="T5" fmla="*/ 0 h 15"/>
                  <a:gd name="T6" fmla="*/ 2 w 5"/>
                  <a:gd name="T7" fmla="*/ 0 h 15"/>
                  <a:gd name="T8" fmla="*/ 4 w 5"/>
                  <a:gd name="T9" fmla="*/ 6 h 15"/>
                  <a:gd name="T10" fmla="*/ 5 w 5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1" y="15"/>
                      <a:pt x="2" y="8"/>
                      <a:pt x="1" y="6"/>
                    </a:cubicBezTo>
                    <a:cubicBezTo>
                      <a:pt x="1" y="4"/>
                      <a:pt x="0" y="2"/>
                      <a:pt x="0" y="0"/>
                    </a:cubicBezTo>
                    <a:cubicBezTo>
                      <a:pt x="0" y="0"/>
                      <a:pt x="1" y="1"/>
                      <a:pt x="2" y="0"/>
                    </a:cubicBezTo>
                    <a:cubicBezTo>
                      <a:pt x="2" y="2"/>
                      <a:pt x="4" y="4"/>
                      <a:pt x="4" y="6"/>
                    </a:cubicBezTo>
                    <a:cubicBezTo>
                      <a:pt x="5" y="9"/>
                      <a:pt x="4" y="11"/>
                      <a:pt x="5" y="1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4" name="Freeform 319"/>
              <p:cNvSpPr>
                <a:spLocks noEditPoints="1"/>
              </p:cNvSpPr>
              <p:nvPr/>
            </p:nvSpPr>
            <p:spPr bwMode="auto">
              <a:xfrm>
                <a:off x="3765" y="2290"/>
                <a:ext cx="17" cy="35"/>
              </a:xfrm>
              <a:custGeom>
                <a:avLst/>
                <a:gdLst>
                  <a:gd name="T0" fmla="*/ 5 w 7"/>
                  <a:gd name="T1" fmla="*/ 15 h 15"/>
                  <a:gd name="T2" fmla="*/ 2 w 7"/>
                  <a:gd name="T3" fmla="*/ 8 h 15"/>
                  <a:gd name="T4" fmla="*/ 2 w 7"/>
                  <a:gd name="T5" fmla="*/ 7 h 15"/>
                  <a:gd name="T6" fmla="*/ 1 w 7"/>
                  <a:gd name="T7" fmla="*/ 4 h 15"/>
                  <a:gd name="T8" fmla="*/ 0 w 7"/>
                  <a:gd name="T9" fmla="*/ 1 h 15"/>
                  <a:gd name="T10" fmla="*/ 0 w 7"/>
                  <a:gd name="T11" fmla="*/ 0 h 15"/>
                  <a:gd name="T12" fmla="*/ 1 w 7"/>
                  <a:gd name="T13" fmla="*/ 0 h 15"/>
                  <a:gd name="T14" fmla="*/ 3 w 7"/>
                  <a:gd name="T15" fmla="*/ 1 h 15"/>
                  <a:gd name="T16" fmla="*/ 5 w 7"/>
                  <a:gd name="T17" fmla="*/ 1 h 15"/>
                  <a:gd name="T18" fmla="*/ 4 w 7"/>
                  <a:gd name="T19" fmla="*/ 2 h 15"/>
                  <a:gd name="T20" fmla="*/ 5 w 7"/>
                  <a:gd name="T21" fmla="*/ 5 h 15"/>
                  <a:gd name="T22" fmla="*/ 6 w 7"/>
                  <a:gd name="T23" fmla="*/ 7 h 15"/>
                  <a:gd name="T24" fmla="*/ 6 w 7"/>
                  <a:gd name="T25" fmla="*/ 10 h 15"/>
                  <a:gd name="T26" fmla="*/ 7 w 7"/>
                  <a:gd name="T27" fmla="*/ 14 h 15"/>
                  <a:gd name="T28" fmla="*/ 7 w 7"/>
                  <a:gd name="T29" fmla="*/ 14 h 15"/>
                  <a:gd name="T30" fmla="*/ 7 w 7"/>
                  <a:gd name="T31" fmla="*/ 15 h 15"/>
                  <a:gd name="T32" fmla="*/ 5 w 7"/>
                  <a:gd name="T33" fmla="*/ 15 h 15"/>
                  <a:gd name="T34" fmla="*/ 2 w 7"/>
                  <a:gd name="T35" fmla="*/ 2 h 15"/>
                  <a:gd name="T36" fmla="*/ 2 w 7"/>
                  <a:gd name="T37" fmla="*/ 3 h 15"/>
                  <a:gd name="T38" fmla="*/ 3 w 7"/>
                  <a:gd name="T39" fmla="*/ 7 h 15"/>
                  <a:gd name="T40" fmla="*/ 3 w 7"/>
                  <a:gd name="T41" fmla="*/ 8 h 15"/>
                  <a:gd name="T42" fmla="*/ 5 w 7"/>
                  <a:gd name="T43" fmla="*/ 14 h 15"/>
                  <a:gd name="T44" fmla="*/ 5 w 7"/>
                  <a:gd name="T45" fmla="*/ 14 h 15"/>
                  <a:gd name="T46" fmla="*/ 5 w 7"/>
                  <a:gd name="T47" fmla="*/ 10 h 15"/>
                  <a:gd name="T48" fmla="*/ 5 w 7"/>
                  <a:gd name="T49" fmla="*/ 7 h 15"/>
                  <a:gd name="T50" fmla="*/ 4 w 7"/>
                  <a:gd name="T51" fmla="*/ 6 h 15"/>
                  <a:gd name="T52" fmla="*/ 3 w 7"/>
                  <a:gd name="T53" fmla="*/ 2 h 15"/>
                  <a:gd name="T54" fmla="*/ 2 w 7"/>
                  <a:gd name="T5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" h="15">
                    <a:moveTo>
                      <a:pt x="5" y="15"/>
                    </a:moveTo>
                    <a:cubicBezTo>
                      <a:pt x="2" y="15"/>
                      <a:pt x="2" y="11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2" y="6"/>
                      <a:pt x="1" y="5"/>
                      <a:pt x="1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4"/>
                      <a:pt x="5" y="5"/>
                    </a:cubicBezTo>
                    <a:cubicBezTo>
                      <a:pt x="5" y="6"/>
                      <a:pt x="6" y="6"/>
                      <a:pt x="6" y="7"/>
                    </a:cubicBezTo>
                    <a:cubicBezTo>
                      <a:pt x="6" y="8"/>
                      <a:pt x="6" y="9"/>
                      <a:pt x="6" y="10"/>
                    </a:cubicBezTo>
                    <a:cubicBezTo>
                      <a:pt x="6" y="12"/>
                      <a:pt x="6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6" y="15"/>
                      <a:pt x="5" y="15"/>
                      <a:pt x="5" y="15"/>
                    </a:cubicBezTo>
                    <a:close/>
                    <a:moveTo>
                      <a:pt x="2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3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5" y="11"/>
                      <a:pt x="5" y="10"/>
                    </a:cubicBezTo>
                    <a:cubicBezTo>
                      <a:pt x="5" y="9"/>
                      <a:pt x="5" y="8"/>
                      <a:pt x="5" y="7"/>
                    </a:cubicBezTo>
                    <a:cubicBezTo>
                      <a:pt x="5" y="7"/>
                      <a:pt x="4" y="6"/>
                      <a:pt x="4" y="6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5" name="Freeform 320"/>
              <p:cNvSpPr/>
              <p:nvPr/>
            </p:nvSpPr>
            <p:spPr bwMode="auto">
              <a:xfrm>
                <a:off x="3813" y="2109"/>
                <a:ext cx="26" cy="55"/>
              </a:xfrm>
              <a:custGeom>
                <a:avLst/>
                <a:gdLst>
                  <a:gd name="T0" fmla="*/ 4 w 11"/>
                  <a:gd name="T1" fmla="*/ 2 h 23"/>
                  <a:gd name="T2" fmla="*/ 8 w 11"/>
                  <a:gd name="T3" fmla="*/ 1 h 23"/>
                  <a:gd name="T4" fmla="*/ 10 w 11"/>
                  <a:gd name="T5" fmla="*/ 1 h 23"/>
                  <a:gd name="T6" fmla="*/ 9 w 11"/>
                  <a:gd name="T7" fmla="*/ 3 h 23"/>
                  <a:gd name="T8" fmla="*/ 10 w 11"/>
                  <a:gd name="T9" fmla="*/ 6 h 23"/>
                  <a:gd name="T10" fmla="*/ 8 w 11"/>
                  <a:gd name="T11" fmla="*/ 11 h 23"/>
                  <a:gd name="T12" fmla="*/ 7 w 11"/>
                  <a:gd name="T13" fmla="*/ 11 h 23"/>
                  <a:gd name="T14" fmla="*/ 9 w 11"/>
                  <a:gd name="T15" fmla="*/ 13 h 23"/>
                  <a:gd name="T16" fmla="*/ 11 w 11"/>
                  <a:gd name="T17" fmla="*/ 16 h 23"/>
                  <a:gd name="T18" fmla="*/ 8 w 11"/>
                  <a:gd name="T19" fmla="*/ 19 h 23"/>
                  <a:gd name="T20" fmla="*/ 6 w 11"/>
                  <a:gd name="T21" fmla="*/ 23 h 23"/>
                  <a:gd name="T22" fmla="*/ 5 w 11"/>
                  <a:gd name="T23" fmla="*/ 17 h 23"/>
                  <a:gd name="T24" fmla="*/ 3 w 11"/>
                  <a:gd name="T25" fmla="*/ 15 h 23"/>
                  <a:gd name="T26" fmla="*/ 1 w 11"/>
                  <a:gd name="T27" fmla="*/ 12 h 23"/>
                  <a:gd name="T28" fmla="*/ 3 w 11"/>
                  <a:gd name="T29" fmla="*/ 8 h 23"/>
                  <a:gd name="T30" fmla="*/ 3 w 11"/>
                  <a:gd name="T31" fmla="*/ 3 h 23"/>
                  <a:gd name="T32" fmla="*/ 4 w 11"/>
                  <a:gd name="T33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23">
                    <a:moveTo>
                      <a:pt x="4" y="2"/>
                    </a:moveTo>
                    <a:cubicBezTo>
                      <a:pt x="6" y="1"/>
                      <a:pt x="6" y="0"/>
                      <a:pt x="8" y="1"/>
                    </a:cubicBezTo>
                    <a:cubicBezTo>
                      <a:pt x="9" y="1"/>
                      <a:pt x="8" y="4"/>
                      <a:pt x="10" y="1"/>
                    </a:cubicBezTo>
                    <a:cubicBezTo>
                      <a:pt x="11" y="2"/>
                      <a:pt x="10" y="3"/>
                      <a:pt x="9" y="3"/>
                    </a:cubicBezTo>
                    <a:cubicBezTo>
                      <a:pt x="8" y="5"/>
                      <a:pt x="10" y="5"/>
                      <a:pt x="10" y="6"/>
                    </a:cubicBezTo>
                    <a:cubicBezTo>
                      <a:pt x="11" y="9"/>
                      <a:pt x="8" y="9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2"/>
                      <a:pt x="8" y="13"/>
                      <a:pt x="9" y="13"/>
                    </a:cubicBezTo>
                    <a:cubicBezTo>
                      <a:pt x="11" y="12"/>
                      <a:pt x="11" y="15"/>
                      <a:pt x="11" y="16"/>
                    </a:cubicBezTo>
                    <a:cubicBezTo>
                      <a:pt x="11" y="17"/>
                      <a:pt x="8" y="18"/>
                      <a:pt x="8" y="19"/>
                    </a:cubicBezTo>
                    <a:cubicBezTo>
                      <a:pt x="7" y="21"/>
                      <a:pt x="9" y="21"/>
                      <a:pt x="6" y="23"/>
                    </a:cubicBezTo>
                    <a:cubicBezTo>
                      <a:pt x="6" y="21"/>
                      <a:pt x="6" y="18"/>
                      <a:pt x="5" y="17"/>
                    </a:cubicBezTo>
                    <a:cubicBezTo>
                      <a:pt x="3" y="16"/>
                      <a:pt x="3" y="16"/>
                      <a:pt x="3" y="15"/>
                    </a:cubicBezTo>
                    <a:cubicBezTo>
                      <a:pt x="2" y="13"/>
                      <a:pt x="1" y="14"/>
                      <a:pt x="1" y="12"/>
                    </a:cubicBezTo>
                    <a:cubicBezTo>
                      <a:pt x="0" y="10"/>
                      <a:pt x="3" y="10"/>
                      <a:pt x="3" y="8"/>
                    </a:cubicBezTo>
                    <a:cubicBezTo>
                      <a:pt x="4" y="7"/>
                      <a:pt x="3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6" name="Freeform 321"/>
              <p:cNvSpPr>
                <a:spLocks noEditPoints="1"/>
              </p:cNvSpPr>
              <p:nvPr/>
            </p:nvSpPr>
            <p:spPr bwMode="auto">
              <a:xfrm>
                <a:off x="3813" y="2109"/>
                <a:ext cx="28" cy="57"/>
              </a:xfrm>
              <a:custGeom>
                <a:avLst/>
                <a:gdLst>
                  <a:gd name="T0" fmla="*/ 5 w 12"/>
                  <a:gd name="T1" fmla="*/ 23 h 24"/>
                  <a:gd name="T2" fmla="*/ 4 w 12"/>
                  <a:gd name="T3" fmla="*/ 18 h 24"/>
                  <a:gd name="T4" fmla="*/ 2 w 12"/>
                  <a:gd name="T5" fmla="*/ 15 h 24"/>
                  <a:gd name="T6" fmla="*/ 0 w 12"/>
                  <a:gd name="T7" fmla="*/ 13 h 24"/>
                  <a:gd name="T8" fmla="*/ 3 w 12"/>
                  <a:gd name="T9" fmla="*/ 8 h 24"/>
                  <a:gd name="T10" fmla="*/ 2 w 12"/>
                  <a:gd name="T11" fmla="*/ 3 h 24"/>
                  <a:gd name="T12" fmla="*/ 3 w 12"/>
                  <a:gd name="T13" fmla="*/ 2 h 24"/>
                  <a:gd name="T14" fmla="*/ 4 w 12"/>
                  <a:gd name="T15" fmla="*/ 1 h 24"/>
                  <a:gd name="T16" fmla="*/ 9 w 12"/>
                  <a:gd name="T17" fmla="*/ 1 h 24"/>
                  <a:gd name="T18" fmla="*/ 10 w 12"/>
                  <a:gd name="T19" fmla="*/ 1 h 24"/>
                  <a:gd name="T20" fmla="*/ 11 w 12"/>
                  <a:gd name="T21" fmla="*/ 1 h 24"/>
                  <a:gd name="T22" fmla="*/ 10 w 12"/>
                  <a:gd name="T23" fmla="*/ 4 h 24"/>
                  <a:gd name="T24" fmla="*/ 10 w 12"/>
                  <a:gd name="T25" fmla="*/ 4 h 24"/>
                  <a:gd name="T26" fmla="*/ 10 w 12"/>
                  <a:gd name="T27" fmla="*/ 9 h 24"/>
                  <a:gd name="T28" fmla="*/ 8 w 12"/>
                  <a:gd name="T29" fmla="*/ 12 h 24"/>
                  <a:gd name="T30" fmla="*/ 11 w 12"/>
                  <a:gd name="T31" fmla="*/ 12 h 24"/>
                  <a:gd name="T32" fmla="*/ 10 w 12"/>
                  <a:gd name="T33" fmla="*/ 18 h 24"/>
                  <a:gd name="T34" fmla="*/ 8 w 12"/>
                  <a:gd name="T35" fmla="*/ 20 h 24"/>
                  <a:gd name="T36" fmla="*/ 6 w 12"/>
                  <a:gd name="T37" fmla="*/ 24 h 24"/>
                  <a:gd name="T38" fmla="*/ 4 w 12"/>
                  <a:gd name="T39" fmla="*/ 8 h 24"/>
                  <a:gd name="T40" fmla="*/ 2 w 12"/>
                  <a:gd name="T41" fmla="*/ 12 h 24"/>
                  <a:gd name="T42" fmla="*/ 3 w 12"/>
                  <a:gd name="T43" fmla="*/ 14 h 24"/>
                  <a:gd name="T44" fmla="*/ 5 w 12"/>
                  <a:gd name="T45" fmla="*/ 16 h 24"/>
                  <a:gd name="T46" fmla="*/ 7 w 12"/>
                  <a:gd name="T47" fmla="*/ 22 h 24"/>
                  <a:gd name="T48" fmla="*/ 7 w 12"/>
                  <a:gd name="T49" fmla="*/ 18 h 24"/>
                  <a:gd name="T50" fmla="*/ 10 w 12"/>
                  <a:gd name="T51" fmla="*/ 16 h 24"/>
                  <a:gd name="T52" fmla="*/ 9 w 12"/>
                  <a:gd name="T53" fmla="*/ 13 h 24"/>
                  <a:gd name="T54" fmla="*/ 6 w 12"/>
                  <a:gd name="T55" fmla="*/ 10 h 24"/>
                  <a:gd name="T56" fmla="*/ 9 w 12"/>
                  <a:gd name="T57" fmla="*/ 8 h 24"/>
                  <a:gd name="T58" fmla="*/ 9 w 12"/>
                  <a:gd name="T59" fmla="*/ 6 h 24"/>
                  <a:gd name="T60" fmla="*/ 9 w 12"/>
                  <a:gd name="T61" fmla="*/ 3 h 24"/>
                  <a:gd name="T62" fmla="*/ 8 w 12"/>
                  <a:gd name="T63" fmla="*/ 1 h 24"/>
                  <a:gd name="T64" fmla="*/ 5 w 12"/>
                  <a:gd name="T65" fmla="*/ 2 h 24"/>
                  <a:gd name="T66" fmla="*/ 4 w 12"/>
                  <a:gd name="T67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cubicBezTo>
                      <a:pt x="5" y="23"/>
                      <a:pt x="5" y="23"/>
                      <a:pt x="5" y="23"/>
                    </a:cubicBezTo>
                    <a:cubicBezTo>
                      <a:pt x="5" y="22"/>
                      <a:pt x="5" y="22"/>
                      <a:pt x="5" y="21"/>
                    </a:cubicBezTo>
                    <a:cubicBezTo>
                      <a:pt x="5" y="20"/>
                      <a:pt x="5" y="18"/>
                      <a:pt x="4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2" y="16"/>
                      <a:pt x="2" y="15"/>
                    </a:cubicBezTo>
                    <a:cubicBezTo>
                      <a:pt x="2" y="14"/>
                      <a:pt x="2" y="14"/>
                      <a:pt x="1" y="14"/>
                    </a:cubicBezTo>
                    <a:cubicBezTo>
                      <a:pt x="1" y="14"/>
                      <a:pt x="0" y="13"/>
                      <a:pt x="0" y="13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3" y="7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0"/>
                      <a:pt x="6" y="0"/>
                      <a:pt x="8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10" y="1"/>
                      <a:pt x="10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1" y="5"/>
                      <a:pt x="11" y="6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12" y="13"/>
                      <a:pt x="12" y="16"/>
                      <a:pt x="12" y="16"/>
                    </a:cubicBezTo>
                    <a:cubicBezTo>
                      <a:pt x="12" y="17"/>
                      <a:pt x="10" y="18"/>
                      <a:pt x="10" y="18"/>
                    </a:cubicBezTo>
                    <a:cubicBezTo>
                      <a:pt x="9" y="18"/>
                      <a:pt x="9" y="19"/>
                      <a:pt x="8" y="19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2"/>
                      <a:pt x="8" y="22"/>
                      <a:pt x="6" y="23"/>
                    </a:cubicBezTo>
                    <a:lnTo>
                      <a:pt x="6" y="24"/>
                    </a:lnTo>
                    <a:close/>
                    <a:moveTo>
                      <a:pt x="4" y="3"/>
                    </a:moveTo>
                    <a:cubicBezTo>
                      <a:pt x="4" y="4"/>
                      <a:pt x="4" y="7"/>
                      <a:pt x="4" y="8"/>
                    </a:cubicBezTo>
                    <a:cubicBezTo>
                      <a:pt x="4" y="9"/>
                      <a:pt x="3" y="10"/>
                      <a:pt x="2" y="10"/>
                    </a:cubicBezTo>
                    <a:cubicBezTo>
                      <a:pt x="2" y="11"/>
                      <a:pt x="1" y="11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6"/>
                      <a:pt x="3" y="16"/>
                      <a:pt x="4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6" y="17"/>
                      <a:pt x="6" y="19"/>
                      <a:pt x="7" y="21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0"/>
                      <a:pt x="7" y="19"/>
                      <a:pt x="7" y="18"/>
                    </a:cubicBezTo>
                    <a:cubicBezTo>
                      <a:pt x="8" y="18"/>
                      <a:pt x="8" y="17"/>
                      <a:pt x="9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5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8" y="13"/>
                      <a:pt x="7" y="12"/>
                      <a:pt x="6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9"/>
                      <a:pt x="8" y="9"/>
                      <a:pt x="9" y="8"/>
                    </a:cubicBezTo>
                    <a:cubicBezTo>
                      <a:pt x="9" y="8"/>
                      <a:pt x="10" y="7"/>
                      <a:pt x="10" y="6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5"/>
                      <a:pt x="9" y="5"/>
                      <a:pt x="8" y="5"/>
                    </a:cubicBezTo>
                    <a:cubicBezTo>
                      <a:pt x="8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2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5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7" name="Freeform 322"/>
              <p:cNvSpPr/>
              <p:nvPr/>
            </p:nvSpPr>
            <p:spPr bwMode="auto">
              <a:xfrm>
                <a:off x="3834" y="213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8" name="Freeform 323"/>
              <p:cNvSpPr/>
              <p:nvPr/>
            </p:nvSpPr>
            <p:spPr bwMode="auto">
              <a:xfrm>
                <a:off x="3832" y="2130"/>
                <a:ext cx="9" cy="10"/>
              </a:xfrm>
              <a:custGeom>
                <a:avLst/>
                <a:gdLst>
                  <a:gd name="T0" fmla="*/ 2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  <a:gd name="T8" fmla="*/ 2 w 4"/>
                  <a:gd name="T9" fmla="*/ 3 h 4"/>
                  <a:gd name="T10" fmla="*/ 2 w 4"/>
                  <a:gd name="T11" fmla="*/ 4 h 4"/>
                  <a:gd name="T12" fmla="*/ 2 w 4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69" name="Freeform 324"/>
              <p:cNvSpPr/>
              <p:nvPr/>
            </p:nvSpPr>
            <p:spPr bwMode="auto">
              <a:xfrm>
                <a:off x="3919" y="2152"/>
                <a:ext cx="74" cy="71"/>
              </a:xfrm>
              <a:custGeom>
                <a:avLst/>
                <a:gdLst>
                  <a:gd name="T0" fmla="*/ 3 w 31"/>
                  <a:gd name="T1" fmla="*/ 1 h 30"/>
                  <a:gd name="T2" fmla="*/ 10 w 31"/>
                  <a:gd name="T3" fmla="*/ 2 h 30"/>
                  <a:gd name="T4" fmla="*/ 18 w 31"/>
                  <a:gd name="T5" fmla="*/ 1 h 30"/>
                  <a:gd name="T6" fmla="*/ 17 w 31"/>
                  <a:gd name="T7" fmla="*/ 1 h 30"/>
                  <a:gd name="T8" fmla="*/ 21 w 31"/>
                  <a:gd name="T9" fmla="*/ 2 h 30"/>
                  <a:gd name="T10" fmla="*/ 21 w 31"/>
                  <a:gd name="T11" fmla="*/ 1 h 30"/>
                  <a:gd name="T12" fmla="*/ 21 w 31"/>
                  <a:gd name="T13" fmla="*/ 3 h 30"/>
                  <a:gd name="T14" fmla="*/ 21 w 31"/>
                  <a:gd name="T15" fmla="*/ 2 h 30"/>
                  <a:gd name="T16" fmla="*/ 26 w 31"/>
                  <a:gd name="T17" fmla="*/ 2 h 30"/>
                  <a:gd name="T18" fmla="*/ 28 w 31"/>
                  <a:gd name="T19" fmla="*/ 8 h 30"/>
                  <a:gd name="T20" fmla="*/ 26 w 31"/>
                  <a:gd name="T21" fmla="*/ 11 h 30"/>
                  <a:gd name="T22" fmla="*/ 22 w 31"/>
                  <a:gd name="T23" fmla="*/ 5 h 30"/>
                  <a:gd name="T24" fmla="*/ 26 w 31"/>
                  <a:gd name="T25" fmla="*/ 14 h 30"/>
                  <a:gd name="T26" fmla="*/ 31 w 31"/>
                  <a:gd name="T27" fmla="*/ 24 h 30"/>
                  <a:gd name="T28" fmla="*/ 30 w 31"/>
                  <a:gd name="T29" fmla="*/ 26 h 30"/>
                  <a:gd name="T30" fmla="*/ 27 w 31"/>
                  <a:gd name="T31" fmla="*/ 28 h 30"/>
                  <a:gd name="T32" fmla="*/ 26 w 31"/>
                  <a:gd name="T33" fmla="*/ 30 h 30"/>
                  <a:gd name="T34" fmla="*/ 24 w 31"/>
                  <a:gd name="T35" fmla="*/ 29 h 30"/>
                  <a:gd name="T36" fmla="*/ 19 w 31"/>
                  <a:gd name="T37" fmla="*/ 29 h 30"/>
                  <a:gd name="T38" fmla="*/ 20 w 31"/>
                  <a:gd name="T39" fmla="*/ 29 h 30"/>
                  <a:gd name="T40" fmla="*/ 9 w 31"/>
                  <a:gd name="T41" fmla="*/ 29 h 30"/>
                  <a:gd name="T42" fmla="*/ 3 w 31"/>
                  <a:gd name="T43" fmla="*/ 29 h 30"/>
                  <a:gd name="T44" fmla="*/ 2 w 31"/>
                  <a:gd name="T45" fmla="*/ 26 h 30"/>
                  <a:gd name="T46" fmla="*/ 2 w 31"/>
                  <a:gd name="T47" fmla="*/ 9 h 30"/>
                  <a:gd name="T48" fmla="*/ 3 w 31"/>
                  <a:gd name="T49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" h="30">
                    <a:moveTo>
                      <a:pt x="3" y="1"/>
                    </a:moveTo>
                    <a:cubicBezTo>
                      <a:pt x="5" y="1"/>
                      <a:pt x="8" y="1"/>
                      <a:pt x="10" y="2"/>
                    </a:cubicBezTo>
                    <a:cubicBezTo>
                      <a:pt x="13" y="3"/>
                      <a:pt x="15" y="2"/>
                      <a:pt x="18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20" y="0"/>
                      <a:pt x="21" y="2"/>
                    </a:cubicBezTo>
                    <a:cubicBezTo>
                      <a:pt x="21" y="2"/>
                      <a:pt x="21" y="1"/>
                      <a:pt x="21" y="1"/>
                    </a:cubicBezTo>
                    <a:cubicBezTo>
                      <a:pt x="21" y="1"/>
                      <a:pt x="21" y="2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3" y="4"/>
                      <a:pt x="25" y="1"/>
                      <a:pt x="26" y="2"/>
                    </a:cubicBezTo>
                    <a:cubicBezTo>
                      <a:pt x="27" y="2"/>
                      <a:pt x="29" y="7"/>
                      <a:pt x="28" y="8"/>
                    </a:cubicBezTo>
                    <a:cubicBezTo>
                      <a:pt x="28" y="9"/>
                      <a:pt x="28" y="14"/>
                      <a:pt x="26" y="11"/>
                    </a:cubicBezTo>
                    <a:cubicBezTo>
                      <a:pt x="24" y="10"/>
                      <a:pt x="23" y="8"/>
                      <a:pt x="22" y="5"/>
                    </a:cubicBezTo>
                    <a:cubicBezTo>
                      <a:pt x="21" y="8"/>
                      <a:pt x="25" y="12"/>
                      <a:pt x="26" y="14"/>
                    </a:cubicBezTo>
                    <a:cubicBezTo>
                      <a:pt x="27" y="17"/>
                      <a:pt x="28" y="22"/>
                      <a:pt x="31" y="24"/>
                    </a:cubicBezTo>
                    <a:cubicBezTo>
                      <a:pt x="29" y="24"/>
                      <a:pt x="31" y="25"/>
                      <a:pt x="30" y="26"/>
                    </a:cubicBezTo>
                    <a:cubicBezTo>
                      <a:pt x="29" y="27"/>
                      <a:pt x="28" y="28"/>
                      <a:pt x="27" y="28"/>
                    </a:cubicBezTo>
                    <a:cubicBezTo>
                      <a:pt x="27" y="29"/>
                      <a:pt x="27" y="30"/>
                      <a:pt x="26" y="30"/>
                    </a:cubicBezTo>
                    <a:cubicBezTo>
                      <a:pt x="25" y="30"/>
                      <a:pt x="25" y="29"/>
                      <a:pt x="24" y="29"/>
                    </a:cubicBezTo>
                    <a:cubicBezTo>
                      <a:pt x="23" y="29"/>
                      <a:pt x="21" y="29"/>
                      <a:pt x="19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18" y="30"/>
                      <a:pt x="11" y="29"/>
                      <a:pt x="9" y="29"/>
                    </a:cubicBezTo>
                    <a:cubicBezTo>
                      <a:pt x="7" y="29"/>
                      <a:pt x="5" y="29"/>
                      <a:pt x="3" y="29"/>
                    </a:cubicBezTo>
                    <a:cubicBezTo>
                      <a:pt x="2" y="29"/>
                      <a:pt x="2" y="26"/>
                      <a:pt x="2" y="26"/>
                    </a:cubicBezTo>
                    <a:cubicBezTo>
                      <a:pt x="2" y="20"/>
                      <a:pt x="2" y="15"/>
                      <a:pt x="2" y="9"/>
                    </a:cubicBezTo>
                    <a:cubicBezTo>
                      <a:pt x="2" y="7"/>
                      <a:pt x="0" y="3"/>
                      <a:pt x="3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0" name="Freeform 325"/>
              <p:cNvSpPr>
                <a:spLocks noEditPoints="1"/>
              </p:cNvSpPr>
              <p:nvPr/>
            </p:nvSpPr>
            <p:spPr bwMode="auto">
              <a:xfrm>
                <a:off x="3919" y="2147"/>
                <a:ext cx="78" cy="76"/>
              </a:xfrm>
              <a:custGeom>
                <a:avLst/>
                <a:gdLst>
                  <a:gd name="T0" fmla="*/ 25 w 33"/>
                  <a:gd name="T1" fmla="*/ 32 h 32"/>
                  <a:gd name="T2" fmla="*/ 21 w 33"/>
                  <a:gd name="T3" fmla="*/ 32 h 32"/>
                  <a:gd name="T4" fmla="*/ 19 w 33"/>
                  <a:gd name="T5" fmla="*/ 32 h 32"/>
                  <a:gd name="T6" fmla="*/ 11 w 33"/>
                  <a:gd name="T7" fmla="*/ 32 h 32"/>
                  <a:gd name="T8" fmla="*/ 2 w 33"/>
                  <a:gd name="T9" fmla="*/ 32 h 32"/>
                  <a:gd name="T10" fmla="*/ 2 w 33"/>
                  <a:gd name="T11" fmla="*/ 28 h 32"/>
                  <a:gd name="T12" fmla="*/ 2 w 33"/>
                  <a:gd name="T13" fmla="*/ 11 h 32"/>
                  <a:gd name="T14" fmla="*/ 2 w 33"/>
                  <a:gd name="T15" fmla="*/ 2 h 32"/>
                  <a:gd name="T16" fmla="*/ 3 w 33"/>
                  <a:gd name="T17" fmla="*/ 2 h 32"/>
                  <a:gd name="T18" fmla="*/ 16 w 33"/>
                  <a:gd name="T19" fmla="*/ 3 h 32"/>
                  <a:gd name="T20" fmla="*/ 19 w 33"/>
                  <a:gd name="T21" fmla="*/ 2 h 32"/>
                  <a:gd name="T22" fmla="*/ 20 w 33"/>
                  <a:gd name="T23" fmla="*/ 1 h 32"/>
                  <a:gd name="T24" fmla="*/ 20 w 33"/>
                  <a:gd name="T25" fmla="*/ 2 h 32"/>
                  <a:gd name="T26" fmla="*/ 21 w 33"/>
                  <a:gd name="T27" fmla="*/ 3 h 32"/>
                  <a:gd name="T28" fmla="*/ 22 w 33"/>
                  <a:gd name="T29" fmla="*/ 3 h 32"/>
                  <a:gd name="T30" fmla="*/ 24 w 33"/>
                  <a:gd name="T31" fmla="*/ 3 h 32"/>
                  <a:gd name="T32" fmla="*/ 29 w 33"/>
                  <a:gd name="T33" fmla="*/ 10 h 32"/>
                  <a:gd name="T34" fmla="*/ 27 w 33"/>
                  <a:gd name="T35" fmla="*/ 15 h 32"/>
                  <a:gd name="T36" fmla="*/ 24 w 33"/>
                  <a:gd name="T37" fmla="*/ 13 h 32"/>
                  <a:gd name="T38" fmla="*/ 26 w 33"/>
                  <a:gd name="T39" fmla="*/ 16 h 32"/>
                  <a:gd name="T40" fmla="*/ 33 w 33"/>
                  <a:gd name="T41" fmla="*/ 26 h 32"/>
                  <a:gd name="T42" fmla="*/ 31 w 33"/>
                  <a:gd name="T43" fmla="*/ 26 h 32"/>
                  <a:gd name="T44" fmla="*/ 30 w 33"/>
                  <a:gd name="T45" fmla="*/ 29 h 32"/>
                  <a:gd name="T46" fmla="*/ 28 w 33"/>
                  <a:gd name="T47" fmla="*/ 31 h 32"/>
                  <a:gd name="T48" fmla="*/ 26 w 33"/>
                  <a:gd name="T49" fmla="*/ 32 h 32"/>
                  <a:gd name="T50" fmla="*/ 24 w 33"/>
                  <a:gd name="T51" fmla="*/ 31 h 32"/>
                  <a:gd name="T52" fmla="*/ 26 w 33"/>
                  <a:gd name="T53" fmla="*/ 31 h 32"/>
                  <a:gd name="T54" fmla="*/ 27 w 33"/>
                  <a:gd name="T55" fmla="*/ 30 h 32"/>
                  <a:gd name="T56" fmla="*/ 30 w 33"/>
                  <a:gd name="T57" fmla="*/ 28 h 32"/>
                  <a:gd name="T58" fmla="*/ 30 w 33"/>
                  <a:gd name="T59" fmla="*/ 26 h 32"/>
                  <a:gd name="T60" fmla="*/ 25 w 33"/>
                  <a:gd name="T61" fmla="*/ 17 h 32"/>
                  <a:gd name="T62" fmla="*/ 22 w 33"/>
                  <a:gd name="T63" fmla="*/ 7 h 32"/>
                  <a:gd name="T64" fmla="*/ 23 w 33"/>
                  <a:gd name="T65" fmla="*/ 8 h 32"/>
                  <a:gd name="T66" fmla="*/ 27 w 33"/>
                  <a:gd name="T67" fmla="*/ 13 h 32"/>
                  <a:gd name="T68" fmla="*/ 28 w 33"/>
                  <a:gd name="T69" fmla="*/ 10 h 32"/>
                  <a:gd name="T70" fmla="*/ 26 w 33"/>
                  <a:gd name="T71" fmla="*/ 4 h 32"/>
                  <a:gd name="T72" fmla="*/ 23 w 33"/>
                  <a:gd name="T73" fmla="*/ 5 h 32"/>
                  <a:gd name="T74" fmla="*/ 22 w 33"/>
                  <a:gd name="T75" fmla="*/ 5 h 32"/>
                  <a:gd name="T76" fmla="*/ 20 w 33"/>
                  <a:gd name="T77" fmla="*/ 5 h 32"/>
                  <a:gd name="T78" fmla="*/ 17 w 33"/>
                  <a:gd name="T79" fmla="*/ 4 h 32"/>
                  <a:gd name="T80" fmla="*/ 13 w 33"/>
                  <a:gd name="T81" fmla="*/ 5 h 32"/>
                  <a:gd name="T82" fmla="*/ 3 w 33"/>
                  <a:gd name="T83" fmla="*/ 3 h 32"/>
                  <a:gd name="T84" fmla="*/ 3 w 33"/>
                  <a:gd name="T85" fmla="*/ 11 h 32"/>
                  <a:gd name="T86" fmla="*/ 3 w 33"/>
                  <a:gd name="T87" fmla="*/ 28 h 32"/>
                  <a:gd name="T88" fmla="*/ 9 w 33"/>
                  <a:gd name="T89" fmla="*/ 30 h 32"/>
                  <a:gd name="T90" fmla="*/ 15 w 33"/>
                  <a:gd name="T91" fmla="*/ 31 h 32"/>
                  <a:gd name="T92" fmla="*/ 22 w 33"/>
                  <a:gd name="T93" fmla="*/ 28 h 32"/>
                  <a:gd name="T94" fmla="*/ 21 w 33"/>
                  <a:gd name="T95" fmla="*/ 31 h 32"/>
                  <a:gd name="T96" fmla="*/ 24 w 33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3" h="32">
                    <a:moveTo>
                      <a:pt x="26" y="32"/>
                    </a:moveTo>
                    <a:cubicBezTo>
                      <a:pt x="25" y="32"/>
                      <a:pt x="25" y="32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3" y="32"/>
                      <a:pt x="22" y="32"/>
                      <a:pt x="21" y="32"/>
                    </a:cubicBezTo>
                    <a:cubicBezTo>
                      <a:pt x="21" y="32"/>
                      <a:pt x="20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8" y="32"/>
                      <a:pt x="17" y="32"/>
                      <a:pt x="15" y="32"/>
                    </a:cubicBezTo>
                    <a:cubicBezTo>
                      <a:pt x="14" y="32"/>
                      <a:pt x="13" y="32"/>
                      <a:pt x="11" y="32"/>
                    </a:cubicBezTo>
                    <a:cubicBezTo>
                      <a:pt x="10" y="32"/>
                      <a:pt x="9" y="32"/>
                      <a:pt x="9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2" y="31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2"/>
                      <a:pt x="2" y="17"/>
                      <a:pt x="2" y="11"/>
                    </a:cubicBezTo>
                    <a:cubicBezTo>
                      <a:pt x="2" y="11"/>
                      <a:pt x="1" y="10"/>
                      <a:pt x="1" y="9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2"/>
                      <a:pt x="8" y="3"/>
                      <a:pt x="11" y="4"/>
                    </a:cubicBezTo>
                    <a:cubicBezTo>
                      <a:pt x="13" y="4"/>
                      <a:pt x="14" y="4"/>
                      <a:pt x="16" y="3"/>
                    </a:cubicBezTo>
                    <a:cubicBezTo>
                      <a:pt x="16" y="3"/>
                      <a:pt x="17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3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4" y="4"/>
                      <a:pt x="24" y="3"/>
                    </a:cubicBezTo>
                    <a:cubicBezTo>
                      <a:pt x="25" y="3"/>
                      <a:pt x="26" y="3"/>
                      <a:pt x="27" y="3"/>
                    </a:cubicBezTo>
                    <a:cubicBezTo>
                      <a:pt x="28" y="4"/>
                      <a:pt x="29" y="9"/>
                      <a:pt x="29" y="10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29" y="13"/>
                      <a:pt x="28" y="15"/>
                      <a:pt x="27" y="15"/>
                    </a:cubicBezTo>
                    <a:cubicBezTo>
                      <a:pt x="26" y="15"/>
                      <a:pt x="26" y="14"/>
                      <a:pt x="25" y="14"/>
                    </a:cubicBezTo>
                    <a:cubicBezTo>
                      <a:pt x="25" y="13"/>
                      <a:pt x="25" y="13"/>
                      <a:pt x="24" y="13"/>
                    </a:cubicBezTo>
                    <a:cubicBezTo>
                      <a:pt x="24" y="13"/>
                      <a:pt x="25" y="13"/>
                      <a:pt x="25" y="13"/>
                    </a:cubicBezTo>
                    <a:cubicBezTo>
                      <a:pt x="25" y="14"/>
                      <a:pt x="26" y="15"/>
                      <a:pt x="26" y="16"/>
                    </a:cubicBezTo>
                    <a:cubicBezTo>
                      <a:pt x="27" y="19"/>
                      <a:pt x="29" y="23"/>
                      <a:pt x="31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7"/>
                      <a:pt x="31" y="27"/>
                    </a:cubicBezTo>
                    <a:cubicBezTo>
                      <a:pt x="31" y="27"/>
                      <a:pt x="31" y="28"/>
                      <a:pt x="30" y="29"/>
                    </a:cubicBezTo>
                    <a:cubicBezTo>
                      <a:pt x="30" y="29"/>
                      <a:pt x="30" y="29"/>
                      <a:pt x="30" y="30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7" y="31"/>
                      <a:pt x="27" y="31"/>
                      <a:pt x="27" y="32"/>
                    </a:cubicBezTo>
                    <a:cubicBezTo>
                      <a:pt x="27" y="32"/>
                      <a:pt x="27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lose/>
                    <a:moveTo>
                      <a:pt x="24" y="31"/>
                    </a:moveTo>
                    <a:cubicBezTo>
                      <a:pt x="24" y="31"/>
                      <a:pt x="25" y="31"/>
                      <a:pt x="25" y="31"/>
                    </a:cubicBezTo>
                    <a:cubicBezTo>
                      <a:pt x="25" y="31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1"/>
                      <a:pt x="27" y="30"/>
                      <a:pt x="27" y="30"/>
                    </a:cubicBezTo>
                    <a:cubicBezTo>
                      <a:pt x="28" y="30"/>
                      <a:pt x="28" y="29"/>
                      <a:pt x="29" y="29"/>
                    </a:cubicBezTo>
                    <a:cubicBezTo>
                      <a:pt x="29" y="28"/>
                      <a:pt x="29" y="28"/>
                      <a:pt x="30" y="28"/>
                    </a:cubicBezTo>
                    <a:cubicBezTo>
                      <a:pt x="30" y="28"/>
                      <a:pt x="30" y="28"/>
                      <a:pt x="30" y="27"/>
                    </a:cubicBezTo>
                    <a:cubicBezTo>
                      <a:pt x="30" y="27"/>
                      <a:pt x="29" y="26"/>
                      <a:pt x="30" y="26"/>
                    </a:cubicBezTo>
                    <a:cubicBezTo>
                      <a:pt x="30" y="26"/>
                      <a:pt x="30" y="25"/>
                      <a:pt x="30" y="25"/>
                    </a:cubicBezTo>
                    <a:cubicBezTo>
                      <a:pt x="27" y="23"/>
                      <a:pt x="26" y="20"/>
                      <a:pt x="25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2" y="12"/>
                      <a:pt x="20" y="9"/>
                      <a:pt x="22" y="7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4" y="10"/>
                      <a:pt x="25" y="11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1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9"/>
                      <a:pt x="27" y="5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4"/>
                      <a:pt x="25" y="4"/>
                      <a:pt x="25" y="5"/>
                    </a:cubicBezTo>
                    <a:cubicBezTo>
                      <a:pt x="24" y="5"/>
                      <a:pt x="24" y="5"/>
                      <a:pt x="23" y="5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9" y="3"/>
                      <a:pt x="18" y="4"/>
                      <a:pt x="17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8" y="4"/>
                      <a:pt x="6" y="4"/>
                      <a:pt x="3" y="3"/>
                    </a:cubicBezTo>
                    <a:cubicBezTo>
                      <a:pt x="1" y="5"/>
                      <a:pt x="2" y="7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3" y="17"/>
                      <a:pt x="3" y="22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3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10" y="31"/>
                      <a:pt x="11" y="31"/>
                    </a:cubicBezTo>
                    <a:cubicBezTo>
                      <a:pt x="13" y="31"/>
                      <a:pt x="14" y="31"/>
                      <a:pt x="15" y="31"/>
                    </a:cubicBezTo>
                    <a:cubicBezTo>
                      <a:pt x="17" y="31"/>
                      <a:pt x="19" y="31"/>
                      <a:pt x="19" y="30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1" name="Freeform 326"/>
              <p:cNvSpPr/>
              <p:nvPr/>
            </p:nvSpPr>
            <p:spPr bwMode="auto">
              <a:xfrm>
                <a:off x="3734" y="2268"/>
                <a:ext cx="48" cy="33"/>
              </a:xfrm>
              <a:custGeom>
                <a:avLst/>
                <a:gdLst>
                  <a:gd name="T0" fmla="*/ 0 w 20"/>
                  <a:gd name="T1" fmla="*/ 12 h 14"/>
                  <a:gd name="T2" fmla="*/ 3 w 20"/>
                  <a:gd name="T3" fmla="*/ 14 h 14"/>
                  <a:gd name="T4" fmla="*/ 7 w 20"/>
                  <a:gd name="T5" fmla="*/ 14 h 14"/>
                  <a:gd name="T6" fmla="*/ 11 w 20"/>
                  <a:gd name="T7" fmla="*/ 11 h 14"/>
                  <a:gd name="T8" fmla="*/ 14 w 20"/>
                  <a:gd name="T9" fmla="*/ 10 h 14"/>
                  <a:gd name="T10" fmla="*/ 18 w 20"/>
                  <a:gd name="T11" fmla="*/ 9 h 14"/>
                  <a:gd name="T12" fmla="*/ 20 w 20"/>
                  <a:gd name="T13" fmla="*/ 8 h 14"/>
                  <a:gd name="T14" fmla="*/ 19 w 20"/>
                  <a:gd name="T15" fmla="*/ 6 h 14"/>
                  <a:gd name="T16" fmla="*/ 14 w 20"/>
                  <a:gd name="T17" fmla="*/ 0 h 14"/>
                  <a:gd name="T18" fmla="*/ 5 w 20"/>
                  <a:gd name="T19" fmla="*/ 4 h 14"/>
                  <a:gd name="T20" fmla="*/ 0 w 20"/>
                  <a:gd name="T21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4">
                    <a:moveTo>
                      <a:pt x="0" y="12"/>
                    </a:moveTo>
                    <a:cubicBezTo>
                      <a:pt x="1" y="14"/>
                      <a:pt x="2" y="14"/>
                      <a:pt x="3" y="14"/>
                    </a:cubicBezTo>
                    <a:cubicBezTo>
                      <a:pt x="5" y="13"/>
                      <a:pt x="6" y="14"/>
                      <a:pt x="7" y="14"/>
                    </a:cubicBezTo>
                    <a:cubicBezTo>
                      <a:pt x="6" y="10"/>
                      <a:pt x="6" y="10"/>
                      <a:pt x="11" y="11"/>
                    </a:cubicBezTo>
                    <a:cubicBezTo>
                      <a:pt x="12" y="11"/>
                      <a:pt x="13" y="10"/>
                      <a:pt x="14" y="10"/>
                    </a:cubicBezTo>
                    <a:cubicBezTo>
                      <a:pt x="16" y="11"/>
                      <a:pt x="16" y="10"/>
                      <a:pt x="18" y="9"/>
                    </a:cubicBezTo>
                    <a:cubicBezTo>
                      <a:pt x="19" y="9"/>
                      <a:pt x="20" y="10"/>
                      <a:pt x="20" y="8"/>
                    </a:cubicBezTo>
                    <a:cubicBezTo>
                      <a:pt x="20" y="8"/>
                      <a:pt x="20" y="6"/>
                      <a:pt x="19" y="6"/>
                    </a:cubicBezTo>
                    <a:cubicBezTo>
                      <a:pt x="17" y="6"/>
                      <a:pt x="14" y="2"/>
                      <a:pt x="14" y="0"/>
                    </a:cubicBezTo>
                    <a:cubicBezTo>
                      <a:pt x="11" y="0"/>
                      <a:pt x="8" y="3"/>
                      <a:pt x="5" y="4"/>
                    </a:cubicBezTo>
                    <a:cubicBezTo>
                      <a:pt x="3" y="5"/>
                      <a:pt x="1" y="10"/>
                      <a:pt x="0" y="1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2" name="Freeform 327"/>
              <p:cNvSpPr>
                <a:spLocks noEditPoints="1"/>
              </p:cNvSpPr>
              <p:nvPr/>
            </p:nvSpPr>
            <p:spPr bwMode="auto">
              <a:xfrm>
                <a:off x="3734" y="2266"/>
                <a:ext cx="50" cy="40"/>
              </a:xfrm>
              <a:custGeom>
                <a:avLst/>
                <a:gdLst>
                  <a:gd name="T0" fmla="*/ 8 w 21"/>
                  <a:gd name="T1" fmla="*/ 17 h 17"/>
                  <a:gd name="T2" fmla="*/ 7 w 21"/>
                  <a:gd name="T3" fmla="*/ 16 h 17"/>
                  <a:gd name="T4" fmla="*/ 6 w 21"/>
                  <a:gd name="T5" fmla="*/ 16 h 17"/>
                  <a:gd name="T6" fmla="*/ 4 w 21"/>
                  <a:gd name="T7" fmla="*/ 15 h 17"/>
                  <a:gd name="T8" fmla="*/ 2 w 21"/>
                  <a:gd name="T9" fmla="*/ 16 h 17"/>
                  <a:gd name="T10" fmla="*/ 2 w 21"/>
                  <a:gd name="T11" fmla="*/ 16 h 17"/>
                  <a:gd name="T12" fmla="*/ 0 w 21"/>
                  <a:gd name="T13" fmla="*/ 13 h 17"/>
                  <a:gd name="T14" fmla="*/ 0 w 21"/>
                  <a:gd name="T15" fmla="*/ 13 h 17"/>
                  <a:gd name="T16" fmla="*/ 0 w 21"/>
                  <a:gd name="T17" fmla="*/ 13 h 17"/>
                  <a:gd name="T18" fmla="*/ 5 w 21"/>
                  <a:gd name="T19" fmla="*/ 5 h 17"/>
                  <a:gd name="T20" fmla="*/ 9 w 21"/>
                  <a:gd name="T21" fmla="*/ 2 h 17"/>
                  <a:gd name="T22" fmla="*/ 14 w 21"/>
                  <a:gd name="T23" fmla="*/ 0 h 17"/>
                  <a:gd name="T24" fmla="*/ 15 w 21"/>
                  <a:gd name="T25" fmla="*/ 0 h 17"/>
                  <a:gd name="T26" fmla="*/ 15 w 21"/>
                  <a:gd name="T27" fmla="*/ 1 h 17"/>
                  <a:gd name="T28" fmla="*/ 16 w 21"/>
                  <a:gd name="T29" fmla="*/ 4 h 17"/>
                  <a:gd name="T30" fmla="*/ 19 w 21"/>
                  <a:gd name="T31" fmla="*/ 6 h 17"/>
                  <a:gd name="T32" fmla="*/ 20 w 21"/>
                  <a:gd name="T33" fmla="*/ 7 h 17"/>
                  <a:gd name="T34" fmla="*/ 21 w 21"/>
                  <a:gd name="T35" fmla="*/ 9 h 17"/>
                  <a:gd name="T36" fmla="*/ 19 w 21"/>
                  <a:gd name="T37" fmla="*/ 11 h 17"/>
                  <a:gd name="T38" fmla="*/ 19 w 21"/>
                  <a:gd name="T39" fmla="*/ 11 h 17"/>
                  <a:gd name="T40" fmla="*/ 18 w 21"/>
                  <a:gd name="T41" fmla="*/ 11 h 17"/>
                  <a:gd name="T42" fmla="*/ 17 w 21"/>
                  <a:gd name="T43" fmla="*/ 11 h 17"/>
                  <a:gd name="T44" fmla="*/ 14 w 21"/>
                  <a:gd name="T45" fmla="*/ 12 h 17"/>
                  <a:gd name="T46" fmla="*/ 13 w 21"/>
                  <a:gd name="T47" fmla="*/ 12 h 17"/>
                  <a:gd name="T48" fmla="*/ 11 w 21"/>
                  <a:gd name="T49" fmla="*/ 12 h 17"/>
                  <a:gd name="T50" fmla="*/ 10 w 21"/>
                  <a:gd name="T51" fmla="*/ 12 h 17"/>
                  <a:gd name="T52" fmla="*/ 8 w 21"/>
                  <a:gd name="T53" fmla="*/ 12 h 17"/>
                  <a:gd name="T54" fmla="*/ 7 w 21"/>
                  <a:gd name="T55" fmla="*/ 12 h 17"/>
                  <a:gd name="T56" fmla="*/ 8 w 21"/>
                  <a:gd name="T57" fmla="*/ 15 h 17"/>
                  <a:gd name="T58" fmla="*/ 8 w 21"/>
                  <a:gd name="T59" fmla="*/ 17 h 17"/>
                  <a:gd name="T60" fmla="*/ 1 w 21"/>
                  <a:gd name="T61" fmla="*/ 13 h 17"/>
                  <a:gd name="T62" fmla="*/ 2 w 21"/>
                  <a:gd name="T63" fmla="*/ 14 h 17"/>
                  <a:gd name="T64" fmla="*/ 3 w 21"/>
                  <a:gd name="T65" fmla="*/ 14 h 17"/>
                  <a:gd name="T66" fmla="*/ 6 w 21"/>
                  <a:gd name="T67" fmla="*/ 14 h 17"/>
                  <a:gd name="T68" fmla="*/ 6 w 21"/>
                  <a:gd name="T69" fmla="*/ 11 h 17"/>
                  <a:gd name="T70" fmla="*/ 8 w 21"/>
                  <a:gd name="T71" fmla="*/ 11 h 17"/>
                  <a:gd name="T72" fmla="*/ 10 w 21"/>
                  <a:gd name="T73" fmla="*/ 11 h 17"/>
                  <a:gd name="T74" fmla="*/ 11 w 21"/>
                  <a:gd name="T75" fmla="*/ 11 h 17"/>
                  <a:gd name="T76" fmla="*/ 11 w 21"/>
                  <a:gd name="T77" fmla="*/ 11 h 17"/>
                  <a:gd name="T78" fmla="*/ 12 w 21"/>
                  <a:gd name="T79" fmla="*/ 11 h 17"/>
                  <a:gd name="T80" fmla="*/ 14 w 21"/>
                  <a:gd name="T81" fmla="*/ 11 h 17"/>
                  <a:gd name="T82" fmla="*/ 15 w 21"/>
                  <a:gd name="T83" fmla="*/ 11 h 17"/>
                  <a:gd name="T84" fmla="*/ 16 w 21"/>
                  <a:gd name="T85" fmla="*/ 10 h 17"/>
                  <a:gd name="T86" fmla="*/ 17 w 21"/>
                  <a:gd name="T87" fmla="*/ 9 h 17"/>
                  <a:gd name="T88" fmla="*/ 19 w 21"/>
                  <a:gd name="T89" fmla="*/ 9 h 17"/>
                  <a:gd name="T90" fmla="*/ 19 w 21"/>
                  <a:gd name="T91" fmla="*/ 9 h 17"/>
                  <a:gd name="T92" fmla="*/ 20 w 21"/>
                  <a:gd name="T93" fmla="*/ 9 h 17"/>
                  <a:gd name="T94" fmla="*/ 19 w 21"/>
                  <a:gd name="T95" fmla="*/ 7 h 17"/>
                  <a:gd name="T96" fmla="*/ 15 w 21"/>
                  <a:gd name="T97" fmla="*/ 5 h 17"/>
                  <a:gd name="T98" fmla="*/ 14 w 21"/>
                  <a:gd name="T99" fmla="*/ 1 h 17"/>
                  <a:gd name="T100" fmla="*/ 9 w 21"/>
                  <a:gd name="T101" fmla="*/ 4 h 17"/>
                  <a:gd name="T102" fmla="*/ 5 w 21"/>
                  <a:gd name="T103" fmla="*/ 6 h 17"/>
                  <a:gd name="T104" fmla="*/ 1 w 21"/>
                  <a:gd name="T105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" h="17">
                    <a:moveTo>
                      <a:pt x="8" y="17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3" y="15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5"/>
                      <a:pt x="5" y="5"/>
                    </a:cubicBezTo>
                    <a:cubicBezTo>
                      <a:pt x="6" y="4"/>
                      <a:pt x="7" y="3"/>
                      <a:pt x="9" y="2"/>
                    </a:cubicBezTo>
                    <a:cubicBezTo>
                      <a:pt x="10" y="1"/>
                      <a:pt x="12" y="0"/>
                      <a:pt x="14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"/>
                      <a:pt x="15" y="3"/>
                      <a:pt x="16" y="4"/>
                    </a:cubicBezTo>
                    <a:cubicBezTo>
                      <a:pt x="17" y="5"/>
                      <a:pt x="18" y="6"/>
                      <a:pt x="19" y="6"/>
                    </a:cubicBezTo>
                    <a:cubicBezTo>
                      <a:pt x="20" y="6"/>
                      <a:pt x="20" y="6"/>
                      <a:pt x="20" y="7"/>
                    </a:cubicBezTo>
                    <a:cubicBezTo>
                      <a:pt x="20" y="7"/>
                      <a:pt x="21" y="8"/>
                      <a:pt x="21" y="9"/>
                    </a:cubicBezTo>
                    <a:cubicBezTo>
                      <a:pt x="21" y="10"/>
                      <a:pt x="20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6" y="12"/>
                      <a:pt x="16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3"/>
                      <a:pt x="7" y="14"/>
                      <a:pt x="8" y="15"/>
                    </a:cubicBezTo>
                    <a:lnTo>
                      <a:pt x="8" y="17"/>
                    </a:lnTo>
                    <a:close/>
                    <a:moveTo>
                      <a:pt x="1" y="13"/>
                    </a:moveTo>
                    <a:cubicBezTo>
                      <a:pt x="1" y="14"/>
                      <a:pt x="2" y="14"/>
                      <a:pt x="2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4" y="13"/>
                      <a:pt x="5" y="14"/>
                      <a:pt x="6" y="14"/>
                    </a:cubicBezTo>
                    <a:cubicBezTo>
                      <a:pt x="6" y="13"/>
                      <a:pt x="6" y="12"/>
                      <a:pt x="6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10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9"/>
                      <a:pt x="19" y="8"/>
                      <a:pt x="19" y="7"/>
                    </a:cubicBezTo>
                    <a:cubicBezTo>
                      <a:pt x="18" y="7"/>
                      <a:pt x="16" y="6"/>
                      <a:pt x="15" y="5"/>
                    </a:cubicBezTo>
                    <a:cubicBezTo>
                      <a:pt x="14" y="4"/>
                      <a:pt x="14" y="3"/>
                      <a:pt x="14" y="1"/>
                    </a:cubicBezTo>
                    <a:cubicBezTo>
                      <a:pt x="12" y="2"/>
                      <a:pt x="11" y="3"/>
                      <a:pt x="9" y="4"/>
                    </a:cubicBezTo>
                    <a:cubicBezTo>
                      <a:pt x="8" y="4"/>
                      <a:pt x="7" y="5"/>
                      <a:pt x="5" y="6"/>
                    </a:cubicBezTo>
                    <a:cubicBezTo>
                      <a:pt x="3" y="6"/>
                      <a:pt x="1" y="11"/>
                      <a:pt x="1" y="1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3" name="Freeform 328"/>
              <p:cNvSpPr/>
              <p:nvPr/>
            </p:nvSpPr>
            <p:spPr bwMode="auto">
              <a:xfrm>
                <a:off x="3952" y="2375"/>
                <a:ext cx="12" cy="17"/>
              </a:xfrm>
              <a:custGeom>
                <a:avLst/>
                <a:gdLst>
                  <a:gd name="T0" fmla="*/ 0 w 5"/>
                  <a:gd name="T1" fmla="*/ 2 h 7"/>
                  <a:gd name="T2" fmla="*/ 0 w 5"/>
                  <a:gd name="T3" fmla="*/ 1 h 7"/>
                  <a:gd name="T4" fmla="*/ 4 w 5"/>
                  <a:gd name="T5" fmla="*/ 1 h 7"/>
                  <a:gd name="T6" fmla="*/ 2 w 5"/>
                  <a:gd name="T7" fmla="*/ 6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1" y="3"/>
                      <a:pt x="2" y="0"/>
                      <a:pt x="4" y="1"/>
                    </a:cubicBezTo>
                    <a:cubicBezTo>
                      <a:pt x="3" y="2"/>
                      <a:pt x="5" y="5"/>
                      <a:pt x="2" y="6"/>
                    </a:cubicBezTo>
                    <a:cubicBezTo>
                      <a:pt x="0" y="7"/>
                      <a:pt x="0" y="4"/>
                      <a:pt x="0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4" name="Freeform 329"/>
              <p:cNvSpPr>
                <a:spLocks noEditPoints="1"/>
              </p:cNvSpPr>
              <p:nvPr/>
            </p:nvSpPr>
            <p:spPr bwMode="auto">
              <a:xfrm>
                <a:off x="3950" y="2375"/>
                <a:ext cx="14" cy="17"/>
              </a:xfrm>
              <a:custGeom>
                <a:avLst/>
                <a:gdLst>
                  <a:gd name="T0" fmla="*/ 3 w 6"/>
                  <a:gd name="T1" fmla="*/ 7 h 7"/>
                  <a:gd name="T2" fmla="*/ 0 w 6"/>
                  <a:gd name="T3" fmla="*/ 3 h 7"/>
                  <a:gd name="T4" fmla="*/ 0 w 6"/>
                  <a:gd name="T5" fmla="*/ 2 h 7"/>
                  <a:gd name="T6" fmla="*/ 0 w 6"/>
                  <a:gd name="T7" fmla="*/ 2 h 7"/>
                  <a:gd name="T8" fmla="*/ 0 w 6"/>
                  <a:gd name="T9" fmla="*/ 1 h 7"/>
                  <a:gd name="T10" fmla="*/ 0 w 6"/>
                  <a:gd name="T11" fmla="*/ 1 h 7"/>
                  <a:gd name="T12" fmla="*/ 1 w 6"/>
                  <a:gd name="T13" fmla="*/ 0 h 7"/>
                  <a:gd name="T14" fmla="*/ 1 w 6"/>
                  <a:gd name="T15" fmla="*/ 1 h 7"/>
                  <a:gd name="T16" fmla="*/ 2 w 6"/>
                  <a:gd name="T17" fmla="*/ 1 h 7"/>
                  <a:gd name="T18" fmla="*/ 2 w 6"/>
                  <a:gd name="T19" fmla="*/ 1 h 7"/>
                  <a:gd name="T20" fmla="*/ 5 w 6"/>
                  <a:gd name="T21" fmla="*/ 0 h 7"/>
                  <a:gd name="T22" fmla="*/ 6 w 6"/>
                  <a:gd name="T23" fmla="*/ 0 h 7"/>
                  <a:gd name="T24" fmla="*/ 5 w 6"/>
                  <a:gd name="T25" fmla="*/ 1 h 7"/>
                  <a:gd name="T26" fmla="*/ 5 w 6"/>
                  <a:gd name="T27" fmla="*/ 3 h 7"/>
                  <a:gd name="T28" fmla="*/ 3 w 6"/>
                  <a:gd name="T29" fmla="*/ 6 h 7"/>
                  <a:gd name="T30" fmla="*/ 3 w 6"/>
                  <a:gd name="T31" fmla="*/ 7 h 7"/>
                  <a:gd name="T32" fmla="*/ 1 w 6"/>
                  <a:gd name="T33" fmla="*/ 2 h 7"/>
                  <a:gd name="T34" fmla="*/ 1 w 6"/>
                  <a:gd name="T35" fmla="*/ 3 h 7"/>
                  <a:gd name="T36" fmla="*/ 3 w 6"/>
                  <a:gd name="T37" fmla="*/ 5 h 7"/>
                  <a:gd name="T38" fmla="*/ 3 w 6"/>
                  <a:gd name="T39" fmla="*/ 5 h 7"/>
                  <a:gd name="T40" fmla="*/ 4 w 6"/>
                  <a:gd name="T41" fmla="*/ 3 h 7"/>
                  <a:gd name="T42" fmla="*/ 4 w 6"/>
                  <a:gd name="T43" fmla="*/ 1 h 7"/>
                  <a:gd name="T44" fmla="*/ 3 w 6"/>
                  <a:gd name="T45" fmla="*/ 2 h 7"/>
                  <a:gd name="T46" fmla="*/ 1 w 6"/>
                  <a:gd name="T4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3" y="7"/>
                    </a:moveTo>
                    <a:cubicBezTo>
                      <a:pt x="1" y="7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4"/>
                      <a:pt x="6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1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5" name="Freeform 330"/>
              <p:cNvSpPr/>
              <p:nvPr/>
            </p:nvSpPr>
            <p:spPr bwMode="auto">
              <a:xfrm>
                <a:off x="3974" y="2332"/>
                <a:ext cx="57" cy="62"/>
              </a:xfrm>
              <a:custGeom>
                <a:avLst/>
                <a:gdLst>
                  <a:gd name="T0" fmla="*/ 8 w 24"/>
                  <a:gd name="T1" fmla="*/ 1 h 26"/>
                  <a:gd name="T2" fmla="*/ 3 w 24"/>
                  <a:gd name="T3" fmla="*/ 2 h 26"/>
                  <a:gd name="T4" fmla="*/ 6 w 24"/>
                  <a:gd name="T5" fmla="*/ 8 h 26"/>
                  <a:gd name="T6" fmla="*/ 5 w 24"/>
                  <a:gd name="T7" fmla="*/ 13 h 26"/>
                  <a:gd name="T8" fmla="*/ 11 w 24"/>
                  <a:gd name="T9" fmla="*/ 19 h 26"/>
                  <a:gd name="T10" fmla="*/ 18 w 24"/>
                  <a:gd name="T11" fmla="*/ 24 h 26"/>
                  <a:gd name="T12" fmla="*/ 21 w 24"/>
                  <a:gd name="T13" fmla="*/ 19 h 26"/>
                  <a:gd name="T14" fmla="*/ 22 w 24"/>
                  <a:gd name="T15" fmla="*/ 15 h 26"/>
                  <a:gd name="T16" fmla="*/ 22 w 24"/>
                  <a:gd name="T17" fmla="*/ 7 h 26"/>
                  <a:gd name="T18" fmla="*/ 24 w 24"/>
                  <a:gd name="T19" fmla="*/ 2 h 26"/>
                  <a:gd name="T20" fmla="*/ 20 w 24"/>
                  <a:gd name="T21" fmla="*/ 2 h 26"/>
                  <a:gd name="T22" fmla="*/ 16 w 24"/>
                  <a:gd name="T23" fmla="*/ 3 h 26"/>
                  <a:gd name="T24" fmla="*/ 8 w 24"/>
                  <a:gd name="T2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6">
                    <a:moveTo>
                      <a:pt x="8" y="1"/>
                    </a:moveTo>
                    <a:cubicBezTo>
                      <a:pt x="6" y="1"/>
                      <a:pt x="4" y="0"/>
                      <a:pt x="3" y="2"/>
                    </a:cubicBezTo>
                    <a:cubicBezTo>
                      <a:pt x="5" y="2"/>
                      <a:pt x="6" y="6"/>
                      <a:pt x="6" y="8"/>
                    </a:cubicBezTo>
                    <a:cubicBezTo>
                      <a:pt x="6" y="9"/>
                      <a:pt x="1" y="15"/>
                      <a:pt x="5" y="13"/>
                    </a:cubicBezTo>
                    <a:cubicBezTo>
                      <a:pt x="0" y="14"/>
                      <a:pt x="10" y="19"/>
                      <a:pt x="11" y="19"/>
                    </a:cubicBezTo>
                    <a:cubicBezTo>
                      <a:pt x="13" y="21"/>
                      <a:pt x="16" y="26"/>
                      <a:pt x="18" y="24"/>
                    </a:cubicBezTo>
                    <a:cubicBezTo>
                      <a:pt x="20" y="23"/>
                      <a:pt x="20" y="20"/>
                      <a:pt x="21" y="19"/>
                    </a:cubicBezTo>
                    <a:cubicBezTo>
                      <a:pt x="24" y="16"/>
                      <a:pt x="22" y="18"/>
                      <a:pt x="22" y="15"/>
                    </a:cubicBezTo>
                    <a:cubicBezTo>
                      <a:pt x="22" y="12"/>
                      <a:pt x="22" y="10"/>
                      <a:pt x="22" y="7"/>
                    </a:cubicBezTo>
                    <a:cubicBezTo>
                      <a:pt x="22" y="5"/>
                      <a:pt x="23" y="4"/>
                      <a:pt x="24" y="2"/>
                    </a:cubicBezTo>
                    <a:cubicBezTo>
                      <a:pt x="23" y="3"/>
                      <a:pt x="22" y="2"/>
                      <a:pt x="20" y="2"/>
                    </a:cubicBezTo>
                    <a:cubicBezTo>
                      <a:pt x="19" y="2"/>
                      <a:pt x="18" y="3"/>
                      <a:pt x="16" y="3"/>
                    </a:cubicBezTo>
                    <a:cubicBezTo>
                      <a:pt x="13" y="3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6" name="Freeform 331"/>
              <p:cNvSpPr>
                <a:spLocks noEditPoints="1"/>
              </p:cNvSpPr>
              <p:nvPr/>
            </p:nvSpPr>
            <p:spPr bwMode="auto">
              <a:xfrm>
                <a:off x="3979" y="2332"/>
                <a:ext cx="56" cy="60"/>
              </a:xfrm>
              <a:custGeom>
                <a:avLst/>
                <a:gdLst>
                  <a:gd name="T0" fmla="*/ 15 w 24"/>
                  <a:gd name="T1" fmla="*/ 25 h 25"/>
                  <a:gd name="T2" fmla="*/ 11 w 24"/>
                  <a:gd name="T3" fmla="*/ 22 h 25"/>
                  <a:gd name="T4" fmla="*/ 9 w 24"/>
                  <a:gd name="T5" fmla="*/ 20 h 25"/>
                  <a:gd name="T6" fmla="*/ 8 w 24"/>
                  <a:gd name="T7" fmla="*/ 19 h 25"/>
                  <a:gd name="T8" fmla="*/ 1 w 24"/>
                  <a:gd name="T9" fmla="*/ 14 h 25"/>
                  <a:gd name="T10" fmla="*/ 1 w 24"/>
                  <a:gd name="T11" fmla="*/ 14 h 25"/>
                  <a:gd name="T12" fmla="*/ 1 w 24"/>
                  <a:gd name="T13" fmla="*/ 14 h 25"/>
                  <a:gd name="T14" fmla="*/ 3 w 24"/>
                  <a:gd name="T15" fmla="*/ 9 h 25"/>
                  <a:gd name="T16" fmla="*/ 3 w 24"/>
                  <a:gd name="T17" fmla="*/ 8 h 25"/>
                  <a:gd name="T18" fmla="*/ 1 w 24"/>
                  <a:gd name="T19" fmla="*/ 3 h 25"/>
                  <a:gd name="T20" fmla="*/ 0 w 24"/>
                  <a:gd name="T21" fmla="*/ 2 h 25"/>
                  <a:gd name="T22" fmla="*/ 1 w 24"/>
                  <a:gd name="T23" fmla="*/ 2 h 25"/>
                  <a:gd name="T24" fmla="*/ 4 w 24"/>
                  <a:gd name="T25" fmla="*/ 0 h 25"/>
                  <a:gd name="T26" fmla="*/ 5 w 24"/>
                  <a:gd name="T27" fmla="*/ 0 h 25"/>
                  <a:gd name="T28" fmla="*/ 6 w 24"/>
                  <a:gd name="T29" fmla="*/ 0 h 25"/>
                  <a:gd name="T30" fmla="*/ 7 w 24"/>
                  <a:gd name="T31" fmla="*/ 0 h 25"/>
                  <a:gd name="T32" fmla="*/ 11 w 24"/>
                  <a:gd name="T33" fmla="*/ 1 h 25"/>
                  <a:gd name="T34" fmla="*/ 14 w 24"/>
                  <a:gd name="T35" fmla="*/ 3 h 25"/>
                  <a:gd name="T36" fmla="*/ 16 w 24"/>
                  <a:gd name="T37" fmla="*/ 2 h 25"/>
                  <a:gd name="T38" fmla="*/ 18 w 24"/>
                  <a:gd name="T39" fmla="*/ 1 h 25"/>
                  <a:gd name="T40" fmla="*/ 20 w 24"/>
                  <a:gd name="T41" fmla="*/ 1 h 25"/>
                  <a:gd name="T42" fmla="*/ 22 w 24"/>
                  <a:gd name="T43" fmla="*/ 2 h 25"/>
                  <a:gd name="T44" fmla="*/ 24 w 24"/>
                  <a:gd name="T45" fmla="*/ 1 h 25"/>
                  <a:gd name="T46" fmla="*/ 22 w 24"/>
                  <a:gd name="T47" fmla="*/ 3 h 25"/>
                  <a:gd name="T48" fmla="*/ 21 w 24"/>
                  <a:gd name="T49" fmla="*/ 7 h 25"/>
                  <a:gd name="T50" fmla="*/ 21 w 24"/>
                  <a:gd name="T51" fmla="*/ 15 h 25"/>
                  <a:gd name="T52" fmla="*/ 21 w 24"/>
                  <a:gd name="T53" fmla="*/ 16 h 25"/>
                  <a:gd name="T54" fmla="*/ 21 w 24"/>
                  <a:gd name="T55" fmla="*/ 17 h 25"/>
                  <a:gd name="T56" fmla="*/ 20 w 24"/>
                  <a:gd name="T57" fmla="*/ 20 h 25"/>
                  <a:gd name="T58" fmla="*/ 18 w 24"/>
                  <a:gd name="T59" fmla="*/ 22 h 25"/>
                  <a:gd name="T60" fmla="*/ 17 w 24"/>
                  <a:gd name="T61" fmla="*/ 25 h 25"/>
                  <a:gd name="T62" fmla="*/ 15 w 24"/>
                  <a:gd name="T63" fmla="*/ 25 h 25"/>
                  <a:gd name="T64" fmla="*/ 3 w 24"/>
                  <a:gd name="T65" fmla="*/ 14 h 25"/>
                  <a:gd name="T66" fmla="*/ 3 w 24"/>
                  <a:gd name="T67" fmla="*/ 14 h 25"/>
                  <a:gd name="T68" fmla="*/ 8 w 24"/>
                  <a:gd name="T69" fmla="*/ 18 h 25"/>
                  <a:gd name="T70" fmla="*/ 9 w 24"/>
                  <a:gd name="T71" fmla="*/ 19 h 25"/>
                  <a:gd name="T72" fmla="*/ 12 w 24"/>
                  <a:gd name="T73" fmla="*/ 21 h 25"/>
                  <a:gd name="T74" fmla="*/ 15 w 24"/>
                  <a:gd name="T75" fmla="*/ 24 h 25"/>
                  <a:gd name="T76" fmla="*/ 16 w 24"/>
                  <a:gd name="T77" fmla="*/ 24 h 25"/>
                  <a:gd name="T78" fmla="*/ 17 w 24"/>
                  <a:gd name="T79" fmla="*/ 21 h 25"/>
                  <a:gd name="T80" fmla="*/ 19 w 24"/>
                  <a:gd name="T81" fmla="*/ 19 h 25"/>
                  <a:gd name="T82" fmla="*/ 20 w 24"/>
                  <a:gd name="T83" fmla="*/ 17 h 25"/>
                  <a:gd name="T84" fmla="*/ 19 w 24"/>
                  <a:gd name="T85" fmla="*/ 15 h 25"/>
                  <a:gd name="T86" fmla="*/ 19 w 24"/>
                  <a:gd name="T87" fmla="*/ 7 h 25"/>
                  <a:gd name="T88" fmla="*/ 21 w 24"/>
                  <a:gd name="T89" fmla="*/ 3 h 25"/>
                  <a:gd name="T90" fmla="*/ 20 w 24"/>
                  <a:gd name="T91" fmla="*/ 3 h 25"/>
                  <a:gd name="T92" fmla="*/ 18 w 24"/>
                  <a:gd name="T93" fmla="*/ 3 h 25"/>
                  <a:gd name="T94" fmla="*/ 17 w 24"/>
                  <a:gd name="T95" fmla="*/ 3 h 25"/>
                  <a:gd name="T96" fmla="*/ 14 w 24"/>
                  <a:gd name="T97" fmla="*/ 4 h 25"/>
                  <a:gd name="T98" fmla="*/ 14 w 24"/>
                  <a:gd name="T99" fmla="*/ 4 h 25"/>
                  <a:gd name="T100" fmla="*/ 10 w 24"/>
                  <a:gd name="T101" fmla="*/ 2 h 25"/>
                  <a:gd name="T102" fmla="*/ 6 w 24"/>
                  <a:gd name="T103" fmla="*/ 1 h 25"/>
                  <a:gd name="T104" fmla="*/ 5 w 24"/>
                  <a:gd name="T105" fmla="*/ 1 h 25"/>
                  <a:gd name="T106" fmla="*/ 4 w 24"/>
                  <a:gd name="T107" fmla="*/ 1 h 25"/>
                  <a:gd name="T108" fmla="*/ 2 w 24"/>
                  <a:gd name="T109" fmla="*/ 2 h 25"/>
                  <a:gd name="T110" fmla="*/ 4 w 24"/>
                  <a:gd name="T111" fmla="*/ 8 h 25"/>
                  <a:gd name="T112" fmla="*/ 4 w 24"/>
                  <a:gd name="T113" fmla="*/ 10 h 25"/>
                  <a:gd name="T114" fmla="*/ 2 w 24"/>
                  <a:gd name="T115" fmla="*/ 13 h 25"/>
                  <a:gd name="T116" fmla="*/ 2 w 24"/>
                  <a:gd name="T117" fmla="*/ 13 h 25"/>
                  <a:gd name="T118" fmla="*/ 2 w 24"/>
                  <a:gd name="T119" fmla="*/ 13 h 25"/>
                  <a:gd name="T120" fmla="*/ 3 w 24"/>
                  <a:gd name="T121" fmla="*/ 13 h 25"/>
                  <a:gd name="T122" fmla="*/ 4 w 24"/>
                  <a:gd name="T123" fmla="*/ 14 h 25"/>
                  <a:gd name="T124" fmla="*/ 3 w 24"/>
                  <a:gd name="T125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" h="25">
                    <a:moveTo>
                      <a:pt x="15" y="25"/>
                    </a:moveTo>
                    <a:cubicBezTo>
                      <a:pt x="14" y="25"/>
                      <a:pt x="12" y="24"/>
                      <a:pt x="11" y="22"/>
                    </a:cubicBezTo>
                    <a:cubicBezTo>
                      <a:pt x="10" y="21"/>
                      <a:pt x="9" y="20"/>
                      <a:pt x="9" y="20"/>
                    </a:cubicBezTo>
                    <a:cubicBezTo>
                      <a:pt x="9" y="20"/>
                      <a:pt x="8" y="20"/>
                      <a:pt x="8" y="19"/>
                    </a:cubicBezTo>
                    <a:cubicBezTo>
                      <a:pt x="4" y="17"/>
                      <a:pt x="1" y="16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3"/>
                      <a:pt x="1" y="11"/>
                      <a:pt x="3" y="9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7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12" y="2"/>
                      <a:pt x="13" y="3"/>
                      <a:pt x="14" y="3"/>
                    </a:cubicBezTo>
                    <a:cubicBezTo>
                      <a:pt x="15" y="3"/>
                      <a:pt x="16" y="2"/>
                      <a:pt x="16" y="2"/>
                    </a:cubicBezTo>
                    <a:cubicBezTo>
                      <a:pt x="17" y="2"/>
                      <a:pt x="17" y="1"/>
                      <a:pt x="18" y="1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1" y="2"/>
                      <a:pt x="22" y="2"/>
                      <a:pt x="22" y="2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1" y="5"/>
                      <a:pt x="21" y="5"/>
                      <a:pt x="21" y="7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1" y="18"/>
                      <a:pt x="21" y="18"/>
                      <a:pt x="20" y="20"/>
                    </a:cubicBezTo>
                    <a:cubicBezTo>
                      <a:pt x="19" y="20"/>
                      <a:pt x="19" y="21"/>
                      <a:pt x="18" y="22"/>
                    </a:cubicBezTo>
                    <a:cubicBezTo>
                      <a:pt x="18" y="23"/>
                      <a:pt x="18" y="24"/>
                      <a:pt x="17" y="25"/>
                    </a:cubicBezTo>
                    <a:cubicBezTo>
                      <a:pt x="16" y="25"/>
                      <a:pt x="16" y="25"/>
                      <a:pt x="15" y="25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3" y="16"/>
                      <a:pt x="8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3" y="22"/>
                      <a:pt x="14" y="24"/>
                      <a:pt x="15" y="24"/>
                    </a:cubicBezTo>
                    <a:cubicBezTo>
                      <a:pt x="15" y="24"/>
                      <a:pt x="16" y="24"/>
                      <a:pt x="16" y="24"/>
                    </a:cubicBezTo>
                    <a:cubicBezTo>
                      <a:pt x="16" y="23"/>
                      <a:pt x="17" y="22"/>
                      <a:pt x="17" y="21"/>
                    </a:cubicBezTo>
                    <a:cubicBezTo>
                      <a:pt x="17" y="20"/>
                      <a:pt x="18" y="19"/>
                      <a:pt x="19" y="19"/>
                    </a:cubicBezTo>
                    <a:cubicBezTo>
                      <a:pt x="19" y="18"/>
                      <a:pt x="20" y="18"/>
                      <a:pt x="20" y="17"/>
                    </a:cubicBezTo>
                    <a:cubicBezTo>
                      <a:pt x="20" y="17"/>
                      <a:pt x="19" y="16"/>
                      <a:pt x="19" y="15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19" y="3"/>
                      <a:pt x="19" y="2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1" y="3"/>
                      <a:pt x="10" y="2"/>
                    </a:cubicBezTo>
                    <a:cubicBezTo>
                      <a:pt x="9" y="2"/>
                      <a:pt x="8" y="1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2"/>
                    </a:cubicBezTo>
                    <a:cubicBezTo>
                      <a:pt x="4" y="3"/>
                      <a:pt x="5" y="7"/>
                      <a:pt x="4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3" y="10"/>
                      <a:pt x="2" y="12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7" name="Freeform 332"/>
              <p:cNvSpPr/>
              <p:nvPr/>
            </p:nvSpPr>
            <p:spPr bwMode="auto">
              <a:xfrm>
                <a:off x="3846" y="2328"/>
                <a:ext cx="118" cy="118"/>
              </a:xfrm>
              <a:custGeom>
                <a:avLst/>
                <a:gdLst>
                  <a:gd name="T0" fmla="*/ 48 w 50"/>
                  <a:gd name="T1" fmla="*/ 11 h 50"/>
                  <a:gd name="T2" fmla="*/ 46 w 50"/>
                  <a:gd name="T3" fmla="*/ 18 h 50"/>
                  <a:gd name="T4" fmla="*/ 44 w 50"/>
                  <a:gd name="T5" fmla="*/ 21 h 50"/>
                  <a:gd name="T6" fmla="*/ 45 w 50"/>
                  <a:gd name="T7" fmla="*/ 24 h 50"/>
                  <a:gd name="T8" fmla="*/ 45 w 50"/>
                  <a:gd name="T9" fmla="*/ 31 h 50"/>
                  <a:gd name="T10" fmla="*/ 48 w 50"/>
                  <a:gd name="T11" fmla="*/ 36 h 50"/>
                  <a:gd name="T12" fmla="*/ 44 w 50"/>
                  <a:gd name="T13" fmla="*/ 38 h 50"/>
                  <a:gd name="T14" fmla="*/ 44 w 50"/>
                  <a:gd name="T15" fmla="*/ 43 h 50"/>
                  <a:gd name="T16" fmla="*/ 44 w 50"/>
                  <a:gd name="T17" fmla="*/ 47 h 50"/>
                  <a:gd name="T18" fmla="*/ 46 w 50"/>
                  <a:gd name="T19" fmla="*/ 47 h 50"/>
                  <a:gd name="T20" fmla="*/ 46 w 50"/>
                  <a:gd name="T21" fmla="*/ 50 h 50"/>
                  <a:gd name="T22" fmla="*/ 39 w 50"/>
                  <a:gd name="T23" fmla="*/ 46 h 50"/>
                  <a:gd name="T24" fmla="*/ 34 w 50"/>
                  <a:gd name="T25" fmla="*/ 45 h 50"/>
                  <a:gd name="T26" fmla="*/ 32 w 50"/>
                  <a:gd name="T27" fmla="*/ 45 h 50"/>
                  <a:gd name="T28" fmla="*/ 31 w 50"/>
                  <a:gd name="T29" fmla="*/ 43 h 50"/>
                  <a:gd name="T30" fmla="*/ 26 w 50"/>
                  <a:gd name="T31" fmla="*/ 44 h 50"/>
                  <a:gd name="T32" fmla="*/ 26 w 50"/>
                  <a:gd name="T33" fmla="*/ 42 h 50"/>
                  <a:gd name="T34" fmla="*/ 22 w 50"/>
                  <a:gd name="T35" fmla="*/ 34 h 50"/>
                  <a:gd name="T36" fmla="*/ 22 w 50"/>
                  <a:gd name="T37" fmla="*/ 33 h 50"/>
                  <a:gd name="T38" fmla="*/ 19 w 50"/>
                  <a:gd name="T39" fmla="*/ 33 h 50"/>
                  <a:gd name="T40" fmla="*/ 18 w 50"/>
                  <a:gd name="T41" fmla="*/ 36 h 50"/>
                  <a:gd name="T42" fmla="*/ 12 w 50"/>
                  <a:gd name="T43" fmla="*/ 34 h 50"/>
                  <a:gd name="T44" fmla="*/ 7 w 50"/>
                  <a:gd name="T45" fmla="*/ 30 h 50"/>
                  <a:gd name="T46" fmla="*/ 0 w 50"/>
                  <a:gd name="T47" fmla="*/ 31 h 50"/>
                  <a:gd name="T48" fmla="*/ 5 w 50"/>
                  <a:gd name="T49" fmla="*/ 26 h 50"/>
                  <a:gd name="T50" fmla="*/ 10 w 50"/>
                  <a:gd name="T51" fmla="*/ 23 h 50"/>
                  <a:gd name="T52" fmla="*/ 12 w 50"/>
                  <a:gd name="T53" fmla="*/ 18 h 50"/>
                  <a:gd name="T54" fmla="*/ 14 w 50"/>
                  <a:gd name="T55" fmla="*/ 14 h 50"/>
                  <a:gd name="T56" fmla="*/ 15 w 50"/>
                  <a:gd name="T57" fmla="*/ 9 h 50"/>
                  <a:gd name="T58" fmla="*/ 17 w 50"/>
                  <a:gd name="T59" fmla="*/ 5 h 50"/>
                  <a:gd name="T60" fmla="*/ 19 w 50"/>
                  <a:gd name="T61" fmla="*/ 1 h 50"/>
                  <a:gd name="T62" fmla="*/ 22 w 50"/>
                  <a:gd name="T63" fmla="*/ 3 h 50"/>
                  <a:gd name="T64" fmla="*/ 27 w 50"/>
                  <a:gd name="T65" fmla="*/ 3 h 50"/>
                  <a:gd name="T66" fmla="*/ 29 w 50"/>
                  <a:gd name="T67" fmla="*/ 2 h 50"/>
                  <a:gd name="T68" fmla="*/ 31 w 50"/>
                  <a:gd name="T69" fmla="*/ 2 h 50"/>
                  <a:gd name="T70" fmla="*/ 34 w 50"/>
                  <a:gd name="T71" fmla="*/ 1 h 50"/>
                  <a:gd name="T72" fmla="*/ 38 w 50"/>
                  <a:gd name="T73" fmla="*/ 1 h 50"/>
                  <a:gd name="T74" fmla="*/ 41 w 50"/>
                  <a:gd name="T75" fmla="*/ 1 h 50"/>
                  <a:gd name="T76" fmla="*/ 45 w 50"/>
                  <a:gd name="T77" fmla="*/ 3 h 50"/>
                  <a:gd name="T78" fmla="*/ 46 w 50"/>
                  <a:gd name="T79" fmla="*/ 3 h 50"/>
                  <a:gd name="T80" fmla="*/ 49 w 50"/>
                  <a:gd name="T81" fmla="*/ 5 h 50"/>
                  <a:gd name="T82" fmla="*/ 50 w 50"/>
                  <a:gd name="T83" fmla="*/ 9 h 50"/>
                  <a:gd name="T84" fmla="*/ 48 w 50"/>
                  <a:gd name="T85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" h="50">
                    <a:moveTo>
                      <a:pt x="48" y="11"/>
                    </a:moveTo>
                    <a:cubicBezTo>
                      <a:pt x="46" y="14"/>
                      <a:pt x="47" y="15"/>
                      <a:pt x="46" y="18"/>
                    </a:cubicBezTo>
                    <a:cubicBezTo>
                      <a:pt x="46" y="19"/>
                      <a:pt x="44" y="20"/>
                      <a:pt x="44" y="21"/>
                    </a:cubicBezTo>
                    <a:cubicBezTo>
                      <a:pt x="44" y="22"/>
                      <a:pt x="45" y="23"/>
                      <a:pt x="45" y="24"/>
                    </a:cubicBezTo>
                    <a:cubicBezTo>
                      <a:pt x="45" y="26"/>
                      <a:pt x="45" y="28"/>
                      <a:pt x="45" y="31"/>
                    </a:cubicBezTo>
                    <a:cubicBezTo>
                      <a:pt x="45" y="33"/>
                      <a:pt x="48" y="34"/>
                      <a:pt x="48" y="36"/>
                    </a:cubicBezTo>
                    <a:cubicBezTo>
                      <a:pt x="46" y="37"/>
                      <a:pt x="45" y="36"/>
                      <a:pt x="44" y="38"/>
                    </a:cubicBezTo>
                    <a:cubicBezTo>
                      <a:pt x="43" y="40"/>
                      <a:pt x="44" y="41"/>
                      <a:pt x="44" y="43"/>
                    </a:cubicBezTo>
                    <a:cubicBezTo>
                      <a:pt x="43" y="45"/>
                      <a:pt x="42" y="45"/>
                      <a:pt x="44" y="47"/>
                    </a:cubicBezTo>
                    <a:cubicBezTo>
                      <a:pt x="44" y="48"/>
                      <a:pt x="46" y="47"/>
                      <a:pt x="46" y="47"/>
                    </a:cubicBezTo>
                    <a:cubicBezTo>
                      <a:pt x="46" y="48"/>
                      <a:pt x="46" y="49"/>
                      <a:pt x="46" y="50"/>
                    </a:cubicBezTo>
                    <a:cubicBezTo>
                      <a:pt x="43" y="50"/>
                      <a:pt x="41" y="45"/>
                      <a:pt x="39" y="46"/>
                    </a:cubicBezTo>
                    <a:cubicBezTo>
                      <a:pt x="37" y="46"/>
                      <a:pt x="35" y="46"/>
                      <a:pt x="34" y="45"/>
                    </a:cubicBezTo>
                    <a:cubicBezTo>
                      <a:pt x="34" y="44"/>
                      <a:pt x="33" y="45"/>
                      <a:pt x="32" y="45"/>
                    </a:cubicBezTo>
                    <a:cubicBezTo>
                      <a:pt x="32" y="44"/>
                      <a:pt x="32" y="43"/>
                      <a:pt x="31" y="43"/>
                    </a:cubicBezTo>
                    <a:cubicBezTo>
                      <a:pt x="30" y="44"/>
                      <a:pt x="27" y="43"/>
                      <a:pt x="26" y="44"/>
                    </a:cubicBezTo>
                    <a:cubicBezTo>
                      <a:pt x="25" y="46"/>
                      <a:pt x="26" y="42"/>
                      <a:pt x="26" y="42"/>
                    </a:cubicBezTo>
                    <a:cubicBezTo>
                      <a:pt x="24" y="39"/>
                      <a:pt x="26" y="33"/>
                      <a:pt x="22" y="34"/>
                    </a:cubicBezTo>
                    <a:cubicBezTo>
                      <a:pt x="22" y="34"/>
                      <a:pt x="22" y="33"/>
                      <a:pt x="22" y="33"/>
                    </a:cubicBezTo>
                    <a:cubicBezTo>
                      <a:pt x="21" y="33"/>
                      <a:pt x="19" y="33"/>
                      <a:pt x="19" y="33"/>
                    </a:cubicBezTo>
                    <a:cubicBezTo>
                      <a:pt x="18" y="34"/>
                      <a:pt x="19" y="36"/>
                      <a:pt x="18" y="36"/>
                    </a:cubicBezTo>
                    <a:cubicBezTo>
                      <a:pt x="16" y="36"/>
                      <a:pt x="13" y="37"/>
                      <a:pt x="12" y="34"/>
                    </a:cubicBezTo>
                    <a:cubicBezTo>
                      <a:pt x="11" y="30"/>
                      <a:pt x="11" y="30"/>
                      <a:pt x="7" y="30"/>
                    </a:cubicBezTo>
                    <a:cubicBezTo>
                      <a:pt x="4" y="30"/>
                      <a:pt x="2" y="30"/>
                      <a:pt x="0" y="31"/>
                    </a:cubicBezTo>
                    <a:cubicBezTo>
                      <a:pt x="0" y="27"/>
                      <a:pt x="2" y="27"/>
                      <a:pt x="5" y="26"/>
                    </a:cubicBezTo>
                    <a:cubicBezTo>
                      <a:pt x="5" y="29"/>
                      <a:pt x="10" y="25"/>
                      <a:pt x="10" y="23"/>
                    </a:cubicBezTo>
                    <a:cubicBezTo>
                      <a:pt x="10" y="21"/>
                      <a:pt x="10" y="19"/>
                      <a:pt x="12" y="18"/>
                    </a:cubicBezTo>
                    <a:cubicBezTo>
                      <a:pt x="14" y="17"/>
                      <a:pt x="14" y="17"/>
                      <a:pt x="14" y="14"/>
                    </a:cubicBezTo>
                    <a:cubicBezTo>
                      <a:pt x="14" y="13"/>
                      <a:pt x="14" y="11"/>
                      <a:pt x="15" y="9"/>
                    </a:cubicBezTo>
                    <a:cubicBezTo>
                      <a:pt x="15" y="9"/>
                      <a:pt x="17" y="5"/>
                      <a:pt x="17" y="5"/>
                    </a:cubicBezTo>
                    <a:cubicBezTo>
                      <a:pt x="18" y="4"/>
                      <a:pt x="17" y="1"/>
                      <a:pt x="19" y="1"/>
                    </a:cubicBezTo>
                    <a:cubicBezTo>
                      <a:pt x="21" y="0"/>
                      <a:pt x="21" y="3"/>
                      <a:pt x="22" y="3"/>
                    </a:cubicBezTo>
                    <a:cubicBezTo>
                      <a:pt x="23" y="2"/>
                      <a:pt x="25" y="3"/>
                      <a:pt x="27" y="3"/>
                    </a:cubicBezTo>
                    <a:cubicBezTo>
                      <a:pt x="28" y="3"/>
                      <a:pt x="27" y="2"/>
                      <a:pt x="29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2" y="1"/>
                      <a:pt x="33" y="1"/>
                      <a:pt x="34" y="1"/>
                    </a:cubicBezTo>
                    <a:cubicBezTo>
                      <a:pt x="35" y="1"/>
                      <a:pt x="38" y="1"/>
                      <a:pt x="38" y="1"/>
                    </a:cubicBezTo>
                    <a:cubicBezTo>
                      <a:pt x="38" y="1"/>
                      <a:pt x="40" y="1"/>
                      <a:pt x="41" y="1"/>
                    </a:cubicBezTo>
                    <a:cubicBezTo>
                      <a:pt x="42" y="3"/>
                      <a:pt x="43" y="3"/>
                      <a:pt x="45" y="3"/>
                    </a:cubicBezTo>
                    <a:cubicBezTo>
                      <a:pt x="45" y="3"/>
                      <a:pt x="46" y="2"/>
                      <a:pt x="46" y="3"/>
                    </a:cubicBezTo>
                    <a:cubicBezTo>
                      <a:pt x="47" y="3"/>
                      <a:pt x="48" y="4"/>
                      <a:pt x="49" y="5"/>
                    </a:cubicBezTo>
                    <a:cubicBezTo>
                      <a:pt x="50" y="6"/>
                      <a:pt x="48" y="8"/>
                      <a:pt x="50" y="9"/>
                    </a:cubicBezTo>
                    <a:cubicBezTo>
                      <a:pt x="49" y="10"/>
                      <a:pt x="48" y="10"/>
                      <a:pt x="48" y="1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8" name="Freeform 333"/>
              <p:cNvSpPr>
                <a:spLocks noEditPoints="1"/>
              </p:cNvSpPr>
              <p:nvPr/>
            </p:nvSpPr>
            <p:spPr bwMode="auto">
              <a:xfrm>
                <a:off x="3843" y="2328"/>
                <a:ext cx="124" cy="121"/>
              </a:xfrm>
              <a:custGeom>
                <a:avLst/>
                <a:gdLst>
                  <a:gd name="T0" fmla="*/ 40 w 52"/>
                  <a:gd name="T1" fmla="*/ 46 h 51"/>
                  <a:gd name="T2" fmla="*/ 34 w 52"/>
                  <a:gd name="T3" fmla="*/ 45 h 51"/>
                  <a:gd name="T4" fmla="*/ 31 w 52"/>
                  <a:gd name="T5" fmla="*/ 44 h 51"/>
                  <a:gd name="T6" fmla="*/ 27 w 52"/>
                  <a:gd name="T7" fmla="*/ 45 h 51"/>
                  <a:gd name="T8" fmla="*/ 26 w 52"/>
                  <a:gd name="T9" fmla="*/ 38 h 51"/>
                  <a:gd name="T10" fmla="*/ 22 w 52"/>
                  <a:gd name="T11" fmla="*/ 34 h 51"/>
                  <a:gd name="T12" fmla="*/ 18 w 52"/>
                  <a:gd name="T13" fmla="*/ 36 h 51"/>
                  <a:gd name="T14" fmla="*/ 8 w 52"/>
                  <a:gd name="T15" fmla="*/ 31 h 51"/>
                  <a:gd name="T16" fmla="*/ 5 w 52"/>
                  <a:gd name="T17" fmla="*/ 26 h 51"/>
                  <a:gd name="T18" fmla="*/ 7 w 52"/>
                  <a:gd name="T19" fmla="*/ 27 h 51"/>
                  <a:gd name="T20" fmla="*/ 13 w 52"/>
                  <a:gd name="T21" fmla="*/ 17 h 51"/>
                  <a:gd name="T22" fmla="*/ 16 w 52"/>
                  <a:gd name="T23" fmla="*/ 7 h 51"/>
                  <a:gd name="T24" fmla="*/ 22 w 52"/>
                  <a:gd name="T25" fmla="*/ 1 h 51"/>
                  <a:gd name="T26" fmla="*/ 28 w 52"/>
                  <a:gd name="T27" fmla="*/ 2 h 51"/>
                  <a:gd name="T28" fmla="*/ 35 w 52"/>
                  <a:gd name="T29" fmla="*/ 0 h 51"/>
                  <a:gd name="T30" fmla="*/ 44 w 52"/>
                  <a:gd name="T31" fmla="*/ 2 h 51"/>
                  <a:gd name="T32" fmla="*/ 48 w 52"/>
                  <a:gd name="T33" fmla="*/ 2 h 51"/>
                  <a:gd name="T34" fmla="*/ 51 w 52"/>
                  <a:gd name="T35" fmla="*/ 8 h 51"/>
                  <a:gd name="T36" fmla="*/ 50 w 52"/>
                  <a:gd name="T37" fmla="*/ 11 h 51"/>
                  <a:gd name="T38" fmla="*/ 48 w 52"/>
                  <a:gd name="T39" fmla="*/ 18 h 51"/>
                  <a:gd name="T40" fmla="*/ 47 w 52"/>
                  <a:gd name="T41" fmla="*/ 24 h 51"/>
                  <a:gd name="T42" fmla="*/ 50 w 52"/>
                  <a:gd name="T43" fmla="*/ 36 h 51"/>
                  <a:gd name="T44" fmla="*/ 45 w 52"/>
                  <a:gd name="T45" fmla="*/ 38 h 51"/>
                  <a:gd name="T46" fmla="*/ 45 w 52"/>
                  <a:gd name="T47" fmla="*/ 47 h 51"/>
                  <a:gd name="T48" fmla="*/ 48 w 52"/>
                  <a:gd name="T49" fmla="*/ 51 h 51"/>
                  <a:gd name="T50" fmla="*/ 46 w 52"/>
                  <a:gd name="T51" fmla="*/ 48 h 51"/>
                  <a:gd name="T52" fmla="*/ 44 w 52"/>
                  <a:gd name="T53" fmla="*/ 43 h 51"/>
                  <a:gd name="T54" fmla="*/ 48 w 52"/>
                  <a:gd name="T55" fmla="*/ 36 h 51"/>
                  <a:gd name="T56" fmla="*/ 45 w 52"/>
                  <a:gd name="T57" fmla="*/ 31 h 51"/>
                  <a:gd name="T58" fmla="*/ 46 w 52"/>
                  <a:gd name="T59" fmla="*/ 19 h 51"/>
                  <a:gd name="T60" fmla="*/ 50 w 52"/>
                  <a:gd name="T61" fmla="*/ 9 h 51"/>
                  <a:gd name="T62" fmla="*/ 47 w 52"/>
                  <a:gd name="T63" fmla="*/ 3 h 51"/>
                  <a:gd name="T64" fmla="*/ 45 w 52"/>
                  <a:gd name="T65" fmla="*/ 3 h 51"/>
                  <a:gd name="T66" fmla="*/ 39 w 52"/>
                  <a:gd name="T67" fmla="*/ 2 h 51"/>
                  <a:gd name="T68" fmla="*/ 32 w 52"/>
                  <a:gd name="T69" fmla="*/ 2 h 51"/>
                  <a:gd name="T70" fmla="*/ 29 w 52"/>
                  <a:gd name="T71" fmla="*/ 3 h 51"/>
                  <a:gd name="T72" fmla="*/ 23 w 52"/>
                  <a:gd name="T73" fmla="*/ 3 h 51"/>
                  <a:gd name="T74" fmla="*/ 18 w 52"/>
                  <a:gd name="T75" fmla="*/ 5 h 51"/>
                  <a:gd name="T76" fmla="*/ 16 w 52"/>
                  <a:gd name="T77" fmla="*/ 14 h 51"/>
                  <a:gd name="T78" fmla="*/ 12 w 52"/>
                  <a:gd name="T79" fmla="*/ 23 h 51"/>
                  <a:gd name="T80" fmla="*/ 5 w 52"/>
                  <a:gd name="T81" fmla="*/ 27 h 51"/>
                  <a:gd name="T82" fmla="*/ 14 w 52"/>
                  <a:gd name="T83" fmla="*/ 34 h 51"/>
                  <a:gd name="T84" fmla="*/ 19 w 52"/>
                  <a:gd name="T85" fmla="*/ 34 h 51"/>
                  <a:gd name="T86" fmla="*/ 24 w 52"/>
                  <a:gd name="T87" fmla="*/ 32 h 51"/>
                  <a:gd name="T88" fmla="*/ 27 w 52"/>
                  <a:gd name="T89" fmla="*/ 41 h 51"/>
                  <a:gd name="T90" fmla="*/ 31 w 52"/>
                  <a:gd name="T91" fmla="*/ 43 h 51"/>
                  <a:gd name="T92" fmla="*/ 33 w 52"/>
                  <a:gd name="T93" fmla="*/ 44 h 51"/>
                  <a:gd name="T94" fmla="*/ 40 w 52"/>
                  <a:gd name="T95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2" h="51">
                    <a:moveTo>
                      <a:pt x="48" y="51"/>
                    </a:moveTo>
                    <a:cubicBezTo>
                      <a:pt x="47" y="51"/>
                      <a:pt x="47" y="51"/>
                      <a:pt x="47" y="51"/>
                    </a:cubicBezTo>
                    <a:cubicBezTo>
                      <a:pt x="45" y="51"/>
                      <a:pt x="44" y="49"/>
                      <a:pt x="43" y="48"/>
                    </a:cubicBezTo>
                    <a:cubicBezTo>
                      <a:pt x="42" y="47"/>
                      <a:pt x="41" y="46"/>
                      <a:pt x="40" y="46"/>
                    </a:cubicBezTo>
                    <a:cubicBezTo>
                      <a:pt x="39" y="47"/>
                      <a:pt x="39" y="47"/>
                      <a:pt x="38" y="47"/>
                    </a:cubicBezTo>
                    <a:cubicBezTo>
                      <a:pt x="37" y="47"/>
                      <a:pt x="35" y="46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5" y="45"/>
                      <a:pt x="35" y="45"/>
                      <a:pt x="34" y="45"/>
                    </a:cubicBezTo>
                    <a:cubicBezTo>
                      <a:pt x="34" y="45"/>
                      <a:pt x="34" y="46"/>
                      <a:pt x="33" y="45"/>
                    </a:cubicBezTo>
                    <a:cubicBezTo>
                      <a:pt x="32" y="45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29" y="44"/>
                      <a:pt x="28" y="44"/>
                      <a:pt x="28" y="45"/>
                    </a:cubicBezTo>
                    <a:cubicBezTo>
                      <a:pt x="28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4"/>
                      <a:pt x="26" y="43"/>
                    </a:cubicBezTo>
                    <a:cubicBezTo>
                      <a:pt x="26" y="43"/>
                      <a:pt x="26" y="42"/>
                      <a:pt x="26" y="42"/>
                    </a:cubicBezTo>
                    <a:cubicBezTo>
                      <a:pt x="26" y="41"/>
                      <a:pt x="26" y="39"/>
                      <a:pt x="26" y="38"/>
                    </a:cubicBezTo>
                    <a:cubicBezTo>
                      <a:pt x="25" y="35"/>
                      <a:pt x="25" y="34"/>
                      <a:pt x="23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1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5"/>
                      <a:pt x="20" y="36"/>
                      <a:pt x="19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7"/>
                      <a:pt x="17" y="37"/>
                      <a:pt x="16" y="37"/>
                    </a:cubicBezTo>
                    <a:cubicBezTo>
                      <a:pt x="14" y="37"/>
                      <a:pt x="13" y="36"/>
                      <a:pt x="12" y="34"/>
                    </a:cubicBezTo>
                    <a:cubicBezTo>
                      <a:pt x="11" y="31"/>
                      <a:pt x="11" y="31"/>
                      <a:pt x="9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5" y="31"/>
                      <a:pt x="3" y="31"/>
                      <a:pt x="1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27"/>
                      <a:pt x="2" y="27"/>
                      <a:pt x="5" y="26"/>
                    </a:cubicBezTo>
                    <a:cubicBezTo>
                      <a:pt x="5" y="26"/>
                      <a:pt x="5" y="26"/>
                      <a:pt x="6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6"/>
                      <a:pt x="7" y="27"/>
                      <a:pt x="7" y="27"/>
                    </a:cubicBezTo>
                    <a:cubicBezTo>
                      <a:pt x="8" y="27"/>
                      <a:pt x="10" y="24"/>
                      <a:pt x="10" y="23"/>
                    </a:cubicBezTo>
                    <a:cubicBezTo>
                      <a:pt x="10" y="23"/>
                      <a:pt x="10" y="22"/>
                      <a:pt x="10" y="22"/>
                    </a:cubicBezTo>
                    <a:cubicBezTo>
                      <a:pt x="11" y="21"/>
                      <a:pt x="11" y="19"/>
                      <a:pt x="12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5" y="14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1"/>
                      <a:pt x="15" y="10"/>
                      <a:pt x="15" y="9"/>
                    </a:cubicBezTo>
                    <a:cubicBezTo>
                      <a:pt x="16" y="9"/>
                      <a:pt x="16" y="8"/>
                      <a:pt x="16" y="7"/>
                    </a:cubicBezTo>
                    <a:cubicBezTo>
                      <a:pt x="17" y="5"/>
                      <a:pt x="17" y="4"/>
                      <a:pt x="18" y="4"/>
                    </a:cubicBezTo>
                    <a:cubicBezTo>
                      <a:pt x="18" y="4"/>
                      <a:pt x="18" y="4"/>
                      <a:pt x="18" y="3"/>
                    </a:cubicBezTo>
                    <a:cubicBezTo>
                      <a:pt x="18" y="2"/>
                      <a:pt x="18" y="1"/>
                      <a:pt x="19" y="0"/>
                    </a:cubicBezTo>
                    <a:cubicBezTo>
                      <a:pt x="21" y="0"/>
                      <a:pt x="22" y="1"/>
                      <a:pt x="22" y="1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4" y="2"/>
                      <a:pt x="25" y="2"/>
                      <a:pt x="25" y="2"/>
                    </a:cubicBezTo>
                    <a:cubicBezTo>
                      <a:pt x="26" y="2"/>
                      <a:pt x="27" y="3"/>
                      <a:pt x="28" y="3"/>
                    </a:cubicBezTo>
                    <a:cubicBezTo>
                      <a:pt x="28" y="3"/>
                      <a:pt x="28" y="3"/>
                      <a:pt x="28" y="2"/>
                    </a:cubicBezTo>
                    <a:cubicBezTo>
                      <a:pt x="28" y="2"/>
                      <a:pt x="28" y="1"/>
                      <a:pt x="30" y="1"/>
                    </a:cubicBezTo>
                    <a:cubicBezTo>
                      <a:pt x="30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1"/>
                      <a:pt x="34" y="0"/>
                      <a:pt x="35" y="0"/>
                    </a:cubicBezTo>
                    <a:cubicBezTo>
                      <a:pt x="35" y="0"/>
                      <a:pt x="38" y="0"/>
                      <a:pt x="39" y="0"/>
                    </a:cubicBezTo>
                    <a:cubicBezTo>
                      <a:pt x="39" y="0"/>
                      <a:pt x="40" y="0"/>
                      <a:pt x="40" y="0"/>
                    </a:cubicBezTo>
                    <a:cubicBezTo>
                      <a:pt x="40" y="0"/>
                      <a:pt x="42" y="0"/>
                      <a:pt x="42" y="1"/>
                    </a:cubicBezTo>
                    <a:cubicBezTo>
                      <a:pt x="43" y="2"/>
                      <a:pt x="43" y="2"/>
                      <a:pt x="44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2"/>
                      <a:pt x="47" y="2"/>
                      <a:pt x="48" y="2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50" y="4"/>
                      <a:pt x="50" y="4"/>
                    </a:cubicBezTo>
                    <a:cubicBezTo>
                      <a:pt x="51" y="5"/>
                      <a:pt x="51" y="6"/>
                      <a:pt x="51" y="7"/>
                    </a:cubicBezTo>
                    <a:cubicBezTo>
                      <a:pt x="51" y="7"/>
                      <a:pt x="51" y="8"/>
                      <a:pt x="51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1" y="9"/>
                      <a:pt x="51" y="10"/>
                      <a:pt x="51" y="10"/>
                    </a:cubicBezTo>
                    <a:cubicBezTo>
                      <a:pt x="50" y="10"/>
                      <a:pt x="50" y="11"/>
                      <a:pt x="50" y="11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48" y="13"/>
                      <a:pt x="48" y="14"/>
                      <a:pt x="48" y="15"/>
                    </a:cubicBezTo>
                    <a:cubicBezTo>
                      <a:pt x="48" y="16"/>
                      <a:pt x="48" y="17"/>
                      <a:pt x="48" y="18"/>
                    </a:cubicBezTo>
                    <a:cubicBezTo>
                      <a:pt x="47" y="19"/>
                      <a:pt x="47" y="19"/>
                      <a:pt x="47" y="20"/>
                    </a:cubicBezTo>
                    <a:cubicBezTo>
                      <a:pt x="46" y="20"/>
                      <a:pt x="46" y="21"/>
                      <a:pt x="46" y="21"/>
                    </a:cubicBezTo>
                    <a:cubicBezTo>
                      <a:pt x="46" y="21"/>
                      <a:pt x="46" y="22"/>
                      <a:pt x="46" y="22"/>
                    </a:cubicBezTo>
                    <a:cubicBezTo>
                      <a:pt x="46" y="22"/>
                      <a:pt x="47" y="23"/>
                      <a:pt x="47" y="24"/>
                    </a:cubicBezTo>
                    <a:cubicBezTo>
                      <a:pt x="46" y="26"/>
                      <a:pt x="47" y="28"/>
                      <a:pt x="47" y="31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7" y="32"/>
                      <a:pt x="47" y="32"/>
                      <a:pt x="48" y="33"/>
                    </a:cubicBezTo>
                    <a:cubicBezTo>
                      <a:pt x="49" y="34"/>
                      <a:pt x="50" y="35"/>
                      <a:pt x="50" y="36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8" y="37"/>
                    </a:cubicBezTo>
                    <a:cubicBezTo>
                      <a:pt x="47" y="37"/>
                      <a:pt x="46" y="37"/>
                      <a:pt x="45" y="38"/>
                    </a:cubicBezTo>
                    <a:cubicBezTo>
                      <a:pt x="45" y="39"/>
                      <a:pt x="45" y="40"/>
                      <a:pt x="45" y="40"/>
                    </a:cubicBezTo>
                    <a:cubicBezTo>
                      <a:pt x="45" y="41"/>
                      <a:pt x="46" y="42"/>
                      <a:pt x="45" y="43"/>
                    </a:cubicBezTo>
                    <a:cubicBezTo>
                      <a:pt x="45" y="43"/>
                      <a:pt x="45" y="43"/>
                      <a:pt x="45" y="44"/>
                    </a:cubicBezTo>
                    <a:cubicBezTo>
                      <a:pt x="45" y="45"/>
                      <a:pt x="44" y="45"/>
                      <a:pt x="45" y="47"/>
                    </a:cubicBezTo>
                    <a:cubicBezTo>
                      <a:pt x="46" y="47"/>
                      <a:pt x="46" y="46"/>
                      <a:pt x="46" y="46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47" y="46"/>
                      <a:pt x="48" y="47"/>
                      <a:pt x="48" y="47"/>
                    </a:cubicBezTo>
                    <a:lnTo>
                      <a:pt x="48" y="51"/>
                    </a:lnTo>
                    <a:close/>
                    <a:moveTo>
                      <a:pt x="40" y="45"/>
                    </a:moveTo>
                    <a:cubicBezTo>
                      <a:pt x="41" y="45"/>
                      <a:pt x="43" y="46"/>
                      <a:pt x="44" y="47"/>
                    </a:cubicBezTo>
                    <a:cubicBezTo>
                      <a:pt x="45" y="48"/>
                      <a:pt x="45" y="49"/>
                      <a:pt x="46" y="49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6" y="48"/>
                      <a:pt x="46" y="48"/>
                      <a:pt x="45" y="48"/>
                    </a:cubicBezTo>
                    <a:cubicBezTo>
                      <a:pt x="45" y="48"/>
                      <a:pt x="45" y="48"/>
                      <a:pt x="44" y="48"/>
                    </a:cubicBezTo>
                    <a:cubicBezTo>
                      <a:pt x="43" y="46"/>
                      <a:pt x="43" y="45"/>
                      <a:pt x="44" y="43"/>
                    </a:cubicBezTo>
                    <a:cubicBezTo>
                      <a:pt x="44" y="43"/>
                      <a:pt x="44" y="43"/>
                      <a:pt x="44" y="42"/>
                    </a:cubicBezTo>
                    <a:cubicBezTo>
                      <a:pt x="44" y="42"/>
                      <a:pt x="44" y="41"/>
                      <a:pt x="44" y="41"/>
                    </a:cubicBezTo>
                    <a:cubicBezTo>
                      <a:pt x="44" y="40"/>
                      <a:pt x="44" y="39"/>
                      <a:pt x="44" y="38"/>
                    </a:cubicBezTo>
                    <a:cubicBezTo>
                      <a:pt x="45" y="36"/>
                      <a:pt x="47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5"/>
                      <a:pt x="48" y="35"/>
                      <a:pt x="47" y="34"/>
                    </a:cubicBezTo>
                    <a:cubicBezTo>
                      <a:pt x="46" y="33"/>
                      <a:pt x="45" y="33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28"/>
                      <a:pt x="45" y="26"/>
                      <a:pt x="45" y="24"/>
                    </a:cubicBezTo>
                    <a:cubicBezTo>
                      <a:pt x="45" y="23"/>
                      <a:pt x="45" y="23"/>
                      <a:pt x="45" y="22"/>
                    </a:cubicBezTo>
                    <a:cubicBezTo>
                      <a:pt x="45" y="22"/>
                      <a:pt x="44" y="21"/>
                      <a:pt x="44" y="21"/>
                    </a:cubicBezTo>
                    <a:cubicBezTo>
                      <a:pt x="45" y="20"/>
                      <a:pt x="45" y="19"/>
                      <a:pt x="46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7" y="17"/>
                      <a:pt x="47" y="16"/>
                      <a:pt x="47" y="15"/>
                    </a:cubicBezTo>
                    <a:cubicBezTo>
                      <a:pt x="47" y="14"/>
                      <a:pt x="47" y="13"/>
                      <a:pt x="49" y="11"/>
                    </a:cubicBezTo>
                    <a:cubicBezTo>
                      <a:pt x="49" y="10"/>
                      <a:pt x="49" y="9"/>
                      <a:pt x="50" y="9"/>
                    </a:cubicBezTo>
                    <a:cubicBezTo>
                      <a:pt x="49" y="8"/>
                      <a:pt x="49" y="7"/>
                      <a:pt x="50" y="6"/>
                    </a:cubicBezTo>
                    <a:cubicBezTo>
                      <a:pt x="50" y="6"/>
                      <a:pt x="50" y="6"/>
                      <a:pt x="49" y="5"/>
                    </a:cubicBezTo>
                    <a:cubicBezTo>
                      <a:pt x="49" y="5"/>
                      <a:pt x="48" y="4"/>
                      <a:pt x="48" y="4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6" y="3"/>
                      <a:pt x="46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3" y="3"/>
                      <a:pt x="42" y="3"/>
                      <a:pt x="41" y="2"/>
                    </a:cubicBezTo>
                    <a:cubicBezTo>
                      <a:pt x="41" y="2"/>
                      <a:pt x="41" y="2"/>
                      <a:pt x="40" y="2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5" y="2"/>
                    </a:cubicBezTo>
                    <a:cubicBezTo>
                      <a:pt x="35" y="2"/>
                      <a:pt x="33" y="2"/>
                      <a:pt x="32" y="2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4"/>
                      <a:pt x="28" y="4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4" y="3"/>
                      <a:pt x="24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1" y="2"/>
                    </a:cubicBezTo>
                    <a:cubicBezTo>
                      <a:pt x="21" y="2"/>
                      <a:pt x="20" y="1"/>
                      <a:pt x="20" y="2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4"/>
                      <a:pt x="19" y="5"/>
                      <a:pt x="18" y="5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10"/>
                      <a:pt x="16" y="12"/>
                      <a:pt x="16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6" y="17"/>
                      <a:pt x="15" y="17"/>
                      <a:pt x="13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9"/>
                      <a:pt x="12" y="21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8" y="28"/>
                      <a:pt x="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8"/>
                      <a:pt x="2" y="28"/>
                      <a:pt x="2" y="30"/>
                    </a:cubicBezTo>
                    <a:cubicBezTo>
                      <a:pt x="4" y="29"/>
                      <a:pt x="5" y="29"/>
                      <a:pt x="8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2" y="29"/>
                      <a:pt x="13" y="30"/>
                      <a:pt x="14" y="34"/>
                    </a:cubicBezTo>
                    <a:cubicBezTo>
                      <a:pt x="14" y="35"/>
                      <a:pt x="15" y="35"/>
                      <a:pt x="16" y="35"/>
                    </a:cubicBezTo>
                    <a:cubicBezTo>
                      <a:pt x="17" y="35"/>
                      <a:pt x="17" y="35"/>
                      <a:pt x="18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4"/>
                    </a:cubicBezTo>
                    <a:cubicBezTo>
                      <a:pt x="19" y="34"/>
                      <a:pt x="19" y="33"/>
                      <a:pt x="20" y="33"/>
                    </a:cubicBezTo>
                    <a:cubicBezTo>
                      <a:pt x="20" y="32"/>
                      <a:pt x="21" y="32"/>
                      <a:pt x="22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7" y="33"/>
                      <a:pt x="27" y="36"/>
                      <a:pt x="27" y="38"/>
                    </a:cubicBezTo>
                    <a:cubicBezTo>
                      <a:pt x="27" y="39"/>
                      <a:pt x="27" y="41"/>
                      <a:pt x="27" y="41"/>
                    </a:cubicBezTo>
                    <a:cubicBezTo>
                      <a:pt x="27" y="42"/>
                      <a:pt x="27" y="42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8" y="43"/>
                      <a:pt x="29" y="43"/>
                      <a:pt x="30" y="43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1" y="43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3" y="43"/>
                      <a:pt x="33" y="44"/>
                      <a:pt x="33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4" y="44"/>
                      <a:pt x="34" y="44"/>
                      <a:pt x="34" y="44"/>
                    </a:cubicBezTo>
                    <a:cubicBezTo>
                      <a:pt x="34" y="44"/>
                      <a:pt x="35" y="43"/>
                      <a:pt x="36" y="44"/>
                    </a:cubicBezTo>
                    <a:cubicBezTo>
                      <a:pt x="37" y="45"/>
                      <a:pt x="37" y="46"/>
                      <a:pt x="39" y="45"/>
                    </a:cubicBezTo>
                    <a:cubicBezTo>
                      <a:pt x="40" y="45"/>
                      <a:pt x="40" y="45"/>
                      <a:pt x="40" y="4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79" name="Freeform 334"/>
              <p:cNvSpPr/>
              <p:nvPr/>
            </p:nvSpPr>
            <p:spPr bwMode="auto">
              <a:xfrm>
                <a:off x="3945" y="2337"/>
                <a:ext cx="43" cy="33"/>
              </a:xfrm>
              <a:custGeom>
                <a:avLst/>
                <a:gdLst>
                  <a:gd name="T0" fmla="*/ 15 w 18"/>
                  <a:gd name="T1" fmla="*/ 10 h 14"/>
                  <a:gd name="T2" fmla="*/ 18 w 18"/>
                  <a:gd name="T3" fmla="*/ 5 h 14"/>
                  <a:gd name="T4" fmla="*/ 15 w 18"/>
                  <a:gd name="T5" fmla="*/ 0 h 14"/>
                  <a:gd name="T6" fmla="*/ 13 w 18"/>
                  <a:gd name="T7" fmla="*/ 1 h 14"/>
                  <a:gd name="T8" fmla="*/ 9 w 18"/>
                  <a:gd name="T9" fmla="*/ 1 h 14"/>
                  <a:gd name="T10" fmla="*/ 8 w 18"/>
                  <a:gd name="T11" fmla="*/ 5 h 14"/>
                  <a:gd name="T12" fmla="*/ 5 w 18"/>
                  <a:gd name="T13" fmla="*/ 14 h 14"/>
                  <a:gd name="T14" fmla="*/ 8 w 18"/>
                  <a:gd name="T15" fmla="*/ 13 h 14"/>
                  <a:gd name="T16" fmla="*/ 10 w 18"/>
                  <a:gd name="T17" fmla="*/ 11 h 14"/>
                  <a:gd name="T18" fmla="*/ 15 w 18"/>
                  <a:gd name="T1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4">
                    <a:moveTo>
                      <a:pt x="15" y="10"/>
                    </a:moveTo>
                    <a:cubicBezTo>
                      <a:pt x="16" y="9"/>
                      <a:pt x="18" y="7"/>
                      <a:pt x="18" y="5"/>
                    </a:cubicBezTo>
                    <a:cubicBezTo>
                      <a:pt x="18" y="3"/>
                      <a:pt x="16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2" y="1"/>
                      <a:pt x="10" y="1"/>
                      <a:pt x="9" y="1"/>
                    </a:cubicBezTo>
                    <a:cubicBezTo>
                      <a:pt x="5" y="1"/>
                      <a:pt x="8" y="4"/>
                      <a:pt x="8" y="5"/>
                    </a:cubicBezTo>
                    <a:cubicBezTo>
                      <a:pt x="8" y="6"/>
                      <a:pt x="0" y="13"/>
                      <a:pt x="5" y="14"/>
                    </a:cubicBezTo>
                    <a:cubicBezTo>
                      <a:pt x="5" y="14"/>
                      <a:pt x="8" y="13"/>
                      <a:pt x="8" y="13"/>
                    </a:cubicBezTo>
                    <a:cubicBezTo>
                      <a:pt x="10" y="13"/>
                      <a:pt x="10" y="13"/>
                      <a:pt x="10" y="11"/>
                    </a:cubicBezTo>
                    <a:cubicBezTo>
                      <a:pt x="10" y="10"/>
                      <a:pt x="15" y="10"/>
                      <a:pt x="15" y="1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0" name="Freeform 335"/>
              <p:cNvSpPr>
                <a:spLocks noEditPoints="1"/>
              </p:cNvSpPr>
              <p:nvPr/>
            </p:nvSpPr>
            <p:spPr bwMode="auto">
              <a:xfrm>
                <a:off x="3950" y="2335"/>
                <a:ext cx="40" cy="38"/>
              </a:xfrm>
              <a:custGeom>
                <a:avLst/>
                <a:gdLst>
                  <a:gd name="T0" fmla="*/ 4 w 17"/>
                  <a:gd name="T1" fmla="*/ 16 h 16"/>
                  <a:gd name="T2" fmla="*/ 3 w 17"/>
                  <a:gd name="T3" fmla="*/ 16 h 16"/>
                  <a:gd name="T4" fmla="*/ 1 w 17"/>
                  <a:gd name="T5" fmla="*/ 14 h 16"/>
                  <a:gd name="T6" fmla="*/ 4 w 17"/>
                  <a:gd name="T7" fmla="*/ 8 h 16"/>
                  <a:gd name="T8" fmla="*/ 6 w 17"/>
                  <a:gd name="T9" fmla="*/ 6 h 16"/>
                  <a:gd name="T10" fmla="*/ 5 w 17"/>
                  <a:gd name="T11" fmla="*/ 5 h 16"/>
                  <a:gd name="T12" fmla="*/ 4 w 17"/>
                  <a:gd name="T13" fmla="*/ 2 h 16"/>
                  <a:gd name="T14" fmla="*/ 7 w 17"/>
                  <a:gd name="T15" fmla="*/ 1 h 16"/>
                  <a:gd name="T16" fmla="*/ 11 w 17"/>
                  <a:gd name="T17" fmla="*/ 1 h 16"/>
                  <a:gd name="T18" fmla="*/ 11 w 17"/>
                  <a:gd name="T19" fmla="*/ 1 h 16"/>
                  <a:gd name="T20" fmla="*/ 12 w 17"/>
                  <a:gd name="T21" fmla="*/ 1 h 16"/>
                  <a:gd name="T22" fmla="*/ 13 w 17"/>
                  <a:gd name="T23" fmla="*/ 0 h 16"/>
                  <a:gd name="T24" fmla="*/ 13 w 17"/>
                  <a:gd name="T25" fmla="*/ 0 h 16"/>
                  <a:gd name="T26" fmla="*/ 17 w 17"/>
                  <a:gd name="T27" fmla="*/ 5 h 16"/>
                  <a:gd name="T28" fmla="*/ 15 w 17"/>
                  <a:gd name="T29" fmla="*/ 10 h 16"/>
                  <a:gd name="T30" fmla="*/ 14 w 17"/>
                  <a:gd name="T31" fmla="*/ 11 h 16"/>
                  <a:gd name="T32" fmla="*/ 14 w 17"/>
                  <a:gd name="T33" fmla="*/ 12 h 16"/>
                  <a:gd name="T34" fmla="*/ 13 w 17"/>
                  <a:gd name="T35" fmla="*/ 12 h 16"/>
                  <a:gd name="T36" fmla="*/ 12 w 17"/>
                  <a:gd name="T37" fmla="*/ 12 h 16"/>
                  <a:gd name="T38" fmla="*/ 8 w 17"/>
                  <a:gd name="T39" fmla="*/ 12 h 16"/>
                  <a:gd name="T40" fmla="*/ 8 w 17"/>
                  <a:gd name="T41" fmla="*/ 13 h 16"/>
                  <a:gd name="T42" fmla="*/ 6 w 17"/>
                  <a:gd name="T43" fmla="*/ 15 h 16"/>
                  <a:gd name="T44" fmla="*/ 4 w 17"/>
                  <a:gd name="T45" fmla="*/ 16 h 16"/>
                  <a:gd name="T46" fmla="*/ 13 w 17"/>
                  <a:gd name="T47" fmla="*/ 2 h 16"/>
                  <a:gd name="T48" fmla="*/ 13 w 17"/>
                  <a:gd name="T49" fmla="*/ 2 h 16"/>
                  <a:gd name="T50" fmla="*/ 11 w 17"/>
                  <a:gd name="T51" fmla="*/ 2 h 16"/>
                  <a:gd name="T52" fmla="*/ 11 w 17"/>
                  <a:gd name="T53" fmla="*/ 2 h 16"/>
                  <a:gd name="T54" fmla="*/ 7 w 17"/>
                  <a:gd name="T55" fmla="*/ 3 h 16"/>
                  <a:gd name="T56" fmla="*/ 6 w 17"/>
                  <a:gd name="T57" fmla="*/ 3 h 16"/>
                  <a:gd name="T58" fmla="*/ 6 w 17"/>
                  <a:gd name="T59" fmla="*/ 4 h 16"/>
                  <a:gd name="T60" fmla="*/ 7 w 17"/>
                  <a:gd name="T61" fmla="*/ 6 h 16"/>
                  <a:gd name="T62" fmla="*/ 5 w 17"/>
                  <a:gd name="T63" fmla="*/ 9 h 16"/>
                  <a:gd name="T64" fmla="*/ 2 w 17"/>
                  <a:gd name="T65" fmla="*/ 14 h 16"/>
                  <a:gd name="T66" fmla="*/ 3 w 17"/>
                  <a:gd name="T67" fmla="*/ 14 h 16"/>
                  <a:gd name="T68" fmla="*/ 6 w 17"/>
                  <a:gd name="T69" fmla="*/ 14 h 16"/>
                  <a:gd name="T70" fmla="*/ 7 w 17"/>
                  <a:gd name="T71" fmla="*/ 14 h 16"/>
                  <a:gd name="T72" fmla="*/ 7 w 17"/>
                  <a:gd name="T73" fmla="*/ 14 h 16"/>
                  <a:gd name="T74" fmla="*/ 7 w 17"/>
                  <a:gd name="T75" fmla="*/ 13 h 16"/>
                  <a:gd name="T76" fmla="*/ 7 w 17"/>
                  <a:gd name="T77" fmla="*/ 12 h 16"/>
                  <a:gd name="T78" fmla="*/ 12 w 17"/>
                  <a:gd name="T79" fmla="*/ 10 h 16"/>
                  <a:gd name="T80" fmla="*/ 13 w 17"/>
                  <a:gd name="T81" fmla="*/ 10 h 16"/>
                  <a:gd name="T82" fmla="*/ 14 w 17"/>
                  <a:gd name="T83" fmla="*/ 10 h 16"/>
                  <a:gd name="T84" fmla="*/ 15 w 17"/>
                  <a:gd name="T85" fmla="*/ 6 h 16"/>
                  <a:gd name="T86" fmla="*/ 13 w 17"/>
                  <a:gd name="T8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" h="16">
                    <a:moveTo>
                      <a:pt x="4" y="16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2"/>
                      <a:pt x="2" y="10"/>
                      <a:pt x="4" y="8"/>
                    </a:cubicBezTo>
                    <a:cubicBezTo>
                      <a:pt x="5" y="7"/>
                      <a:pt x="5" y="6"/>
                      <a:pt x="6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5" y="2"/>
                      <a:pt x="6" y="1"/>
                      <a:pt x="7" y="1"/>
                    </a:cubicBezTo>
                    <a:cubicBezTo>
                      <a:pt x="8" y="1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2" y="1"/>
                      <a:pt x="12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1"/>
                      <a:pt x="16" y="5"/>
                      <a:pt x="17" y="5"/>
                    </a:cubicBezTo>
                    <a:cubicBezTo>
                      <a:pt x="17" y="7"/>
                      <a:pt x="16" y="9"/>
                      <a:pt x="15" y="10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1" y="12"/>
                      <a:pt x="9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5"/>
                      <a:pt x="6" y="15"/>
                    </a:cubicBezTo>
                    <a:cubicBezTo>
                      <a:pt x="6" y="15"/>
                      <a:pt x="4" y="15"/>
                      <a:pt x="4" y="16"/>
                    </a:cubicBezTo>
                    <a:close/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6" y="4"/>
                      <a:pt x="6" y="4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7" y="7"/>
                      <a:pt x="6" y="7"/>
                      <a:pt x="5" y="9"/>
                    </a:cubicBezTo>
                    <a:cubicBezTo>
                      <a:pt x="4" y="10"/>
                      <a:pt x="2" y="13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7" y="11"/>
                      <a:pt x="11" y="10"/>
                      <a:pt x="12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5" y="8"/>
                      <a:pt x="16" y="7"/>
                      <a:pt x="15" y="6"/>
                    </a:cubicBezTo>
                    <a:cubicBezTo>
                      <a:pt x="15" y="4"/>
                      <a:pt x="14" y="2"/>
                      <a:pt x="13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1" name="Freeform 336"/>
              <p:cNvSpPr/>
              <p:nvPr/>
            </p:nvSpPr>
            <p:spPr bwMode="auto">
              <a:xfrm>
                <a:off x="3974" y="2423"/>
                <a:ext cx="19" cy="47"/>
              </a:xfrm>
              <a:custGeom>
                <a:avLst/>
                <a:gdLst>
                  <a:gd name="T0" fmla="*/ 1 w 8"/>
                  <a:gd name="T1" fmla="*/ 12 h 20"/>
                  <a:gd name="T2" fmla="*/ 5 w 8"/>
                  <a:gd name="T3" fmla="*/ 15 h 20"/>
                  <a:gd name="T4" fmla="*/ 5 w 8"/>
                  <a:gd name="T5" fmla="*/ 18 h 20"/>
                  <a:gd name="T6" fmla="*/ 6 w 8"/>
                  <a:gd name="T7" fmla="*/ 20 h 20"/>
                  <a:gd name="T8" fmla="*/ 7 w 8"/>
                  <a:gd name="T9" fmla="*/ 20 h 20"/>
                  <a:gd name="T10" fmla="*/ 8 w 8"/>
                  <a:gd name="T11" fmla="*/ 16 h 20"/>
                  <a:gd name="T12" fmla="*/ 6 w 8"/>
                  <a:gd name="T13" fmla="*/ 11 h 20"/>
                  <a:gd name="T14" fmla="*/ 7 w 8"/>
                  <a:gd name="T15" fmla="*/ 13 h 20"/>
                  <a:gd name="T16" fmla="*/ 5 w 8"/>
                  <a:gd name="T17" fmla="*/ 12 h 20"/>
                  <a:gd name="T18" fmla="*/ 4 w 8"/>
                  <a:gd name="T19" fmla="*/ 6 h 20"/>
                  <a:gd name="T20" fmla="*/ 3 w 8"/>
                  <a:gd name="T21" fmla="*/ 0 h 20"/>
                  <a:gd name="T22" fmla="*/ 1 w 8"/>
                  <a:gd name="T23" fmla="*/ 0 h 20"/>
                  <a:gd name="T24" fmla="*/ 2 w 8"/>
                  <a:gd name="T25" fmla="*/ 3 h 20"/>
                  <a:gd name="T26" fmla="*/ 1 w 8"/>
                  <a:gd name="T27" fmla="*/ 6 h 20"/>
                  <a:gd name="T28" fmla="*/ 2 w 8"/>
                  <a:gd name="T29" fmla="*/ 7 h 20"/>
                  <a:gd name="T30" fmla="*/ 1 w 8"/>
                  <a:gd name="T31" fmla="*/ 8 h 20"/>
                  <a:gd name="T32" fmla="*/ 1 w 8"/>
                  <a:gd name="T33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" h="20">
                    <a:moveTo>
                      <a:pt x="1" y="12"/>
                    </a:moveTo>
                    <a:cubicBezTo>
                      <a:pt x="2" y="15"/>
                      <a:pt x="4" y="12"/>
                      <a:pt x="5" y="15"/>
                    </a:cubicBezTo>
                    <a:cubicBezTo>
                      <a:pt x="5" y="16"/>
                      <a:pt x="4" y="17"/>
                      <a:pt x="5" y="18"/>
                    </a:cubicBezTo>
                    <a:cubicBezTo>
                      <a:pt x="5" y="19"/>
                      <a:pt x="6" y="19"/>
                      <a:pt x="6" y="20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6" y="18"/>
                      <a:pt x="8" y="18"/>
                      <a:pt x="8" y="16"/>
                    </a:cubicBezTo>
                    <a:cubicBezTo>
                      <a:pt x="8" y="14"/>
                      <a:pt x="7" y="13"/>
                      <a:pt x="6" y="11"/>
                    </a:cubicBezTo>
                    <a:cubicBezTo>
                      <a:pt x="6" y="11"/>
                      <a:pt x="6" y="12"/>
                      <a:pt x="7" y="13"/>
                    </a:cubicBezTo>
                    <a:cubicBezTo>
                      <a:pt x="6" y="13"/>
                      <a:pt x="5" y="13"/>
                      <a:pt x="5" y="12"/>
                    </a:cubicBezTo>
                    <a:cubicBezTo>
                      <a:pt x="5" y="10"/>
                      <a:pt x="3" y="8"/>
                      <a:pt x="4" y="6"/>
                    </a:cubicBezTo>
                    <a:cubicBezTo>
                      <a:pt x="5" y="4"/>
                      <a:pt x="3" y="2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2" y="2"/>
                      <a:pt x="2" y="3"/>
                    </a:cubicBezTo>
                    <a:cubicBezTo>
                      <a:pt x="2" y="3"/>
                      <a:pt x="1" y="5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0" y="10"/>
                      <a:pt x="0" y="11"/>
                      <a:pt x="1" y="1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2" name="Freeform 337"/>
              <p:cNvSpPr>
                <a:spLocks noEditPoints="1"/>
              </p:cNvSpPr>
              <p:nvPr/>
            </p:nvSpPr>
            <p:spPr bwMode="auto">
              <a:xfrm>
                <a:off x="3971" y="2416"/>
                <a:ext cx="24" cy="57"/>
              </a:xfrm>
              <a:custGeom>
                <a:avLst/>
                <a:gdLst>
                  <a:gd name="T0" fmla="*/ 7 w 10"/>
                  <a:gd name="T1" fmla="*/ 24 h 24"/>
                  <a:gd name="T2" fmla="*/ 6 w 10"/>
                  <a:gd name="T3" fmla="*/ 23 h 24"/>
                  <a:gd name="T4" fmla="*/ 5 w 10"/>
                  <a:gd name="T5" fmla="*/ 19 h 24"/>
                  <a:gd name="T6" fmla="*/ 4 w 10"/>
                  <a:gd name="T7" fmla="*/ 17 h 24"/>
                  <a:gd name="T8" fmla="*/ 2 w 10"/>
                  <a:gd name="T9" fmla="*/ 16 h 24"/>
                  <a:gd name="T10" fmla="*/ 1 w 10"/>
                  <a:gd name="T11" fmla="*/ 11 h 24"/>
                  <a:gd name="T12" fmla="*/ 2 w 10"/>
                  <a:gd name="T13" fmla="*/ 9 h 24"/>
                  <a:gd name="T14" fmla="*/ 2 w 10"/>
                  <a:gd name="T15" fmla="*/ 7 h 24"/>
                  <a:gd name="T16" fmla="*/ 2 w 10"/>
                  <a:gd name="T17" fmla="*/ 4 h 24"/>
                  <a:gd name="T18" fmla="*/ 0 w 10"/>
                  <a:gd name="T19" fmla="*/ 0 h 24"/>
                  <a:gd name="T20" fmla="*/ 4 w 10"/>
                  <a:gd name="T21" fmla="*/ 2 h 24"/>
                  <a:gd name="T22" fmla="*/ 5 w 10"/>
                  <a:gd name="T23" fmla="*/ 3 h 24"/>
                  <a:gd name="T24" fmla="*/ 5 w 10"/>
                  <a:gd name="T25" fmla="*/ 9 h 24"/>
                  <a:gd name="T26" fmla="*/ 6 w 10"/>
                  <a:gd name="T27" fmla="*/ 14 h 24"/>
                  <a:gd name="T28" fmla="*/ 8 w 10"/>
                  <a:gd name="T29" fmla="*/ 14 h 24"/>
                  <a:gd name="T30" fmla="*/ 9 w 10"/>
                  <a:gd name="T31" fmla="*/ 21 h 24"/>
                  <a:gd name="T32" fmla="*/ 9 w 10"/>
                  <a:gd name="T33" fmla="*/ 24 h 24"/>
                  <a:gd name="T34" fmla="*/ 7 w 10"/>
                  <a:gd name="T35" fmla="*/ 18 h 24"/>
                  <a:gd name="T36" fmla="*/ 6 w 10"/>
                  <a:gd name="T37" fmla="*/ 21 h 24"/>
                  <a:gd name="T38" fmla="*/ 7 w 10"/>
                  <a:gd name="T39" fmla="*/ 22 h 24"/>
                  <a:gd name="T40" fmla="*/ 9 w 10"/>
                  <a:gd name="T41" fmla="*/ 19 h 24"/>
                  <a:gd name="T42" fmla="*/ 7 w 10"/>
                  <a:gd name="T43" fmla="*/ 17 h 24"/>
                  <a:gd name="T44" fmla="*/ 6 w 10"/>
                  <a:gd name="T45" fmla="*/ 16 h 24"/>
                  <a:gd name="T46" fmla="*/ 4 w 10"/>
                  <a:gd name="T47" fmla="*/ 16 h 24"/>
                  <a:gd name="T48" fmla="*/ 5 w 10"/>
                  <a:gd name="T49" fmla="*/ 16 h 24"/>
                  <a:gd name="T50" fmla="*/ 4 w 10"/>
                  <a:gd name="T51" fmla="*/ 9 h 24"/>
                  <a:gd name="T52" fmla="*/ 4 w 10"/>
                  <a:gd name="T53" fmla="*/ 6 h 24"/>
                  <a:gd name="T54" fmla="*/ 3 w 10"/>
                  <a:gd name="T55" fmla="*/ 9 h 24"/>
                  <a:gd name="T56" fmla="*/ 3 w 10"/>
                  <a:gd name="T57" fmla="*/ 10 h 24"/>
                  <a:gd name="T58" fmla="*/ 3 w 10"/>
                  <a:gd name="T59" fmla="*/ 12 h 24"/>
                  <a:gd name="T60" fmla="*/ 2 w 10"/>
                  <a:gd name="T61" fmla="*/ 15 h 24"/>
                  <a:gd name="T62" fmla="*/ 3 w 10"/>
                  <a:gd name="T6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" h="24">
                    <a:moveTo>
                      <a:pt x="9" y="24"/>
                    </a:moveTo>
                    <a:cubicBezTo>
                      <a:pt x="7" y="24"/>
                      <a:pt x="7" y="24"/>
                      <a:pt x="7" y="24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6" y="23"/>
                    </a:cubicBezTo>
                    <a:cubicBezTo>
                      <a:pt x="6" y="22"/>
                      <a:pt x="5" y="22"/>
                      <a:pt x="5" y="21"/>
                    </a:cubicBezTo>
                    <a:cubicBezTo>
                      <a:pt x="5" y="20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7"/>
                      <a:pt x="5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3" y="17"/>
                      <a:pt x="2" y="17"/>
                      <a:pt x="2" y="16"/>
                    </a:cubicBezTo>
                    <a:cubicBezTo>
                      <a:pt x="0" y="14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1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6" y="6"/>
                      <a:pt x="6" y="8"/>
                      <a:pt x="5" y="9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9" y="16"/>
                      <a:pt x="10" y="17"/>
                      <a:pt x="10" y="19"/>
                    </a:cubicBezTo>
                    <a:cubicBezTo>
                      <a:pt x="10" y="20"/>
                      <a:pt x="9" y="21"/>
                      <a:pt x="9" y="21"/>
                    </a:cubicBezTo>
                    <a:cubicBezTo>
                      <a:pt x="8" y="22"/>
                      <a:pt x="8" y="22"/>
                      <a:pt x="8" y="23"/>
                    </a:cubicBezTo>
                    <a:lnTo>
                      <a:pt x="9" y="24"/>
                    </a:lnTo>
                    <a:close/>
                    <a:moveTo>
                      <a:pt x="5" y="16"/>
                    </a:moveTo>
                    <a:cubicBezTo>
                      <a:pt x="6" y="16"/>
                      <a:pt x="6" y="17"/>
                      <a:pt x="7" y="18"/>
                    </a:cubicBezTo>
                    <a:cubicBezTo>
                      <a:pt x="7" y="19"/>
                      <a:pt x="6" y="19"/>
                      <a:pt x="6" y="20"/>
                    </a:cubicBezTo>
                    <a:cubicBezTo>
                      <a:pt x="6" y="20"/>
                      <a:pt x="6" y="20"/>
                      <a:pt x="6" y="21"/>
                    </a:cubicBezTo>
                    <a:cubicBezTo>
                      <a:pt x="6" y="21"/>
                      <a:pt x="6" y="21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8" y="21"/>
                      <a:pt x="8" y="20"/>
                    </a:cubicBezTo>
                    <a:cubicBezTo>
                      <a:pt x="8" y="20"/>
                      <a:pt x="9" y="20"/>
                      <a:pt x="9" y="19"/>
                    </a:cubicBezTo>
                    <a:cubicBezTo>
                      <a:pt x="9" y="18"/>
                      <a:pt x="9" y="18"/>
                      <a:pt x="8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lnTo>
                      <a:pt x="5" y="16"/>
                    </a:lnTo>
                    <a:close/>
                    <a:moveTo>
                      <a:pt x="4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4" y="12"/>
                      <a:pt x="3" y="11"/>
                      <a:pt x="4" y="9"/>
                    </a:cubicBezTo>
                    <a:cubicBezTo>
                      <a:pt x="5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7"/>
                      <a:pt x="4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4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4"/>
                      <a:pt x="2" y="14"/>
                      <a:pt x="2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6"/>
                      <a:pt x="4" y="1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3" name="Freeform 338"/>
              <p:cNvSpPr/>
              <p:nvPr/>
            </p:nvSpPr>
            <p:spPr bwMode="auto">
              <a:xfrm>
                <a:off x="3957" y="2427"/>
                <a:ext cx="69" cy="110"/>
              </a:xfrm>
              <a:custGeom>
                <a:avLst/>
                <a:gdLst>
                  <a:gd name="T0" fmla="*/ 28 w 29"/>
                  <a:gd name="T1" fmla="*/ 0 h 46"/>
                  <a:gd name="T2" fmla="*/ 27 w 29"/>
                  <a:gd name="T3" fmla="*/ 7 h 46"/>
                  <a:gd name="T4" fmla="*/ 28 w 29"/>
                  <a:gd name="T5" fmla="*/ 13 h 46"/>
                  <a:gd name="T6" fmla="*/ 17 w 29"/>
                  <a:gd name="T7" fmla="*/ 22 h 46"/>
                  <a:gd name="T8" fmla="*/ 16 w 29"/>
                  <a:gd name="T9" fmla="*/ 24 h 46"/>
                  <a:gd name="T10" fmla="*/ 16 w 29"/>
                  <a:gd name="T11" fmla="*/ 23 h 46"/>
                  <a:gd name="T12" fmla="*/ 12 w 29"/>
                  <a:gd name="T13" fmla="*/ 28 h 46"/>
                  <a:gd name="T14" fmla="*/ 14 w 29"/>
                  <a:gd name="T15" fmla="*/ 33 h 46"/>
                  <a:gd name="T16" fmla="*/ 13 w 29"/>
                  <a:gd name="T17" fmla="*/ 38 h 46"/>
                  <a:gd name="T18" fmla="*/ 14 w 29"/>
                  <a:gd name="T19" fmla="*/ 38 h 46"/>
                  <a:gd name="T20" fmla="*/ 7 w 29"/>
                  <a:gd name="T21" fmla="*/ 45 h 46"/>
                  <a:gd name="T22" fmla="*/ 7 w 29"/>
                  <a:gd name="T23" fmla="*/ 44 h 46"/>
                  <a:gd name="T24" fmla="*/ 5 w 29"/>
                  <a:gd name="T25" fmla="*/ 45 h 46"/>
                  <a:gd name="T26" fmla="*/ 5 w 29"/>
                  <a:gd name="T27" fmla="*/ 39 h 46"/>
                  <a:gd name="T28" fmla="*/ 4 w 29"/>
                  <a:gd name="T29" fmla="*/ 33 h 46"/>
                  <a:gd name="T30" fmla="*/ 7 w 29"/>
                  <a:gd name="T31" fmla="*/ 28 h 46"/>
                  <a:gd name="T32" fmla="*/ 7 w 29"/>
                  <a:gd name="T33" fmla="*/ 23 h 46"/>
                  <a:gd name="T34" fmla="*/ 7 w 29"/>
                  <a:gd name="T35" fmla="*/ 18 h 46"/>
                  <a:gd name="T36" fmla="*/ 3 w 29"/>
                  <a:gd name="T37" fmla="*/ 15 h 46"/>
                  <a:gd name="T38" fmla="*/ 0 w 29"/>
                  <a:gd name="T39" fmla="*/ 13 h 46"/>
                  <a:gd name="T40" fmla="*/ 5 w 29"/>
                  <a:gd name="T41" fmla="*/ 11 h 46"/>
                  <a:gd name="T42" fmla="*/ 8 w 29"/>
                  <a:gd name="T43" fmla="*/ 10 h 46"/>
                  <a:gd name="T44" fmla="*/ 10 w 29"/>
                  <a:gd name="T45" fmla="*/ 11 h 46"/>
                  <a:gd name="T46" fmla="*/ 11 w 29"/>
                  <a:gd name="T47" fmla="*/ 15 h 46"/>
                  <a:gd name="T48" fmla="*/ 13 w 29"/>
                  <a:gd name="T49" fmla="*/ 18 h 46"/>
                  <a:gd name="T50" fmla="*/ 14 w 29"/>
                  <a:gd name="T51" fmla="*/ 18 h 46"/>
                  <a:gd name="T52" fmla="*/ 15 w 29"/>
                  <a:gd name="T53" fmla="*/ 12 h 46"/>
                  <a:gd name="T54" fmla="*/ 13 w 29"/>
                  <a:gd name="T55" fmla="*/ 4 h 46"/>
                  <a:gd name="T56" fmla="*/ 21 w 29"/>
                  <a:gd name="T57" fmla="*/ 3 h 46"/>
                  <a:gd name="T58" fmla="*/ 28 w 29"/>
                  <a:gd name="T5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" h="46">
                    <a:moveTo>
                      <a:pt x="28" y="0"/>
                    </a:moveTo>
                    <a:cubicBezTo>
                      <a:pt x="29" y="2"/>
                      <a:pt x="27" y="5"/>
                      <a:pt x="27" y="7"/>
                    </a:cubicBezTo>
                    <a:cubicBezTo>
                      <a:pt x="27" y="9"/>
                      <a:pt x="28" y="12"/>
                      <a:pt x="28" y="13"/>
                    </a:cubicBezTo>
                    <a:cubicBezTo>
                      <a:pt x="26" y="18"/>
                      <a:pt x="21" y="19"/>
                      <a:pt x="17" y="22"/>
                    </a:cubicBezTo>
                    <a:cubicBezTo>
                      <a:pt x="17" y="22"/>
                      <a:pt x="17" y="23"/>
                      <a:pt x="16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2" y="25"/>
                      <a:pt x="12" y="28"/>
                    </a:cubicBezTo>
                    <a:cubicBezTo>
                      <a:pt x="12" y="29"/>
                      <a:pt x="14" y="33"/>
                      <a:pt x="14" y="33"/>
                    </a:cubicBezTo>
                    <a:cubicBezTo>
                      <a:pt x="14" y="35"/>
                      <a:pt x="13" y="37"/>
                      <a:pt x="13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40"/>
                      <a:pt x="4" y="43"/>
                      <a:pt x="7" y="45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8" y="46"/>
                      <a:pt x="5" y="46"/>
                      <a:pt x="5" y="45"/>
                    </a:cubicBezTo>
                    <a:cubicBezTo>
                      <a:pt x="5" y="43"/>
                      <a:pt x="5" y="41"/>
                      <a:pt x="5" y="39"/>
                    </a:cubicBezTo>
                    <a:cubicBezTo>
                      <a:pt x="5" y="37"/>
                      <a:pt x="3" y="35"/>
                      <a:pt x="4" y="33"/>
                    </a:cubicBezTo>
                    <a:cubicBezTo>
                      <a:pt x="4" y="32"/>
                      <a:pt x="6" y="30"/>
                      <a:pt x="7" y="28"/>
                    </a:cubicBezTo>
                    <a:cubicBezTo>
                      <a:pt x="7" y="26"/>
                      <a:pt x="6" y="25"/>
                      <a:pt x="7" y="23"/>
                    </a:cubicBezTo>
                    <a:cubicBezTo>
                      <a:pt x="8" y="21"/>
                      <a:pt x="8" y="20"/>
                      <a:pt x="7" y="18"/>
                    </a:cubicBezTo>
                    <a:cubicBezTo>
                      <a:pt x="7" y="16"/>
                      <a:pt x="5" y="16"/>
                      <a:pt x="3" y="15"/>
                    </a:cubicBezTo>
                    <a:cubicBezTo>
                      <a:pt x="0" y="15"/>
                      <a:pt x="1" y="15"/>
                      <a:pt x="0" y="13"/>
                    </a:cubicBezTo>
                    <a:cubicBezTo>
                      <a:pt x="2" y="12"/>
                      <a:pt x="3" y="12"/>
                      <a:pt x="5" y="11"/>
                    </a:cubicBezTo>
                    <a:cubicBezTo>
                      <a:pt x="6" y="11"/>
                      <a:pt x="7" y="10"/>
                      <a:pt x="8" y="10"/>
                    </a:cubicBezTo>
                    <a:cubicBezTo>
                      <a:pt x="8" y="10"/>
                      <a:pt x="9" y="12"/>
                      <a:pt x="10" y="11"/>
                    </a:cubicBezTo>
                    <a:cubicBezTo>
                      <a:pt x="12" y="11"/>
                      <a:pt x="12" y="13"/>
                      <a:pt x="11" y="15"/>
                    </a:cubicBezTo>
                    <a:cubicBezTo>
                      <a:pt x="11" y="16"/>
                      <a:pt x="13" y="17"/>
                      <a:pt x="13" y="18"/>
                    </a:cubicBezTo>
                    <a:cubicBezTo>
                      <a:pt x="13" y="18"/>
                      <a:pt x="14" y="18"/>
                      <a:pt x="14" y="18"/>
                    </a:cubicBezTo>
                    <a:cubicBezTo>
                      <a:pt x="13" y="16"/>
                      <a:pt x="17" y="14"/>
                      <a:pt x="15" y="12"/>
                    </a:cubicBezTo>
                    <a:cubicBezTo>
                      <a:pt x="13" y="9"/>
                      <a:pt x="11" y="7"/>
                      <a:pt x="13" y="4"/>
                    </a:cubicBezTo>
                    <a:cubicBezTo>
                      <a:pt x="13" y="3"/>
                      <a:pt x="20" y="3"/>
                      <a:pt x="21" y="3"/>
                    </a:cubicBezTo>
                    <a:cubicBezTo>
                      <a:pt x="23" y="2"/>
                      <a:pt x="26" y="3"/>
                      <a:pt x="28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4" name="Freeform 339"/>
              <p:cNvSpPr>
                <a:spLocks noEditPoints="1"/>
              </p:cNvSpPr>
              <p:nvPr/>
            </p:nvSpPr>
            <p:spPr bwMode="auto">
              <a:xfrm>
                <a:off x="3955" y="2425"/>
                <a:ext cx="71" cy="114"/>
              </a:xfrm>
              <a:custGeom>
                <a:avLst/>
                <a:gdLst>
                  <a:gd name="T0" fmla="*/ 5 w 30"/>
                  <a:gd name="T1" fmla="*/ 47 h 48"/>
                  <a:gd name="T2" fmla="*/ 5 w 30"/>
                  <a:gd name="T3" fmla="*/ 38 h 48"/>
                  <a:gd name="T4" fmla="*/ 6 w 30"/>
                  <a:gd name="T5" fmla="*/ 31 h 48"/>
                  <a:gd name="T6" fmla="*/ 7 w 30"/>
                  <a:gd name="T7" fmla="*/ 27 h 48"/>
                  <a:gd name="T8" fmla="*/ 7 w 30"/>
                  <a:gd name="T9" fmla="*/ 19 h 48"/>
                  <a:gd name="T10" fmla="*/ 0 w 30"/>
                  <a:gd name="T11" fmla="*/ 15 h 48"/>
                  <a:gd name="T12" fmla="*/ 9 w 30"/>
                  <a:gd name="T13" fmla="*/ 10 h 48"/>
                  <a:gd name="T14" fmla="*/ 11 w 30"/>
                  <a:gd name="T15" fmla="*/ 12 h 48"/>
                  <a:gd name="T16" fmla="*/ 13 w 30"/>
                  <a:gd name="T17" fmla="*/ 16 h 48"/>
                  <a:gd name="T18" fmla="*/ 14 w 30"/>
                  <a:gd name="T19" fmla="*/ 18 h 48"/>
                  <a:gd name="T20" fmla="*/ 16 w 30"/>
                  <a:gd name="T21" fmla="*/ 14 h 48"/>
                  <a:gd name="T22" fmla="*/ 13 w 30"/>
                  <a:gd name="T23" fmla="*/ 4 h 48"/>
                  <a:gd name="T24" fmla="*/ 22 w 30"/>
                  <a:gd name="T25" fmla="*/ 3 h 48"/>
                  <a:gd name="T26" fmla="*/ 28 w 30"/>
                  <a:gd name="T27" fmla="*/ 1 h 48"/>
                  <a:gd name="T28" fmla="*/ 29 w 30"/>
                  <a:gd name="T29" fmla="*/ 1 h 48"/>
                  <a:gd name="T30" fmla="*/ 29 w 30"/>
                  <a:gd name="T31" fmla="*/ 8 h 48"/>
                  <a:gd name="T32" fmla="*/ 29 w 30"/>
                  <a:gd name="T33" fmla="*/ 15 h 48"/>
                  <a:gd name="T34" fmla="*/ 19 w 30"/>
                  <a:gd name="T35" fmla="*/ 23 h 48"/>
                  <a:gd name="T36" fmla="*/ 17 w 30"/>
                  <a:gd name="T37" fmla="*/ 26 h 48"/>
                  <a:gd name="T38" fmla="*/ 15 w 30"/>
                  <a:gd name="T39" fmla="*/ 27 h 48"/>
                  <a:gd name="T40" fmla="*/ 16 w 30"/>
                  <a:gd name="T41" fmla="*/ 33 h 48"/>
                  <a:gd name="T42" fmla="*/ 16 w 30"/>
                  <a:gd name="T43" fmla="*/ 34 h 48"/>
                  <a:gd name="T44" fmla="*/ 15 w 30"/>
                  <a:gd name="T45" fmla="*/ 37 h 48"/>
                  <a:gd name="T46" fmla="*/ 16 w 30"/>
                  <a:gd name="T47" fmla="*/ 39 h 48"/>
                  <a:gd name="T48" fmla="*/ 14 w 30"/>
                  <a:gd name="T49" fmla="*/ 42 h 48"/>
                  <a:gd name="T50" fmla="*/ 11 w 30"/>
                  <a:gd name="T51" fmla="*/ 43 h 48"/>
                  <a:gd name="T52" fmla="*/ 9 w 30"/>
                  <a:gd name="T53" fmla="*/ 45 h 48"/>
                  <a:gd name="T54" fmla="*/ 7 w 30"/>
                  <a:gd name="T55" fmla="*/ 48 h 48"/>
                  <a:gd name="T56" fmla="*/ 4 w 30"/>
                  <a:gd name="T57" fmla="*/ 16 h 48"/>
                  <a:gd name="T58" fmla="*/ 8 w 30"/>
                  <a:gd name="T59" fmla="*/ 25 h 48"/>
                  <a:gd name="T60" fmla="*/ 8 w 30"/>
                  <a:gd name="T61" fmla="*/ 29 h 48"/>
                  <a:gd name="T62" fmla="*/ 6 w 30"/>
                  <a:gd name="T63" fmla="*/ 34 h 48"/>
                  <a:gd name="T64" fmla="*/ 6 w 30"/>
                  <a:gd name="T65" fmla="*/ 40 h 48"/>
                  <a:gd name="T66" fmla="*/ 7 w 30"/>
                  <a:gd name="T67" fmla="*/ 46 h 48"/>
                  <a:gd name="T68" fmla="*/ 7 w 30"/>
                  <a:gd name="T69" fmla="*/ 46 h 48"/>
                  <a:gd name="T70" fmla="*/ 8 w 30"/>
                  <a:gd name="T71" fmla="*/ 43 h 48"/>
                  <a:gd name="T72" fmla="*/ 8 w 30"/>
                  <a:gd name="T73" fmla="*/ 43 h 48"/>
                  <a:gd name="T74" fmla="*/ 14 w 30"/>
                  <a:gd name="T75" fmla="*/ 39 h 48"/>
                  <a:gd name="T76" fmla="*/ 14 w 30"/>
                  <a:gd name="T77" fmla="*/ 34 h 48"/>
                  <a:gd name="T78" fmla="*/ 14 w 30"/>
                  <a:gd name="T79" fmla="*/ 25 h 48"/>
                  <a:gd name="T80" fmla="*/ 16 w 30"/>
                  <a:gd name="T81" fmla="*/ 22 h 48"/>
                  <a:gd name="T82" fmla="*/ 17 w 30"/>
                  <a:gd name="T83" fmla="*/ 23 h 48"/>
                  <a:gd name="T84" fmla="*/ 17 w 30"/>
                  <a:gd name="T85" fmla="*/ 22 h 48"/>
                  <a:gd name="T86" fmla="*/ 28 w 30"/>
                  <a:gd name="T87" fmla="*/ 14 h 48"/>
                  <a:gd name="T88" fmla="*/ 27 w 30"/>
                  <a:gd name="T89" fmla="*/ 8 h 48"/>
                  <a:gd name="T90" fmla="*/ 28 w 30"/>
                  <a:gd name="T91" fmla="*/ 3 h 48"/>
                  <a:gd name="T92" fmla="*/ 23 w 30"/>
                  <a:gd name="T93" fmla="*/ 4 h 48"/>
                  <a:gd name="T94" fmla="*/ 14 w 30"/>
                  <a:gd name="T95" fmla="*/ 5 h 48"/>
                  <a:gd name="T96" fmla="*/ 17 w 30"/>
                  <a:gd name="T97" fmla="*/ 13 h 48"/>
                  <a:gd name="T98" fmla="*/ 15 w 30"/>
                  <a:gd name="T99" fmla="*/ 19 h 48"/>
                  <a:gd name="T100" fmla="*/ 14 w 30"/>
                  <a:gd name="T101" fmla="*/ 20 h 48"/>
                  <a:gd name="T102" fmla="*/ 13 w 30"/>
                  <a:gd name="T103" fmla="*/ 18 h 48"/>
                  <a:gd name="T104" fmla="*/ 12 w 30"/>
                  <a:gd name="T105" fmla="*/ 13 h 48"/>
                  <a:gd name="T106" fmla="*/ 11 w 30"/>
                  <a:gd name="T107" fmla="*/ 13 h 48"/>
                  <a:gd name="T108" fmla="*/ 9 w 30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" h="48">
                    <a:moveTo>
                      <a:pt x="7" y="48"/>
                    </a:moveTo>
                    <a:cubicBezTo>
                      <a:pt x="6" y="48"/>
                      <a:pt x="5" y="47"/>
                      <a:pt x="5" y="47"/>
                    </a:cubicBezTo>
                    <a:cubicBezTo>
                      <a:pt x="5" y="44"/>
                      <a:pt x="5" y="42"/>
                      <a:pt x="5" y="40"/>
                    </a:cubicBezTo>
                    <a:cubicBezTo>
                      <a:pt x="5" y="39"/>
                      <a:pt x="5" y="38"/>
                      <a:pt x="5" y="38"/>
                    </a:cubicBezTo>
                    <a:cubicBezTo>
                      <a:pt x="4" y="37"/>
                      <a:pt x="4" y="35"/>
                      <a:pt x="4" y="34"/>
                    </a:cubicBezTo>
                    <a:cubicBezTo>
                      <a:pt x="4" y="33"/>
                      <a:pt x="5" y="32"/>
                      <a:pt x="6" y="31"/>
                    </a:cubicBezTo>
                    <a:cubicBezTo>
                      <a:pt x="6" y="30"/>
                      <a:pt x="7" y="29"/>
                      <a:pt x="7" y="29"/>
                    </a:cubicBezTo>
                    <a:cubicBezTo>
                      <a:pt x="7" y="28"/>
                      <a:pt x="7" y="27"/>
                      <a:pt x="7" y="27"/>
                    </a:cubicBezTo>
                    <a:cubicBezTo>
                      <a:pt x="7" y="26"/>
                      <a:pt x="7" y="25"/>
                      <a:pt x="7" y="24"/>
                    </a:cubicBezTo>
                    <a:cubicBezTo>
                      <a:pt x="8" y="22"/>
                      <a:pt x="8" y="21"/>
                      <a:pt x="7" y="19"/>
                    </a:cubicBezTo>
                    <a:cubicBezTo>
                      <a:pt x="7" y="18"/>
                      <a:pt x="5" y="17"/>
                      <a:pt x="4" y="17"/>
                    </a:cubicBezTo>
                    <a:cubicBezTo>
                      <a:pt x="1" y="17"/>
                      <a:pt x="1" y="17"/>
                      <a:pt x="0" y="1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1" y="12"/>
                      <a:pt x="11" y="12"/>
                    </a:cubicBezTo>
                    <a:cubicBezTo>
                      <a:pt x="12" y="11"/>
                      <a:pt x="13" y="12"/>
                      <a:pt x="13" y="13"/>
                    </a:cubicBezTo>
                    <a:cubicBezTo>
                      <a:pt x="14" y="13"/>
                      <a:pt x="14" y="15"/>
                      <a:pt x="13" y="16"/>
                    </a:cubicBezTo>
                    <a:cubicBezTo>
                      <a:pt x="13" y="16"/>
                      <a:pt x="13" y="17"/>
                      <a:pt x="14" y="17"/>
                    </a:cubicBezTo>
                    <a:cubicBezTo>
                      <a:pt x="14" y="17"/>
                      <a:pt x="14" y="18"/>
                      <a:pt x="14" y="18"/>
                    </a:cubicBezTo>
                    <a:cubicBezTo>
                      <a:pt x="14" y="17"/>
                      <a:pt x="15" y="17"/>
                      <a:pt x="15" y="16"/>
                    </a:cubicBezTo>
                    <a:cubicBezTo>
                      <a:pt x="16" y="15"/>
                      <a:pt x="16" y="14"/>
                      <a:pt x="16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1"/>
                      <a:pt x="12" y="8"/>
                      <a:pt x="13" y="4"/>
                    </a:cubicBezTo>
                    <a:cubicBezTo>
                      <a:pt x="13" y="4"/>
                      <a:pt x="15" y="4"/>
                      <a:pt x="18" y="3"/>
                    </a:cubicBezTo>
                    <a:cubicBezTo>
                      <a:pt x="19" y="3"/>
                      <a:pt x="21" y="3"/>
                      <a:pt x="22" y="3"/>
                    </a:cubicBezTo>
                    <a:cubicBezTo>
                      <a:pt x="23" y="3"/>
                      <a:pt x="24" y="3"/>
                      <a:pt x="25" y="3"/>
                    </a:cubicBezTo>
                    <a:cubicBezTo>
                      <a:pt x="26" y="2"/>
                      <a:pt x="27" y="2"/>
                      <a:pt x="28" y="1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30" y="2"/>
                      <a:pt x="30" y="4"/>
                      <a:pt x="29" y="6"/>
                    </a:cubicBezTo>
                    <a:cubicBezTo>
                      <a:pt x="29" y="6"/>
                      <a:pt x="29" y="7"/>
                      <a:pt x="29" y="8"/>
                    </a:cubicBezTo>
                    <a:cubicBezTo>
                      <a:pt x="29" y="9"/>
                      <a:pt x="29" y="10"/>
                      <a:pt x="29" y="11"/>
                    </a:cubicBezTo>
                    <a:cubicBezTo>
                      <a:pt x="29" y="12"/>
                      <a:pt x="30" y="14"/>
                      <a:pt x="29" y="15"/>
                    </a:cubicBezTo>
                    <a:cubicBezTo>
                      <a:pt x="28" y="18"/>
                      <a:pt x="25" y="19"/>
                      <a:pt x="22" y="21"/>
                    </a:cubicBezTo>
                    <a:cubicBezTo>
                      <a:pt x="21" y="21"/>
                      <a:pt x="20" y="22"/>
                      <a:pt x="19" y="23"/>
                    </a:cubicBezTo>
                    <a:cubicBezTo>
                      <a:pt x="19" y="24"/>
                      <a:pt x="18" y="24"/>
                      <a:pt x="18" y="2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6"/>
                      <a:pt x="16" y="26"/>
                      <a:pt x="15" y="27"/>
                    </a:cubicBezTo>
                    <a:cubicBezTo>
                      <a:pt x="14" y="27"/>
                      <a:pt x="14" y="28"/>
                      <a:pt x="14" y="29"/>
                    </a:cubicBezTo>
                    <a:cubicBezTo>
                      <a:pt x="14" y="29"/>
                      <a:pt x="15" y="32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5" y="36"/>
                      <a:pt x="15" y="36"/>
                      <a:pt x="15" y="3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9"/>
                      <a:pt x="15" y="40"/>
                      <a:pt x="15" y="40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3" y="42"/>
                      <a:pt x="12" y="42"/>
                      <a:pt x="11" y="43"/>
                    </a:cubicBezTo>
                    <a:cubicBezTo>
                      <a:pt x="10" y="43"/>
                      <a:pt x="9" y="44"/>
                      <a:pt x="9" y="44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8" y="47"/>
                      <a:pt x="8" y="48"/>
                      <a:pt x="7" y="48"/>
                    </a:cubicBezTo>
                    <a:close/>
                    <a:moveTo>
                      <a:pt x="2" y="14"/>
                    </a:moveTo>
                    <a:cubicBezTo>
                      <a:pt x="2" y="16"/>
                      <a:pt x="2" y="16"/>
                      <a:pt x="4" y="16"/>
                    </a:cubicBezTo>
                    <a:cubicBezTo>
                      <a:pt x="6" y="16"/>
                      <a:pt x="8" y="17"/>
                      <a:pt x="9" y="19"/>
                    </a:cubicBezTo>
                    <a:cubicBezTo>
                      <a:pt x="9" y="21"/>
                      <a:pt x="9" y="23"/>
                      <a:pt x="8" y="25"/>
                    </a:cubicBezTo>
                    <a:cubicBezTo>
                      <a:pt x="8" y="25"/>
                      <a:pt x="8" y="26"/>
                      <a:pt x="8" y="26"/>
                    </a:cubicBezTo>
                    <a:cubicBezTo>
                      <a:pt x="9" y="27"/>
                      <a:pt x="9" y="28"/>
                      <a:pt x="8" y="29"/>
                    </a:cubicBezTo>
                    <a:cubicBezTo>
                      <a:pt x="8" y="30"/>
                      <a:pt x="7" y="31"/>
                      <a:pt x="7" y="32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6" y="36"/>
                      <a:pt x="6" y="37"/>
                    </a:cubicBezTo>
                    <a:cubicBezTo>
                      <a:pt x="6" y="38"/>
                      <a:pt x="6" y="39"/>
                      <a:pt x="6" y="40"/>
                    </a:cubicBezTo>
                    <a:cubicBezTo>
                      <a:pt x="6" y="42"/>
                      <a:pt x="6" y="44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5"/>
                      <a:pt x="7" y="45"/>
                    </a:cubicBezTo>
                    <a:cubicBezTo>
                      <a:pt x="7" y="44"/>
                      <a:pt x="7" y="44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3"/>
                      <a:pt x="10" y="42"/>
                      <a:pt x="10" y="42"/>
                    </a:cubicBezTo>
                    <a:cubicBezTo>
                      <a:pt x="12" y="41"/>
                      <a:pt x="13" y="40"/>
                      <a:pt x="14" y="39"/>
                    </a:cubicBezTo>
                    <a:cubicBezTo>
                      <a:pt x="14" y="38"/>
                      <a:pt x="14" y="36"/>
                      <a:pt x="14" y="35"/>
                    </a:cubicBezTo>
                    <a:cubicBezTo>
                      <a:pt x="14" y="35"/>
                      <a:pt x="14" y="34"/>
                      <a:pt x="14" y="34"/>
                    </a:cubicBezTo>
                    <a:cubicBezTo>
                      <a:pt x="14" y="33"/>
                      <a:pt x="12" y="29"/>
                      <a:pt x="12" y="29"/>
                    </a:cubicBezTo>
                    <a:cubicBezTo>
                      <a:pt x="12" y="27"/>
                      <a:pt x="13" y="26"/>
                      <a:pt x="14" y="25"/>
                    </a:cubicBezTo>
                    <a:cubicBezTo>
                      <a:pt x="15" y="25"/>
                      <a:pt x="16" y="25"/>
                      <a:pt x="16" y="24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21"/>
                      <a:pt x="20" y="20"/>
                      <a:pt x="22" y="20"/>
                    </a:cubicBezTo>
                    <a:cubicBezTo>
                      <a:pt x="24" y="18"/>
                      <a:pt x="27" y="17"/>
                      <a:pt x="28" y="14"/>
                    </a:cubicBezTo>
                    <a:cubicBezTo>
                      <a:pt x="28" y="13"/>
                      <a:pt x="28" y="12"/>
                      <a:pt x="28" y="11"/>
                    </a:cubicBezTo>
                    <a:cubicBezTo>
                      <a:pt x="28" y="10"/>
                      <a:pt x="27" y="9"/>
                      <a:pt x="27" y="8"/>
                    </a:cubicBezTo>
                    <a:cubicBezTo>
                      <a:pt x="27" y="7"/>
                      <a:pt x="28" y="6"/>
                      <a:pt x="28" y="5"/>
                    </a:cubicBezTo>
                    <a:cubicBezTo>
                      <a:pt x="28" y="5"/>
                      <a:pt x="28" y="4"/>
                      <a:pt x="28" y="3"/>
                    </a:cubicBezTo>
                    <a:cubicBezTo>
                      <a:pt x="27" y="4"/>
                      <a:pt x="26" y="4"/>
                      <a:pt x="25" y="4"/>
                    </a:cubicBezTo>
                    <a:cubicBezTo>
                      <a:pt x="24" y="4"/>
                      <a:pt x="23" y="4"/>
                      <a:pt x="23" y="4"/>
                    </a:cubicBezTo>
                    <a:cubicBezTo>
                      <a:pt x="22" y="5"/>
                      <a:pt x="20" y="5"/>
                      <a:pt x="18" y="5"/>
                    </a:cubicBezTo>
                    <a:cubicBezTo>
                      <a:pt x="17" y="5"/>
                      <a:pt x="15" y="5"/>
                      <a:pt x="14" y="5"/>
                    </a:cubicBezTo>
                    <a:cubicBezTo>
                      <a:pt x="13" y="8"/>
                      <a:pt x="15" y="10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4"/>
                      <a:pt x="17" y="16"/>
                      <a:pt x="16" y="17"/>
                    </a:cubicBezTo>
                    <a:cubicBezTo>
                      <a:pt x="16" y="18"/>
                      <a:pt x="15" y="18"/>
                      <a:pt x="15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3" y="19"/>
                      <a:pt x="13" y="18"/>
                    </a:cubicBezTo>
                    <a:cubicBezTo>
                      <a:pt x="12" y="18"/>
                      <a:pt x="11" y="17"/>
                      <a:pt x="12" y="15"/>
                    </a:cubicBezTo>
                    <a:cubicBezTo>
                      <a:pt x="12" y="14"/>
                      <a:pt x="12" y="14"/>
                      <a:pt x="12" y="13"/>
                    </a:cubicBezTo>
                    <a:cubicBezTo>
                      <a:pt x="12" y="13"/>
                      <a:pt x="12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3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5" name="Freeform 340"/>
              <p:cNvSpPr/>
              <p:nvPr/>
            </p:nvSpPr>
            <p:spPr bwMode="auto">
              <a:xfrm>
                <a:off x="3955" y="2368"/>
                <a:ext cx="71" cy="69"/>
              </a:xfrm>
              <a:custGeom>
                <a:avLst/>
                <a:gdLst>
                  <a:gd name="T0" fmla="*/ 14 w 30"/>
                  <a:gd name="T1" fmla="*/ 28 h 29"/>
                  <a:gd name="T2" fmla="*/ 27 w 30"/>
                  <a:gd name="T3" fmla="*/ 27 h 29"/>
                  <a:gd name="T4" fmla="*/ 27 w 30"/>
                  <a:gd name="T5" fmla="*/ 23 h 29"/>
                  <a:gd name="T6" fmla="*/ 26 w 30"/>
                  <a:gd name="T7" fmla="*/ 20 h 29"/>
                  <a:gd name="T8" fmla="*/ 26 w 30"/>
                  <a:gd name="T9" fmla="*/ 16 h 29"/>
                  <a:gd name="T10" fmla="*/ 24 w 30"/>
                  <a:gd name="T11" fmla="*/ 14 h 29"/>
                  <a:gd name="T12" fmla="*/ 26 w 30"/>
                  <a:gd name="T13" fmla="*/ 10 h 29"/>
                  <a:gd name="T14" fmla="*/ 23 w 30"/>
                  <a:gd name="T15" fmla="*/ 8 h 29"/>
                  <a:gd name="T16" fmla="*/ 21 w 30"/>
                  <a:gd name="T17" fmla="*/ 6 h 29"/>
                  <a:gd name="T18" fmla="*/ 14 w 30"/>
                  <a:gd name="T19" fmla="*/ 1 h 29"/>
                  <a:gd name="T20" fmla="*/ 10 w 30"/>
                  <a:gd name="T21" fmla="*/ 3 h 29"/>
                  <a:gd name="T22" fmla="*/ 11 w 30"/>
                  <a:gd name="T23" fmla="*/ 4 h 29"/>
                  <a:gd name="T24" fmla="*/ 8 w 30"/>
                  <a:gd name="T25" fmla="*/ 5 h 29"/>
                  <a:gd name="T26" fmla="*/ 7 w 30"/>
                  <a:gd name="T27" fmla="*/ 4 h 29"/>
                  <a:gd name="T28" fmla="*/ 6 w 30"/>
                  <a:gd name="T29" fmla="*/ 5 h 29"/>
                  <a:gd name="T30" fmla="*/ 6 w 30"/>
                  <a:gd name="T31" fmla="*/ 0 h 29"/>
                  <a:gd name="T32" fmla="*/ 2 w 30"/>
                  <a:gd name="T33" fmla="*/ 0 h 29"/>
                  <a:gd name="T34" fmla="*/ 1 w 30"/>
                  <a:gd name="T35" fmla="*/ 9 h 29"/>
                  <a:gd name="T36" fmla="*/ 0 w 30"/>
                  <a:gd name="T37" fmla="*/ 9 h 29"/>
                  <a:gd name="T38" fmla="*/ 0 w 30"/>
                  <a:gd name="T39" fmla="*/ 12 h 29"/>
                  <a:gd name="T40" fmla="*/ 0 w 30"/>
                  <a:gd name="T41" fmla="*/ 14 h 29"/>
                  <a:gd name="T42" fmla="*/ 2 w 30"/>
                  <a:gd name="T43" fmla="*/ 16 h 29"/>
                  <a:gd name="T44" fmla="*/ 4 w 30"/>
                  <a:gd name="T45" fmla="*/ 20 h 29"/>
                  <a:gd name="T46" fmla="*/ 9 w 30"/>
                  <a:gd name="T47" fmla="*/ 23 h 29"/>
                  <a:gd name="T48" fmla="*/ 12 w 30"/>
                  <a:gd name="T49" fmla="*/ 24 h 29"/>
                  <a:gd name="T50" fmla="*/ 14 w 30"/>
                  <a:gd name="T51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" h="29">
                    <a:moveTo>
                      <a:pt x="14" y="28"/>
                    </a:moveTo>
                    <a:cubicBezTo>
                      <a:pt x="18" y="28"/>
                      <a:pt x="22" y="29"/>
                      <a:pt x="27" y="27"/>
                    </a:cubicBezTo>
                    <a:cubicBezTo>
                      <a:pt x="30" y="26"/>
                      <a:pt x="27" y="25"/>
                      <a:pt x="27" y="23"/>
                    </a:cubicBezTo>
                    <a:cubicBezTo>
                      <a:pt x="26" y="22"/>
                      <a:pt x="26" y="21"/>
                      <a:pt x="26" y="20"/>
                    </a:cubicBezTo>
                    <a:cubicBezTo>
                      <a:pt x="25" y="19"/>
                      <a:pt x="27" y="17"/>
                      <a:pt x="26" y="16"/>
                    </a:cubicBezTo>
                    <a:cubicBezTo>
                      <a:pt x="26" y="16"/>
                      <a:pt x="24" y="15"/>
                      <a:pt x="24" y="14"/>
                    </a:cubicBezTo>
                    <a:cubicBezTo>
                      <a:pt x="25" y="13"/>
                      <a:pt x="26" y="11"/>
                      <a:pt x="26" y="10"/>
                    </a:cubicBezTo>
                    <a:cubicBezTo>
                      <a:pt x="25" y="9"/>
                      <a:pt x="23" y="8"/>
                      <a:pt x="23" y="8"/>
                    </a:cubicBezTo>
                    <a:cubicBezTo>
                      <a:pt x="21" y="7"/>
                      <a:pt x="22" y="6"/>
                      <a:pt x="21" y="6"/>
                    </a:cubicBezTo>
                    <a:cubicBezTo>
                      <a:pt x="19" y="4"/>
                      <a:pt x="16" y="3"/>
                      <a:pt x="14" y="1"/>
                    </a:cubicBezTo>
                    <a:cubicBezTo>
                      <a:pt x="11" y="0"/>
                      <a:pt x="12" y="1"/>
                      <a:pt x="10" y="3"/>
                    </a:cubicBezTo>
                    <a:cubicBezTo>
                      <a:pt x="10" y="3"/>
                      <a:pt x="10" y="3"/>
                      <a:pt x="11" y="4"/>
                    </a:cubicBezTo>
                    <a:cubicBezTo>
                      <a:pt x="10" y="4"/>
                      <a:pt x="9" y="4"/>
                      <a:pt x="8" y="5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5" y="3"/>
                      <a:pt x="5" y="2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3" y="3"/>
                      <a:pt x="3" y="6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10"/>
                      <a:pt x="0" y="12"/>
                      <a:pt x="0" y="12"/>
                    </a:cubicBezTo>
                    <a:cubicBezTo>
                      <a:pt x="1" y="13"/>
                      <a:pt x="0" y="14"/>
                      <a:pt x="0" y="14"/>
                    </a:cubicBezTo>
                    <a:cubicBezTo>
                      <a:pt x="1" y="15"/>
                      <a:pt x="2" y="15"/>
                      <a:pt x="2" y="16"/>
                    </a:cubicBezTo>
                    <a:cubicBezTo>
                      <a:pt x="3" y="17"/>
                      <a:pt x="3" y="19"/>
                      <a:pt x="4" y="20"/>
                    </a:cubicBezTo>
                    <a:cubicBezTo>
                      <a:pt x="5" y="21"/>
                      <a:pt x="7" y="22"/>
                      <a:pt x="9" y="23"/>
                    </a:cubicBezTo>
                    <a:cubicBezTo>
                      <a:pt x="10" y="23"/>
                      <a:pt x="11" y="23"/>
                      <a:pt x="12" y="24"/>
                    </a:cubicBezTo>
                    <a:cubicBezTo>
                      <a:pt x="13" y="25"/>
                      <a:pt x="13" y="27"/>
                      <a:pt x="14" y="2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6" name="Freeform 341"/>
              <p:cNvSpPr>
                <a:spLocks noEditPoints="1"/>
              </p:cNvSpPr>
              <p:nvPr/>
            </p:nvSpPr>
            <p:spPr bwMode="auto">
              <a:xfrm>
                <a:off x="3952" y="2368"/>
                <a:ext cx="72" cy="69"/>
              </a:xfrm>
              <a:custGeom>
                <a:avLst/>
                <a:gdLst>
                  <a:gd name="T0" fmla="*/ 14 w 30"/>
                  <a:gd name="T1" fmla="*/ 29 h 29"/>
                  <a:gd name="T2" fmla="*/ 13 w 30"/>
                  <a:gd name="T3" fmla="*/ 24 h 29"/>
                  <a:gd name="T4" fmla="*/ 10 w 30"/>
                  <a:gd name="T5" fmla="*/ 23 h 29"/>
                  <a:gd name="T6" fmla="*/ 4 w 30"/>
                  <a:gd name="T7" fmla="*/ 21 h 29"/>
                  <a:gd name="T8" fmla="*/ 3 w 30"/>
                  <a:gd name="T9" fmla="*/ 16 h 29"/>
                  <a:gd name="T10" fmla="*/ 1 w 30"/>
                  <a:gd name="T11" fmla="*/ 15 h 29"/>
                  <a:gd name="T12" fmla="*/ 1 w 30"/>
                  <a:gd name="T13" fmla="*/ 12 h 29"/>
                  <a:gd name="T14" fmla="*/ 0 w 30"/>
                  <a:gd name="T15" fmla="*/ 9 h 29"/>
                  <a:gd name="T16" fmla="*/ 2 w 30"/>
                  <a:gd name="T17" fmla="*/ 8 h 29"/>
                  <a:gd name="T18" fmla="*/ 2 w 30"/>
                  <a:gd name="T19" fmla="*/ 0 h 29"/>
                  <a:gd name="T20" fmla="*/ 7 w 30"/>
                  <a:gd name="T21" fmla="*/ 1 h 29"/>
                  <a:gd name="T22" fmla="*/ 7 w 30"/>
                  <a:gd name="T23" fmla="*/ 3 h 29"/>
                  <a:gd name="T24" fmla="*/ 9 w 30"/>
                  <a:gd name="T25" fmla="*/ 4 h 29"/>
                  <a:gd name="T26" fmla="*/ 9 w 30"/>
                  <a:gd name="T27" fmla="*/ 3 h 29"/>
                  <a:gd name="T28" fmla="*/ 11 w 30"/>
                  <a:gd name="T29" fmla="*/ 2 h 29"/>
                  <a:gd name="T30" fmla="*/ 15 w 30"/>
                  <a:gd name="T31" fmla="*/ 1 h 29"/>
                  <a:gd name="T32" fmla="*/ 23 w 30"/>
                  <a:gd name="T33" fmla="*/ 5 h 29"/>
                  <a:gd name="T34" fmla="*/ 24 w 30"/>
                  <a:gd name="T35" fmla="*/ 7 h 29"/>
                  <a:gd name="T36" fmla="*/ 27 w 30"/>
                  <a:gd name="T37" fmla="*/ 10 h 29"/>
                  <a:gd name="T38" fmla="*/ 26 w 30"/>
                  <a:gd name="T39" fmla="*/ 14 h 29"/>
                  <a:gd name="T40" fmla="*/ 28 w 30"/>
                  <a:gd name="T41" fmla="*/ 16 h 29"/>
                  <a:gd name="T42" fmla="*/ 27 w 30"/>
                  <a:gd name="T43" fmla="*/ 20 h 29"/>
                  <a:gd name="T44" fmla="*/ 29 w 30"/>
                  <a:gd name="T45" fmla="*/ 24 h 29"/>
                  <a:gd name="T46" fmla="*/ 28 w 30"/>
                  <a:gd name="T47" fmla="*/ 27 h 29"/>
                  <a:gd name="T48" fmla="*/ 15 w 30"/>
                  <a:gd name="T49" fmla="*/ 29 h 29"/>
                  <a:gd name="T50" fmla="*/ 3 w 30"/>
                  <a:gd name="T51" fmla="*/ 15 h 29"/>
                  <a:gd name="T52" fmla="*/ 4 w 30"/>
                  <a:gd name="T53" fmla="*/ 18 h 29"/>
                  <a:gd name="T54" fmla="*/ 9 w 30"/>
                  <a:gd name="T55" fmla="*/ 22 h 29"/>
                  <a:gd name="T56" fmla="*/ 11 w 30"/>
                  <a:gd name="T57" fmla="*/ 22 h 29"/>
                  <a:gd name="T58" fmla="*/ 15 w 30"/>
                  <a:gd name="T59" fmla="*/ 26 h 29"/>
                  <a:gd name="T60" fmla="*/ 19 w 30"/>
                  <a:gd name="T61" fmla="*/ 27 h 29"/>
                  <a:gd name="T62" fmla="*/ 29 w 30"/>
                  <a:gd name="T63" fmla="*/ 26 h 29"/>
                  <a:gd name="T64" fmla="*/ 27 w 30"/>
                  <a:gd name="T65" fmla="*/ 23 h 29"/>
                  <a:gd name="T66" fmla="*/ 26 w 30"/>
                  <a:gd name="T67" fmla="*/ 18 h 29"/>
                  <a:gd name="T68" fmla="*/ 26 w 30"/>
                  <a:gd name="T69" fmla="*/ 16 h 29"/>
                  <a:gd name="T70" fmla="*/ 25 w 30"/>
                  <a:gd name="T71" fmla="*/ 13 h 29"/>
                  <a:gd name="T72" fmla="*/ 24 w 30"/>
                  <a:gd name="T73" fmla="*/ 9 h 29"/>
                  <a:gd name="T74" fmla="*/ 22 w 30"/>
                  <a:gd name="T75" fmla="*/ 7 h 29"/>
                  <a:gd name="T76" fmla="*/ 17 w 30"/>
                  <a:gd name="T77" fmla="*/ 3 h 29"/>
                  <a:gd name="T78" fmla="*/ 13 w 30"/>
                  <a:gd name="T79" fmla="*/ 1 h 29"/>
                  <a:gd name="T80" fmla="*/ 12 w 30"/>
                  <a:gd name="T81" fmla="*/ 3 h 29"/>
                  <a:gd name="T82" fmla="*/ 12 w 30"/>
                  <a:gd name="T83" fmla="*/ 4 h 29"/>
                  <a:gd name="T84" fmla="*/ 9 w 30"/>
                  <a:gd name="T85" fmla="*/ 7 h 29"/>
                  <a:gd name="T86" fmla="*/ 8 w 30"/>
                  <a:gd name="T87" fmla="*/ 5 h 29"/>
                  <a:gd name="T88" fmla="*/ 7 w 30"/>
                  <a:gd name="T89" fmla="*/ 5 h 29"/>
                  <a:gd name="T90" fmla="*/ 6 w 30"/>
                  <a:gd name="T91" fmla="*/ 5 h 29"/>
                  <a:gd name="T92" fmla="*/ 6 w 30"/>
                  <a:gd name="T93" fmla="*/ 1 h 29"/>
                  <a:gd name="T94" fmla="*/ 3 w 30"/>
                  <a:gd name="T95" fmla="*/ 9 h 29"/>
                  <a:gd name="T96" fmla="*/ 2 w 30"/>
                  <a:gd name="T97" fmla="*/ 10 h 29"/>
                  <a:gd name="T98" fmla="*/ 2 w 30"/>
                  <a:gd name="T99" fmla="*/ 12 h 29"/>
                  <a:gd name="T100" fmla="*/ 2 w 30"/>
                  <a:gd name="T101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" h="29">
                    <a:moveTo>
                      <a:pt x="15" y="29"/>
                    </a:move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8"/>
                      <a:pt x="14" y="27"/>
                      <a:pt x="13" y="26"/>
                    </a:cubicBezTo>
                    <a:cubicBezTo>
                      <a:pt x="13" y="25"/>
                      <a:pt x="13" y="25"/>
                      <a:pt x="13" y="24"/>
                    </a:cubicBezTo>
                    <a:cubicBezTo>
                      <a:pt x="12" y="24"/>
                      <a:pt x="11" y="24"/>
                      <a:pt x="11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5" y="22"/>
                      <a:pt x="4" y="21"/>
                    </a:cubicBezTo>
                    <a:cubicBezTo>
                      <a:pt x="3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6"/>
                      <a:pt x="1" y="15"/>
                      <a:pt x="1" y="15"/>
                    </a:cubicBezTo>
                    <a:cubicBezTo>
                      <a:pt x="1" y="14"/>
                      <a:pt x="1" y="14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1" y="8"/>
                      <a:pt x="1" y="8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3" y="6"/>
                      <a:pt x="4" y="3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2" y="1"/>
                      <a:pt x="12" y="0"/>
                      <a:pt x="13" y="0"/>
                    </a:cubicBezTo>
                    <a:cubicBezTo>
                      <a:pt x="14" y="0"/>
                      <a:pt x="14" y="0"/>
                      <a:pt x="15" y="1"/>
                    </a:cubicBezTo>
                    <a:cubicBezTo>
                      <a:pt x="16" y="1"/>
                      <a:pt x="17" y="2"/>
                      <a:pt x="18" y="2"/>
                    </a:cubicBezTo>
                    <a:cubicBezTo>
                      <a:pt x="20" y="3"/>
                      <a:pt x="21" y="4"/>
                      <a:pt x="23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7"/>
                      <a:pt x="24" y="7"/>
                      <a:pt x="24" y="7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6" y="8"/>
                      <a:pt x="27" y="9"/>
                      <a:pt x="27" y="10"/>
                    </a:cubicBezTo>
                    <a:cubicBezTo>
                      <a:pt x="28" y="10"/>
                      <a:pt x="27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4"/>
                      <a:pt x="27" y="15"/>
                      <a:pt x="27" y="15"/>
                    </a:cubicBezTo>
                    <a:cubicBezTo>
                      <a:pt x="27" y="15"/>
                      <a:pt x="28" y="16"/>
                      <a:pt x="28" y="16"/>
                    </a:cubicBezTo>
                    <a:cubicBezTo>
                      <a:pt x="28" y="17"/>
                      <a:pt x="28" y="18"/>
                      <a:pt x="28" y="18"/>
                    </a:cubicBezTo>
                    <a:cubicBezTo>
                      <a:pt x="27" y="19"/>
                      <a:pt x="27" y="20"/>
                      <a:pt x="27" y="20"/>
                    </a:cubicBezTo>
                    <a:cubicBezTo>
                      <a:pt x="27" y="21"/>
                      <a:pt x="28" y="22"/>
                      <a:pt x="28" y="23"/>
                    </a:cubicBezTo>
                    <a:cubicBezTo>
                      <a:pt x="28" y="23"/>
                      <a:pt x="29" y="24"/>
                      <a:pt x="29" y="24"/>
                    </a:cubicBezTo>
                    <a:cubicBezTo>
                      <a:pt x="30" y="25"/>
                      <a:pt x="30" y="25"/>
                      <a:pt x="30" y="26"/>
                    </a:cubicBezTo>
                    <a:cubicBezTo>
                      <a:pt x="30" y="27"/>
                      <a:pt x="29" y="27"/>
                      <a:pt x="28" y="27"/>
                    </a:cubicBezTo>
                    <a:cubicBezTo>
                      <a:pt x="25" y="29"/>
                      <a:pt x="22" y="29"/>
                      <a:pt x="19" y="29"/>
                    </a:cubicBezTo>
                    <a:cubicBezTo>
                      <a:pt x="18" y="29"/>
                      <a:pt x="16" y="29"/>
                      <a:pt x="15" y="29"/>
                    </a:cubicBezTo>
                    <a:close/>
                    <a:moveTo>
                      <a:pt x="2" y="14"/>
                    </a:moveTo>
                    <a:cubicBezTo>
                      <a:pt x="2" y="14"/>
                      <a:pt x="2" y="15"/>
                      <a:pt x="3" y="15"/>
                    </a:cubicBezTo>
                    <a:cubicBezTo>
                      <a:pt x="3" y="15"/>
                      <a:pt x="4" y="15"/>
                      <a:pt x="4" y="16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4" y="19"/>
                      <a:pt x="5" y="19"/>
                      <a:pt x="5" y="20"/>
                    </a:cubicBezTo>
                    <a:cubicBezTo>
                      <a:pt x="6" y="21"/>
                      <a:pt x="8" y="21"/>
                      <a:pt x="9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2" y="22"/>
                      <a:pt x="13" y="23"/>
                      <a:pt x="14" y="23"/>
                    </a:cubicBezTo>
                    <a:cubicBezTo>
                      <a:pt x="14" y="24"/>
                      <a:pt x="15" y="25"/>
                      <a:pt x="15" y="26"/>
                    </a:cubicBezTo>
                    <a:cubicBezTo>
                      <a:pt x="15" y="27"/>
                      <a:pt x="15" y="27"/>
                      <a:pt x="15" y="28"/>
                    </a:cubicBezTo>
                    <a:cubicBezTo>
                      <a:pt x="17" y="28"/>
                      <a:pt x="18" y="27"/>
                      <a:pt x="19" y="27"/>
                    </a:cubicBezTo>
                    <a:cubicBezTo>
                      <a:pt x="22" y="27"/>
                      <a:pt x="25" y="27"/>
                      <a:pt x="28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8" y="25"/>
                      <a:pt x="28" y="25"/>
                    </a:cubicBezTo>
                    <a:cubicBezTo>
                      <a:pt x="28" y="25"/>
                      <a:pt x="27" y="24"/>
                      <a:pt x="27" y="23"/>
                    </a:cubicBezTo>
                    <a:cubicBezTo>
                      <a:pt x="27" y="22"/>
                      <a:pt x="26" y="21"/>
                      <a:pt x="26" y="20"/>
                    </a:cubicBezTo>
                    <a:cubicBezTo>
                      <a:pt x="26" y="19"/>
                      <a:pt x="26" y="19"/>
                      <a:pt x="26" y="18"/>
                    </a:cubicBezTo>
                    <a:cubicBezTo>
                      <a:pt x="26" y="17"/>
                      <a:pt x="27" y="17"/>
                      <a:pt x="27" y="17"/>
                    </a:cubicBezTo>
                    <a:cubicBezTo>
                      <a:pt x="27" y="16"/>
                      <a:pt x="26" y="16"/>
                      <a:pt x="26" y="16"/>
                    </a:cubicBezTo>
                    <a:cubicBezTo>
                      <a:pt x="25" y="15"/>
                      <a:pt x="25" y="15"/>
                      <a:pt x="25" y="14"/>
                    </a:cubicBezTo>
                    <a:cubicBezTo>
                      <a:pt x="25" y="14"/>
                      <a:pt x="25" y="13"/>
                      <a:pt x="25" y="13"/>
                    </a:cubicBezTo>
                    <a:cubicBezTo>
                      <a:pt x="25" y="12"/>
                      <a:pt x="26" y="11"/>
                      <a:pt x="26" y="10"/>
                    </a:cubicBezTo>
                    <a:cubicBezTo>
                      <a:pt x="26" y="10"/>
                      <a:pt x="25" y="9"/>
                      <a:pt x="24" y="9"/>
                    </a:cubicBezTo>
                    <a:cubicBezTo>
                      <a:pt x="24" y="9"/>
                      <a:pt x="23" y="9"/>
                      <a:pt x="23" y="9"/>
                    </a:cubicBezTo>
                    <a:cubicBezTo>
                      <a:pt x="22" y="8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1" y="5"/>
                      <a:pt x="19" y="4"/>
                      <a:pt x="17" y="3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1"/>
                      <a:pt x="13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4"/>
                      <a:pt x="5" y="6"/>
                      <a:pt x="3" y="9"/>
                    </a:cubicBezTo>
                    <a:cubicBezTo>
                      <a:pt x="3" y="9"/>
                      <a:pt x="2" y="9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1"/>
                      <a:pt x="2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7" name="Freeform 342"/>
              <p:cNvSpPr/>
              <p:nvPr/>
            </p:nvSpPr>
            <p:spPr bwMode="auto">
              <a:xfrm>
                <a:off x="4014" y="2399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8" name="Freeform 343"/>
              <p:cNvSpPr/>
              <p:nvPr/>
            </p:nvSpPr>
            <p:spPr bwMode="auto">
              <a:xfrm>
                <a:off x="4014" y="2392"/>
                <a:ext cx="5" cy="14"/>
              </a:xfrm>
              <a:custGeom>
                <a:avLst/>
                <a:gdLst>
                  <a:gd name="T0" fmla="*/ 2 w 2"/>
                  <a:gd name="T1" fmla="*/ 6 h 6"/>
                  <a:gd name="T2" fmla="*/ 1 w 2"/>
                  <a:gd name="T3" fmla="*/ 5 h 6"/>
                  <a:gd name="T4" fmla="*/ 0 w 2"/>
                  <a:gd name="T5" fmla="*/ 3 h 6"/>
                  <a:gd name="T6" fmla="*/ 0 w 2"/>
                  <a:gd name="T7" fmla="*/ 3 h 6"/>
                  <a:gd name="T8" fmla="*/ 0 w 2"/>
                  <a:gd name="T9" fmla="*/ 0 h 6"/>
                  <a:gd name="T10" fmla="*/ 1 w 2"/>
                  <a:gd name="T11" fmla="*/ 3 h 6"/>
                  <a:gd name="T12" fmla="*/ 2 w 2"/>
                  <a:gd name="T13" fmla="*/ 4 h 6"/>
                  <a:gd name="T14" fmla="*/ 2 w 2"/>
                  <a:gd name="T15" fmla="*/ 4 h 6"/>
                  <a:gd name="T16" fmla="*/ 2 w 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89" name="Freeform 344"/>
              <p:cNvSpPr/>
              <p:nvPr/>
            </p:nvSpPr>
            <p:spPr bwMode="auto">
              <a:xfrm>
                <a:off x="4019" y="2392"/>
                <a:ext cx="0" cy="5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0" name="Freeform 345"/>
              <p:cNvSpPr/>
              <p:nvPr/>
            </p:nvSpPr>
            <p:spPr bwMode="auto">
              <a:xfrm>
                <a:off x="4016" y="2392"/>
                <a:ext cx="5" cy="14"/>
              </a:xfrm>
              <a:custGeom>
                <a:avLst/>
                <a:gdLst>
                  <a:gd name="T0" fmla="*/ 1 w 2"/>
                  <a:gd name="T1" fmla="*/ 6 h 6"/>
                  <a:gd name="T2" fmla="*/ 0 w 2"/>
                  <a:gd name="T3" fmla="*/ 2 h 6"/>
                  <a:gd name="T4" fmla="*/ 0 w 2"/>
                  <a:gd name="T5" fmla="*/ 1 h 6"/>
                  <a:gd name="T6" fmla="*/ 1 w 2"/>
                  <a:gd name="T7" fmla="*/ 0 h 6"/>
                  <a:gd name="T8" fmla="*/ 1 w 2"/>
                  <a:gd name="T9" fmla="*/ 0 h 6"/>
                  <a:gd name="T10" fmla="*/ 2 w 2"/>
                  <a:gd name="T11" fmla="*/ 1 h 6"/>
                  <a:gd name="T12" fmla="*/ 2 w 2"/>
                  <a:gd name="T13" fmla="*/ 1 h 6"/>
                  <a:gd name="T14" fmla="*/ 2 w 2"/>
                  <a:gd name="T15" fmla="*/ 1 h 6"/>
                  <a:gd name="T16" fmla="*/ 2 w 2"/>
                  <a:gd name="T17" fmla="*/ 2 h 6"/>
                  <a:gd name="T18" fmla="*/ 1 w 2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6">
                    <a:moveTo>
                      <a:pt x="1" y="6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1" name="Freeform 346"/>
              <p:cNvSpPr/>
              <p:nvPr/>
            </p:nvSpPr>
            <p:spPr bwMode="auto">
              <a:xfrm>
                <a:off x="3905" y="2413"/>
                <a:ext cx="74" cy="64"/>
              </a:xfrm>
              <a:custGeom>
                <a:avLst/>
                <a:gdLst>
                  <a:gd name="T0" fmla="*/ 6 w 31"/>
                  <a:gd name="T1" fmla="*/ 7 h 27"/>
                  <a:gd name="T2" fmla="*/ 6 w 31"/>
                  <a:gd name="T3" fmla="*/ 13 h 27"/>
                  <a:gd name="T4" fmla="*/ 1 w 31"/>
                  <a:gd name="T5" fmla="*/ 13 h 27"/>
                  <a:gd name="T6" fmla="*/ 0 w 31"/>
                  <a:gd name="T7" fmla="*/ 18 h 27"/>
                  <a:gd name="T8" fmla="*/ 6 w 31"/>
                  <a:gd name="T9" fmla="*/ 25 h 27"/>
                  <a:gd name="T10" fmla="*/ 10 w 31"/>
                  <a:gd name="T11" fmla="*/ 26 h 27"/>
                  <a:gd name="T12" fmla="*/ 15 w 31"/>
                  <a:gd name="T13" fmla="*/ 25 h 27"/>
                  <a:gd name="T14" fmla="*/ 18 w 31"/>
                  <a:gd name="T15" fmla="*/ 22 h 27"/>
                  <a:gd name="T16" fmla="*/ 22 w 31"/>
                  <a:gd name="T17" fmla="*/ 20 h 27"/>
                  <a:gd name="T18" fmla="*/ 22 w 31"/>
                  <a:gd name="T19" fmla="*/ 19 h 27"/>
                  <a:gd name="T20" fmla="*/ 30 w 31"/>
                  <a:gd name="T21" fmla="*/ 16 h 27"/>
                  <a:gd name="T22" fmla="*/ 31 w 31"/>
                  <a:gd name="T23" fmla="*/ 12 h 27"/>
                  <a:gd name="T24" fmla="*/ 30 w 31"/>
                  <a:gd name="T25" fmla="*/ 9 h 27"/>
                  <a:gd name="T26" fmla="*/ 31 w 31"/>
                  <a:gd name="T27" fmla="*/ 7 h 27"/>
                  <a:gd name="T28" fmla="*/ 27 w 31"/>
                  <a:gd name="T29" fmla="*/ 2 h 27"/>
                  <a:gd name="T30" fmla="*/ 23 w 31"/>
                  <a:gd name="T31" fmla="*/ 0 h 27"/>
                  <a:gd name="T32" fmla="*/ 19 w 31"/>
                  <a:gd name="T33" fmla="*/ 2 h 27"/>
                  <a:gd name="T34" fmla="*/ 19 w 31"/>
                  <a:gd name="T35" fmla="*/ 7 h 27"/>
                  <a:gd name="T36" fmla="*/ 19 w 31"/>
                  <a:gd name="T37" fmla="*/ 11 h 27"/>
                  <a:gd name="T38" fmla="*/ 21 w 31"/>
                  <a:gd name="T39" fmla="*/ 11 h 27"/>
                  <a:gd name="T40" fmla="*/ 21 w 31"/>
                  <a:gd name="T41" fmla="*/ 14 h 27"/>
                  <a:gd name="T42" fmla="*/ 14 w 31"/>
                  <a:gd name="T43" fmla="*/ 10 h 27"/>
                  <a:gd name="T44" fmla="*/ 9 w 31"/>
                  <a:gd name="T45" fmla="*/ 9 h 27"/>
                  <a:gd name="T46" fmla="*/ 7 w 31"/>
                  <a:gd name="T47" fmla="*/ 9 h 27"/>
                  <a:gd name="T48" fmla="*/ 6 w 31"/>
                  <a:gd name="T49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" h="27">
                    <a:moveTo>
                      <a:pt x="6" y="7"/>
                    </a:moveTo>
                    <a:cubicBezTo>
                      <a:pt x="6" y="9"/>
                      <a:pt x="5" y="12"/>
                      <a:pt x="6" y="13"/>
                    </a:cubicBezTo>
                    <a:cubicBezTo>
                      <a:pt x="4" y="13"/>
                      <a:pt x="2" y="13"/>
                      <a:pt x="1" y="13"/>
                    </a:cubicBezTo>
                    <a:cubicBezTo>
                      <a:pt x="0" y="13"/>
                      <a:pt x="0" y="17"/>
                      <a:pt x="0" y="18"/>
                    </a:cubicBezTo>
                    <a:cubicBezTo>
                      <a:pt x="0" y="22"/>
                      <a:pt x="1" y="26"/>
                      <a:pt x="6" y="25"/>
                    </a:cubicBezTo>
                    <a:cubicBezTo>
                      <a:pt x="7" y="25"/>
                      <a:pt x="8" y="26"/>
                      <a:pt x="10" y="26"/>
                    </a:cubicBezTo>
                    <a:cubicBezTo>
                      <a:pt x="13" y="27"/>
                      <a:pt x="13" y="27"/>
                      <a:pt x="15" y="25"/>
                    </a:cubicBezTo>
                    <a:cubicBezTo>
                      <a:pt x="16" y="23"/>
                      <a:pt x="18" y="24"/>
                      <a:pt x="18" y="22"/>
                    </a:cubicBezTo>
                    <a:cubicBezTo>
                      <a:pt x="18" y="20"/>
                      <a:pt x="21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ubicBezTo>
                      <a:pt x="24" y="18"/>
                      <a:pt x="27" y="17"/>
                      <a:pt x="30" y="16"/>
                    </a:cubicBezTo>
                    <a:cubicBezTo>
                      <a:pt x="28" y="15"/>
                      <a:pt x="31" y="13"/>
                      <a:pt x="31" y="12"/>
                    </a:cubicBezTo>
                    <a:cubicBezTo>
                      <a:pt x="31" y="11"/>
                      <a:pt x="30" y="10"/>
                      <a:pt x="30" y="9"/>
                    </a:cubicBezTo>
                    <a:cubicBezTo>
                      <a:pt x="31" y="9"/>
                      <a:pt x="31" y="7"/>
                      <a:pt x="31" y="7"/>
                    </a:cubicBezTo>
                    <a:cubicBezTo>
                      <a:pt x="31" y="4"/>
                      <a:pt x="29" y="3"/>
                      <a:pt x="27" y="2"/>
                    </a:cubicBezTo>
                    <a:cubicBezTo>
                      <a:pt x="25" y="2"/>
                      <a:pt x="23" y="2"/>
                      <a:pt x="23" y="0"/>
                    </a:cubicBezTo>
                    <a:cubicBezTo>
                      <a:pt x="21" y="1"/>
                      <a:pt x="20" y="0"/>
                      <a:pt x="19" y="2"/>
                    </a:cubicBezTo>
                    <a:cubicBezTo>
                      <a:pt x="18" y="4"/>
                      <a:pt x="19" y="5"/>
                      <a:pt x="19" y="7"/>
                    </a:cubicBezTo>
                    <a:cubicBezTo>
                      <a:pt x="18" y="9"/>
                      <a:pt x="17" y="9"/>
                      <a:pt x="19" y="11"/>
                    </a:cubicBezTo>
                    <a:cubicBezTo>
                      <a:pt x="19" y="12"/>
                      <a:pt x="21" y="11"/>
                      <a:pt x="21" y="11"/>
                    </a:cubicBezTo>
                    <a:cubicBezTo>
                      <a:pt x="21" y="12"/>
                      <a:pt x="21" y="13"/>
                      <a:pt x="21" y="14"/>
                    </a:cubicBezTo>
                    <a:cubicBezTo>
                      <a:pt x="18" y="14"/>
                      <a:pt x="16" y="9"/>
                      <a:pt x="14" y="10"/>
                    </a:cubicBezTo>
                    <a:cubicBezTo>
                      <a:pt x="12" y="10"/>
                      <a:pt x="10" y="10"/>
                      <a:pt x="9" y="9"/>
                    </a:cubicBezTo>
                    <a:cubicBezTo>
                      <a:pt x="8" y="8"/>
                      <a:pt x="8" y="9"/>
                      <a:pt x="7" y="9"/>
                    </a:cubicBezTo>
                    <a:cubicBezTo>
                      <a:pt x="6" y="8"/>
                      <a:pt x="7" y="8"/>
                      <a:pt x="6" y="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2" name="Freeform 347"/>
              <p:cNvSpPr>
                <a:spLocks noEditPoints="1"/>
              </p:cNvSpPr>
              <p:nvPr/>
            </p:nvSpPr>
            <p:spPr bwMode="auto">
              <a:xfrm>
                <a:off x="3905" y="2411"/>
                <a:ext cx="76" cy="66"/>
              </a:xfrm>
              <a:custGeom>
                <a:avLst/>
                <a:gdLst>
                  <a:gd name="T0" fmla="*/ 10 w 32"/>
                  <a:gd name="T1" fmla="*/ 28 h 28"/>
                  <a:gd name="T2" fmla="*/ 8 w 32"/>
                  <a:gd name="T3" fmla="*/ 27 h 28"/>
                  <a:gd name="T4" fmla="*/ 4 w 32"/>
                  <a:gd name="T5" fmla="*/ 27 h 28"/>
                  <a:gd name="T6" fmla="*/ 0 w 32"/>
                  <a:gd name="T7" fmla="*/ 18 h 28"/>
                  <a:gd name="T8" fmla="*/ 0 w 32"/>
                  <a:gd name="T9" fmla="*/ 13 h 28"/>
                  <a:gd name="T10" fmla="*/ 5 w 32"/>
                  <a:gd name="T11" fmla="*/ 13 h 28"/>
                  <a:gd name="T12" fmla="*/ 5 w 32"/>
                  <a:gd name="T13" fmla="*/ 8 h 28"/>
                  <a:gd name="T14" fmla="*/ 6 w 32"/>
                  <a:gd name="T15" fmla="*/ 8 h 28"/>
                  <a:gd name="T16" fmla="*/ 7 w 32"/>
                  <a:gd name="T17" fmla="*/ 9 h 28"/>
                  <a:gd name="T18" fmla="*/ 10 w 32"/>
                  <a:gd name="T19" fmla="*/ 9 h 28"/>
                  <a:gd name="T20" fmla="*/ 18 w 32"/>
                  <a:gd name="T21" fmla="*/ 12 h 28"/>
                  <a:gd name="T22" fmla="*/ 20 w 32"/>
                  <a:gd name="T23" fmla="*/ 13 h 28"/>
                  <a:gd name="T24" fmla="*/ 19 w 32"/>
                  <a:gd name="T25" fmla="*/ 13 h 28"/>
                  <a:gd name="T26" fmla="*/ 18 w 32"/>
                  <a:gd name="T27" fmla="*/ 8 h 28"/>
                  <a:gd name="T28" fmla="*/ 18 w 32"/>
                  <a:gd name="T29" fmla="*/ 6 h 28"/>
                  <a:gd name="T30" fmla="*/ 22 w 32"/>
                  <a:gd name="T31" fmla="*/ 1 h 28"/>
                  <a:gd name="T32" fmla="*/ 24 w 32"/>
                  <a:gd name="T33" fmla="*/ 0 h 28"/>
                  <a:gd name="T34" fmla="*/ 26 w 32"/>
                  <a:gd name="T35" fmla="*/ 2 h 28"/>
                  <a:gd name="T36" fmla="*/ 32 w 32"/>
                  <a:gd name="T37" fmla="*/ 8 h 28"/>
                  <a:gd name="T38" fmla="*/ 31 w 32"/>
                  <a:gd name="T39" fmla="*/ 10 h 28"/>
                  <a:gd name="T40" fmla="*/ 31 w 32"/>
                  <a:gd name="T41" fmla="*/ 13 h 28"/>
                  <a:gd name="T42" fmla="*/ 30 w 32"/>
                  <a:gd name="T43" fmla="*/ 16 h 28"/>
                  <a:gd name="T44" fmla="*/ 32 w 32"/>
                  <a:gd name="T45" fmla="*/ 17 h 28"/>
                  <a:gd name="T46" fmla="*/ 23 w 32"/>
                  <a:gd name="T47" fmla="*/ 20 h 28"/>
                  <a:gd name="T48" fmla="*/ 24 w 32"/>
                  <a:gd name="T49" fmla="*/ 22 h 28"/>
                  <a:gd name="T50" fmla="*/ 21 w 32"/>
                  <a:gd name="T51" fmla="*/ 22 h 28"/>
                  <a:gd name="T52" fmla="*/ 17 w 32"/>
                  <a:gd name="T53" fmla="*/ 25 h 28"/>
                  <a:gd name="T54" fmla="*/ 12 w 32"/>
                  <a:gd name="T55" fmla="*/ 28 h 28"/>
                  <a:gd name="T56" fmla="*/ 8 w 32"/>
                  <a:gd name="T57" fmla="*/ 26 h 28"/>
                  <a:gd name="T58" fmla="*/ 11 w 32"/>
                  <a:gd name="T59" fmla="*/ 27 h 28"/>
                  <a:gd name="T60" fmla="*/ 15 w 32"/>
                  <a:gd name="T61" fmla="*/ 25 h 28"/>
                  <a:gd name="T62" fmla="*/ 17 w 32"/>
                  <a:gd name="T63" fmla="*/ 23 h 28"/>
                  <a:gd name="T64" fmla="*/ 21 w 32"/>
                  <a:gd name="T65" fmla="*/ 20 h 28"/>
                  <a:gd name="T66" fmla="*/ 29 w 32"/>
                  <a:gd name="T67" fmla="*/ 17 h 28"/>
                  <a:gd name="T68" fmla="*/ 30 w 32"/>
                  <a:gd name="T69" fmla="*/ 14 h 28"/>
                  <a:gd name="T70" fmla="*/ 30 w 32"/>
                  <a:gd name="T71" fmla="*/ 12 h 28"/>
                  <a:gd name="T72" fmla="*/ 30 w 32"/>
                  <a:gd name="T73" fmla="*/ 9 h 28"/>
                  <a:gd name="T74" fmla="*/ 27 w 32"/>
                  <a:gd name="T75" fmla="*/ 4 h 28"/>
                  <a:gd name="T76" fmla="*/ 23 w 32"/>
                  <a:gd name="T77" fmla="*/ 2 h 28"/>
                  <a:gd name="T78" fmla="*/ 19 w 32"/>
                  <a:gd name="T79" fmla="*/ 3 h 28"/>
                  <a:gd name="T80" fmla="*/ 19 w 32"/>
                  <a:gd name="T81" fmla="*/ 8 h 28"/>
                  <a:gd name="T82" fmla="*/ 19 w 32"/>
                  <a:gd name="T83" fmla="*/ 12 h 28"/>
                  <a:gd name="T84" fmla="*/ 20 w 32"/>
                  <a:gd name="T85" fmla="*/ 11 h 28"/>
                  <a:gd name="T86" fmla="*/ 22 w 32"/>
                  <a:gd name="T87" fmla="*/ 16 h 28"/>
                  <a:gd name="T88" fmla="*/ 17 w 32"/>
                  <a:gd name="T89" fmla="*/ 13 h 28"/>
                  <a:gd name="T90" fmla="*/ 12 w 32"/>
                  <a:gd name="T91" fmla="*/ 12 h 28"/>
                  <a:gd name="T92" fmla="*/ 9 w 32"/>
                  <a:gd name="T93" fmla="*/ 10 h 28"/>
                  <a:gd name="T94" fmla="*/ 7 w 32"/>
                  <a:gd name="T95" fmla="*/ 10 h 28"/>
                  <a:gd name="T96" fmla="*/ 6 w 32"/>
                  <a:gd name="T97" fmla="*/ 10 h 28"/>
                  <a:gd name="T98" fmla="*/ 8 w 32"/>
                  <a:gd name="T99" fmla="*/ 15 h 28"/>
                  <a:gd name="T100" fmla="*/ 1 w 32"/>
                  <a:gd name="T101" fmla="*/ 18 h 28"/>
                  <a:gd name="T102" fmla="*/ 4 w 32"/>
                  <a:gd name="T103" fmla="*/ 26 h 28"/>
                  <a:gd name="T104" fmla="*/ 6 w 32"/>
                  <a:gd name="T10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2" h="28">
                    <a:moveTo>
                      <a:pt x="12" y="28"/>
                    </a:moveTo>
                    <a:cubicBezTo>
                      <a:pt x="12" y="28"/>
                      <a:pt x="11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9" y="28"/>
                      <a:pt x="8" y="28"/>
                      <a:pt x="8" y="27"/>
                    </a:cubicBezTo>
                    <a:cubicBezTo>
                      <a:pt x="7" y="27"/>
                      <a:pt x="7" y="27"/>
                      <a:pt x="6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0" y="27"/>
                      <a:pt x="0" y="22"/>
                      <a:pt x="0" y="19"/>
                    </a:cubicBezTo>
                    <a:cubicBezTo>
                      <a:pt x="0" y="19"/>
                      <a:pt x="0" y="19"/>
                      <a:pt x="0" y="18"/>
                    </a:cubicBezTo>
                    <a:cubicBezTo>
                      <a:pt x="0" y="15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1"/>
                      <a:pt x="5" y="10"/>
                    </a:cubicBezTo>
                    <a:cubicBezTo>
                      <a:pt x="5" y="9"/>
                      <a:pt x="5" y="9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9" y="8"/>
                      <a:pt x="10" y="9"/>
                    </a:cubicBezTo>
                    <a:cubicBezTo>
                      <a:pt x="11" y="10"/>
                      <a:pt x="11" y="11"/>
                      <a:pt x="13" y="10"/>
                    </a:cubicBezTo>
                    <a:cubicBezTo>
                      <a:pt x="15" y="10"/>
                      <a:pt x="16" y="11"/>
                      <a:pt x="18" y="12"/>
                    </a:cubicBezTo>
                    <a:cubicBezTo>
                      <a:pt x="19" y="13"/>
                      <a:pt x="19" y="14"/>
                      <a:pt x="20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ubicBezTo>
                      <a:pt x="17" y="11"/>
                      <a:pt x="17" y="10"/>
                      <a:pt x="18" y="8"/>
                    </a:cubicBezTo>
                    <a:cubicBezTo>
                      <a:pt x="18" y="8"/>
                      <a:pt x="18" y="8"/>
                      <a:pt x="18" y="7"/>
                    </a:cubicBezTo>
                    <a:cubicBezTo>
                      <a:pt x="18" y="7"/>
                      <a:pt x="18" y="6"/>
                      <a:pt x="18" y="6"/>
                    </a:cubicBezTo>
                    <a:cubicBezTo>
                      <a:pt x="18" y="5"/>
                      <a:pt x="18" y="4"/>
                      <a:pt x="18" y="3"/>
                    </a:cubicBezTo>
                    <a:cubicBezTo>
                      <a:pt x="19" y="1"/>
                      <a:pt x="21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2"/>
                      <a:pt x="26" y="2"/>
                    </a:cubicBezTo>
                    <a:cubicBezTo>
                      <a:pt x="26" y="2"/>
                      <a:pt x="27" y="3"/>
                      <a:pt x="27" y="3"/>
                    </a:cubicBezTo>
                    <a:cubicBezTo>
                      <a:pt x="29" y="4"/>
                      <a:pt x="32" y="5"/>
                      <a:pt x="32" y="8"/>
                    </a:cubicBezTo>
                    <a:cubicBezTo>
                      <a:pt x="32" y="8"/>
                      <a:pt x="32" y="8"/>
                      <a:pt x="32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1" y="11"/>
                      <a:pt x="31" y="11"/>
                      <a:pt x="31" y="12"/>
                    </a:cubicBezTo>
                    <a:cubicBezTo>
                      <a:pt x="31" y="12"/>
                      <a:pt x="32" y="12"/>
                      <a:pt x="31" y="13"/>
                    </a:cubicBezTo>
                    <a:cubicBezTo>
                      <a:pt x="31" y="13"/>
                      <a:pt x="31" y="14"/>
                      <a:pt x="31" y="14"/>
                    </a:cubicBezTo>
                    <a:cubicBezTo>
                      <a:pt x="30" y="15"/>
                      <a:pt x="30" y="15"/>
                      <a:pt x="30" y="16"/>
                    </a:cubicBezTo>
                    <a:cubicBezTo>
                      <a:pt x="30" y="16"/>
                      <a:pt x="30" y="16"/>
                      <a:pt x="30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1" y="22"/>
                    </a:cubicBezTo>
                    <a:cubicBezTo>
                      <a:pt x="20" y="22"/>
                      <a:pt x="19" y="22"/>
                      <a:pt x="19" y="23"/>
                    </a:cubicBezTo>
                    <a:cubicBezTo>
                      <a:pt x="18" y="24"/>
                      <a:pt x="18" y="25"/>
                      <a:pt x="17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8"/>
                      <a:pt x="13" y="28"/>
                      <a:pt x="12" y="28"/>
                    </a:cubicBezTo>
                    <a:close/>
                    <a:moveTo>
                      <a:pt x="6" y="26"/>
                    </a:moveTo>
                    <a:cubicBezTo>
                      <a:pt x="7" y="26"/>
                      <a:pt x="8" y="26"/>
                      <a:pt x="8" y="26"/>
                    </a:cubicBezTo>
                    <a:cubicBezTo>
                      <a:pt x="9" y="26"/>
                      <a:pt x="9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7"/>
                    </a:cubicBezTo>
                    <a:cubicBezTo>
                      <a:pt x="13" y="27"/>
                      <a:pt x="13" y="27"/>
                      <a:pt x="15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3"/>
                    </a:cubicBezTo>
                    <a:cubicBezTo>
                      <a:pt x="18" y="21"/>
                      <a:pt x="20" y="21"/>
                      <a:pt x="21" y="21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6"/>
                      <a:pt x="29" y="16"/>
                    </a:cubicBezTo>
                    <a:cubicBezTo>
                      <a:pt x="28" y="15"/>
                      <a:pt x="29" y="14"/>
                      <a:pt x="30" y="14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2"/>
                      <a:pt x="30" y="12"/>
                    </a:cubicBezTo>
                    <a:cubicBezTo>
                      <a:pt x="30" y="11"/>
                      <a:pt x="30" y="11"/>
                      <a:pt x="30" y="10"/>
                    </a:cubicBezTo>
                    <a:cubicBezTo>
                      <a:pt x="30" y="10"/>
                      <a:pt x="30" y="9"/>
                      <a:pt x="30" y="9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6"/>
                      <a:pt x="29" y="5"/>
                      <a:pt x="27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4" y="3"/>
                      <a:pt x="23" y="3"/>
                      <a:pt x="23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1" y="2"/>
                      <a:pt x="20" y="2"/>
                      <a:pt x="19" y="3"/>
                    </a:cubicBezTo>
                    <a:cubicBezTo>
                      <a:pt x="19" y="4"/>
                      <a:pt x="19" y="5"/>
                      <a:pt x="19" y="5"/>
                    </a:cubicBezTo>
                    <a:cubicBezTo>
                      <a:pt x="19" y="6"/>
                      <a:pt x="20" y="7"/>
                      <a:pt x="19" y="8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1"/>
                      <a:pt x="22" y="12"/>
                      <a:pt x="22" y="12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9" y="16"/>
                      <a:pt x="18" y="14"/>
                      <a:pt x="17" y="13"/>
                    </a:cubicBezTo>
                    <a:cubicBezTo>
                      <a:pt x="16" y="12"/>
                      <a:pt x="15" y="11"/>
                      <a:pt x="14" y="11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1" y="12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8" y="10"/>
                    </a:cubicBezTo>
                    <a:cubicBezTo>
                      <a:pt x="8" y="10"/>
                      <a:pt x="7" y="11"/>
                      <a:pt x="7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7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7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3"/>
                      <a:pt x="2" y="26"/>
                      <a:pt x="4" y="26"/>
                    </a:cubicBezTo>
                    <a:cubicBezTo>
                      <a:pt x="5" y="26"/>
                      <a:pt x="5" y="26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3" name="Freeform 348"/>
              <p:cNvSpPr/>
              <p:nvPr/>
            </p:nvSpPr>
            <p:spPr bwMode="auto">
              <a:xfrm>
                <a:off x="3824" y="2007"/>
                <a:ext cx="50" cy="26"/>
              </a:xfrm>
              <a:custGeom>
                <a:avLst/>
                <a:gdLst>
                  <a:gd name="T0" fmla="*/ 13 w 21"/>
                  <a:gd name="T1" fmla="*/ 1 h 11"/>
                  <a:gd name="T2" fmla="*/ 10 w 21"/>
                  <a:gd name="T3" fmla="*/ 3 h 11"/>
                  <a:gd name="T4" fmla="*/ 10 w 21"/>
                  <a:gd name="T5" fmla="*/ 6 h 11"/>
                  <a:gd name="T6" fmla="*/ 8 w 21"/>
                  <a:gd name="T7" fmla="*/ 6 h 11"/>
                  <a:gd name="T8" fmla="*/ 4 w 21"/>
                  <a:gd name="T9" fmla="*/ 6 h 11"/>
                  <a:gd name="T10" fmla="*/ 2 w 21"/>
                  <a:gd name="T11" fmla="*/ 6 h 11"/>
                  <a:gd name="T12" fmla="*/ 2 w 21"/>
                  <a:gd name="T13" fmla="*/ 8 h 11"/>
                  <a:gd name="T14" fmla="*/ 9 w 21"/>
                  <a:gd name="T15" fmla="*/ 9 h 11"/>
                  <a:gd name="T16" fmla="*/ 15 w 21"/>
                  <a:gd name="T17" fmla="*/ 10 h 11"/>
                  <a:gd name="T18" fmla="*/ 20 w 21"/>
                  <a:gd name="T19" fmla="*/ 6 h 11"/>
                  <a:gd name="T20" fmla="*/ 21 w 21"/>
                  <a:gd name="T21" fmla="*/ 4 h 11"/>
                  <a:gd name="T22" fmla="*/ 20 w 21"/>
                  <a:gd name="T23" fmla="*/ 1 h 11"/>
                  <a:gd name="T24" fmla="*/ 16 w 21"/>
                  <a:gd name="T25" fmla="*/ 0 h 11"/>
                  <a:gd name="T26" fmla="*/ 13 w 21"/>
                  <a:gd name="T2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11">
                    <a:moveTo>
                      <a:pt x="13" y="1"/>
                    </a:moveTo>
                    <a:cubicBezTo>
                      <a:pt x="12" y="2"/>
                      <a:pt x="11" y="3"/>
                      <a:pt x="10" y="3"/>
                    </a:cubicBezTo>
                    <a:cubicBezTo>
                      <a:pt x="10" y="5"/>
                      <a:pt x="11" y="5"/>
                      <a:pt x="10" y="6"/>
                    </a:cubicBezTo>
                    <a:cubicBezTo>
                      <a:pt x="10" y="6"/>
                      <a:pt x="8" y="6"/>
                      <a:pt x="8" y="6"/>
                    </a:cubicBezTo>
                    <a:cubicBezTo>
                      <a:pt x="6" y="7"/>
                      <a:pt x="6" y="6"/>
                      <a:pt x="4" y="6"/>
                    </a:cubicBezTo>
                    <a:cubicBezTo>
                      <a:pt x="5" y="6"/>
                      <a:pt x="1" y="7"/>
                      <a:pt x="2" y="6"/>
                    </a:cubicBezTo>
                    <a:cubicBezTo>
                      <a:pt x="1" y="7"/>
                      <a:pt x="0" y="8"/>
                      <a:pt x="2" y="8"/>
                    </a:cubicBezTo>
                    <a:cubicBezTo>
                      <a:pt x="4" y="9"/>
                      <a:pt x="7" y="7"/>
                      <a:pt x="9" y="9"/>
                    </a:cubicBezTo>
                    <a:cubicBezTo>
                      <a:pt x="10" y="10"/>
                      <a:pt x="13" y="11"/>
                      <a:pt x="15" y="10"/>
                    </a:cubicBezTo>
                    <a:cubicBezTo>
                      <a:pt x="18" y="9"/>
                      <a:pt x="20" y="9"/>
                      <a:pt x="20" y="6"/>
                    </a:cubicBezTo>
                    <a:cubicBezTo>
                      <a:pt x="20" y="5"/>
                      <a:pt x="21" y="6"/>
                      <a:pt x="21" y="4"/>
                    </a:cubicBezTo>
                    <a:cubicBezTo>
                      <a:pt x="21" y="4"/>
                      <a:pt x="21" y="1"/>
                      <a:pt x="20" y="1"/>
                    </a:cubicBezTo>
                    <a:cubicBezTo>
                      <a:pt x="19" y="1"/>
                      <a:pt x="17" y="0"/>
                      <a:pt x="16" y="0"/>
                    </a:cubicBezTo>
                    <a:cubicBezTo>
                      <a:pt x="14" y="0"/>
                      <a:pt x="15" y="3"/>
                      <a:pt x="13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4" name="Freeform 349"/>
              <p:cNvSpPr>
                <a:spLocks noEditPoints="1"/>
              </p:cNvSpPr>
              <p:nvPr/>
            </p:nvSpPr>
            <p:spPr bwMode="auto">
              <a:xfrm>
                <a:off x="3824" y="2007"/>
                <a:ext cx="53" cy="26"/>
              </a:xfrm>
              <a:custGeom>
                <a:avLst/>
                <a:gdLst>
                  <a:gd name="T0" fmla="*/ 8 w 22"/>
                  <a:gd name="T1" fmla="*/ 10 h 11"/>
                  <a:gd name="T2" fmla="*/ 5 w 22"/>
                  <a:gd name="T3" fmla="*/ 9 h 11"/>
                  <a:gd name="T4" fmla="*/ 0 w 22"/>
                  <a:gd name="T5" fmla="*/ 8 h 11"/>
                  <a:gd name="T6" fmla="*/ 2 w 22"/>
                  <a:gd name="T7" fmla="*/ 7 h 11"/>
                  <a:gd name="T8" fmla="*/ 2 w 22"/>
                  <a:gd name="T9" fmla="*/ 6 h 11"/>
                  <a:gd name="T10" fmla="*/ 4 w 22"/>
                  <a:gd name="T11" fmla="*/ 6 h 11"/>
                  <a:gd name="T12" fmla="*/ 4 w 22"/>
                  <a:gd name="T13" fmla="*/ 6 h 11"/>
                  <a:gd name="T14" fmla="*/ 4 w 22"/>
                  <a:gd name="T15" fmla="*/ 6 h 11"/>
                  <a:gd name="T16" fmla="*/ 4 w 22"/>
                  <a:gd name="T17" fmla="*/ 5 h 11"/>
                  <a:gd name="T18" fmla="*/ 5 w 22"/>
                  <a:gd name="T19" fmla="*/ 6 h 11"/>
                  <a:gd name="T20" fmla="*/ 8 w 22"/>
                  <a:gd name="T21" fmla="*/ 5 h 11"/>
                  <a:gd name="T22" fmla="*/ 10 w 22"/>
                  <a:gd name="T23" fmla="*/ 5 h 11"/>
                  <a:gd name="T24" fmla="*/ 11 w 22"/>
                  <a:gd name="T25" fmla="*/ 1 h 11"/>
                  <a:gd name="T26" fmla="*/ 13 w 22"/>
                  <a:gd name="T27" fmla="*/ 1 h 11"/>
                  <a:gd name="T28" fmla="*/ 14 w 22"/>
                  <a:gd name="T29" fmla="*/ 1 h 11"/>
                  <a:gd name="T30" fmla="*/ 16 w 22"/>
                  <a:gd name="T31" fmla="*/ 0 h 11"/>
                  <a:gd name="T32" fmla="*/ 19 w 22"/>
                  <a:gd name="T33" fmla="*/ 0 h 11"/>
                  <a:gd name="T34" fmla="*/ 22 w 22"/>
                  <a:gd name="T35" fmla="*/ 4 h 11"/>
                  <a:gd name="T36" fmla="*/ 20 w 22"/>
                  <a:gd name="T37" fmla="*/ 6 h 11"/>
                  <a:gd name="T38" fmla="*/ 15 w 22"/>
                  <a:gd name="T39" fmla="*/ 11 h 11"/>
                  <a:gd name="T40" fmla="*/ 7 w 22"/>
                  <a:gd name="T41" fmla="*/ 8 h 11"/>
                  <a:gd name="T42" fmla="*/ 14 w 22"/>
                  <a:gd name="T43" fmla="*/ 10 h 11"/>
                  <a:gd name="T44" fmla="*/ 16 w 22"/>
                  <a:gd name="T45" fmla="*/ 9 h 11"/>
                  <a:gd name="T46" fmla="*/ 20 w 22"/>
                  <a:gd name="T47" fmla="*/ 5 h 11"/>
                  <a:gd name="T48" fmla="*/ 20 w 22"/>
                  <a:gd name="T49" fmla="*/ 2 h 11"/>
                  <a:gd name="T50" fmla="*/ 16 w 22"/>
                  <a:gd name="T51" fmla="*/ 1 h 11"/>
                  <a:gd name="T52" fmla="*/ 13 w 22"/>
                  <a:gd name="T53" fmla="*/ 2 h 11"/>
                  <a:gd name="T54" fmla="*/ 11 w 22"/>
                  <a:gd name="T55" fmla="*/ 4 h 11"/>
                  <a:gd name="T56" fmla="*/ 11 w 22"/>
                  <a:gd name="T57" fmla="*/ 6 h 11"/>
                  <a:gd name="T58" fmla="*/ 11 w 22"/>
                  <a:gd name="T59" fmla="*/ 6 h 11"/>
                  <a:gd name="T60" fmla="*/ 10 w 22"/>
                  <a:gd name="T61" fmla="*/ 6 h 11"/>
                  <a:gd name="T62" fmla="*/ 8 w 22"/>
                  <a:gd name="T63" fmla="*/ 7 h 11"/>
                  <a:gd name="T64" fmla="*/ 5 w 22"/>
                  <a:gd name="T65" fmla="*/ 7 h 11"/>
                  <a:gd name="T66" fmla="*/ 2 w 22"/>
                  <a:gd name="T67" fmla="*/ 7 h 11"/>
                  <a:gd name="T68" fmla="*/ 2 w 22"/>
                  <a:gd name="T69" fmla="*/ 8 h 11"/>
                  <a:gd name="T70" fmla="*/ 5 w 22"/>
                  <a:gd name="T7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2" h="11">
                    <a:moveTo>
                      <a:pt x="14" y="11"/>
                    </a:moveTo>
                    <a:cubicBezTo>
                      <a:pt x="12" y="11"/>
                      <a:pt x="9" y="11"/>
                      <a:pt x="8" y="10"/>
                    </a:cubicBezTo>
                    <a:cubicBezTo>
                      <a:pt x="8" y="9"/>
                      <a:pt x="8" y="9"/>
                      <a:pt x="7" y="9"/>
                    </a:cubicBezTo>
                    <a:cubicBezTo>
                      <a:pt x="6" y="9"/>
                      <a:pt x="6" y="9"/>
                      <a:pt x="5" y="9"/>
                    </a:cubicBezTo>
                    <a:cubicBezTo>
                      <a:pt x="4" y="9"/>
                      <a:pt x="3" y="9"/>
                      <a:pt x="2" y="9"/>
                    </a:cubicBezTo>
                    <a:cubicBezTo>
                      <a:pt x="1" y="9"/>
                      <a:pt x="1" y="8"/>
                      <a:pt x="0" y="8"/>
                    </a:cubicBezTo>
                    <a:cubicBezTo>
                      <a:pt x="0" y="7"/>
                      <a:pt x="1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4"/>
                      <a:pt x="10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19" y="0"/>
                      <a:pt x="20" y="1"/>
                      <a:pt x="20" y="1"/>
                    </a:cubicBezTo>
                    <a:cubicBezTo>
                      <a:pt x="21" y="1"/>
                      <a:pt x="22" y="4"/>
                      <a:pt x="22" y="4"/>
                    </a:cubicBezTo>
                    <a:cubicBezTo>
                      <a:pt x="22" y="6"/>
                      <a:pt x="21" y="6"/>
                      <a:pt x="21" y="6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20" y="9"/>
                      <a:pt x="18" y="10"/>
                      <a:pt x="16" y="11"/>
                    </a:cubicBezTo>
                    <a:cubicBezTo>
                      <a:pt x="16" y="11"/>
                      <a:pt x="15" y="11"/>
                      <a:pt x="15" y="11"/>
                    </a:cubicBezTo>
                    <a:cubicBezTo>
                      <a:pt x="15" y="11"/>
                      <a:pt x="14" y="11"/>
                      <a:pt x="14" y="11"/>
                    </a:cubicBezTo>
                    <a:close/>
                    <a:moveTo>
                      <a:pt x="7" y="8"/>
                    </a:moveTo>
                    <a:cubicBezTo>
                      <a:pt x="8" y="8"/>
                      <a:pt x="9" y="8"/>
                      <a:pt x="9" y="9"/>
                    </a:cubicBezTo>
                    <a:cubicBezTo>
                      <a:pt x="10" y="9"/>
                      <a:pt x="12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5" y="10"/>
                      <a:pt x="15" y="9"/>
                      <a:pt x="16" y="9"/>
                    </a:cubicBezTo>
                    <a:cubicBezTo>
                      <a:pt x="18" y="9"/>
                      <a:pt x="19" y="8"/>
                      <a:pt x="19" y="6"/>
                    </a:cubicBezTo>
                    <a:cubicBezTo>
                      <a:pt x="19" y="5"/>
                      <a:pt x="20" y="5"/>
                      <a:pt x="20" y="5"/>
                    </a:cubicBezTo>
                    <a:cubicBezTo>
                      <a:pt x="20" y="5"/>
                      <a:pt x="21" y="5"/>
                      <a:pt x="21" y="4"/>
                    </a:cubicBezTo>
                    <a:cubicBezTo>
                      <a:pt x="21" y="4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5" y="2"/>
                    </a:cubicBezTo>
                    <a:cubicBezTo>
                      <a:pt x="15" y="2"/>
                      <a:pt x="14" y="3"/>
                      <a:pt x="13" y="2"/>
                    </a:cubicBezTo>
                    <a:cubicBezTo>
                      <a:pt x="13" y="2"/>
                      <a:pt x="12" y="2"/>
                      <a:pt x="12" y="3"/>
                    </a:cubicBezTo>
                    <a:cubicBezTo>
                      <a:pt x="12" y="3"/>
                      <a:pt x="11" y="3"/>
                      <a:pt x="11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5" name="Freeform 350"/>
              <p:cNvSpPr/>
              <p:nvPr/>
            </p:nvSpPr>
            <p:spPr bwMode="auto">
              <a:xfrm>
                <a:off x="3784" y="1985"/>
                <a:ext cx="24" cy="17"/>
              </a:xfrm>
              <a:custGeom>
                <a:avLst/>
                <a:gdLst>
                  <a:gd name="T0" fmla="*/ 6 w 10"/>
                  <a:gd name="T1" fmla="*/ 0 h 7"/>
                  <a:gd name="T2" fmla="*/ 1 w 10"/>
                  <a:gd name="T3" fmla="*/ 2 h 7"/>
                  <a:gd name="T4" fmla="*/ 4 w 10"/>
                  <a:gd name="T5" fmla="*/ 4 h 7"/>
                  <a:gd name="T6" fmla="*/ 6 w 10"/>
                  <a:gd name="T7" fmla="*/ 5 h 7"/>
                  <a:gd name="T8" fmla="*/ 8 w 10"/>
                  <a:gd name="T9" fmla="*/ 7 h 7"/>
                  <a:gd name="T10" fmla="*/ 9 w 10"/>
                  <a:gd name="T11" fmla="*/ 3 h 7"/>
                  <a:gd name="T12" fmla="*/ 6 w 10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6" y="0"/>
                    </a:moveTo>
                    <a:cubicBezTo>
                      <a:pt x="5" y="0"/>
                      <a:pt x="0" y="0"/>
                      <a:pt x="1" y="2"/>
                    </a:cubicBezTo>
                    <a:cubicBezTo>
                      <a:pt x="1" y="3"/>
                      <a:pt x="3" y="4"/>
                      <a:pt x="4" y="4"/>
                    </a:cubicBezTo>
                    <a:cubicBezTo>
                      <a:pt x="5" y="5"/>
                      <a:pt x="4" y="6"/>
                      <a:pt x="6" y="5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7" y="5"/>
                      <a:pt x="10" y="5"/>
                      <a:pt x="9" y="3"/>
                    </a:cubicBezTo>
                    <a:cubicBezTo>
                      <a:pt x="9" y="2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6" name="Freeform 351"/>
              <p:cNvSpPr>
                <a:spLocks noEditPoints="1"/>
              </p:cNvSpPr>
              <p:nvPr/>
            </p:nvSpPr>
            <p:spPr bwMode="auto">
              <a:xfrm>
                <a:off x="3784" y="1983"/>
                <a:ext cx="26" cy="21"/>
              </a:xfrm>
              <a:custGeom>
                <a:avLst/>
                <a:gdLst>
                  <a:gd name="T0" fmla="*/ 9 w 11"/>
                  <a:gd name="T1" fmla="*/ 9 h 9"/>
                  <a:gd name="T2" fmla="*/ 8 w 11"/>
                  <a:gd name="T3" fmla="*/ 9 h 9"/>
                  <a:gd name="T4" fmla="*/ 6 w 11"/>
                  <a:gd name="T5" fmla="*/ 8 h 9"/>
                  <a:gd name="T6" fmla="*/ 5 w 11"/>
                  <a:gd name="T7" fmla="*/ 7 h 9"/>
                  <a:gd name="T8" fmla="*/ 4 w 11"/>
                  <a:gd name="T9" fmla="*/ 6 h 9"/>
                  <a:gd name="T10" fmla="*/ 3 w 11"/>
                  <a:gd name="T11" fmla="*/ 6 h 9"/>
                  <a:gd name="T12" fmla="*/ 3 w 11"/>
                  <a:gd name="T13" fmla="*/ 5 h 9"/>
                  <a:gd name="T14" fmla="*/ 0 w 11"/>
                  <a:gd name="T15" fmla="*/ 3 h 9"/>
                  <a:gd name="T16" fmla="*/ 0 w 11"/>
                  <a:gd name="T17" fmla="*/ 2 h 9"/>
                  <a:gd name="T18" fmla="*/ 5 w 11"/>
                  <a:gd name="T19" fmla="*/ 0 h 9"/>
                  <a:gd name="T20" fmla="*/ 6 w 11"/>
                  <a:gd name="T21" fmla="*/ 0 h 9"/>
                  <a:gd name="T22" fmla="*/ 6 w 11"/>
                  <a:gd name="T23" fmla="*/ 0 h 9"/>
                  <a:gd name="T24" fmla="*/ 7 w 11"/>
                  <a:gd name="T25" fmla="*/ 0 h 9"/>
                  <a:gd name="T26" fmla="*/ 10 w 11"/>
                  <a:gd name="T27" fmla="*/ 3 h 9"/>
                  <a:gd name="T28" fmla="*/ 10 w 11"/>
                  <a:gd name="T29" fmla="*/ 4 h 9"/>
                  <a:gd name="T30" fmla="*/ 9 w 11"/>
                  <a:gd name="T31" fmla="*/ 6 h 9"/>
                  <a:gd name="T32" fmla="*/ 9 w 11"/>
                  <a:gd name="T33" fmla="*/ 8 h 9"/>
                  <a:gd name="T34" fmla="*/ 9 w 11"/>
                  <a:gd name="T35" fmla="*/ 9 h 9"/>
                  <a:gd name="T36" fmla="*/ 7 w 11"/>
                  <a:gd name="T37" fmla="*/ 5 h 9"/>
                  <a:gd name="T38" fmla="*/ 7 w 11"/>
                  <a:gd name="T39" fmla="*/ 6 h 9"/>
                  <a:gd name="T40" fmla="*/ 7 w 11"/>
                  <a:gd name="T41" fmla="*/ 7 h 9"/>
                  <a:gd name="T42" fmla="*/ 7 w 11"/>
                  <a:gd name="T43" fmla="*/ 7 h 9"/>
                  <a:gd name="T44" fmla="*/ 8 w 11"/>
                  <a:gd name="T45" fmla="*/ 5 h 9"/>
                  <a:gd name="T46" fmla="*/ 9 w 11"/>
                  <a:gd name="T47" fmla="*/ 4 h 9"/>
                  <a:gd name="T48" fmla="*/ 9 w 11"/>
                  <a:gd name="T49" fmla="*/ 4 h 9"/>
                  <a:gd name="T50" fmla="*/ 6 w 11"/>
                  <a:gd name="T51" fmla="*/ 1 h 9"/>
                  <a:gd name="T52" fmla="*/ 5 w 11"/>
                  <a:gd name="T53" fmla="*/ 1 h 9"/>
                  <a:gd name="T54" fmla="*/ 1 w 11"/>
                  <a:gd name="T55" fmla="*/ 2 h 9"/>
                  <a:gd name="T56" fmla="*/ 1 w 11"/>
                  <a:gd name="T57" fmla="*/ 3 h 9"/>
                  <a:gd name="T58" fmla="*/ 3 w 11"/>
                  <a:gd name="T59" fmla="*/ 4 h 9"/>
                  <a:gd name="T60" fmla="*/ 4 w 11"/>
                  <a:gd name="T61" fmla="*/ 4 h 9"/>
                  <a:gd name="T62" fmla="*/ 5 w 11"/>
                  <a:gd name="T63" fmla="*/ 6 h 9"/>
                  <a:gd name="T64" fmla="*/ 5 w 11"/>
                  <a:gd name="T65" fmla="*/ 6 h 9"/>
                  <a:gd name="T66" fmla="*/ 6 w 11"/>
                  <a:gd name="T67" fmla="*/ 5 h 9"/>
                  <a:gd name="T68" fmla="*/ 7 w 11"/>
                  <a:gd name="T6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" h="9">
                    <a:moveTo>
                      <a:pt x="9" y="9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6" y="8"/>
                      <a:pt x="6" y="8"/>
                    </a:cubicBezTo>
                    <a:cubicBezTo>
                      <a:pt x="6" y="8"/>
                      <a:pt x="6" y="7"/>
                      <a:pt x="5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3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9" y="2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5"/>
                      <a:pt x="10" y="6"/>
                      <a:pt x="9" y="6"/>
                    </a:cubicBezTo>
                    <a:cubicBezTo>
                      <a:pt x="9" y="7"/>
                      <a:pt x="8" y="7"/>
                      <a:pt x="9" y="8"/>
                    </a:cubicBezTo>
                    <a:lnTo>
                      <a:pt x="9" y="9"/>
                    </a:lnTo>
                    <a:close/>
                    <a:moveTo>
                      <a:pt x="7" y="5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9" y="5"/>
                      <a:pt x="9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6" y="5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7" name="Freeform 352"/>
              <p:cNvSpPr/>
              <p:nvPr/>
            </p:nvSpPr>
            <p:spPr bwMode="auto">
              <a:xfrm>
                <a:off x="3971" y="2121"/>
                <a:ext cx="15" cy="14"/>
              </a:xfrm>
              <a:custGeom>
                <a:avLst/>
                <a:gdLst>
                  <a:gd name="T0" fmla="*/ 4 w 6"/>
                  <a:gd name="T1" fmla="*/ 1 h 6"/>
                  <a:gd name="T2" fmla="*/ 6 w 6"/>
                  <a:gd name="T3" fmla="*/ 0 h 6"/>
                  <a:gd name="T4" fmla="*/ 0 w 6"/>
                  <a:gd name="T5" fmla="*/ 3 h 6"/>
                  <a:gd name="T6" fmla="*/ 4 w 6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4" y="1"/>
                    </a:moveTo>
                    <a:cubicBezTo>
                      <a:pt x="5" y="1"/>
                      <a:pt x="5" y="1"/>
                      <a:pt x="6" y="0"/>
                    </a:cubicBezTo>
                    <a:cubicBezTo>
                      <a:pt x="5" y="2"/>
                      <a:pt x="2" y="6"/>
                      <a:pt x="0" y="3"/>
                    </a:cubicBezTo>
                    <a:cubicBezTo>
                      <a:pt x="1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8" name="Freeform 353"/>
              <p:cNvSpPr>
                <a:spLocks noEditPoints="1"/>
              </p:cNvSpPr>
              <p:nvPr/>
            </p:nvSpPr>
            <p:spPr bwMode="auto">
              <a:xfrm>
                <a:off x="3969" y="2118"/>
                <a:ext cx="21" cy="15"/>
              </a:xfrm>
              <a:custGeom>
                <a:avLst/>
                <a:gdLst>
                  <a:gd name="T0" fmla="*/ 3 w 9"/>
                  <a:gd name="T1" fmla="*/ 6 h 6"/>
                  <a:gd name="T2" fmla="*/ 0 w 9"/>
                  <a:gd name="T3" fmla="*/ 4 h 6"/>
                  <a:gd name="T4" fmla="*/ 0 w 9"/>
                  <a:gd name="T5" fmla="*/ 3 h 6"/>
                  <a:gd name="T6" fmla="*/ 0 w 9"/>
                  <a:gd name="T7" fmla="*/ 3 h 6"/>
                  <a:gd name="T8" fmla="*/ 5 w 9"/>
                  <a:gd name="T9" fmla="*/ 2 h 6"/>
                  <a:gd name="T10" fmla="*/ 5 w 9"/>
                  <a:gd name="T11" fmla="*/ 2 h 6"/>
                  <a:gd name="T12" fmla="*/ 6 w 9"/>
                  <a:gd name="T13" fmla="*/ 1 h 6"/>
                  <a:gd name="T14" fmla="*/ 7 w 9"/>
                  <a:gd name="T15" fmla="*/ 1 h 6"/>
                  <a:gd name="T16" fmla="*/ 9 w 9"/>
                  <a:gd name="T17" fmla="*/ 0 h 6"/>
                  <a:gd name="T18" fmla="*/ 7 w 9"/>
                  <a:gd name="T19" fmla="*/ 2 h 6"/>
                  <a:gd name="T20" fmla="*/ 3 w 9"/>
                  <a:gd name="T21" fmla="*/ 6 h 6"/>
                  <a:gd name="T22" fmla="*/ 2 w 9"/>
                  <a:gd name="T23" fmla="*/ 4 h 6"/>
                  <a:gd name="T24" fmla="*/ 3 w 9"/>
                  <a:gd name="T25" fmla="*/ 4 h 6"/>
                  <a:gd name="T26" fmla="*/ 5 w 9"/>
                  <a:gd name="T27" fmla="*/ 3 h 6"/>
                  <a:gd name="T28" fmla="*/ 2 w 9"/>
                  <a:gd name="T2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" h="6">
                    <a:moveTo>
                      <a:pt x="3" y="6"/>
                    </a:moveTo>
                    <a:cubicBezTo>
                      <a:pt x="2" y="6"/>
                      <a:pt x="1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5" y="6"/>
                      <a:pt x="3" y="6"/>
                    </a:cubicBezTo>
                    <a:close/>
                    <a:moveTo>
                      <a:pt x="2" y="4"/>
                    </a:move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4" y="3"/>
                      <a:pt x="3" y="3"/>
                      <a:pt x="2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499" name="Freeform 354"/>
              <p:cNvSpPr/>
              <p:nvPr/>
            </p:nvSpPr>
            <p:spPr bwMode="auto">
              <a:xfrm>
                <a:off x="3843" y="1988"/>
                <a:ext cx="64" cy="33"/>
              </a:xfrm>
              <a:custGeom>
                <a:avLst/>
                <a:gdLst>
                  <a:gd name="T0" fmla="*/ 0 w 27"/>
                  <a:gd name="T1" fmla="*/ 3 h 14"/>
                  <a:gd name="T2" fmla="*/ 4 w 27"/>
                  <a:gd name="T3" fmla="*/ 9 h 14"/>
                  <a:gd name="T4" fmla="*/ 10 w 27"/>
                  <a:gd name="T5" fmla="*/ 9 h 14"/>
                  <a:gd name="T6" fmla="*/ 12 w 27"/>
                  <a:gd name="T7" fmla="*/ 10 h 14"/>
                  <a:gd name="T8" fmla="*/ 14 w 27"/>
                  <a:gd name="T9" fmla="*/ 13 h 14"/>
                  <a:gd name="T10" fmla="*/ 17 w 27"/>
                  <a:gd name="T11" fmla="*/ 13 h 14"/>
                  <a:gd name="T12" fmla="*/ 21 w 27"/>
                  <a:gd name="T13" fmla="*/ 12 h 14"/>
                  <a:gd name="T14" fmla="*/ 23 w 27"/>
                  <a:gd name="T15" fmla="*/ 10 h 14"/>
                  <a:gd name="T16" fmla="*/ 27 w 27"/>
                  <a:gd name="T17" fmla="*/ 11 h 14"/>
                  <a:gd name="T18" fmla="*/ 24 w 27"/>
                  <a:gd name="T19" fmla="*/ 7 h 14"/>
                  <a:gd name="T20" fmla="*/ 20 w 27"/>
                  <a:gd name="T21" fmla="*/ 7 h 14"/>
                  <a:gd name="T22" fmla="*/ 17 w 27"/>
                  <a:gd name="T23" fmla="*/ 6 h 14"/>
                  <a:gd name="T24" fmla="*/ 12 w 27"/>
                  <a:gd name="T25" fmla="*/ 4 h 14"/>
                  <a:gd name="T26" fmla="*/ 9 w 27"/>
                  <a:gd name="T27" fmla="*/ 1 h 14"/>
                  <a:gd name="T28" fmla="*/ 6 w 27"/>
                  <a:gd name="T29" fmla="*/ 0 h 14"/>
                  <a:gd name="T30" fmla="*/ 0 w 27"/>
                  <a:gd name="T31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4">
                    <a:moveTo>
                      <a:pt x="0" y="3"/>
                    </a:moveTo>
                    <a:cubicBezTo>
                      <a:pt x="1" y="6"/>
                      <a:pt x="2" y="7"/>
                      <a:pt x="4" y="9"/>
                    </a:cubicBezTo>
                    <a:cubicBezTo>
                      <a:pt x="6" y="11"/>
                      <a:pt x="7" y="8"/>
                      <a:pt x="10" y="9"/>
                    </a:cubicBezTo>
                    <a:cubicBezTo>
                      <a:pt x="10" y="9"/>
                      <a:pt x="12" y="9"/>
                      <a:pt x="12" y="10"/>
                    </a:cubicBezTo>
                    <a:cubicBezTo>
                      <a:pt x="13" y="11"/>
                      <a:pt x="13" y="12"/>
                      <a:pt x="14" y="13"/>
                    </a:cubicBezTo>
                    <a:cubicBezTo>
                      <a:pt x="15" y="13"/>
                      <a:pt x="16" y="14"/>
                      <a:pt x="17" y="13"/>
                    </a:cubicBezTo>
                    <a:cubicBezTo>
                      <a:pt x="18" y="12"/>
                      <a:pt x="20" y="12"/>
                      <a:pt x="21" y="12"/>
                    </a:cubicBezTo>
                    <a:cubicBezTo>
                      <a:pt x="22" y="11"/>
                      <a:pt x="22" y="10"/>
                      <a:pt x="23" y="10"/>
                    </a:cubicBezTo>
                    <a:cubicBezTo>
                      <a:pt x="24" y="10"/>
                      <a:pt x="27" y="11"/>
                      <a:pt x="27" y="11"/>
                    </a:cubicBezTo>
                    <a:cubicBezTo>
                      <a:pt x="27" y="8"/>
                      <a:pt x="27" y="6"/>
                      <a:pt x="24" y="7"/>
                    </a:cubicBezTo>
                    <a:cubicBezTo>
                      <a:pt x="23" y="7"/>
                      <a:pt x="21" y="8"/>
                      <a:pt x="20" y="7"/>
                    </a:cubicBezTo>
                    <a:cubicBezTo>
                      <a:pt x="19" y="6"/>
                      <a:pt x="19" y="7"/>
                      <a:pt x="17" y="6"/>
                    </a:cubicBezTo>
                    <a:cubicBezTo>
                      <a:pt x="16" y="5"/>
                      <a:pt x="14" y="1"/>
                      <a:pt x="12" y="4"/>
                    </a:cubicBezTo>
                    <a:cubicBezTo>
                      <a:pt x="11" y="2"/>
                      <a:pt x="10" y="1"/>
                      <a:pt x="9" y="1"/>
                    </a:cubicBezTo>
                    <a:cubicBezTo>
                      <a:pt x="8" y="0"/>
                      <a:pt x="7" y="1"/>
                      <a:pt x="6" y="0"/>
                    </a:cubicBezTo>
                    <a:cubicBezTo>
                      <a:pt x="6" y="1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0" name="Freeform 355"/>
              <p:cNvSpPr>
                <a:spLocks noEditPoints="1"/>
              </p:cNvSpPr>
              <p:nvPr/>
            </p:nvSpPr>
            <p:spPr bwMode="auto">
              <a:xfrm>
                <a:off x="3839" y="1981"/>
                <a:ext cx="71" cy="40"/>
              </a:xfrm>
              <a:custGeom>
                <a:avLst/>
                <a:gdLst>
                  <a:gd name="T0" fmla="*/ 16 w 30"/>
                  <a:gd name="T1" fmla="*/ 16 h 17"/>
                  <a:gd name="T2" fmla="*/ 14 w 30"/>
                  <a:gd name="T3" fmla="*/ 13 h 17"/>
                  <a:gd name="T4" fmla="*/ 12 w 30"/>
                  <a:gd name="T5" fmla="*/ 12 h 17"/>
                  <a:gd name="T6" fmla="*/ 8 w 30"/>
                  <a:gd name="T7" fmla="*/ 13 h 17"/>
                  <a:gd name="T8" fmla="*/ 1 w 30"/>
                  <a:gd name="T9" fmla="*/ 6 h 17"/>
                  <a:gd name="T10" fmla="*/ 2 w 30"/>
                  <a:gd name="T11" fmla="*/ 5 h 17"/>
                  <a:gd name="T12" fmla="*/ 6 w 30"/>
                  <a:gd name="T13" fmla="*/ 4 h 17"/>
                  <a:gd name="T14" fmla="*/ 7 w 30"/>
                  <a:gd name="T15" fmla="*/ 0 h 17"/>
                  <a:gd name="T16" fmla="*/ 9 w 30"/>
                  <a:gd name="T17" fmla="*/ 3 h 17"/>
                  <a:gd name="T18" fmla="*/ 11 w 30"/>
                  <a:gd name="T19" fmla="*/ 3 h 17"/>
                  <a:gd name="T20" fmla="*/ 15 w 30"/>
                  <a:gd name="T21" fmla="*/ 5 h 17"/>
                  <a:gd name="T22" fmla="*/ 20 w 30"/>
                  <a:gd name="T23" fmla="*/ 8 h 17"/>
                  <a:gd name="T24" fmla="*/ 23 w 30"/>
                  <a:gd name="T25" fmla="*/ 10 h 17"/>
                  <a:gd name="T26" fmla="*/ 25 w 30"/>
                  <a:gd name="T27" fmla="*/ 9 h 17"/>
                  <a:gd name="T28" fmla="*/ 29 w 30"/>
                  <a:gd name="T29" fmla="*/ 10 h 17"/>
                  <a:gd name="T30" fmla="*/ 28 w 30"/>
                  <a:gd name="T31" fmla="*/ 14 h 17"/>
                  <a:gd name="T32" fmla="*/ 25 w 30"/>
                  <a:gd name="T33" fmla="*/ 14 h 17"/>
                  <a:gd name="T34" fmla="*/ 24 w 30"/>
                  <a:gd name="T35" fmla="*/ 15 h 17"/>
                  <a:gd name="T36" fmla="*/ 21 w 30"/>
                  <a:gd name="T37" fmla="*/ 16 h 17"/>
                  <a:gd name="T38" fmla="*/ 18 w 30"/>
                  <a:gd name="T39" fmla="*/ 17 h 17"/>
                  <a:gd name="T40" fmla="*/ 12 w 30"/>
                  <a:gd name="T41" fmla="*/ 11 h 17"/>
                  <a:gd name="T42" fmla="*/ 15 w 30"/>
                  <a:gd name="T43" fmla="*/ 12 h 17"/>
                  <a:gd name="T44" fmla="*/ 17 w 30"/>
                  <a:gd name="T45" fmla="*/ 15 h 17"/>
                  <a:gd name="T46" fmla="*/ 21 w 30"/>
                  <a:gd name="T47" fmla="*/ 14 h 17"/>
                  <a:gd name="T48" fmla="*/ 23 w 30"/>
                  <a:gd name="T49" fmla="*/ 14 h 17"/>
                  <a:gd name="T50" fmla="*/ 25 w 30"/>
                  <a:gd name="T51" fmla="*/ 13 h 17"/>
                  <a:gd name="T52" fmla="*/ 28 w 30"/>
                  <a:gd name="T53" fmla="*/ 13 h 17"/>
                  <a:gd name="T54" fmla="*/ 28 w 30"/>
                  <a:gd name="T55" fmla="*/ 11 h 17"/>
                  <a:gd name="T56" fmla="*/ 25 w 30"/>
                  <a:gd name="T57" fmla="*/ 11 h 17"/>
                  <a:gd name="T58" fmla="*/ 21 w 30"/>
                  <a:gd name="T59" fmla="*/ 10 h 17"/>
                  <a:gd name="T60" fmla="*/ 17 w 30"/>
                  <a:gd name="T61" fmla="*/ 8 h 17"/>
                  <a:gd name="T62" fmla="*/ 15 w 30"/>
                  <a:gd name="T63" fmla="*/ 7 h 17"/>
                  <a:gd name="T64" fmla="*/ 13 w 30"/>
                  <a:gd name="T65" fmla="*/ 6 h 17"/>
                  <a:gd name="T66" fmla="*/ 10 w 30"/>
                  <a:gd name="T67" fmla="*/ 4 h 17"/>
                  <a:gd name="T68" fmla="*/ 7 w 30"/>
                  <a:gd name="T69" fmla="*/ 5 h 17"/>
                  <a:gd name="T70" fmla="*/ 6 w 30"/>
                  <a:gd name="T71" fmla="*/ 11 h 17"/>
                  <a:gd name="T72" fmla="*/ 9 w 30"/>
                  <a:gd name="T7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" h="17">
                    <a:moveTo>
                      <a:pt x="18" y="17"/>
                    </a:moveTo>
                    <a:cubicBezTo>
                      <a:pt x="17" y="17"/>
                      <a:pt x="16" y="17"/>
                      <a:pt x="16" y="16"/>
                    </a:cubicBezTo>
                    <a:cubicBezTo>
                      <a:pt x="15" y="15"/>
                      <a:pt x="14" y="15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3" y="13"/>
                      <a:pt x="12" y="13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12"/>
                      <a:pt x="10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7" y="13"/>
                      <a:pt x="6" y="13"/>
                      <a:pt x="5" y="12"/>
                    </a:cubicBezTo>
                    <a:cubicBezTo>
                      <a:pt x="3" y="10"/>
                      <a:pt x="2" y="9"/>
                      <a:pt x="1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3"/>
                    </a:cubicBezTo>
                    <a:cubicBezTo>
                      <a:pt x="13" y="4"/>
                      <a:pt x="13" y="5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6"/>
                      <a:pt x="18" y="7"/>
                    </a:cubicBezTo>
                    <a:cubicBezTo>
                      <a:pt x="19" y="8"/>
                      <a:pt x="19" y="8"/>
                      <a:pt x="20" y="8"/>
                    </a:cubicBezTo>
                    <a:cubicBezTo>
                      <a:pt x="20" y="9"/>
                      <a:pt x="20" y="9"/>
                      <a:pt x="21" y="9"/>
                    </a:cubicBezTo>
                    <a:cubicBezTo>
                      <a:pt x="21" y="9"/>
                      <a:pt x="22" y="9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0"/>
                      <a:pt x="24" y="10"/>
                      <a:pt x="25" y="9"/>
                    </a:cubicBezTo>
                    <a:cubicBezTo>
                      <a:pt x="25" y="9"/>
                      <a:pt x="25" y="9"/>
                      <a:pt x="26" y="9"/>
                    </a:cubicBezTo>
                    <a:cubicBezTo>
                      <a:pt x="27" y="9"/>
                      <a:pt x="29" y="9"/>
                      <a:pt x="29" y="10"/>
                    </a:cubicBezTo>
                    <a:cubicBezTo>
                      <a:pt x="30" y="11"/>
                      <a:pt x="30" y="12"/>
                      <a:pt x="29" y="14"/>
                    </a:cubicBezTo>
                    <a:cubicBezTo>
                      <a:pt x="29" y="14"/>
                      <a:pt x="29" y="14"/>
                      <a:pt x="28" y="14"/>
                    </a:cubicBezTo>
                    <a:cubicBezTo>
                      <a:pt x="27" y="14"/>
                      <a:pt x="26" y="14"/>
                      <a:pt x="26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5"/>
                    </a:cubicBezTo>
                    <a:cubicBezTo>
                      <a:pt x="24" y="15"/>
                      <a:pt x="23" y="15"/>
                      <a:pt x="23" y="15"/>
                    </a:cubicBezTo>
                    <a:cubicBezTo>
                      <a:pt x="22" y="16"/>
                      <a:pt x="22" y="16"/>
                      <a:pt x="21" y="16"/>
                    </a:cubicBezTo>
                    <a:cubicBezTo>
                      <a:pt x="21" y="16"/>
                      <a:pt x="20" y="16"/>
                      <a:pt x="20" y="16"/>
                    </a:cubicBezTo>
                    <a:cubicBezTo>
                      <a:pt x="19" y="17"/>
                      <a:pt x="19" y="17"/>
                      <a:pt x="18" y="17"/>
                    </a:cubicBezTo>
                    <a:close/>
                    <a:moveTo>
                      <a:pt x="11" y="11"/>
                    </a:moveTo>
                    <a:cubicBezTo>
                      <a:pt x="11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1"/>
                      <a:pt x="15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4"/>
                      <a:pt x="16" y="15"/>
                      <a:pt x="17" y="15"/>
                    </a:cubicBezTo>
                    <a:cubicBezTo>
                      <a:pt x="18" y="16"/>
                      <a:pt x="18" y="16"/>
                      <a:pt x="19" y="15"/>
                    </a:cubicBezTo>
                    <a:cubicBezTo>
                      <a:pt x="19" y="14"/>
                      <a:pt x="20" y="14"/>
                      <a:pt x="21" y="14"/>
                    </a:cubicBezTo>
                    <a:cubicBezTo>
                      <a:pt x="22" y="14"/>
                      <a:pt x="22" y="14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3"/>
                      <a:pt x="24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6" y="13"/>
                      <a:pt x="26" y="13"/>
                    </a:cubicBezTo>
                    <a:cubicBezTo>
                      <a:pt x="27" y="13"/>
                      <a:pt x="27" y="13"/>
                      <a:pt x="28" y="13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2"/>
                      <a:pt x="28" y="11"/>
                      <a:pt x="28" y="11"/>
                    </a:cubicBezTo>
                    <a:cubicBezTo>
                      <a:pt x="28" y="10"/>
                      <a:pt x="27" y="10"/>
                      <a:pt x="26" y="10"/>
                    </a:cubicBezTo>
                    <a:cubicBezTo>
                      <a:pt x="26" y="11"/>
                      <a:pt x="25" y="11"/>
                      <a:pt x="25" y="11"/>
                    </a:cubicBezTo>
                    <a:cubicBezTo>
                      <a:pt x="24" y="11"/>
                      <a:pt x="23" y="11"/>
                      <a:pt x="22" y="11"/>
                    </a:cubicBezTo>
                    <a:cubicBezTo>
                      <a:pt x="22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19" y="10"/>
                    </a:cubicBezTo>
                    <a:cubicBezTo>
                      <a:pt x="18" y="9"/>
                      <a:pt x="18" y="9"/>
                      <a:pt x="17" y="8"/>
                    </a:cubicBezTo>
                    <a:cubicBezTo>
                      <a:pt x="17" y="7"/>
                      <a:pt x="16" y="6"/>
                      <a:pt x="15" y="6"/>
                    </a:cubicBezTo>
                    <a:cubicBezTo>
                      <a:pt x="15" y="6"/>
                      <a:pt x="15" y="7"/>
                      <a:pt x="15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5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8" y="4"/>
                      <a:pt x="7" y="4"/>
                      <a:pt x="7" y="5"/>
                    </a:cubicBezTo>
                    <a:cubicBezTo>
                      <a:pt x="6" y="6"/>
                      <a:pt x="4" y="7"/>
                      <a:pt x="3" y="7"/>
                    </a:cubicBezTo>
                    <a:cubicBezTo>
                      <a:pt x="4" y="9"/>
                      <a:pt x="5" y="10"/>
                      <a:pt x="6" y="11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9" y="11"/>
                      <a:pt x="10" y="11"/>
                      <a:pt x="11" y="1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1" name="Freeform 356"/>
              <p:cNvSpPr/>
              <p:nvPr/>
            </p:nvSpPr>
            <p:spPr bwMode="auto">
              <a:xfrm>
                <a:off x="3870" y="2011"/>
                <a:ext cx="40" cy="27"/>
              </a:xfrm>
              <a:custGeom>
                <a:avLst/>
                <a:gdLst>
                  <a:gd name="T0" fmla="*/ 0 w 17"/>
                  <a:gd name="T1" fmla="*/ 7 h 11"/>
                  <a:gd name="T2" fmla="*/ 5 w 17"/>
                  <a:gd name="T3" fmla="*/ 11 h 11"/>
                  <a:gd name="T4" fmla="*/ 9 w 17"/>
                  <a:gd name="T5" fmla="*/ 10 h 11"/>
                  <a:gd name="T6" fmla="*/ 17 w 17"/>
                  <a:gd name="T7" fmla="*/ 3 h 11"/>
                  <a:gd name="T8" fmla="*/ 14 w 17"/>
                  <a:gd name="T9" fmla="*/ 1 h 11"/>
                  <a:gd name="T10" fmla="*/ 10 w 17"/>
                  <a:gd name="T11" fmla="*/ 2 h 11"/>
                  <a:gd name="T12" fmla="*/ 8 w 17"/>
                  <a:gd name="T13" fmla="*/ 2 h 11"/>
                  <a:gd name="T14" fmla="*/ 6 w 17"/>
                  <a:gd name="T15" fmla="*/ 3 h 11"/>
                  <a:gd name="T16" fmla="*/ 2 w 17"/>
                  <a:gd name="T17" fmla="*/ 2 h 11"/>
                  <a:gd name="T18" fmla="*/ 1 w 17"/>
                  <a:gd name="T19" fmla="*/ 4 h 11"/>
                  <a:gd name="T20" fmla="*/ 0 w 17"/>
                  <a:gd name="T21" fmla="*/ 7 h 11"/>
                  <a:gd name="T22" fmla="*/ 0 w 17"/>
                  <a:gd name="T23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1">
                    <a:moveTo>
                      <a:pt x="0" y="7"/>
                    </a:moveTo>
                    <a:cubicBezTo>
                      <a:pt x="1" y="8"/>
                      <a:pt x="3" y="11"/>
                      <a:pt x="5" y="11"/>
                    </a:cubicBezTo>
                    <a:cubicBezTo>
                      <a:pt x="6" y="11"/>
                      <a:pt x="8" y="9"/>
                      <a:pt x="9" y="10"/>
                    </a:cubicBezTo>
                    <a:cubicBezTo>
                      <a:pt x="15" y="10"/>
                      <a:pt x="14" y="4"/>
                      <a:pt x="17" y="3"/>
                    </a:cubicBezTo>
                    <a:cubicBezTo>
                      <a:pt x="16" y="1"/>
                      <a:pt x="16" y="1"/>
                      <a:pt x="14" y="1"/>
                    </a:cubicBezTo>
                    <a:cubicBezTo>
                      <a:pt x="12" y="0"/>
                      <a:pt x="12" y="1"/>
                      <a:pt x="10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3" y="4"/>
                      <a:pt x="1" y="3"/>
                      <a:pt x="1" y="4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2" name="Freeform 357"/>
              <p:cNvSpPr>
                <a:spLocks noEditPoints="1"/>
              </p:cNvSpPr>
              <p:nvPr/>
            </p:nvSpPr>
            <p:spPr bwMode="auto">
              <a:xfrm>
                <a:off x="3867" y="2011"/>
                <a:ext cx="45" cy="29"/>
              </a:xfrm>
              <a:custGeom>
                <a:avLst/>
                <a:gdLst>
                  <a:gd name="T0" fmla="*/ 6 w 19"/>
                  <a:gd name="T1" fmla="*/ 12 h 12"/>
                  <a:gd name="T2" fmla="*/ 6 w 19"/>
                  <a:gd name="T3" fmla="*/ 12 h 12"/>
                  <a:gd name="T4" fmla="*/ 5 w 19"/>
                  <a:gd name="T5" fmla="*/ 12 h 12"/>
                  <a:gd name="T6" fmla="*/ 2 w 19"/>
                  <a:gd name="T7" fmla="*/ 9 h 12"/>
                  <a:gd name="T8" fmla="*/ 1 w 19"/>
                  <a:gd name="T9" fmla="*/ 8 h 12"/>
                  <a:gd name="T10" fmla="*/ 0 w 19"/>
                  <a:gd name="T11" fmla="*/ 7 h 12"/>
                  <a:gd name="T12" fmla="*/ 0 w 19"/>
                  <a:gd name="T13" fmla="*/ 7 h 12"/>
                  <a:gd name="T14" fmla="*/ 0 w 19"/>
                  <a:gd name="T15" fmla="*/ 6 h 12"/>
                  <a:gd name="T16" fmla="*/ 1 w 19"/>
                  <a:gd name="T17" fmla="*/ 5 h 12"/>
                  <a:gd name="T18" fmla="*/ 1 w 19"/>
                  <a:gd name="T19" fmla="*/ 4 h 12"/>
                  <a:gd name="T20" fmla="*/ 2 w 19"/>
                  <a:gd name="T21" fmla="*/ 3 h 12"/>
                  <a:gd name="T22" fmla="*/ 3 w 19"/>
                  <a:gd name="T23" fmla="*/ 3 h 12"/>
                  <a:gd name="T24" fmla="*/ 3 w 19"/>
                  <a:gd name="T25" fmla="*/ 2 h 12"/>
                  <a:gd name="T26" fmla="*/ 2 w 19"/>
                  <a:gd name="T27" fmla="*/ 0 h 12"/>
                  <a:gd name="T28" fmla="*/ 4 w 19"/>
                  <a:gd name="T29" fmla="*/ 2 h 12"/>
                  <a:gd name="T30" fmla="*/ 7 w 19"/>
                  <a:gd name="T31" fmla="*/ 3 h 12"/>
                  <a:gd name="T32" fmla="*/ 7 w 19"/>
                  <a:gd name="T33" fmla="*/ 2 h 12"/>
                  <a:gd name="T34" fmla="*/ 9 w 19"/>
                  <a:gd name="T35" fmla="*/ 1 h 12"/>
                  <a:gd name="T36" fmla="*/ 9 w 19"/>
                  <a:gd name="T37" fmla="*/ 1 h 12"/>
                  <a:gd name="T38" fmla="*/ 11 w 19"/>
                  <a:gd name="T39" fmla="*/ 1 h 12"/>
                  <a:gd name="T40" fmla="*/ 12 w 19"/>
                  <a:gd name="T41" fmla="*/ 0 h 12"/>
                  <a:gd name="T42" fmla="*/ 15 w 19"/>
                  <a:gd name="T43" fmla="*/ 0 h 12"/>
                  <a:gd name="T44" fmla="*/ 19 w 19"/>
                  <a:gd name="T45" fmla="*/ 2 h 12"/>
                  <a:gd name="T46" fmla="*/ 19 w 19"/>
                  <a:gd name="T47" fmla="*/ 3 h 12"/>
                  <a:gd name="T48" fmla="*/ 19 w 19"/>
                  <a:gd name="T49" fmla="*/ 3 h 12"/>
                  <a:gd name="T50" fmla="*/ 16 w 19"/>
                  <a:gd name="T51" fmla="*/ 7 h 12"/>
                  <a:gd name="T52" fmla="*/ 10 w 19"/>
                  <a:gd name="T53" fmla="*/ 10 h 12"/>
                  <a:gd name="T54" fmla="*/ 8 w 19"/>
                  <a:gd name="T55" fmla="*/ 11 h 12"/>
                  <a:gd name="T56" fmla="*/ 6 w 19"/>
                  <a:gd name="T57" fmla="*/ 12 h 12"/>
                  <a:gd name="T58" fmla="*/ 2 w 19"/>
                  <a:gd name="T59" fmla="*/ 7 h 12"/>
                  <a:gd name="T60" fmla="*/ 3 w 19"/>
                  <a:gd name="T61" fmla="*/ 8 h 12"/>
                  <a:gd name="T62" fmla="*/ 6 w 19"/>
                  <a:gd name="T63" fmla="*/ 10 h 12"/>
                  <a:gd name="T64" fmla="*/ 6 w 19"/>
                  <a:gd name="T65" fmla="*/ 10 h 12"/>
                  <a:gd name="T66" fmla="*/ 8 w 19"/>
                  <a:gd name="T67" fmla="*/ 10 h 12"/>
                  <a:gd name="T68" fmla="*/ 11 w 19"/>
                  <a:gd name="T69" fmla="*/ 9 h 12"/>
                  <a:gd name="T70" fmla="*/ 15 w 19"/>
                  <a:gd name="T71" fmla="*/ 6 h 12"/>
                  <a:gd name="T72" fmla="*/ 17 w 19"/>
                  <a:gd name="T73" fmla="*/ 2 h 12"/>
                  <a:gd name="T74" fmla="*/ 15 w 19"/>
                  <a:gd name="T75" fmla="*/ 1 h 12"/>
                  <a:gd name="T76" fmla="*/ 13 w 19"/>
                  <a:gd name="T77" fmla="*/ 2 h 12"/>
                  <a:gd name="T78" fmla="*/ 11 w 19"/>
                  <a:gd name="T79" fmla="*/ 2 h 12"/>
                  <a:gd name="T80" fmla="*/ 9 w 19"/>
                  <a:gd name="T81" fmla="*/ 3 h 12"/>
                  <a:gd name="T82" fmla="*/ 9 w 19"/>
                  <a:gd name="T83" fmla="*/ 3 h 12"/>
                  <a:gd name="T84" fmla="*/ 8 w 19"/>
                  <a:gd name="T85" fmla="*/ 3 h 12"/>
                  <a:gd name="T86" fmla="*/ 7 w 19"/>
                  <a:gd name="T87" fmla="*/ 4 h 12"/>
                  <a:gd name="T88" fmla="*/ 4 w 19"/>
                  <a:gd name="T89" fmla="*/ 3 h 12"/>
                  <a:gd name="T90" fmla="*/ 4 w 19"/>
                  <a:gd name="T91" fmla="*/ 4 h 12"/>
                  <a:gd name="T92" fmla="*/ 3 w 19"/>
                  <a:gd name="T93" fmla="*/ 4 h 12"/>
                  <a:gd name="T94" fmla="*/ 2 w 19"/>
                  <a:gd name="T95" fmla="*/ 4 h 12"/>
                  <a:gd name="T96" fmla="*/ 2 w 19"/>
                  <a:gd name="T97" fmla="*/ 5 h 12"/>
                  <a:gd name="T98" fmla="*/ 2 w 19"/>
                  <a:gd name="T9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" h="12">
                    <a:moveTo>
                      <a:pt x="6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5" y="12"/>
                    </a:cubicBezTo>
                    <a:cubicBezTo>
                      <a:pt x="4" y="11"/>
                      <a:pt x="3" y="10"/>
                      <a:pt x="2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7" y="2"/>
                      <a:pt x="8" y="2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0" y="1"/>
                      <a:pt x="11" y="1"/>
                    </a:cubicBezTo>
                    <a:cubicBezTo>
                      <a:pt x="11" y="1"/>
                      <a:pt x="12" y="1"/>
                      <a:pt x="12" y="0"/>
                    </a:cubicBezTo>
                    <a:cubicBezTo>
                      <a:pt x="13" y="0"/>
                      <a:pt x="13" y="0"/>
                      <a:pt x="15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7" y="4"/>
                      <a:pt x="17" y="5"/>
                      <a:pt x="16" y="7"/>
                    </a:cubicBezTo>
                    <a:cubicBezTo>
                      <a:pt x="15" y="8"/>
                      <a:pt x="14" y="11"/>
                      <a:pt x="10" y="10"/>
                    </a:cubicBezTo>
                    <a:cubicBezTo>
                      <a:pt x="10" y="10"/>
                      <a:pt x="9" y="11"/>
                      <a:pt x="8" y="11"/>
                    </a:cubicBezTo>
                    <a:cubicBezTo>
                      <a:pt x="8" y="11"/>
                      <a:pt x="7" y="12"/>
                      <a:pt x="6" y="12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8"/>
                      <a:pt x="3" y="8"/>
                    </a:cubicBezTo>
                    <a:cubicBezTo>
                      <a:pt x="4" y="9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9"/>
                      <a:pt x="10" y="9"/>
                      <a:pt x="11" y="9"/>
                    </a:cubicBezTo>
                    <a:cubicBezTo>
                      <a:pt x="13" y="9"/>
                      <a:pt x="14" y="8"/>
                      <a:pt x="15" y="6"/>
                    </a:cubicBezTo>
                    <a:cubicBezTo>
                      <a:pt x="15" y="5"/>
                      <a:pt x="16" y="3"/>
                      <a:pt x="17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3" y="1"/>
                      <a:pt x="13" y="1"/>
                      <a:pt x="13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4"/>
                      <a:pt x="5" y="4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2" y="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3" name="Freeform 358"/>
              <p:cNvSpPr/>
              <p:nvPr/>
            </p:nvSpPr>
            <p:spPr bwMode="auto">
              <a:xfrm>
                <a:off x="3817" y="1914"/>
                <a:ext cx="19" cy="36"/>
              </a:xfrm>
              <a:custGeom>
                <a:avLst/>
                <a:gdLst>
                  <a:gd name="T0" fmla="*/ 4 w 8"/>
                  <a:gd name="T1" fmla="*/ 14 h 15"/>
                  <a:gd name="T2" fmla="*/ 2 w 8"/>
                  <a:gd name="T3" fmla="*/ 12 h 15"/>
                  <a:gd name="T4" fmla="*/ 0 w 8"/>
                  <a:gd name="T5" fmla="*/ 11 h 15"/>
                  <a:gd name="T6" fmla="*/ 0 w 8"/>
                  <a:gd name="T7" fmla="*/ 7 h 15"/>
                  <a:gd name="T8" fmla="*/ 6 w 8"/>
                  <a:gd name="T9" fmla="*/ 0 h 15"/>
                  <a:gd name="T10" fmla="*/ 6 w 8"/>
                  <a:gd name="T11" fmla="*/ 6 h 15"/>
                  <a:gd name="T12" fmla="*/ 6 w 8"/>
                  <a:gd name="T13" fmla="*/ 6 h 15"/>
                  <a:gd name="T14" fmla="*/ 6 w 8"/>
                  <a:gd name="T15" fmla="*/ 7 h 15"/>
                  <a:gd name="T16" fmla="*/ 8 w 8"/>
                  <a:gd name="T17" fmla="*/ 7 h 15"/>
                  <a:gd name="T18" fmla="*/ 6 w 8"/>
                  <a:gd name="T19" fmla="*/ 8 h 15"/>
                  <a:gd name="T20" fmla="*/ 5 w 8"/>
                  <a:gd name="T21" fmla="*/ 10 h 15"/>
                  <a:gd name="T22" fmla="*/ 4 w 8"/>
                  <a:gd name="T23" fmla="*/ 10 h 15"/>
                  <a:gd name="T24" fmla="*/ 4 w 8"/>
                  <a:gd name="T2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5">
                    <a:moveTo>
                      <a:pt x="4" y="14"/>
                    </a:moveTo>
                    <a:cubicBezTo>
                      <a:pt x="1" y="15"/>
                      <a:pt x="3" y="13"/>
                      <a:pt x="2" y="12"/>
                    </a:cubicBezTo>
                    <a:cubicBezTo>
                      <a:pt x="2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0" y="4"/>
                      <a:pt x="4" y="2"/>
                      <a:pt x="6" y="0"/>
                    </a:cubicBezTo>
                    <a:cubicBezTo>
                      <a:pt x="7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7"/>
                      <a:pt x="7" y="7"/>
                      <a:pt x="8" y="7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6" y="10"/>
                      <a:pt x="5" y="9"/>
                      <a:pt x="5" y="10"/>
                    </a:cubicBezTo>
                    <a:cubicBezTo>
                      <a:pt x="5" y="10"/>
                      <a:pt x="5" y="10"/>
                      <a:pt x="4" y="10"/>
                    </a:cubicBezTo>
                    <a:cubicBezTo>
                      <a:pt x="5" y="11"/>
                      <a:pt x="4" y="14"/>
                      <a:pt x="4" y="1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4" name="Freeform 359"/>
              <p:cNvSpPr>
                <a:spLocks noEditPoints="1"/>
              </p:cNvSpPr>
              <p:nvPr/>
            </p:nvSpPr>
            <p:spPr bwMode="auto">
              <a:xfrm>
                <a:off x="3817" y="1912"/>
                <a:ext cx="19" cy="38"/>
              </a:xfrm>
              <a:custGeom>
                <a:avLst/>
                <a:gdLst>
                  <a:gd name="T0" fmla="*/ 3 w 8"/>
                  <a:gd name="T1" fmla="*/ 16 h 16"/>
                  <a:gd name="T2" fmla="*/ 2 w 8"/>
                  <a:gd name="T3" fmla="*/ 14 h 16"/>
                  <a:gd name="T4" fmla="*/ 1 w 8"/>
                  <a:gd name="T5" fmla="*/ 13 h 16"/>
                  <a:gd name="T6" fmla="*/ 1 w 8"/>
                  <a:gd name="T7" fmla="*/ 13 h 16"/>
                  <a:gd name="T8" fmla="*/ 0 w 8"/>
                  <a:gd name="T9" fmla="*/ 12 h 16"/>
                  <a:gd name="T10" fmla="*/ 0 w 8"/>
                  <a:gd name="T11" fmla="*/ 8 h 16"/>
                  <a:gd name="T12" fmla="*/ 4 w 8"/>
                  <a:gd name="T13" fmla="*/ 2 h 16"/>
                  <a:gd name="T14" fmla="*/ 6 w 8"/>
                  <a:gd name="T15" fmla="*/ 1 h 16"/>
                  <a:gd name="T16" fmla="*/ 7 w 8"/>
                  <a:gd name="T17" fmla="*/ 0 h 16"/>
                  <a:gd name="T18" fmla="*/ 7 w 8"/>
                  <a:gd name="T19" fmla="*/ 1 h 16"/>
                  <a:gd name="T20" fmla="*/ 7 w 8"/>
                  <a:gd name="T21" fmla="*/ 6 h 16"/>
                  <a:gd name="T22" fmla="*/ 7 w 8"/>
                  <a:gd name="T23" fmla="*/ 6 h 16"/>
                  <a:gd name="T24" fmla="*/ 7 w 8"/>
                  <a:gd name="T25" fmla="*/ 7 h 16"/>
                  <a:gd name="T26" fmla="*/ 7 w 8"/>
                  <a:gd name="T27" fmla="*/ 7 h 16"/>
                  <a:gd name="T28" fmla="*/ 7 w 8"/>
                  <a:gd name="T29" fmla="*/ 7 h 16"/>
                  <a:gd name="T30" fmla="*/ 8 w 8"/>
                  <a:gd name="T31" fmla="*/ 7 h 16"/>
                  <a:gd name="T32" fmla="*/ 8 w 8"/>
                  <a:gd name="T33" fmla="*/ 8 h 16"/>
                  <a:gd name="T34" fmla="*/ 8 w 8"/>
                  <a:gd name="T35" fmla="*/ 9 h 16"/>
                  <a:gd name="T36" fmla="*/ 7 w 8"/>
                  <a:gd name="T37" fmla="*/ 10 h 16"/>
                  <a:gd name="T38" fmla="*/ 6 w 8"/>
                  <a:gd name="T39" fmla="*/ 11 h 16"/>
                  <a:gd name="T40" fmla="*/ 6 w 8"/>
                  <a:gd name="T41" fmla="*/ 11 h 16"/>
                  <a:gd name="T42" fmla="*/ 6 w 8"/>
                  <a:gd name="T43" fmla="*/ 12 h 16"/>
                  <a:gd name="T44" fmla="*/ 5 w 8"/>
                  <a:gd name="T45" fmla="*/ 12 h 16"/>
                  <a:gd name="T46" fmla="*/ 5 w 8"/>
                  <a:gd name="T47" fmla="*/ 15 h 16"/>
                  <a:gd name="T48" fmla="*/ 5 w 8"/>
                  <a:gd name="T49" fmla="*/ 16 h 16"/>
                  <a:gd name="T50" fmla="*/ 4 w 8"/>
                  <a:gd name="T51" fmla="*/ 16 h 16"/>
                  <a:gd name="T52" fmla="*/ 3 w 8"/>
                  <a:gd name="T53" fmla="*/ 16 h 16"/>
                  <a:gd name="T54" fmla="*/ 3 w 8"/>
                  <a:gd name="T55" fmla="*/ 15 h 16"/>
                  <a:gd name="T56" fmla="*/ 4 w 8"/>
                  <a:gd name="T57" fmla="*/ 15 h 16"/>
                  <a:gd name="T58" fmla="*/ 4 w 8"/>
                  <a:gd name="T59" fmla="*/ 12 h 16"/>
                  <a:gd name="T60" fmla="*/ 3 w 8"/>
                  <a:gd name="T61" fmla="*/ 11 h 16"/>
                  <a:gd name="T62" fmla="*/ 5 w 8"/>
                  <a:gd name="T63" fmla="*/ 11 h 16"/>
                  <a:gd name="T64" fmla="*/ 5 w 8"/>
                  <a:gd name="T65" fmla="*/ 10 h 16"/>
                  <a:gd name="T66" fmla="*/ 6 w 8"/>
                  <a:gd name="T67" fmla="*/ 9 h 16"/>
                  <a:gd name="T68" fmla="*/ 6 w 8"/>
                  <a:gd name="T69" fmla="*/ 9 h 16"/>
                  <a:gd name="T70" fmla="*/ 5 w 8"/>
                  <a:gd name="T71" fmla="*/ 9 h 16"/>
                  <a:gd name="T72" fmla="*/ 5 w 8"/>
                  <a:gd name="T73" fmla="*/ 8 h 16"/>
                  <a:gd name="T74" fmla="*/ 5 w 8"/>
                  <a:gd name="T75" fmla="*/ 8 h 16"/>
                  <a:gd name="T76" fmla="*/ 5 w 8"/>
                  <a:gd name="T77" fmla="*/ 6 h 16"/>
                  <a:gd name="T78" fmla="*/ 6 w 8"/>
                  <a:gd name="T79" fmla="*/ 3 h 16"/>
                  <a:gd name="T80" fmla="*/ 5 w 8"/>
                  <a:gd name="T81" fmla="*/ 3 h 16"/>
                  <a:gd name="T82" fmla="*/ 1 w 8"/>
                  <a:gd name="T83" fmla="*/ 8 h 16"/>
                  <a:gd name="T84" fmla="*/ 1 w 8"/>
                  <a:gd name="T85" fmla="*/ 12 h 16"/>
                  <a:gd name="T86" fmla="*/ 1 w 8"/>
                  <a:gd name="T87" fmla="*/ 12 h 16"/>
                  <a:gd name="T88" fmla="*/ 2 w 8"/>
                  <a:gd name="T89" fmla="*/ 13 h 16"/>
                  <a:gd name="T90" fmla="*/ 3 w 8"/>
                  <a:gd name="T91" fmla="*/ 14 h 16"/>
                  <a:gd name="T92" fmla="*/ 3 w 8"/>
                  <a:gd name="T93" fmla="*/ 15 h 16"/>
                  <a:gd name="T94" fmla="*/ 3 w 8"/>
                  <a:gd name="T9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" h="16">
                    <a:moveTo>
                      <a:pt x="3" y="16"/>
                    </a:moveTo>
                    <a:cubicBezTo>
                      <a:pt x="2" y="16"/>
                      <a:pt x="2" y="15"/>
                      <a:pt x="2" y="14"/>
                    </a:cubicBezTo>
                    <a:cubicBezTo>
                      <a:pt x="2" y="14"/>
                      <a:pt x="2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5"/>
                      <a:pt x="2" y="3"/>
                      <a:pt x="4" y="2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8" y="3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4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3" y="16"/>
                    </a:cubicBezTo>
                    <a:close/>
                    <a:moveTo>
                      <a:pt x="3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3"/>
                      <a:pt x="4" y="12"/>
                      <a:pt x="4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4"/>
                      <a:pt x="1" y="6"/>
                      <a:pt x="1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3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5" name="Freeform 360"/>
              <p:cNvSpPr/>
              <p:nvPr/>
            </p:nvSpPr>
            <p:spPr bwMode="auto">
              <a:xfrm>
                <a:off x="3836" y="1933"/>
                <a:ext cx="12" cy="14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2 h 6"/>
                  <a:gd name="T4" fmla="*/ 1 w 5"/>
                  <a:gd name="T5" fmla="*/ 5 h 6"/>
                  <a:gd name="T6" fmla="*/ 3 w 5"/>
                  <a:gd name="T7" fmla="*/ 6 h 6"/>
                  <a:gd name="T8" fmla="*/ 4 w 5"/>
                  <a:gd name="T9" fmla="*/ 4 h 6"/>
                  <a:gd name="T10" fmla="*/ 4 w 5"/>
                  <a:gd name="T11" fmla="*/ 0 h 6"/>
                  <a:gd name="T12" fmla="*/ 2 w 5"/>
                  <a:gd name="T13" fmla="*/ 2 h 6"/>
                  <a:gd name="T14" fmla="*/ 1 w 5"/>
                  <a:gd name="T1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1" y="2"/>
                      <a:pt x="1" y="2"/>
                      <a:pt x="0" y="2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5"/>
                      <a:pt x="3" y="6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3" y="3"/>
                      <a:pt x="5" y="2"/>
                      <a:pt x="4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3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6" name="Freeform 361"/>
              <p:cNvSpPr>
                <a:spLocks noEditPoints="1"/>
              </p:cNvSpPr>
              <p:nvPr/>
            </p:nvSpPr>
            <p:spPr bwMode="auto">
              <a:xfrm>
                <a:off x="3834" y="1931"/>
                <a:ext cx="14" cy="19"/>
              </a:xfrm>
              <a:custGeom>
                <a:avLst/>
                <a:gdLst>
                  <a:gd name="T0" fmla="*/ 5 w 6"/>
                  <a:gd name="T1" fmla="*/ 8 h 8"/>
                  <a:gd name="T2" fmla="*/ 4 w 6"/>
                  <a:gd name="T3" fmla="*/ 7 h 8"/>
                  <a:gd name="T4" fmla="*/ 3 w 6"/>
                  <a:gd name="T5" fmla="*/ 7 h 8"/>
                  <a:gd name="T6" fmla="*/ 2 w 6"/>
                  <a:gd name="T7" fmla="*/ 6 h 8"/>
                  <a:gd name="T8" fmla="*/ 1 w 6"/>
                  <a:gd name="T9" fmla="*/ 5 h 8"/>
                  <a:gd name="T10" fmla="*/ 1 w 6"/>
                  <a:gd name="T11" fmla="*/ 4 h 8"/>
                  <a:gd name="T12" fmla="*/ 0 w 6"/>
                  <a:gd name="T13" fmla="*/ 3 h 8"/>
                  <a:gd name="T14" fmla="*/ 1 w 6"/>
                  <a:gd name="T15" fmla="*/ 3 h 8"/>
                  <a:gd name="T16" fmla="*/ 2 w 6"/>
                  <a:gd name="T17" fmla="*/ 2 h 8"/>
                  <a:gd name="T18" fmla="*/ 2 w 6"/>
                  <a:gd name="T19" fmla="*/ 2 h 8"/>
                  <a:gd name="T20" fmla="*/ 2 w 6"/>
                  <a:gd name="T21" fmla="*/ 1 h 8"/>
                  <a:gd name="T22" fmla="*/ 3 w 6"/>
                  <a:gd name="T23" fmla="*/ 1 h 8"/>
                  <a:gd name="T24" fmla="*/ 3 w 6"/>
                  <a:gd name="T25" fmla="*/ 2 h 8"/>
                  <a:gd name="T26" fmla="*/ 3 w 6"/>
                  <a:gd name="T27" fmla="*/ 2 h 8"/>
                  <a:gd name="T28" fmla="*/ 5 w 6"/>
                  <a:gd name="T29" fmla="*/ 1 h 8"/>
                  <a:gd name="T30" fmla="*/ 5 w 6"/>
                  <a:gd name="T31" fmla="*/ 0 h 8"/>
                  <a:gd name="T32" fmla="*/ 5 w 6"/>
                  <a:gd name="T33" fmla="*/ 1 h 8"/>
                  <a:gd name="T34" fmla="*/ 6 w 6"/>
                  <a:gd name="T35" fmla="*/ 4 h 8"/>
                  <a:gd name="T36" fmla="*/ 6 w 6"/>
                  <a:gd name="T37" fmla="*/ 5 h 8"/>
                  <a:gd name="T38" fmla="*/ 6 w 6"/>
                  <a:gd name="T39" fmla="*/ 5 h 8"/>
                  <a:gd name="T40" fmla="*/ 6 w 6"/>
                  <a:gd name="T41" fmla="*/ 6 h 8"/>
                  <a:gd name="T42" fmla="*/ 5 w 6"/>
                  <a:gd name="T43" fmla="*/ 6 h 8"/>
                  <a:gd name="T44" fmla="*/ 5 w 6"/>
                  <a:gd name="T45" fmla="*/ 7 h 8"/>
                  <a:gd name="T46" fmla="*/ 5 w 6"/>
                  <a:gd name="T47" fmla="*/ 8 h 8"/>
                  <a:gd name="T48" fmla="*/ 2 w 6"/>
                  <a:gd name="T49" fmla="*/ 4 h 8"/>
                  <a:gd name="T50" fmla="*/ 2 w 6"/>
                  <a:gd name="T51" fmla="*/ 4 h 8"/>
                  <a:gd name="T52" fmla="*/ 3 w 6"/>
                  <a:gd name="T53" fmla="*/ 5 h 8"/>
                  <a:gd name="T54" fmla="*/ 4 w 6"/>
                  <a:gd name="T55" fmla="*/ 6 h 8"/>
                  <a:gd name="T56" fmla="*/ 4 w 6"/>
                  <a:gd name="T57" fmla="*/ 6 h 8"/>
                  <a:gd name="T58" fmla="*/ 4 w 6"/>
                  <a:gd name="T59" fmla="*/ 5 h 8"/>
                  <a:gd name="T60" fmla="*/ 4 w 6"/>
                  <a:gd name="T61" fmla="*/ 3 h 8"/>
                  <a:gd name="T62" fmla="*/ 5 w 6"/>
                  <a:gd name="T63" fmla="*/ 2 h 8"/>
                  <a:gd name="T64" fmla="*/ 4 w 6"/>
                  <a:gd name="T65" fmla="*/ 3 h 8"/>
                  <a:gd name="T66" fmla="*/ 4 w 6"/>
                  <a:gd name="T67" fmla="*/ 4 h 8"/>
                  <a:gd name="T68" fmla="*/ 3 w 6"/>
                  <a:gd name="T69" fmla="*/ 3 h 8"/>
                  <a:gd name="T70" fmla="*/ 3 w 6"/>
                  <a:gd name="T71" fmla="*/ 3 h 8"/>
                  <a:gd name="T72" fmla="*/ 2 w 6"/>
                  <a:gd name="T7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7"/>
                      <a:pt x="2" y="7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7"/>
                      <a:pt x="5" y="7"/>
                    </a:cubicBezTo>
                    <a:lnTo>
                      <a:pt x="5" y="8"/>
                    </a:lnTo>
                    <a:close/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7" name="Freeform 362"/>
              <p:cNvSpPr/>
              <p:nvPr/>
            </p:nvSpPr>
            <p:spPr bwMode="auto">
              <a:xfrm>
                <a:off x="3806" y="1947"/>
                <a:ext cx="56" cy="76"/>
              </a:xfrm>
              <a:custGeom>
                <a:avLst/>
                <a:gdLst>
                  <a:gd name="T0" fmla="*/ 23 w 24"/>
                  <a:gd name="T1" fmla="*/ 18 h 32"/>
                  <a:gd name="T2" fmla="*/ 23 w 24"/>
                  <a:gd name="T3" fmla="*/ 14 h 32"/>
                  <a:gd name="T4" fmla="*/ 22 w 24"/>
                  <a:gd name="T5" fmla="*/ 9 h 32"/>
                  <a:gd name="T6" fmla="*/ 17 w 24"/>
                  <a:gd name="T7" fmla="*/ 3 h 32"/>
                  <a:gd name="T8" fmla="*/ 17 w 24"/>
                  <a:gd name="T9" fmla="*/ 2 h 32"/>
                  <a:gd name="T10" fmla="*/ 12 w 24"/>
                  <a:gd name="T11" fmla="*/ 4 h 32"/>
                  <a:gd name="T12" fmla="*/ 13 w 24"/>
                  <a:gd name="T13" fmla="*/ 3 h 32"/>
                  <a:gd name="T14" fmla="*/ 7 w 24"/>
                  <a:gd name="T15" fmla="*/ 0 h 32"/>
                  <a:gd name="T16" fmla="*/ 8 w 24"/>
                  <a:gd name="T17" fmla="*/ 5 h 32"/>
                  <a:gd name="T18" fmla="*/ 7 w 24"/>
                  <a:gd name="T19" fmla="*/ 7 h 32"/>
                  <a:gd name="T20" fmla="*/ 6 w 24"/>
                  <a:gd name="T21" fmla="*/ 6 h 32"/>
                  <a:gd name="T22" fmla="*/ 6 w 24"/>
                  <a:gd name="T23" fmla="*/ 7 h 32"/>
                  <a:gd name="T24" fmla="*/ 4 w 24"/>
                  <a:gd name="T25" fmla="*/ 8 h 32"/>
                  <a:gd name="T26" fmla="*/ 1 w 24"/>
                  <a:gd name="T27" fmla="*/ 10 h 32"/>
                  <a:gd name="T28" fmla="*/ 0 w 24"/>
                  <a:gd name="T29" fmla="*/ 13 h 32"/>
                  <a:gd name="T30" fmla="*/ 0 w 24"/>
                  <a:gd name="T31" fmla="*/ 18 h 32"/>
                  <a:gd name="T32" fmla="*/ 0 w 24"/>
                  <a:gd name="T33" fmla="*/ 21 h 32"/>
                  <a:gd name="T34" fmla="*/ 5 w 24"/>
                  <a:gd name="T35" fmla="*/ 26 h 32"/>
                  <a:gd name="T36" fmla="*/ 4 w 24"/>
                  <a:gd name="T37" fmla="*/ 31 h 32"/>
                  <a:gd name="T38" fmla="*/ 10 w 24"/>
                  <a:gd name="T39" fmla="*/ 31 h 32"/>
                  <a:gd name="T40" fmla="*/ 14 w 24"/>
                  <a:gd name="T41" fmla="*/ 32 h 32"/>
                  <a:gd name="T42" fmla="*/ 16 w 24"/>
                  <a:gd name="T43" fmla="*/ 31 h 32"/>
                  <a:gd name="T44" fmla="*/ 18 w 24"/>
                  <a:gd name="T45" fmla="*/ 31 h 32"/>
                  <a:gd name="T46" fmla="*/ 18 w 24"/>
                  <a:gd name="T47" fmla="*/ 28 h 32"/>
                  <a:gd name="T48" fmla="*/ 21 w 24"/>
                  <a:gd name="T49" fmla="*/ 26 h 32"/>
                  <a:gd name="T50" fmla="*/ 16 w 24"/>
                  <a:gd name="T51" fmla="*/ 20 h 32"/>
                  <a:gd name="T52" fmla="*/ 22 w 24"/>
                  <a:gd name="T53" fmla="*/ 17 h 32"/>
                  <a:gd name="T54" fmla="*/ 23 w 24"/>
                  <a:gd name="T55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4" h="32">
                    <a:moveTo>
                      <a:pt x="23" y="18"/>
                    </a:moveTo>
                    <a:cubicBezTo>
                      <a:pt x="24" y="16"/>
                      <a:pt x="23" y="15"/>
                      <a:pt x="23" y="14"/>
                    </a:cubicBezTo>
                    <a:cubicBezTo>
                      <a:pt x="22" y="13"/>
                      <a:pt x="21" y="10"/>
                      <a:pt x="22" y="9"/>
                    </a:cubicBezTo>
                    <a:cubicBezTo>
                      <a:pt x="22" y="7"/>
                      <a:pt x="20" y="1"/>
                      <a:pt x="17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6" y="3"/>
                      <a:pt x="14" y="5"/>
                      <a:pt x="12" y="4"/>
                    </a:cubicBezTo>
                    <a:cubicBezTo>
                      <a:pt x="13" y="4"/>
                      <a:pt x="13" y="3"/>
                      <a:pt x="13" y="3"/>
                    </a:cubicBezTo>
                    <a:cubicBezTo>
                      <a:pt x="9" y="2"/>
                      <a:pt x="11" y="0"/>
                      <a:pt x="7" y="0"/>
                    </a:cubicBezTo>
                    <a:cubicBezTo>
                      <a:pt x="9" y="2"/>
                      <a:pt x="6" y="3"/>
                      <a:pt x="8" y="5"/>
                    </a:cubicBezTo>
                    <a:cubicBezTo>
                      <a:pt x="7" y="5"/>
                      <a:pt x="6" y="6"/>
                      <a:pt x="7" y="7"/>
                    </a:cubicBezTo>
                    <a:cubicBezTo>
                      <a:pt x="7" y="7"/>
                      <a:pt x="7" y="7"/>
                      <a:pt x="6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5" y="4"/>
                      <a:pt x="1" y="6"/>
                      <a:pt x="4" y="8"/>
                    </a:cubicBezTo>
                    <a:cubicBezTo>
                      <a:pt x="2" y="7"/>
                      <a:pt x="3" y="9"/>
                      <a:pt x="1" y="10"/>
                    </a:cubicBezTo>
                    <a:cubicBezTo>
                      <a:pt x="3" y="12"/>
                      <a:pt x="2" y="14"/>
                      <a:pt x="0" y="13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1" y="24"/>
                      <a:pt x="2" y="25"/>
                      <a:pt x="5" y="26"/>
                    </a:cubicBezTo>
                    <a:cubicBezTo>
                      <a:pt x="5" y="27"/>
                      <a:pt x="4" y="29"/>
                      <a:pt x="4" y="31"/>
                    </a:cubicBezTo>
                    <a:cubicBezTo>
                      <a:pt x="5" y="31"/>
                      <a:pt x="8" y="32"/>
                      <a:pt x="10" y="31"/>
                    </a:cubicBezTo>
                    <a:cubicBezTo>
                      <a:pt x="11" y="31"/>
                      <a:pt x="12" y="32"/>
                      <a:pt x="14" y="32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7" y="30"/>
                      <a:pt x="18" y="31"/>
                      <a:pt x="18" y="31"/>
                    </a:cubicBezTo>
                    <a:cubicBezTo>
                      <a:pt x="19" y="31"/>
                      <a:pt x="18" y="29"/>
                      <a:pt x="18" y="28"/>
                    </a:cubicBezTo>
                    <a:cubicBezTo>
                      <a:pt x="19" y="28"/>
                      <a:pt x="20" y="27"/>
                      <a:pt x="21" y="26"/>
                    </a:cubicBezTo>
                    <a:cubicBezTo>
                      <a:pt x="18" y="24"/>
                      <a:pt x="17" y="23"/>
                      <a:pt x="16" y="20"/>
                    </a:cubicBezTo>
                    <a:cubicBezTo>
                      <a:pt x="17" y="21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3" y="1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8" name="Freeform 363"/>
              <p:cNvSpPr>
                <a:spLocks noEditPoints="1"/>
              </p:cNvSpPr>
              <p:nvPr/>
            </p:nvSpPr>
            <p:spPr bwMode="auto">
              <a:xfrm>
                <a:off x="3803" y="1945"/>
                <a:ext cx="59" cy="78"/>
              </a:xfrm>
              <a:custGeom>
                <a:avLst/>
                <a:gdLst>
                  <a:gd name="T0" fmla="*/ 11 w 25"/>
                  <a:gd name="T1" fmla="*/ 33 h 33"/>
                  <a:gd name="T2" fmla="*/ 5 w 25"/>
                  <a:gd name="T3" fmla="*/ 33 h 33"/>
                  <a:gd name="T4" fmla="*/ 5 w 25"/>
                  <a:gd name="T5" fmla="*/ 27 h 33"/>
                  <a:gd name="T6" fmla="*/ 0 w 25"/>
                  <a:gd name="T7" fmla="*/ 13 h 33"/>
                  <a:gd name="T8" fmla="*/ 2 w 25"/>
                  <a:gd name="T9" fmla="*/ 12 h 33"/>
                  <a:gd name="T10" fmla="*/ 3 w 25"/>
                  <a:gd name="T11" fmla="*/ 10 h 33"/>
                  <a:gd name="T12" fmla="*/ 5 w 25"/>
                  <a:gd name="T13" fmla="*/ 6 h 33"/>
                  <a:gd name="T14" fmla="*/ 7 w 25"/>
                  <a:gd name="T15" fmla="*/ 7 h 33"/>
                  <a:gd name="T16" fmla="*/ 8 w 25"/>
                  <a:gd name="T17" fmla="*/ 3 h 33"/>
                  <a:gd name="T18" fmla="*/ 8 w 25"/>
                  <a:gd name="T19" fmla="*/ 0 h 33"/>
                  <a:gd name="T20" fmla="*/ 15 w 25"/>
                  <a:gd name="T21" fmla="*/ 3 h 33"/>
                  <a:gd name="T22" fmla="*/ 14 w 25"/>
                  <a:gd name="T23" fmla="*/ 5 h 33"/>
                  <a:gd name="T24" fmla="*/ 21 w 25"/>
                  <a:gd name="T25" fmla="*/ 0 h 33"/>
                  <a:gd name="T26" fmla="*/ 23 w 25"/>
                  <a:gd name="T27" fmla="*/ 10 h 33"/>
                  <a:gd name="T28" fmla="*/ 25 w 25"/>
                  <a:gd name="T29" fmla="*/ 16 h 33"/>
                  <a:gd name="T30" fmla="*/ 23 w 25"/>
                  <a:gd name="T31" fmla="*/ 19 h 33"/>
                  <a:gd name="T32" fmla="*/ 18 w 25"/>
                  <a:gd name="T33" fmla="*/ 22 h 33"/>
                  <a:gd name="T34" fmla="*/ 22 w 25"/>
                  <a:gd name="T35" fmla="*/ 28 h 33"/>
                  <a:gd name="T36" fmla="*/ 20 w 25"/>
                  <a:gd name="T37" fmla="*/ 30 h 33"/>
                  <a:gd name="T38" fmla="*/ 18 w 25"/>
                  <a:gd name="T39" fmla="*/ 32 h 33"/>
                  <a:gd name="T40" fmla="*/ 14 w 25"/>
                  <a:gd name="T41" fmla="*/ 33 h 33"/>
                  <a:gd name="T42" fmla="*/ 14 w 25"/>
                  <a:gd name="T43" fmla="*/ 32 h 33"/>
                  <a:gd name="T44" fmla="*/ 19 w 25"/>
                  <a:gd name="T45" fmla="*/ 31 h 33"/>
                  <a:gd name="T46" fmla="*/ 19 w 25"/>
                  <a:gd name="T47" fmla="*/ 29 h 33"/>
                  <a:gd name="T48" fmla="*/ 16 w 25"/>
                  <a:gd name="T49" fmla="*/ 21 h 33"/>
                  <a:gd name="T50" fmla="*/ 18 w 25"/>
                  <a:gd name="T51" fmla="*/ 21 h 33"/>
                  <a:gd name="T52" fmla="*/ 22 w 25"/>
                  <a:gd name="T53" fmla="*/ 16 h 33"/>
                  <a:gd name="T54" fmla="*/ 24 w 25"/>
                  <a:gd name="T55" fmla="*/ 18 h 33"/>
                  <a:gd name="T56" fmla="*/ 22 w 25"/>
                  <a:gd name="T57" fmla="*/ 13 h 33"/>
                  <a:gd name="T58" fmla="*/ 18 w 25"/>
                  <a:gd name="T59" fmla="*/ 4 h 33"/>
                  <a:gd name="T60" fmla="*/ 13 w 25"/>
                  <a:gd name="T61" fmla="*/ 6 h 33"/>
                  <a:gd name="T62" fmla="*/ 13 w 25"/>
                  <a:gd name="T63" fmla="*/ 4 h 33"/>
                  <a:gd name="T64" fmla="*/ 9 w 25"/>
                  <a:gd name="T65" fmla="*/ 2 h 33"/>
                  <a:gd name="T66" fmla="*/ 11 w 25"/>
                  <a:gd name="T67" fmla="*/ 6 h 33"/>
                  <a:gd name="T68" fmla="*/ 9 w 25"/>
                  <a:gd name="T69" fmla="*/ 8 h 33"/>
                  <a:gd name="T70" fmla="*/ 7 w 25"/>
                  <a:gd name="T71" fmla="*/ 8 h 33"/>
                  <a:gd name="T72" fmla="*/ 5 w 25"/>
                  <a:gd name="T73" fmla="*/ 7 h 33"/>
                  <a:gd name="T74" fmla="*/ 5 w 25"/>
                  <a:gd name="T75" fmla="*/ 9 h 33"/>
                  <a:gd name="T76" fmla="*/ 3 w 25"/>
                  <a:gd name="T77" fmla="*/ 11 h 33"/>
                  <a:gd name="T78" fmla="*/ 2 w 25"/>
                  <a:gd name="T79" fmla="*/ 19 h 33"/>
                  <a:gd name="T80" fmla="*/ 7 w 25"/>
                  <a:gd name="T81" fmla="*/ 26 h 33"/>
                  <a:gd name="T82" fmla="*/ 6 w 25"/>
                  <a:gd name="T83" fmla="*/ 31 h 33"/>
                  <a:gd name="T84" fmla="*/ 11 w 25"/>
                  <a:gd name="T8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33">
                    <a:moveTo>
                      <a:pt x="14" y="33"/>
                    </a:moveTo>
                    <a:cubicBezTo>
                      <a:pt x="13" y="33"/>
                      <a:pt x="13" y="33"/>
                      <a:pt x="12" y="33"/>
                    </a:cubicBezTo>
                    <a:cubicBezTo>
                      <a:pt x="12" y="33"/>
                      <a:pt x="11" y="33"/>
                      <a:pt x="11" y="33"/>
                    </a:cubicBezTo>
                    <a:cubicBezTo>
                      <a:pt x="10" y="33"/>
                      <a:pt x="9" y="33"/>
                      <a:pt x="7" y="33"/>
                    </a:cubicBezTo>
                    <a:cubicBezTo>
                      <a:pt x="6" y="33"/>
                      <a:pt x="6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0"/>
                      <a:pt x="5" y="29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2" y="26"/>
                      <a:pt x="2" y="26"/>
                      <a:pt x="1" y="22"/>
                    </a:cubicBezTo>
                    <a:cubicBezTo>
                      <a:pt x="0" y="21"/>
                      <a:pt x="0" y="19"/>
                      <a:pt x="0" y="1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3" y="13"/>
                      <a:pt x="3" y="12"/>
                      <a:pt x="2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3" y="11"/>
                      <a:pt x="3" y="10"/>
                      <a:pt x="3" y="10"/>
                    </a:cubicBezTo>
                    <a:cubicBezTo>
                      <a:pt x="3" y="9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7"/>
                    </a:cubicBezTo>
                    <a:cubicBezTo>
                      <a:pt x="3" y="7"/>
                      <a:pt x="4" y="6"/>
                      <a:pt x="5" y="6"/>
                    </a:cubicBezTo>
                    <a:cubicBezTo>
                      <a:pt x="6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1" y="2"/>
                    </a:cubicBezTo>
                    <a:cubicBezTo>
                      <a:pt x="12" y="2"/>
                      <a:pt x="12" y="3"/>
                      <a:pt x="14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5" y="5"/>
                      <a:pt x="16" y="4"/>
                      <a:pt x="17" y="3"/>
                    </a:cubicBezTo>
                    <a:cubicBezTo>
                      <a:pt x="17" y="3"/>
                      <a:pt x="18" y="3"/>
                      <a:pt x="18" y="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1" y="3"/>
                      <a:pt x="22" y="4"/>
                    </a:cubicBezTo>
                    <a:cubicBezTo>
                      <a:pt x="23" y="6"/>
                      <a:pt x="24" y="9"/>
                      <a:pt x="23" y="10"/>
                    </a:cubicBezTo>
                    <a:cubicBezTo>
                      <a:pt x="23" y="10"/>
                      <a:pt x="23" y="12"/>
                      <a:pt x="24" y="12"/>
                    </a:cubicBezTo>
                    <a:cubicBezTo>
                      <a:pt x="24" y="13"/>
                      <a:pt x="24" y="14"/>
                      <a:pt x="24" y="14"/>
                    </a:cubicBezTo>
                    <a:cubicBezTo>
                      <a:pt x="24" y="15"/>
                      <a:pt x="24" y="15"/>
                      <a:pt x="25" y="16"/>
                    </a:cubicBezTo>
                    <a:cubicBezTo>
                      <a:pt x="25" y="17"/>
                      <a:pt x="25" y="18"/>
                      <a:pt x="24" y="19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19"/>
                      <a:pt x="23" y="19"/>
                      <a:pt x="22" y="20"/>
                    </a:cubicBezTo>
                    <a:cubicBezTo>
                      <a:pt x="21" y="21"/>
                      <a:pt x="19" y="22"/>
                      <a:pt x="18" y="22"/>
                    </a:cubicBezTo>
                    <a:cubicBezTo>
                      <a:pt x="19" y="24"/>
                      <a:pt x="20" y="25"/>
                      <a:pt x="22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1" y="29"/>
                    </a:cubicBezTo>
                    <a:cubicBezTo>
                      <a:pt x="21" y="29"/>
                      <a:pt x="20" y="29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2"/>
                      <a:pt x="19" y="33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7" y="32"/>
                      <a:pt x="17" y="33"/>
                      <a:pt x="17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3"/>
                    </a:cubicBezTo>
                    <a:close/>
                    <a:moveTo>
                      <a:pt x="11" y="32"/>
                    </a:moveTo>
                    <a:cubicBezTo>
                      <a:pt x="12" y="32"/>
                      <a:pt x="12" y="32"/>
                      <a:pt x="13" y="32"/>
                    </a:cubicBezTo>
                    <a:cubicBezTo>
                      <a:pt x="13" y="32"/>
                      <a:pt x="14" y="32"/>
                      <a:pt x="14" y="32"/>
                    </a:cubicBezTo>
                    <a:cubicBezTo>
                      <a:pt x="15" y="32"/>
                      <a:pt x="16" y="32"/>
                      <a:pt x="16" y="31"/>
                    </a:cubicBezTo>
                    <a:cubicBezTo>
                      <a:pt x="16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0"/>
                      <a:pt x="18" y="30"/>
                      <a:pt x="19" y="29"/>
                    </a:cubicBezTo>
                    <a:cubicBezTo>
                      <a:pt x="19" y="29"/>
                      <a:pt x="20" y="28"/>
                      <a:pt x="20" y="27"/>
                    </a:cubicBezTo>
                    <a:cubicBezTo>
                      <a:pt x="20" y="27"/>
                      <a:pt x="21" y="27"/>
                      <a:pt x="21" y="27"/>
                    </a:cubicBezTo>
                    <a:cubicBezTo>
                      <a:pt x="19" y="26"/>
                      <a:pt x="17" y="24"/>
                      <a:pt x="16" y="21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1"/>
                      <a:pt x="17" y="21"/>
                      <a:pt x="18" y="21"/>
                    </a:cubicBezTo>
                    <a:cubicBezTo>
                      <a:pt x="19" y="21"/>
                      <a:pt x="20" y="20"/>
                      <a:pt x="21" y="19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3" y="18"/>
                      <a:pt x="24" y="18"/>
                      <a:pt x="24" y="18"/>
                    </a:cubicBezTo>
                    <a:cubicBezTo>
                      <a:pt x="24" y="17"/>
                      <a:pt x="24" y="17"/>
                      <a:pt x="23" y="16"/>
                    </a:cubicBezTo>
                    <a:cubicBezTo>
                      <a:pt x="23" y="16"/>
                      <a:pt x="23" y="15"/>
                      <a:pt x="23" y="15"/>
                    </a:cubicBezTo>
                    <a:cubicBezTo>
                      <a:pt x="23" y="14"/>
                      <a:pt x="23" y="13"/>
                      <a:pt x="22" y="13"/>
                    </a:cubicBezTo>
                    <a:cubicBezTo>
                      <a:pt x="22" y="11"/>
                      <a:pt x="22" y="10"/>
                      <a:pt x="22" y="10"/>
                    </a:cubicBezTo>
                    <a:cubicBezTo>
                      <a:pt x="22" y="9"/>
                      <a:pt x="22" y="6"/>
                      <a:pt x="21" y="5"/>
                    </a:cubicBezTo>
                    <a:cubicBezTo>
                      <a:pt x="20" y="4"/>
                      <a:pt x="19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1" y="3"/>
                      <a:pt x="10" y="3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9" y="4"/>
                      <a:pt x="9" y="4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8" y="7"/>
                      <a:pt x="8" y="7"/>
                      <a:pt x="9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4" y="10"/>
                      <a:pt x="4" y="11"/>
                      <a:pt x="3" y="11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20"/>
                      <a:pt x="2" y="21"/>
                      <a:pt x="2" y="22"/>
                    </a:cubicBezTo>
                    <a:cubicBezTo>
                      <a:pt x="3" y="25"/>
                      <a:pt x="3" y="25"/>
                      <a:pt x="6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6" y="28"/>
                    </a:cubicBezTo>
                    <a:cubicBezTo>
                      <a:pt x="6" y="29"/>
                      <a:pt x="6" y="30"/>
                      <a:pt x="6" y="31"/>
                    </a:cubicBezTo>
                    <a:cubicBezTo>
                      <a:pt x="6" y="31"/>
                      <a:pt x="7" y="31"/>
                      <a:pt x="7" y="31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1" y="32"/>
                      <a:pt x="11" y="32"/>
                      <a:pt x="11" y="3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09" name="Freeform 364"/>
              <p:cNvSpPr/>
              <p:nvPr/>
            </p:nvSpPr>
            <p:spPr bwMode="auto">
              <a:xfrm>
                <a:off x="3855" y="1943"/>
                <a:ext cx="64" cy="64"/>
              </a:xfrm>
              <a:custGeom>
                <a:avLst/>
                <a:gdLst>
                  <a:gd name="T0" fmla="*/ 25 w 27"/>
                  <a:gd name="T1" fmla="*/ 7 h 27"/>
                  <a:gd name="T2" fmla="*/ 26 w 27"/>
                  <a:gd name="T3" fmla="*/ 12 h 27"/>
                  <a:gd name="T4" fmla="*/ 25 w 27"/>
                  <a:gd name="T5" fmla="*/ 14 h 27"/>
                  <a:gd name="T6" fmla="*/ 25 w 27"/>
                  <a:gd name="T7" fmla="*/ 16 h 27"/>
                  <a:gd name="T8" fmla="*/ 27 w 27"/>
                  <a:gd name="T9" fmla="*/ 21 h 27"/>
                  <a:gd name="T10" fmla="*/ 23 w 27"/>
                  <a:gd name="T11" fmla="*/ 26 h 27"/>
                  <a:gd name="T12" fmla="*/ 22 w 27"/>
                  <a:gd name="T13" fmla="*/ 27 h 27"/>
                  <a:gd name="T14" fmla="*/ 20 w 27"/>
                  <a:gd name="T15" fmla="*/ 26 h 27"/>
                  <a:gd name="T16" fmla="*/ 15 w 27"/>
                  <a:gd name="T17" fmla="*/ 26 h 27"/>
                  <a:gd name="T18" fmla="*/ 11 w 27"/>
                  <a:gd name="T19" fmla="*/ 24 h 27"/>
                  <a:gd name="T20" fmla="*/ 7 w 27"/>
                  <a:gd name="T21" fmla="*/ 23 h 27"/>
                  <a:gd name="T22" fmla="*/ 2 w 27"/>
                  <a:gd name="T23" fmla="*/ 20 h 27"/>
                  <a:gd name="T24" fmla="*/ 1 w 27"/>
                  <a:gd name="T25" fmla="*/ 13 h 27"/>
                  <a:gd name="T26" fmla="*/ 1 w 27"/>
                  <a:gd name="T27" fmla="*/ 11 h 27"/>
                  <a:gd name="T28" fmla="*/ 0 w 27"/>
                  <a:gd name="T29" fmla="*/ 7 h 27"/>
                  <a:gd name="T30" fmla="*/ 1 w 27"/>
                  <a:gd name="T31" fmla="*/ 8 h 27"/>
                  <a:gd name="T32" fmla="*/ 1 w 27"/>
                  <a:gd name="T33" fmla="*/ 7 h 27"/>
                  <a:gd name="T34" fmla="*/ 1 w 27"/>
                  <a:gd name="T35" fmla="*/ 7 h 27"/>
                  <a:gd name="T36" fmla="*/ 13 w 27"/>
                  <a:gd name="T37" fmla="*/ 3 h 27"/>
                  <a:gd name="T38" fmla="*/ 12 w 27"/>
                  <a:gd name="T39" fmla="*/ 3 h 27"/>
                  <a:gd name="T40" fmla="*/ 15 w 27"/>
                  <a:gd name="T41" fmla="*/ 4 h 27"/>
                  <a:gd name="T42" fmla="*/ 19 w 27"/>
                  <a:gd name="T43" fmla="*/ 5 h 27"/>
                  <a:gd name="T44" fmla="*/ 25 w 27"/>
                  <a:gd name="T45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" h="27">
                    <a:moveTo>
                      <a:pt x="25" y="7"/>
                    </a:moveTo>
                    <a:cubicBezTo>
                      <a:pt x="26" y="8"/>
                      <a:pt x="26" y="10"/>
                      <a:pt x="26" y="12"/>
                    </a:cubicBezTo>
                    <a:cubicBezTo>
                      <a:pt x="26" y="12"/>
                      <a:pt x="25" y="13"/>
                      <a:pt x="25" y="14"/>
                    </a:cubicBezTo>
                    <a:cubicBezTo>
                      <a:pt x="24" y="14"/>
                      <a:pt x="25" y="15"/>
                      <a:pt x="25" y="16"/>
                    </a:cubicBezTo>
                    <a:cubicBezTo>
                      <a:pt x="25" y="18"/>
                      <a:pt x="27" y="19"/>
                      <a:pt x="27" y="21"/>
                    </a:cubicBezTo>
                    <a:cubicBezTo>
                      <a:pt x="27" y="21"/>
                      <a:pt x="24" y="25"/>
                      <a:pt x="23" y="26"/>
                    </a:cubicBezTo>
                    <a:cubicBezTo>
                      <a:pt x="22" y="26"/>
                      <a:pt x="24" y="27"/>
                      <a:pt x="22" y="27"/>
                    </a:cubicBezTo>
                    <a:cubicBezTo>
                      <a:pt x="22" y="27"/>
                      <a:pt x="21" y="26"/>
                      <a:pt x="20" y="26"/>
                    </a:cubicBezTo>
                    <a:cubicBezTo>
                      <a:pt x="18" y="25"/>
                      <a:pt x="17" y="27"/>
                      <a:pt x="15" y="26"/>
                    </a:cubicBezTo>
                    <a:cubicBezTo>
                      <a:pt x="14" y="25"/>
                      <a:pt x="12" y="25"/>
                      <a:pt x="11" y="24"/>
                    </a:cubicBezTo>
                    <a:cubicBezTo>
                      <a:pt x="10" y="23"/>
                      <a:pt x="9" y="20"/>
                      <a:pt x="7" y="23"/>
                    </a:cubicBezTo>
                    <a:cubicBezTo>
                      <a:pt x="6" y="21"/>
                      <a:pt x="4" y="18"/>
                      <a:pt x="2" y="20"/>
                    </a:cubicBezTo>
                    <a:cubicBezTo>
                      <a:pt x="3" y="18"/>
                      <a:pt x="1" y="15"/>
                      <a:pt x="1" y="13"/>
                    </a:cubicBezTo>
                    <a:cubicBezTo>
                      <a:pt x="1" y="12"/>
                      <a:pt x="0" y="11"/>
                      <a:pt x="1" y="11"/>
                    </a:cubicBezTo>
                    <a:cubicBezTo>
                      <a:pt x="1" y="10"/>
                      <a:pt x="1" y="9"/>
                      <a:pt x="0" y="7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12" y="0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5"/>
                      <a:pt x="13" y="5"/>
                      <a:pt x="15" y="4"/>
                    </a:cubicBezTo>
                    <a:cubicBezTo>
                      <a:pt x="16" y="4"/>
                      <a:pt x="17" y="5"/>
                      <a:pt x="19" y="5"/>
                    </a:cubicBezTo>
                    <a:cubicBezTo>
                      <a:pt x="21" y="5"/>
                      <a:pt x="25" y="3"/>
                      <a:pt x="25" y="7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0" name="Freeform 365"/>
              <p:cNvSpPr>
                <a:spLocks noEditPoints="1"/>
              </p:cNvSpPr>
              <p:nvPr/>
            </p:nvSpPr>
            <p:spPr bwMode="auto">
              <a:xfrm>
                <a:off x="3853" y="1947"/>
                <a:ext cx="66" cy="62"/>
              </a:xfrm>
              <a:custGeom>
                <a:avLst/>
                <a:gdLst>
                  <a:gd name="T0" fmla="*/ 21 w 28"/>
                  <a:gd name="T1" fmla="*/ 25 h 26"/>
                  <a:gd name="T2" fmla="*/ 19 w 28"/>
                  <a:gd name="T3" fmla="*/ 25 h 26"/>
                  <a:gd name="T4" fmla="*/ 14 w 28"/>
                  <a:gd name="T5" fmla="*/ 24 h 26"/>
                  <a:gd name="T6" fmla="*/ 11 w 28"/>
                  <a:gd name="T7" fmla="*/ 22 h 26"/>
                  <a:gd name="T8" fmla="*/ 9 w 28"/>
                  <a:gd name="T9" fmla="*/ 21 h 26"/>
                  <a:gd name="T10" fmla="*/ 8 w 28"/>
                  <a:gd name="T11" fmla="*/ 21 h 26"/>
                  <a:gd name="T12" fmla="*/ 3 w 28"/>
                  <a:gd name="T13" fmla="*/ 18 h 26"/>
                  <a:gd name="T14" fmla="*/ 2 w 28"/>
                  <a:gd name="T15" fmla="*/ 18 h 26"/>
                  <a:gd name="T16" fmla="*/ 2 w 28"/>
                  <a:gd name="T17" fmla="*/ 11 h 26"/>
                  <a:gd name="T18" fmla="*/ 1 w 28"/>
                  <a:gd name="T19" fmla="*/ 9 h 26"/>
                  <a:gd name="T20" fmla="*/ 1 w 28"/>
                  <a:gd name="T21" fmla="*/ 5 h 26"/>
                  <a:gd name="T22" fmla="*/ 1 w 28"/>
                  <a:gd name="T23" fmla="*/ 5 h 26"/>
                  <a:gd name="T24" fmla="*/ 1 w 28"/>
                  <a:gd name="T25" fmla="*/ 4 h 26"/>
                  <a:gd name="T26" fmla="*/ 12 w 28"/>
                  <a:gd name="T27" fmla="*/ 0 h 26"/>
                  <a:gd name="T28" fmla="*/ 15 w 28"/>
                  <a:gd name="T29" fmla="*/ 2 h 26"/>
                  <a:gd name="T30" fmla="*/ 15 w 28"/>
                  <a:gd name="T31" fmla="*/ 2 h 26"/>
                  <a:gd name="T32" fmla="*/ 20 w 28"/>
                  <a:gd name="T33" fmla="*/ 2 h 26"/>
                  <a:gd name="T34" fmla="*/ 20 w 28"/>
                  <a:gd name="T35" fmla="*/ 2 h 26"/>
                  <a:gd name="T36" fmla="*/ 23 w 28"/>
                  <a:gd name="T37" fmla="*/ 2 h 26"/>
                  <a:gd name="T38" fmla="*/ 27 w 28"/>
                  <a:gd name="T39" fmla="*/ 6 h 26"/>
                  <a:gd name="T40" fmla="*/ 27 w 28"/>
                  <a:gd name="T41" fmla="*/ 11 h 26"/>
                  <a:gd name="T42" fmla="*/ 26 w 28"/>
                  <a:gd name="T43" fmla="*/ 12 h 26"/>
                  <a:gd name="T44" fmla="*/ 28 w 28"/>
                  <a:gd name="T45" fmla="*/ 16 h 26"/>
                  <a:gd name="T46" fmla="*/ 25 w 28"/>
                  <a:gd name="T47" fmla="*/ 24 h 26"/>
                  <a:gd name="T48" fmla="*/ 24 w 28"/>
                  <a:gd name="T49" fmla="*/ 26 h 26"/>
                  <a:gd name="T50" fmla="*/ 20 w 28"/>
                  <a:gd name="T51" fmla="*/ 23 h 26"/>
                  <a:gd name="T52" fmla="*/ 22 w 28"/>
                  <a:gd name="T53" fmla="*/ 24 h 26"/>
                  <a:gd name="T54" fmla="*/ 24 w 28"/>
                  <a:gd name="T55" fmla="*/ 23 h 26"/>
                  <a:gd name="T56" fmla="*/ 26 w 28"/>
                  <a:gd name="T57" fmla="*/ 17 h 26"/>
                  <a:gd name="T58" fmla="*/ 25 w 28"/>
                  <a:gd name="T59" fmla="*/ 13 h 26"/>
                  <a:gd name="T60" fmla="*/ 26 w 28"/>
                  <a:gd name="T61" fmla="*/ 10 h 26"/>
                  <a:gd name="T62" fmla="*/ 26 w 28"/>
                  <a:gd name="T63" fmla="*/ 6 h 26"/>
                  <a:gd name="T64" fmla="*/ 23 w 28"/>
                  <a:gd name="T65" fmla="*/ 3 h 26"/>
                  <a:gd name="T66" fmla="*/ 20 w 28"/>
                  <a:gd name="T67" fmla="*/ 3 h 26"/>
                  <a:gd name="T68" fmla="*/ 20 w 28"/>
                  <a:gd name="T69" fmla="*/ 3 h 26"/>
                  <a:gd name="T70" fmla="*/ 16 w 28"/>
                  <a:gd name="T71" fmla="*/ 3 h 26"/>
                  <a:gd name="T72" fmla="*/ 14 w 28"/>
                  <a:gd name="T73" fmla="*/ 3 h 26"/>
                  <a:gd name="T74" fmla="*/ 12 w 28"/>
                  <a:gd name="T75" fmla="*/ 1 h 26"/>
                  <a:gd name="T76" fmla="*/ 3 w 28"/>
                  <a:gd name="T77" fmla="*/ 4 h 26"/>
                  <a:gd name="T78" fmla="*/ 3 w 28"/>
                  <a:gd name="T79" fmla="*/ 5 h 26"/>
                  <a:gd name="T80" fmla="*/ 3 w 28"/>
                  <a:gd name="T81" fmla="*/ 7 h 26"/>
                  <a:gd name="T82" fmla="*/ 2 w 28"/>
                  <a:gd name="T83" fmla="*/ 9 h 26"/>
                  <a:gd name="T84" fmla="*/ 3 w 28"/>
                  <a:gd name="T85" fmla="*/ 11 h 26"/>
                  <a:gd name="T86" fmla="*/ 4 w 28"/>
                  <a:gd name="T87" fmla="*/ 17 h 26"/>
                  <a:gd name="T88" fmla="*/ 8 w 28"/>
                  <a:gd name="T89" fmla="*/ 19 h 26"/>
                  <a:gd name="T90" fmla="*/ 12 w 28"/>
                  <a:gd name="T91" fmla="*/ 21 h 26"/>
                  <a:gd name="T92" fmla="*/ 15 w 28"/>
                  <a:gd name="T93" fmla="*/ 22 h 26"/>
                  <a:gd name="T94" fmla="*/ 17 w 28"/>
                  <a:gd name="T95" fmla="*/ 24 h 26"/>
                  <a:gd name="T96" fmla="*/ 20 w 28"/>
                  <a:gd name="T9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" h="26">
                    <a:moveTo>
                      <a:pt x="23" y="26"/>
                    </a:moveTo>
                    <a:cubicBezTo>
                      <a:pt x="23" y="26"/>
                      <a:pt x="22" y="25"/>
                      <a:pt x="21" y="25"/>
                    </a:cubicBezTo>
                    <a:cubicBezTo>
                      <a:pt x="21" y="25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19" y="25"/>
                    </a:cubicBezTo>
                    <a:cubicBezTo>
                      <a:pt x="18" y="25"/>
                      <a:pt x="16" y="25"/>
                      <a:pt x="15" y="24"/>
                    </a:cubicBezTo>
                    <a:cubicBezTo>
                      <a:pt x="15" y="24"/>
                      <a:pt x="15" y="24"/>
                      <a:pt x="14" y="24"/>
                    </a:cubicBezTo>
                    <a:cubicBezTo>
                      <a:pt x="13" y="23"/>
                      <a:pt x="12" y="23"/>
                      <a:pt x="12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0"/>
                      <a:pt x="9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7" y="21"/>
                      <a:pt x="7" y="20"/>
                    </a:cubicBezTo>
                    <a:cubicBezTo>
                      <a:pt x="6" y="19"/>
                      <a:pt x="5" y="17"/>
                      <a:pt x="3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6"/>
                      <a:pt x="2" y="15"/>
                      <a:pt x="2" y="13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11"/>
                      <a:pt x="1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1" y="7"/>
                      <a:pt x="1" y="7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9" y="0"/>
                      <a:pt x="12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1"/>
                      <a:pt x="17" y="1"/>
                      <a:pt x="18" y="2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1" y="2"/>
                      <a:pt x="21" y="2"/>
                    </a:cubicBezTo>
                    <a:cubicBezTo>
                      <a:pt x="22" y="2"/>
                      <a:pt x="23" y="2"/>
                      <a:pt x="23" y="2"/>
                    </a:cubicBezTo>
                    <a:cubicBezTo>
                      <a:pt x="24" y="2"/>
                      <a:pt x="26" y="2"/>
                      <a:pt x="27" y="4"/>
                    </a:cubicBezTo>
                    <a:cubicBezTo>
                      <a:pt x="27" y="5"/>
                      <a:pt x="27" y="5"/>
                      <a:pt x="27" y="6"/>
                    </a:cubicBezTo>
                    <a:cubicBezTo>
                      <a:pt x="28" y="7"/>
                      <a:pt x="28" y="9"/>
                      <a:pt x="28" y="10"/>
                    </a:cubicBezTo>
                    <a:cubicBezTo>
                      <a:pt x="28" y="10"/>
                      <a:pt x="27" y="11"/>
                      <a:pt x="27" y="11"/>
                    </a:cubicBezTo>
                    <a:cubicBezTo>
                      <a:pt x="27" y="11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7" y="13"/>
                      <a:pt x="27" y="14"/>
                      <a:pt x="27" y="14"/>
                    </a:cubicBezTo>
                    <a:cubicBezTo>
                      <a:pt x="27" y="15"/>
                      <a:pt x="27" y="15"/>
                      <a:pt x="28" y="16"/>
                    </a:cubicBezTo>
                    <a:cubicBezTo>
                      <a:pt x="28" y="17"/>
                      <a:pt x="28" y="18"/>
                      <a:pt x="28" y="19"/>
                    </a:cubicBezTo>
                    <a:cubicBezTo>
                      <a:pt x="28" y="20"/>
                      <a:pt x="25" y="24"/>
                      <a:pt x="25" y="24"/>
                    </a:cubicBezTo>
                    <a:cubicBezTo>
                      <a:pt x="25" y="24"/>
                      <a:pt x="25" y="25"/>
                      <a:pt x="25" y="25"/>
                    </a:cubicBezTo>
                    <a:cubicBezTo>
                      <a:pt x="24" y="25"/>
                      <a:pt x="24" y="26"/>
                      <a:pt x="24" y="26"/>
                    </a:cubicBezTo>
                    <a:lnTo>
                      <a:pt x="23" y="26"/>
                    </a:lnTo>
                    <a:close/>
                    <a:moveTo>
                      <a:pt x="20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2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4" y="23"/>
                    </a:cubicBezTo>
                    <a:cubicBezTo>
                      <a:pt x="24" y="23"/>
                      <a:pt x="27" y="19"/>
                      <a:pt x="27" y="19"/>
                    </a:cubicBezTo>
                    <a:cubicBezTo>
                      <a:pt x="27" y="18"/>
                      <a:pt x="27" y="17"/>
                      <a:pt x="26" y="17"/>
                    </a:cubicBezTo>
                    <a:cubicBezTo>
                      <a:pt x="26" y="16"/>
                      <a:pt x="25" y="15"/>
                      <a:pt x="26" y="14"/>
                    </a:cubicBezTo>
                    <a:cubicBezTo>
                      <a:pt x="26" y="14"/>
                      <a:pt x="25" y="13"/>
                      <a:pt x="25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1"/>
                      <a:pt x="25" y="11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9"/>
                      <a:pt x="26" y="7"/>
                      <a:pt x="26" y="6"/>
                    </a:cubicBezTo>
                    <a:cubicBezTo>
                      <a:pt x="26" y="6"/>
                      <a:pt x="26" y="5"/>
                      <a:pt x="26" y="5"/>
                    </a:cubicBezTo>
                    <a:cubicBezTo>
                      <a:pt x="26" y="4"/>
                      <a:pt x="25" y="3"/>
                      <a:pt x="23" y="3"/>
                    </a:cubicBezTo>
                    <a:cubicBezTo>
                      <a:pt x="23" y="3"/>
                      <a:pt x="22" y="3"/>
                      <a:pt x="22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5" y="3"/>
                      <a:pt x="14" y="3"/>
                      <a:pt x="14" y="3"/>
                    </a:cubicBezTo>
                    <a:cubicBezTo>
                      <a:pt x="12" y="3"/>
                      <a:pt x="12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1"/>
                      <a:pt x="6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3" y="11"/>
                      <a:pt x="3" y="12"/>
                      <a:pt x="3" y="13"/>
                    </a:cubicBezTo>
                    <a:cubicBezTo>
                      <a:pt x="4" y="14"/>
                      <a:pt x="4" y="15"/>
                      <a:pt x="4" y="17"/>
                    </a:cubicBezTo>
                    <a:cubicBezTo>
                      <a:pt x="6" y="17"/>
                      <a:pt x="7" y="18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1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7" y="24"/>
                      <a:pt x="17" y="24"/>
                    </a:cubicBezTo>
                    <a:cubicBezTo>
                      <a:pt x="18" y="24"/>
                      <a:pt x="18" y="23"/>
                      <a:pt x="18" y="23"/>
                    </a:cubicBezTo>
                    <a:cubicBezTo>
                      <a:pt x="19" y="23"/>
                      <a:pt x="20" y="23"/>
                      <a:pt x="20" y="2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1" name="Freeform 366"/>
              <p:cNvSpPr/>
              <p:nvPr/>
            </p:nvSpPr>
            <p:spPr bwMode="auto">
              <a:xfrm>
                <a:off x="3893" y="2073"/>
                <a:ext cx="43" cy="34"/>
              </a:xfrm>
              <a:custGeom>
                <a:avLst/>
                <a:gdLst>
                  <a:gd name="T0" fmla="*/ 2 w 18"/>
                  <a:gd name="T1" fmla="*/ 9 h 14"/>
                  <a:gd name="T2" fmla="*/ 3 w 18"/>
                  <a:gd name="T3" fmla="*/ 10 h 14"/>
                  <a:gd name="T4" fmla="*/ 2 w 18"/>
                  <a:gd name="T5" fmla="*/ 10 h 14"/>
                  <a:gd name="T6" fmla="*/ 9 w 18"/>
                  <a:gd name="T7" fmla="*/ 12 h 14"/>
                  <a:gd name="T8" fmla="*/ 8 w 18"/>
                  <a:gd name="T9" fmla="*/ 13 h 14"/>
                  <a:gd name="T10" fmla="*/ 11 w 18"/>
                  <a:gd name="T11" fmla="*/ 14 h 14"/>
                  <a:gd name="T12" fmla="*/ 7 w 18"/>
                  <a:gd name="T13" fmla="*/ 10 h 14"/>
                  <a:gd name="T14" fmla="*/ 8 w 18"/>
                  <a:gd name="T15" fmla="*/ 8 h 14"/>
                  <a:gd name="T16" fmla="*/ 9 w 18"/>
                  <a:gd name="T17" fmla="*/ 9 h 14"/>
                  <a:gd name="T18" fmla="*/ 8 w 18"/>
                  <a:gd name="T19" fmla="*/ 4 h 14"/>
                  <a:gd name="T20" fmla="*/ 9 w 18"/>
                  <a:gd name="T21" fmla="*/ 6 h 14"/>
                  <a:gd name="T22" fmla="*/ 9 w 18"/>
                  <a:gd name="T23" fmla="*/ 5 h 14"/>
                  <a:gd name="T24" fmla="*/ 11 w 18"/>
                  <a:gd name="T25" fmla="*/ 6 h 14"/>
                  <a:gd name="T26" fmla="*/ 10 w 18"/>
                  <a:gd name="T27" fmla="*/ 5 h 14"/>
                  <a:gd name="T28" fmla="*/ 11 w 18"/>
                  <a:gd name="T29" fmla="*/ 5 h 14"/>
                  <a:gd name="T30" fmla="*/ 10 w 18"/>
                  <a:gd name="T31" fmla="*/ 4 h 14"/>
                  <a:gd name="T32" fmla="*/ 15 w 18"/>
                  <a:gd name="T33" fmla="*/ 3 h 14"/>
                  <a:gd name="T34" fmla="*/ 16 w 18"/>
                  <a:gd name="T35" fmla="*/ 0 h 14"/>
                  <a:gd name="T36" fmla="*/ 13 w 18"/>
                  <a:gd name="T37" fmla="*/ 1 h 14"/>
                  <a:gd name="T38" fmla="*/ 8 w 18"/>
                  <a:gd name="T39" fmla="*/ 1 h 14"/>
                  <a:gd name="T40" fmla="*/ 4 w 18"/>
                  <a:gd name="T41" fmla="*/ 2 h 14"/>
                  <a:gd name="T42" fmla="*/ 3 w 18"/>
                  <a:gd name="T43" fmla="*/ 4 h 14"/>
                  <a:gd name="T44" fmla="*/ 2 w 18"/>
                  <a:gd name="T4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" h="14">
                    <a:moveTo>
                      <a:pt x="2" y="9"/>
                    </a:move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2" y="10"/>
                      <a:pt x="2" y="10"/>
                    </a:cubicBezTo>
                    <a:cubicBezTo>
                      <a:pt x="3" y="13"/>
                      <a:pt x="6" y="10"/>
                      <a:pt x="9" y="12"/>
                    </a:cubicBezTo>
                    <a:cubicBezTo>
                      <a:pt x="8" y="12"/>
                      <a:pt x="8" y="12"/>
                      <a:pt x="8" y="13"/>
                    </a:cubicBezTo>
                    <a:cubicBezTo>
                      <a:pt x="9" y="12"/>
                      <a:pt x="10" y="13"/>
                      <a:pt x="11" y="14"/>
                    </a:cubicBezTo>
                    <a:cubicBezTo>
                      <a:pt x="11" y="11"/>
                      <a:pt x="8" y="11"/>
                      <a:pt x="7" y="10"/>
                    </a:cubicBezTo>
                    <a:cubicBezTo>
                      <a:pt x="8" y="9"/>
                      <a:pt x="8" y="10"/>
                      <a:pt x="8" y="8"/>
                    </a:cubicBezTo>
                    <a:cubicBezTo>
                      <a:pt x="8" y="8"/>
                      <a:pt x="8" y="8"/>
                      <a:pt x="9" y="9"/>
                    </a:cubicBezTo>
                    <a:cubicBezTo>
                      <a:pt x="8" y="7"/>
                      <a:pt x="6" y="4"/>
                      <a:pt x="8" y="4"/>
                    </a:cubicBezTo>
                    <a:cubicBezTo>
                      <a:pt x="8" y="5"/>
                      <a:pt x="9" y="5"/>
                      <a:pt x="9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0" y="4"/>
                      <a:pt x="10" y="4"/>
                    </a:cubicBezTo>
                    <a:cubicBezTo>
                      <a:pt x="12" y="2"/>
                      <a:pt x="13" y="2"/>
                      <a:pt x="15" y="3"/>
                    </a:cubicBezTo>
                    <a:cubicBezTo>
                      <a:pt x="17" y="4"/>
                      <a:pt x="18" y="0"/>
                      <a:pt x="16" y="0"/>
                    </a:cubicBezTo>
                    <a:cubicBezTo>
                      <a:pt x="16" y="2"/>
                      <a:pt x="14" y="1"/>
                      <a:pt x="13" y="1"/>
                    </a:cubicBezTo>
                    <a:cubicBezTo>
                      <a:pt x="11" y="0"/>
                      <a:pt x="9" y="1"/>
                      <a:pt x="8" y="1"/>
                    </a:cubicBezTo>
                    <a:cubicBezTo>
                      <a:pt x="7" y="2"/>
                      <a:pt x="6" y="2"/>
                      <a:pt x="4" y="2"/>
                    </a:cubicBezTo>
                    <a:cubicBezTo>
                      <a:pt x="2" y="3"/>
                      <a:pt x="4" y="3"/>
                      <a:pt x="3" y="4"/>
                    </a:cubicBezTo>
                    <a:cubicBezTo>
                      <a:pt x="1" y="6"/>
                      <a:pt x="0" y="7"/>
                      <a:pt x="2" y="9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2" name="Freeform 367"/>
              <p:cNvSpPr>
                <a:spLocks noEditPoints="1"/>
              </p:cNvSpPr>
              <p:nvPr/>
            </p:nvSpPr>
            <p:spPr bwMode="auto">
              <a:xfrm>
                <a:off x="3891" y="2071"/>
                <a:ext cx="45" cy="40"/>
              </a:xfrm>
              <a:custGeom>
                <a:avLst/>
                <a:gdLst>
                  <a:gd name="T0" fmla="*/ 11 w 19"/>
                  <a:gd name="T1" fmla="*/ 15 h 17"/>
                  <a:gd name="T2" fmla="*/ 6 w 19"/>
                  <a:gd name="T3" fmla="*/ 15 h 17"/>
                  <a:gd name="T4" fmla="*/ 6 w 19"/>
                  <a:gd name="T5" fmla="*/ 13 h 17"/>
                  <a:gd name="T6" fmla="*/ 2 w 19"/>
                  <a:gd name="T7" fmla="*/ 11 h 17"/>
                  <a:gd name="T8" fmla="*/ 3 w 19"/>
                  <a:gd name="T9" fmla="*/ 5 h 17"/>
                  <a:gd name="T10" fmla="*/ 4 w 19"/>
                  <a:gd name="T11" fmla="*/ 4 h 17"/>
                  <a:gd name="T12" fmla="*/ 5 w 19"/>
                  <a:gd name="T13" fmla="*/ 3 h 17"/>
                  <a:gd name="T14" fmla="*/ 9 w 19"/>
                  <a:gd name="T15" fmla="*/ 2 h 17"/>
                  <a:gd name="T16" fmla="*/ 17 w 19"/>
                  <a:gd name="T17" fmla="*/ 1 h 17"/>
                  <a:gd name="T18" fmla="*/ 17 w 19"/>
                  <a:gd name="T19" fmla="*/ 0 h 17"/>
                  <a:gd name="T20" fmla="*/ 19 w 19"/>
                  <a:gd name="T21" fmla="*/ 3 h 17"/>
                  <a:gd name="T22" fmla="*/ 12 w 19"/>
                  <a:gd name="T23" fmla="*/ 5 h 17"/>
                  <a:gd name="T24" fmla="*/ 13 w 19"/>
                  <a:gd name="T25" fmla="*/ 6 h 17"/>
                  <a:gd name="T26" fmla="*/ 12 w 19"/>
                  <a:gd name="T27" fmla="*/ 7 h 17"/>
                  <a:gd name="T28" fmla="*/ 11 w 19"/>
                  <a:gd name="T29" fmla="*/ 7 h 17"/>
                  <a:gd name="T30" fmla="*/ 11 w 19"/>
                  <a:gd name="T31" fmla="*/ 9 h 17"/>
                  <a:gd name="T32" fmla="*/ 9 w 19"/>
                  <a:gd name="T33" fmla="*/ 7 h 17"/>
                  <a:gd name="T34" fmla="*/ 10 w 19"/>
                  <a:gd name="T35" fmla="*/ 9 h 17"/>
                  <a:gd name="T36" fmla="*/ 10 w 19"/>
                  <a:gd name="T37" fmla="*/ 10 h 17"/>
                  <a:gd name="T38" fmla="*/ 12 w 19"/>
                  <a:gd name="T39" fmla="*/ 15 h 17"/>
                  <a:gd name="T40" fmla="*/ 7 w 19"/>
                  <a:gd name="T41" fmla="*/ 12 h 17"/>
                  <a:gd name="T42" fmla="*/ 9 w 19"/>
                  <a:gd name="T43" fmla="*/ 12 h 17"/>
                  <a:gd name="T44" fmla="*/ 6 w 19"/>
                  <a:gd name="T45" fmla="*/ 10 h 17"/>
                  <a:gd name="T46" fmla="*/ 8 w 19"/>
                  <a:gd name="T47" fmla="*/ 10 h 17"/>
                  <a:gd name="T48" fmla="*/ 8 w 19"/>
                  <a:gd name="T49" fmla="*/ 9 h 17"/>
                  <a:gd name="T50" fmla="*/ 8 w 19"/>
                  <a:gd name="T51" fmla="*/ 8 h 17"/>
                  <a:gd name="T52" fmla="*/ 9 w 19"/>
                  <a:gd name="T53" fmla="*/ 4 h 17"/>
                  <a:gd name="T54" fmla="*/ 10 w 19"/>
                  <a:gd name="T55" fmla="*/ 4 h 17"/>
                  <a:gd name="T56" fmla="*/ 10 w 19"/>
                  <a:gd name="T57" fmla="*/ 4 h 17"/>
                  <a:gd name="T58" fmla="*/ 16 w 19"/>
                  <a:gd name="T59" fmla="*/ 3 h 17"/>
                  <a:gd name="T60" fmla="*/ 16 w 19"/>
                  <a:gd name="T61" fmla="*/ 3 h 17"/>
                  <a:gd name="T62" fmla="*/ 9 w 19"/>
                  <a:gd name="T63" fmla="*/ 3 h 17"/>
                  <a:gd name="T64" fmla="*/ 6 w 19"/>
                  <a:gd name="T65" fmla="*/ 4 h 17"/>
                  <a:gd name="T66" fmla="*/ 5 w 19"/>
                  <a:gd name="T67" fmla="*/ 5 h 17"/>
                  <a:gd name="T68" fmla="*/ 3 w 19"/>
                  <a:gd name="T69" fmla="*/ 10 h 17"/>
                  <a:gd name="T70" fmla="*/ 5 w 19"/>
                  <a:gd name="T71" fmla="*/ 11 h 17"/>
                  <a:gd name="T72" fmla="*/ 4 w 19"/>
                  <a:gd name="T73" fmla="*/ 11 h 17"/>
                  <a:gd name="T74" fmla="*/ 7 w 19"/>
                  <a:gd name="T75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" h="17">
                    <a:moveTo>
                      <a:pt x="12" y="17"/>
                    </a:move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4"/>
                      <a:pt x="10" y="14"/>
                      <a:pt x="9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4" y="13"/>
                      <a:pt x="3" y="13"/>
                      <a:pt x="2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2" y="7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4"/>
                      <a:pt x="4" y="4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10" y="1"/>
                      <a:pt x="13" y="0"/>
                      <a:pt x="14" y="1"/>
                    </a:cubicBezTo>
                    <a:cubicBezTo>
                      <a:pt x="15" y="2"/>
                      <a:pt x="16" y="2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1"/>
                      <a:pt x="19" y="3"/>
                    </a:cubicBezTo>
                    <a:cubicBezTo>
                      <a:pt x="19" y="4"/>
                      <a:pt x="17" y="5"/>
                      <a:pt x="16" y="5"/>
                    </a:cubicBezTo>
                    <a:cubicBezTo>
                      <a:pt x="14" y="4"/>
                      <a:pt x="13" y="4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10" y="8"/>
                      <a:pt x="10" y="9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11" y="12"/>
                      <a:pt x="13" y="13"/>
                      <a:pt x="12" y="15"/>
                    </a:cubicBezTo>
                    <a:lnTo>
                      <a:pt x="12" y="17"/>
                    </a:lnTo>
                    <a:close/>
                    <a:moveTo>
                      <a:pt x="7" y="12"/>
                    </a:moveTo>
                    <a:cubicBezTo>
                      <a:pt x="8" y="12"/>
                      <a:pt x="8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8" y="5"/>
                      <a:pt x="8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3"/>
                      <a:pt x="13" y="3"/>
                      <a:pt x="14" y="3"/>
                    </a:cubicBezTo>
                    <a:cubicBezTo>
                      <a:pt x="15" y="3"/>
                      <a:pt x="15" y="3"/>
                      <a:pt x="16" y="3"/>
                    </a:cubicBezTo>
                    <a:cubicBezTo>
                      <a:pt x="17" y="4"/>
                      <a:pt x="17" y="3"/>
                      <a:pt x="18" y="2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2" y="2"/>
                      <a:pt x="10" y="2"/>
                      <a:pt x="9" y="3"/>
                    </a:cubicBezTo>
                    <a:cubicBezTo>
                      <a:pt x="8" y="3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8"/>
                      <a:pt x="2" y="8"/>
                      <a:pt x="3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5" y="12"/>
                      <a:pt x="6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3" name="Freeform 368"/>
              <p:cNvSpPr/>
              <p:nvPr/>
            </p:nvSpPr>
            <p:spPr bwMode="auto">
              <a:xfrm>
                <a:off x="3898" y="2099"/>
                <a:ext cx="19" cy="17"/>
              </a:xfrm>
              <a:custGeom>
                <a:avLst/>
                <a:gdLst>
                  <a:gd name="T0" fmla="*/ 3 w 8"/>
                  <a:gd name="T1" fmla="*/ 1 h 7"/>
                  <a:gd name="T2" fmla="*/ 3 w 8"/>
                  <a:gd name="T3" fmla="*/ 6 h 7"/>
                  <a:gd name="T4" fmla="*/ 3 w 8"/>
                  <a:gd name="T5" fmla="*/ 5 h 7"/>
                  <a:gd name="T6" fmla="*/ 4 w 8"/>
                  <a:gd name="T7" fmla="*/ 7 h 7"/>
                  <a:gd name="T8" fmla="*/ 5 w 8"/>
                  <a:gd name="T9" fmla="*/ 6 h 7"/>
                  <a:gd name="T10" fmla="*/ 6 w 8"/>
                  <a:gd name="T11" fmla="*/ 7 h 7"/>
                  <a:gd name="T12" fmla="*/ 5 w 8"/>
                  <a:gd name="T13" fmla="*/ 3 h 7"/>
                  <a:gd name="T14" fmla="*/ 7 w 8"/>
                  <a:gd name="T15" fmla="*/ 3 h 7"/>
                  <a:gd name="T16" fmla="*/ 3 w 8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7">
                    <a:moveTo>
                      <a:pt x="3" y="1"/>
                    </a:moveTo>
                    <a:cubicBezTo>
                      <a:pt x="0" y="0"/>
                      <a:pt x="3" y="4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6"/>
                      <a:pt x="6" y="7"/>
                      <a:pt x="6" y="7"/>
                    </a:cubicBezTo>
                    <a:cubicBezTo>
                      <a:pt x="6" y="6"/>
                      <a:pt x="6" y="4"/>
                      <a:pt x="5" y="3"/>
                    </a:cubicBezTo>
                    <a:cubicBezTo>
                      <a:pt x="6" y="4"/>
                      <a:pt x="8" y="4"/>
                      <a:pt x="7" y="3"/>
                    </a:cubicBezTo>
                    <a:cubicBezTo>
                      <a:pt x="6" y="1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4" name="Freeform 369"/>
              <p:cNvSpPr>
                <a:spLocks noEditPoints="1"/>
              </p:cNvSpPr>
              <p:nvPr/>
            </p:nvSpPr>
            <p:spPr bwMode="auto">
              <a:xfrm>
                <a:off x="3898" y="2099"/>
                <a:ext cx="21" cy="29"/>
              </a:xfrm>
              <a:custGeom>
                <a:avLst/>
                <a:gdLst>
                  <a:gd name="T0" fmla="*/ 9 w 9"/>
                  <a:gd name="T1" fmla="*/ 12 h 12"/>
                  <a:gd name="T2" fmla="*/ 6 w 9"/>
                  <a:gd name="T3" fmla="*/ 7 h 12"/>
                  <a:gd name="T4" fmla="*/ 5 w 9"/>
                  <a:gd name="T5" fmla="*/ 7 h 12"/>
                  <a:gd name="T6" fmla="*/ 5 w 9"/>
                  <a:gd name="T7" fmla="*/ 7 h 12"/>
                  <a:gd name="T8" fmla="*/ 5 w 9"/>
                  <a:gd name="T9" fmla="*/ 7 h 12"/>
                  <a:gd name="T10" fmla="*/ 5 w 9"/>
                  <a:gd name="T11" fmla="*/ 7 h 12"/>
                  <a:gd name="T12" fmla="*/ 4 w 9"/>
                  <a:gd name="T13" fmla="*/ 9 h 12"/>
                  <a:gd name="T14" fmla="*/ 4 w 9"/>
                  <a:gd name="T15" fmla="*/ 7 h 12"/>
                  <a:gd name="T16" fmla="*/ 3 w 9"/>
                  <a:gd name="T17" fmla="*/ 6 h 12"/>
                  <a:gd name="T18" fmla="*/ 3 w 9"/>
                  <a:gd name="T19" fmla="*/ 8 h 12"/>
                  <a:gd name="T20" fmla="*/ 2 w 9"/>
                  <a:gd name="T21" fmla="*/ 6 h 12"/>
                  <a:gd name="T22" fmla="*/ 2 w 9"/>
                  <a:gd name="T23" fmla="*/ 5 h 12"/>
                  <a:gd name="T24" fmla="*/ 1 w 9"/>
                  <a:gd name="T25" fmla="*/ 1 h 12"/>
                  <a:gd name="T26" fmla="*/ 3 w 9"/>
                  <a:gd name="T27" fmla="*/ 0 h 12"/>
                  <a:gd name="T28" fmla="*/ 4 w 9"/>
                  <a:gd name="T29" fmla="*/ 0 h 12"/>
                  <a:gd name="T30" fmla="*/ 8 w 9"/>
                  <a:gd name="T31" fmla="*/ 3 h 12"/>
                  <a:gd name="T32" fmla="*/ 8 w 9"/>
                  <a:gd name="T33" fmla="*/ 4 h 12"/>
                  <a:gd name="T34" fmla="*/ 6 w 9"/>
                  <a:gd name="T35" fmla="*/ 5 h 12"/>
                  <a:gd name="T36" fmla="*/ 7 w 9"/>
                  <a:gd name="T37" fmla="*/ 7 h 12"/>
                  <a:gd name="T38" fmla="*/ 9 w 9"/>
                  <a:gd name="T39" fmla="*/ 12 h 12"/>
                  <a:gd name="T40" fmla="*/ 4 w 9"/>
                  <a:gd name="T41" fmla="*/ 3 h 12"/>
                  <a:gd name="T42" fmla="*/ 4 w 9"/>
                  <a:gd name="T43" fmla="*/ 5 h 12"/>
                  <a:gd name="T44" fmla="*/ 4 w 9"/>
                  <a:gd name="T45" fmla="*/ 6 h 12"/>
                  <a:gd name="T46" fmla="*/ 4 w 9"/>
                  <a:gd name="T47" fmla="*/ 6 h 12"/>
                  <a:gd name="T48" fmla="*/ 5 w 9"/>
                  <a:gd name="T49" fmla="*/ 6 h 12"/>
                  <a:gd name="T50" fmla="*/ 5 w 9"/>
                  <a:gd name="T51" fmla="*/ 5 h 12"/>
                  <a:gd name="T52" fmla="*/ 5 w 9"/>
                  <a:gd name="T53" fmla="*/ 3 h 12"/>
                  <a:gd name="T54" fmla="*/ 4 w 9"/>
                  <a:gd name="T55" fmla="*/ 2 h 12"/>
                  <a:gd name="T56" fmla="*/ 4 w 9"/>
                  <a:gd name="T57" fmla="*/ 2 h 12"/>
                  <a:gd name="T58" fmla="*/ 3 w 9"/>
                  <a:gd name="T59" fmla="*/ 1 h 12"/>
                  <a:gd name="T60" fmla="*/ 3 w 9"/>
                  <a:gd name="T61" fmla="*/ 1 h 12"/>
                  <a:gd name="T62" fmla="*/ 2 w 9"/>
                  <a:gd name="T63" fmla="*/ 2 h 12"/>
                  <a:gd name="T64" fmla="*/ 3 w 9"/>
                  <a:gd name="T65" fmla="*/ 4 h 12"/>
                  <a:gd name="T66" fmla="*/ 3 w 9"/>
                  <a:gd name="T67" fmla="*/ 4 h 12"/>
                  <a:gd name="T68" fmla="*/ 4 w 9"/>
                  <a:gd name="T69" fmla="*/ 3 h 12"/>
                  <a:gd name="T70" fmla="*/ 5 w 9"/>
                  <a:gd name="T71" fmla="*/ 2 h 12"/>
                  <a:gd name="T72" fmla="*/ 6 w 9"/>
                  <a:gd name="T73" fmla="*/ 3 h 12"/>
                  <a:gd name="T74" fmla="*/ 6 w 9"/>
                  <a:gd name="T75" fmla="*/ 3 h 12"/>
                  <a:gd name="T76" fmla="*/ 5 w 9"/>
                  <a:gd name="T7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" h="12">
                    <a:moveTo>
                      <a:pt x="9" y="12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3" y="7"/>
                      <a:pt x="3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1" y="4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1"/>
                      <a:pt x="7" y="1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7" y="5"/>
                      <a:pt x="6" y="5"/>
                    </a:cubicBezTo>
                    <a:cubicBezTo>
                      <a:pt x="7" y="5"/>
                      <a:pt x="7" y="6"/>
                      <a:pt x="7" y="7"/>
                    </a:cubicBezTo>
                    <a:lnTo>
                      <a:pt x="9" y="12"/>
                    </a:lnTo>
                    <a:close/>
                    <a:moveTo>
                      <a:pt x="4" y="3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4" y="3"/>
                    </a:lnTo>
                    <a:close/>
                    <a:moveTo>
                      <a:pt x="5" y="2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2"/>
                      <a:pt x="5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5" name="Freeform 370"/>
              <p:cNvSpPr/>
              <p:nvPr/>
            </p:nvSpPr>
            <p:spPr bwMode="auto">
              <a:xfrm>
                <a:off x="3922" y="2080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6" name="Freeform 371"/>
              <p:cNvSpPr/>
              <p:nvPr/>
            </p:nvSpPr>
            <p:spPr bwMode="auto">
              <a:xfrm>
                <a:off x="3919" y="2078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1 w 3"/>
                  <a:gd name="T3" fmla="*/ 2 h 3"/>
                  <a:gd name="T4" fmla="*/ 1 w 3"/>
                  <a:gd name="T5" fmla="*/ 2 h 3"/>
                  <a:gd name="T6" fmla="*/ 0 w 3"/>
                  <a:gd name="T7" fmla="*/ 1 h 3"/>
                  <a:gd name="T8" fmla="*/ 1 w 3"/>
                  <a:gd name="T9" fmla="*/ 1 h 3"/>
                  <a:gd name="T10" fmla="*/ 1 w 3"/>
                  <a:gd name="T11" fmla="*/ 1 h 3"/>
                  <a:gd name="T12" fmla="*/ 3 w 3"/>
                  <a:gd name="T13" fmla="*/ 0 h 3"/>
                  <a:gd name="T14" fmla="*/ 2 w 3"/>
                  <a:gd name="T15" fmla="*/ 1 h 3"/>
                  <a:gd name="T16" fmla="*/ 2 w 3"/>
                  <a:gd name="T17" fmla="*/ 2 h 3"/>
                  <a:gd name="T18" fmla="*/ 2 w 3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7" name="Freeform 372"/>
              <p:cNvSpPr/>
              <p:nvPr/>
            </p:nvSpPr>
            <p:spPr bwMode="auto">
              <a:xfrm>
                <a:off x="3912" y="2092"/>
                <a:ext cx="10" cy="12"/>
              </a:xfrm>
              <a:custGeom>
                <a:avLst/>
                <a:gdLst>
                  <a:gd name="T0" fmla="*/ 4 w 4"/>
                  <a:gd name="T1" fmla="*/ 4 h 5"/>
                  <a:gd name="T2" fmla="*/ 0 w 4"/>
                  <a:gd name="T3" fmla="*/ 2 h 5"/>
                  <a:gd name="T4" fmla="*/ 4 w 4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4"/>
                    </a:moveTo>
                    <a:cubicBezTo>
                      <a:pt x="4" y="3"/>
                      <a:pt x="2" y="0"/>
                      <a:pt x="0" y="2"/>
                    </a:cubicBezTo>
                    <a:cubicBezTo>
                      <a:pt x="1" y="3"/>
                      <a:pt x="4" y="5"/>
                      <a:pt x="4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8" name="Freeform 373"/>
              <p:cNvSpPr/>
              <p:nvPr/>
            </p:nvSpPr>
            <p:spPr bwMode="auto">
              <a:xfrm>
                <a:off x="3910" y="2095"/>
                <a:ext cx="14" cy="9"/>
              </a:xfrm>
              <a:custGeom>
                <a:avLst/>
                <a:gdLst>
                  <a:gd name="T0" fmla="*/ 5 w 6"/>
                  <a:gd name="T1" fmla="*/ 4 h 4"/>
                  <a:gd name="T2" fmla="*/ 5 w 6"/>
                  <a:gd name="T3" fmla="*/ 4 h 4"/>
                  <a:gd name="T4" fmla="*/ 2 w 6"/>
                  <a:gd name="T5" fmla="*/ 2 h 4"/>
                  <a:gd name="T6" fmla="*/ 1 w 6"/>
                  <a:gd name="T7" fmla="*/ 1 h 4"/>
                  <a:gd name="T8" fmla="*/ 0 w 6"/>
                  <a:gd name="T9" fmla="*/ 1 h 4"/>
                  <a:gd name="T10" fmla="*/ 1 w 6"/>
                  <a:gd name="T11" fmla="*/ 0 h 4"/>
                  <a:gd name="T12" fmla="*/ 2 w 6"/>
                  <a:gd name="T13" fmla="*/ 0 h 4"/>
                  <a:gd name="T14" fmla="*/ 6 w 6"/>
                  <a:gd name="T15" fmla="*/ 3 h 4"/>
                  <a:gd name="T16" fmla="*/ 6 w 6"/>
                  <a:gd name="T17" fmla="*/ 4 h 4"/>
                  <a:gd name="T18" fmla="*/ 6 w 6"/>
                  <a:gd name="T19" fmla="*/ 4 h 4"/>
                  <a:gd name="T20" fmla="*/ 5 w 6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5" y="4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5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4"/>
                      <a:pt x="5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19" name="Freeform 374"/>
              <p:cNvSpPr/>
              <p:nvPr/>
            </p:nvSpPr>
            <p:spPr bwMode="auto">
              <a:xfrm>
                <a:off x="3808" y="2026"/>
                <a:ext cx="78" cy="81"/>
              </a:xfrm>
              <a:custGeom>
                <a:avLst/>
                <a:gdLst>
                  <a:gd name="T0" fmla="*/ 19 w 33"/>
                  <a:gd name="T1" fmla="*/ 6 h 34"/>
                  <a:gd name="T2" fmla="*/ 20 w 33"/>
                  <a:gd name="T3" fmla="*/ 6 h 34"/>
                  <a:gd name="T4" fmla="*/ 19 w 33"/>
                  <a:gd name="T5" fmla="*/ 3 h 34"/>
                  <a:gd name="T6" fmla="*/ 19 w 33"/>
                  <a:gd name="T7" fmla="*/ 2 h 34"/>
                  <a:gd name="T8" fmla="*/ 14 w 33"/>
                  <a:gd name="T9" fmla="*/ 0 h 34"/>
                  <a:gd name="T10" fmla="*/ 10 w 33"/>
                  <a:gd name="T11" fmla="*/ 3 h 34"/>
                  <a:gd name="T12" fmla="*/ 7 w 33"/>
                  <a:gd name="T13" fmla="*/ 4 h 34"/>
                  <a:gd name="T14" fmla="*/ 5 w 33"/>
                  <a:gd name="T15" fmla="*/ 3 h 34"/>
                  <a:gd name="T16" fmla="*/ 2 w 33"/>
                  <a:gd name="T17" fmla="*/ 7 h 34"/>
                  <a:gd name="T18" fmla="*/ 1 w 33"/>
                  <a:gd name="T19" fmla="*/ 9 h 34"/>
                  <a:gd name="T20" fmla="*/ 3 w 33"/>
                  <a:gd name="T21" fmla="*/ 12 h 34"/>
                  <a:gd name="T22" fmla="*/ 6 w 33"/>
                  <a:gd name="T23" fmla="*/ 11 h 34"/>
                  <a:gd name="T24" fmla="*/ 10 w 33"/>
                  <a:gd name="T25" fmla="*/ 12 h 34"/>
                  <a:gd name="T26" fmla="*/ 13 w 33"/>
                  <a:gd name="T27" fmla="*/ 18 h 34"/>
                  <a:gd name="T28" fmla="*/ 16 w 33"/>
                  <a:gd name="T29" fmla="*/ 20 h 34"/>
                  <a:gd name="T30" fmla="*/ 19 w 33"/>
                  <a:gd name="T31" fmla="*/ 22 h 34"/>
                  <a:gd name="T32" fmla="*/ 24 w 33"/>
                  <a:gd name="T33" fmla="*/ 26 h 34"/>
                  <a:gd name="T34" fmla="*/ 26 w 33"/>
                  <a:gd name="T35" fmla="*/ 29 h 34"/>
                  <a:gd name="T36" fmla="*/ 25 w 33"/>
                  <a:gd name="T37" fmla="*/ 31 h 34"/>
                  <a:gd name="T38" fmla="*/ 27 w 33"/>
                  <a:gd name="T39" fmla="*/ 30 h 34"/>
                  <a:gd name="T40" fmla="*/ 28 w 33"/>
                  <a:gd name="T41" fmla="*/ 28 h 34"/>
                  <a:gd name="T42" fmla="*/ 27 w 33"/>
                  <a:gd name="T43" fmla="*/ 26 h 34"/>
                  <a:gd name="T44" fmla="*/ 32 w 33"/>
                  <a:gd name="T45" fmla="*/ 26 h 34"/>
                  <a:gd name="T46" fmla="*/ 25 w 33"/>
                  <a:gd name="T47" fmla="*/ 21 h 34"/>
                  <a:gd name="T48" fmla="*/ 24 w 33"/>
                  <a:gd name="T49" fmla="*/ 19 h 34"/>
                  <a:gd name="T50" fmla="*/ 21 w 33"/>
                  <a:gd name="T51" fmla="*/ 17 h 34"/>
                  <a:gd name="T52" fmla="*/ 19 w 33"/>
                  <a:gd name="T53" fmla="*/ 13 h 34"/>
                  <a:gd name="T54" fmla="*/ 16 w 33"/>
                  <a:gd name="T55" fmla="*/ 9 h 34"/>
                  <a:gd name="T56" fmla="*/ 19 w 33"/>
                  <a:gd name="T57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" h="34">
                    <a:moveTo>
                      <a:pt x="19" y="6"/>
                    </a:moveTo>
                    <a:cubicBezTo>
                      <a:pt x="19" y="6"/>
                      <a:pt x="20" y="6"/>
                      <a:pt x="20" y="6"/>
                    </a:cubicBezTo>
                    <a:cubicBezTo>
                      <a:pt x="19" y="5"/>
                      <a:pt x="19" y="4"/>
                      <a:pt x="19" y="3"/>
                    </a:cubicBezTo>
                    <a:cubicBezTo>
                      <a:pt x="19" y="3"/>
                      <a:pt x="19" y="3"/>
                      <a:pt x="19" y="2"/>
                    </a:cubicBezTo>
                    <a:cubicBezTo>
                      <a:pt x="18" y="2"/>
                      <a:pt x="15" y="0"/>
                      <a:pt x="14" y="0"/>
                    </a:cubicBezTo>
                    <a:cubicBezTo>
                      <a:pt x="11" y="1"/>
                      <a:pt x="10" y="1"/>
                      <a:pt x="10" y="3"/>
                    </a:cubicBezTo>
                    <a:cubicBezTo>
                      <a:pt x="8" y="2"/>
                      <a:pt x="7" y="2"/>
                      <a:pt x="7" y="4"/>
                    </a:cubicBezTo>
                    <a:cubicBezTo>
                      <a:pt x="6" y="4"/>
                      <a:pt x="6" y="3"/>
                      <a:pt x="5" y="3"/>
                    </a:cubicBezTo>
                    <a:cubicBezTo>
                      <a:pt x="4" y="5"/>
                      <a:pt x="0" y="4"/>
                      <a:pt x="2" y="7"/>
                    </a:cubicBezTo>
                    <a:cubicBezTo>
                      <a:pt x="2" y="7"/>
                      <a:pt x="1" y="8"/>
                      <a:pt x="1" y="9"/>
                    </a:cubicBezTo>
                    <a:cubicBezTo>
                      <a:pt x="2" y="11"/>
                      <a:pt x="3" y="11"/>
                      <a:pt x="3" y="12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9" y="11"/>
                      <a:pt x="10" y="12"/>
                    </a:cubicBezTo>
                    <a:cubicBezTo>
                      <a:pt x="11" y="12"/>
                      <a:pt x="10" y="17"/>
                      <a:pt x="13" y="18"/>
                    </a:cubicBezTo>
                    <a:cubicBezTo>
                      <a:pt x="15" y="18"/>
                      <a:pt x="16" y="19"/>
                      <a:pt x="16" y="20"/>
                    </a:cubicBezTo>
                    <a:cubicBezTo>
                      <a:pt x="18" y="22"/>
                      <a:pt x="18" y="21"/>
                      <a:pt x="19" y="22"/>
                    </a:cubicBezTo>
                    <a:cubicBezTo>
                      <a:pt x="21" y="23"/>
                      <a:pt x="23" y="26"/>
                      <a:pt x="24" y="26"/>
                    </a:cubicBezTo>
                    <a:cubicBezTo>
                      <a:pt x="25" y="27"/>
                      <a:pt x="25" y="28"/>
                      <a:pt x="26" y="29"/>
                    </a:cubicBezTo>
                    <a:cubicBezTo>
                      <a:pt x="26" y="31"/>
                      <a:pt x="25" y="30"/>
                      <a:pt x="25" y="31"/>
                    </a:cubicBezTo>
                    <a:cubicBezTo>
                      <a:pt x="24" y="34"/>
                      <a:pt x="27" y="33"/>
                      <a:pt x="27" y="30"/>
                    </a:cubicBezTo>
                    <a:cubicBezTo>
                      <a:pt x="27" y="29"/>
                      <a:pt x="28" y="30"/>
                      <a:pt x="28" y="28"/>
                    </a:cubicBezTo>
                    <a:cubicBezTo>
                      <a:pt x="28" y="27"/>
                      <a:pt x="27" y="27"/>
                      <a:pt x="27" y="26"/>
                    </a:cubicBezTo>
                    <a:cubicBezTo>
                      <a:pt x="28" y="23"/>
                      <a:pt x="30" y="24"/>
                      <a:pt x="32" y="26"/>
                    </a:cubicBezTo>
                    <a:cubicBezTo>
                      <a:pt x="33" y="23"/>
                      <a:pt x="27" y="22"/>
                      <a:pt x="25" y="21"/>
                    </a:cubicBezTo>
                    <a:cubicBezTo>
                      <a:pt x="24" y="20"/>
                      <a:pt x="27" y="19"/>
                      <a:pt x="24" y="19"/>
                    </a:cubicBezTo>
                    <a:cubicBezTo>
                      <a:pt x="23" y="20"/>
                      <a:pt x="22" y="18"/>
                      <a:pt x="21" y="17"/>
                    </a:cubicBezTo>
                    <a:cubicBezTo>
                      <a:pt x="20" y="16"/>
                      <a:pt x="20" y="14"/>
                      <a:pt x="19" y="13"/>
                    </a:cubicBezTo>
                    <a:cubicBezTo>
                      <a:pt x="18" y="11"/>
                      <a:pt x="16" y="12"/>
                      <a:pt x="16" y="9"/>
                    </a:cubicBezTo>
                    <a:cubicBezTo>
                      <a:pt x="15" y="8"/>
                      <a:pt x="18" y="3"/>
                      <a:pt x="19" y="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0" name="Freeform 375"/>
              <p:cNvSpPr>
                <a:spLocks noEditPoints="1"/>
              </p:cNvSpPr>
              <p:nvPr/>
            </p:nvSpPr>
            <p:spPr bwMode="auto">
              <a:xfrm>
                <a:off x="3810" y="2026"/>
                <a:ext cx="76" cy="78"/>
              </a:xfrm>
              <a:custGeom>
                <a:avLst/>
                <a:gdLst>
                  <a:gd name="T0" fmla="*/ 23 w 32"/>
                  <a:gd name="T1" fmla="*/ 31 h 33"/>
                  <a:gd name="T2" fmla="*/ 23 w 32"/>
                  <a:gd name="T3" fmla="*/ 26 h 33"/>
                  <a:gd name="T4" fmla="*/ 17 w 32"/>
                  <a:gd name="T5" fmla="*/ 22 h 33"/>
                  <a:gd name="T6" fmla="*/ 12 w 32"/>
                  <a:gd name="T7" fmla="*/ 18 h 33"/>
                  <a:gd name="T8" fmla="*/ 8 w 32"/>
                  <a:gd name="T9" fmla="*/ 12 h 33"/>
                  <a:gd name="T10" fmla="*/ 2 w 32"/>
                  <a:gd name="T11" fmla="*/ 13 h 33"/>
                  <a:gd name="T12" fmla="*/ 1 w 32"/>
                  <a:gd name="T13" fmla="*/ 11 h 33"/>
                  <a:gd name="T14" fmla="*/ 0 w 32"/>
                  <a:gd name="T15" fmla="*/ 7 h 33"/>
                  <a:gd name="T16" fmla="*/ 4 w 32"/>
                  <a:gd name="T17" fmla="*/ 2 h 33"/>
                  <a:gd name="T18" fmla="*/ 6 w 32"/>
                  <a:gd name="T19" fmla="*/ 3 h 33"/>
                  <a:gd name="T20" fmla="*/ 13 w 32"/>
                  <a:gd name="T21" fmla="*/ 0 h 33"/>
                  <a:gd name="T22" fmla="*/ 19 w 32"/>
                  <a:gd name="T23" fmla="*/ 2 h 33"/>
                  <a:gd name="T24" fmla="*/ 19 w 32"/>
                  <a:gd name="T25" fmla="*/ 5 h 33"/>
                  <a:gd name="T26" fmla="*/ 18 w 32"/>
                  <a:gd name="T27" fmla="*/ 6 h 33"/>
                  <a:gd name="T28" fmla="*/ 17 w 32"/>
                  <a:gd name="T29" fmla="*/ 11 h 33"/>
                  <a:gd name="T30" fmla="*/ 20 w 32"/>
                  <a:gd name="T31" fmla="*/ 17 h 33"/>
                  <a:gd name="T32" fmla="*/ 24 w 32"/>
                  <a:gd name="T33" fmla="*/ 18 h 33"/>
                  <a:gd name="T34" fmla="*/ 25 w 32"/>
                  <a:gd name="T35" fmla="*/ 20 h 33"/>
                  <a:gd name="T36" fmla="*/ 31 w 32"/>
                  <a:gd name="T37" fmla="*/ 28 h 33"/>
                  <a:gd name="T38" fmla="*/ 27 w 32"/>
                  <a:gd name="T39" fmla="*/ 26 h 33"/>
                  <a:gd name="T40" fmla="*/ 27 w 32"/>
                  <a:gd name="T41" fmla="*/ 30 h 33"/>
                  <a:gd name="T42" fmla="*/ 24 w 32"/>
                  <a:gd name="T43" fmla="*/ 25 h 33"/>
                  <a:gd name="T44" fmla="*/ 25 w 32"/>
                  <a:gd name="T45" fmla="*/ 31 h 33"/>
                  <a:gd name="T46" fmla="*/ 25 w 32"/>
                  <a:gd name="T47" fmla="*/ 30 h 33"/>
                  <a:gd name="T48" fmla="*/ 26 w 32"/>
                  <a:gd name="T49" fmla="*/ 28 h 33"/>
                  <a:gd name="T50" fmla="*/ 29 w 32"/>
                  <a:gd name="T51" fmla="*/ 24 h 33"/>
                  <a:gd name="T52" fmla="*/ 23 w 32"/>
                  <a:gd name="T53" fmla="*/ 21 h 33"/>
                  <a:gd name="T54" fmla="*/ 19 w 32"/>
                  <a:gd name="T55" fmla="*/ 18 h 33"/>
                  <a:gd name="T56" fmla="*/ 17 w 32"/>
                  <a:gd name="T57" fmla="*/ 14 h 33"/>
                  <a:gd name="T58" fmla="*/ 15 w 32"/>
                  <a:gd name="T59" fmla="*/ 6 h 33"/>
                  <a:gd name="T60" fmla="*/ 17 w 32"/>
                  <a:gd name="T61" fmla="*/ 4 h 33"/>
                  <a:gd name="T62" fmla="*/ 17 w 32"/>
                  <a:gd name="T63" fmla="*/ 3 h 33"/>
                  <a:gd name="T64" fmla="*/ 12 w 32"/>
                  <a:gd name="T65" fmla="*/ 1 h 33"/>
                  <a:gd name="T66" fmla="*/ 8 w 32"/>
                  <a:gd name="T67" fmla="*/ 4 h 33"/>
                  <a:gd name="T68" fmla="*/ 6 w 32"/>
                  <a:gd name="T69" fmla="*/ 6 h 33"/>
                  <a:gd name="T70" fmla="*/ 4 w 32"/>
                  <a:gd name="T71" fmla="*/ 4 h 33"/>
                  <a:gd name="T72" fmla="*/ 1 w 32"/>
                  <a:gd name="T73" fmla="*/ 6 h 33"/>
                  <a:gd name="T74" fmla="*/ 2 w 32"/>
                  <a:gd name="T75" fmla="*/ 10 h 33"/>
                  <a:gd name="T76" fmla="*/ 5 w 32"/>
                  <a:gd name="T77" fmla="*/ 10 h 33"/>
                  <a:gd name="T78" fmla="*/ 11 w 32"/>
                  <a:gd name="T79" fmla="*/ 14 h 33"/>
                  <a:gd name="T80" fmla="*/ 16 w 32"/>
                  <a:gd name="T81" fmla="*/ 20 h 33"/>
                  <a:gd name="T82" fmla="*/ 21 w 32"/>
                  <a:gd name="T83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2" h="33">
                    <a:moveTo>
                      <a:pt x="24" y="33"/>
                    </a:moveTo>
                    <a:cubicBezTo>
                      <a:pt x="24" y="33"/>
                      <a:pt x="24" y="33"/>
                      <a:pt x="23" y="33"/>
                    </a:cubicBezTo>
                    <a:cubicBezTo>
                      <a:pt x="23" y="33"/>
                      <a:pt x="23" y="32"/>
                      <a:pt x="23" y="31"/>
                    </a:cubicBezTo>
                    <a:cubicBezTo>
                      <a:pt x="23" y="30"/>
                      <a:pt x="24" y="30"/>
                      <a:pt x="24" y="30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8"/>
                      <a:pt x="23" y="27"/>
                      <a:pt x="23" y="26"/>
                    </a:cubicBezTo>
                    <a:cubicBezTo>
                      <a:pt x="22" y="26"/>
                      <a:pt x="21" y="25"/>
                      <a:pt x="20" y="24"/>
                    </a:cubicBezTo>
                    <a:cubicBezTo>
                      <a:pt x="19" y="23"/>
                      <a:pt x="18" y="22"/>
                      <a:pt x="18" y="22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6" y="22"/>
                      <a:pt x="16" y="22"/>
                      <a:pt x="15" y="21"/>
                    </a:cubicBezTo>
                    <a:cubicBezTo>
                      <a:pt x="15" y="21"/>
                      <a:pt x="14" y="20"/>
                      <a:pt x="14" y="20"/>
                    </a:cubicBezTo>
                    <a:cubicBezTo>
                      <a:pt x="14" y="19"/>
                      <a:pt x="13" y="18"/>
                      <a:pt x="12" y="18"/>
                    </a:cubicBezTo>
                    <a:cubicBezTo>
                      <a:pt x="10" y="18"/>
                      <a:pt x="10" y="16"/>
                      <a:pt x="9" y="14"/>
                    </a:cubicBezTo>
                    <a:cubicBezTo>
                      <a:pt x="9" y="13"/>
                      <a:pt x="9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2"/>
                      <a:pt x="6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1"/>
                    </a:cubicBezTo>
                    <a:cubicBezTo>
                      <a:pt x="0" y="11"/>
                      <a:pt x="0" y="10"/>
                      <a:pt x="0" y="9"/>
                    </a:cubicBezTo>
                    <a:cubicBezTo>
                      <a:pt x="0" y="9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2" y="3"/>
                      <a:pt x="3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7" y="1"/>
                      <a:pt x="8" y="2"/>
                    </a:cubicBezTo>
                    <a:cubicBezTo>
                      <a:pt x="9" y="0"/>
                      <a:pt x="10" y="0"/>
                      <a:pt x="1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5" y="0"/>
                      <a:pt x="16" y="1"/>
                    </a:cubicBezTo>
                    <a:cubicBezTo>
                      <a:pt x="17" y="1"/>
                      <a:pt x="18" y="2"/>
                      <a:pt x="18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9" y="4"/>
                      <a:pt x="19" y="4"/>
                      <a:pt x="19" y="5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5"/>
                      <a:pt x="16" y="6"/>
                    </a:cubicBezTo>
                    <a:cubicBezTo>
                      <a:pt x="15" y="7"/>
                      <a:pt x="15" y="9"/>
                      <a:pt x="15" y="9"/>
                    </a:cubicBezTo>
                    <a:cubicBezTo>
                      <a:pt x="16" y="10"/>
                      <a:pt x="16" y="11"/>
                      <a:pt x="17" y="11"/>
                    </a:cubicBezTo>
                    <a:cubicBezTo>
                      <a:pt x="17" y="12"/>
                      <a:pt x="18" y="12"/>
                      <a:pt x="18" y="13"/>
                    </a:cubicBezTo>
                    <a:cubicBezTo>
                      <a:pt x="19" y="13"/>
                      <a:pt x="19" y="14"/>
                      <a:pt x="19" y="15"/>
                    </a:cubicBezTo>
                    <a:cubicBezTo>
                      <a:pt x="20" y="15"/>
                      <a:pt x="20" y="16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1" y="18"/>
                      <a:pt x="22" y="19"/>
                      <a:pt x="23" y="19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5" y="18"/>
                      <a:pt x="25" y="19"/>
                      <a:pt x="25" y="19"/>
                    </a:cubicBezTo>
                    <a:cubicBezTo>
                      <a:pt x="26" y="19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6" y="21"/>
                      <a:pt x="27" y="21"/>
                    </a:cubicBezTo>
                    <a:cubicBezTo>
                      <a:pt x="29" y="22"/>
                      <a:pt x="32" y="24"/>
                      <a:pt x="31" y="27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6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6"/>
                    </a:cubicBezTo>
                    <a:cubicBezTo>
                      <a:pt x="27" y="26"/>
                      <a:pt x="27" y="27"/>
                      <a:pt x="27" y="27"/>
                    </a:cubicBezTo>
                    <a:cubicBezTo>
                      <a:pt x="27" y="27"/>
                      <a:pt x="28" y="27"/>
                      <a:pt x="28" y="28"/>
                    </a:cubicBezTo>
                    <a:cubicBezTo>
                      <a:pt x="28" y="29"/>
                      <a:pt x="28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6" y="32"/>
                      <a:pt x="25" y="33"/>
                      <a:pt x="24" y="33"/>
                    </a:cubicBezTo>
                    <a:close/>
                    <a:moveTo>
                      <a:pt x="24" y="25"/>
                    </a:moveTo>
                    <a:cubicBezTo>
                      <a:pt x="24" y="25"/>
                      <a:pt x="24" y="25"/>
                      <a:pt x="24" y="25"/>
                    </a:cubicBezTo>
                    <a:cubicBezTo>
                      <a:pt x="24" y="27"/>
                      <a:pt x="25" y="28"/>
                      <a:pt x="25" y="29"/>
                    </a:cubicBezTo>
                    <a:cubicBezTo>
                      <a:pt x="26" y="30"/>
                      <a:pt x="26" y="30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4" y="31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6" y="29"/>
                      <a:pt x="26" y="29"/>
                      <a:pt x="26" y="29"/>
                    </a:cubicBezTo>
                    <a:cubicBezTo>
                      <a:pt x="27" y="29"/>
                      <a:pt x="27" y="29"/>
                      <a:pt x="27" y="28"/>
                    </a:cubicBezTo>
                    <a:cubicBezTo>
                      <a:pt x="27" y="28"/>
                      <a:pt x="27" y="28"/>
                      <a:pt x="26" y="28"/>
                    </a:cubicBezTo>
                    <a:cubicBezTo>
                      <a:pt x="26" y="28"/>
                      <a:pt x="25" y="27"/>
                      <a:pt x="25" y="26"/>
                    </a:cubicBezTo>
                    <a:cubicBezTo>
                      <a:pt x="26" y="24"/>
                      <a:pt x="27" y="24"/>
                      <a:pt x="28" y="24"/>
                    </a:cubicBezTo>
                    <a:cubicBezTo>
                      <a:pt x="28" y="24"/>
                      <a:pt x="29" y="24"/>
                      <a:pt x="29" y="24"/>
                    </a:cubicBezTo>
                    <a:cubicBezTo>
                      <a:pt x="29" y="24"/>
                      <a:pt x="28" y="23"/>
                      <a:pt x="26" y="23"/>
                    </a:cubicBezTo>
                    <a:cubicBezTo>
                      <a:pt x="25" y="22"/>
                      <a:pt x="24" y="22"/>
                      <a:pt x="24" y="21"/>
                    </a:cubicBezTo>
                    <a:cubicBezTo>
                      <a:pt x="24" y="21"/>
                      <a:pt x="23" y="21"/>
                      <a:pt x="23" y="21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1" y="20"/>
                      <a:pt x="20" y="19"/>
                      <a:pt x="19" y="18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8" y="16"/>
                      <a:pt x="18" y="15"/>
                    </a:cubicBezTo>
                    <a:cubicBezTo>
                      <a:pt x="18" y="15"/>
                      <a:pt x="18" y="14"/>
                      <a:pt x="17" y="14"/>
                    </a:cubicBezTo>
                    <a:cubicBezTo>
                      <a:pt x="17" y="13"/>
                      <a:pt x="16" y="13"/>
                      <a:pt x="16" y="12"/>
                    </a:cubicBezTo>
                    <a:cubicBezTo>
                      <a:pt x="15" y="12"/>
                      <a:pt x="14" y="11"/>
                      <a:pt x="14" y="10"/>
                    </a:cubicBezTo>
                    <a:cubicBezTo>
                      <a:pt x="14" y="9"/>
                      <a:pt x="14" y="7"/>
                      <a:pt x="15" y="6"/>
                    </a:cubicBezTo>
                    <a:cubicBezTo>
                      <a:pt x="16" y="5"/>
                      <a:pt x="16" y="4"/>
                      <a:pt x="17" y="4"/>
                    </a:cubicBezTo>
                    <a:cubicBezTo>
                      <a:pt x="17" y="4"/>
                      <a:pt x="17" y="4"/>
                      <a:pt x="18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2"/>
                      <a:pt x="16" y="2"/>
                      <a:pt x="16" y="2"/>
                    </a:cubicBezTo>
                    <a:cubicBezTo>
                      <a:pt x="15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1"/>
                      <a:pt x="10" y="2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9"/>
                      <a:pt x="1" y="9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2" y="11"/>
                      <a:pt x="2" y="11"/>
                      <a:pt x="3" y="12"/>
                    </a:cubicBezTo>
                    <a:cubicBezTo>
                      <a:pt x="3" y="11"/>
                      <a:pt x="4" y="11"/>
                      <a:pt x="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7" y="10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3"/>
                      <a:pt x="11" y="14"/>
                    </a:cubicBezTo>
                    <a:cubicBezTo>
                      <a:pt x="11" y="16"/>
                      <a:pt x="11" y="17"/>
                      <a:pt x="12" y="17"/>
                    </a:cubicBezTo>
                    <a:cubicBezTo>
                      <a:pt x="14" y="17"/>
                      <a:pt x="14" y="18"/>
                      <a:pt x="15" y="19"/>
                    </a:cubicBezTo>
                    <a:cubicBezTo>
                      <a:pt x="15" y="19"/>
                      <a:pt x="16" y="20"/>
                      <a:pt x="16" y="20"/>
                    </a:cubicBezTo>
                    <a:cubicBezTo>
                      <a:pt x="16" y="20"/>
                      <a:pt x="17" y="20"/>
                      <a:pt x="17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1"/>
                      <a:pt x="20" y="22"/>
                      <a:pt x="21" y="23"/>
                    </a:cubicBezTo>
                    <a:cubicBezTo>
                      <a:pt x="21" y="24"/>
                      <a:pt x="22" y="25"/>
                      <a:pt x="23" y="25"/>
                    </a:cubicBezTo>
                    <a:lnTo>
                      <a:pt x="24" y="25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1" name="Freeform 376"/>
              <p:cNvSpPr/>
              <p:nvPr/>
            </p:nvSpPr>
            <p:spPr bwMode="auto">
              <a:xfrm>
                <a:off x="3820" y="2076"/>
                <a:ext cx="9" cy="21"/>
              </a:xfrm>
              <a:custGeom>
                <a:avLst/>
                <a:gdLst>
                  <a:gd name="T0" fmla="*/ 2 w 4"/>
                  <a:gd name="T1" fmla="*/ 0 h 9"/>
                  <a:gd name="T2" fmla="*/ 4 w 4"/>
                  <a:gd name="T3" fmla="*/ 5 h 9"/>
                  <a:gd name="T4" fmla="*/ 1 w 4"/>
                  <a:gd name="T5" fmla="*/ 9 h 9"/>
                  <a:gd name="T6" fmla="*/ 0 w 4"/>
                  <a:gd name="T7" fmla="*/ 2 h 9"/>
                  <a:gd name="T8" fmla="*/ 2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0"/>
                    </a:moveTo>
                    <a:cubicBezTo>
                      <a:pt x="4" y="1"/>
                      <a:pt x="4" y="4"/>
                      <a:pt x="4" y="5"/>
                    </a:cubicBezTo>
                    <a:cubicBezTo>
                      <a:pt x="4" y="8"/>
                      <a:pt x="3" y="7"/>
                      <a:pt x="1" y="9"/>
                    </a:cubicBezTo>
                    <a:cubicBezTo>
                      <a:pt x="0" y="7"/>
                      <a:pt x="0" y="4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2" name="Freeform 377"/>
              <p:cNvSpPr>
                <a:spLocks noEditPoints="1"/>
              </p:cNvSpPr>
              <p:nvPr/>
            </p:nvSpPr>
            <p:spPr bwMode="auto">
              <a:xfrm>
                <a:off x="3817" y="2073"/>
                <a:ext cx="12" cy="26"/>
              </a:xfrm>
              <a:custGeom>
                <a:avLst/>
                <a:gdLst>
                  <a:gd name="T0" fmla="*/ 2 w 5"/>
                  <a:gd name="T1" fmla="*/ 11 h 11"/>
                  <a:gd name="T2" fmla="*/ 2 w 5"/>
                  <a:gd name="T3" fmla="*/ 10 h 11"/>
                  <a:gd name="T4" fmla="*/ 0 w 5"/>
                  <a:gd name="T5" fmla="*/ 5 h 11"/>
                  <a:gd name="T6" fmla="*/ 0 w 5"/>
                  <a:gd name="T7" fmla="*/ 3 h 11"/>
                  <a:gd name="T8" fmla="*/ 0 w 5"/>
                  <a:gd name="T9" fmla="*/ 2 h 11"/>
                  <a:gd name="T10" fmla="*/ 1 w 5"/>
                  <a:gd name="T11" fmla="*/ 2 h 11"/>
                  <a:gd name="T12" fmla="*/ 3 w 5"/>
                  <a:gd name="T13" fmla="*/ 1 h 11"/>
                  <a:gd name="T14" fmla="*/ 3 w 5"/>
                  <a:gd name="T15" fmla="*/ 0 h 11"/>
                  <a:gd name="T16" fmla="*/ 4 w 5"/>
                  <a:gd name="T17" fmla="*/ 1 h 11"/>
                  <a:gd name="T18" fmla="*/ 5 w 5"/>
                  <a:gd name="T19" fmla="*/ 5 h 11"/>
                  <a:gd name="T20" fmla="*/ 5 w 5"/>
                  <a:gd name="T21" fmla="*/ 6 h 11"/>
                  <a:gd name="T22" fmla="*/ 4 w 5"/>
                  <a:gd name="T23" fmla="*/ 9 h 11"/>
                  <a:gd name="T24" fmla="*/ 3 w 5"/>
                  <a:gd name="T25" fmla="*/ 10 h 11"/>
                  <a:gd name="T26" fmla="*/ 2 w 5"/>
                  <a:gd name="T27" fmla="*/ 11 h 11"/>
                  <a:gd name="T28" fmla="*/ 2 w 5"/>
                  <a:gd name="T29" fmla="*/ 3 h 11"/>
                  <a:gd name="T30" fmla="*/ 2 w 5"/>
                  <a:gd name="T31" fmla="*/ 5 h 11"/>
                  <a:gd name="T32" fmla="*/ 2 w 5"/>
                  <a:gd name="T33" fmla="*/ 9 h 11"/>
                  <a:gd name="T34" fmla="*/ 3 w 5"/>
                  <a:gd name="T35" fmla="*/ 8 h 11"/>
                  <a:gd name="T36" fmla="*/ 4 w 5"/>
                  <a:gd name="T37" fmla="*/ 6 h 11"/>
                  <a:gd name="T38" fmla="*/ 4 w 5"/>
                  <a:gd name="T39" fmla="*/ 5 h 11"/>
                  <a:gd name="T40" fmla="*/ 3 w 5"/>
                  <a:gd name="T41" fmla="*/ 2 h 11"/>
                  <a:gd name="T42" fmla="*/ 2 w 5"/>
                  <a:gd name="T4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11">
                    <a:moveTo>
                      <a:pt x="2" y="11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1" y="9"/>
                      <a:pt x="1" y="7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2"/>
                      <a:pt x="5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8"/>
                      <a:pt x="5" y="9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lnTo>
                      <a:pt x="2" y="11"/>
                    </a:lnTo>
                    <a:close/>
                    <a:moveTo>
                      <a:pt x="2" y="3"/>
                    </a:moveTo>
                    <a:cubicBezTo>
                      <a:pt x="2" y="4"/>
                      <a:pt x="2" y="4"/>
                      <a:pt x="2" y="5"/>
                    </a:cubicBezTo>
                    <a:cubicBezTo>
                      <a:pt x="2" y="6"/>
                      <a:pt x="2" y="8"/>
                      <a:pt x="2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3" name="Freeform 378"/>
              <p:cNvSpPr/>
              <p:nvPr/>
            </p:nvSpPr>
            <p:spPr bwMode="auto">
              <a:xfrm>
                <a:off x="3843" y="2099"/>
                <a:ext cx="22" cy="15"/>
              </a:xfrm>
              <a:custGeom>
                <a:avLst/>
                <a:gdLst>
                  <a:gd name="T0" fmla="*/ 9 w 9"/>
                  <a:gd name="T1" fmla="*/ 1 h 6"/>
                  <a:gd name="T2" fmla="*/ 8 w 9"/>
                  <a:gd name="T3" fmla="*/ 6 h 6"/>
                  <a:gd name="T4" fmla="*/ 2 w 9"/>
                  <a:gd name="T5" fmla="*/ 3 h 6"/>
                  <a:gd name="T6" fmla="*/ 3 w 9"/>
                  <a:gd name="T7" fmla="*/ 1 h 6"/>
                  <a:gd name="T8" fmla="*/ 9 w 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1"/>
                    </a:moveTo>
                    <a:cubicBezTo>
                      <a:pt x="9" y="1"/>
                      <a:pt x="8" y="6"/>
                      <a:pt x="8" y="6"/>
                    </a:cubicBezTo>
                    <a:cubicBezTo>
                      <a:pt x="7" y="6"/>
                      <a:pt x="3" y="3"/>
                      <a:pt x="2" y="3"/>
                    </a:cubicBezTo>
                    <a:cubicBezTo>
                      <a:pt x="0" y="2"/>
                      <a:pt x="2" y="0"/>
                      <a:pt x="3" y="1"/>
                    </a:cubicBezTo>
                    <a:cubicBezTo>
                      <a:pt x="5" y="2"/>
                      <a:pt x="7" y="1"/>
                      <a:pt x="9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4" name="Freeform 379"/>
              <p:cNvSpPr>
                <a:spLocks noEditPoints="1"/>
              </p:cNvSpPr>
              <p:nvPr/>
            </p:nvSpPr>
            <p:spPr bwMode="auto">
              <a:xfrm>
                <a:off x="3843" y="2099"/>
                <a:ext cx="27" cy="17"/>
              </a:xfrm>
              <a:custGeom>
                <a:avLst/>
                <a:gdLst>
                  <a:gd name="T0" fmla="*/ 8 w 11"/>
                  <a:gd name="T1" fmla="*/ 7 h 7"/>
                  <a:gd name="T2" fmla="*/ 3 w 11"/>
                  <a:gd name="T3" fmla="*/ 4 h 7"/>
                  <a:gd name="T4" fmla="*/ 1 w 11"/>
                  <a:gd name="T5" fmla="*/ 4 h 7"/>
                  <a:gd name="T6" fmla="*/ 1 w 11"/>
                  <a:gd name="T7" fmla="*/ 2 h 7"/>
                  <a:gd name="T8" fmla="*/ 4 w 11"/>
                  <a:gd name="T9" fmla="*/ 1 h 7"/>
                  <a:gd name="T10" fmla="*/ 8 w 11"/>
                  <a:gd name="T11" fmla="*/ 0 h 7"/>
                  <a:gd name="T12" fmla="*/ 9 w 11"/>
                  <a:gd name="T13" fmla="*/ 0 h 7"/>
                  <a:gd name="T14" fmla="*/ 11 w 11"/>
                  <a:gd name="T15" fmla="*/ 0 h 7"/>
                  <a:gd name="T16" fmla="*/ 10 w 11"/>
                  <a:gd name="T17" fmla="*/ 1 h 7"/>
                  <a:gd name="T18" fmla="*/ 9 w 11"/>
                  <a:gd name="T19" fmla="*/ 4 h 7"/>
                  <a:gd name="T20" fmla="*/ 8 w 11"/>
                  <a:gd name="T21" fmla="*/ 6 h 7"/>
                  <a:gd name="T22" fmla="*/ 8 w 11"/>
                  <a:gd name="T23" fmla="*/ 7 h 7"/>
                  <a:gd name="T24" fmla="*/ 3 w 11"/>
                  <a:gd name="T25" fmla="*/ 2 h 7"/>
                  <a:gd name="T26" fmla="*/ 2 w 11"/>
                  <a:gd name="T27" fmla="*/ 2 h 7"/>
                  <a:gd name="T28" fmla="*/ 2 w 11"/>
                  <a:gd name="T29" fmla="*/ 2 h 7"/>
                  <a:gd name="T30" fmla="*/ 3 w 11"/>
                  <a:gd name="T31" fmla="*/ 3 h 7"/>
                  <a:gd name="T32" fmla="*/ 8 w 11"/>
                  <a:gd name="T33" fmla="*/ 5 h 7"/>
                  <a:gd name="T34" fmla="*/ 8 w 11"/>
                  <a:gd name="T35" fmla="*/ 4 h 7"/>
                  <a:gd name="T36" fmla="*/ 8 w 11"/>
                  <a:gd name="T37" fmla="*/ 2 h 7"/>
                  <a:gd name="T38" fmla="*/ 8 w 11"/>
                  <a:gd name="T39" fmla="*/ 2 h 7"/>
                  <a:gd name="T40" fmla="*/ 3 w 11"/>
                  <a:gd name="T41" fmla="*/ 2 h 7"/>
                  <a:gd name="T42" fmla="*/ 3 w 11"/>
                  <a:gd name="T4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7">
                    <a:moveTo>
                      <a:pt x="8" y="7"/>
                    </a:moveTo>
                    <a:cubicBezTo>
                      <a:pt x="7" y="7"/>
                      <a:pt x="5" y="6"/>
                      <a:pt x="3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1" y="3"/>
                      <a:pt x="0" y="3"/>
                      <a:pt x="1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5" y="1"/>
                      <a:pt x="6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3"/>
                      <a:pt x="9" y="4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4" y="4"/>
                      <a:pt x="7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2"/>
                      <a:pt x="4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5" name="Freeform 380"/>
              <p:cNvSpPr/>
              <p:nvPr/>
            </p:nvSpPr>
            <p:spPr bwMode="auto">
              <a:xfrm>
                <a:off x="3803" y="1997"/>
                <a:ext cx="5" cy="7"/>
              </a:xfrm>
              <a:custGeom>
                <a:avLst/>
                <a:gdLst>
                  <a:gd name="T0" fmla="*/ 0 w 2"/>
                  <a:gd name="T1" fmla="*/ 2 h 3"/>
                  <a:gd name="T2" fmla="*/ 1 w 2"/>
                  <a:gd name="T3" fmla="*/ 0 h 3"/>
                  <a:gd name="T4" fmla="*/ 0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2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6" name="Freeform 381"/>
              <p:cNvSpPr/>
              <p:nvPr/>
            </p:nvSpPr>
            <p:spPr bwMode="auto">
              <a:xfrm>
                <a:off x="3801" y="1995"/>
                <a:ext cx="9" cy="9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1 w 4"/>
                  <a:gd name="T5" fmla="*/ 4 h 4"/>
                  <a:gd name="T6" fmla="*/ 1 w 4"/>
                  <a:gd name="T7" fmla="*/ 4 h 4"/>
                  <a:gd name="T8" fmla="*/ 1 w 4"/>
                  <a:gd name="T9" fmla="*/ 3 h 4"/>
                  <a:gd name="T10" fmla="*/ 0 w 4"/>
                  <a:gd name="T11" fmla="*/ 2 h 4"/>
                  <a:gd name="T12" fmla="*/ 2 w 4"/>
                  <a:gd name="T13" fmla="*/ 0 h 4"/>
                  <a:gd name="T14" fmla="*/ 2 w 4"/>
                  <a:gd name="T15" fmla="*/ 0 h 4"/>
                  <a:gd name="T16" fmla="*/ 3 w 4"/>
                  <a:gd name="T17" fmla="*/ 0 h 4"/>
                  <a:gd name="T18" fmla="*/ 3 w 4"/>
                  <a:gd name="T19" fmla="*/ 3 h 4"/>
                  <a:gd name="T20" fmla="*/ 2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2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7" name="Freeform 382"/>
              <p:cNvSpPr/>
              <p:nvPr/>
            </p:nvSpPr>
            <p:spPr bwMode="auto">
              <a:xfrm>
                <a:off x="3798" y="1966"/>
                <a:ext cx="3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8" name="Freeform 383"/>
              <p:cNvSpPr/>
              <p:nvPr/>
            </p:nvSpPr>
            <p:spPr bwMode="auto">
              <a:xfrm>
                <a:off x="3796" y="1964"/>
                <a:ext cx="5" cy="9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2 w 2"/>
                  <a:gd name="T9" fmla="*/ 1 h 4"/>
                  <a:gd name="T10" fmla="*/ 2 w 2"/>
                  <a:gd name="T11" fmla="*/ 2 h 4"/>
                  <a:gd name="T12" fmla="*/ 1 w 2"/>
                  <a:gd name="T13" fmla="*/ 2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29" name="Freeform 384"/>
              <p:cNvSpPr/>
              <p:nvPr/>
            </p:nvSpPr>
            <p:spPr bwMode="auto">
              <a:xfrm>
                <a:off x="3789" y="1962"/>
                <a:ext cx="24" cy="28"/>
              </a:xfrm>
              <a:custGeom>
                <a:avLst/>
                <a:gdLst>
                  <a:gd name="T0" fmla="*/ 4 w 10"/>
                  <a:gd name="T1" fmla="*/ 3 h 12"/>
                  <a:gd name="T2" fmla="*/ 5 w 10"/>
                  <a:gd name="T3" fmla="*/ 6 h 12"/>
                  <a:gd name="T4" fmla="*/ 6 w 10"/>
                  <a:gd name="T5" fmla="*/ 2 h 12"/>
                  <a:gd name="T6" fmla="*/ 10 w 10"/>
                  <a:gd name="T7" fmla="*/ 2 h 12"/>
                  <a:gd name="T8" fmla="*/ 8 w 10"/>
                  <a:gd name="T9" fmla="*/ 4 h 12"/>
                  <a:gd name="T10" fmla="*/ 7 w 10"/>
                  <a:gd name="T11" fmla="*/ 7 h 12"/>
                  <a:gd name="T12" fmla="*/ 7 w 10"/>
                  <a:gd name="T13" fmla="*/ 12 h 12"/>
                  <a:gd name="T14" fmla="*/ 5 w 10"/>
                  <a:gd name="T15" fmla="*/ 10 h 12"/>
                  <a:gd name="T16" fmla="*/ 0 w 10"/>
                  <a:gd name="T17" fmla="*/ 10 h 12"/>
                  <a:gd name="T18" fmla="*/ 3 w 10"/>
                  <a:gd name="T19" fmla="*/ 10 h 12"/>
                  <a:gd name="T20" fmla="*/ 1 w 10"/>
                  <a:gd name="T21" fmla="*/ 9 h 12"/>
                  <a:gd name="T22" fmla="*/ 4 w 10"/>
                  <a:gd name="T23" fmla="*/ 8 h 12"/>
                  <a:gd name="T24" fmla="*/ 4 w 10"/>
                  <a:gd name="T2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12">
                    <a:moveTo>
                      <a:pt x="4" y="3"/>
                    </a:moveTo>
                    <a:cubicBezTo>
                      <a:pt x="5" y="4"/>
                      <a:pt x="4" y="5"/>
                      <a:pt x="5" y="6"/>
                    </a:cubicBezTo>
                    <a:cubicBezTo>
                      <a:pt x="5" y="5"/>
                      <a:pt x="5" y="2"/>
                      <a:pt x="6" y="2"/>
                    </a:cubicBezTo>
                    <a:cubicBezTo>
                      <a:pt x="7" y="1"/>
                      <a:pt x="9" y="0"/>
                      <a:pt x="10" y="2"/>
                    </a:cubicBezTo>
                    <a:cubicBezTo>
                      <a:pt x="10" y="3"/>
                      <a:pt x="9" y="4"/>
                      <a:pt x="8" y="4"/>
                    </a:cubicBezTo>
                    <a:cubicBezTo>
                      <a:pt x="10" y="6"/>
                      <a:pt x="9" y="8"/>
                      <a:pt x="7" y="7"/>
                    </a:cubicBezTo>
                    <a:cubicBezTo>
                      <a:pt x="7" y="9"/>
                      <a:pt x="7" y="11"/>
                      <a:pt x="7" y="12"/>
                    </a:cubicBezTo>
                    <a:cubicBezTo>
                      <a:pt x="6" y="12"/>
                      <a:pt x="6" y="11"/>
                      <a:pt x="5" y="10"/>
                    </a:cubicBezTo>
                    <a:cubicBezTo>
                      <a:pt x="3" y="9"/>
                      <a:pt x="2" y="11"/>
                      <a:pt x="0" y="10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2" y="10"/>
                      <a:pt x="2" y="9"/>
                      <a:pt x="1" y="9"/>
                    </a:cubicBezTo>
                    <a:cubicBezTo>
                      <a:pt x="2" y="9"/>
                      <a:pt x="3" y="9"/>
                      <a:pt x="4" y="8"/>
                    </a:cubicBezTo>
                    <a:cubicBezTo>
                      <a:pt x="0" y="9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0" name="Freeform 385"/>
              <p:cNvSpPr>
                <a:spLocks noEditPoints="1"/>
              </p:cNvSpPr>
              <p:nvPr/>
            </p:nvSpPr>
            <p:spPr bwMode="auto">
              <a:xfrm>
                <a:off x="3784" y="1962"/>
                <a:ext cx="31" cy="33"/>
              </a:xfrm>
              <a:custGeom>
                <a:avLst/>
                <a:gdLst>
                  <a:gd name="T0" fmla="*/ 10 w 13"/>
                  <a:gd name="T1" fmla="*/ 14 h 14"/>
                  <a:gd name="T2" fmla="*/ 9 w 13"/>
                  <a:gd name="T3" fmla="*/ 13 h 14"/>
                  <a:gd name="T4" fmla="*/ 7 w 13"/>
                  <a:gd name="T5" fmla="*/ 11 h 14"/>
                  <a:gd name="T6" fmla="*/ 6 w 13"/>
                  <a:gd name="T7" fmla="*/ 10 h 14"/>
                  <a:gd name="T8" fmla="*/ 6 w 13"/>
                  <a:gd name="T9" fmla="*/ 10 h 14"/>
                  <a:gd name="T10" fmla="*/ 5 w 13"/>
                  <a:gd name="T11" fmla="*/ 10 h 14"/>
                  <a:gd name="T12" fmla="*/ 5 w 13"/>
                  <a:gd name="T13" fmla="*/ 11 h 14"/>
                  <a:gd name="T14" fmla="*/ 2 w 13"/>
                  <a:gd name="T15" fmla="*/ 10 h 14"/>
                  <a:gd name="T16" fmla="*/ 0 w 13"/>
                  <a:gd name="T17" fmla="*/ 9 h 14"/>
                  <a:gd name="T18" fmla="*/ 2 w 13"/>
                  <a:gd name="T19" fmla="*/ 9 h 14"/>
                  <a:gd name="T20" fmla="*/ 2 w 13"/>
                  <a:gd name="T21" fmla="*/ 9 h 14"/>
                  <a:gd name="T22" fmla="*/ 3 w 13"/>
                  <a:gd name="T23" fmla="*/ 9 h 14"/>
                  <a:gd name="T24" fmla="*/ 4 w 13"/>
                  <a:gd name="T25" fmla="*/ 8 h 14"/>
                  <a:gd name="T26" fmla="*/ 4 w 13"/>
                  <a:gd name="T27" fmla="*/ 8 h 14"/>
                  <a:gd name="T28" fmla="*/ 5 w 13"/>
                  <a:gd name="T29" fmla="*/ 4 h 14"/>
                  <a:gd name="T30" fmla="*/ 6 w 13"/>
                  <a:gd name="T31" fmla="*/ 3 h 14"/>
                  <a:gd name="T32" fmla="*/ 6 w 13"/>
                  <a:gd name="T33" fmla="*/ 2 h 14"/>
                  <a:gd name="T34" fmla="*/ 7 w 13"/>
                  <a:gd name="T35" fmla="*/ 3 h 14"/>
                  <a:gd name="T36" fmla="*/ 8 w 13"/>
                  <a:gd name="T37" fmla="*/ 1 h 14"/>
                  <a:gd name="T38" fmla="*/ 8 w 13"/>
                  <a:gd name="T39" fmla="*/ 1 h 14"/>
                  <a:gd name="T40" fmla="*/ 10 w 13"/>
                  <a:gd name="T41" fmla="*/ 0 h 14"/>
                  <a:gd name="T42" fmla="*/ 12 w 13"/>
                  <a:gd name="T43" fmla="*/ 1 h 14"/>
                  <a:gd name="T44" fmla="*/ 11 w 13"/>
                  <a:gd name="T45" fmla="*/ 4 h 14"/>
                  <a:gd name="T46" fmla="*/ 12 w 13"/>
                  <a:gd name="T47" fmla="*/ 6 h 14"/>
                  <a:gd name="T48" fmla="*/ 10 w 13"/>
                  <a:gd name="T49" fmla="*/ 8 h 14"/>
                  <a:gd name="T50" fmla="*/ 10 w 13"/>
                  <a:gd name="T51" fmla="*/ 14 h 14"/>
                  <a:gd name="T52" fmla="*/ 6 w 13"/>
                  <a:gd name="T53" fmla="*/ 9 h 14"/>
                  <a:gd name="T54" fmla="*/ 7 w 13"/>
                  <a:gd name="T55" fmla="*/ 9 h 14"/>
                  <a:gd name="T56" fmla="*/ 8 w 13"/>
                  <a:gd name="T57" fmla="*/ 10 h 14"/>
                  <a:gd name="T58" fmla="*/ 8 w 13"/>
                  <a:gd name="T59" fmla="*/ 7 h 14"/>
                  <a:gd name="T60" fmla="*/ 7 w 13"/>
                  <a:gd name="T61" fmla="*/ 6 h 14"/>
                  <a:gd name="T62" fmla="*/ 6 w 13"/>
                  <a:gd name="T63" fmla="*/ 5 h 14"/>
                  <a:gd name="T64" fmla="*/ 5 w 13"/>
                  <a:gd name="T65" fmla="*/ 8 h 14"/>
                  <a:gd name="T66" fmla="*/ 6 w 13"/>
                  <a:gd name="T67" fmla="*/ 8 h 14"/>
                  <a:gd name="T68" fmla="*/ 6 w 13"/>
                  <a:gd name="T69" fmla="*/ 9 h 14"/>
                  <a:gd name="T70" fmla="*/ 8 w 13"/>
                  <a:gd name="T71" fmla="*/ 6 h 14"/>
                  <a:gd name="T72" fmla="*/ 9 w 13"/>
                  <a:gd name="T73" fmla="*/ 7 h 14"/>
                  <a:gd name="T74" fmla="*/ 11 w 13"/>
                  <a:gd name="T75" fmla="*/ 6 h 14"/>
                  <a:gd name="T76" fmla="*/ 10 w 13"/>
                  <a:gd name="T77" fmla="*/ 5 h 14"/>
                  <a:gd name="T78" fmla="*/ 9 w 13"/>
                  <a:gd name="T79" fmla="*/ 4 h 14"/>
                  <a:gd name="T80" fmla="*/ 10 w 13"/>
                  <a:gd name="T81" fmla="*/ 4 h 14"/>
                  <a:gd name="T82" fmla="*/ 11 w 13"/>
                  <a:gd name="T83" fmla="*/ 2 h 14"/>
                  <a:gd name="T84" fmla="*/ 10 w 13"/>
                  <a:gd name="T85" fmla="*/ 1 h 14"/>
                  <a:gd name="T86" fmla="*/ 9 w 13"/>
                  <a:gd name="T87" fmla="*/ 2 h 14"/>
                  <a:gd name="T88" fmla="*/ 8 w 13"/>
                  <a:gd name="T89" fmla="*/ 2 h 14"/>
                  <a:gd name="T90" fmla="*/ 8 w 13"/>
                  <a:gd name="T91" fmla="*/ 6 h 14"/>
                  <a:gd name="T92" fmla="*/ 8 w 13"/>
                  <a:gd name="T93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" h="14">
                    <a:moveTo>
                      <a:pt x="10" y="14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8" y="12"/>
                      <a:pt x="7" y="11"/>
                    </a:cubicBezTo>
                    <a:cubicBezTo>
                      <a:pt x="7" y="11"/>
                      <a:pt x="7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4" y="11"/>
                      <a:pt x="3" y="11"/>
                      <a:pt x="2" y="1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4" y="6"/>
                      <a:pt x="5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3" y="2"/>
                      <a:pt x="12" y="4"/>
                      <a:pt x="11" y="4"/>
                    </a:cubicBezTo>
                    <a:cubicBezTo>
                      <a:pt x="12" y="5"/>
                      <a:pt x="12" y="6"/>
                      <a:pt x="12" y="6"/>
                    </a:cubicBezTo>
                    <a:cubicBezTo>
                      <a:pt x="12" y="7"/>
                      <a:pt x="11" y="8"/>
                      <a:pt x="10" y="8"/>
                    </a:cubicBezTo>
                    <a:lnTo>
                      <a:pt x="10" y="14"/>
                    </a:lnTo>
                    <a:close/>
                    <a:moveTo>
                      <a:pt x="6" y="9"/>
                    </a:moveTo>
                    <a:cubicBezTo>
                      <a:pt x="6" y="9"/>
                      <a:pt x="7" y="9"/>
                      <a:pt x="7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5" y="8"/>
                      <a:pt x="5" y="8"/>
                      <a:pt x="6" y="8"/>
                    </a:cubicBezTo>
                    <a:cubicBezTo>
                      <a:pt x="6" y="9"/>
                      <a:pt x="6" y="9"/>
                      <a:pt x="6" y="9"/>
                    </a:cubicBezTo>
                    <a:close/>
                    <a:moveTo>
                      <a:pt x="8" y="6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6"/>
                      <a:pt x="11" y="6"/>
                    </a:cubicBezTo>
                    <a:cubicBezTo>
                      <a:pt x="11" y="6"/>
                      <a:pt x="11" y="5"/>
                      <a:pt x="10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2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1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8" y="3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1" name="Freeform 386"/>
              <p:cNvSpPr/>
              <p:nvPr/>
            </p:nvSpPr>
            <p:spPr bwMode="auto">
              <a:xfrm>
                <a:off x="3706" y="2071"/>
                <a:ext cx="26" cy="40"/>
              </a:xfrm>
              <a:custGeom>
                <a:avLst/>
                <a:gdLst>
                  <a:gd name="T0" fmla="*/ 3 w 11"/>
                  <a:gd name="T1" fmla="*/ 1 h 17"/>
                  <a:gd name="T2" fmla="*/ 3 w 11"/>
                  <a:gd name="T3" fmla="*/ 6 h 17"/>
                  <a:gd name="T4" fmla="*/ 3 w 11"/>
                  <a:gd name="T5" fmla="*/ 12 h 17"/>
                  <a:gd name="T6" fmla="*/ 3 w 11"/>
                  <a:gd name="T7" fmla="*/ 17 h 17"/>
                  <a:gd name="T8" fmla="*/ 6 w 11"/>
                  <a:gd name="T9" fmla="*/ 16 h 17"/>
                  <a:gd name="T10" fmla="*/ 8 w 11"/>
                  <a:gd name="T11" fmla="*/ 14 h 17"/>
                  <a:gd name="T12" fmla="*/ 7 w 11"/>
                  <a:gd name="T13" fmla="*/ 8 h 17"/>
                  <a:gd name="T14" fmla="*/ 10 w 11"/>
                  <a:gd name="T15" fmla="*/ 2 h 17"/>
                  <a:gd name="T16" fmla="*/ 5 w 11"/>
                  <a:gd name="T17" fmla="*/ 0 h 17"/>
                  <a:gd name="T18" fmla="*/ 3 w 11"/>
                  <a:gd name="T1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7">
                    <a:moveTo>
                      <a:pt x="3" y="1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2" y="8"/>
                      <a:pt x="0" y="14"/>
                      <a:pt x="3" y="12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7"/>
                      <a:pt x="5" y="17"/>
                      <a:pt x="6" y="16"/>
                    </a:cubicBezTo>
                    <a:cubicBezTo>
                      <a:pt x="6" y="16"/>
                      <a:pt x="8" y="14"/>
                      <a:pt x="8" y="14"/>
                    </a:cubicBezTo>
                    <a:cubicBezTo>
                      <a:pt x="8" y="13"/>
                      <a:pt x="6" y="9"/>
                      <a:pt x="7" y="8"/>
                    </a:cubicBezTo>
                    <a:cubicBezTo>
                      <a:pt x="9" y="7"/>
                      <a:pt x="8" y="4"/>
                      <a:pt x="10" y="2"/>
                    </a:cubicBezTo>
                    <a:cubicBezTo>
                      <a:pt x="11" y="0"/>
                      <a:pt x="5" y="1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2" name="Freeform 387"/>
              <p:cNvSpPr>
                <a:spLocks noEditPoints="1"/>
              </p:cNvSpPr>
              <p:nvPr/>
            </p:nvSpPr>
            <p:spPr bwMode="auto">
              <a:xfrm>
                <a:off x="3706" y="2069"/>
                <a:ext cx="26" cy="45"/>
              </a:xfrm>
              <a:custGeom>
                <a:avLst/>
                <a:gdLst>
                  <a:gd name="T0" fmla="*/ 2 w 11"/>
                  <a:gd name="T1" fmla="*/ 19 h 19"/>
                  <a:gd name="T2" fmla="*/ 2 w 11"/>
                  <a:gd name="T3" fmla="*/ 18 h 19"/>
                  <a:gd name="T4" fmla="*/ 3 w 11"/>
                  <a:gd name="T5" fmla="*/ 14 h 19"/>
                  <a:gd name="T6" fmla="*/ 2 w 11"/>
                  <a:gd name="T7" fmla="*/ 14 h 19"/>
                  <a:gd name="T8" fmla="*/ 2 w 11"/>
                  <a:gd name="T9" fmla="*/ 14 h 19"/>
                  <a:gd name="T10" fmla="*/ 1 w 11"/>
                  <a:gd name="T11" fmla="*/ 13 h 19"/>
                  <a:gd name="T12" fmla="*/ 2 w 11"/>
                  <a:gd name="T13" fmla="*/ 8 h 19"/>
                  <a:gd name="T14" fmla="*/ 2 w 11"/>
                  <a:gd name="T15" fmla="*/ 7 h 19"/>
                  <a:gd name="T16" fmla="*/ 2 w 11"/>
                  <a:gd name="T17" fmla="*/ 2 h 19"/>
                  <a:gd name="T18" fmla="*/ 2 w 11"/>
                  <a:gd name="T19" fmla="*/ 1 h 19"/>
                  <a:gd name="T20" fmla="*/ 3 w 11"/>
                  <a:gd name="T21" fmla="*/ 1 h 19"/>
                  <a:gd name="T22" fmla="*/ 4 w 11"/>
                  <a:gd name="T23" fmla="*/ 0 h 19"/>
                  <a:gd name="T24" fmla="*/ 5 w 11"/>
                  <a:gd name="T25" fmla="*/ 0 h 19"/>
                  <a:gd name="T26" fmla="*/ 5 w 11"/>
                  <a:gd name="T27" fmla="*/ 0 h 19"/>
                  <a:gd name="T28" fmla="*/ 5 w 11"/>
                  <a:gd name="T29" fmla="*/ 0 h 19"/>
                  <a:gd name="T30" fmla="*/ 7 w 11"/>
                  <a:gd name="T31" fmla="*/ 1 h 19"/>
                  <a:gd name="T32" fmla="*/ 10 w 11"/>
                  <a:gd name="T33" fmla="*/ 2 h 19"/>
                  <a:gd name="T34" fmla="*/ 10 w 11"/>
                  <a:gd name="T35" fmla="*/ 3 h 19"/>
                  <a:gd name="T36" fmla="*/ 9 w 11"/>
                  <a:gd name="T37" fmla="*/ 6 h 19"/>
                  <a:gd name="T38" fmla="*/ 8 w 11"/>
                  <a:gd name="T39" fmla="*/ 9 h 19"/>
                  <a:gd name="T40" fmla="*/ 8 w 11"/>
                  <a:gd name="T41" fmla="*/ 12 h 19"/>
                  <a:gd name="T42" fmla="*/ 9 w 11"/>
                  <a:gd name="T43" fmla="*/ 15 h 19"/>
                  <a:gd name="T44" fmla="*/ 8 w 11"/>
                  <a:gd name="T45" fmla="*/ 15 h 19"/>
                  <a:gd name="T46" fmla="*/ 7 w 11"/>
                  <a:gd name="T47" fmla="*/ 17 h 19"/>
                  <a:gd name="T48" fmla="*/ 6 w 11"/>
                  <a:gd name="T49" fmla="*/ 17 h 19"/>
                  <a:gd name="T50" fmla="*/ 7 w 11"/>
                  <a:gd name="T51" fmla="*/ 18 h 19"/>
                  <a:gd name="T52" fmla="*/ 7 w 11"/>
                  <a:gd name="T53" fmla="*/ 18 h 19"/>
                  <a:gd name="T54" fmla="*/ 2 w 11"/>
                  <a:gd name="T55" fmla="*/ 19 h 19"/>
                  <a:gd name="T56" fmla="*/ 4 w 11"/>
                  <a:gd name="T57" fmla="*/ 12 h 19"/>
                  <a:gd name="T58" fmla="*/ 4 w 11"/>
                  <a:gd name="T59" fmla="*/ 13 h 19"/>
                  <a:gd name="T60" fmla="*/ 4 w 11"/>
                  <a:gd name="T61" fmla="*/ 17 h 19"/>
                  <a:gd name="T62" fmla="*/ 6 w 11"/>
                  <a:gd name="T63" fmla="*/ 17 h 19"/>
                  <a:gd name="T64" fmla="*/ 7 w 11"/>
                  <a:gd name="T65" fmla="*/ 14 h 19"/>
                  <a:gd name="T66" fmla="*/ 7 w 11"/>
                  <a:gd name="T67" fmla="*/ 14 h 19"/>
                  <a:gd name="T68" fmla="*/ 7 w 11"/>
                  <a:gd name="T69" fmla="*/ 13 h 19"/>
                  <a:gd name="T70" fmla="*/ 7 w 11"/>
                  <a:gd name="T71" fmla="*/ 8 h 19"/>
                  <a:gd name="T72" fmla="*/ 8 w 11"/>
                  <a:gd name="T73" fmla="*/ 6 h 19"/>
                  <a:gd name="T74" fmla="*/ 9 w 11"/>
                  <a:gd name="T75" fmla="*/ 2 h 19"/>
                  <a:gd name="T76" fmla="*/ 9 w 11"/>
                  <a:gd name="T77" fmla="*/ 2 h 19"/>
                  <a:gd name="T78" fmla="*/ 7 w 11"/>
                  <a:gd name="T79" fmla="*/ 2 h 19"/>
                  <a:gd name="T80" fmla="*/ 5 w 11"/>
                  <a:gd name="T81" fmla="*/ 1 h 19"/>
                  <a:gd name="T82" fmla="*/ 4 w 11"/>
                  <a:gd name="T83" fmla="*/ 2 h 19"/>
                  <a:gd name="T84" fmla="*/ 4 w 11"/>
                  <a:gd name="T85" fmla="*/ 2 h 19"/>
                  <a:gd name="T86" fmla="*/ 3 w 11"/>
                  <a:gd name="T87" fmla="*/ 8 h 19"/>
                  <a:gd name="T88" fmla="*/ 3 w 11"/>
                  <a:gd name="T89" fmla="*/ 8 h 19"/>
                  <a:gd name="T90" fmla="*/ 2 w 11"/>
                  <a:gd name="T91" fmla="*/ 13 h 19"/>
                  <a:gd name="T92" fmla="*/ 3 w 11"/>
                  <a:gd name="T93" fmla="*/ 12 h 19"/>
                  <a:gd name="T94" fmla="*/ 4 w 11"/>
                  <a:gd name="T9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9">
                    <a:moveTo>
                      <a:pt x="2" y="19"/>
                    </a:moveTo>
                    <a:cubicBezTo>
                      <a:pt x="2" y="18"/>
                      <a:pt x="2" y="18"/>
                      <a:pt x="2" y="18"/>
                    </a:cubicBezTo>
                    <a:cubicBezTo>
                      <a:pt x="2" y="17"/>
                      <a:pt x="2" y="15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1" y="13"/>
                    </a:cubicBezTo>
                    <a:cubicBezTo>
                      <a:pt x="0" y="12"/>
                      <a:pt x="1" y="10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9" y="1"/>
                      <a:pt x="10" y="1"/>
                      <a:pt x="10" y="2"/>
                    </a:cubicBezTo>
                    <a:cubicBezTo>
                      <a:pt x="11" y="2"/>
                      <a:pt x="11" y="2"/>
                      <a:pt x="10" y="3"/>
                    </a:cubicBezTo>
                    <a:cubicBezTo>
                      <a:pt x="10" y="4"/>
                      <a:pt x="9" y="5"/>
                      <a:pt x="9" y="6"/>
                    </a:cubicBezTo>
                    <a:cubicBezTo>
                      <a:pt x="9" y="7"/>
                      <a:pt x="9" y="9"/>
                      <a:pt x="8" y="9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9" y="14"/>
                      <a:pt x="9" y="14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lnTo>
                      <a:pt x="2" y="19"/>
                    </a:lnTo>
                    <a:close/>
                    <a:moveTo>
                      <a:pt x="4" y="12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4" y="16"/>
                      <a:pt x="4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6"/>
                      <a:pt x="6" y="16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3"/>
                      <a:pt x="7" y="13"/>
                    </a:cubicBezTo>
                    <a:cubicBezTo>
                      <a:pt x="6" y="10"/>
                      <a:pt x="6" y="9"/>
                      <a:pt x="7" y="8"/>
                    </a:cubicBezTo>
                    <a:cubicBezTo>
                      <a:pt x="7" y="8"/>
                      <a:pt x="8" y="7"/>
                      <a:pt x="8" y="6"/>
                    </a:cubicBezTo>
                    <a:cubicBezTo>
                      <a:pt x="8" y="5"/>
                      <a:pt x="8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7" y="2"/>
                    </a:cubicBezTo>
                    <a:cubicBezTo>
                      <a:pt x="6" y="2"/>
                      <a:pt x="5" y="2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4"/>
                      <a:pt x="4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3" y="13"/>
                      <a:pt x="3" y="13"/>
                      <a:pt x="3" y="12"/>
                    </a:cubicBez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3" name="Freeform 388"/>
              <p:cNvSpPr/>
              <p:nvPr/>
            </p:nvSpPr>
            <p:spPr bwMode="auto">
              <a:xfrm>
                <a:off x="3896" y="2014"/>
                <a:ext cx="59" cy="43"/>
              </a:xfrm>
              <a:custGeom>
                <a:avLst/>
                <a:gdLst>
                  <a:gd name="T0" fmla="*/ 0 w 25"/>
                  <a:gd name="T1" fmla="*/ 9 h 18"/>
                  <a:gd name="T2" fmla="*/ 3 w 25"/>
                  <a:gd name="T3" fmla="*/ 6 h 18"/>
                  <a:gd name="T4" fmla="*/ 5 w 25"/>
                  <a:gd name="T5" fmla="*/ 2 h 18"/>
                  <a:gd name="T6" fmla="*/ 15 w 25"/>
                  <a:gd name="T7" fmla="*/ 1 h 18"/>
                  <a:gd name="T8" fmla="*/ 20 w 25"/>
                  <a:gd name="T9" fmla="*/ 6 h 18"/>
                  <a:gd name="T10" fmla="*/ 24 w 25"/>
                  <a:gd name="T11" fmla="*/ 11 h 18"/>
                  <a:gd name="T12" fmla="*/ 23 w 25"/>
                  <a:gd name="T13" fmla="*/ 15 h 18"/>
                  <a:gd name="T14" fmla="*/ 23 w 25"/>
                  <a:gd name="T15" fmla="*/ 13 h 18"/>
                  <a:gd name="T16" fmla="*/ 22 w 25"/>
                  <a:gd name="T17" fmla="*/ 17 h 18"/>
                  <a:gd name="T18" fmla="*/ 18 w 25"/>
                  <a:gd name="T19" fmla="*/ 16 h 18"/>
                  <a:gd name="T20" fmla="*/ 14 w 25"/>
                  <a:gd name="T21" fmla="*/ 18 h 18"/>
                  <a:gd name="T22" fmla="*/ 7 w 25"/>
                  <a:gd name="T23" fmla="*/ 16 h 18"/>
                  <a:gd name="T24" fmla="*/ 5 w 25"/>
                  <a:gd name="T25" fmla="*/ 15 h 18"/>
                  <a:gd name="T26" fmla="*/ 6 w 25"/>
                  <a:gd name="T27" fmla="*/ 14 h 18"/>
                  <a:gd name="T28" fmla="*/ 0 w 25"/>
                  <a:gd name="T2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18">
                    <a:moveTo>
                      <a:pt x="0" y="9"/>
                    </a:moveTo>
                    <a:cubicBezTo>
                      <a:pt x="1" y="8"/>
                      <a:pt x="2" y="8"/>
                      <a:pt x="3" y="6"/>
                    </a:cubicBezTo>
                    <a:cubicBezTo>
                      <a:pt x="3" y="5"/>
                      <a:pt x="4" y="3"/>
                      <a:pt x="5" y="2"/>
                    </a:cubicBezTo>
                    <a:cubicBezTo>
                      <a:pt x="8" y="0"/>
                      <a:pt x="12" y="2"/>
                      <a:pt x="15" y="1"/>
                    </a:cubicBezTo>
                    <a:cubicBezTo>
                      <a:pt x="18" y="0"/>
                      <a:pt x="19" y="3"/>
                      <a:pt x="20" y="6"/>
                    </a:cubicBezTo>
                    <a:cubicBezTo>
                      <a:pt x="22" y="9"/>
                      <a:pt x="19" y="12"/>
                      <a:pt x="24" y="11"/>
                    </a:cubicBezTo>
                    <a:cubicBezTo>
                      <a:pt x="25" y="13"/>
                      <a:pt x="24" y="14"/>
                      <a:pt x="23" y="15"/>
                    </a:cubicBezTo>
                    <a:cubicBezTo>
                      <a:pt x="23" y="14"/>
                      <a:pt x="23" y="14"/>
                      <a:pt x="23" y="13"/>
                    </a:cubicBezTo>
                    <a:cubicBezTo>
                      <a:pt x="23" y="15"/>
                      <a:pt x="22" y="16"/>
                      <a:pt x="22" y="17"/>
                    </a:cubicBezTo>
                    <a:cubicBezTo>
                      <a:pt x="21" y="17"/>
                      <a:pt x="19" y="16"/>
                      <a:pt x="18" y="16"/>
                    </a:cubicBezTo>
                    <a:cubicBezTo>
                      <a:pt x="16" y="16"/>
                      <a:pt x="15" y="18"/>
                      <a:pt x="14" y="18"/>
                    </a:cubicBezTo>
                    <a:cubicBezTo>
                      <a:pt x="12" y="18"/>
                      <a:pt x="6" y="18"/>
                      <a:pt x="7" y="16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6" y="14"/>
                      <a:pt x="6" y="15"/>
                      <a:pt x="6" y="14"/>
                    </a:cubicBezTo>
                    <a:cubicBezTo>
                      <a:pt x="4" y="16"/>
                      <a:pt x="1" y="9"/>
                      <a:pt x="0" y="9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4" name="Freeform 389"/>
              <p:cNvSpPr>
                <a:spLocks noEditPoints="1"/>
              </p:cNvSpPr>
              <p:nvPr/>
            </p:nvSpPr>
            <p:spPr bwMode="auto">
              <a:xfrm>
                <a:off x="3891" y="2014"/>
                <a:ext cx="64" cy="45"/>
              </a:xfrm>
              <a:custGeom>
                <a:avLst/>
                <a:gdLst>
                  <a:gd name="T0" fmla="*/ 8 w 27"/>
                  <a:gd name="T1" fmla="*/ 17 h 19"/>
                  <a:gd name="T2" fmla="*/ 8 w 27"/>
                  <a:gd name="T3" fmla="*/ 16 h 19"/>
                  <a:gd name="T4" fmla="*/ 6 w 27"/>
                  <a:gd name="T5" fmla="*/ 15 h 19"/>
                  <a:gd name="T6" fmla="*/ 3 w 27"/>
                  <a:gd name="T7" fmla="*/ 12 h 19"/>
                  <a:gd name="T8" fmla="*/ 0 w 27"/>
                  <a:gd name="T9" fmla="*/ 9 h 19"/>
                  <a:gd name="T10" fmla="*/ 4 w 27"/>
                  <a:gd name="T11" fmla="*/ 6 h 19"/>
                  <a:gd name="T12" fmla="*/ 7 w 27"/>
                  <a:gd name="T13" fmla="*/ 2 h 19"/>
                  <a:gd name="T14" fmla="*/ 13 w 27"/>
                  <a:gd name="T15" fmla="*/ 1 h 19"/>
                  <a:gd name="T16" fmla="*/ 18 w 27"/>
                  <a:gd name="T17" fmla="*/ 0 h 19"/>
                  <a:gd name="T18" fmla="*/ 23 w 27"/>
                  <a:gd name="T19" fmla="*/ 5 h 19"/>
                  <a:gd name="T20" fmla="*/ 24 w 27"/>
                  <a:gd name="T21" fmla="*/ 11 h 19"/>
                  <a:gd name="T22" fmla="*/ 25 w 27"/>
                  <a:gd name="T23" fmla="*/ 8 h 19"/>
                  <a:gd name="T24" fmla="*/ 26 w 27"/>
                  <a:gd name="T25" fmla="*/ 11 h 19"/>
                  <a:gd name="T26" fmla="*/ 27 w 27"/>
                  <a:gd name="T27" fmla="*/ 11 h 19"/>
                  <a:gd name="T28" fmla="*/ 25 w 27"/>
                  <a:gd name="T29" fmla="*/ 16 h 19"/>
                  <a:gd name="T30" fmla="*/ 25 w 27"/>
                  <a:gd name="T31" fmla="*/ 18 h 19"/>
                  <a:gd name="T32" fmla="*/ 23 w 27"/>
                  <a:gd name="T33" fmla="*/ 18 h 19"/>
                  <a:gd name="T34" fmla="*/ 20 w 27"/>
                  <a:gd name="T35" fmla="*/ 17 h 19"/>
                  <a:gd name="T36" fmla="*/ 16 w 27"/>
                  <a:gd name="T37" fmla="*/ 19 h 19"/>
                  <a:gd name="T38" fmla="*/ 8 w 27"/>
                  <a:gd name="T39" fmla="*/ 15 h 19"/>
                  <a:gd name="T40" fmla="*/ 9 w 27"/>
                  <a:gd name="T41" fmla="*/ 16 h 19"/>
                  <a:gd name="T42" fmla="*/ 10 w 27"/>
                  <a:gd name="T43" fmla="*/ 16 h 19"/>
                  <a:gd name="T44" fmla="*/ 15 w 27"/>
                  <a:gd name="T45" fmla="*/ 17 h 19"/>
                  <a:gd name="T46" fmla="*/ 20 w 27"/>
                  <a:gd name="T47" fmla="*/ 16 h 19"/>
                  <a:gd name="T48" fmla="*/ 24 w 27"/>
                  <a:gd name="T49" fmla="*/ 17 h 19"/>
                  <a:gd name="T50" fmla="*/ 24 w 27"/>
                  <a:gd name="T51" fmla="*/ 12 h 19"/>
                  <a:gd name="T52" fmla="*/ 22 w 27"/>
                  <a:gd name="T53" fmla="*/ 9 h 19"/>
                  <a:gd name="T54" fmla="*/ 21 w 27"/>
                  <a:gd name="T55" fmla="*/ 5 h 19"/>
                  <a:gd name="T56" fmla="*/ 12 w 27"/>
                  <a:gd name="T57" fmla="*/ 2 h 19"/>
                  <a:gd name="T58" fmla="*/ 8 w 27"/>
                  <a:gd name="T59" fmla="*/ 3 h 19"/>
                  <a:gd name="T60" fmla="*/ 5 w 27"/>
                  <a:gd name="T61" fmla="*/ 7 h 19"/>
                  <a:gd name="T62" fmla="*/ 4 w 27"/>
                  <a:gd name="T63" fmla="*/ 11 h 19"/>
                  <a:gd name="T64" fmla="*/ 7 w 27"/>
                  <a:gd name="T65" fmla="*/ 14 h 19"/>
                  <a:gd name="T66" fmla="*/ 8 w 27"/>
                  <a:gd name="T67" fmla="*/ 14 h 19"/>
                  <a:gd name="T68" fmla="*/ 8 w 27"/>
                  <a:gd name="T69" fmla="*/ 14 h 19"/>
                  <a:gd name="T70" fmla="*/ 8 w 27"/>
                  <a:gd name="T71" fmla="*/ 15 h 19"/>
                  <a:gd name="T72" fmla="*/ 25 w 27"/>
                  <a:gd name="T73" fmla="*/ 13 h 19"/>
                  <a:gd name="T74" fmla="*/ 26 w 27"/>
                  <a:gd name="T75" fmla="*/ 14 h 19"/>
                  <a:gd name="T76" fmla="*/ 25 w 27"/>
                  <a:gd name="T77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" h="19">
                    <a:moveTo>
                      <a:pt x="14" y="19"/>
                    </a:moveTo>
                    <a:cubicBezTo>
                      <a:pt x="12" y="19"/>
                      <a:pt x="9" y="19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5" y="15"/>
                      <a:pt x="4" y="13"/>
                      <a:pt x="3" y="12"/>
                    </a:cubicBezTo>
                    <a:cubicBezTo>
                      <a:pt x="3" y="11"/>
                      <a:pt x="2" y="10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7"/>
                      <a:pt x="3" y="7"/>
                      <a:pt x="4" y="6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8" y="1"/>
                      <a:pt x="10" y="1"/>
                      <a:pt x="11" y="1"/>
                    </a:cubicBezTo>
                    <a:cubicBezTo>
                      <a:pt x="11" y="1"/>
                      <a:pt x="12" y="1"/>
                      <a:pt x="13" y="1"/>
                    </a:cubicBezTo>
                    <a:cubicBezTo>
                      <a:pt x="14" y="1"/>
                      <a:pt x="15" y="1"/>
                      <a:pt x="16" y="1"/>
                    </a:cubicBezTo>
                    <a:cubicBezTo>
                      <a:pt x="17" y="0"/>
                      <a:pt x="18" y="0"/>
                      <a:pt x="18" y="0"/>
                    </a:cubicBezTo>
                    <a:cubicBezTo>
                      <a:pt x="21" y="0"/>
                      <a:pt x="21" y="2"/>
                      <a:pt x="22" y="4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4" y="10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6" y="11"/>
                      <a:pt x="26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3"/>
                      <a:pt x="27" y="15"/>
                      <a:pt x="25" y="15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7"/>
                      <a:pt x="25" y="1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3" y="18"/>
                      <a:pt x="23" y="18"/>
                    </a:cubicBezTo>
                    <a:cubicBezTo>
                      <a:pt x="22" y="17"/>
                      <a:pt x="21" y="17"/>
                      <a:pt x="20" y="17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7"/>
                      <a:pt x="18" y="17"/>
                      <a:pt x="18" y="18"/>
                    </a:cubicBezTo>
                    <a:cubicBezTo>
                      <a:pt x="17" y="18"/>
                      <a:pt x="16" y="18"/>
                      <a:pt x="16" y="19"/>
                    </a:cubicBezTo>
                    <a:cubicBezTo>
                      <a:pt x="15" y="19"/>
                      <a:pt x="15" y="19"/>
                      <a:pt x="14" y="19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9" y="15"/>
                      <a:pt x="9" y="15"/>
                    </a:cubicBezTo>
                    <a:cubicBezTo>
                      <a:pt x="9" y="15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7"/>
                      <a:pt x="12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7"/>
                      <a:pt x="17" y="17"/>
                      <a:pt x="17" y="17"/>
                    </a:cubicBezTo>
                    <a:cubicBezTo>
                      <a:pt x="18" y="16"/>
                      <a:pt x="19" y="16"/>
                      <a:pt x="20" y="16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6"/>
                      <a:pt x="23" y="16"/>
                      <a:pt x="24" y="17"/>
                    </a:cubicBezTo>
                    <a:cubicBezTo>
                      <a:pt x="24" y="15"/>
                      <a:pt x="24" y="14"/>
                      <a:pt x="24" y="13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3" y="12"/>
                      <a:pt x="23" y="12"/>
                    </a:cubicBezTo>
                    <a:cubicBezTo>
                      <a:pt x="22" y="11"/>
                      <a:pt x="22" y="10"/>
                      <a:pt x="22" y="9"/>
                    </a:cubicBezTo>
                    <a:cubicBezTo>
                      <a:pt x="22" y="8"/>
                      <a:pt x="22" y="7"/>
                      <a:pt x="22" y="6"/>
                    </a:cubicBezTo>
                    <a:cubicBezTo>
                      <a:pt x="22" y="6"/>
                      <a:pt x="21" y="5"/>
                      <a:pt x="21" y="5"/>
                    </a:cubicBezTo>
                    <a:cubicBezTo>
                      <a:pt x="20" y="2"/>
                      <a:pt x="19" y="1"/>
                      <a:pt x="17" y="2"/>
                    </a:cubicBezTo>
                    <a:cubicBezTo>
                      <a:pt x="16" y="2"/>
                      <a:pt x="14" y="2"/>
                      <a:pt x="12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9" y="2"/>
                      <a:pt x="9" y="2"/>
                      <a:pt x="8" y="3"/>
                    </a:cubicBezTo>
                    <a:cubicBezTo>
                      <a:pt x="7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7"/>
                    </a:cubicBezTo>
                    <a:cubicBezTo>
                      <a:pt x="5" y="8"/>
                      <a:pt x="4" y="9"/>
                      <a:pt x="3" y="9"/>
                    </a:cubicBezTo>
                    <a:cubicBezTo>
                      <a:pt x="3" y="9"/>
                      <a:pt x="4" y="10"/>
                      <a:pt x="4" y="11"/>
                    </a:cubicBezTo>
                    <a:cubicBezTo>
                      <a:pt x="5" y="12"/>
                      <a:pt x="6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8" y="15"/>
                      <a:pt x="8" y="15"/>
                    </a:cubicBezTo>
                    <a:close/>
                    <a:moveTo>
                      <a:pt x="25" y="12"/>
                    </a:move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3"/>
                      <a:pt x="26" y="13"/>
                      <a:pt x="26" y="12"/>
                    </a:cubicBezTo>
                    <a:cubicBezTo>
                      <a:pt x="26" y="12"/>
                      <a:pt x="25" y="12"/>
                      <a:pt x="25" y="1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5" name="Freeform 390"/>
              <p:cNvSpPr/>
              <p:nvPr/>
            </p:nvSpPr>
            <p:spPr bwMode="auto">
              <a:xfrm>
                <a:off x="3853" y="2028"/>
                <a:ext cx="17" cy="12"/>
              </a:xfrm>
              <a:custGeom>
                <a:avLst/>
                <a:gdLst>
                  <a:gd name="T0" fmla="*/ 7 w 7"/>
                  <a:gd name="T1" fmla="*/ 0 h 5"/>
                  <a:gd name="T2" fmla="*/ 5 w 7"/>
                  <a:gd name="T3" fmla="*/ 2 h 5"/>
                  <a:gd name="T4" fmla="*/ 4 w 7"/>
                  <a:gd name="T5" fmla="*/ 4 h 5"/>
                  <a:gd name="T6" fmla="*/ 1 w 7"/>
                  <a:gd name="T7" fmla="*/ 5 h 5"/>
                  <a:gd name="T8" fmla="*/ 0 w 7"/>
                  <a:gd name="T9" fmla="*/ 2 h 5"/>
                  <a:gd name="T10" fmla="*/ 7 w 7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cubicBezTo>
                      <a:pt x="7" y="1"/>
                      <a:pt x="6" y="1"/>
                      <a:pt x="5" y="2"/>
                    </a:cubicBezTo>
                    <a:cubicBezTo>
                      <a:pt x="5" y="3"/>
                      <a:pt x="5" y="5"/>
                      <a:pt x="4" y="4"/>
                    </a:cubicBezTo>
                    <a:cubicBezTo>
                      <a:pt x="3" y="4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6" name="Freeform 391"/>
              <p:cNvSpPr>
                <a:spLocks noEditPoints="1"/>
              </p:cNvSpPr>
              <p:nvPr/>
            </p:nvSpPr>
            <p:spPr bwMode="auto">
              <a:xfrm>
                <a:off x="3851" y="2028"/>
                <a:ext cx="21" cy="12"/>
              </a:xfrm>
              <a:custGeom>
                <a:avLst/>
                <a:gdLst>
                  <a:gd name="T0" fmla="*/ 2 w 9"/>
                  <a:gd name="T1" fmla="*/ 5 h 5"/>
                  <a:gd name="T2" fmla="*/ 2 w 9"/>
                  <a:gd name="T3" fmla="*/ 5 h 5"/>
                  <a:gd name="T4" fmla="*/ 2 w 9"/>
                  <a:gd name="T5" fmla="*/ 5 h 5"/>
                  <a:gd name="T6" fmla="*/ 1 w 9"/>
                  <a:gd name="T7" fmla="*/ 5 h 5"/>
                  <a:gd name="T8" fmla="*/ 1 w 9"/>
                  <a:gd name="T9" fmla="*/ 5 h 5"/>
                  <a:gd name="T10" fmla="*/ 1 w 9"/>
                  <a:gd name="T11" fmla="*/ 5 h 5"/>
                  <a:gd name="T12" fmla="*/ 0 w 9"/>
                  <a:gd name="T13" fmla="*/ 3 h 5"/>
                  <a:gd name="T14" fmla="*/ 0 w 9"/>
                  <a:gd name="T15" fmla="*/ 3 h 5"/>
                  <a:gd name="T16" fmla="*/ 0 w 9"/>
                  <a:gd name="T17" fmla="*/ 2 h 5"/>
                  <a:gd name="T18" fmla="*/ 0 w 9"/>
                  <a:gd name="T19" fmla="*/ 2 h 5"/>
                  <a:gd name="T20" fmla="*/ 8 w 9"/>
                  <a:gd name="T21" fmla="*/ 0 h 5"/>
                  <a:gd name="T22" fmla="*/ 9 w 9"/>
                  <a:gd name="T23" fmla="*/ 0 h 5"/>
                  <a:gd name="T24" fmla="*/ 9 w 9"/>
                  <a:gd name="T25" fmla="*/ 0 h 5"/>
                  <a:gd name="T26" fmla="*/ 9 w 9"/>
                  <a:gd name="T27" fmla="*/ 1 h 5"/>
                  <a:gd name="T28" fmla="*/ 7 w 9"/>
                  <a:gd name="T29" fmla="*/ 2 h 5"/>
                  <a:gd name="T30" fmla="*/ 7 w 9"/>
                  <a:gd name="T31" fmla="*/ 2 h 5"/>
                  <a:gd name="T32" fmla="*/ 6 w 9"/>
                  <a:gd name="T33" fmla="*/ 3 h 5"/>
                  <a:gd name="T34" fmla="*/ 5 w 9"/>
                  <a:gd name="T35" fmla="*/ 5 h 5"/>
                  <a:gd name="T36" fmla="*/ 5 w 9"/>
                  <a:gd name="T37" fmla="*/ 5 h 5"/>
                  <a:gd name="T38" fmla="*/ 2 w 9"/>
                  <a:gd name="T39" fmla="*/ 5 h 5"/>
                  <a:gd name="T40" fmla="*/ 1 w 9"/>
                  <a:gd name="T41" fmla="*/ 2 h 5"/>
                  <a:gd name="T42" fmla="*/ 2 w 9"/>
                  <a:gd name="T43" fmla="*/ 3 h 5"/>
                  <a:gd name="T44" fmla="*/ 2 w 9"/>
                  <a:gd name="T45" fmla="*/ 4 h 5"/>
                  <a:gd name="T46" fmla="*/ 5 w 9"/>
                  <a:gd name="T47" fmla="*/ 4 h 5"/>
                  <a:gd name="T48" fmla="*/ 5 w 9"/>
                  <a:gd name="T49" fmla="*/ 4 h 5"/>
                  <a:gd name="T50" fmla="*/ 5 w 9"/>
                  <a:gd name="T51" fmla="*/ 3 h 5"/>
                  <a:gd name="T52" fmla="*/ 6 w 9"/>
                  <a:gd name="T53" fmla="*/ 1 h 5"/>
                  <a:gd name="T54" fmla="*/ 6 w 9"/>
                  <a:gd name="T55" fmla="*/ 1 h 5"/>
                  <a:gd name="T56" fmla="*/ 1 w 9"/>
                  <a:gd name="T5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6" y="0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3"/>
                      <a:pt x="6" y="3"/>
                    </a:cubicBezTo>
                    <a:cubicBezTo>
                      <a:pt x="6" y="4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2" y="5"/>
                      <a:pt x="2" y="5"/>
                    </a:cubicBezTo>
                    <a:close/>
                    <a:moveTo>
                      <a:pt x="1" y="2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4"/>
                      <a:pt x="3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2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7" name="Freeform 392"/>
              <p:cNvSpPr/>
              <p:nvPr/>
            </p:nvSpPr>
            <p:spPr bwMode="auto">
              <a:xfrm>
                <a:off x="3853" y="2028"/>
                <a:ext cx="38" cy="38"/>
              </a:xfrm>
              <a:custGeom>
                <a:avLst/>
                <a:gdLst>
                  <a:gd name="T0" fmla="*/ 10 w 16"/>
                  <a:gd name="T1" fmla="*/ 13 h 16"/>
                  <a:gd name="T2" fmla="*/ 13 w 16"/>
                  <a:gd name="T3" fmla="*/ 15 h 16"/>
                  <a:gd name="T4" fmla="*/ 9 w 16"/>
                  <a:gd name="T5" fmla="*/ 14 h 16"/>
                  <a:gd name="T6" fmla="*/ 11 w 16"/>
                  <a:gd name="T7" fmla="*/ 14 h 16"/>
                  <a:gd name="T8" fmla="*/ 5 w 16"/>
                  <a:gd name="T9" fmla="*/ 9 h 16"/>
                  <a:gd name="T10" fmla="*/ 2 w 16"/>
                  <a:gd name="T11" fmla="*/ 6 h 16"/>
                  <a:gd name="T12" fmla="*/ 0 w 16"/>
                  <a:gd name="T13" fmla="*/ 6 h 16"/>
                  <a:gd name="T14" fmla="*/ 4 w 16"/>
                  <a:gd name="T15" fmla="*/ 4 h 16"/>
                  <a:gd name="T16" fmla="*/ 5 w 16"/>
                  <a:gd name="T17" fmla="*/ 2 h 16"/>
                  <a:gd name="T18" fmla="*/ 7 w 16"/>
                  <a:gd name="T19" fmla="*/ 0 h 16"/>
                  <a:gd name="T20" fmla="*/ 12 w 16"/>
                  <a:gd name="T21" fmla="*/ 4 h 16"/>
                  <a:gd name="T22" fmla="*/ 14 w 16"/>
                  <a:gd name="T23" fmla="*/ 4 h 16"/>
                  <a:gd name="T24" fmla="*/ 16 w 16"/>
                  <a:gd name="T25" fmla="*/ 6 h 16"/>
                  <a:gd name="T26" fmla="*/ 12 w 16"/>
                  <a:gd name="T27" fmla="*/ 6 h 16"/>
                  <a:gd name="T28" fmla="*/ 6 w 16"/>
                  <a:gd name="T29" fmla="*/ 5 h 16"/>
                  <a:gd name="T30" fmla="*/ 10 w 16"/>
                  <a:gd name="T31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" h="16">
                    <a:moveTo>
                      <a:pt x="10" y="13"/>
                    </a:moveTo>
                    <a:cubicBezTo>
                      <a:pt x="11" y="13"/>
                      <a:pt x="12" y="14"/>
                      <a:pt x="13" y="15"/>
                    </a:cubicBezTo>
                    <a:cubicBezTo>
                      <a:pt x="12" y="16"/>
                      <a:pt x="11" y="15"/>
                      <a:pt x="9" y="14"/>
                    </a:cubicBezTo>
                    <a:cubicBezTo>
                      <a:pt x="10" y="14"/>
                      <a:pt x="10" y="14"/>
                      <a:pt x="11" y="14"/>
                    </a:cubicBezTo>
                    <a:cubicBezTo>
                      <a:pt x="10" y="13"/>
                      <a:pt x="3" y="11"/>
                      <a:pt x="5" y="9"/>
                    </a:cubicBezTo>
                    <a:cubicBezTo>
                      <a:pt x="3" y="9"/>
                      <a:pt x="4" y="6"/>
                      <a:pt x="2" y="6"/>
                    </a:cubicBezTo>
                    <a:cubicBezTo>
                      <a:pt x="2" y="6"/>
                      <a:pt x="0" y="9"/>
                      <a:pt x="0" y="6"/>
                    </a:cubicBezTo>
                    <a:cubicBezTo>
                      <a:pt x="0" y="3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1"/>
                      <a:pt x="10" y="4"/>
                      <a:pt x="12" y="4"/>
                    </a:cubicBezTo>
                    <a:cubicBezTo>
                      <a:pt x="12" y="4"/>
                      <a:pt x="13" y="3"/>
                      <a:pt x="14" y="4"/>
                    </a:cubicBezTo>
                    <a:cubicBezTo>
                      <a:pt x="14" y="5"/>
                      <a:pt x="14" y="6"/>
                      <a:pt x="16" y="6"/>
                    </a:cubicBezTo>
                    <a:cubicBezTo>
                      <a:pt x="14" y="8"/>
                      <a:pt x="14" y="6"/>
                      <a:pt x="12" y="6"/>
                    </a:cubicBezTo>
                    <a:cubicBezTo>
                      <a:pt x="11" y="6"/>
                      <a:pt x="7" y="6"/>
                      <a:pt x="6" y="5"/>
                    </a:cubicBezTo>
                    <a:cubicBezTo>
                      <a:pt x="5" y="7"/>
                      <a:pt x="9" y="11"/>
                      <a:pt x="10" y="1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8" name="Freeform 393"/>
              <p:cNvSpPr>
                <a:spLocks noEditPoints="1"/>
              </p:cNvSpPr>
              <p:nvPr/>
            </p:nvSpPr>
            <p:spPr bwMode="auto">
              <a:xfrm>
                <a:off x="3851" y="2026"/>
                <a:ext cx="42" cy="40"/>
              </a:xfrm>
              <a:custGeom>
                <a:avLst/>
                <a:gdLst>
                  <a:gd name="T0" fmla="*/ 12 w 18"/>
                  <a:gd name="T1" fmla="*/ 16 h 17"/>
                  <a:gd name="T2" fmla="*/ 10 w 18"/>
                  <a:gd name="T3" fmla="*/ 15 h 17"/>
                  <a:gd name="T4" fmla="*/ 5 w 18"/>
                  <a:gd name="T5" fmla="*/ 11 h 17"/>
                  <a:gd name="T6" fmla="*/ 4 w 18"/>
                  <a:gd name="T7" fmla="*/ 9 h 17"/>
                  <a:gd name="T8" fmla="*/ 3 w 18"/>
                  <a:gd name="T9" fmla="*/ 8 h 17"/>
                  <a:gd name="T10" fmla="*/ 1 w 18"/>
                  <a:gd name="T11" fmla="*/ 9 h 17"/>
                  <a:gd name="T12" fmla="*/ 2 w 18"/>
                  <a:gd name="T13" fmla="*/ 5 h 17"/>
                  <a:gd name="T14" fmla="*/ 5 w 18"/>
                  <a:gd name="T15" fmla="*/ 5 h 17"/>
                  <a:gd name="T16" fmla="*/ 6 w 18"/>
                  <a:gd name="T17" fmla="*/ 3 h 17"/>
                  <a:gd name="T18" fmla="*/ 8 w 18"/>
                  <a:gd name="T19" fmla="*/ 1 h 17"/>
                  <a:gd name="T20" fmla="*/ 9 w 18"/>
                  <a:gd name="T21" fmla="*/ 1 h 17"/>
                  <a:gd name="T22" fmla="*/ 13 w 18"/>
                  <a:gd name="T23" fmla="*/ 4 h 17"/>
                  <a:gd name="T24" fmla="*/ 14 w 18"/>
                  <a:gd name="T25" fmla="*/ 4 h 17"/>
                  <a:gd name="T26" fmla="*/ 17 w 18"/>
                  <a:gd name="T27" fmla="*/ 7 h 17"/>
                  <a:gd name="T28" fmla="*/ 17 w 18"/>
                  <a:gd name="T29" fmla="*/ 8 h 17"/>
                  <a:gd name="T30" fmla="*/ 13 w 18"/>
                  <a:gd name="T31" fmla="*/ 8 h 17"/>
                  <a:gd name="T32" fmla="*/ 8 w 18"/>
                  <a:gd name="T33" fmla="*/ 7 h 17"/>
                  <a:gd name="T34" fmla="*/ 11 w 18"/>
                  <a:gd name="T35" fmla="*/ 13 h 17"/>
                  <a:gd name="T36" fmla="*/ 14 w 18"/>
                  <a:gd name="T37" fmla="*/ 16 h 17"/>
                  <a:gd name="T38" fmla="*/ 14 w 18"/>
                  <a:gd name="T39" fmla="*/ 17 h 17"/>
                  <a:gd name="T40" fmla="*/ 3 w 18"/>
                  <a:gd name="T41" fmla="*/ 6 h 17"/>
                  <a:gd name="T42" fmla="*/ 5 w 18"/>
                  <a:gd name="T43" fmla="*/ 8 h 17"/>
                  <a:gd name="T44" fmla="*/ 7 w 18"/>
                  <a:gd name="T45" fmla="*/ 10 h 17"/>
                  <a:gd name="T46" fmla="*/ 6 w 18"/>
                  <a:gd name="T47" fmla="*/ 11 h 17"/>
                  <a:gd name="T48" fmla="*/ 10 w 18"/>
                  <a:gd name="T49" fmla="*/ 13 h 17"/>
                  <a:gd name="T50" fmla="*/ 7 w 18"/>
                  <a:gd name="T51" fmla="*/ 6 h 17"/>
                  <a:gd name="T52" fmla="*/ 8 w 18"/>
                  <a:gd name="T53" fmla="*/ 6 h 17"/>
                  <a:gd name="T54" fmla="*/ 14 w 18"/>
                  <a:gd name="T55" fmla="*/ 6 h 17"/>
                  <a:gd name="T56" fmla="*/ 14 w 18"/>
                  <a:gd name="T57" fmla="*/ 5 h 17"/>
                  <a:gd name="T58" fmla="*/ 12 w 18"/>
                  <a:gd name="T59" fmla="*/ 6 h 17"/>
                  <a:gd name="T60" fmla="*/ 8 w 18"/>
                  <a:gd name="T61" fmla="*/ 2 h 17"/>
                  <a:gd name="T62" fmla="*/ 7 w 18"/>
                  <a:gd name="T63" fmla="*/ 3 h 17"/>
                  <a:gd name="T64" fmla="*/ 6 w 18"/>
                  <a:gd name="T65" fmla="*/ 6 h 17"/>
                  <a:gd name="T66" fmla="*/ 2 w 18"/>
                  <a:gd name="T67" fmla="*/ 6 h 17"/>
                  <a:gd name="T68" fmla="*/ 2 w 18"/>
                  <a:gd name="T69" fmla="*/ 7 h 17"/>
                  <a:gd name="T70" fmla="*/ 3 w 18"/>
                  <a:gd name="T7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17">
                    <a:moveTo>
                      <a:pt x="13" y="17"/>
                    </a:moveTo>
                    <a:cubicBezTo>
                      <a:pt x="13" y="17"/>
                      <a:pt x="12" y="17"/>
                      <a:pt x="12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5"/>
                      <a:pt x="9" y="15"/>
                      <a:pt x="9" y="15"/>
                    </a:cubicBezTo>
                    <a:cubicBezTo>
                      <a:pt x="7" y="14"/>
                      <a:pt x="5" y="13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8"/>
                      <a:pt x="0" y="6"/>
                    </a:cubicBezTo>
                    <a:cubicBezTo>
                      <a:pt x="1" y="5"/>
                      <a:pt x="1" y="5"/>
                      <a:pt x="2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10" y="3"/>
                      <a:pt x="12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5" y="4"/>
                      <a:pt x="15" y="5"/>
                    </a:cubicBezTo>
                    <a:cubicBezTo>
                      <a:pt x="16" y="6"/>
                      <a:pt x="16" y="6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5" y="9"/>
                      <a:pt x="15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2" y="8"/>
                      <a:pt x="11" y="8"/>
                    </a:cubicBezTo>
                    <a:cubicBezTo>
                      <a:pt x="10" y="8"/>
                      <a:pt x="8" y="8"/>
                      <a:pt x="8" y="7"/>
                    </a:cubicBezTo>
                    <a:cubicBezTo>
                      <a:pt x="8" y="8"/>
                      <a:pt x="9" y="11"/>
                      <a:pt x="10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3" y="15"/>
                      <a:pt x="14" y="15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3" y="17"/>
                    </a:cubicBezTo>
                    <a:close/>
                    <a:moveTo>
                      <a:pt x="3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8"/>
                      <a:pt x="5" y="8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2"/>
                      <a:pt x="8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1"/>
                      <a:pt x="5" y="8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10" y="6"/>
                      <a:pt x="11" y="6"/>
                    </a:cubicBezTo>
                    <a:cubicBezTo>
                      <a:pt x="12" y="6"/>
                      <a:pt x="13" y="6"/>
                      <a:pt x="14" y="6"/>
                    </a:cubicBezTo>
                    <a:cubicBezTo>
                      <a:pt x="14" y="7"/>
                      <a:pt x="15" y="7"/>
                      <a:pt x="15" y="7"/>
                    </a:cubicBezTo>
                    <a:cubicBezTo>
                      <a:pt x="15" y="7"/>
                      <a:pt x="14" y="6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1" y="5"/>
                      <a:pt x="10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6" y="4"/>
                      <a:pt x="6" y="4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39" name="Freeform 394"/>
              <p:cNvSpPr/>
              <p:nvPr/>
            </p:nvSpPr>
            <p:spPr bwMode="auto">
              <a:xfrm>
                <a:off x="3865" y="2040"/>
                <a:ext cx="28" cy="24"/>
              </a:xfrm>
              <a:custGeom>
                <a:avLst/>
                <a:gdLst>
                  <a:gd name="T0" fmla="*/ 5 w 12"/>
                  <a:gd name="T1" fmla="*/ 8 h 10"/>
                  <a:gd name="T2" fmla="*/ 1 w 12"/>
                  <a:gd name="T3" fmla="*/ 0 h 10"/>
                  <a:gd name="T4" fmla="*/ 6 w 12"/>
                  <a:gd name="T5" fmla="*/ 1 h 10"/>
                  <a:gd name="T6" fmla="*/ 11 w 12"/>
                  <a:gd name="T7" fmla="*/ 2 h 10"/>
                  <a:gd name="T8" fmla="*/ 10 w 12"/>
                  <a:gd name="T9" fmla="*/ 6 h 10"/>
                  <a:gd name="T10" fmla="*/ 9 w 12"/>
                  <a:gd name="T11" fmla="*/ 7 h 10"/>
                  <a:gd name="T12" fmla="*/ 9 w 12"/>
                  <a:gd name="T13" fmla="*/ 8 h 10"/>
                  <a:gd name="T14" fmla="*/ 8 w 12"/>
                  <a:gd name="T15" fmla="*/ 7 h 10"/>
                  <a:gd name="T16" fmla="*/ 8 w 12"/>
                  <a:gd name="T17" fmla="*/ 10 h 10"/>
                  <a:gd name="T18" fmla="*/ 5 w 12"/>
                  <a:gd name="T1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5" y="8"/>
                    </a:moveTo>
                    <a:cubicBezTo>
                      <a:pt x="4" y="6"/>
                      <a:pt x="0" y="2"/>
                      <a:pt x="1" y="0"/>
                    </a:cubicBezTo>
                    <a:cubicBezTo>
                      <a:pt x="2" y="2"/>
                      <a:pt x="4" y="0"/>
                      <a:pt x="6" y="1"/>
                    </a:cubicBezTo>
                    <a:cubicBezTo>
                      <a:pt x="7" y="1"/>
                      <a:pt x="9" y="2"/>
                      <a:pt x="11" y="2"/>
                    </a:cubicBezTo>
                    <a:cubicBezTo>
                      <a:pt x="9" y="4"/>
                      <a:pt x="12" y="5"/>
                      <a:pt x="10" y="6"/>
                    </a:cubicBezTo>
                    <a:cubicBezTo>
                      <a:pt x="11" y="7"/>
                      <a:pt x="10" y="7"/>
                      <a:pt x="9" y="7"/>
                    </a:cubicBez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9" y="8"/>
                      <a:pt x="8" y="9"/>
                      <a:pt x="8" y="10"/>
                    </a:cubicBezTo>
                    <a:cubicBezTo>
                      <a:pt x="7" y="9"/>
                      <a:pt x="6" y="8"/>
                      <a:pt x="5" y="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0" name="Freeform 395"/>
              <p:cNvSpPr>
                <a:spLocks noEditPoints="1"/>
              </p:cNvSpPr>
              <p:nvPr/>
            </p:nvSpPr>
            <p:spPr bwMode="auto">
              <a:xfrm>
                <a:off x="3862" y="2038"/>
                <a:ext cx="31" cy="31"/>
              </a:xfrm>
              <a:custGeom>
                <a:avLst/>
                <a:gdLst>
                  <a:gd name="T0" fmla="*/ 10 w 13"/>
                  <a:gd name="T1" fmla="*/ 13 h 13"/>
                  <a:gd name="T2" fmla="*/ 8 w 13"/>
                  <a:gd name="T3" fmla="*/ 12 h 13"/>
                  <a:gd name="T4" fmla="*/ 6 w 13"/>
                  <a:gd name="T5" fmla="*/ 10 h 13"/>
                  <a:gd name="T6" fmla="*/ 5 w 13"/>
                  <a:gd name="T7" fmla="*/ 9 h 13"/>
                  <a:gd name="T8" fmla="*/ 4 w 13"/>
                  <a:gd name="T9" fmla="*/ 8 h 13"/>
                  <a:gd name="T10" fmla="*/ 2 w 13"/>
                  <a:gd name="T11" fmla="*/ 1 h 13"/>
                  <a:gd name="T12" fmla="*/ 2 w 13"/>
                  <a:gd name="T13" fmla="*/ 0 h 13"/>
                  <a:gd name="T14" fmla="*/ 3 w 13"/>
                  <a:gd name="T15" fmla="*/ 1 h 13"/>
                  <a:gd name="T16" fmla="*/ 4 w 13"/>
                  <a:gd name="T17" fmla="*/ 1 h 13"/>
                  <a:gd name="T18" fmla="*/ 7 w 13"/>
                  <a:gd name="T19" fmla="*/ 1 h 13"/>
                  <a:gd name="T20" fmla="*/ 9 w 13"/>
                  <a:gd name="T21" fmla="*/ 2 h 13"/>
                  <a:gd name="T22" fmla="*/ 12 w 13"/>
                  <a:gd name="T23" fmla="*/ 3 h 13"/>
                  <a:gd name="T24" fmla="*/ 13 w 13"/>
                  <a:gd name="T25" fmla="*/ 2 h 13"/>
                  <a:gd name="T26" fmla="*/ 12 w 13"/>
                  <a:gd name="T27" fmla="*/ 4 h 13"/>
                  <a:gd name="T28" fmla="*/ 12 w 13"/>
                  <a:gd name="T29" fmla="*/ 5 h 13"/>
                  <a:gd name="T30" fmla="*/ 12 w 13"/>
                  <a:gd name="T31" fmla="*/ 7 h 13"/>
                  <a:gd name="T32" fmla="*/ 12 w 13"/>
                  <a:gd name="T33" fmla="*/ 7 h 13"/>
                  <a:gd name="T34" fmla="*/ 12 w 13"/>
                  <a:gd name="T35" fmla="*/ 8 h 13"/>
                  <a:gd name="T36" fmla="*/ 11 w 13"/>
                  <a:gd name="T37" fmla="*/ 9 h 13"/>
                  <a:gd name="T38" fmla="*/ 12 w 13"/>
                  <a:gd name="T39" fmla="*/ 11 h 13"/>
                  <a:gd name="T40" fmla="*/ 10 w 13"/>
                  <a:gd name="T41" fmla="*/ 9 h 13"/>
                  <a:gd name="T42" fmla="*/ 10 w 13"/>
                  <a:gd name="T43" fmla="*/ 10 h 13"/>
                  <a:gd name="T44" fmla="*/ 10 w 13"/>
                  <a:gd name="T45" fmla="*/ 11 h 13"/>
                  <a:gd name="T46" fmla="*/ 10 w 13"/>
                  <a:gd name="T47" fmla="*/ 13 h 13"/>
                  <a:gd name="T48" fmla="*/ 6 w 13"/>
                  <a:gd name="T49" fmla="*/ 8 h 13"/>
                  <a:gd name="T50" fmla="*/ 7 w 13"/>
                  <a:gd name="T51" fmla="*/ 9 h 13"/>
                  <a:gd name="T52" fmla="*/ 8 w 13"/>
                  <a:gd name="T53" fmla="*/ 10 h 13"/>
                  <a:gd name="T54" fmla="*/ 9 w 13"/>
                  <a:gd name="T55" fmla="*/ 9 h 13"/>
                  <a:gd name="T56" fmla="*/ 9 w 13"/>
                  <a:gd name="T57" fmla="*/ 8 h 13"/>
                  <a:gd name="T58" fmla="*/ 8 w 13"/>
                  <a:gd name="T59" fmla="*/ 7 h 13"/>
                  <a:gd name="T60" fmla="*/ 10 w 13"/>
                  <a:gd name="T61" fmla="*/ 7 h 13"/>
                  <a:gd name="T62" fmla="*/ 10 w 13"/>
                  <a:gd name="T63" fmla="*/ 7 h 13"/>
                  <a:gd name="T64" fmla="*/ 11 w 13"/>
                  <a:gd name="T65" fmla="*/ 7 h 13"/>
                  <a:gd name="T66" fmla="*/ 11 w 13"/>
                  <a:gd name="T67" fmla="*/ 7 h 13"/>
                  <a:gd name="T68" fmla="*/ 10 w 13"/>
                  <a:gd name="T69" fmla="*/ 6 h 13"/>
                  <a:gd name="T70" fmla="*/ 11 w 13"/>
                  <a:gd name="T71" fmla="*/ 6 h 13"/>
                  <a:gd name="T72" fmla="*/ 10 w 13"/>
                  <a:gd name="T73" fmla="*/ 4 h 13"/>
                  <a:gd name="T74" fmla="*/ 8 w 13"/>
                  <a:gd name="T75" fmla="*/ 3 h 13"/>
                  <a:gd name="T76" fmla="*/ 6 w 13"/>
                  <a:gd name="T77" fmla="*/ 2 h 13"/>
                  <a:gd name="T78" fmla="*/ 5 w 13"/>
                  <a:gd name="T79" fmla="*/ 3 h 13"/>
                  <a:gd name="T80" fmla="*/ 3 w 13"/>
                  <a:gd name="T81" fmla="*/ 2 h 13"/>
                  <a:gd name="T82" fmla="*/ 5 w 13"/>
                  <a:gd name="T83" fmla="*/ 7 h 13"/>
                  <a:gd name="T84" fmla="*/ 6 w 13"/>
                  <a:gd name="T85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13">
                    <a:moveTo>
                      <a:pt x="10" y="13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7" y="11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8"/>
                      <a:pt x="4" y="8"/>
                    </a:cubicBezTo>
                    <a:cubicBezTo>
                      <a:pt x="2" y="6"/>
                      <a:pt x="0" y="3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4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8" y="1"/>
                      <a:pt x="8" y="2"/>
                      <a:pt x="9" y="2"/>
                    </a:cubicBezTo>
                    <a:cubicBezTo>
                      <a:pt x="10" y="2"/>
                      <a:pt x="11" y="3"/>
                      <a:pt x="12" y="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8"/>
                      <a:pt x="12" y="8"/>
                    </a:cubicBezTo>
                    <a:cubicBezTo>
                      <a:pt x="12" y="8"/>
                      <a:pt x="11" y="9"/>
                      <a:pt x="11" y="9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lnTo>
                      <a:pt x="10" y="13"/>
                    </a:lnTo>
                    <a:close/>
                    <a:moveTo>
                      <a:pt x="6" y="8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5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4"/>
                      <a:pt x="4" y="6"/>
                      <a:pt x="5" y="7"/>
                    </a:cubicBezTo>
                    <a:cubicBezTo>
                      <a:pt x="6" y="7"/>
                      <a:pt x="6" y="8"/>
                      <a:pt x="6" y="8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1" name="Freeform 396"/>
              <p:cNvSpPr/>
              <p:nvPr/>
            </p:nvSpPr>
            <p:spPr bwMode="auto">
              <a:xfrm>
                <a:off x="3886" y="2033"/>
                <a:ext cx="29" cy="38"/>
              </a:xfrm>
              <a:custGeom>
                <a:avLst/>
                <a:gdLst>
                  <a:gd name="T0" fmla="*/ 1 w 12"/>
                  <a:gd name="T1" fmla="*/ 5 h 16"/>
                  <a:gd name="T2" fmla="*/ 2 w 12"/>
                  <a:gd name="T3" fmla="*/ 4 h 16"/>
                  <a:gd name="T4" fmla="*/ 0 w 12"/>
                  <a:gd name="T5" fmla="*/ 1 h 16"/>
                  <a:gd name="T6" fmla="*/ 5 w 12"/>
                  <a:gd name="T7" fmla="*/ 3 h 16"/>
                  <a:gd name="T8" fmla="*/ 10 w 12"/>
                  <a:gd name="T9" fmla="*/ 6 h 16"/>
                  <a:gd name="T10" fmla="*/ 9 w 12"/>
                  <a:gd name="T11" fmla="*/ 7 h 16"/>
                  <a:gd name="T12" fmla="*/ 10 w 12"/>
                  <a:gd name="T13" fmla="*/ 8 h 16"/>
                  <a:gd name="T14" fmla="*/ 9 w 12"/>
                  <a:gd name="T15" fmla="*/ 14 h 16"/>
                  <a:gd name="T16" fmla="*/ 5 w 12"/>
                  <a:gd name="T17" fmla="*/ 15 h 16"/>
                  <a:gd name="T18" fmla="*/ 3 w 12"/>
                  <a:gd name="T19" fmla="*/ 13 h 16"/>
                  <a:gd name="T20" fmla="*/ 3 w 12"/>
                  <a:gd name="T21" fmla="*/ 13 h 16"/>
                  <a:gd name="T22" fmla="*/ 1 w 12"/>
                  <a:gd name="T23" fmla="*/ 11 h 16"/>
                  <a:gd name="T24" fmla="*/ 1 w 12"/>
                  <a:gd name="T25" fmla="*/ 9 h 16"/>
                  <a:gd name="T26" fmla="*/ 2 w 12"/>
                  <a:gd name="T27" fmla="*/ 5 h 16"/>
                  <a:gd name="T28" fmla="*/ 1 w 12"/>
                  <a:gd name="T29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6">
                    <a:moveTo>
                      <a:pt x="1" y="5"/>
                    </a:moveTo>
                    <a:cubicBezTo>
                      <a:pt x="1" y="5"/>
                      <a:pt x="1" y="4"/>
                      <a:pt x="2" y="4"/>
                    </a:cubicBezTo>
                    <a:cubicBezTo>
                      <a:pt x="0" y="4"/>
                      <a:pt x="0" y="3"/>
                      <a:pt x="0" y="1"/>
                    </a:cubicBezTo>
                    <a:cubicBezTo>
                      <a:pt x="2" y="1"/>
                      <a:pt x="4" y="0"/>
                      <a:pt x="5" y="3"/>
                    </a:cubicBezTo>
                    <a:cubicBezTo>
                      <a:pt x="6" y="4"/>
                      <a:pt x="8" y="7"/>
                      <a:pt x="10" y="6"/>
                    </a:cubicBezTo>
                    <a:cubicBezTo>
                      <a:pt x="10" y="7"/>
                      <a:pt x="10" y="6"/>
                      <a:pt x="9" y="7"/>
                    </a:cubicBezTo>
                    <a:cubicBezTo>
                      <a:pt x="10" y="7"/>
                      <a:pt x="10" y="8"/>
                      <a:pt x="10" y="8"/>
                    </a:cubicBezTo>
                    <a:cubicBezTo>
                      <a:pt x="7" y="9"/>
                      <a:pt x="12" y="13"/>
                      <a:pt x="9" y="14"/>
                    </a:cubicBezTo>
                    <a:cubicBezTo>
                      <a:pt x="8" y="15"/>
                      <a:pt x="7" y="14"/>
                      <a:pt x="5" y="15"/>
                    </a:cubicBezTo>
                    <a:cubicBezTo>
                      <a:pt x="4" y="16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2" y="11"/>
                      <a:pt x="1" y="11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3" y="8"/>
                      <a:pt x="0" y="7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2" name="Freeform 397"/>
              <p:cNvSpPr>
                <a:spLocks noEditPoints="1"/>
              </p:cNvSpPr>
              <p:nvPr/>
            </p:nvSpPr>
            <p:spPr bwMode="auto">
              <a:xfrm>
                <a:off x="3884" y="2033"/>
                <a:ext cx="31" cy="38"/>
              </a:xfrm>
              <a:custGeom>
                <a:avLst/>
                <a:gdLst>
                  <a:gd name="T0" fmla="*/ 6 w 13"/>
                  <a:gd name="T1" fmla="*/ 16 h 16"/>
                  <a:gd name="T2" fmla="*/ 3 w 13"/>
                  <a:gd name="T3" fmla="*/ 13 h 16"/>
                  <a:gd name="T4" fmla="*/ 3 w 13"/>
                  <a:gd name="T5" fmla="*/ 12 h 16"/>
                  <a:gd name="T6" fmla="*/ 3 w 13"/>
                  <a:gd name="T7" fmla="*/ 12 h 16"/>
                  <a:gd name="T8" fmla="*/ 2 w 13"/>
                  <a:gd name="T9" fmla="*/ 11 h 16"/>
                  <a:gd name="T10" fmla="*/ 1 w 13"/>
                  <a:gd name="T11" fmla="*/ 10 h 16"/>
                  <a:gd name="T12" fmla="*/ 1 w 13"/>
                  <a:gd name="T13" fmla="*/ 9 h 16"/>
                  <a:gd name="T14" fmla="*/ 1 w 13"/>
                  <a:gd name="T15" fmla="*/ 8 h 16"/>
                  <a:gd name="T16" fmla="*/ 2 w 13"/>
                  <a:gd name="T17" fmla="*/ 8 h 16"/>
                  <a:gd name="T18" fmla="*/ 2 w 13"/>
                  <a:gd name="T19" fmla="*/ 6 h 16"/>
                  <a:gd name="T20" fmla="*/ 0 w 13"/>
                  <a:gd name="T21" fmla="*/ 5 h 16"/>
                  <a:gd name="T22" fmla="*/ 1 w 13"/>
                  <a:gd name="T23" fmla="*/ 5 h 16"/>
                  <a:gd name="T24" fmla="*/ 1 w 13"/>
                  <a:gd name="T25" fmla="*/ 4 h 16"/>
                  <a:gd name="T26" fmla="*/ 1 w 13"/>
                  <a:gd name="T27" fmla="*/ 4 h 16"/>
                  <a:gd name="T28" fmla="*/ 0 w 13"/>
                  <a:gd name="T29" fmla="*/ 1 h 16"/>
                  <a:gd name="T30" fmla="*/ 0 w 13"/>
                  <a:gd name="T31" fmla="*/ 1 h 16"/>
                  <a:gd name="T32" fmla="*/ 0 w 13"/>
                  <a:gd name="T33" fmla="*/ 1 h 16"/>
                  <a:gd name="T34" fmla="*/ 4 w 13"/>
                  <a:gd name="T35" fmla="*/ 0 h 16"/>
                  <a:gd name="T36" fmla="*/ 7 w 13"/>
                  <a:gd name="T37" fmla="*/ 2 h 16"/>
                  <a:gd name="T38" fmla="*/ 10 w 13"/>
                  <a:gd name="T39" fmla="*/ 6 h 16"/>
                  <a:gd name="T40" fmla="*/ 10 w 13"/>
                  <a:gd name="T41" fmla="*/ 6 h 16"/>
                  <a:gd name="T42" fmla="*/ 11 w 13"/>
                  <a:gd name="T43" fmla="*/ 5 h 16"/>
                  <a:gd name="T44" fmla="*/ 11 w 13"/>
                  <a:gd name="T45" fmla="*/ 6 h 16"/>
                  <a:gd name="T46" fmla="*/ 11 w 13"/>
                  <a:gd name="T47" fmla="*/ 6 h 16"/>
                  <a:gd name="T48" fmla="*/ 11 w 13"/>
                  <a:gd name="T49" fmla="*/ 6 h 16"/>
                  <a:gd name="T50" fmla="*/ 12 w 13"/>
                  <a:gd name="T51" fmla="*/ 6 h 16"/>
                  <a:gd name="T52" fmla="*/ 11 w 13"/>
                  <a:gd name="T53" fmla="*/ 7 h 16"/>
                  <a:gd name="T54" fmla="*/ 12 w 13"/>
                  <a:gd name="T55" fmla="*/ 8 h 16"/>
                  <a:gd name="T56" fmla="*/ 12 w 13"/>
                  <a:gd name="T57" fmla="*/ 8 h 16"/>
                  <a:gd name="T58" fmla="*/ 12 w 13"/>
                  <a:gd name="T59" fmla="*/ 9 h 16"/>
                  <a:gd name="T60" fmla="*/ 11 w 13"/>
                  <a:gd name="T61" fmla="*/ 9 h 16"/>
                  <a:gd name="T62" fmla="*/ 11 w 13"/>
                  <a:gd name="T63" fmla="*/ 11 h 16"/>
                  <a:gd name="T64" fmla="*/ 11 w 13"/>
                  <a:gd name="T65" fmla="*/ 15 h 16"/>
                  <a:gd name="T66" fmla="*/ 9 w 13"/>
                  <a:gd name="T67" fmla="*/ 15 h 16"/>
                  <a:gd name="T68" fmla="*/ 6 w 13"/>
                  <a:gd name="T69" fmla="*/ 16 h 16"/>
                  <a:gd name="T70" fmla="*/ 6 w 13"/>
                  <a:gd name="T71" fmla="*/ 16 h 16"/>
                  <a:gd name="T72" fmla="*/ 5 w 13"/>
                  <a:gd name="T73" fmla="*/ 14 h 16"/>
                  <a:gd name="T74" fmla="*/ 6 w 13"/>
                  <a:gd name="T75" fmla="*/ 15 h 16"/>
                  <a:gd name="T76" fmla="*/ 9 w 13"/>
                  <a:gd name="T77" fmla="*/ 14 h 16"/>
                  <a:gd name="T78" fmla="*/ 10 w 13"/>
                  <a:gd name="T79" fmla="*/ 14 h 16"/>
                  <a:gd name="T80" fmla="*/ 10 w 13"/>
                  <a:gd name="T81" fmla="*/ 11 h 16"/>
                  <a:gd name="T82" fmla="*/ 10 w 13"/>
                  <a:gd name="T83" fmla="*/ 9 h 16"/>
                  <a:gd name="T84" fmla="*/ 10 w 13"/>
                  <a:gd name="T85" fmla="*/ 8 h 16"/>
                  <a:gd name="T86" fmla="*/ 10 w 13"/>
                  <a:gd name="T87" fmla="*/ 7 h 16"/>
                  <a:gd name="T88" fmla="*/ 10 w 13"/>
                  <a:gd name="T89" fmla="*/ 7 h 16"/>
                  <a:gd name="T90" fmla="*/ 7 w 13"/>
                  <a:gd name="T91" fmla="*/ 5 h 16"/>
                  <a:gd name="T92" fmla="*/ 4 w 13"/>
                  <a:gd name="T93" fmla="*/ 5 h 16"/>
                  <a:gd name="T94" fmla="*/ 3 w 13"/>
                  <a:gd name="T95" fmla="*/ 6 h 16"/>
                  <a:gd name="T96" fmla="*/ 3 w 13"/>
                  <a:gd name="T97" fmla="*/ 7 h 16"/>
                  <a:gd name="T98" fmla="*/ 3 w 13"/>
                  <a:gd name="T99" fmla="*/ 9 h 16"/>
                  <a:gd name="T100" fmla="*/ 3 w 13"/>
                  <a:gd name="T101" fmla="*/ 9 h 16"/>
                  <a:gd name="T102" fmla="*/ 3 w 13"/>
                  <a:gd name="T103" fmla="*/ 10 h 16"/>
                  <a:gd name="T104" fmla="*/ 3 w 13"/>
                  <a:gd name="T105" fmla="*/ 10 h 16"/>
                  <a:gd name="T106" fmla="*/ 3 w 13"/>
                  <a:gd name="T107" fmla="*/ 11 h 16"/>
                  <a:gd name="T108" fmla="*/ 5 w 13"/>
                  <a:gd name="T109" fmla="*/ 13 h 16"/>
                  <a:gd name="T110" fmla="*/ 5 w 13"/>
                  <a:gd name="T111" fmla="*/ 14 h 16"/>
                  <a:gd name="T112" fmla="*/ 1 w 13"/>
                  <a:gd name="T113" fmla="*/ 2 h 16"/>
                  <a:gd name="T114" fmla="*/ 3 w 13"/>
                  <a:gd name="T115" fmla="*/ 4 h 16"/>
                  <a:gd name="T116" fmla="*/ 7 w 13"/>
                  <a:gd name="T117" fmla="*/ 4 h 16"/>
                  <a:gd name="T118" fmla="*/ 6 w 13"/>
                  <a:gd name="T119" fmla="*/ 3 h 16"/>
                  <a:gd name="T120" fmla="*/ 4 w 13"/>
                  <a:gd name="T121" fmla="*/ 1 h 16"/>
                  <a:gd name="T122" fmla="*/ 1 w 13"/>
                  <a:gd name="T1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" h="16">
                    <a:moveTo>
                      <a:pt x="6" y="16"/>
                    </a:moveTo>
                    <a:cubicBezTo>
                      <a:pt x="5" y="16"/>
                      <a:pt x="3" y="14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1" y="11"/>
                      <a:pt x="1" y="10"/>
                      <a:pt x="1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8" y="4"/>
                      <a:pt x="9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2" y="7"/>
                      <a:pt x="12" y="7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10"/>
                      <a:pt x="11" y="11"/>
                    </a:cubicBezTo>
                    <a:cubicBezTo>
                      <a:pt x="12" y="12"/>
                      <a:pt x="13" y="14"/>
                      <a:pt x="11" y="15"/>
                    </a:cubicBezTo>
                    <a:cubicBezTo>
                      <a:pt x="10" y="15"/>
                      <a:pt x="9" y="15"/>
                      <a:pt x="9" y="15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lose/>
                    <a:moveTo>
                      <a:pt x="5" y="14"/>
                    </a:moveTo>
                    <a:cubicBezTo>
                      <a:pt x="5" y="14"/>
                      <a:pt x="6" y="15"/>
                      <a:pt x="6" y="15"/>
                    </a:cubicBezTo>
                    <a:cubicBezTo>
                      <a:pt x="7" y="14"/>
                      <a:pt x="8" y="14"/>
                      <a:pt x="9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3"/>
                      <a:pt x="11" y="13"/>
                      <a:pt x="10" y="11"/>
                    </a:cubicBezTo>
                    <a:cubicBezTo>
                      <a:pt x="10" y="10"/>
                      <a:pt x="9" y="9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6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1"/>
                      <a:pt x="5" y="12"/>
                      <a:pt x="5" y="13"/>
                    </a:cubicBezTo>
                    <a:lnTo>
                      <a:pt x="5" y="14"/>
                    </a:lnTo>
                    <a:close/>
                    <a:moveTo>
                      <a:pt x="1" y="2"/>
                    </a:moveTo>
                    <a:cubicBezTo>
                      <a:pt x="2" y="3"/>
                      <a:pt x="2" y="3"/>
                      <a:pt x="3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2"/>
                      <a:pt x="4" y="1"/>
                      <a:pt x="4" y="1"/>
                    </a:cubicBezTo>
                    <a:cubicBezTo>
                      <a:pt x="3" y="1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3" name="Freeform 398"/>
              <p:cNvSpPr/>
              <p:nvPr/>
            </p:nvSpPr>
            <p:spPr bwMode="auto">
              <a:xfrm>
                <a:off x="3881" y="2057"/>
                <a:ext cx="15" cy="14"/>
              </a:xfrm>
              <a:custGeom>
                <a:avLst/>
                <a:gdLst>
                  <a:gd name="T0" fmla="*/ 0 w 6"/>
                  <a:gd name="T1" fmla="*/ 4 h 6"/>
                  <a:gd name="T2" fmla="*/ 3 w 6"/>
                  <a:gd name="T3" fmla="*/ 6 h 6"/>
                  <a:gd name="T4" fmla="*/ 5 w 6"/>
                  <a:gd name="T5" fmla="*/ 4 h 6"/>
                  <a:gd name="T6" fmla="*/ 5 w 6"/>
                  <a:gd name="T7" fmla="*/ 3 h 6"/>
                  <a:gd name="T8" fmla="*/ 5 w 6"/>
                  <a:gd name="T9" fmla="*/ 3 h 6"/>
                  <a:gd name="T10" fmla="*/ 3 w 6"/>
                  <a:gd name="T11" fmla="*/ 0 h 6"/>
                  <a:gd name="T12" fmla="*/ 2 w 6"/>
                  <a:gd name="T13" fmla="*/ 0 h 6"/>
                  <a:gd name="T14" fmla="*/ 2 w 6"/>
                  <a:gd name="T15" fmla="*/ 1 h 6"/>
                  <a:gd name="T16" fmla="*/ 1 w 6"/>
                  <a:gd name="T17" fmla="*/ 0 h 6"/>
                  <a:gd name="T18" fmla="*/ 0 w 6"/>
                  <a:gd name="T1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cubicBezTo>
                      <a:pt x="1" y="5"/>
                      <a:pt x="2" y="5"/>
                      <a:pt x="3" y="6"/>
                    </a:cubicBezTo>
                    <a:cubicBezTo>
                      <a:pt x="3" y="5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3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2" y="1"/>
                      <a:pt x="1" y="2"/>
                      <a:pt x="0" y="4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4" name="Freeform 399"/>
              <p:cNvSpPr>
                <a:spLocks noEditPoints="1"/>
              </p:cNvSpPr>
              <p:nvPr/>
            </p:nvSpPr>
            <p:spPr bwMode="auto">
              <a:xfrm>
                <a:off x="3881" y="2054"/>
                <a:ext cx="15" cy="22"/>
              </a:xfrm>
              <a:custGeom>
                <a:avLst/>
                <a:gdLst>
                  <a:gd name="T0" fmla="*/ 4 w 6"/>
                  <a:gd name="T1" fmla="*/ 9 h 9"/>
                  <a:gd name="T2" fmla="*/ 2 w 6"/>
                  <a:gd name="T3" fmla="*/ 7 h 9"/>
                  <a:gd name="T4" fmla="*/ 0 w 6"/>
                  <a:gd name="T5" fmla="*/ 5 h 9"/>
                  <a:gd name="T6" fmla="*/ 0 w 6"/>
                  <a:gd name="T7" fmla="*/ 5 h 9"/>
                  <a:gd name="T8" fmla="*/ 0 w 6"/>
                  <a:gd name="T9" fmla="*/ 5 h 9"/>
                  <a:gd name="T10" fmla="*/ 0 w 6"/>
                  <a:gd name="T11" fmla="*/ 3 h 9"/>
                  <a:gd name="T12" fmla="*/ 1 w 6"/>
                  <a:gd name="T13" fmla="*/ 1 h 9"/>
                  <a:gd name="T14" fmla="*/ 0 w 6"/>
                  <a:gd name="T15" fmla="*/ 0 h 9"/>
                  <a:gd name="T16" fmla="*/ 2 w 6"/>
                  <a:gd name="T17" fmla="*/ 0 h 9"/>
                  <a:gd name="T18" fmla="*/ 4 w 6"/>
                  <a:gd name="T19" fmla="*/ 0 h 9"/>
                  <a:gd name="T20" fmla="*/ 4 w 6"/>
                  <a:gd name="T21" fmla="*/ 1 h 9"/>
                  <a:gd name="T22" fmla="*/ 5 w 6"/>
                  <a:gd name="T23" fmla="*/ 2 h 9"/>
                  <a:gd name="T24" fmla="*/ 6 w 6"/>
                  <a:gd name="T25" fmla="*/ 4 h 9"/>
                  <a:gd name="T26" fmla="*/ 6 w 6"/>
                  <a:gd name="T27" fmla="*/ 5 h 9"/>
                  <a:gd name="T28" fmla="*/ 5 w 6"/>
                  <a:gd name="T29" fmla="*/ 5 h 9"/>
                  <a:gd name="T30" fmla="*/ 5 w 6"/>
                  <a:gd name="T31" fmla="*/ 5 h 9"/>
                  <a:gd name="T32" fmla="*/ 5 w 6"/>
                  <a:gd name="T33" fmla="*/ 5 h 9"/>
                  <a:gd name="T34" fmla="*/ 4 w 6"/>
                  <a:gd name="T35" fmla="*/ 7 h 9"/>
                  <a:gd name="T36" fmla="*/ 4 w 6"/>
                  <a:gd name="T37" fmla="*/ 9 h 9"/>
                  <a:gd name="T38" fmla="*/ 1 w 6"/>
                  <a:gd name="T39" fmla="*/ 5 h 9"/>
                  <a:gd name="T40" fmla="*/ 3 w 6"/>
                  <a:gd name="T41" fmla="*/ 6 h 9"/>
                  <a:gd name="T42" fmla="*/ 3 w 6"/>
                  <a:gd name="T43" fmla="*/ 6 h 9"/>
                  <a:gd name="T44" fmla="*/ 4 w 6"/>
                  <a:gd name="T45" fmla="*/ 4 h 9"/>
                  <a:gd name="T46" fmla="*/ 4 w 6"/>
                  <a:gd name="T47" fmla="*/ 4 h 9"/>
                  <a:gd name="T48" fmla="*/ 2 w 6"/>
                  <a:gd name="T49" fmla="*/ 2 h 9"/>
                  <a:gd name="T50" fmla="*/ 2 w 6"/>
                  <a:gd name="T51" fmla="*/ 3 h 9"/>
                  <a:gd name="T52" fmla="*/ 1 w 6"/>
                  <a:gd name="T5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" h="9">
                    <a:moveTo>
                      <a:pt x="4" y="9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5" y="2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7"/>
                      <a:pt x="4" y="7"/>
                    </a:cubicBezTo>
                    <a:lnTo>
                      <a:pt x="4" y="9"/>
                    </a:lnTo>
                    <a:close/>
                    <a:moveTo>
                      <a:pt x="1" y="5"/>
                    </a:moveTo>
                    <a:cubicBezTo>
                      <a:pt x="2" y="5"/>
                      <a:pt x="2" y="5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5" name="Freeform 400"/>
              <p:cNvSpPr/>
              <p:nvPr/>
            </p:nvSpPr>
            <p:spPr bwMode="auto">
              <a:xfrm>
                <a:off x="3678" y="2175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6" name="Freeform 401"/>
              <p:cNvSpPr/>
              <p:nvPr/>
            </p:nvSpPr>
            <p:spPr bwMode="auto">
              <a:xfrm>
                <a:off x="3673" y="2171"/>
                <a:ext cx="9" cy="12"/>
              </a:xfrm>
              <a:custGeom>
                <a:avLst/>
                <a:gdLst>
                  <a:gd name="T0" fmla="*/ 0 w 4"/>
                  <a:gd name="T1" fmla="*/ 5 h 5"/>
                  <a:gd name="T2" fmla="*/ 1 w 4"/>
                  <a:gd name="T3" fmla="*/ 3 h 5"/>
                  <a:gd name="T4" fmla="*/ 2 w 4"/>
                  <a:gd name="T5" fmla="*/ 2 h 5"/>
                  <a:gd name="T6" fmla="*/ 3 w 4"/>
                  <a:gd name="T7" fmla="*/ 1 h 5"/>
                  <a:gd name="T8" fmla="*/ 4 w 4"/>
                  <a:gd name="T9" fmla="*/ 0 h 5"/>
                  <a:gd name="T10" fmla="*/ 4 w 4"/>
                  <a:gd name="T11" fmla="*/ 1 h 5"/>
                  <a:gd name="T12" fmla="*/ 2 w 4"/>
                  <a:gd name="T13" fmla="*/ 4 h 5"/>
                  <a:gd name="T14" fmla="*/ 0 w 4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3"/>
                      <a:pt x="4" y="4"/>
                      <a:pt x="2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7" name="Freeform 402"/>
              <p:cNvSpPr/>
              <p:nvPr/>
            </p:nvSpPr>
            <p:spPr bwMode="auto">
              <a:xfrm>
                <a:off x="3711" y="2057"/>
                <a:ext cx="80" cy="61"/>
              </a:xfrm>
              <a:custGeom>
                <a:avLst/>
                <a:gdLst>
                  <a:gd name="T0" fmla="*/ 20 w 34"/>
                  <a:gd name="T1" fmla="*/ 1 h 26"/>
                  <a:gd name="T2" fmla="*/ 23 w 34"/>
                  <a:gd name="T3" fmla="*/ 3 h 26"/>
                  <a:gd name="T4" fmla="*/ 28 w 34"/>
                  <a:gd name="T5" fmla="*/ 5 h 26"/>
                  <a:gd name="T6" fmla="*/ 32 w 34"/>
                  <a:gd name="T7" fmla="*/ 7 h 26"/>
                  <a:gd name="T8" fmla="*/ 28 w 34"/>
                  <a:gd name="T9" fmla="*/ 9 h 26"/>
                  <a:gd name="T10" fmla="*/ 25 w 34"/>
                  <a:gd name="T11" fmla="*/ 13 h 26"/>
                  <a:gd name="T12" fmla="*/ 24 w 34"/>
                  <a:gd name="T13" fmla="*/ 17 h 26"/>
                  <a:gd name="T14" fmla="*/ 23 w 34"/>
                  <a:gd name="T15" fmla="*/ 20 h 26"/>
                  <a:gd name="T16" fmla="*/ 20 w 34"/>
                  <a:gd name="T17" fmla="*/ 22 h 26"/>
                  <a:gd name="T18" fmla="*/ 15 w 34"/>
                  <a:gd name="T19" fmla="*/ 24 h 26"/>
                  <a:gd name="T20" fmla="*/ 11 w 34"/>
                  <a:gd name="T21" fmla="*/ 25 h 26"/>
                  <a:gd name="T22" fmla="*/ 8 w 34"/>
                  <a:gd name="T23" fmla="*/ 25 h 26"/>
                  <a:gd name="T24" fmla="*/ 7 w 34"/>
                  <a:gd name="T25" fmla="*/ 23 h 26"/>
                  <a:gd name="T26" fmla="*/ 5 w 34"/>
                  <a:gd name="T27" fmla="*/ 22 h 26"/>
                  <a:gd name="T28" fmla="*/ 6 w 34"/>
                  <a:gd name="T29" fmla="*/ 20 h 26"/>
                  <a:gd name="T30" fmla="*/ 5 w 34"/>
                  <a:gd name="T31" fmla="*/ 18 h 26"/>
                  <a:gd name="T32" fmla="*/ 6 w 34"/>
                  <a:gd name="T33" fmla="*/ 16 h 26"/>
                  <a:gd name="T34" fmla="*/ 5 w 34"/>
                  <a:gd name="T35" fmla="*/ 14 h 26"/>
                  <a:gd name="T36" fmla="*/ 6 w 34"/>
                  <a:gd name="T37" fmla="*/ 13 h 26"/>
                  <a:gd name="T38" fmla="*/ 6 w 34"/>
                  <a:gd name="T39" fmla="*/ 10 h 26"/>
                  <a:gd name="T40" fmla="*/ 7 w 34"/>
                  <a:gd name="T41" fmla="*/ 6 h 26"/>
                  <a:gd name="T42" fmla="*/ 3 w 34"/>
                  <a:gd name="T43" fmla="*/ 6 h 26"/>
                  <a:gd name="T44" fmla="*/ 1 w 34"/>
                  <a:gd name="T45" fmla="*/ 7 h 26"/>
                  <a:gd name="T46" fmla="*/ 1 w 34"/>
                  <a:gd name="T47" fmla="*/ 5 h 26"/>
                  <a:gd name="T48" fmla="*/ 0 w 34"/>
                  <a:gd name="T49" fmla="*/ 2 h 26"/>
                  <a:gd name="T50" fmla="*/ 2 w 34"/>
                  <a:gd name="T51" fmla="*/ 1 h 26"/>
                  <a:gd name="T52" fmla="*/ 3 w 34"/>
                  <a:gd name="T53" fmla="*/ 0 h 26"/>
                  <a:gd name="T54" fmla="*/ 20 w 34"/>
                  <a:gd name="T55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4" h="26">
                    <a:moveTo>
                      <a:pt x="20" y="1"/>
                    </a:moveTo>
                    <a:cubicBezTo>
                      <a:pt x="21" y="2"/>
                      <a:pt x="22" y="3"/>
                      <a:pt x="23" y="3"/>
                    </a:cubicBezTo>
                    <a:cubicBezTo>
                      <a:pt x="25" y="4"/>
                      <a:pt x="27" y="3"/>
                      <a:pt x="28" y="5"/>
                    </a:cubicBezTo>
                    <a:cubicBezTo>
                      <a:pt x="30" y="4"/>
                      <a:pt x="34" y="4"/>
                      <a:pt x="32" y="7"/>
                    </a:cubicBezTo>
                    <a:cubicBezTo>
                      <a:pt x="32" y="8"/>
                      <a:pt x="29" y="9"/>
                      <a:pt x="28" y="9"/>
                    </a:cubicBezTo>
                    <a:cubicBezTo>
                      <a:pt x="26" y="10"/>
                      <a:pt x="26" y="11"/>
                      <a:pt x="25" y="13"/>
                    </a:cubicBezTo>
                    <a:cubicBezTo>
                      <a:pt x="24" y="14"/>
                      <a:pt x="23" y="16"/>
                      <a:pt x="24" y="17"/>
                    </a:cubicBezTo>
                    <a:cubicBezTo>
                      <a:pt x="25" y="17"/>
                      <a:pt x="23" y="19"/>
                      <a:pt x="23" y="20"/>
                    </a:cubicBezTo>
                    <a:cubicBezTo>
                      <a:pt x="22" y="22"/>
                      <a:pt x="21" y="21"/>
                      <a:pt x="20" y="22"/>
                    </a:cubicBezTo>
                    <a:cubicBezTo>
                      <a:pt x="19" y="24"/>
                      <a:pt x="18" y="24"/>
                      <a:pt x="15" y="24"/>
                    </a:cubicBezTo>
                    <a:cubicBezTo>
                      <a:pt x="13" y="24"/>
                      <a:pt x="13" y="24"/>
                      <a:pt x="11" y="25"/>
                    </a:cubicBezTo>
                    <a:cubicBezTo>
                      <a:pt x="10" y="26"/>
                      <a:pt x="9" y="26"/>
                      <a:pt x="8" y="25"/>
                    </a:cubicBezTo>
                    <a:cubicBezTo>
                      <a:pt x="8" y="24"/>
                      <a:pt x="7" y="23"/>
                      <a:pt x="7" y="23"/>
                    </a:cubicBezTo>
                    <a:cubicBezTo>
                      <a:pt x="7" y="22"/>
                      <a:pt x="5" y="23"/>
                      <a:pt x="5" y="22"/>
                    </a:cubicBezTo>
                    <a:cubicBezTo>
                      <a:pt x="4" y="21"/>
                      <a:pt x="5" y="21"/>
                      <a:pt x="6" y="20"/>
                    </a:cubicBezTo>
                    <a:cubicBezTo>
                      <a:pt x="6" y="19"/>
                      <a:pt x="5" y="19"/>
                      <a:pt x="5" y="18"/>
                    </a:cubicBezTo>
                    <a:cubicBezTo>
                      <a:pt x="5" y="17"/>
                      <a:pt x="6" y="17"/>
                      <a:pt x="6" y="16"/>
                    </a:cubicBezTo>
                    <a:cubicBezTo>
                      <a:pt x="6" y="16"/>
                      <a:pt x="5" y="15"/>
                      <a:pt x="5" y="14"/>
                    </a:cubicBezTo>
                    <a:cubicBezTo>
                      <a:pt x="5" y="13"/>
                      <a:pt x="6" y="14"/>
                      <a:pt x="6" y="13"/>
                    </a:cubicBezTo>
                    <a:cubicBezTo>
                      <a:pt x="6" y="12"/>
                      <a:pt x="6" y="11"/>
                      <a:pt x="6" y="10"/>
                    </a:cubicBezTo>
                    <a:cubicBezTo>
                      <a:pt x="6" y="9"/>
                      <a:pt x="9" y="8"/>
                      <a:pt x="7" y="6"/>
                    </a:cubicBezTo>
                    <a:cubicBezTo>
                      <a:pt x="6" y="5"/>
                      <a:pt x="4" y="8"/>
                      <a:pt x="3" y="6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1" y="1"/>
                      <a:pt x="2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9" y="0"/>
                      <a:pt x="14" y="1"/>
                      <a:pt x="20" y="1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8" name="Freeform 403"/>
              <p:cNvSpPr>
                <a:spLocks noEditPoints="1"/>
              </p:cNvSpPr>
              <p:nvPr/>
            </p:nvSpPr>
            <p:spPr bwMode="auto">
              <a:xfrm>
                <a:off x="3708" y="2054"/>
                <a:ext cx="83" cy="67"/>
              </a:xfrm>
              <a:custGeom>
                <a:avLst/>
                <a:gdLst>
                  <a:gd name="T0" fmla="*/ 8 w 35"/>
                  <a:gd name="T1" fmla="*/ 26 h 28"/>
                  <a:gd name="T2" fmla="*/ 7 w 35"/>
                  <a:gd name="T3" fmla="*/ 24 h 28"/>
                  <a:gd name="T4" fmla="*/ 5 w 35"/>
                  <a:gd name="T5" fmla="*/ 24 h 28"/>
                  <a:gd name="T6" fmla="*/ 6 w 35"/>
                  <a:gd name="T7" fmla="*/ 21 h 28"/>
                  <a:gd name="T8" fmla="*/ 6 w 35"/>
                  <a:gd name="T9" fmla="*/ 20 h 28"/>
                  <a:gd name="T10" fmla="*/ 6 w 35"/>
                  <a:gd name="T11" fmla="*/ 18 h 28"/>
                  <a:gd name="T12" fmla="*/ 6 w 35"/>
                  <a:gd name="T13" fmla="*/ 17 h 28"/>
                  <a:gd name="T14" fmla="*/ 6 w 35"/>
                  <a:gd name="T15" fmla="*/ 14 h 28"/>
                  <a:gd name="T16" fmla="*/ 7 w 35"/>
                  <a:gd name="T17" fmla="*/ 11 h 28"/>
                  <a:gd name="T18" fmla="*/ 8 w 35"/>
                  <a:gd name="T19" fmla="*/ 9 h 28"/>
                  <a:gd name="T20" fmla="*/ 6 w 35"/>
                  <a:gd name="T21" fmla="*/ 8 h 28"/>
                  <a:gd name="T22" fmla="*/ 3 w 35"/>
                  <a:gd name="T23" fmla="*/ 8 h 28"/>
                  <a:gd name="T24" fmla="*/ 0 w 35"/>
                  <a:gd name="T25" fmla="*/ 10 h 28"/>
                  <a:gd name="T26" fmla="*/ 2 w 35"/>
                  <a:gd name="T27" fmla="*/ 7 h 28"/>
                  <a:gd name="T28" fmla="*/ 1 w 35"/>
                  <a:gd name="T29" fmla="*/ 2 h 28"/>
                  <a:gd name="T30" fmla="*/ 3 w 35"/>
                  <a:gd name="T31" fmla="*/ 2 h 28"/>
                  <a:gd name="T32" fmla="*/ 4 w 35"/>
                  <a:gd name="T33" fmla="*/ 0 h 28"/>
                  <a:gd name="T34" fmla="*/ 21 w 35"/>
                  <a:gd name="T35" fmla="*/ 1 h 28"/>
                  <a:gd name="T36" fmla="*/ 21 w 35"/>
                  <a:gd name="T37" fmla="*/ 2 h 28"/>
                  <a:gd name="T38" fmla="*/ 25 w 35"/>
                  <a:gd name="T39" fmla="*/ 4 h 28"/>
                  <a:gd name="T40" fmla="*/ 27 w 35"/>
                  <a:gd name="T41" fmla="*/ 4 h 28"/>
                  <a:gd name="T42" fmla="*/ 32 w 35"/>
                  <a:gd name="T43" fmla="*/ 5 h 28"/>
                  <a:gd name="T44" fmla="*/ 34 w 35"/>
                  <a:gd name="T45" fmla="*/ 8 h 28"/>
                  <a:gd name="T46" fmla="*/ 29 w 35"/>
                  <a:gd name="T47" fmla="*/ 11 h 28"/>
                  <a:gd name="T48" fmla="*/ 26 w 35"/>
                  <a:gd name="T49" fmla="*/ 14 h 28"/>
                  <a:gd name="T50" fmla="*/ 25 w 35"/>
                  <a:gd name="T51" fmla="*/ 17 h 28"/>
                  <a:gd name="T52" fmla="*/ 26 w 35"/>
                  <a:gd name="T53" fmla="*/ 18 h 28"/>
                  <a:gd name="T54" fmla="*/ 24 w 35"/>
                  <a:gd name="T55" fmla="*/ 21 h 28"/>
                  <a:gd name="T56" fmla="*/ 22 w 35"/>
                  <a:gd name="T57" fmla="*/ 24 h 28"/>
                  <a:gd name="T58" fmla="*/ 17 w 35"/>
                  <a:gd name="T59" fmla="*/ 26 h 28"/>
                  <a:gd name="T60" fmla="*/ 13 w 35"/>
                  <a:gd name="T61" fmla="*/ 27 h 28"/>
                  <a:gd name="T62" fmla="*/ 6 w 35"/>
                  <a:gd name="T63" fmla="*/ 23 h 28"/>
                  <a:gd name="T64" fmla="*/ 8 w 35"/>
                  <a:gd name="T65" fmla="*/ 23 h 28"/>
                  <a:gd name="T66" fmla="*/ 9 w 35"/>
                  <a:gd name="T67" fmla="*/ 25 h 28"/>
                  <a:gd name="T68" fmla="*/ 12 w 35"/>
                  <a:gd name="T69" fmla="*/ 26 h 28"/>
                  <a:gd name="T70" fmla="*/ 17 w 35"/>
                  <a:gd name="T71" fmla="*/ 24 h 28"/>
                  <a:gd name="T72" fmla="*/ 21 w 35"/>
                  <a:gd name="T73" fmla="*/ 23 h 28"/>
                  <a:gd name="T74" fmla="*/ 23 w 35"/>
                  <a:gd name="T75" fmla="*/ 21 h 28"/>
                  <a:gd name="T76" fmla="*/ 25 w 35"/>
                  <a:gd name="T77" fmla="*/ 18 h 28"/>
                  <a:gd name="T78" fmla="*/ 25 w 35"/>
                  <a:gd name="T79" fmla="*/ 14 h 28"/>
                  <a:gd name="T80" fmla="*/ 26 w 35"/>
                  <a:gd name="T81" fmla="*/ 13 h 28"/>
                  <a:gd name="T82" fmla="*/ 30 w 35"/>
                  <a:gd name="T83" fmla="*/ 9 h 28"/>
                  <a:gd name="T84" fmla="*/ 33 w 35"/>
                  <a:gd name="T85" fmla="*/ 6 h 28"/>
                  <a:gd name="T86" fmla="*/ 29 w 35"/>
                  <a:gd name="T87" fmla="*/ 6 h 28"/>
                  <a:gd name="T88" fmla="*/ 29 w 35"/>
                  <a:gd name="T89" fmla="*/ 6 h 28"/>
                  <a:gd name="T90" fmla="*/ 26 w 35"/>
                  <a:gd name="T91" fmla="*/ 5 h 28"/>
                  <a:gd name="T92" fmla="*/ 25 w 35"/>
                  <a:gd name="T93" fmla="*/ 5 h 28"/>
                  <a:gd name="T94" fmla="*/ 21 w 35"/>
                  <a:gd name="T95" fmla="*/ 3 h 28"/>
                  <a:gd name="T96" fmla="*/ 4 w 35"/>
                  <a:gd name="T97" fmla="*/ 2 h 28"/>
                  <a:gd name="T98" fmla="*/ 4 w 35"/>
                  <a:gd name="T99" fmla="*/ 2 h 28"/>
                  <a:gd name="T100" fmla="*/ 2 w 35"/>
                  <a:gd name="T101" fmla="*/ 3 h 28"/>
                  <a:gd name="T102" fmla="*/ 3 w 35"/>
                  <a:gd name="T103" fmla="*/ 5 h 28"/>
                  <a:gd name="T104" fmla="*/ 3 w 35"/>
                  <a:gd name="T105" fmla="*/ 6 h 28"/>
                  <a:gd name="T106" fmla="*/ 3 w 35"/>
                  <a:gd name="T107" fmla="*/ 6 h 28"/>
                  <a:gd name="T108" fmla="*/ 4 w 35"/>
                  <a:gd name="T109" fmla="*/ 6 h 28"/>
                  <a:gd name="T110" fmla="*/ 9 w 35"/>
                  <a:gd name="T111" fmla="*/ 7 h 28"/>
                  <a:gd name="T112" fmla="*/ 8 w 35"/>
                  <a:gd name="T113" fmla="*/ 11 h 28"/>
                  <a:gd name="T114" fmla="*/ 8 w 35"/>
                  <a:gd name="T115" fmla="*/ 14 h 28"/>
                  <a:gd name="T116" fmla="*/ 7 w 35"/>
                  <a:gd name="T117" fmla="*/ 15 h 28"/>
                  <a:gd name="T118" fmla="*/ 7 w 35"/>
                  <a:gd name="T119" fmla="*/ 17 h 28"/>
                  <a:gd name="T120" fmla="*/ 7 w 35"/>
                  <a:gd name="T121" fmla="*/ 19 h 28"/>
                  <a:gd name="T122" fmla="*/ 7 w 35"/>
                  <a:gd name="T123" fmla="*/ 21 h 28"/>
                  <a:gd name="T124" fmla="*/ 6 w 35"/>
                  <a:gd name="T125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" h="28">
                    <a:moveTo>
                      <a:pt x="11" y="28"/>
                    </a:moveTo>
                    <a:cubicBezTo>
                      <a:pt x="10" y="28"/>
                      <a:pt x="9" y="27"/>
                      <a:pt x="8" y="26"/>
                    </a:cubicBezTo>
                    <a:cubicBezTo>
                      <a:pt x="8" y="26"/>
                      <a:pt x="8" y="26"/>
                      <a:pt x="8" y="25"/>
                    </a:cubicBezTo>
                    <a:cubicBezTo>
                      <a:pt x="8" y="25"/>
                      <a:pt x="8" y="25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6" y="24"/>
                      <a:pt x="5" y="24"/>
                      <a:pt x="5" y="24"/>
                    </a:cubicBezTo>
                    <a:cubicBezTo>
                      <a:pt x="4" y="22"/>
                      <a:pt x="5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5" y="20"/>
                      <a:pt x="5" y="19"/>
                    </a:cubicBezTo>
                    <a:cubicBezTo>
                      <a:pt x="6" y="19"/>
                      <a:pt x="6" y="18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6" y="12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6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2" y="8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0" y="1"/>
                      <a:pt x="15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2" y="2"/>
                    </a:cubicBezTo>
                    <a:cubicBezTo>
                      <a:pt x="23" y="3"/>
                      <a:pt x="23" y="4"/>
                      <a:pt x="25" y="4"/>
                    </a:cubicBezTo>
                    <a:cubicBezTo>
                      <a:pt x="25" y="4"/>
                      <a:pt x="26" y="4"/>
                      <a:pt x="26" y="4"/>
                    </a:cubicBezTo>
                    <a:cubicBezTo>
                      <a:pt x="26" y="4"/>
                      <a:pt x="27" y="4"/>
                      <a:pt x="27" y="4"/>
                    </a:cubicBezTo>
                    <a:cubicBezTo>
                      <a:pt x="27" y="4"/>
                      <a:pt x="29" y="4"/>
                      <a:pt x="30" y="5"/>
                    </a:cubicBezTo>
                    <a:cubicBezTo>
                      <a:pt x="30" y="5"/>
                      <a:pt x="31" y="5"/>
                      <a:pt x="32" y="5"/>
                    </a:cubicBezTo>
                    <a:cubicBezTo>
                      <a:pt x="33" y="5"/>
                      <a:pt x="34" y="5"/>
                      <a:pt x="34" y="6"/>
                    </a:cubicBezTo>
                    <a:cubicBezTo>
                      <a:pt x="35" y="6"/>
                      <a:pt x="34" y="7"/>
                      <a:pt x="34" y="8"/>
                    </a:cubicBezTo>
                    <a:cubicBezTo>
                      <a:pt x="33" y="9"/>
                      <a:pt x="32" y="10"/>
                      <a:pt x="30" y="10"/>
                    </a:cubicBezTo>
                    <a:cubicBezTo>
                      <a:pt x="30" y="11"/>
                      <a:pt x="29" y="11"/>
                      <a:pt x="29" y="11"/>
                    </a:cubicBezTo>
                    <a:cubicBezTo>
                      <a:pt x="28" y="12"/>
                      <a:pt x="27" y="13"/>
                      <a:pt x="27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6" y="15"/>
                      <a:pt x="25" y="16"/>
                      <a:pt x="25" y="17"/>
                    </a:cubicBezTo>
                    <a:cubicBezTo>
                      <a:pt x="25" y="17"/>
                      <a:pt x="25" y="17"/>
                      <a:pt x="26" y="17"/>
                    </a:cubicBezTo>
                    <a:cubicBezTo>
                      <a:pt x="26" y="17"/>
                      <a:pt x="26" y="18"/>
                      <a:pt x="26" y="18"/>
                    </a:cubicBezTo>
                    <a:cubicBezTo>
                      <a:pt x="26" y="19"/>
                      <a:pt x="26" y="19"/>
                      <a:pt x="25" y="20"/>
                    </a:cubicBezTo>
                    <a:cubicBezTo>
                      <a:pt x="25" y="20"/>
                      <a:pt x="25" y="21"/>
                      <a:pt x="24" y="21"/>
                    </a:cubicBezTo>
                    <a:cubicBezTo>
                      <a:pt x="24" y="22"/>
                      <a:pt x="23" y="23"/>
                      <a:pt x="23" y="23"/>
                    </a:cubicBezTo>
                    <a:cubicBezTo>
                      <a:pt x="22" y="23"/>
                      <a:pt x="22" y="23"/>
                      <a:pt x="22" y="24"/>
                    </a:cubicBezTo>
                    <a:cubicBezTo>
                      <a:pt x="20" y="25"/>
                      <a:pt x="20" y="26"/>
                      <a:pt x="18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6"/>
                      <a:pt x="14" y="26"/>
                      <a:pt x="13" y="27"/>
                    </a:cubicBezTo>
                    <a:cubicBezTo>
                      <a:pt x="12" y="27"/>
                      <a:pt x="11" y="28"/>
                      <a:pt x="11" y="28"/>
                    </a:cubicBezTo>
                    <a:close/>
                    <a:moveTo>
                      <a:pt x="6" y="23"/>
                    </a:moveTo>
                    <a:cubicBezTo>
                      <a:pt x="6" y="23"/>
                      <a:pt x="7" y="23"/>
                      <a:pt x="7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4"/>
                      <a:pt x="9" y="24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6"/>
                      <a:pt x="10" y="26"/>
                      <a:pt x="11" y="26"/>
                    </a:cubicBezTo>
                    <a:cubicBezTo>
                      <a:pt x="11" y="26"/>
                      <a:pt x="11" y="26"/>
                      <a:pt x="12" y="26"/>
                    </a:cubicBezTo>
                    <a:cubicBezTo>
                      <a:pt x="14" y="24"/>
                      <a:pt x="14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4"/>
                      <a:pt x="20" y="24"/>
                      <a:pt x="21" y="23"/>
                    </a:cubicBezTo>
                    <a:cubicBezTo>
                      <a:pt x="21" y="22"/>
                      <a:pt x="22" y="22"/>
                      <a:pt x="22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4" y="20"/>
                      <a:pt x="24" y="19"/>
                    </a:cubicBezTo>
                    <a:cubicBezTo>
                      <a:pt x="24" y="19"/>
                      <a:pt x="25" y="18"/>
                      <a:pt x="25" y="18"/>
                    </a:cubicBezTo>
                    <a:cubicBezTo>
                      <a:pt x="24" y="18"/>
                      <a:pt x="24" y="17"/>
                      <a:pt x="24" y="17"/>
                    </a:cubicBezTo>
                    <a:cubicBezTo>
                      <a:pt x="24" y="16"/>
                      <a:pt x="24" y="15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2"/>
                      <a:pt x="27" y="11"/>
                      <a:pt x="28" y="10"/>
                    </a:cubicBezTo>
                    <a:cubicBezTo>
                      <a:pt x="29" y="10"/>
                      <a:pt x="29" y="9"/>
                      <a:pt x="30" y="9"/>
                    </a:cubicBezTo>
                    <a:cubicBezTo>
                      <a:pt x="31" y="9"/>
                      <a:pt x="32" y="8"/>
                      <a:pt x="33" y="7"/>
                    </a:cubicBezTo>
                    <a:cubicBezTo>
                      <a:pt x="33" y="7"/>
                      <a:pt x="33" y="6"/>
                      <a:pt x="33" y="6"/>
                    </a:cubicBezTo>
                    <a:cubicBezTo>
                      <a:pt x="33" y="6"/>
                      <a:pt x="32" y="6"/>
                      <a:pt x="32" y="6"/>
                    </a:cubicBezTo>
                    <a:cubicBezTo>
                      <a:pt x="31" y="6"/>
                      <a:pt x="30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8" y="5"/>
                      <a:pt x="28" y="5"/>
                      <a:pt x="27" y="5"/>
                    </a:cubicBezTo>
                    <a:cubicBezTo>
                      <a:pt x="27" y="5"/>
                      <a:pt x="26" y="5"/>
                      <a:pt x="26" y="5"/>
                    </a:cubicBezTo>
                    <a:cubicBezTo>
                      <a:pt x="26" y="5"/>
                      <a:pt x="26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4" y="5"/>
                    </a:cubicBezTo>
                    <a:cubicBezTo>
                      <a:pt x="23" y="5"/>
                      <a:pt x="22" y="4"/>
                      <a:pt x="21" y="3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15" y="2"/>
                      <a:pt x="10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8" y="6"/>
                      <a:pt x="9" y="7"/>
                    </a:cubicBezTo>
                    <a:cubicBezTo>
                      <a:pt x="10" y="8"/>
                      <a:pt x="9" y="9"/>
                      <a:pt x="9" y="10"/>
                    </a:cubicBezTo>
                    <a:cubicBezTo>
                      <a:pt x="8" y="10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2"/>
                    </a:cubicBezTo>
                    <a:cubicBezTo>
                      <a:pt x="8" y="12"/>
                      <a:pt x="8" y="13"/>
                      <a:pt x="8" y="14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7" y="16"/>
                      <a:pt x="7" y="17"/>
                      <a:pt x="7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8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2"/>
                      <a:pt x="6" y="22"/>
                      <a:pt x="6" y="2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49" name="Freeform 404"/>
              <p:cNvSpPr/>
              <p:nvPr/>
            </p:nvSpPr>
            <p:spPr bwMode="auto">
              <a:xfrm>
                <a:off x="3796" y="1717"/>
                <a:ext cx="168" cy="195"/>
              </a:xfrm>
              <a:custGeom>
                <a:avLst/>
                <a:gdLst>
                  <a:gd name="T0" fmla="*/ 5 w 71"/>
                  <a:gd name="T1" fmla="*/ 58 h 82"/>
                  <a:gd name="T2" fmla="*/ 4 w 71"/>
                  <a:gd name="T3" fmla="*/ 61 h 82"/>
                  <a:gd name="T4" fmla="*/ 1 w 71"/>
                  <a:gd name="T5" fmla="*/ 62 h 82"/>
                  <a:gd name="T6" fmla="*/ 8 w 71"/>
                  <a:gd name="T7" fmla="*/ 64 h 82"/>
                  <a:gd name="T8" fmla="*/ 6 w 71"/>
                  <a:gd name="T9" fmla="*/ 67 h 82"/>
                  <a:gd name="T10" fmla="*/ 1 w 71"/>
                  <a:gd name="T11" fmla="*/ 68 h 82"/>
                  <a:gd name="T12" fmla="*/ 3 w 71"/>
                  <a:gd name="T13" fmla="*/ 70 h 82"/>
                  <a:gd name="T14" fmla="*/ 5 w 71"/>
                  <a:gd name="T15" fmla="*/ 70 h 82"/>
                  <a:gd name="T16" fmla="*/ 5 w 71"/>
                  <a:gd name="T17" fmla="*/ 73 h 82"/>
                  <a:gd name="T18" fmla="*/ 4 w 71"/>
                  <a:gd name="T19" fmla="*/ 78 h 82"/>
                  <a:gd name="T20" fmla="*/ 5 w 71"/>
                  <a:gd name="T21" fmla="*/ 82 h 82"/>
                  <a:gd name="T22" fmla="*/ 15 w 71"/>
                  <a:gd name="T23" fmla="*/ 77 h 82"/>
                  <a:gd name="T24" fmla="*/ 16 w 71"/>
                  <a:gd name="T25" fmla="*/ 72 h 82"/>
                  <a:gd name="T26" fmla="*/ 19 w 71"/>
                  <a:gd name="T27" fmla="*/ 75 h 82"/>
                  <a:gd name="T28" fmla="*/ 21 w 71"/>
                  <a:gd name="T29" fmla="*/ 64 h 82"/>
                  <a:gd name="T30" fmla="*/ 25 w 71"/>
                  <a:gd name="T31" fmla="*/ 44 h 82"/>
                  <a:gd name="T32" fmla="*/ 28 w 71"/>
                  <a:gd name="T33" fmla="*/ 35 h 82"/>
                  <a:gd name="T34" fmla="*/ 37 w 71"/>
                  <a:gd name="T35" fmla="*/ 19 h 82"/>
                  <a:gd name="T36" fmla="*/ 44 w 71"/>
                  <a:gd name="T37" fmla="*/ 15 h 82"/>
                  <a:gd name="T38" fmla="*/ 52 w 71"/>
                  <a:gd name="T39" fmla="*/ 17 h 82"/>
                  <a:gd name="T40" fmla="*/ 62 w 71"/>
                  <a:gd name="T41" fmla="*/ 8 h 82"/>
                  <a:gd name="T42" fmla="*/ 68 w 71"/>
                  <a:gd name="T43" fmla="*/ 11 h 82"/>
                  <a:gd name="T44" fmla="*/ 66 w 71"/>
                  <a:gd name="T45" fmla="*/ 11 h 82"/>
                  <a:gd name="T46" fmla="*/ 66 w 71"/>
                  <a:gd name="T47" fmla="*/ 3 h 82"/>
                  <a:gd name="T48" fmla="*/ 63 w 71"/>
                  <a:gd name="T49" fmla="*/ 4 h 82"/>
                  <a:gd name="T50" fmla="*/ 62 w 71"/>
                  <a:gd name="T51" fmla="*/ 2 h 82"/>
                  <a:gd name="T52" fmla="*/ 59 w 71"/>
                  <a:gd name="T53" fmla="*/ 1 h 82"/>
                  <a:gd name="T54" fmla="*/ 54 w 71"/>
                  <a:gd name="T55" fmla="*/ 1 h 82"/>
                  <a:gd name="T56" fmla="*/ 49 w 71"/>
                  <a:gd name="T57" fmla="*/ 7 h 82"/>
                  <a:gd name="T58" fmla="*/ 45 w 71"/>
                  <a:gd name="T59" fmla="*/ 6 h 82"/>
                  <a:gd name="T60" fmla="*/ 44 w 71"/>
                  <a:gd name="T61" fmla="*/ 8 h 82"/>
                  <a:gd name="T62" fmla="*/ 42 w 71"/>
                  <a:gd name="T63" fmla="*/ 9 h 82"/>
                  <a:gd name="T64" fmla="*/ 40 w 71"/>
                  <a:gd name="T65" fmla="*/ 14 h 82"/>
                  <a:gd name="T66" fmla="*/ 35 w 71"/>
                  <a:gd name="T67" fmla="*/ 17 h 82"/>
                  <a:gd name="T68" fmla="*/ 35 w 71"/>
                  <a:gd name="T69" fmla="*/ 20 h 82"/>
                  <a:gd name="T70" fmla="*/ 30 w 71"/>
                  <a:gd name="T71" fmla="*/ 22 h 82"/>
                  <a:gd name="T72" fmla="*/ 26 w 71"/>
                  <a:gd name="T73" fmla="*/ 30 h 82"/>
                  <a:gd name="T74" fmla="*/ 21 w 71"/>
                  <a:gd name="T75" fmla="*/ 37 h 82"/>
                  <a:gd name="T76" fmla="*/ 22 w 71"/>
                  <a:gd name="T77" fmla="*/ 37 h 82"/>
                  <a:gd name="T78" fmla="*/ 20 w 71"/>
                  <a:gd name="T79" fmla="*/ 41 h 82"/>
                  <a:gd name="T80" fmla="*/ 18 w 71"/>
                  <a:gd name="T81" fmla="*/ 46 h 82"/>
                  <a:gd name="T82" fmla="*/ 13 w 71"/>
                  <a:gd name="T83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1" h="82">
                    <a:moveTo>
                      <a:pt x="8" y="55"/>
                    </a:moveTo>
                    <a:cubicBezTo>
                      <a:pt x="7" y="55"/>
                      <a:pt x="7" y="56"/>
                      <a:pt x="6" y="56"/>
                    </a:cubicBezTo>
                    <a:cubicBezTo>
                      <a:pt x="10" y="57"/>
                      <a:pt x="6" y="58"/>
                      <a:pt x="5" y="58"/>
                    </a:cubicBezTo>
                    <a:cubicBezTo>
                      <a:pt x="5" y="59"/>
                      <a:pt x="5" y="59"/>
                      <a:pt x="5" y="60"/>
                    </a:cubicBezTo>
                    <a:cubicBezTo>
                      <a:pt x="5" y="60"/>
                      <a:pt x="5" y="59"/>
                      <a:pt x="5" y="59"/>
                    </a:cubicBezTo>
                    <a:cubicBezTo>
                      <a:pt x="4" y="60"/>
                      <a:pt x="4" y="60"/>
                      <a:pt x="4" y="61"/>
                    </a:cubicBezTo>
                    <a:cubicBezTo>
                      <a:pt x="3" y="61"/>
                      <a:pt x="2" y="61"/>
                      <a:pt x="2" y="60"/>
                    </a:cubicBezTo>
                    <a:cubicBezTo>
                      <a:pt x="2" y="62"/>
                      <a:pt x="3" y="62"/>
                      <a:pt x="5" y="62"/>
                    </a:cubicBezTo>
                    <a:cubicBezTo>
                      <a:pt x="4" y="62"/>
                      <a:pt x="3" y="62"/>
                      <a:pt x="1" y="62"/>
                    </a:cubicBezTo>
                    <a:cubicBezTo>
                      <a:pt x="3" y="64"/>
                      <a:pt x="0" y="65"/>
                      <a:pt x="1" y="66"/>
                    </a:cubicBezTo>
                    <a:cubicBezTo>
                      <a:pt x="2" y="67"/>
                      <a:pt x="5" y="66"/>
                      <a:pt x="5" y="64"/>
                    </a:cubicBezTo>
                    <a:cubicBezTo>
                      <a:pt x="5" y="67"/>
                      <a:pt x="7" y="65"/>
                      <a:pt x="8" y="64"/>
                    </a:cubicBezTo>
                    <a:cubicBezTo>
                      <a:pt x="8" y="64"/>
                      <a:pt x="8" y="65"/>
                      <a:pt x="7" y="6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7" y="65"/>
                      <a:pt x="7" y="67"/>
                      <a:pt x="6" y="67"/>
                    </a:cubicBezTo>
                    <a:cubicBezTo>
                      <a:pt x="6" y="65"/>
                      <a:pt x="3" y="67"/>
                      <a:pt x="1" y="67"/>
                    </a:cubicBezTo>
                    <a:cubicBezTo>
                      <a:pt x="2" y="67"/>
                      <a:pt x="2" y="68"/>
                      <a:pt x="2" y="68"/>
                    </a:cubicBezTo>
                    <a:cubicBezTo>
                      <a:pt x="2" y="68"/>
                      <a:pt x="1" y="68"/>
                      <a:pt x="1" y="68"/>
                    </a:cubicBezTo>
                    <a:cubicBezTo>
                      <a:pt x="2" y="69"/>
                      <a:pt x="2" y="69"/>
                      <a:pt x="3" y="68"/>
                    </a:cubicBezTo>
                    <a:cubicBezTo>
                      <a:pt x="2" y="69"/>
                      <a:pt x="2" y="70"/>
                      <a:pt x="2" y="71"/>
                    </a:cubicBezTo>
                    <a:cubicBezTo>
                      <a:pt x="2" y="71"/>
                      <a:pt x="2" y="71"/>
                      <a:pt x="3" y="70"/>
                    </a:cubicBezTo>
                    <a:cubicBezTo>
                      <a:pt x="3" y="71"/>
                      <a:pt x="3" y="72"/>
                      <a:pt x="3" y="72"/>
                    </a:cubicBezTo>
                    <a:cubicBezTo>
                      <a:pt x="4" y="71"/>
                      <a:pt x="4" y="68"/>
                      <a:pt x="7" y="69"/>
                    </a:cubicBezTo>
                    <a:cubicBezTo>
                      <a:pt x="6" y="69"/>
                      <a:pt x="6" y="70"/>
                      <a:pt x="5" y="70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5" y="71"/>
                      <a:pt x="4" y="72"/>
                      <a:pt x="3" y="73"/>
                    </a:cubicBezTo>
                    <a:cubicBezTo>
                      <a:pt x="4" y="73"/>
                      <a:pt x="4" y="73"/>
                      <a:pt x="5" y="73"/>
                    </a:cubicBezTo>
                    <a:cubicBezTo>
                      <a:pt x="4" y="74"/>
                      <a:pt x="2" y="74"/>
                      <a:pt x="2" y="75"/>
                    </a:cubicBezTo>
                    <a:cubicBezTo>
                      <a:pt x="3" y="75"/>
                      <a:pt x="4" y="75"/>
                      <a:pt x="5" y="74"/>
                    </a:cubicBezTo>
                    <a:cubicBezTo>
                      <a:pt x="4" y="75"/>
                      <a:pt x="4" y="77"/>
                      <a:pt x="4" y="78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2" y="79"/>
                      <a:pt x="4" y="81"/>
                      <a:pt x="6" y="80"/>
                    </a:cubicBezTo>
                    <a:cubicBezTo>
                      <a:pt x="6" y="81"/>
                      <a:pt x="6" y="81"/>
                      <a:pt x="5" y="82"/>
                    </a:cubicBezTo>
                    <a:cubicBezTo>
                      <a:pt x="8" y="82"/>
                      <a:pt x="11" y="81"/>
                      <a:pt x="12" y="79"/>
                    </a:cubicBezTo>
                    <a:cubicBezTo>
                      <a:pt x="12" y="78"/>
                      <a:pt x="13" y="77"/>
                      <a:pt x="13" y="77"/>
                    </a:cubicBezTo>
                    <a:cubicBezTo>
                      <a:pt x="13" y="76"/>
                      <a:pt x="15" y="77"/>
                      <a:pt x="15" y="77"/>
                    </a:cubicBezTo>
                    <a:cubicBezTo>
                      <a:pt x="16" y="76"/>
                      <a:pt x="15" y="75"/>
                      <a:pt x="15" y="74"/>
                    </a:cubicBezTo>
                    <a:cubicBezTo>
                      <a:pt x="15" y="74"/>
                      <a:pt x="15" y="74"/>
                      <a:pt x="16" y="74"/>
                    </a:cubicBezTo>
                    <a:cubicBezTo>
                      <a:pt x="15" y="73"/>
                      <a:pt x="16" y="73"/>
                      <a:pt x="16" y="72"/>
                    </a:cubicBezTo>
                    <a:cubicBezTo>
                      <a:pt x="16" y="73"/>
                      <a:pt x="16" y="75"/>
                      <a:pt x="16" y="76"/>
                    </a:cubicBezTo>
                    <a:cubicBezTo>
                      <a:pt x="16" y="77"/>
                      <a:pt x="18" y="76"/>
                      <a:pt x="18" y="78"/>
                    </a:cubicBezTo>
                    <a:cubicBezTo>
                      <a:pt x="19" y="77"/>
                      <a:pt x="19" y="76"/>
                      <a:pt x="19" y="75"/>
                    </a:cubicBezTo>
                    <a:cubicBezTo>
                      <a:pt x="18" y="73"/>
                      <a:pt x="20" y="73"/>
                      <a:pt x="21" y="71"/>
                    </a:cubicBezTo>
                    <a:cubicBezTo>
                      <a:pt x="21" y="70"/>
                      <a:pt x="21" y="69"/>
                      <a:pt x="20" y="67"/>
                    </a:cubicBezTo>
                    <a:cubicBezTo>
                      <a:pt x="20" y="66"/>
                      <a:pt x="22" y="65"/>
                      <a:pt x="21" y="64"/>
                    </a:cubicBezTo>
                    <a:cubicBezTo>
                      <a:pt x="20" y="61"/>
                      <a:pt x="20" y="59"/>
                      <a:pt x="20" y="56"/>
                    </a:cubicBezTo>
                    <a:cubicBezTo>
                      <a:pt x="21" y="53"/>
                      <a:pt x="19" y="50"/>
                      <a:pt x="23" y="49"/>
                    </a:cubicBezTo>
                    <a:cubicBezTo>
                      <a:pt x="27" y="48"/>
                      <a:pt x="24" y="47"/>
                      <a:pt x="25" y="44"/>
                    </a:cubicBezTo>
                    <a:cubicBezTo>
                      <a:pt x="26" y="42"/>
                      <a:pt x="26" y="41"/>
                      <a:pt x="26" y="39"/>
                    </a:cubicBezTo>
                    <a:cubicBezTo>
                      <a:pt x="26" y="38"/>
                      <a:pt x="27" y="37"/>
                      <a:pt x="27" y="36"/>
                    </a:cubicBezTo>
                    <a:cubicBezTo>
                      <a:pt x="27" y="36"/>
                      <a:pt x="28" y="36"/>
                      <a:pt x="28" y="35"/>
                    </a:cubicBezTo>
                    <a:cubicBezTo>
                      <a:pt x="30" y="33"/>
                      <a:pt x="31" y="30"/>
                      <a:pt x="31" y="28"/>
                    </a:cubicBezTo>
                    <a:cubicBezTo>
                      <a:pt x="30" y="26"/>
                      <a:pt x="34" y="21"/>
                      <a:pt x="35" y="23"/>
                    </a:cubicBezTo>
                    <a:cubicBezTo>
                      <a:pt x="36" y="23"/>
                      <a:pt x="36" y="19"/>
                      <a:pt x="37" y="19"/>
                    </a:cubicBezTo>
                    <a:cubicBezTo>
                      <a:pt x="38" y="20"/>
                      <a:pt x="40" y="20"/>
                      <a:pt x="41" y="20"/>
                    </a:cubicBezTo>
                    <a:cubicBezTo>
                      <a:pt x="40" y="18"/>
                      <a:pt x="42" y="17"/>
                      <a:pt x="41" y="16"/>
                    </a:cubicBezTo>
                    <a:cubicBezTo>
                      <a:pt x="42" y="16"/>
                      <a:pt x="43" y="15"/>
                      <a:pt x="44" y="15"/>
                    </a:cubicBezTo>
                    <a:cubicBezTo>
                      <a:pt x="44" y="15"/>
                      <a:pt x="43" y="14"/>
                      <a:pt x="44" y="14"/>
                    </a:cubicBezTo>
                    <a:cubicBezTo>
                      <a:pt x="45" y="13"/>
                      <a:pt x="47" y="17"/>
                      <a:pt x="48" y="18"/>
                    </a:cubicBezTo>
                    <a:cubicBezTo>
                      <a:pt x="49" y="19"/>
                      <a:pt x="52" y="17"/>
                      <a:pt x="52" y="17"/>
                    </a:cubicBezTo>
                    <a:cubicBezTo>
                      <a:pt x="53" y="19"/>
                      <a:pt x="55" y="18"/>
                      <a:pt x="56" y="16"/>
                    </a:cubicBezTo>
                    <a:cubicBezTo>
                      <a:pt x="57" y="15"/>
                      <a:pt x="56" y="13"/>
                      <a:pt x="57" y="11"/>
                    </a:cubicBezTo>
                    <a:cubicBezTo>
                      <a:pt x="57" y="9"/>
                      <a:pt x="60" y="9"/>
                      <a:pt x="62" y="8"/>
                    </a:cubicBezTo>
                    <a:cubicBezTo>
                      <a:pt x="63" y="8"/>
                      <a:pt x="65" y="10"/>
                      <a:pt x="66" y="11"/>
                    </a:cubicBezTo>
                    <a:cubicBezTo>
                      <a:pt x="66" y="13"/>
                      <a:pt x="64" y="14"/>
                      <a:pt x="65" y="16"/>
                    </a:cubicBezTo>
                    <a:cubicBezTo>
                      <a:pt x="66" y="14"/>
                      <a:pt x="68" y="13"/>
                      <a:pt x="68" y="11"/>
                    </a:cubicBezTo>
                    <a:cubicBezTo>
                      <a:pt x="69" y="12"/>
                      <a:pt x="69" y="12"/>
                      <a:pt x="70" y="12"/>
                    </a:cubicBezTo>
                    <a:cubicBezTo>
                      <a:pt x="70" y="11"/>
                      <a:pt x="70" y="11"/>
                      <a:pt x="70" y="10"/>
                    </a:cubicBezTo>
                    <a:cubicBezTo>
                      <a:pt x="69" y="11"/>
                      <a:pt x="68" y="11"/>
                      <a:pt x="66" y="11"/>
                    </a:cubicBezTo>
                    <a:cubicBezTo>
                      <a:pt x="68" y="9"/>
                      <a:pt x="65" y="8"/>
                      <a:pt x="64" y="7"/>
                    </a:cubicBezTo>
                    <a:cubicBezTo>
                      <a:pt x="67" y="8"/>
                      <a:pt x="67" y="8"/>
                      <a:pt x="69" y="6"/>
                    </a:cubicBezTo>
                    <a:cubicBezTo>
                      <a:pt x="71" y="4"/>
                      <a:pt x="67" y="2"/>
                      <a:pt x="66" y="3"/>
                    </a:cubicBezTo>
                    <a:cubicBezTo>
                      <a:pt x="66" y="3"/>
                      <a:pt x="65" y="2"/>
                      <a:pt x="66" y="2"/>
                    </a:cubicBezTo>
                    <a:cubicBezTo>
                      <a:pt x="63" y="2"/>
                      <a:pt x="65" y="6"/>
                      <a:pt x="62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2"/>
                    </a:cubicBezTo>
                    <a:cubicBezTo>
                      <a:pt x="65" y="2"/>
                      <a:pt x="63" y="0"/>
                      <a:pt x="61" y="0"/>
                    </a:cubicBezTo>
                    <a:cubicBezTo>
                      <a:pt x="61" y="2"/>
                      <a:pt x="61" y="5"/>
                      <a:pt x="59" y="5"/>
                    </a:cubicBezTo>
                    <a:cubicBezTo>
                      <a:pt x="59" y="4"/>
                      <a:pt x="59" y="3"/>
                      <a:pt x="59" y="1"/>
                    </a:cubicBezTo>
                    <a:cubicBezTo>
                      <a:pt x="57" y="3"/>
                      <a:pt x="56" y="6"/>
                      <a:pt x="55" y="8"/>
                    </a:cubicBezTo>
                    <a:cubicBezTo>
                      <a:pt x="53" y="7"/>
                      <a:pt x="56" y="3"/>
                      <a:pt x="57" y="2"/>
                    </a:cubicBezTo>
                    <a:cubicBezTo>
                      <a:pt x="55" y="3"/>
                      <a:pt x="54" y="2"/>
                      <a:pt x="54" y="1"/>
                    </a:cubicBezTo>
                    <a:cubicBezTo>
                      <a:pt x="54" y="1"/>
                      <a:pt x="53" y="2"/>
                      <a:pt x="52" y="2"/>
                    </a:cubicBezTo>
                    <a:cubicBezTo>
                      <a:pt x="55" y="4"/>
                      <a:pt x="49" y="6"/>
                      <a:pt x="50" y="9"/>
                    </a:cubicBezTo>
                    <a:cubicBezTo>
                      <a:pt x="49" y="8"/>
                      <a:pt x="49" y="8"/>
                      <a:pt x="49" y="7"/>
                    </a:cubicBezTo>
                    <a:cubicBezTo>
                      <a:pt x="48" y="8"/>
                      <a:pt x="47" y="8"/>
                      <a:pt x="46" y="6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7"/>
                      <a:pt x="45" y="7"/>
                      <a:pt x="45" y="6"/>
                    </a:cubicBezTo>
                    <a:cubicBezTo>
                      <a:pt x="45" y="8"/>
                      <a:pt x="46" y="7"/>
                      <a:pt x="46" y="8"/>
                    </a:cubicBezTo>
                    <a:cubicBezTo>
                      <a:pt x="47" y="9"/>
                      <a:pt x="46" y="10"/>
                      <a:pt x="46" y="11"/>
                    </a:cubicBezTo>
                    <a:cubicBezTo>
                      <a:pt x="46" y="10"/>
                      <a:pt x="45" y="9"/>
                      <a:pt x="44" y="8"/>
                    </a:cubicBezTo>
                    <a:cubicBezTo>
                      <a:pt x="44" y="10"/>
                      <a:pt x="43" y="9"/>
                      <a:pt x="43" y="10"/>
                    </a:cubicBezTo>
                    <a:cubicBezTo>
                      <a:pt x="42" y="11"/>
                      <a:pt x="43" y="12"/>
                      <a:pt x="42" y="13"/>
                    </a:cubicBezTo>
                    <a:cubicBezTo>
                      <a:pt x="42" y="12"/>
                      <a:pt x="42" y="10"/>
                      <a:pt x="42" y="9"/>
                    </a:cubicBezTo>
                    <a:cubicBezTo>
                      <a:pt x="41" y="10"/>
                      <a:pt x="40" y="11"/>
                      <a:pt x="40" y="13"/>
                    </a:cubicBezTo>
                    <a:cubicBezTo>
                      <a:pt x="40" y="12"/>
                      <a:pt x="40" y="11"/>
                      <a:pt x="40" y="10"/>
                    </a:cubicBezTo>
                    <a:cubicBezTo>
                      <a:pt x="38" y="10"/>
                      <a:pt x="39" y="13"/>
                      <a:pt x="40" y="14"/>
                    </a:cubicBezTo>
                    <a:cubicBezTo>
                      <a:pt x="39" y="13"/>
                      <a:pt x="38" y="12"/>
                      <a:pt x="37" y="12"/>
                    </a:cubicBezTo>
                    <a:cubicBezTo>
                      <a:pt x="39" y="14"/>
                      <a:pt x="36" y="15"/>
                      <a:pt x="36" y="12"/>
                    </a:cubicBezTo>
                    <a:cubicBezTo>
                      <a:pt x="36" y="14"/>
                      <a:pt x="34" y="16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8"/>
                      <a:pt x="33" y="19"/>
                      <a:pt x="32" y="19"/>
                    </a:cubicBezTo>
                    <a:cubicBezTo>
                      <a:pt x="33" y="20"/>
                      <a:pt x="34" y="20"/>
                      <a:pt x="35" y="20"/>
                    </a:cubicBezTo>
                    <a:cubicBezTo>
                      <a:pt x="34" y="21"/>
                      <a:pt x="33" y="21"/>
                      <a:pt x="31" y="21"/>
                    </a:cubicBezTo>
                    <a:cubicBezTo>
                      <a:pt x="31" y="22"/>
                      <a:pt x="32" y="23"/>
                      <a:pt x="31" y="24"/>
                    </a:cubicBezTo>
                    <a:cubicBezTo>
                      <a:pt x="31" y="23"/>
                      <a:pt x="30" y="23"/>
                      <a:pt x="30" y="22"/>
                    </a:cubicBezTo>
                    <a:cubicBezTo>
                      <a:pt x="29" y="23"/>
                      <a:pt x="30" y="25"/>
                      <a:pt x="28" y="26"/>
                    </a:cubicBezTo>
                    <a:cubicBezTo>
                      <a:pt x="29" y="26"/>
                      <a:pt x="29" y="26"/>
                      <a:pt x="30" y="26"/>
                    </a:cubicBezTo>
                    <a:cubicBezTo>
                      <a:pt x="27" y="27"/>
                      <a:pt x="27" y="27"/>
                      <a:pt x="26" y="30"/>
                    </a:cubicBezTo>
                    <a:cubicBezTo>
                      <a:pt x="25" y="31"/>
                      <a:pt x="22" y="32"/>
                      <a:pt x="24" y="33"/>
                    </a:cubicBezTo>
                    <a:cubicBezTo>
                      <a:pt x="23" y="33"/>
                      <a:pt x="23" y="33"/>
                      <a:pt x="23" y="34"/>
                    </a:cubicBezTo>
                    <a:cubicBezTo>
                      <a:pt x="24" y="35"/>
                      <a:pt x="22" y="36"/>
                      <a:pt x="21" y="37"/>
                    </a:cubicBezTo>
                    <a:cubicBezTo>
                      <a:pt x="22" y="37"/>
                      <a:pt x="22" y="37"/>
                      <a:pt x="23" y="36"/>
                    </a:cubicBezTo>
                    <a:cubicBezTo>
                      <a:pt x="23" y="37"/>
                      <a:pt x="23" y="37"/>
                      <a:pt x="23" y="38"/>
                    </a:cubicBezTo>
                    <a:cubicBezTo>
                      <a:pt x="23" y="37"/>
                      <a:pt x="22" y="37"/>
                      <a:pt x="22" y="37"/>
                    </a:cubicBezTo>
                    <a:cubicBezTo>
                      <a:pt x="22" y="39"/>
                      <a:pt x="21" y="39"/>
                      <a:pt x="22" y="41"/>
                    </a:cubicBezTo>
                    <a:cubicBezTo>
                      <a:pt x="21" y="40"/>
                      <a:pt x="21" y="40"/>
                      <a:pt x="21" y="39"/>
                    </a:cubicBezTo>
                    <a:cubicBezTo>
                      <a:pt x="20" y="40"/>
                      <a:pt x="20" y="41"/>
                      <a:pt x="20" y="41"/>
                    </a:cubicBezTo>
                    <a:cubicBezTo>
                      <a:pt x="20" y="41"/>
                      <a:pt x="20" y="41"/>
                      <a:pt x="21" y="41"/>
                    </a:cubicBezTo>
                    <a:cubicBezTo>
                      <a:pt x="21" y="42"/>
                      <a:pt x="20" y="43"/>
                      <a:pt x="18" y="43"/>
                    </a:cubicBezTo>
                    <a:cubicBezTo>
                      <a:pt x="18" y="44"/>
                      <a:pt x="18" y="45"/>
                      <a:pt x="18" y="46"/>
                    </a:cubicBezTo>
                    <a:cubicBezTo>
                      <a:pt x="16" y="45"/>
                      <a:pt x="10" y="55"/>
                      <a:pt x="18" y="50"/>
                    </a:cubicBezTo>
                    <a:cubicBezTo>
                      <a:pt x="17" y="51"/>
                      <a:pt x="16" y="52"/>
                      <a:pt x="15" y="53"/>
                    </a:cubicBezTo>
                    <a:cubicBezTo>
                      <a:pt x="14" y="50"/>
                      <a:pt x="13" y="52"/>
                      <a:pt x="13" y="53"/>
                    </a:cubicBezTo>
                    <a:cubicBezTo>
                      <a:pt x="12" y="53"/>
                      <a:pt x="12" y="53"/>
                      <a:pt x="12" y="52"/>
                    </a:cubicBezTo>
                    <a:cubicBezTo>
                      <a:pt x="10" y="53"/>
                      <a:pt x="9" y="54"/>
                      <a:pt x="8" y="55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  <p:sp>
            <p:nvSpPr>
              <p:cNvPr id="550" name="Freeform 405"/>
              <p:cNvSpPr>
                <a:spLocks noEditPoints="1"/>
              </p:cNvSpPr>
              <p:nvPr/>
            </p:nvSpPr>
            <p:spPr bwMode="auto">
              <a:xfrm>
                <a:off x="3794" y="1714"/>
                <a:ext cx="170" cy="200"/>
              </a:xfrm>
              <a:custGeom>
                <a:avLst/>
                <a:gdLst>
                  <a:gd name="T0" fmla="*/ 4 w 72"/>
                  <a:gd name="T1" fmla="*/ 78 h 84"/>
                  <a:gd name="T2" fmla="*/ 3 w 72"/>
                  <a:gd name="T3" fmla="*/ 73 h 84"/>
                  <a:gd name="T4" fmla="*/ 2 w 72"/>
                  <a:gd name="T5" fmla="*/ 67 h 84"/>
                  <a:gd name="T6" fmla="*/ 4 w 72"/>
                  <a:gd name="T7" fmla="*/ 61 h 84"/>
                  <a:gd name="T8" fmla="*/ 7 w 72"/>
                  <a:gd name="T9" fmla="*/ 58 h 84"/>
                  <a:gd name="T10" fmla="*/ 14 w 72"/>
                  <a:gd name="T11" fmla="*/ 53 h 84"/>
                  <a:gd name="T12" fmla="*/ 20 w 72"/>
                  <a:gd name="T13" fmla="*/ 42 h 84"/>
                  <a:gd name="T14" fmla="*/ 23 w 72"/>
                  <a:gd name="T15" fmla="*/ 37 h 84"/>
                  <a:gd name="T16" fmla="*/ 26 w 72"/>
                  <a:gd name="T17" fmla="*/ 30 h 84"/>
                  <a:gd name="T18" fmla="*/ 32 w 72"/>
                  <a:gd name="T19" fmla="*/ 21 h 84"/>
                  <a:gd name="T20" fmla="*/ 36 w 72"/>
                  <a:gd name="T21" fmla="*/ 15 h 84"/>
                  <a:gd name="T22" fmla="*/ 41 w 72"/>
                  <a:gd name="T23" fmla="*/ 11 h 84"/>
                  <a:gd name="T24" fmla="*/ 45 w 72"/>
                  <a:gd name="T25" fmla="*/ 8 h 84"/>
                  <a:gd name="T26" fmla="*/ 51 w 72"/>
                  <a:gd name="T27" fmla="*/ 7 h 84"/>
                  <a:gd name="T28" fmla="*/ 56 w 72"/>
                  <a:gd name="T29" fmla="*/ 2 h 84"/>
                  <a:gd name="T30" fmla="*/ 60 w 72"/>
                  <a:gd name="T31" fmla="*/ 0 h 84"/>
                  <a:gd name="T32" fmla="*/ 67 w 72"/>
                  <a:gd name="T33" fmla="*/ 2 h 84"/>
                  <a:gd name="T34" fmla="*/ 69 w 72"/>
                  <a:gd name="T35" fmla="*/ 11 h 84"/>
                  <a:gd name="T36" fmla="*/ 67 w 72"/>
                  <a:gd name="T37" fmla="*/ 16 h 84"/>
                  <a:gd name="T38" fmla="*/ 66 w 72"/>
                  <a:gd name="T39" fmla="*/ 12 h 84"/>
                  <a:gd name="T40" fmla="*/ 52 w 72"/>
                  <a:gd name="T41" fmla="*/ 19 h 84"/>
                  <a:gd name="T42" fmla="*/ 43 w 72"/>
                  <a:gd name="T43" fmla="*/ 20 h 84"/>
                  <a:gd name="T44" fmla="*/ 36 w 72"/>
                  <a:gd name="T45" fmla="*/ 25 h 84"/>
                  <a:gd name="T46" fmla="*/ 29 w 72"/>
                  <a:gd name="T47" fmla="*/ 37 h 84"/>
                  <a:gd name="T48" fmla="*/ 23 w 72"/>
                  <a:gd name="T49" fmla="*/ 64 h 84"/>
                  <a:gd name="T50" fmla="*/ 18 w 72"/>
                  <a:gd name="T51" fmla="*/ 79 h 84"/>
                  <a:gd name="T52" fmla="*/ 14 w 72"/>
                  <a:gd name="T53" fmla="*/ 79 h 84"/>
                  <a:gd name="T54" fmla="*/ 14 w 72"/>
                  <a:gd name="T55" fmla="*/ 77 h 84"/>
                  <a:gd name="T56" fmla="*/ 16 w 72"/>
                  <a:gd name="T57" fmla="*/ 74 h 84"/>
                  <a:gd name="T58" fmla="*/ 21 w 72"/>
                  <a:gd name="T59" fmla="*/ 72 h 84"/>
                  <a:gd name="T60" fmla="*/ 26 w 72"/>
                  <a:gd name="T61" fmla="*/ 44 h 84"/>
                  <a:gd name="T62" fmla="*/ 28 w 72"/>
                  <a:gd name="T63" fmla="*/ 31 h 84"/>
                  <a:gd name="T64" fmla="*/ 25 w 72"/>
                  <a:gd name="T65" fmla="*/ 35 h 84"/>
                  <a:gd name="T66" fmla="*/ 23 w 72"/>
                  <a:gd name="T67" fmla="*/ 41 h 84"/>
                  <a:gd name="T68" fmla="*/ 16 w 72"/>
                  <a:gd name="T69" fmla="*/ 50 h 84"/>
                  <a:gd name="T70" fmla="*/ 14 w 72"/>
                  <a:gd name="T71" fmla="*/ 54 h 84"/>
                  <a:gd name="T72" fmla="*/ 7 w 72"/>
                  <a:gd name="T73" fmla="*/ 59 h 84"/>
                  <a:gd name="T74" fmla="*/ 3 w 72"/>
                  <a:gd name="T75" fmla="*/ 65 h 84"/>
                  <a:gd name="T76" fmla="*/ 10 w 72"/>
                  <a:gd name="T77" fmla="*/ 65 h 84"/>
                  <a:gd name="T78" fmla="*/ 8 w 72"/>
                  <a:gd name="T79" fmla="*/ 69 h 84"/>
                  <a:gd name="T80" fmla="*/ 8 w 72"/>
                  <a:gd name="T81" fmla="*/ 73 h 84"/>
                  <a:gd name="T82" fmla="*/ 8 w 72"/>
                  <a:gd name="T83" fmla="*/ 80 h 84"/>
                  <a:gd name="T84" fmla="*/ 7 w 72"/>
                  <a:gd name="T85" fmla="*/ 68 h 84"/>
                  <a:gd name="T86" fmla="*/ 3 w 72"/>
                  <a:gd name="T87" fmla="*/ 68 h 84"/>
                  <a:gd name="T88" fmla="*/ 31 w 72"/>
                  <a:gd name="T89" fmla="*/ 26 h 84"/>
                  <a:gd name="T90" fmla="*/ 42 w 72"/>
                  <a:gd name="T91" fmla="*/ 18 h 84"/>
                  <a:gd name="T92" fmla="*/ 37 w 72"/>
                  <a:gd name="T93" fmla="*/ 15 h 84"/>
                  <a:gd name="T94" fmla="*/ 33 w 72"/>
                  <a:gd name="T95" fmla="*/ 23 h 84"/>
                  <a:gd name="T96" fmla="*/ 53 w 72"/>
                  <a:gd name="T97" fmla="*/ 18 h 84"/>
                  <a:gd name="T98" fmla="*/ 63 w 72"/>
                  <a:gd name="T99" fmla="*/ 9 h 84"/>
                  <a:gd name="T100" fmla="*/ 68 w 72"/>
                  <a:gd name="T101" fmla="*/ 8 h 84"/>
                  <a:gd name="T102" fmla="*/ 66 w 72"/>
                  <a:gd name="T103" fmla="*/ 4 h 84"/>
                  <a:gd name="T104" fmla="*/ 60 w 72"/>
                  <a:gd name="T105" fmla="*/ 7 h 84"/>
                  <a:gd name="T106" fmla="*/ 54 w 72"/>
                  <a:gd name="T107" fmla="*/ 3 h 84"/>
                  <a:gd name="T108" fmla="*/ 48 w 72"/>
                  <a:gd name="T109" fmla="*/ 9 h 84"/>
                  <a:gd name="T110" fmla="*/ 43 w 72"/>
                  <a:gd name="T111" fmla="*/ 15 h 84"/>
                  <a:gd name="T112" fmla="*/ 42 w 72"/>
                  <a:gd name="T113" fmla="*/ 14 h 84"/>
                  <a:gd name="T114" fmla="*/ 69 w 72"/>
                  <a:gd name="T115" fmla="*/ 13 h 84"/>
                  <a:gd name="T116" fmla="*/ 40 w 72"/>
                  <a:gd name="T117" fmla="*/ 12 h 84"/>
                  <a:gd name="T118" fmla="*/ 63 w 72"/>
                  <a:gd name="T119" fmla="*/ 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2" h="84">
                    <a:moveTo>
                      <a:pt x="6" y="84"/>
                    </a:moveTo>
                    <a:cubicBezTo>
                      <a:pt x="5" y="84"/>
                      <a:pt x="5" y="84"/>
                      <a:pt x="5" y="84"/>
                    </a:cubicBezTo>
                    <a:cubicBezTo>
                      <a:pt x="6" y="83"/>
                      <a:pt x="6" y="83"/>
                      <a:pt x="6" y="83"/>
                    </a:cubicBezTo>
                    <a:cubicBezTo>
                      <a:pt x="6" y="83"/>
                      <a:pt x="6" y="82"/>
                      <a:pt x="6" y="82"/>
                    </a:cubicBezTo>
                    <a:cubicBezTo>
                      <a:pt x="5" y="82"/>
                      <a:pt x="4" y="82"/>
                      <a:pt x="3" y="81"/>
                    </a:cubicBezTo>
                    <a:cubicBezTo>
                      <a:pt x="3" y="80"/>
                      <a:pt x="3" y="79"/>
                      <a:pt x="3" y="78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2"/>
                      <a:pt x="2" y="71"/>
                      <a:pt x="3" y="70"/>
                    </a:cubicBezTo>
                    <a:cubicBezTo>
                      <a:pt x="2" y="70"/>
                      <a:pt x="2" y="70"/>
                      <a:pt x="2" y="69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1" y="68"/>
                      <a:pt x="1" y="68"/>
                      <a:pt x="1" y="68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1" y="66"/>
                      <a:pt x="2" y="65"/>
                      <a:pt x="2" y="65"/>
                    </a:cubicBezTo>
                    <a:cubicBezTo>
                      <a:pt x="2" y="64"/>
                      <a:pt x="2" y="64"/>
                      <a:pt x="2" y="64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2" y="62"/>
                      <a:pt x="2" y="62"/>
                      <a:pt x="2" y="61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5" y="61"/>
                      <a:pt x="5" y="60"/>
                      <a:pt x="5" y="60"/>
                    </a:cubicBezTo>
                    <a:cubicBezTo>
                      <a:pt x="5" y="60"/>
                      <a:pt x="5" y="60"/>
                      <a:pt x="5" y="60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7" y="58"/>
                      <a:pt x="7" y="58"/>
                      <a:pt x="8" y="58"/>
                    </a:cubicBezTo>
                    <a:cubicBezTo>
                      <a:pt x="8" y="58"/>
                      <a:pt x="7" y="58"/>
                      <a:pt x="7" y="58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7" y="56"/>
                      <a:pt x="7" y="56"/>
                      <a:pt x="8" y="56"/>
                    </a:cubicBezTo>
                    <a:cubicBezTo>
                      <a:pt x="8" y="56"/>
                      <a:pt x="8" y="56"/>
                      <a:pt x="9" y="56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10" y="54"/>
                      <a:pt x="11" y="53"/>
                      <a:pt x="13" y="53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7" y="47"/>
                      <a:pt x="18" y="46"/>
                    </a:cubicBezTo>
                    <a:cubicBezTo>
                      <a:pt x="18" y="46"/>
                      <a:pt x="18" y="46"/>
                      <a:pt x="18" y="46"/>
                    </a:cubicBezTo>
                    <a:cubicBezTo>
                      <a:pt x="18" y="45"/>
                      <a:pt x="18" y="44"/>
                      <a:pt x="19" y="44"/>
                    </a:cubicBezTo>
                    <a:cubicBezTo>
                      <a:pt x="19" y="44"/>
                      <a:pt x="20" y="43"/>
                      <a:pt x="20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1"/>
                      <a:pt x="21" y="40"/>
                      <a:pt x="21" y="40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7"/>
                      <a:pt x="22" y="37"/>
                      <a:pt x="23" y="37"/>
                    </a:cubicBezTo>
                    <a:cubicBezTo>
                      <a:pt x="23" y="37"/>
                      <a:pt x="24" y="36"/>
                      <a:pt x="24" y="36"/>
                    </a:cubicBezTo>
                    <a:cubicBezTo>
                      <a:pt x="24" y="35"/>
                      <a:pt x="24" y="35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3"/>
                      <a:pt x="24" y="33"/>
                    </a:cubicBezTo>
                    <a:cubicBezTo>
                      <a:pt x="24" y="33"/>
                      <a:pt x="24" y="32"/>
                      <a:pt x="25" y="32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7" y="29"/>
                      <a:pt x="27" y="28"/>
                      <a:pt x="27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30" y="25"/>
                    </a:cubicBezTo>
                    <a:cubicBezTo>
                      <a:pt x="30" y="24"/>
                      <a:pt x="30" y="23"/>
                      <a:pt x="31" y="22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6"/>
                      <a:pt x="36" y="16"/>
                      <a:pt x="36" y="15"/>
                    </a:cubicBezTo>
                    <a:cubicBezTo>
                      <a:pt x="36" y="14"/>
                      <a:pt x="37" y="14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8" y="12"/>
                      <a:pt x="39" y="12"/>
                      <a:pt x="39" y="13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9" y="11"/>
                      <a:pt x="40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2" y="10"/>
                      <a:pt x="42" y="10"/>
                      <a:pt x="42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9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7"/>
                      <a:pt x="45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8"/>
                      <a:pt x="49" y="8"/>
                      <a:pt x="49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2" y="6"/>
                      <a:pt x="52" y="6"/>
                    </a:cubicBezTo>
                    <a:cubicBezTo>
                      <a:pt x="53" y="5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2"/>
                      <a:pt x="56" y="3"/>
                      <a:pt x="56" y="3"/>
                    </a:cubicBezTo>
                    <a:cubicBezTo>
                      <a:pt x="56" y="3"/>
                      <a:pt x="57" y="3"/>
                      <a:pt x="57" y="2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4"/>
                      <a:pt x="58" y="4"/>
                    </a:cubicBezTo>
                    <a:cubicBezTo>
                      <a:pt x="57" y="5"/>
                      <a:pt x="57" y="6"/>
                      <a:pt x="56" y="6"/>
                    </a:cubicBezTo>
                    <a:cubicBezTo>
                      <a:pt x="57" y="5"/>
                      <a:pt x="58" y="3"/>
                      <a:pt x="59" y="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0" y="5"/>
                      <a:pt x="60" y="5"/>
                      <a:pt x="60" y="5"/>
                    </a:cubicBezTo>
                    <a:cubicBezTo>
                      <a:pt x="61" y="4"/>
                      <a:pt x="61" y="3"/>
                      <a:pt x="61" y="2"/>
                    </a:cubicBezTo>
                    <a:cubicBezTo>
                      <a:pt x="61" y="1"/>
                      <a:pt x="61" y="1"/>
                      <a:pt x="62" y="1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2"/>
                      <a:pt x="66" y="2"/>
                      <a:pt x="66" y="2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9" y="3"/>
                      <a:pt x="71" y="4"/>
                      <a:pt x="71" y="5"/>
                    </a:cubicBezTo>
                    <a:cubicBezTo>
                      <a:pt x="72" y="6"/>
                      <a:pt x="71" y="7"/>
                      <a:pt x="71" y="7"/>
                    </a:cubicBezTo>
                    <a:cubicBezTo>
                      <a:pt x="70" y="9"/>
                      <a:pt x="69" y="9"/>
                      <a:pt x="68" y="9"/>
                    </a:cubicBezTo>
                    <a:cubicBezTo>
                      <a:pt x="68" y="10"/>
                      <a:pt x="69" y="10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72" y="12"/>
                      <a:pt x="72" y="13"/>
                      <a:pt x="71" y="13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70" y="13"/>
                      <a:pt x="70" y="13"/>
                      <a:pt x="70" y="13"/>
                    </a:cubicBezTo>
                    <a:cubicBezTo>
                      <a:pt x="69" y="15"/>
                      <a:pt x="68" y="16"/>
                      <a:pt x="67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5" y="16"/>
                      <a:pt x="65" y="15"/>
                      <a:pt x="66" y="14"/>
                    </a:cubicBezTo>
                    <a:cubicBezTo>
                      <a:pt x="66" y="14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1"/>
                      <a:pt x="64" y="10"/>
                      <a:pt x="63" y="10"/>
                    </a:cubicBezTo>
                    <a:cubicBezTo>
                      <a:pt x="63" y="10"/>
                      <a:pt x="62" y="10"/>
                      <a:pt x="62" y="10"/>
                    </a:cubicBezTo>
                    <a:cubicBezTo>
                      <a:pt x="60" y="11"/>
                      <a:pt x="59" y="11"/>
                      <a:pt x="58" y="12"/>
                    </a:cubicBezTo>
                    <a:cubicBezTo>
                      <a:pt x="58" y="13"/>
                      <a:pt x="58" y="14"/>
                      <a:pt x="58" y="14"/>
                    </a:cubicBezTo>
                    <a:cubicBezTo>
                      <a:pt x="58" y="15"/>
                      <a:pt x="58" y="16"/>
                      <a:pt x="58" y="17"/>
                    </a:cubicBezTo>
                    <a:cubicBezTo>
                      <a:pt x="57" y="19"/>
                      <a:pt x="56" y="20"/>
                      <a:pt x="55" y="20"/>
                    </a:cubicBezTo>
                    <a:cubicBezTo>
                      <a:pt x="54" y="20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2" y="19"/>
                    </a:cubicBezTo>
                    <a:cubicBezTo>
                      <a:pt x="51" y="19"/>
                      <a:pt x="49" y="20"/>
                      <a:pt x="48" y="19"/>
                    </a:cubicBezTo>
                    <a:cubicBezTo>
                      <a:pt x="48" y="19"/>
                      <a:pt x="47" y="18"/>
                      <a:pt x="47" y="17"/>
                    </a:cubicBezTo>
                    <a:cubicBezTo>
                      <a:pt x="46" y="17"/>
                      <a:pt x="46" y="16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5" y="16"/>
                      <a:pt x="45" y="17"/>
                      <a:pt x="45" y="17"/>
                    </a:cubicBezTo>
                    <a:cubicBezTo>
                      <a:pt x="44" y="17"/>
                      <a:pt x="44" y="17"/>
                      <a:pt x="43" y="17"/>
                    </a:cubicBezTo>
                    <a:cubicBezTo>
                      <a:pt x="43" y="18"/>
                      <a:pt x="43" y="18"/>
                      <a:pt x="43" y="19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2" y="22"/>
                      <a:pt x="40" y="22"/>
                      <a:pt x="39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2"/>
                      <a:pt x="37" y="23"/>
                      <a:pt x="37" y="24"/>
                    </a:cubicBezTo>
                    <a:cubicBezTo>
                      <a:pt x="37" y="24"/>
                      <a:pt x="37" y="24"/>
                      <a:pt x="37" y="25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5" y="24"/>
                      <a:pt x="35" y="24"/>
                    </a:cubicBezTo>
                    <a:cubicBezTo>
                      <a:pt x="35" y="24"/>
                      <a:pt x="34" y="25"/>
                      <a:pt x="34" y="25"/>
                    </a:cubicBezTo>
                    <a:cubicBezTo>
                      <a:pt x="34" y="26"/>
                      <a:pt x="33" y="26"/>
                      <a:pt x="33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8"/>
                      <a:pt x="32" y="28"/>
                      <a:pt x="33" y="29"/>
                    </a:cubicBezTo>
                    <a:cubicBezTo>
                      <a:pt x="33" y="31"/>
                      <a:pt x="31" y="35"/>
                      <a:pt x="30" y="37"/>
                    </a:cubicBezTo>
                    <a:cubicBezTo>
                      <a:pt x="30" y="37"/>
                      <a:pt x="29" y="37"/>
                      <a:pt x="29" y="37"/>
                    </a:cubicBezTo>
                    <a:cubicBezTo>
                      <a:pt x="29" y="38"/>
                      <a:pt x="28" y="38"/>
                      <a:pt x="28" y="38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2"/>
                      <a:pt x="28" y="43"/>
                      <a:pt x="27" y="45"/>
                    </a:cubicBezTo>
                    <a:cubicBezTo>
                      <a:pt x="26" y="46"/>
                      <a:pt x="26" y="47"/>
                      <a:pt x="27" y="47"/>
                    </a:cubicBezTo>
                    <a:cubicBezTo>
                      <a:pt x="27" y="49"/>
                      <a:pt x="27" y="50"/>
                      <a:pt x="24" y="51"/>
                    </a:cubicBezTo>
                    <a:cubicBezTo>
                      <a:pt x="22" y="51"/>
                      <a:pt x="22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1" y="60"/>
                      <a:pt x="22" y="62"/>
                      <a:pt x="23" y="64"/>
                    </a:cubicBezTo>
                    <a:cubicBezTo>
                      <a:pt x="23" y="66"/>
                      <a:pt x="23" y="67"/>
                      <a:pt x="22" y="67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3" y="69"/>
                      <a:pt x="23" y="71"/>
                      <a:pt x="22" y="73"/>
                    </a:cubicBezTo>
                    <a:cubicBezTo>
                      <a:pt x="22" y="73"/>
                      <a:pt x="22" y="74"/>
                      <a:pt x="21" y="74"/>
                    </a:cubicBezTo>
                    <a:cubicBezTo>
                      <a:pt x="20" y="75"/>
                      <a:pt x="20" y="75"/>
                      <a:pt x="20" y="76"/>
                    </a:cubicBezTo>
                    <a:cubicBezTo>
                      <a:pt x="21" y="78"/>
                      <a:pt x="20" y="79"/>
                      <a:pt x="19" y="80"/>
                    </a:cubicBezTo>
                    <a:cubicBezTo>
                      <a:pt x="18" y="80"/>
                      <a:pt x="18" y="80"/>
                      <a:pt x="18" y="80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8" y="78"/>
                      <a:pt x="18" y="78"/>
                      <a:pt x="17" y="78"/>
                    </a:cubicBezTo>
                    <a:cubicBezTo>
                      <a:pt x="17" y="78"/>
                      <a:pt x="17" y="78"/>
                      <a:pt x="17" y="77"/>
                    </a:cubicBezTo>
                    <a:cubicBezTo>
                      <a:pt x="17" y="78"/>
                      <a:pt x="17" y="78"/>
                      <a:pt x="16" y="78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5" y="79"/>
                      <a:pt x="15" y="79"/>
                      <a:pt x="15" y="78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2" y="83"/>
                      <a:pt x="8" y="84"/>
                      <a:pt x="6" y="84"/>
                    </a:cubicBezTo>
                    <a:close/>
                    <a:moveTo>
                      <a:pt x="8" y="80"/>
                    </a:moveTo>
                    <a:cubicBezTo>
                      <a:pt x="7" y="82"/>
                      <a:pt x="7" y="82"/>
                      <a:pt x="7" y="82"/>
                    </a:cubicBezTo>
                    <a:cubicBezTo>
                      <a:pt x="7" y="82"/>
                      <a:pt x="7" y="82"/>
                      <a:pt x="7" y="82"/>
                    </a:cubicBezTo>
                    <a:cubicBezTo>
                      <a:pt x="9" y="82"/>
                      <a:pt x="11" y="81"/>
                      <a:pt x="13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78"/>
                      <a:pt x="13" y="78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6" y="77"/>
                      <a:pt x="16" y="76"/>
                      <a:pt x="15" y="75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6"/>
                    </a:cubicBezTo>
                    <a:cubicBezTo>
                      <a:pt x="19" y="74"/>
                      <a:pt x="20" y="74"/>
                      <a:pt x="20" y="73"/>
                    </a:cubicBezTo>
                    <a:cubicBezTo>
                      <a:pt x="21" y="73"/>
                      <a:pt x="21" y="73"/>
                      <a:pt x="21" y="72"/>
                    </a:cubicBezTo>
                    <a:cubicBezTo>
                      <a:pt x="22" y="71"/>
                      <a:pt x="21" y="70"/>
                      <a:pt x="21" y="68"/>
                    </a:cubicBezTo>
                    <a:cubicBezTo>
                      <a:pt x="20" y="67"/>
                      <a:pt x="21" y="67"/>
                      <a:pt x="21" y="66"/>
                    </a:cubicBezTo>
                    <a:cubicBezTo>
                      <a:pt x="22" y="66"/>
                      <a:pt x="22" y="66"/>
                      <a:pt x="22" y="65"/>
                    </a:cubicBezTo>
                    <a:cubicBezTo>
                      <a:pt x="20" y="63"/>
                      <a:pt x="20" y="60"/>
                      <a:pt x="21" y="57"/>
                    </a:cubicBezTo>
                    <a:cubicBezTo>
                      <a:pt x="21" y="56"/>
                      <a:pt x="21" y="55"/>
                      <a:pt x="21" y="54"/>
                    </a:cubicBezTo>
                    <a:cubicBezTo>
                      <a:pt x="21" y="53"/>
                      <a:pt x="20" y="50"/>
                      <a:pt x="24" y="50"/>
                    </a:cubicBezTo>
                    <a:cubicBezTo>
                      <a:pt x="26" y="49"/>
                      <a:pt x="26" y="49"/>
                      <a:pt x="25" y="48"/>
                    </a:cubicBezTo>
                    <a:cubicBezTo>
                      <a:pt x="25" y="47"/>
                      <a:pt x="25" y="46"/>
                      <a:pt x="26" y="44"/>
                    </a:cubicBezTo>
                    <a:cubicBezTo>
                      <a:pt x="26" y="43"/>
                      <a:pt x="27" y="42"/>
                      <a:pt x="27" y="40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8" y="36"/>
                      <a:pt x="28" y="36"/>
                    </a:cubicBezTo>
                    <a:cubicBezTo>
                      <a:pt x="28" y="36"/>
                      <a:pt x="29" y="36"/>
                      <a:pt x="29" y="36"/>
                    </a:cubicBezTo>
                    <a:cubicBezTo>
                      <a:pt x="30" y="34"/>
                      <a:pt x="32" y="31"/>
                      <a:pt x="31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28" y="28"/>
                      <a:pt x="28" y="28"/>
                      <a:pt x="28" y="31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2"/>
                      <a:pt x="26" y="32"/>
                      <a:pt x="26" y="33"/>
                    </a:cubicBezTo>
                    <a:cubicBezTo>
                      <a:pt x="26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35"/>
                      <a:pt x="25" y="35"/>
                      <a:pt x="25" y="36"/>
                    </a:cubicBezTo>
                    <a:cubicBezTo>
                      <a:pt x="25" y="36"/>
                      <a:pt x="25" y="37"/>
                      <a:pt x="24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40"/>
                    </a:cubicBezTo>
                    <a:cubicBezTo>
                      <a:pt x="23" y="40"/>
                      <a:pt x="23" y="41"/>
                      <a:pt x="23" y="41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4"/>
                      <a:pt x="21" y="44"/>
                      <a:pt x="21" y="45"/>
                    </a:cubicBezTo>
                    <a:cubicBezTo>
                      <a:pt x="20" y="45"/>
                      <a:pt x="20" y="45"/>
                      <a:pt x="20" y="45"/>
                    </a:cubicBezTo>
                    <a:cubicBezTo>
                      <a:pt x="20" y="45"/>
                      <a:pt x="20" y="46"/>
                      <a:pt x="20" y="46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8" y="48"/>
                      <a:pt x="17" y="49"/>
                      <a:pt x="16" y="50"/>
                    </a:cubicBezTo>
                    <a:cubicBezTo>
                      <a:pt x="16" y="51"/>
                      <a:pt x="16" y="52"/>
                      <a:pt x="16" y="52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2"/>
                      <a:pt x="17" y="52"/>
                      <a:pt x="19" y="51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4" y="54"/>
                      <a:pt x="14" y="54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2" y="55"/>
                      <a:pt x="11" y="55"/>
                      <a:pt x="10" y="56"/>
                    </a:cubicBezTo>
                    <a:cubicBezTo>
                      <a:pt x="10" y="56"/>
                      <a:pt x="10" y="56"/>
                      <a:pt x="10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10" y="58"/>
                      <a:pt x="10" y="58"/>
                    </a:cubicBezTo>
                    <a:cubicBezTo>
                      <a:pt x="10" y="59"/>
                      <a:pt x="8" y="59"/>
                      <a:pt x="7" y="59"/>
                    </a:cubicBezTo>
                    <a:cubicBezTo>
                      <a:pt x="7" y="60"/>
                      <a:pt x="7" y="60"/>
                      <a:pt x="7" y="61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6"/>
                      <a:pt x="3" y="67"/>
                      <a:pt x="3" y="67"/>
                    </a:cubicBezTo>
                    <a:cubicBezTo>
                      <a:pt x="4" y="67"/>
                      <a:pt x="6" y="66"/>
                      <a:pt x="6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7" y="66"/>
                      <a:pt x="8" y="65"/>
                      <a:pt x="8" y="65"/>
                    </a:cubicBezTo>
                    <a:cubicBezTo>
                      <a:pt x="8" y="65"/>
                      <a:pt x="8" y="64"/>
                      <a:pt x="8" y="64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0" y="65"/>
                      <a:pt x="9" y="65"/>
                      <a:pt x="9" y="65"/>
                    </a:cubicBezTo>
                    <a:cubicBezTo>
                      <a:pt x="9" y="65"/>
                      <a:pt x="9" y="66"/>
                      <a:pt x="9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8" y="67"/>
                      <a:pt x="8" y="68"/>
                      <a:pt x="8" y="68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1"/>
                      <a:pt x="7" y="71"/>
                      <a:pt x="7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6" y="72"/>
                      <a:pt x="6" y="73"/>
                      <a:pt x="5" y="73"/>
                    </a:cubicBezTo>
                    <a:cubicBezTo>
                      <a:pt x="5" y="73"/>
                      <a:pt x="6" y="73"/>
                      <a:pt x="6" y="73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4" y="79"/>
                      <a:pt x="4" y="80"/>
                      <a:pt x="5" y="80"/>
                    </a:cubicBezTo>
                    <a:cubicBezTo>
                      <a:pt x="5" y="81"/>
                      <a:pt x="6" y="81"/>
                      <a:pt x="6" y="81"/>
                    </a:cubicBezTo>
                    <a:lnTo>
                      <a:pt x="8" y="80"/>
                    </a:lnTo>
                    <a:close/>
                    <a:moveTo>
                      <a:pt x="5" y="70"/>
                    </a:moveTo>
                    <a:cubicBezTo>
                      <a:pt x="5" y="70"/>
                      <a:pt x="5" y="70"/>
                      <a:pt x="5" y="70"/>
                    </a:cubicBezTo>
                    <a:cubicBezTo>
                      <a:pt x="5" y="70"/>
                      <a:pt x="6" y="69"/>
                      <a:pt x="6" y="69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6" y="69"/>
                      <a:pt x="6" y="69"/>
                      <a:pt x="6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5" y="70"/>
                      <a:pt x="5" y="70"/>
                      <a:pt x="5" y="70"/>
                    </a:cubicBezTo>
                    <a:close/>
                    <a:moveTo>
                      <a:pt x="3" y="68"/>
                    </a:moveTo>
                    <a:cubicBezTo>
                      <a:pt x="3" y="68"/>
                      <a:pt x="3" y="68"/>
                      <a:pt x="3" y="68"/>
                    </a:cubicBezTo>
                    <a:cubicBezTo>
                      <a:pt x="3" y="69"/>
                      <a:pt x="3" y="69"/>
                      <a:pt x="4" y="69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7" y="68"/>
                      <a:pt x="7" y="68"/>
                      <a:pt x="7" y="68"/>
                    </a:cubicBezTo>
                    <a:cubicBezTo>
                      <a:pt x="6" y="67"/>
                      <a:pt x="5" y="68"/>
                      <a:pt x="4" y="68"/>
                    </a:cubicBezTo>
                    <a:cubicBezTo>
                      <a:pt x="4" y="68"/>
                      <a:pt x="4" y="68"/>
                      <a:pt x="3" y="68"/>
                    </a:cubicBezTo>
                    <a:close/>
                    <a:moveTo>
                      <a:pt x="31" y="26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6"/>
                      <a:pt x="32" y="26"/>
                      <a:pt x="32" y="25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6"/>
                      <a:pt x="31" y="26"/>
                      <a:pt x="31" y="26"/>
                    </a:cubicBezTo>
                    <a:close/>
                    <a:moveTo>
                      <a:pt x="33" y="23"/>
                    </a:moveTo>
                    <a:cubicBezTo>
                      <a:pt x="33" y="23"/>
                      <a:pt x="33" y="24"/>
                      <a:pt x="33" y="24"/>
                    </a:cubicBezTo>
                    <a:cubicBezTo>
                      <a:pt x="34" y="24"/>
                      <a:pt x="34" y="23"/>
                      <a:pt x="35" y="23"/>
                    </a:cubicBezTo>
                    <a:cubicBezTo>
                      <a:pt x="35" y="23"/>
                      <a:pt x="36" y="23"/>
                      <a:pt x="36" y="23"/>
                    </a:cubicBezTo>
                    <a:cubicBezTo>
                      <a:pt x="37" y="21"/>
                      <a:pt x="37" y="20"/>
                      <a:pt x="38" y="20"/>
                    </a:cubicBezTo>
                    <a:cubicBezTo>
                      <a:pt x="38" y="20"/>
                      <a:pt x="39" y="20"/>
                      <a:pt x="39" y="20"/>
                    </a:cubicBezTo>
                    <a:cubicBezTo>
                      <a:pt x="40" y="20"/>
                      <a:pt x="41" y="20"/>
                      <a:pt x="41" y="20"/>
                    </a:cubicBezTo>
                    <a:cubicBezTo>
                      <a:pt x="41" y="20"/>
                      <a:pt x="41" y="19"/>
                      <a:pt x="42" y="18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6"/>
                      <a:pt x="40" y="15"/>
                      <a:pt x="40" y="15"/>
                    </a:cubicBezTo>
                    <a:cubicBezTo>
                      <a:pt x="40" y="15"/>
                      <a:pt x="39" y="15"/>
                      <a:pt x="39" y="15"/>
                    </a:cubicBezTo>
                    <a:cubicBezTo>
                      <a:pt x="39" y="15"/>
                      <a:pt x="38" y="16"/>
                      <a:pt x="37" y="15"/>
                    </a:cubicBezTo>
                    <a:cubicBezTo>
                      <a:pt x="37" y="15"/>
                      <a:pt x="37" y="15"/>
                      <a:pt x="37" y="16"/>
                    </a:cubicBezTo>
                    <a:cubicBezTo>
                      <a:pt x="37" y="17"/>
                      <a:pt x="36" y="17"/>
                      <a:pt x="37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6" y="19"/>
                      <a:pt x="36" y="20"/>
                      <a:pt x="35" y="2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2"/>
                      <a:pt x="35" y="23"/>
                      <a:pt x="33" y="23"/>
                    </a:cubicBezTo>
                    <a:close/>
                    <a:moveTo>
                      <a:pt x="33" y="21"/>
                    </a:moveTo>
                    <a:cubicBezTo>
                      <a:pt x="33" y="21"/>
                      <a:pt x="34" y="21"/>
                      <a:pt x="34" y="21"/>
                    </a:cubicBezTo>
                    <a:cubicBezTo>
                      <a:pt x="34" y="21"/>
                      <a:pt x="33" y="21"/>
                      <a:pt x="33" y="21"/>
                    </a:cubicBezTo>
                    <a:close/>
                    <a:moveTo>
                      <a:pt x="45" y="14"/>
                    </a:moveTo>
                    <a:cubicBezTo>
                      <a:pt x="46" y="14"/>
                      <a:pt x="47" y="15"/>
                      <a:pt x="48" y="17"/>
                    </a:cubicBezTo>
                    <a:cubicBezTo>
                      <a:pt x="48" y="17"/>
                      <a:pt x="49" y="18"/>
                      <a:pt x="49" y="18"/>
                    </a:cubicBezTo>
                    <a:cubicBezTo>
                      <a:pt x="50" y="19"/>
                      <a:pt x="51" y="18"/>
                      <a:pt x="52" y="18"/>
                    </a:cubicBezTo>
                    <a:cubicBezTo>
                      <a:pt x="52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4" y="18"/>
                      <a:pt x="54" y="18"/>
                      <a:pt x="55" y="18"/>
                    </a:cubicBezTo>
                    <a:cubicBezTo>
                      <a:pt x="56" y="18"/>
                      <a:pt x="56" y="17"/>
                      <a:pt x="57" y="17"/>
                    </a:cubicBezTo>
                    <a:cubicBezTo>
                      <a:pt x="57" y="16"/>
                      <a:pt x="57" y="15"/>
                      <a:pt x="57" y="15"/>
                    </a:cubicBezTo>
                    <a:cubicBezTo>
                      <a:pt x="57" y="14"/>
                      <a:pt x="57" y="13"/>
                      <a:pt x="57" y="12"/>
                    </a:cubicBezTo>
                    <a:cubicBezTo>
                      <a:pt x="58" y="10"/>
                      <a:pt x="60" y="10"/>
                      <a:pt x="61" y="9"/>
                    </a:cubicBezTo>
                    <a:cubicBezTo>
                      <a:pt x="62" y="9"/>
                      <a:pt x="62" y="9"/>
                      <a:pt x="63" y="9"/>
                    </a:cubicBezTo>
                    <a:cubicBezTo>
                      <a:pt x="64" y="8"/>
                      <a:pt x="67" y="10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7" y="8"/>
                      <a:pt x="67" y="8"/>
                      <a:pt x="68" y="8"/>
                    </a:cubicBezTo>
                    <a:cubicBezTo>
                      <a:pt x="68" y="8"/>
                      <a:pt x="69" y="8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70" y="5"/>
                      <a:pt x="69" y="5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5"/>
                    </a:cubicBezTo>
                    <a:cubicBezTo>
                      <a:pt x="65" y="6"/>
                      <a:pt x="65" y="7"/>
                      <a:pt x="63" y="7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1" y="7"/>
                      <a:pt x="60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8" y="6"/>
                      <a:pt x="57" y="7"/>
                      <a:pt x="57" y="8"/>
                    </a:cubicBezTo>
                    <a:cubicBezTo>
                      <a:pt x="56" y="10"/>
                      <a:pt x="56" y="10"/>
                      <a:pt x="56" y="10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8"/>
                      <a:pt x="55" y="6"/>
                      <a:pt x="56" y="4"/>
                    </a:cubicBezTo>
                    <a:cubicBezTo>
                      <a:pt x="56" y="4"/>
                      <a:pt x="55" y="4"/>
                      <a:pt x="55" y="3"/>
                    </a:cubicBezTo>
                    <a:cubicBezTo>
                      <a:pt x="55" y="3"/>
                      <a:pt x="55" y="3"/>
                      <a:pt x="54" y="3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5"/>
                      <a:pt x="54" y="6"/>
                      <a:pt x="53" y="7"/>
                    </a:cubicBezTo>
                    <a:cubicBezTo>
                      <a:pt x="52" y="8"/>
                      <a:pt x="51" y="8"/>
                      <a:pt x="51" y="10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9"/>
                      <a:pt x="49" y="9"/>
                      <a:pt x="48" y="9"/>
                    </a:cubicBezTo>
                    <a:cubicBezTo>
                      <a:pt x="48" y="10"/>
                      <a:pt x="48" y="10"/>
                      <a:pt x="48" y="11"/>
                    </a:cubicBezTo>
                    <a:cubicBezTo>
                      <a:pt x="48" y="11"/>
                      <a:pt x="48" y="11"/>
                      <a:pt x="48" y="12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4" y="11"/>
                      <a:pt x="44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3"/>
                      <a:pt x="44" y="14"/>
                      <a:pt x="43" y="15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6"/>
                      <a:pt x="44" y="16"/>
                      <a:pt x="44" y="15"/>
                    </a:cubicBezTo>
                    <a:cubicBezTo>
                      <a:pt x="44" y="15"/>
                      <a:pt x="44" y="14"/>
                      <a:pt x="45" y="14"/>
                    </a:cubicBezTo>
                    <a:cubicBezTo>
                      <a:pt x="45" y="14"/>
                      <a:pt x="45" y="14"/>
                      <a:pt x="45" y="14"/>
                    </a:cubicBezTo>
                    <a:close/>
                    <a:moveTo>
                      <a:pt x="42" y="12"/>
                    </a:moveTo>
                    <a:cubicBezTo>
                      <a:pt x="42" y="12"/>
                      <a:pt x="42" y="13"/>
                      <a:pt x="42" y="13"/>
                    </a:cubicBezTo>
                    <a:cubicBezTo>
                      <a:pt x="42" y="13"/>
                      <a:pt x="42" y="14"/>
                      <a:pt x="42" y="14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2" y="13"/>
                      <a:pt x="42" y="12"/>
                    </a:cubicBezTo>
                    <a:close/>
                    <a:moveTo>
                      <a:pt x="67" y="13"/>
                    </a:moveTo>
                    <a:cubicBezTo>
                      <a:pt x="67" y="14"/>
                      <a:pt x="67" y="14"/>
                      <a:pt x="67" y="15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8" y="14"/>
                      <a:pt x="68" y="14"/>
                      <a:pt x="69" y="13"/>
                    </a:cubicBezTo>
                    <a:lnTo>
                      <a:pt x="67" y="13"/>
                    </a:lnTo>
                    <a:close/>
                    <a:moveTo>
                      <a:pt x="40" y="12"/>
                    </a:move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3"/>
                      <a:pt x="41" y="14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1" y="12"/>
                    </a:cubicBezTo>
                    <a:cubicBezTo>
                      <a:pt x="41" y="12"/>
                      <a:pt x="40" y="12"/>
                      <a:pt x="40" y="12"/>
                    </a:cubicBezTo>
                    <a:close/>
                    <a:moveTo>
                      <a:pt x="46" y="9"/>
                    </a:moveTo>
                    <a:cubicBezTo>
                      <a:pt x="47" y="10"/>
                      <a:pt x="47" y="10"/>
                      <a:pt x="47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lose/>
                    <a:moveTo>
                      <a:pt x="62" y="3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4" y="3"/>
                      <a:pt x="64" y="3"/>
                    </a:cubicBezTo>
                    <a:cubicBezTo>
                      <a:pt x="64" y="2"/>
                      <a:pt x="63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3"/>
                      <a:pt x="62" y="3"/>
                    </a:cubicBezTo>
                    <a:close/>
                  </a:path>
                </a:pathLst>
              </a:custGeom>
              <a:solidFill>
                <a:srgbClr val="123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015" u="sng"/>
              </a:p>
            </p:txBody>
          </p:sp>
        </p:grpSp>
        <p:grpSp>
          <p:nvGrpSpPr>
            <p:cNvPr id="15" name="Group 607"/>
            <p:cNvGrpSpPr/>
            <p:nvPr/>
          </p:nvGrpSpPr>
          <p:grpSpPr bwMode="auto">
            <a:xfrm>
              <a:off x="5474055" y="953996"/>
              <a:ext cx="4864811" cy="4634776"/>
              <a:chOff x="3694" y="1579"/>
              <a:chExt cx="1142" cy="1088"/>
            </a:xfrm>
          </p:grpSpPr>
          <p:sp>
            <p:nvSpPr>
              <p:cNvPr id="151" name="Freeform 407"/>
              <p:cNvSpPr/>
              <p:nvPr/>
            </p:nvSpPr>
            <p:spPr bwMode="auto">
              <a:xfrm>
                <a:off x="3836" y="1752"/>
                <a:ext cx="86" cy="191"/>
              </a:xfrm>
              <a:custGeom>
                <a:avLst/>
                <a:gdLst>
                  <a:gd name="T0" fmla="*/ 26 w 36"/>
                  <a:gd name="T1" fmla="*/ 0 h 80"/>
                  <a:gd name="T2" fmla="*/ 24 w 36"/>
                  <a:gd name="T3" fmla="*/ 1 h 80"/>
                  <a:gd name="T4" fmla="*/ 24 w 36"/>
                  <a:gd name="T5" fmla="*/ 5 h 80"/>
                  <a:gd name="T6" fmla="*/ 20 w 36"/>
                  <a:gd name="T7" fmla="*/ 5 h 80"/>
                  <a:gd name="T8" fmla="*/ 18 w 36"/>
                  <a:gd name="T9" fmla="*/ 8 h 80"/>
                  <a:gd name="T10" fmla="*/ 14 w 36"/>
                  <a:gd name="T11" fmla="*/ 12 h 80"/>
                  <a:gd name="T12" fmla="*/ 13 w 36"/>
                  <a:gd name="T13" fmla="*/ 16 h 80"/>
                  <a:gd name="T14" fmla="*/ 11 w 36"/>
                  <a:gd name="T15" fmla="*/ 20 h 80"/>
                  <a:gd name="T16" fmla="*/ 10 w 36"/>
                  <a:gd name="T17" fmla="*/ 22 h 80"/>
                  <a:gd name="T18" fmla="*/ 9 w 36"/>
                  <a:gd name="T19" fmla="*/ 27 h 80"/>
                  <a:gd name="T20" fmla="*/ 8 w 36"/>
                  <a:gd name="T21" fmla="*/ 32 h 80"/>
                  <a:gd name="T22" fmla="*/ 7 w 36"/>
                  <a:gd name="T23" fmla="*/ 34 h 80"/>
                  <a:gd name="T24" fmla="*/ 3 w 36"/>
                  <a:gd name="T25" fmla="*/ 36 h 80"/>
                  <a:gd name="T26" fmla="*/ 4 w 36"/>
                  <a:gd name="T27" fmla="*/ 40 h 80"/>
                  <a:gd name="T28" fmla="*/ 4 w 36"/>
                  <a:gd name="T29" fmla="*/ 48 h 80"/>
                  <a:gd name="T30" fmla="*/ 3 w 36"/>
                  <a:gd name="T31" fmla="*/ 52 h 80"/>
                  <a:gd name="T32" fmla="*/ 4 w 36"/>
                  <a:gd name="T33" fmla="*/ 56 h 80"/>
                  <a:gd name="T34" fmla="*/ 2 w 36"/>
                  <a:gd name="T35" fmla="*/ 59 h 80"/>
                  <a:gd name="T36" fmla="*/ 1 w 36"/>
                  <a:gd name="T37" fmla="*/ 63 h 80"/>
                  <a:gd name="T38" fmla="*/ 0 w 36"/>
                  <a:gd name="T39" fmla="*/ 62 h 80"/>
                  <a:gd name="T40" fmla="*/ 1 w 36"/>
                  <a:gd name="T41" fmla="*/ 66 h 80"/>
                  <a:gd name="T42" fmla="*/ 2 w 36"/>
                  <a:gd name="T43" fmla="*/ 65 h 80"/>
                  <a:gd name="T44" fmla="*/ 1 w 36"/>
                  <a:gd name="T45" fmla="*/ 67 h 80"/>
                  <a:gd name="T46" fmla="*/ 2 w 36"/>
                  <a:gd name="T47" fmla="*/ 70 h 80"/>
                  <a:gd name="T48" fmla="*/ 4 w 36"/>
                  <a:gd name="T49" fmla="*/ 76 h 80"/>
                  <a:gd name="T50" fmla="*/ 5 w 36"/>
                  <a:gd name="T51" fmla="*/ 80 h 80"/>
                  <a:gd name="T52" fmla="*/ 9 w 36"/>
                  <a:gd name="T53" fmla="*/ 77 h 80"/>
                  <a:gd name="T54" fmla="*/ 13 w 36"/>
                  <a:gd name="T55" fmla="*/ 75 h 80"/>
                  <a:gd name="T56" fmla="*/ 14 w 36"/>
                  <a:gd name="T57" fmla="*/ 65 h 80"/>
                  <a:gd name="T58" fmla="*/ 15 w 36"/>
                  <a:gd name="T59" fmla="*/ 64 h 80"/>
                  <a:gd name="T60" fmla="*/ 14 w 36"/>
                  <a:gd name="T61" fmla="*/ 64 h 80"/>
                  <a:gd name="T62" fmla="*/ 17 w 36"/>
                  <a:gd name="T63" fmla="*/ 62 h 80"/>
                  <a:gd name="T64" fmla="*/ 20 w 36"/>
                  <a:gd name="T65" fmla="*/ 60 h 80"/>
                  <a:gd name="T66" fmla="*/ 14 w 36"/>
                  <a:gd name="T67" fmla="*/ 60 h 80"/>
                  <a:gd name="T68" fmla="*/ 19 w 36"/>
                  <a:gd name="T69" fmla="*/ 60 h 80"/>
                  <a:gd name="T70" fmla="*/ 19 w 36"/>
                  <a:gd name="T71" fmla="*/ 55 h 80"/>
                  <a:gd name="T72" fmla="*/ 20 w 36"/>
                  <a:gd name="T73" fmla="*/ 55 h 80"/>
                  <a:gd name="T74" fmla="*/ 17 w 36"/>
                  <a:gd name="T75" fmla="*/ 53 h 80"/>
                  <a:gd name="T76" fmla="*/ 14 w 36"/>
                  <a:gd name="T77" fmla="*/ 56 h 80"/>
                  <a:gd name="T78" fmla="*/ 16 w 36"/>
                  <a:gd name="T79" fmla="*/ 53 h 80"/>
                  <a:gd name="T80" fmla="*/ 16 w 36"/>
                  <a:gd name="T81" fmla="*/ 47 h 80"/>
                  <a:gd name="T82" fmla="*/ 17 w 36"/>
                  <a:gd name="T83" fmla="*/ 48 h 80"/>
                  <a:gd name="T84" fmla="*/ 17 w 36"/>
                  <a:gd name="T85" fmla="*/ 43 h 80"/>
                  <a:gd name="T86" fmla="*/ 18 w 36"/>
                  <a:gd name="T87" fmla="*/ 41 h 80"/>
                  <a:gd name="T88" fmla="*/ 19 w 36"/>
                  <a:gd name="T89" fmla="*/ 41 h 80"/>
                  <a:gd name="T90" fmla="*/ 26 w 36"/>
                  <a:gd name="T91" fmla="*/ 34 h 80"/>
                  <a:gd name="T92" fmla="*/ 28 w 36"/>
                  <a:gd name="T93" fmla="*/ 32 h 80"/>
                  <a:gd name="T94" fmla="*/ 27 w 36"/>
                  <a:gd name="T95" fmla="*/ 29 h 80"/>
                  <a:gd name="T96" fmla="*/ 28 w 36"/>
                  <a:gd name="T97" fmla="*/ 26 h 80"/>
                  <a:gd name="T98" fmla="*/ 29 w 36"/>
                  <a:gd name="T99" fmla="*/ 24 h 80"/>
                  <a:gd name="T100" fmla="*/ 30 w 36"/>
                  <a:gd name="T101" fmla="*/ 24 h 80"/>
                  <a:gd name="T102" fmla="*/ 35 w 36"/>
                  <a:gd name="T103" fmla="*/ 22 h 80"/>
                  <a:gd name="T104" fmla="*/ 34 w 36"/>
                  <a:gd name="T105" fmla="*/ 17 h 80"/>
                  <a:gd name="T106" fmla="*/ 33 w 36"/>
                  <a:gd name="T107" fmla="*/ 14 h 80"/>
                  <a:gd name="T108" fmla="*/ 32 w 36"/>
                  <a:gd name="T109" fmla="*/ 6 h 80"/>
                  <a:gd name="T110" fmla="*/ 26 w 36"/>
                  <a:gd name="T11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" h="80">
                    <a:moveTo>
                      <a:pt x="26" y="0"/>
                    </a:moveTo>
                    <a:cubicBezTo>
                      <a:pt x="25" y="0"/>
                      <a:pt x="25" y="1"/>
                      <a:pt x="24" y="1"/>
                    </a:cubicBezTo>
                    <a:cubicBezTo>
                      <a:pt x="25" y="2"/>
                      <a:pt x="23" y="3"/>
                      <a:pt x="24" y="5"/>
                    </a:cubicBezTo>
                    <a:cubicBezTo>
                      <a:pt x="23" y="5"/>
                      <a:pt x="22" y="5"/>
                      <a:pt x="20" y="5"/>
                    </a:cubicBezTo>
                    <a:cubicBezTo>
                      <a:pt x="19" y="4"/>
                      <a:pt x="19" y="7"/>
                      <a:pt x="18" y="8"/>
                    </a:cubicBezTo>
                    <a:cubicBezTo>
                      <a:pt x="16" y="6"/>
                      <a:pt x="14" y="11"/>
                      <a:pt x="14" y="12"/>
                    </a:cubicBezTo>
                    <a:cubicBezTo>
                      <a:pt x="13" y="14"/>
                      <a:pt x="15" y="14"/>
                      <a:pt x="13" y="16"/>
                    </a:cubicBezTo>
                    <a:cubicBezTo>
                      <a:pt x="12" y="17"/>
                      <a:pt x="12" y="18"/>
                      <a:pt x="11" y="20"/>
                    </a:cubicBezTo>
                    <a:cubicBezTo>
                      <a:pt x="11" y="21"/>
                      <a:pt x="10" y="21"/>
                      <a:pt x="10" y="22"/>
                    </a:cubicBezTo>
                    <a:cubicBezTo>
                      <a:pt x="9" y="24"/>
                      <a:pt x="10" y="26"/>
                      <a:pt x="9" y="27"/>
                    </a:cubicBezTo>
                    <a:cubicBezTo>
                      <a:pt x="8" y="29"/>
                      <a:pt x="7" y="30"/>
                      <a:pt x="8" y="32"/>
                    </a:cubicBezTo>
                    <a:cubicBezTo>
                      <a:pt x="9" y="33"/>
                      <a:pt x="8" y="34"/>
                      <a:pt x="7" y="34"/>
                    </a:cubicBezTo>
                    <a:cubicBezTo>
                      <a:pt x="5" y="34"/>
                      <a:pt x="4" y="35"/>
                      <a:pt x="3" y="36"/>
                    </a:cubicBezTo>
                    <a:cubicBezTo>
                      <a:pt x="2" y="37"/>
                      <a:pt x="4" y="39"/>
                      <a:pt x="4" y="40"/>
                    </a:cubicBezTo>
                    <a:cubicBezTo>
                      <a:pt x="3" y="43"/>
                      <a:pt x="2" y="45"/>
                      <a:pt x="4" y="48"/>
                    </a:cubicBezTo>
                    <a:cubicBezTo>
                      <a:pt x="5" y="51"/>
                      <a:pt x="3" y="49"/>
                      <a:pt x="3" y="52"/>
                    </a:cubicBezTo>
                    <a:cubicBezTo>
                      <a:pt x="3" y="53"/>
                      <a:pt x="4" y="54"/>
                      <a:pt x="4" y="56"/>
                    </a:cubicBezTo>
                    <a:cubicBezTo>
                      <a:pt x="4" y="57"/>
                      <a:pt x="2" y="58"/>
                      <a:pt x="2" y="59"/>
                    </a:cubicBezTo>
                    <a:cubicBezTo>
                      <a:pt x="1" y="61"/>
                      <a:pt x="2" y="62"/>
                      <a:pt x="1" y="63"/>
                    </a:cubicBezTo>
                    <a:cubicBezTo>
                      <a:pt x="1" y="63"/>
                      <a:pt x="1" y="62"/>
                      <a:pt x="0" y="62"/>
                    </a:cubicBezTo>
                    <a:cubicBezTo>
                      <a:pt x="0" y="63"/>
                      <a:pt x="0" y="64"/>
                      <a:pt x="1" y="66"/>
                    </a:cubicBezTo>
                    <a:cubicBezTo>
                      <a:pt x="1" y="66"/>
                      <a:pt x="1" y="66"/>
                      <a:pt x="2" y="65"/>
                    </a:cubicBezTo>
                    <a:cubicBezTo>
                      <a:pt x="1" y="66"/>
                      <a:pt x="1" y="66"/>
                      <a:pt x="1" y="67"/>
                    </a:cubicBezTo>
                    <a:cubicBezTo>
                      <a:pt x="3" y="68"/>
                      <a:pt x="1" y="69"/>
                      <a:pt x="2" y="70"/>
                    </a:cubicBezTo>
                    <a:cubicBezTo>
                      <a:pt x="4" y="73"/>
                      <a:pt x="5" y="74"/>
                      <a:pt x="4" y="76"/>
                    </a:cubicBezTo>
                    <a:cubicBezTo>
                      <a:pt x="4" y="77"/>
                      <a:pt x="6" y="78"/>
                      <a:pt x="5" y="80"/>
                    </a:cubicBezTo>
                    <a:cubicBezTo>
                      <a:pt x="8" y="80"/>
                      <a:pt x="8" y="80"/>
                      <a:pt x="9" y="77"/>
                    </a:cubicBezTo>
                    <a:cubicBezTo>
                      <a:pt x="9" y="76"/>
                      <a:pt x="13" y="77"/>
                      <a:pt x="13" y="75"/>
                    </a:cubicBezTo>
                    <a:cubicBezTo>
                      <a:pt x="14" y="73"/>
                      <a:pt x="17" y="66"/>
                      <a:pt x="14" y="65"/>
                    </a:cubicBezTo>
                    <a:cubicBezTo>
                      <a:pt x="14" y="65"/>
                      <a:pt x="15" y="65"/>
                      <a:pt x="15" y="64"/>
                    </a:cubicBezTo>
                    <a:cubicBezTo>
                      <a:pt x="15" y="64"/>
                      <a:pt x="14" y="64"/>
                      <a:pt x="14" y="64"/>
                    </a:cubicBezTo>
                    <a:cubicBezTo>
                      <a:pt x="15" y="64"/>
                      <a:pt x="16" y="63"/>
                      <a:pt x="17" y="62"/>
                    </a:cubicBezTo>
                    <a:cubicBezTo>
                      <a:pt x="18" y="63"/>
                      <a:pt x="19" y="61"/>
                      <a:pt x="20" y="60"/>
                    </a:cubicBezTo>
                    <a:cubicBezTo>
                      <a:pt x="17" y="61"/>
                      <a:pt x="16" y="61"/>
                      <a:pt x="14" y="60"/>
                    </a:cubicBezTo>
                    <a:cubicBezTo>
                      <a:pt x="16" y="58"/>
                      <a:pt x="17" y="61"/>
                      <a:pt x="19" y="60"/>
                    </a:cubicBezTo>
                    <a:cubicBezTo>
                      <a:pt x="21" y="59"/>
                      <a:pt x="21" y="57"/>
                      <a:pt x="19" y="55"/>
                    </a:cubicBezTo>
                    <a:cubicBezTo>
                      <a:pt x="19" y="55"/>
                      <a:pt x="20" y="55"/>
                      <a:pt x="20" y="55"/>
                    </a:cubicBezTo>
                    <a:cubicBezTo>
                      <a:pt x="19" y="55"/>
                      <a:pt x="18" y="54"/>
                      <a:pt x="17" y="53"/>
                    </a:cubicBezTo>
                    <a:cubicBezTo>
                      <a:pt x="16" y="55"/>
                      <a:pt x="16" y="56"/>
                      <a:pt x="14" y="56"/>
                    </a:cubicBezTo>
                    <a:cubicBezTo>
                      <a:pt x="15" y="55"/>
                      <a:pt x="16" y="55"/>
                      <a:pt x="16" y="53"/>
                    </a:cubicBezTo>
                    <a:cubicBezTo>
                      <a:pt x="16" y="51"/>
                      <a:pt x="16" y="49"/>
                      <a:pt x="16" y="47"/>
                    </a:cubicBezTo>
                    <a:cubicBezTo>
                      <a:pt x="16" y="48"/>
                      <a:pt x="17" y="48"/>
                      <a:pt x="17" y="48"/>
                    </a:cubicBezTo>
                    <a:cubicBezTo>
                      <a:pt x="17" y="46"/>
                      <a:pt x="17" y="44"/>
                      <a:pt x="17" y="43"/>
                    </a:cubicBezTo>
                    <a:cubicBezTo>
                      <a:pt x="18" y="43"/>
                      <a:pt x="18" y="42"/>
                      <a:pt x="18" y="41"/>
                    </a:cubicBezTo>
                    <a:cubicBezTo>
                      <a:pt x="18" y="41"/>
                      <a:pt x="18" y="41"/>
                      <a:pt x="19" y="41"/>
                    </a:cubicBezTo>
                    <a:cubicBezTo>
                      <a:pt x="21" y="38"/>
                      <a:pt x="24" y="37"/>
                      <a:pt x="26" y="34"/>
                    </a:cubicBezTo>
                    <a:cubicBezTo>
                      <a:pt x="27" y="34"/>
                      <a:pt x="28" y="32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8" y="28"/>
                      <a:pt x="27" y="27"/>
                      <a:pt x="28" y="26"/>
                    </a:cubicBezTo>
                    <a:cubicBezTo>
                      <a:pt x="28" y="25"/>
                      <a:pt x="30" y="25"/>
                      <a:pt x="29" y="24"/>
                    </a:cubicBezTo>
                    <a:cubicBezTo>
                      <a:pt x="29" y="24"/>
                      <a:pt x="30" y="24"/>
                      <a:pt x="30" y="24"/>
                    </a:cubicBezTo>
                    <a:cubicBezTo>
                      <a:pt x="30" y="20"/>
                      <a:pt x="36" y="25"/>
                      <a:pt x="35" y="22"/>
                    </a:cubicBezTo>
                    <a:cubicBezTo>
                      <a:pt x="34" y="20"/>
                      <a:pt x="34" y="19"/>
                      <a:pt x="34" y="17"/>
                    </a:cubicBezTo>
                    <a:cubicBezTo>
                      <a:pt x="35" y="16"/>
                      <a:pt x="33" y="15"/>
                      <a:pt x="33" y="14"/>
                    </a:cubicBezTo>
                    <a:cubicBezTo>
                      <a:pt x="33" y="11"/>
                      <a:pt x="34" y="9"/>
                      <a:pt x="32" y="6"/>
                    </a:cubicBezTo>
                    <a:cubicBezTo>
                      <a:pt x="31" y="4"/>
                      <a:pt x="28" y="2"/>
                      <a:pt x="2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2" name="Freeform 408"/>
              <p:cNvSpPr>
                <a:spLocks noEditPoints="1"/>
              </p:cNvSpPr>
              <p:nvPr/>
            </p:nvSpPr>
            <p:spPr bwMode="auto">
              <a:xfrm>
                <a:off x="3836" y="1752"/>
                <a:ext cx="86" cy="191"/>
              </a:xfrm>
              <a:custGeom>
                <a:avLst/>
                <a:gdLst>
                  <a:gd name="T0" fmla="*/ 4 w 36"/>
                  <a:gd name="T1" fmla="*/ 77 h 80"/>
                  <a:gd name="T2" fmla="*/ 3 w 36"/>
                  <a:gd name="T3" fmla="*/ 72 h 80"/>
                  <a:gd name="T4" fmla="*/ 0 w 36"/>
                  <a:gd name="T5" fmla="*/ 67 h 80"/>
                  <a:gd name="T6" fmla="*/ 1 w 36"/>
                  <a:gd name="T7" fmla="*/ 57 h 80"/>
                  <a:gd name="T8" fmla="*/ 3 w 36"/>
                  <a:gd name="T9" fmla="*/ 56 h 80"/>
                  <a:gd name="T10" fmla="*/ 4 w 36"/>
                  <a:gd name="T11" fmla="*/ 49 h 80"/>
                  <a:gd name="T12" fmla="*/ 3 w 36"/>
                  <a:gd name="T13" fmla="*/ 40 h 80"/>
                  <a:gd name="T14" fmla="*/ 6 w 36"/>
                  <a:gd name="T15" fmla="*/ 33 h 80"/>
                  <a:gd name="T16" fmla="*/ 8 w 36"/>
                  <a:gd name="T17" fmla="*/ 27 h 80"/>
                  <a:gd name="T18" fmla="*/ 11 w 36"/>
                  <a:gd name="T19" fmla="*/ 20 h 80"/>
                  <a:gd name="T20" fmla="*/ 17 w 36"/>
                  <a:gd name="T21" fmla="*/ 7 h 80"/>
                  <a:gd name="T22" fmla="*/ 21 w 36"/>
                  <a:gd name="T23" fmla="*/ 4 h 80"/>
                  <a:gd name="T24" fmla="*/ 23 w 36"/>
                  <a:gd name="T25" fmla="*/ 0 h 80"/>
                  <a:gd name="T26" fmla="*/ 33 w 36"/>
                  <a:gd name="T27" fmla="*/ 6 h 80"/>
                  <a:gd name="T28" fmla="*/ 35 w 36"/>
                  <a:gd name="T29" fmla="*/ 18 h 80"/>
                  <a:gd name="T30" fmla="*/ 34 w 36"/>
                  <a:gd name="T31" fmla="*/ 24 h 80"/>
                  <a:gd name="T32" fmla="*/ 31 w 36"/>
                  <a:gd name="T33" fmla="*/ 26 h 80"/>
                  <a:gd name="T34" fmla="*/ 28 w 36"/>
                  <a:gd name="T35" fmla="*/ 27 h 80"/>
                  <a:gd name="T36" fmla="*/ 27 w 36"/>
                  <a:gd name="T37" fmla="*/ 34 h 80"/>
                  <a:gd name="T38" fmla="*/ 19 w 36"/>
                  <a:gd name="T39" fmla="*/ 42 h 80"/>
                  <a:gd name="T40" fmla="*/ 17 w 36"/>
                  <a:gd name="T41" fmla="*/ 48 h 80"/>
                  <a:gd name="T42" fmla="*/ 17 w 36"/>
                  <a:gd name="T43" fmla="*/ 53 h 80"/>
                  <a:gd name="T44" fmla="*/ 21 w 36"/>
                  <a:gd name="T45" fmla="*/ 56 h 80"/>
                  <a:gd name="T46" fmla="*/ 20 w 36"/>
                  <a:gd name="T47" fmla="*/ 61 h 80"/>
                  <a:gd name="T48" fmla="*/ 16 w 36"/>
                  <a:gd name="T49" fmla="*/ 64 h 80"/>
                  <a:gd name="T50" fmla="*/ 14 w 36"/>
                  <a:gd name="T51" fmla="*/ 76 h 80"/>
                  <a:gd name="T52" fmla="*/ 10 w 36"/>
                  <a:gd name="T53" fmla="*/ 77 h 80"/>
                  <a:gd name="T54" fmla="*/ 6 w 36"/>
                  <a:gd name="T55" fmla="*/ 79 h 80"/>
                  <a:gd name="T56" fmla="*/ 11 w 36"/>
                  <a:gd name="T57" fmla="*/ 76 h 80"/>
                  <a:gd name="T58" fmla="*/ 12 w 36"/>
                  <a:gd name="T59" fmla="*/ 65 h 80"/>
                  <a:gd name="T60" fmla="*/ 17 w 36"/>
                  <a:gd name="T61" fmla="*/ 61 h 80"/>
                  <a:gd name="T62" fmla="*/ 14 w 36"/>
                  <a:gd name="T63" fmla="*/ 59 h 80"/>
                  <a:gd name="T64" fmla="*/ 19 w 36"/>
                  <a:gd name="T65" fmla="*/ 56 h 80"/>
                  <a:gd name="T66" fmla="*/ 17 w 36"/>
                  <a:gd name="T67" fmla="*/ 55 h 80"/>
                  <a:gd name="T68" fmla="*/ 14 w 36"/>
                  <a:gd name="T69" fmla="*/ 55 h 80"/>
                  <a:gd name="T70" fmla="*/ 16 w 36"/>
                  <a:gd name="T71" fmla="*/ 46 h 80"/>
                  <a:gd name="T72" fmla="*/ 17 w 36"/>
                  <a:gd name="T73" fmla="*/ 42 h 80"/>
                  <a:gd name="T74" fmla="*/ 19 w 36"/>
                  <a:gd name="T75" fmla="*/ 40 h 80"/>
                  <a:gd name="T76" fmla="*/ 27 w 36"/>
                  <a:gd name="T77" fmla="*/ 32 h 80"/>
                  <a:gd name="T78" fmla="*/ 27 w 36"/>
                  <a:gd name="T79" fmla="*/ 26 h 80"/>
                  <a:gd name="T80" fmla="*/ 25 w 36"/>
                  <a:gd name="T81" fmla="*/ 20 h 80"/>
                  <a:gd name="T82" fmla="*/ 33 w 36"/>
                  <a:gd name="T83" fmla="*/ 22 h 80"/>
                  <a:gd name="T84" fmla="*/ 33 w 36"/>
                  <a:gd name="T85" fmla="*/ 16 h 80"/>
                  <a:gd name="T86" fmla="*/ 27 w 36"/>
                  <a:gd name="T87" fmla="*/ 2 h 80"/>
                  <a:gd name="T88" fmla="*/ 25 w 36"/>
                  <a:gd name="T89" fmla="*/ 4 h 80"/>
                  <a:gd name="T90" fmla="*/ 20 w 36"/>
                  <a:gd name="T91" fmla="*/ 5 h 80"/>
                  <a:gd name="T92" fmla="*/ 19 w 36"/>
                  <a:gd name="T93" fmla="*/ 10 h 80"/>
                  <a:gd name="T94" fmla="*/ 15 w 36"/>
                  <a:gd name="T95" fmla="*/ 14 h 80"/>
                  <a:gd name="T96" fmla="*/ 10 w 36"/>
                  <a:gd name="T97" fmla="*/ 22 h 80"/>
                  <a:gd name="T98" fmla="*/ 9 w 36"/>
                  <a:gd name="T99" fmla="*/ 31 h 80"/>
                  <a:gd name="T100" fmla="*/ 4 w 36"/>
                  <a:gd name="T101" fmla="*/ 36 h 80"/>
                  <a:gd name="T102" fmla="*/ 4 w 36"/>
                  <a:gd name="T103" fmla="*/ 48 h 80"/>
                  <a:gd name="T104" fmla="*/ 4 w 36"/>
                  <a:gd name="T105" fmla="*/ 56 h 80"/>
                  <a:gd name="T106" fmla="*/ 1 w 36"/>
                  <a:gd name="T107" fmla="*/ 63 h 80"/>
                  <a:gd name="T108" fmla="*/ 2 w 36"/>
                  <a:gd name="T109" fmla="*/ 66 h 80"/>
                  <a:gd name="T110" fmla="*/ 4 w 36"/>
                  <a:gd name="T111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" h="80">
                    <a:moveTo>
                      <a:pt x="6" y="80"/>
                    </a:moveTo>
                    <a:cubicBezTo>
                      <a:pt x="3" y="80"/>
                      <a:pt x="3" y="80"/>
                      <a:pt x="3" y="80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4" y="78"/>
                      <a:pt x="4" y="77"/>
                    </a:cubicBezTo>
                    <a:cubicBezTo>
                      <a:pt x="4" y="77"/>
                      <a:pt x="3" y="77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4" y="74"/>
                      <a:pt x="4" y="74"/>
                      <a:pt x="3" y="72"/>
                    </a:cubicBezTo>
                    <a:cubicBezTo>
                      <a:pt x="2" y="72"/>
                      <a:pt x="2" y="71"/>
                      <a:pt x="2" y="71"/>
                    </a:cubicBezTo>
                    <a:cubicBezTo>
                      <a:pt x="1" y="70"/>
                      <a:pt x="1" y="69"/>
                      <a:pt x="1" y="69"/>
                    </a:cubicBezTo>
                    <a:cubicBezTo>
                      <a:pt x="1" y="68"/>
                      <a:pt x="1" y="68"/>
                      <a:pt x="1" y="67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65"/>
                      <a:pt x="0" y="63"/>
                      <a:pt x="0" y="62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8"/>
                      <a:pt x="2" y="58"/>
                      <a:pt x="2" y="57"/>
                    </a:cubicBezTo>
                    <a:cubicBezTo>
                      <a:pt x="3" y="57"/>
                      <a:pt x="3" y="56"/>
                      <a:pt x="3" y="56"/>
                    </a:cubicBezTo>
                    <a:cubicBezTo>
                      <a:pt x="3" y="55"/>
                      <a:pt x="3" y="54"/>
                      <a:pt x="3" y="54"/>
                    </a:cubicBezTo>
                    <a:cubicBezTo>
                      <a:pt x="3" y="53"/>
                      <a:pt x="2" y="52"/>
                      <a:pt x="2" y="52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50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3" y="48"/>
                    </a:cubicBezTo>
                    <a:cubicBezTo>
                      <a:pt x="2" y="46"/>
                      <a:pt x="2" y="44"/>
                      <a:pt x="3" y="42"/>
                    </a:cubicBezTo>
                    <a:cubicBezTo>
                      <a:pt x="3" y="41"/>
                      <a:pt x="3" y="41"/>
                      <a:pt x="3" y="40"/>
                    </a:cubicBezTo>
                    <a:cubicBezTo>
                      <a:pt x="3" y="40"/>
                      <a:pt x="3" y="39"/>
                      <a:pt x="3" y="39"/>
                    </a:cubicBezTo>
                    <a:cubicBezTo>
                      <a:pt x="2" y="38"/>
                      <a:pt x="2" y="36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4" y="34"/>
                      <a:pt x="5" y="34"/>
                      <a:pt x="6" y="33"/>
                    </a:cubicBezTo>
                    <a:cubicBezTo>
                      <a:pt x="7" y="33"/>
                      <a:pt x="8" y="33"/>
                      <a:pt x="8" y="33"/>
                    </a:cubicBezTo>
                    <a:cubicBezTo>
                      <a:pt x="8" y="33"/>
                      <a:pt x="8" y="32"/>
                      <a:pt x="8" y="32"/>
                    </a:cubicBezTo>
                    <a:cubicBezTo>
                      <a:pt x="6" y="30"/>
                      <a:pt x="7" y="29"/>
                      <a:pt x="8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6"/>
                      <a:pt x="9" y="25"/>
                      <a:pt x="9" y="24"/>
                    </a:cubicBezTo>
                    <a:cubicBezTo>
                      <a:pt x="9" y="23"/>
                      <a:pt x="9" y="22"/>
                      <a:pt x="9" y="22"/>
                    </a:cubicBezTo>
                    <a:cubicBezTo>
                      <a:pt x="9" y="21"/>
                      <a:pt x="10" y="21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8"/>
                      <a:pt x="12" y="17"/>
                      <a:pt x="13" y="16"/>
                    </a:cubicBezTo>
                    <a:cubicBezTo>
                      <a:pt x="13" y="15"/>
                      <a:pt x="13" y="15"/>
                      <a:pt x="13" y="14"/>
                    </a:cubicBezTo>
                    <a:cubicBezTo>
                      <a:pt x="13" y="14"/>
                      <a:pt x="13" y="13"/>
                      <a:pt x="13" y="12"/>
                    </a:cubicBezTo>
                    <a:cubicBezTo>
                      <a:pt x="13" y="11"/>
                      <a:pt x="15" y="7"/>
                      <a:pt x="17" y="7"/>
                    </a:cubicBezTo>
                    <a:cubicBezTo>
                      <a:pt x="17" y="7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6"/>
                      <a:pt x="18" y="4"/>
                      <a:pt x="20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3" y="4"/>
                      <a:pt x="23" y="3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7" y="1"/>
                      <a:pt x="28" y="1"/>
                    </a:cubicBezTo>
                    <a:cubicBezTo>
                      <a:pt x="30" y="3"/>
                      <a:pt x="32" y="4"/>
                      <a:pt x="33" y="6"/>
                    </a:cubicBezTo>
                    <a:cubicBezTo>
                      <a:pt x="34" y="8"/>
                      <a:pt x="34" y="10"/>
                      <a:pt x="34" y="13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5"/>
                      <a:pt x="34" y="15"/>
                    </a:cubicBezTo>
                    <a:cubicBezTo>
                      <a:pt x="35" y="16"/>
                      <a:pt x="35" y="17"/>
                      <a:pt x="35" y="18"/>
                    </a:cubicBezTo>
                    <a:cubicBezTo>
                      <a:pt x="35" y="19"/>
                      <a:pt x="35" y="20"/>
                      <a:pt x="35" y="22"/>
                    </a:cubicBezTo>
                    <a:cubicBezTo>
                      <a:pt x="35" y="22"/>
                      <a:pt x="36" y="23"/>
                      <a:pt x="35" y="23"/>
                    </a:cubicBezTo>
                    <a:cubicBezTo>
                      <a:pt x="35" y="23"/>
                      <a:pt x="35" y="24"/>
                      <a:pt x="34" y="24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4"/>
                      <a:pt x="33" y="24"/>
                      <a:pt x="33" y="23"/>
                    </a:cubicBezTo>
                    <a:cubicBezTo>
                      <a:pt x="32" y="23"/>
                      <a:pt x="31" y="23"/>
                      <a:pt x="31" y="23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5"/>
                      <a:pt x="29" y="25"/>
                      <a:pt x="29" y="26"/>
                    </a:cubicBezTo>
                    <a:cubicBezTo>
                      <a:pt x="29" y="26"/>
                      <a:pt x="29" y="26"/>
                      <a:pt x="28" y="26"/>
                    </a:cubicBezTo>
                    <a:cubicBezTo>
                      <a:pt x="28" y="26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9"/>
                    </a:cubicBezTo>
                    <a:cubicBezTo>
                      <a:pt x="28" y="29"/>
                      <a:pt x="28" y="30"/>
                      <a:pt x="28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29" y="33"/>
                      <a:pt x="28" y="33"/>
                      <a:pt x="27" y="34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26" y="36"/>
                      <a:pt x="24" y="37"/>
                      <a:pt x="23" y="38"/>
                    </a:cubicBezTo>
                    <a:cubicBezTo>
                      <a:pt x="22" y="39"/>
                      <a:pt x="20" y="40"/>
                      <a:pt x="19" y="42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9" y="43"/>
                      <a:pt x="19" y="43"/>
                      <a:pt x="18" y="43"/>
                    </a:cubicBezTo>
                    <a:cubicBezTo>
                      <a:pt x="18" y="43"/>
                      <a:pt x="18" y="44"/>
                      <a:pt x="18" y="44"/>
                    </a:cubicBezTo>
                    <a:cubicBezTo>
                      <a:pt x="18" y="45"/>
                      <a:pt x="18" y="46"/>
                      <a:pt x="18" y="47"/>
                    </a:cubicBezTo>
                    <a:cubicBezTo>
                      <a:pt x="18" y="47"/>
                      <a:pt x="17" y="48"/>
                      <a:pt x="17" y="48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0"/>
                      <a:pt x="17" y="51"/>
                      <a:pt x="17" y="52"/>
                    </a:cubicBezTo>
                    <a:cubicBezTo>
                      <a:pt x="17" y="52"/>
                      <a:pt x="17" y="52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57"/>
                      <a:pt x="21" y="57"/>
                      <a:pt x="21" y="58"/>
                    </a:cubicBezTo>
                    <a:cubicBezTo>
                      <a:pt x="21" y="59"/>
                      <a:pt x="21" y="59"/>
                      <a:pt x="20" y="60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61"/>
                      <a:pt x="20" y="61"/>
                      <a:pt x="20" y="61"/>
                    </a:cubicBezTo>
                    <a:cubicBezTo>
                      <a:pt x="20" y="61"/>
                      <a:pt x="20" y="61"/>
                      <a:pt x="20" y="62"/>
                    </a:cubicBezTo>
                    <a:cubicBezTo>
                      <a:pt x="19" y="62"/>
                      <a:pt x="19" y="63"/>
                      <a:pt x="18" y="63"/>
                    </a:cubicBezTo>
                    <a:cubicBezTo>
                      <a:pt x="18" y="63"/>
                      <a:pt x="18" y="63"/>
                      <a:pt x="17" y="63"/>
                    </a:cubicBezTo>
                    <a:cubicBezTo>
                      <a:pt x="17" y="63"/>
                      <a:pt x="17" y="64"/>
                      <a:pt x="16" y="64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7"/>
                      <a:pt x="15" y="71"/>
                      <a:pt x="14" y="75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3" y="77"/>
                      <a:pt x="12" y="77"/>
                      <a:pt x="11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7"/>
                      <a:pt x="10" y="77"/>
                      <a:pt x="10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9" y="80"/>
                      <a:pt x="9" y="80"/>
                      <a:pt x="6" y="80"/>
                    </a:cubicBezTo>
                    <a:close/>
                    <a:moveTo>
                      <a:pt x="6" y="79"/>
                    </a:moveTo>
                    <a:cubicBezTo>
                      <a:pt x="6" y="79"/>
                      <a:pt x="6" y="79"/>
                      <a:pt x="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8" y="79"/>
                      <a:pt x="8" y="79"/>
                      <a:pt x="8" y="77"/>
                    </a:cubicBezTo>
                    <a:cubicBezTo>
                      <a:pt x="9" y="76"/>
                      <a:pt x="10" y="76"/>
                      <a:pt x="10" y="76"/>
                    </a:cubicBezTo>
                    <a:cubicBezTo>
                      <a:pt x="10" y="76"/>
                      <a:pt x="11" y="76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2" y="76"/>
                      <a:pt x="13" y="75"/>
                      <a:pt x="13" y="75"/>
                    </a:cubicBezTo>
                    <a:cubicBezTo>
                      <a:pt x="13" y="75"/>
                      <a:pt x="13" y="75"/>
                      <a:pt x="13" y="75"/>
                    </a:cubicBezTo>
                    <a:cubicBezTo>
                      <a:pt x="15" y="67"/>
                      <a:pt x="15" y="66"/>
                      <a:pt x="14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4" y="63"/>
                      <a:pt x="14" y="63"/>
                      <a:pt x="14" y="63"/>
                    </a:cubicBezTo>
                    <a:cubicBezTo>
                      <a:pt x="15" y="63"/>
                      <a:pt x="16" y="62"/>
                      <a:pt x="17" y="61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6" y="61"/>
                      <a:pt x="15" y="61"/>
                      <a:pt x="14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58"/>
                      <a:pt x="16" y="59"/>
                      <a:pt x="17" y="59"/>
                    </a:cubicBezTo>
                    <a:cubicBezTo>
                      <a:pt x="17" y="59"/>
                      <a:pt x="18" y="59"/>
                      <a:pt x="18" y="59"/>
                    </a:cubicBezTo>
                    <a:cubicBezTo>
                      <a:pt x="19" y="59"/>
                      <a:pt x="20" y="58"/>
                      <a:pt x="20" y="58"/>
                    </a:cubicBezTo>
                    <a:cubicBezTo>
                      <a:pt x="20" y="57"/>
                      <a:pt x="19" y="56"/>
                      <a:pt x="19" y="56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7" y="54"/>
                      <a:pt x="17" y="54"/>
                      <a:pt x="17" y="55"/>
                    </a:cubicBezTo>
                    <a:cubicBezTo>
                      <a:pt x="17" y="56"/>
                      <a:pt x="16" y="57"/>
                      <a:pt x="14" y="57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5" y="54"/>
                      <a:pt x="16" y="54"/>
                      <a:pt x="15" y="53"/>
                    </a:cubicBezTo>
                    <a:cubicBezTo>
                      <a:pt x="15" y="53"/>
                      <a:pt x="15" y="52"/>
                      <a:pt x="15" y="52"/>
                    </a:cubicBezTo>
                    <a:cubicBezTo>
                      <a:pt x="15" y="50"/>
                      <a:pt x="15" y="49"/>
                      <a:pt x="16" y="47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5"/>
                      <a:pt x="17" y="44"/>
                      <a:pt x="16" y="4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7" y="42"/>
                      <a:pt x="18" y="42"/>
                      <a:pt x="17" y="41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0" y="39"/>
                      <a:pt x="21" y="38"/>
                      <a:pt x="22" y="37"/>
                    </a:cubicBezTo>
                    <a:cubicBezTo>
                      <a:pt x="24" y="36"/>
                      <a:pt x="25" y="35"/>
                      <a:pt x="26" y="34"/>
                    </a:cubicBezTo>
                    <a:cubicBezTo>
                      <a:pt x="26" y="34"/>
                      <a:pt x="26" y="33"/>
                      <a:pt x="26" y="33"/>
                    </a:cubicBezTo>
                    <a:cubicBezTo>
                      <a:pt x="27" y="33"/>
                      <a:pt x="27" y="32"/>
                      <a:pt x="27" y="32"/>
                    </a:cubicBezTo>
                    <a:cubicBezTo>
                      <a:pt x="27" y="32"/>
                      <a:pt x="27" y="31"/>
                      <a:pt x="27" y="31"/>
                    </a:cubicBezTo>
                    <a:cubicBezTo>
                      <a:pt x="27" y="30"/>
                      <a:pt x="26" y="30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6"/>
                      <a:pt x="27" y="26"/>
                    </a:cubicBezTo>
                    <a:cubicBezTo>
                      <a:pt x="27" y="25"/>
                      <a:pt x="28" y="25"/>
                      <a:pt x="28" y="24"/>
                    </a:cubicBezTo>
                    <a:cubicBezTo>
                      <a:pt x="28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8" y="2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2" y="22"/>
                      <a:pt x="33" y="22"/>
                      <a:pt x="33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3" y="20"/>
                      <a:pt x="33" y="19"/>
                      <a:pt x="34" y="17"/>
                    </a:cubicBezTo>
                    <a:cubicBezTo>
                      <a:pt x="34" y="17"/>
                      <a:pt x="34" y="16"/>
                      <a:pt x="33" y="16"/>
                    </a:cubicBezTo>
                    <a:cubicBezTo>
                      <a:pt x="33" y="15"/>
                      <a:pt x="33" y="15"/>
                      <a:pt x="33" y="14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10"/>
                      <a:pt x="33" y="9"/>
                      <a:pt x="31" y="6"/>
                    </a:cubicBezTo>
                    <a:cubicBezTo>
                      <a:pt x="31" y="5"/>
                      <a:pt x="29" y="4"/>
                      <a:pt x="27" y="2"/>
                    </a:cubicBezTo>
                    <a:cubicBezTo>
                      <a:pt x="27" y="2"/>
                      <a:pt x="26" y="2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2"/>
                      <a:pt x="25" y="2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6"/>
                      <a:pt x="22" y="6"/>
                      <a:pt x="21" y="5"/>
                    </a:cubicBezTo>
                    <a:cubicBezTo>
                      <a:pt x="21" y="5"/>
                      <a:pt x="21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6"/>
                      <a:pt x="19" y="7"/>
                    </a:cubicBezTo>
                    <a:cubicBezTo>
                      <a:pt x="19" y="8"/>
                      <a:pt x="19" y="8"/>
                      <a:pt x="19" y="9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7" y="8"/>
                      <a:pt x="17" y="8"/>
                    </a:cubicBezTo>
                    <a:cubicBezTo>
                      <a:pt x="16" y="8"/>
                      <a:pt x="15" y="11"/>
                      <a:pt x="14" y="13"/>
                    </a:cubicBezTo>
                    <a:cubicBezTo>
                      <a:pt x="14" y="13"/>
                      <a:pt x="14" y="14"/>
                      <a:pt x="15" y="14"/>
                    </a:cubicBezTo>
                    <a:cubicBezTo>
                      <a:pt x="15" y="15"/>
                      <a:pt x="15" y="15"/>
                      <a:pt x="14" y="16"/>
                    </a:cubicBezTo>
                    <a:cubicBezTo>
                      <a:pt x="13" y="18"/>
                      <a:pt x="12" y="19"/>
                      <a:pt x="12" y="20"/>
                    </a:cubicBezTo>
                    <a:cubicBezTo>
                      <a:pt x="12" y="21"/>
                      <a:pt x="11" y="21"/>
                      <a:pt x="11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30"/>
                      <a:pt x="8" y="30"/>
                      <a:pt x="9" y="31"/>
                    </a:cubicBezTo>
                    <a:cubicBezTo>
                      <a:pt x="9" y="32"/>
                      <a:pt x="9" y="33"/>
                      <a:pt x="9" y="33"/>
                    </a:cubicBezTo>
                    <a:cubicBezTo>
                      <a:pt x="9" y="34"/>
                      <a:pt x="8" y="34"/>
                      <a:pt x="7" y="35"/>
                    </a:cubicBezTo>
                    <a:cubicBezTo>
                      <a:pt x="6" y="35"/>
                      <a:pt x="5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7"/>
                      <a:pt x="3" y="37"/>
                      <a:pt x="4" y="38"/>
                    </a:cubicBezTo>
                    <a:cubicBezTo>
                      <a:pt x="4" y="39"/>
                      <a:pt x="4" y="39"/>
                      <a:pt x="4" y="40"/>
                    </a:cubicBezTo>
                    <a:cubicBezTo>
                      <a:pt x="4" y="41"/>
                      <a:pt x="4" y="42"/>
                      <a:pt x="4" y="42"/>
                    </a:cubicBezTo>
                    <a:cubicBezTo>
                      <a:pt x="4" y="44"/>
                      <a:pt x="3" y="46"/>
                      <a:pt x="4" y="48"/>
                    </a:cubicBezTo>
                    <a:cubicBezTo>
                      <a:pt x="5" y="49"/>
                      <a:pt x="5" y="50"/>
                      <a:pt x="4" y="51"/>
                    </a:cubicBezTo>
                    <a:cubicBezTo>
                      <a:pt x="4" y="51"/>
                      <a:pt x="4" y="51"/>
                      <a:pt x="4" y="52"/>
                    </a:cubicBezTo>
                    <a:cubicBezTo>
                      <a:pt x="4" y="52"/>
                      <a:pt x="4" y="53"/>
                      <a:pt x="4" y="53"/>
                    </a:cubicBezTo>
                    <a:cubicBezTo>
                      <a:pt x="4" y="54"/>
                      <a:pt x="5" y="55"/>
                      <a:pt x="4" y="56"/>
                    </a:cubicBezTo>
                    <a:cubicBezTo>
                      <a:pt x="4" y="57"/>
                      <a:pt x="4" y="57"/>
                      <a:pt x="3" y="58"/>
                    </a:cubicBezTo>
                    <a:cubicBezTo>
                      <a:pt x="3" y="58"/>
                      <a:pt x="2" y="59"/>
                      <a:pt x="2" y="60"/>
                    </a:cubicBezTo>
                    <a:cubicBezTo>
                      <a:pt x="2" y="60"/>
                      <a:pt x="2" y="60"/>
                      <a:pt x="2" y="61"/>
                    </a:cubicBezTo>
                    <a:cubicBezTo>
                      <a:pt x="2" y="62"/>
                      <a:pt x="3" y="63"/>
                      <a:pt x="1" y="63"/>
                    </a:cubicBezTo>
                    <a:cubicBezTo>
                      <a:pt x="1" y="64"/>
                      <a:pt x="1" y="64"/>
                      <a:pt x="1" y="65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2" y="66"/>
                      <a:pt x="2" y="66"/>
                      <a:pt x="2" y="67"/>
                    </a:cubicBezTo>
                    <a:cubicBezTo>
                      <a:pt x="3" y="67"/>
                      <a:pt x="3" y="68"/>
                      <a:pt x="3" y="69"/>
                    </a:cubicBezTo>
                    <a:cubicBezTo>
                      <a:pt x="3" y="69"/>
                      <a:pt x="3" y="69"/>
                      <a:pt x="3" y="70"/>
                    </a:cubicBezTo>
                    <a:cubicBezTo>
                      <a:pt x="3" y="70"/>
                      <a:pt x="3" y="71"/>
                      <a:pt x="4" y="71"/>
                    </a:cubicBezTo>
                    <a:cubicBezTo>
                      <a:pt x="5" y="73"/>
                      <a:pt x="6" y="74"/>
                      <a:pt x="5" y="76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5" y="77"/>
                      <a:pt x="6" y="78"/>
                      <a:pt x="6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3" name="Freeform 409"/>
              <p:cNvSpPr/>
              <p:nvPr/>
            </p:nvSpPr>
            <p:spPr bwMode="auto">
              <a:xfrm>
                <a:off x="3806" y="2019"/>
                <a:ext cx="26" cy="19"/>
              </a:xfrm>
              <a:custGeom>
                <a:avLst/>
                <a:gdLst>
                  <a:gd name="T0" fmla="*/ 4 w 11"/>
                  <a:gd name="T1" fmla="*/ 1 h 8"/>
                  <a:gd name="T2" fmla="*/ 9 w 11"/>
                  <a:gd name="T3" fmla="*/ 3 h 8"/>
                  <a:gd name="T4" fmla="*/ 11 w 11"/>
                  <a:gd name="T5" fmla="*/ 4 h 8"/>
                  <a:gd name="T6" fmla="*/ 11 w 11"/>
                  <a:gd name="T7" fmla="*/ 6 h 8"/>
                  <a:gd name="T8" fmla="*/ 8 w 11"/>
                  <a:gd name="T9" fmla="*/ 7 h 8"/>
                  <a:gd name="T10" fmla="*/ 6 w 11"/>
                  <a:gd name="T11" fmla="*/ 6 h 8"/>
                  <a:gd name="T12" fmla="*/ 3 w 11"/>
                  <a:gd name="T13" fmla="*/ 8 h 8"/>
                  <a:gd name="T14" fmla="*/ 0 w 11"/>
                  <a:gd name="T15" fmla="*/ 7 h 8"/>
                  <a:gd name="T16" fmla="*/ 4 w 11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8">
                    <a:moveTo>
                      <a:pt x="4" y="1"/>
                    </a:moveTo>
                    <a:cubicBezTo>
                      <a:pt x="6" y="1"/>
                      <a:pt x="9" y="0"/>
                      <a:pt x="9" y="3"/>
                    </a:cubicBezTo>
                    <a:cubicBezTo>
                      <a:pt x="10" y="4"/>
                      <a:pt x="11" y="3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5"/>
                      <a:pt x="8" y="5"/>
                      <a:pt x="8" y="7"/>
                    </a:cubicBezTo>
                    <a:cubicBezTo>
                      <a:pt x="7" y="7"/>
                      <a:pt x="7" y="6"/>
                      <a:pt x="6" y="6"/>
                    </a:cubicBezTo>
                    <a:cubicBezTo>
                      <a:pt x="5" y="7"/>
                      <a:pt x="5" y="7"/>
                      <a:pt x="3" y="8"/>
                    </a:cubicBezTo>
                    <a:cubicBezTo>
                      <a:pt x="2" y="8"/>
                      <a:pt x="2" y="4"/>
                      <a:pt x="0" y="7"/>
                    </a:cubicBezTo>
                    <a:cubicBezTo>
                      <a:pt x="0" y="5"/>
                      <a:pt x="2" y="1"/>
                      <a:pt x="4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4" name="Freeform 410"/>
              <p:cNvSpPr>
                <a:spLocks noEditPoints="1"/>
              </p:cNvSpPr>
              <p:nvPr/>
            </p:nvSpPr>
            <p:spPr bwMode="auto">
              <a:xfrm>
                <a:off x="3803" y="2019"/>
                <a:ext cx="31" cy="21"/>
              </a:xfrm>
              <a:custGeom>
                <a:avLst/>
                <a:gdLst>
                  <a:gd name="T0" fmla="*/ 9 w 13"/>
                  <a:gd name="T1" fmla="*/ 9 h 9"/>
                  <a:gd name="T2" fmla="*/ 8 w 13"/>
                  <a:gd name="T3" fmla="*/ 8 h 9"/>
                  <a:gd name="T4" fmla="*/ 8 w 13"/>
                  <a:gd name="T5" fmla="*/ 7 h 9"/>
                  <a:gd name="T6" fmla="*/ 7 w 13"/>
                  <a:gd name="T7" fmla="*/ 7 h 9"/>
                  <a:gd name="T8" fmla="*/ 4 w 13"/>
                  <a:gd name="T9" fmla="*/ 8 h 9"/>
                  <a:gd name="T10" fmla="*/ 4 w 13"/>
                  <a:gd name="T11" fmla="*/ 8 h 9"/>
                  <a:gd name="T12" fmla="*/ 2 w 13"/>
                  <a:gd name="T13" fmla="*/ 7 h 9"/>
                  <a:gd name="T14" fmla="*/ 2 w 13"/>
                  <a:gd name="T15" fmla="*/ 6 h 9"/>
                  <a:gd name="T16" fmla="*/ 2 w 13"/>
                  <a:gd name="T17" fmla="*/ 7 h 9"/>
                  <a:gd name="T18" fmla="*/ 1 w 13"/>
                  <a:gd name="T19" fmla="*/ 8 h 9"/>
                  <a:gd name="T20" fmla="*/ 0 w 13"/>
                  <a:gd name="T21" fmla="*/ 7 h 9"/>
                  <a:gd name="T22" fmla="*/ 2 w 13"/>
                  <a:gd name="T23" fmla="*/ 2 h 9"/>
                  <a:gd name="T24" fmla="*/ 5 w 13"/>
                  <a:gd name="T25" fmla="*/ 0 h 9"/>
                  <a:gd name="T26" fmla="*/ 6 w 13"/>
                  <a:gd name="T27" fmla="*/ 0 h 9"/>
                  <a:gd name="T28" fmla="*/ 7 w 13"/>
                  <a:gd name="T29" fmla="*/ 0 h 9"/>
                  <a:gd name="T30" fmla="*/ 11 w 13"/>
                  <a:gd name="T31" fmla="*/ 3 h 9"/>
                  <a:gd name="T32" fmla="*/ 12 w 13"/>
                  <a:gd name="T33" fmla="*/ 3 h 9"/>
                  <a:gd name="T34" fmla="*/ 13 w 13"/>
                  <a:gd name="T35" fmla="*/ 4 h 9"/>
                  <a:gd name="T36" fmla="*/ 13 w 13"/>
                  <a:gd name="T37" fmla="*/ 5 h 9"/>
                  <a:gd name="T38" fmla="*/ 12 w 13"/>
                  <a:gd name="T39" fmla="*/ 6 h 9"/>
                  <a:gd name="T40" fmla="*/ 12 w 13"/>
                  <a:gd name="T41" fmla="*/ 7 h 9"/>
                  <a:gd name="T42" fmla="*/ 11 w 13"/>
                  <a:gd name="T43" fmla="*/ 7 h 9"/>
                  <a:gd name="T44" fmla="*/ 10 w 13"/>
                  <a:gd name="T45" fmla="*/ 6 h 9"/>
                  <a:gd name="T46" fmla="*/ 9 w 13"/>
                  <a:gd name="T47" fmla="*/ 8 h 9"/>
                  <a:gd name="T48" fmla="*/ 9 w 13"/>
                  <a:gd name="T49" fmla="*/ 9 h 9"/>
                  <a:gd name="T50" fmla="*/ 2 w 13"/>
                  <a:gd name="T51" fmla="*/ 5 h 9"/>
                  <a:gd name="T52" fmla="*/ 4 w 13"/>
                  <a:gd name="T53" fmla="*/ 6 h 9"/>
                  <a:gd name="T54" fmla="*/ 4 w 13"/>
                  <a:gd name="T55" fmla="*/ 7 h 9"/>
                  <a:gd name="T56" fmla="*/ 7 w 13"/>
                  <a:gd name="T57" fmla="*/ 5 h 9"/>
                  <a:gd name="T58" fmla="*/ 7 w 13"/>
                  <a:gd name="T59" fmla="*/ 5 h 9"/>
                  <a:gd name="T60" fmla="*/ 8 w 13"/>
                  <a:gd name="T61" fmla="*/ 5 h 9"/>
                  <a:gd name="T62" fmla="*/ 9 w 13"/>
                  <a:gd name="T63" fmla="*/ 6 h 9"/>
                  <a:gd name="T64" fmla="*/ 11 w 13"/>
                  <a:gd name="T65" fmla="*/ 5 h 9"/>
                  <a:gd name="T66" fmla="*/ 12 w 13"/>
                  <a:gd name="T67" fmla="*/ 4 h 9"/>
                  <a:gd name="T68" fmla="*/ 12 w 13"/>
                  <a:gd name="T69" fmla="*/ 4 h 9"/>
                  <a:gd name="T70" fmla="*/ 11 w 13"/>
                  <a:gd name="T71" fmla="*/ 4 h 9"/>
                  <a:gd name="T72" fmla="*/ 10 w 13"/>
                  <a:gd name="T73" fmla="*/ 3 h 9"/>
                  <a:gd name="T74" fmla="*/ 7 w 13"/>
                  <a:gd name="T75" fmla="*/ 1 h 9"/>
                  <a:gd name="T76" fmla="*/ 6 w 13"/>
                  <a:gd name="T77" fmla="*/ 2 h 9"/>
                  <a:gd name="T78" fmla="*/ 5 w 13"/>
                  <a:gd name="T79" fmla="*/ 2 h 9"/>
                  <a:gd name="T80" fmla="*/ 3 w 13"/>
                  <a:gd name="T81" fmla="*/ 3 h 9"/>
                  <a:gd name="T82" fmla="*/ 2 w 13"/>
                  <a:gd name="T83" fmla="*/ 5 h 9"/>
                  <a:gd name="T84" fmla="*/ 2 w 13"/>
                  <a:gd name="T8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" h="9">
                    <a:moveTo>
                      <a:pt x="9" y="9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8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3" y="7"/>
                      <a:pt x="2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1" y="4"/>
                      <a:pt x="2" y="2"/>
                    </a:cubicBezTo>
                    <a:cubicBezTo>
                      <a:pt x="3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9" y="0"/>
                      <a:pt x="10" y="0"/>
                      <a:pt x="11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12" y="3"/>
                      <a:pt x="13" y="3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2" y="6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9" y="8"/>
                    </a:cubicBezTo>
                    <a:lnTo>
                      <a:pt x="9" y="9"/>
                    </a:lnTo>
                    <a:close/>
                    <a:moveTo>
                      <a:pt x="2" y="5"/>
                    </a:moveTo>
                    <a:cubicBezTo>
                      <a:pt x="3" y="5"/>
                      <a:pt x="3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5" y="7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9" y="5"/>
                      <a:pt x="10" y="4"/>
                      <a:pt x="11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0" y="4"/>
                      <a:pt x="10" y="3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5" name="Freeform 411"/>
              <p:cNvSpPr/>
              <p:nvPr/>
            </p:nvSpPr>
            <p:spPr bwMode="auto">
              <a:xfrm>
                <a:off x="3858" y="2042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6" name="Freeform 412"/>
              <p:cNvSpPr/>
              <p:nvPr/>
            </p:nvSpPr>
            <p:spPr bwMode="auto">
              <a:xfrm>
                <a:off x="3855" y="2031"/>
                <a:ext cx="7" cy="16"/>
              </a:xfrm>
              <a:custGeom>
                <a:avLst/>
                <a:gdLst>
                  <a:gd name="T0" fmla="*/ 3 w 3"/>
                  <a:gd name="T1" fmla="*/ 7 h 7"/>
                  <a:gd name="T2" fmla="*/ 2 w 3"/>
                  <a:gd name="T3" fmla="*/ 7 h 7"/>
                  <a:gd name="T4" fmla="*/ 1 w 3"/>
                  <a:gd name="T5" fmla="*/ 6 h 7"/>
                  <a:gd name="T6" fmla="*/ 1 w 3"/>
                  <a:gd name="T7" fmla="*/ 5 h 7"/>
                  <a:gd name="T8" fmla="*/ 1 w 3"/>
                  <a:gd name="T9" fmla="*/ 5 h 7"/>
                  <a:gd name="T10" fmla="*/ 0 w 3"/>
                  <a:gd name="T11" fmla="*/ 0 h 7"/>
                  <a:gd name="T12" fmla="*/ 3 w 3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7" name="Freeform 413"/>
              <p:cNvSpPr/>
              <p:nvPr/>
            </p:nvSpPr>
            <p:spPr bwMode="auto">
              <a:xfrm>
                <a:off x="4040" y="2435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8" name="Freeform 414"/>
              <p:cNvSpPr/>
              <p:nvPr/>
            </p:nvSpPr>
            <p:spPr bwMode="auto">
              <a:xfrm>
                <a:off x="4038" y="2435"/>
                <a:ext cx="5" cy="7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2 h 3"/>
                  <a:gd name="T4" fmla="*/ 0 w 2"/>
                  <a:gd name="T5" fmla="*/ 0 h 3"/>
                  <a:gd name="T6" fmla="*/ 1 w 2"/>
                  <a:gd name="T7" fmla="*/ 0 h 3"/>
                  <a:gd name="T8" fmla="*/ 2 w 2"/>
                  <a:gd name="T9" fmla="*/ 0 h 3"/>
                  <a:gd name="T10" fmla="*/ 2 w 2"/>
                  <a:gd name="T11" fmla="*/ 1 h 3"/>
                  <a:gd name="T12" fmla="*/ 2 w 2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59" name="Freeform 415"/>
              <p:cNvSpPr/>
              <p:nvPr/>
            </p:nvSpPr>
            <p:spPr bwMode="auto">
              <a:xfrm>
                <a:off x="4047" y="243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0" name="Freeform 416"/>
              <p:cNvSpPr/>
              <p:nvPr/>
            </p:nvSpPr>
            <p:spPr bwMode="auto">
              <a:xfrm>
                <a:off x="4043" y="2437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1 h 3"/>
                  <a:gd name="T4" fmla="*/ 1 w 3"/>
                  <a:gd name="T5" fmla="*/ 0 h 3"/>
                  <a:gd name="T6" fmla="*/ 2 w 3"/>
                  <a:gd name="T7" fmla="*/ 0 h 3"/>
                  <a:gd name="T8" fmla="*/ 3 w 3"/>
                  <a:gd name="T9" fmla="*/ 0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1" name="Freeform 417"/>
              <p:cNvSpPr/>
              <p:nvPr/>
            </p:nvSpPr>
            <p:spPr bwMode="auto">
              <a:xfrm>
                <a:off x="4050" y="2444"/>
                <a:ext cx="2" cy="0"/>
              </a:xfrm>
              <a:custGeom>
                <a:avLst/>
                <a:gdLst>
                  <a:gd name="T0" fmla="*/ 1 w 1"/>
                  <a:gd name="T1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2" name="Freeform 418"/>
              <p:cNvSpPr/>
              <p:nvPr/>
            </p:nvSpPr>
            <p:spPr bwMode="auto">
              <a:xfrm>
                <a:off x="4050" y="24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1 h 1"/>
                  <a:gd name="T16" fmla="*/ 1 w 1"/>
                  <a:gd name="T17" fmla="*/ 1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3" name="Freeform 419"/>
              <p:cNvSpPr/>
              <p:nvPr/>
            </p:nvSpPr>
            <p:spPr bwMode="auto">
              <a:xfrm>
                <a:off x="3739" y="1988"/>
                <a:ext cx="78" cy="81"/>
              </a:xfrm>
              <a:custGeom>
                <a:avLst/>
                <a:gdLst>
                  <a:gd name="T0" fmla="*/ 20 w 33"/>
                  <a:gd name="T1" fmla="*/ 0 h 34"/>
                  <a:gd name="T2" fmla="*/ 25 w 33"/>
                  <a:gd name="T3" fmla="*/ 4 h 34"/>
                  <a:gd name="T4" fmla="*/ 29 w 33"/>
                  <a:gd name="T5" fmla="*/ 6 h 34"/>
                  <a:gd name="T6" fmla="*/ 30 w 33"/>
                  <a:gd name="T7" fmla="*/ 8 h 34"/>
                  <a:gd name="T8" fmla="*/ 33 w 33"/>
                  <a:gd name="T9" fmla="*/ 9 h 34"/>
                  <a:gd name="T10" fmla="*/ 32 w 33"/>
                  <a:gd name="T11" fmla="*/ 14 h 34"/>
                  <a:gd name="T12" fmla="*/ 28 w 33"/>
                  <a:gd name="T13" fmla="*/ 20 h 34"/>
                  <a:gd name="T14" fmla="*/ 31 w 33"/>
                  <a:gd name="T15" fmla="*/ 23 h 34"/>
                  <a:gd name="T16" fmla="*/ 30 w 33"/>
                  <a:gd name="T17" fmla="*/ 25 h 34"/>
                  <a:gd name="T18" fmla="*/ 31 w 33"/>
                  <a:gd name="T19" fmla="*/ 27 h 34"/>
                  <a:gd name="T20" fmla="*/ 32 w 33"/>
                  <a:gd name="T21" fmla="*/ 28 h 34"/>
                  <a:gd name="T22" fmla="*/ 29 w 33"/>
                  <a:gd name="T23" fmla="*/ 31 h 34"/>
                  <a:gd name="T24" fmla="*/ 25 w 33"/>
                  <a:gd name="T25" fmla="*/ 30 h 34"/>
                  <a:gd name="T26" fmla="*/ 20 w 33"/>
                  <a:gd name="T27" fmla="*/ 34 h 34"/>
                  <a:gd name="T28" fmla="*/ 14 w 33"/>
                  <a:gd name="T29" fmla="*/ 33 h 34"/>
                  <a:gd name="T30" fmla="*/ 8 w 33"/>
                  <a:gd name="T31" fmla="*/ 30 h 34"/>
                  <a:gd name="T32" fmla="*/ 10 w 33"/>
                  <a:gd name="T33" fmla="*/ 22 h 34"/>
                  <a:gd name="T34" fmla="*/ 11 w 33"/>
                  <a:gd name="T35" fmla="*/ 23 h 34"/>
                  <a:gd name="T36" fmla="*/ 9 w 33"/>
                  <a:gd name="T37" fmla="*/ 19 h 34"/>
                  <a:gd name="T38" fmla="*/ 7 w 33"/>
                  <a:gd name="T39" fmla="*/ 16 h 34"/>
                  <a:gd name="T40" fmla="*/ 8 w 33"/>
                  <a:gd name="T41" fmla="*/ 16 h 34"/>
                  <a:gd name="T42" fmla="*/ 0 w 33"/>
                  <a:gd name="T43" fmla="*/ 12 h 34"/>
                  <a:gd name="T44" fmla="*/ 1 w 33"/>
                  <a:gd name="T45" fmla="*/ 12 h 34"/>
                  <a:gd name="T46" fmla="*/ 1 w 33"/>
                  <a:gd name="T47" fmla="*/ 11 h 34"/>
                  <a:gd name="T48" fmla="*/ 0 w 33"/>
                  <a:gd name="T49" fmla="*/ 11 h 34"/>
                  <a:gd name="T50" fmla="*/ 8 w 33"/>
                  <a:gd name="T51" fmla="*/ 10 h 34"/>
                  <a:gd name="T52" fmla="*/ 7 w 33"/>
                  <a:gd name="T53" fmla="*/ 6 h 34"/>
                  <a:gd name="T54" fmla="*/ 10 w 33"/>
                  <a:gd name="T55" fmla="*/ 7 h 34"/>
                  <a:gd name="T56" fmla="*/ 14 w 33"/>
                  <a:gd name="T57" fmla="*/ 7 h 34"/>
                  <a:gd name="T58" fmla="*/ 13 w 33"/>
                  <a:gd name="T59" fmla="*/ 7 h 34"/>
                  <a:gd name="T60" fmla="*/ 17 w 33"/>
                  <a:gd name="T61" fmla="*/ 4 h 34"/>
                  <a:gd name="T62" fmla="*/ 20 w 33"/>
                  <a:gd name="T6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" h="34">
                    <a:moveTo>
                      <a:pt x="20" y="0"/>
                    </a:moveTo>
                    <a:cubicBezTo>
                      <a:pt x="19" y="2"/>
                      <a:pt x="24" y="5"/>
                      <a:pt x="25" y="4"/>
                    </a:cubicBezTo>
                    <a:cubicBezTo>
                      <a:pt x="24" y="6"/>
                      <a:pt x="27" y="6"/>
                      <a:pt x="29" y="6"/>
                    </a:cubicBezTo>
                    <a:cubicBezTo>
                      <a:pt x="29" y="6"/>
                      <a:pt x="29" y="7"/>
                      <a:pt x="30" y="8"/>
                    </a:cubicBezTo>
                    <a:cubicBezTo>
                      <a:pt x="31" y="8"/>
                      <a:pt x="32" y="8"/>
                      <a:pt x="33" y="9"/>
                    </a:cubicBezTo>
                    <a:cubicBezTo>
                      <a:pt x="33" y="9"/>
                      <a:pt x="32" y="14"/>
                      <a:pt x="32" y="14"/>
                    </a:cubicBezTo>
                    <a:cubicBezTo>
                      <a:pt x="30" y="15"/>
                      <a:pt x="28" y="18"/>
                      <a:pt x="28" y="20"/>
                    </a:cubicBezTo>
                    <a:cubicBezTo>
                      <a:pt x="30" y="16"/>
                      <a:pt x="30" y="22"/>
                      <a:pt x="31" y="23"/>
                    </a:cubicBezTo>
                    <a:cubicBezTo>
                      <a:pt x="31" y="23"/>
                      <a:pt x="30" y="24"/>
                      <a:pt x="30" y="25"/>
                    </a:cubicBezTo>
                    <a:cubicBezTo>
                      <a:pt x="30" y="25"/>
                      <a:pt x="31" y="26"/>
                      <a:pt x="31" y="27"/>
                    </a:cubicBezTo>
                    <a:cubicBezTo>
                      <a:pt x="31" y="28"/>
                      <a:pt x="32" y="26"/>
                      <a:pt x="32" y="28"/>
                    </a:cubicBezTo>
                    <a:cubicBezTo>
                      <a:pt x="32" y="29"/>
                      <a:pt x="30" y="30"/>
                      <a:pt x="29" y="31"/>
                    </a:cubicBezTo>
                    <a:cubicBezTo>
                      <a:pt x="28" y="32"/>
                      <a:pt x="27" y="30"/>
                      <a:pt x="25" y="30"/>
                    </a:cubicBezTo>
                    <a:cubicBezTo>
                      <a:pt x="23" y="29"/>
                      <a:pt x="20" y="30"/>
                      <a:pt x="20" y="34"/>
                    </a:cubicBezTo>
                    <a:cubicBezTo>
                      <a:pt x="19" y="34"/>
                      <a:pt x="15" y="32"/>
                      <a:pt x="14" y="33"/>
                    </a:cubicBezTo>
                    <a:cubicBezTo>
                      <a:pt x="11" y="33"/>
                      <a:pt x="9" y="31"/>
                      <a:pt x="8" y="30"/>
                    </a:cubicBezTo>
                    <a:cubicBezTo>
                      <a:pt x="10" y="29"/>
                      <a:pt x="9" y="24"/>
                      <a:pt x="10" y="22"/>
                    </a:cubicBezTo>
                    <a:cubicBezTo>
                      <a:pt x="10" y="22"/>
                      <a:pt x="10" y="23"/>
                      <a:pt x="11" y="23"/>
                    </a:cubicBezTo>
                    <a:cubicBezTo>
                      <a:pt x="9" y="22"/>
                      <a:pt x="10" y="20"/>
                      <a:pt x="9" y="19"/>
                    </a:cubicBezTo>
                    <a:cubicBezTo>
                      <a:pt x="8" y="18"/>
                      <a:pt x="7" y="18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7" y="16"/>
                      <a:pt x="0" y="13"/>
                      <a:pt x="0" y="12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1" y="11"/>
                      <a:pt x="0" y="12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8"/>
                      <a:pt x="6" y="10"/>
                      <a:pt x="8" y="10"/>
                    </a:cubicBezTo>
                    <a:cubicBezTo>
                      <a:pt x="8" y="9"/>
                      <a:pt x="8" y="7"/>
                      <a:pt x="7" y="6"/>
                    </a:cubicBezTo>
                    <a:cubicBezTo>
                      <a:pt x="9" y="5"/>
                      <a:pt x="9" y="7"/>
                      <a:pt x="10" y="7"/>
                    </a:cubicBezTo>
                    <a:cubicBezTo>
                      <a:pt x="11" y="7"/>
                      <a:pt x="12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6" y="5"/>
                      <a:pt x="17" y="4"/>
                    </a:cubicBezTo>
                    <a:cubicBezTo>
                      <a:pt x="18" y="1"/>
                      <a:pt x="16" y="1"/>
                      <a:pt x="2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4" name="Freeform 420"/>
              <p:cNvSpPr>
                <a:spLocks noEditPoints="1"/>
              </p:cNvSpPr>
              <p:nvPr/>
            </p:nvSpPr>
            <p:spPr bwMode="auto">
              <a:xfrm>
                <a:off x="3737" y="1985"/>
                <a:ext cx="83" cy="84"/>
              </a:xfrm>
              <a:custGeom>
                <a:avLst/>
                <a:gdLst>
                  <a:gd name="T0" fmla="*/ 15 w 35"/>
                  <a:gd name="T1" fmla="*/ 34 h 35"/>
                  <a:gd name="T2" fmla="*/ 7 w 35"/>
                  <a:gd name="T3" fmla="*/ 31 h 35"/>
                  <a:gd name="T4" fmla="*/ 10 w 35"/>
                  <a:gd name="T5" fmla="*/ 23 h 35"/>
                  <a:gd name="T6" fmla="*/ 10 w 35"/>
                  <a:gd name="T7" fmla="*/ 21 h 35"/>
                  <a:gd name="T8" fmla="*/ 0 w 35"/>
                  <a:gd name="T9" fmla="*/ 14 h 35"/>
                  <a:gd name="T10" fmla="*/ 0 w 35"/>
                  <a:gd name="T11" fmla="*/ 13 h 35"/>
                  <a:gd name="T12" fmla="*/ 0 w 35"/>
                  <a:gd name="T13" fmla="*/ 12 h 35"/>
                  <a:gd name="T14" fmla="*/ 9 w 35"/>
                  <a:gd name="T15" fmla="*/ 10 h 35"/>
                  <a:gd name="T16" fmla="*/ 8 w 35"/>
                  <a:gd name="T17" fmla="*/ 6 h 35"/>
                  <a:gd name="T18" fmla="*/ 11 w 35"/>
                  <a:gd name="T19" fmla="*/ 7 h 35"/>
                  <a:gd name="T20" fmla="*/ 17 w 35"/>
                  <a:gd name="T21" fmla="*/ 4 h 35"/>
                  <a:gd name="T22" fmla="*/ 21 w 35"/>
                  <a:gd name="T23" fmla="*/ 0 h 35"/>
                  <a:gd name="T24" fmla="*/ 26 w 35"/>
                  <a:gd name="T25" fmla="*/ 4 h 35"/>
                  <a:gd name="T26" fmla="*/ 27 w 35"/>
                  <a:gd name="T27" fmla="*/ 5 h 35"/>
                  <a:gd name="T28" fmla="*/ 30 w 35"/>
                  <a:gd name="T29" fmla="*/ 7 h 35"/>
                  <a:gd name="T30" fmla="*/ 35 w 35"/>
                  <a:gd name="T31" fmla="*/ 9 h 35"/>
                  <a:gd name="T32" fmla="*/ 33 w 35"/>
                  <a:gd name="T33" fmla="*/ 16 h 35"/>
                  <a:gd name="T34" fmla="*/ 32 w 35"/>
                  <a:gd name="T35" fmla="*/ 22 h 35"/>
                  <a:gd name="T36" fmla="*/ 32 w 35"/>
                  <a:gd name="T37" fmla="*/ 25 h 35"/>
                  <a:gd name="T38" fmla="*/ 32 w 35"/>
                  <a:gd name="T39" fmla="*/ 27 h 35"/>
                  <a:gd name="T40" fmla="*/ 31 w 35"/>
                  <a:gd name="T41" fmla="*/ 32 h 35"/>
                  <a:gd name="T42" fmla="*/ 22 w 35"/>
                  <a:gd name="T43" fmla="*/ 32 h 35"/>
                  <a:gd name="T44" fmla="*/ 21 w 35"/>
                  <a:gd name="T45" fmla="*/ 35 h 35"/>
                  <a:gd name="T46" fmla="*/ 21 w 35"/>
                  <a:gd name="T47" fmla="*/ 34 h 35"/>
                  <a:gd name="T48" fmla="*/ 28 w 35"/>
                  <a:gd name="T49" fmla="*/ 31 h 35"/>
                  <a:gd name="T50" fmla="*/ 31 w 35"/>
                  <a:gd name="T51" fmla="*/ 30 h 35"/>
                  <a:gd name="T52" fmla="*/ 32 w 35"/>
                  <a:gd name="T53" fmla="*/ 29 h 35"/>
                  <a:gd name="T54" fmla="*/ 31 w 35"/>
                  <a:gd name="T55" fmla="*/ 26 h 35"/>
                  <a:gd name="T56" fmla="*/ 31 w 35"/>
                  <a:gd name="T57" fmla="*/ 23 h 35"/>
                  <a:gd name="T58" fmla="*/ 29 w 35"/>
                  <a:gd name="T59" fmla="*/ 22 h 35"/>
                  <a:gd name="T60" fmla="*/ 33 w 35"/>
                  <a:gd name="T61" fmla="*/ 11 h 35"/>
                  <a:gd name="T62" fmla="*/ 30 w 35"/>
                  <a:gd name="T63" fmla="*/ 8 h 35"/>
                  <a:gd name="T64" fmla="*/ 26 w 35"/>
                  <a:gd name="T65" fmla="*/ 7 h 35"/>
                  <a:gd name="T66" fmla="*/ 20 w 35"/>
                  <a:gd name="T67" fmla="*/ 2 h 35"/>
                  <a:gd name="T68" fmla="*/ 16 w 35"/>
                  <a:gd name="T69" fmla="*/ 6 h 35"/>
                  <a:gd name="T70" fmla="*/ 15 w 35"/>
                  <a:gd name="T71" fmla="*/ 8 h 35"/>
                  <a:gd name="T72" fmla="*/ 9 w 35"/>
                  <a:gd name="T73" fmla="*/ 8 h 35"/>
                  <a:gd name="T74" fmla="*/ 9 w 35"/>
                  <a:gd name="T75" fmla="*/ 12 h 35"/>
                  <a:gd name="T76" fmla="*/ 2 w 35"/>
                  <a:gd name="T77" fmla="*/ 12 h 35"/>
                  <a:gd name="T78" fmla="*/ 2 w 35"/>
                  <a:gd name="T79" fmla="*/ 14 h 35"/>
                  <a:gd name="T80" fmla="*/ 8 w 35"/>
                  <a:gd name="T81" fmla="*/ 17 h 35"/>
                  <a:gd name="T82" fmla="*/ 11 w 35"/>
                  <a:gd name="T83" fmla="*/ 22 h 35"/>
                  <a:gd name="T84" fmla="*/ 11 w 35"/>
                  <a:gd name="T85" fmla="*/ 24 h 35"/>
                  <a:gd name="T86" fmla="*/ 15 w 35"/>
                  <a:gd name="T87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" h="35">
                    <a:moveTo>
                      <a:pt x="21" y="35"/>
                    </a:moveTo>
                    <a:cubicBezTo>
                      <a:pt x="20" y="35"/>
                      <a:pt x="19" y="35"/>
                      <a:pt x="18" y="35"/>
                    </a:cubicBezTo>
                    <a:cubicBezTo>
                      <a:pt x="17" y="34"/>
                      <a:pt x="16" y="34"/>
                      <a:pt x="15" y="34"/>
                    </a:cubicBezTo>
                    <a:cubicBezTo>
                      <a:pt x="15" y="34"/>
                      <a:pt x="14" y="34"/>
                      <a:pt x="14" y="34"/>
                    </a:cubicBezTo>
                    <a:cubicBezTo>
                      <a:pt x="12" y="34"/>
                      <a:pt x="10" y="33"/>
                      <a:pt x="9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10" y="30"/>
                      <a:pt x="10" y="27"/>
                      <a:pt x="10" y="25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8" y="19"/>
                      <a:pt x="7" y="19"/>
                      <a:pt x="7" y="17"/>
                    </a:cubicBezTo>
                    <a:cubicBezTo>
                      <a:pt x="5" y="16"/>
                      <a:pt x="1" y="15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1" y="10"/>
                      <a:pt x="4" y="10"/>
                    </a:cubicBezTo>
                    <a:cubicBezTo>
                      <a:pt x="5" y="10"/>
                      <a:pt x="6" y="10"/>
                      <a:pt x="7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8"/>
                      <a:pt x="12" y="7"/>
                      <a:pt x="13" y="7"/>
                    </a:cubicBezTo>
                    <a:cubicBezTo>
                      <a:pt x="14" y="6"/>
                      <a:pt x="15" y="5"/>
                      <a:pt x="16" y="5"/>
                    </a:cubicBezTo>
                    <a:cubicBezTo>
                      <a:pt x="16" y="5"/>
                      <a:pt x="17" y="5"/>
                      <a:pt x="17" y="4"/>
                    </a:cubicBezTo>
                    <a:cubicBezTo>
                      <a:pt x="18" y="3"/>
                      <a:pt x="18" y="3"/>
                      <a:pt x="18" y="2"/>
                    </a:cubicBezTo>
                    <a:cubicBezTo>
                      <a:pt x="18" y="1"/>
                      <a:pt x="18" y="1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2"/>
                      <a:pt x="22" y="2"/>
                    </a:cubicBezTo>
                    <a:cubicBezTo>
                      <a:pt x="23" y="3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6"/>
                      <a:pt x="27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9" y="6"/>
                      <a:pt x="29" y="6"/>
                      <a:pt x="30" y="7"/>
                    </a:cubicBezTo>
                    <a:cubicBezTo>
                      <a:pt x="30" y="7"/>
                      <a:pt x="31" y="7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1"/>
                      <a:pt x="34" y="12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32" y="16"/>
                      <a:pt x="30" y="18"/>
                      <a:pt x="30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2" y="19"/>
                      <a:pt x="32" y="21"/>
                      <a:pt x="32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6"/>
                      <a:pt x="32" y="26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4" y="28"/>
                      <a:pt x="34" y="29"/>
                    </a:cubicBezTo>
                    <a:cubicBezTo>
                      <a:pt x="34" y="30"/>
                      <a:pt x="32" y="31"/>
                      <a:pt x="31" y="32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30" y="33"/>
                      <a:pt x="28" y="33"/>
                      <a:pt x="27" y="32"/>
                    </a:cubicBezTo>
                    <a:cubicBezTo>
                      <a:pt x="27" y="32"/>
                      <a:pt x="27" y="32"/>
                      <a:pt x="26" y="32"/>
                    </a:cubicBezTo>
                    <a:cubicBezTo>
                      <a:pt x="25" y="31"/>
                      <a:pt x="23" y="31"/>
                      <a:pt x="22" y="32"/>
                    </a:cubicBezTo>
                    <a:cubicBezTo>
                      <a:pt x="22" y="33"/>
                      <a:pt x="22" y="33"/>
                      <a:pt x="22" y="34"/>
                    </a:cubicBezTo>
                    <a:cubicBezTo>
                      <a:pt x="22" y="35"/>
                      <a:pt x="22" y="35"/>
                      <a:pt x="22" y="35"/>
                    </a:cubicBezTo>
                    <a:lnTo>
                      <a:pt x="21" y="35"/>
                    </a:lnTo>
                    <a:close/>
                    <a:moveTo>
                      <a:pt x="16" y="33"/>
                    </a:moveTo>
                    <a:cubicBezTo>
                      <a:pt x="17" y="33"/>
                      <a:pt x="18" y="33"/>
                      <a:pt x="19" y="33"/>
                    </a:cubicBezTo>
                    <a:cubicBezTo>
                      <a:pt x="19" y="34"/>
                      <a:pt x="20" y="34"/>
                      <a:pt x="21" y="34"/>
                    </a:cubicBezTo>
                    <a:cubicBezTo>
                      <a:pt x="21" y="33"/>
                      <a:pt x="21" y="32"/>
                      <a:pt x="21" y="31"/>
                    </a:cubicBezTo>
                    <a:cubicBezTo>
                      <a:pt x="22" y="30"/>
                      <a:pt x="24" y="30"/>
                      <a:pt x="27" y="30"/>
                    </a:cubicBezTo>
                    <a:cubicBezTo>
                      <a:pt x="27" y="30"/>
                      <a:pt x="28" y="31"/>
                      <a:pt x="28" y="31"/>
                    </a:cubicBezTo>
                    <a:cubicBezTo>
                      <a:pt x="28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30" y="31"/>
                    </a:cubicBezTo>
                    <a:cubicBezTo>
                      <a:pt x="30" y="31"/>
                      <a:pt x="30" y="31"/>
                      <a:pt x="31" y="30"/>
                    </a:cubicBezTo>
                    <a:cubicBezTo>
                      <a:pt x="31" y="30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1" y="29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4"/>
                      <a:pt x="31" y="23"/>
                      <a:pt x="31" y="23"/>
                    </a:cubicBezTo>
                    <a:cubicBezTo>
                      <a:pt x="31" y="22"/>
                      <a:pt x="30" y="21"/>
                      <a:pt x="30" y="20"/>
                    </a:cubicBezTo>
                    <a:cubicBezTo>
                      <a:pt x="30" y="20"/>
                      <a:pt x="30" y="21"/>
                      <a:pt x="30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19"/>
                      <a:pt x="30" y="15"/>
                      <a:pt x="32" y="14"/>
                    </a:cubicBezTo>
                    <a:cubicBezTo>
                      <a:pt x="32" y="14"/>
                      <a:pt x="33" y="12"/>
                      <a:pt x="33" y="11"/>
                    </a:cubicBezTo>
                    <a:cubicBezTo>
                      <a:pt x="33" y="11"/>
                      <a:pt x="33" y="10"/>
                      <a:pt x="33" y="10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30" y="8"/>
                      <a:pt x="29" y="8"/>
                      <a:pt x="29" y="8"/>
                    </a:cubicBezTo>
                    <a:cubicBezTo>
                      <a:pt x="29" y="8"/>
                      <a:pt x="28" y="8"/>
                      <a:pt x="28" y="8"/>
                    </a:cubicBezTo>
                    <a:cubicBezTo>
                      <a:pt x="27" y="7"/>
                      <a:pt x="26" y="7"/>
                      <a:pt x="26" y="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6"/>
                      <a:pt x="22" y="4"/>
                      <a:pt x="21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19" y="2"/>
                      <a:pt x="19" y="2"/>
                      <a:pt x="19" y="3"/>
                    </a:cubicBezTo>
                    <a:cubicBezTo>
                      <a:pt x="19" y="3"/>
                      <a:pt x="19" y="4"/>
                      <a:pt x="18" y="5"/>
                    </a:cubicBezTo>
                    <a:cubicBezTo>
                      <a:pt x="18" y="6"/>
                      <a:pt x="17" y="6"/>
                      <a:pt x="16" y="6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4" y="8"/>
                      <a:pt x="14" y="9"/>
                      <a:pt x="13" y="9"/>
                    </a:cubicBezTo>
                    <a:cubicBezTo>
                      <a:pt x="12" y="9"/>
                      <a:pt x="11" y="9"/>
                      <a:pt x="10" y="9"/>
                    </a:cubicBezTo>
                    <a:cubicBezTo>
                      <a:pt x="10" y="9"/>
                      <a:pt x="10" y="8"/>
                      <a:pt x="9" y="8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8" y="12"/>
                      <a:pt x="7" y="12"/>
                    </a:cubicBezTo>
                    <a:cubicBezTo>
                      <a:pt x="6" y="11"/>
                      <a:pt x="4" y="11"/>
                      <a:pt x="3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4" y="14"/>
                      <a:pt x="8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0" y="19"/>
                      <a:pt x="11" y="20"/>
                    </a:cubicBezTo>
                    <a:cubicBezTo>
                      <a:pt x="11" y="20"/>
                      <a:pt x="11" y="21"/>
                      <a:pt x="11" y="22"/>
                    </a:cubicBezTo>
                    <a:cubicBezTo>
                      <a:pt x="11" y="22"/>
                      <a:pt x="11" y="23"/>
                      <a:pt x="12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7"/>
                      <a:pt x="11" y="30"/>
                      <a:pt x="10" y="31"/>
                    </a:cubicBezTo>
                    <a:cubicBezTo>
                      <a:pt x="11" y="32"/>
                      <a:pt x="13" y="33"/>
                      <a:pt x="15" y="33"/>
                    </a:cubicBezTo>
                    <a:cubicBezTo>
                      <a:pt x="15" y="33"/>
                      <a:pt x="15" y="33"/>
                      <a:pt x="16" y="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5" name="Freeform 421"/>
              <p:cNvSpPr/>
              <p:nvPr/>
            </p:nvSpPr>
            <p:spPr bwMode="auto">
              <a:xfrm>
                <a:off x="3820" y="2061"/>
                <a:ext cx="7" cy="15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6 h 6"/>
                  <a:gd name="T4" fmla="*/ 1 w 3"/>
                  <a:gd name="T5" fmla="*/ 2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cubicBezTo>
                      <a:pt x="3" y="3"/>
                      <a:pt x="3" y="4"/>
                      <a:pt x="3" y="6"/>
                    </a:cubicBezTo>
                    <a:cubicBezTo>
                      <a:pt x="2" y="6"/>
                      <a:pt x="0" y="4"/>
                      <a:pt x="1" y="2"/>
                    </a:cubicBezTo>
                    <a:cubicBezTo>
                      <a:pt x="1" y="1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6" name="Freeform 422"/>
              <p:cNvSpPr>
                <a:spLocks noEditPoints="1"/>
              </p:cNvSpPr>
              <p:nvPr/>
            </p:nvSpPr>
            <p:spPr bwMode="auto">
              <a:xfrm>
                <a:off x="3820" y="2052"/>
                <a:ext cx="9" cy="26"/>
              </a:xfrm>
              <a:custGeom>
                <a:avLst/>
                <a:gdLst>
                  <a:gd name="T0" fmla="*/ 3 w 4"/>
                  <a:gd name="T1" fmla="*/ 11 h 11"/>
                  <a:gd name="T2" fmla="*/ 2 w 4"/>
                  <a:gd name="T3" fmla="*/ 11 h 11"/>
                  <a:gd name="T4" fmla="*/ 0 w 4"/>
                  <a:gd name="T5" fmla="*/ 6 h 11"/>
                  <a:gd name="T6" fmla="*/ 1 w 4"/>
                  <a:gd name="T7" fmla="*/ 5 h 11"/>
                  <a:gd name="T8" fmla="*/ 2 w 4"/>
                  <a:gd name="T9" fmla="*/ 4 h 11"/>
                  <a:gd name="T10" fmla="*/ 3 w 4"/>
                  <a:gd name="T11" fmla="*/ 0 h 11"/>
                  <a:gd name="T12" fmla="*/ 3 w 4"/>
                  <a:gd name="T13" fmla="*/ 4 h 11"/>
                  <a:gd name="T14" fmla="*/ 3 w 4"/>
                  <a:gd name="T15" fmla="*/ 10 h 11"/>
                  <a:gd name="T16" fmla="*/ 3 w 4"/>
                  <a:gd name="T17" fmla="*/ 11 h 11"/>
                  <a:gd name="T18" fmla="*/ 2 w 4"/>
                  <a:gd name="T19" fmla="*/ 6 h 11"/>
                  <a:gd name="T20" fmla="*/ 2 w 4"/>
                  <a:gd name="T21" fmla="*/ 6 h 11"/>
                  <a:gd name="T22" fmla="*/ 1 w 4"/>
                  <a:gd name="T23" fmla="*/ 6 h 11"/>
                  <a:gd name="T24" fmla="*/ 2 w 4"/>
                  <a:gd name="T25" fmla="*/ 9 h 11"/>
                  <a:gd name="T26" fmla="*/ 2 w 4"/>
                  <a:gd name="T2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7"/>
                      <a:pt x="4" y="8"/>
                      <a:pt x="3" y="10"/>
                    </a:cubicBezTo>
                    <a:lnTo>
                      <a:pt x="3" y="11"/>
                    </a:lnTo>
                    <a:close/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1" y="7"/>
                      <a:pt x="2" y="8"/>
                      <a:pt x="2" y="9"/>
                    </a:cubicBezTo>
                    <a:cubicBezTo>
                      <a:pt x="2" y="8"/>
                      <a:pt x="2" y="7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7" name="Freeform 423"/>
              <p:cNvSpPr/>
              <p:nvPr/>
            </p:nvSpPr>
            <p:spPr bwMode="auto">
              <a:xfrm>
                <a:off x="4147" y="2097"/>
                <a:ext cx="92" cy="74"/>
              </a:xfrm>
              <a:custGeom>
                <a:avLst/>
                <a:gdLst>
                  <a:gd name="T0" fmla="*/ 17 w 39"/>
                  <a:gd name="T1" fmla="*/ 5 h 31"/>
                  <a:gd name="T2" fmla="*/ 20 w 39"/>
                  <a:gd name="T3" fmla="*/ 6 h 31"/>
                  <a:gd name="T4" fmla="*/ 24 w 39"/>
                  <a:gd name="T5" fmla="*/ 6 h 31"/>
                  <a:gd name="T6" fmla="*/ 24 w 39"/>
                  <a:gd name="T7" fmla="*/ 4 h 31"/>
                  <a:gd name="T8" fmla="*/ 29 w 39"/>
                  <a:gd name="T9" fmla="*/ 2 h 31"/>
                  <a:gd name="T10" fmla="*/ 30 w 39"/>
                  <a:gd name="T11" fmla="*/ 7 h 31"/>
                  <a:gd name="T12" fmla="*/ 39 w 39"/>
                  <a:gd name="T13" fmla="*/ 5 h 31"/>
                  <a:gd name="T14" fmla="*/ 38 w 39"/>
                  <a:gd name="T15" fmla="*/ 6 h 31"/>
                  <a:gd name="T16" fmla="*/ 38 w 39"/>
                  <a:gd name="T17" fmla="*/ 6 h 31"/>
                  <a:gd name="T18" fmla="*/ 29 w 39"/>
                  <a:gd name="T19" fmla="*/ 9 h 31"/>
                  <a:gd name="T20" fmla="*/ 30 w 39"/>
                  <a:gd name="T21" fmla="*/ 11 h 31"/>
                  <a:gd name="T22" fmla="*/ 29 w 39"/>
                  <a:gd name="T23" fmla="*/ 14 h 31"/>
                  <a:gd name="T24" fmla="*/ 26 w 39"/>
                  <a:gd name="T25" fmla="*/ 16 h 31"/>
                  <a:gd name="T26" fmla="*/ 27 w 39"/>
                  <a:gd name="T27" fmla="*/ 18 h 31"/>
                  <a:gd name="T28" fmla="*/ 24 w 39"/>
                  <a:gd name="T29" fmla="*/ 19 h 31"/>
                  <a:gd name="T30" fmla="*/ 24 w 39"/>
                  <a:gd name="T31" fmla="*/ 23 h 31"/>
                  <a:gd name="T32" fmla="*/ 20 w 39"/>
                  <a:gd name="T33" fmla="*/ 24 h 31"/>
                  <a:gd name="T34" fmla="*/ 16 w 39"/>
                  <a:gd name="T35" fmla="*/ 27 h 31"/>
                  <a:gd name="T36" fmla="*/ 13 w 39"/>
                  <a:gd name="T37" fmla="*/ 30 h 31"/>
                  <a:gd name="T38" fmla="*/ 2 w 39"/>
                  <a:gd name="T39" fmla="*/ 29 h 31"/>
                  <a:gd name="T40" fmla="*/ 3 w 39"/>
                  <a:gd name="T41" fmla="*/ 25 h 31"/>
                  <a:gd name="T42" fmla="*/ 1 w 39"/>
                  <a:gd name="T43" fmla="*/ 23 h 31"/>
                  <a:gd name="T44" fmla="*/ 1 w 39"/>
                  <a:gd name="T45" fmla="*/ 20 h 31"/>
                  <a:gd name="T46" fmla="*/ 1 w 39"/>
                  <a:gd name="T47" fmla="*/ 17 h 31"/>
                  <a:gd name="T48" fmla="*/ 0 w 39"/>
                  <a:gd name="T49" fmla="*/ 15 h 31"/>
                  <a:gd name="T50" fmla="*/ 2 w 39"/>
                  <a:gd name="T51" fmla="*/ 13 h 31"/>
                  <a:gd name="T52" fmla="*/ 3 w 39"/>
                  <a:gd name="T53" fmla="*/ 10 h 31"/>
                  <a:gd name="T54" fmla="*/ 7 w 39"/>
                  <a:gd name="T55" fmla="*/ 10 h 31"/>
                  <a:gd name="T56" fmla="*/ 12 w 39"/>
                  <a:gd name="T57" fmla="*/ 6 h 31"/>
                  <a:gd name="T58" fmla="*/ 17 w 39"/>
                  <a:gd name="T59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9" h="31">
                    <a:moveTo>
                      <a:pt x="17" y="5"/>
                    </a:moveTo>
                    <a:cubicBezTo>
                      <a:pt x="18" y="5"/>
                      <a:pt x="19" y="5"/>
                      <a:pt x="20" y="6"/>
                    </a:cubicBezTo>
                    <a:cubicBezTo>
                      <a:pt x="21" y="7"/>
                      <a:pt x="23" y="4"/>
                      <a:pt x="24" y="6"/>
                    </a:cubicBezTo>
                    <a:cubicBezTo>
                      <a:pt x="24" y="5"/>
                      <a:pt x="24" y="5"/>
                      <a:pt x="24" y="4"/>
                    </a:cubicBezTo>
                    <a:cubicBezTo>
                      <a:pt x="27" y="6"/>
                      <a:pt x="26" y="0"/>
                      <a:pt x="29" y="2"/>
                    </a:cubicBezTo>
                    <a:cubicBezTo>
                      <a:pt x="30" y="3"/>
                      <a:pt x="29" y="5"/>
                      <a:pt x="30" y="7"/>
                    </a:cubicBezTo>
                    <a:cubicBezTo>
                      <a:pt x="34" y="5"/>
                      <a:pt x="35" y="5"/>
                      <a:pt x="39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6" y="7"/>
                      <a:pt x="30" y="7"/>
                      <a:pt x="29" y="9"/>
                    </a:cubicBezTo>
                    <a:cubicBezTo>
                      <a:pt x="29" y="10"/>
                      <a:pt x="30" y="11"/>
                      <a:pt x="30" y="11"/>
                    </a:cubicBezTo>
                    <a:cubicBezTo>
                      <a:pt x="30" y="12"/>
                      <a:pt x="29" y="13"/>
                      <a:pt x="29" y="14"/>
                    </a:cubicBezTo>
                    <a:cubicBezTo>
                      <a:pt x="28" y="16"/>
                      <a:pt x="29" y="16"/>
                      <a:pt x="26" y="16"/>
                    </a:cubicBezTo>
                    <a:cubicBezTo>
                      <a:pt x="26" y="17"/>
                      <a:pt x="26" y="17"/>
                      <a:pt x="27" y="18"/>
                    </a:cubicBezTo>
                    <a:cubicBezTo>
                      <a:pt x="26" y="18"/>
                      <a:pt x="25" y="19"/>
                      <a:pt x="24" y="19"/>
                    </a:cubicBezTo>
                    <a:cubicBezTo>
                      <a:pt x="24" y="20"/>
                      <a:pt x="24" y="23"/>
                      <a:pt x="24" y="23"/>
                    </a:cubicBezTo>
                    <a:cubicBezTo>
                      <a:pt x="23" y="24"/>
                      <a:pt x="19" y="22"/>
                      <a:pt x="20" y="24"/>
                    </a:cubicBezTo>
                    <a:cubicBezTo>
                      <a:pt x="18" y="25"/>
                      <a:pt x="16" y="25"/>
                      <a:pt x="16" y="27"/>
                    </a:cubicBezTo>
                    <a:cubicBezTo>
                      <a:pt x="16" y="29"/>
                      <a:pt x="15" y="29"/>
                      <a:pt x="13" y="30"/>
                    </a:cubicBezTo>
                    <a:cubicBezTo>
                      <a:pt x="9" y="31"/>
                      <a:pt x="5" y="30"/>
                      <a:pt x="2" y="29"/>
                    </a:cubicBezTo>
                    <a:cubicBezTo>
                      <a:pt x="2" y="28"/>
                      <a:pt x="4" y="26"/>
                      <a:pt x="3" y="25"/>
                    </a:cubicBezTo>
                    <a:cubicBezTo>
                      <a:pt x="3" y="24"/>
                      <a:pt x="1" y="23"/>
                      <a:pt x="1" y="23"/>
                    </a:cubicBezTo>
                    <a:cubicBezTo>
                      <a:pt x="1" y="22"/>
                      <a:pt x="1" y="20"/>
                      <a:pt x="1" y="20"/>
                    </a:cubicBezTo>
                    <a:cubicBezTo>
                      <a:pt x="0" y="19"/>
                      <a:pt x="2" y="18"/>
                      <a:pt x="1" y="17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0" y="15"/>
                      <a:pt x="2" y="14"/>
                      <a:pt x="2" y="13"/>
                    </a:cubicBezTo>
                    <a:cubicBezTo>
                      <a:pt x="2" y="12"/>
                      <a:pt x="2" y="11"/>
                      <a:pt x="3" y="10"/>
                    </a:cubicBezTo>
                    <a:cubicBezTo>
                      <a:pt x="2" y="12"/>
                      <a:pt x="9" y="13"/>
                      <a:pt x="7" y="10"/>
                    </a:cubicBezTo>
                    <a:cubicBezTo>
                      <a:pt x="10" y="9"/>
                      <a:pt x="11" y="9"/>
                      <a:pt x="12" y="6"/>
                    </a:cubicBezTo>
                    <a:cubicBezTo>
                      <a:pt x="12" y="5"/>
                      <a:pt x="15" y="4"/>
                      <a:pt x="17" y="5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8" name="Freeform 424"/>
              <p:cNvSpPr>
                <a:spLocks noEditPoints="1"/>
              </p:cNvSpPr>
              <p:nvPr/>
            </p:nvSpPr>
            <p:spPr bwMode="auto">
              <a:xfrm>
                <a:off x="4147" y="2099"/>
                <a:ext cx="95" cy="72"/>
              </a:xfrm>
              <a:custGeom>
                <a:avLst/>
                <a:gdLst>
                  <a:gd name="T0" fmla="*/ 0 w 40"/>
                  <a:gd name="T1" fmla="*/ 28 h 30"/>
                  <a:gd name="T2" fmla="*/ 3 w 40"/>
                  <a:gd name="T3" fmla="*/ 24 h 30"/>
                  <a:gd name="T4" fmla="*/ 0 w 40"/>
                  <a:gd name="T5" fmla="*/ 20 h 30"/>
                  <a:gd name="T6" fmla="*/ 0 w 40"/>
                  <a:gd name="T7" fmla="*/ 17 h 30"/>
                  <a:gd name="T8" fmla="*/ 1 w 40"/>
                  <a:gd name="T9" fmla="*/ 12 h 30"/>
                  <a:gd name="T10" fmla="*/ 3 w 40"/>
                  <a:gd name="T11" fmla="*/ 9 h 30"/>
                  <a:gd name="T12" fmla="*/ 7 w 40"/>
                  <a:gd name="T13" fmla="*/ 10 h 30"/>
                  <a:gd name="T14" fmla="*/ 7 w 40"/>
                  <a:gd name="T15" fmla="*/ 8 h 30"/>
                  <a:gd name="T16" fmla="*/ 17 w 40"/>
                  <a:gd name="T17" fmla="*/ 3 h 30"/>
                  <a:gd name="T18" fmla="*/ 21 w 40"/>
                  <a:gd name="T19" fmla="*/ 4 h 30"/>
                  <a:gd name="T20" fmla="*/ 24 w 40"/>
                  <a:gd name="T21" fmla="*/ 3 h 30"/>
                  <a:gd name="T22" fmla="*/ 25 w 40"/>
                  <a:gd name="T23" fmla="*/ 3 h 30"/>
                  <a:gd name="T24" fmla="*/ 29 w 40"/>
                  <a:gd name="T25" fmla="*/ 0 h 30"/>
                  <a:gd name="T26" fmla="*/ 39 w 40"/>
                  <a:gd name="T27" fmla="*/ 3 h 30"/>
                  <a:gd name="T28" fmla="*/ 39 w 40"/>
                  <a:gd name="T29" fmla="*/ 5 h 30"/>
                  <a:gd name="T30" fmla="*/ 36 w 40"/>
                  <a:gd name="T31" fmla="*/ 6 h 30"/>
                  <a:gd name="T32" fmla="*/ 31 w 40"/>
                  <a:gd name="T33" fmla="*/ 10 h 30"/>
                  <a:gd name="T34" fmla="*/ 29 w 40"/>
                  <a:gd name="T35" fmla="*/ 14 h 30"/>
                  <a:gd name="T36" fmla="*/ 27 w 40"/>
                  <a:gd name="T37" fmla="*/ 17 h 30"/>
                  <a:gd name="T38" fmla="*/ 25 w 40"/>
                  <a:gd name="T39" fmla="*/ 18 h 30"/>
                  <a:gd name="T40" fmla="*/ 22 w 40"/>
                  <a:gd name="T41" fmla="*/ 23 h 30"/>
                  <a:gd name="T42" fmla="*/ 21 w 40"/>
                  <a:gd name="T43" fmla="*/ 24 h 30"/>
                  <a:gd name="T44" fmla="*/ 14 w 40"/>
                  <a:gd name="T45" fmla="*/ 29 h 30"/>
                  <a:gd name="T46" fmla="*/ 3 w 40"/>
                  <a:gd name="T47" fmla="*/ 28 h 30"/>
                  <a:gd name="T48" fmla="*/ 15 w 40"/>
                  <a:gd name="T49" fmla="*/ 26 h 30"/>
                  <a:gd name="T50" fmla="*/ 22 w 40"/>
                  <a:gd name="T51" fmla="*/ 21 h 30"/>
                  <a:gd name="T52" fmla="*/ 24 w 40"/>
                  <a:gd name="T53" fmla="*/ 18 h 30"/>
                  <a:gd name="T54" fmla="*/ 25 w 40"/>
                  <a:gd name="T55" fmla="*/ 15 h 30"/>
                  <a:gd name="T56" fmla="*/ 27 w 40"/>
                  <a:gd name="T57" fmla="*/ 14 h 30"/>
                  <a:gd name="T58" fmla="*/ 29 w 40"/>
                  <a:gd name="T59" fmla="*/ 12 h 30"/>
                  <a:gd name="T60" fmla="*/ 28 w 40"/>
                  <a:gd name="T61" fmla="*/ 8 h 30"/>
                  <a:gd name="T62" fmla="*/ 28 w 40"/>
                  <a:gd name="T63" fmla="*/ 1 h 30"/>
                  <a:gd name="T64" fmla="*/ 25 w 40"/>
                  <a:gd name="T65" fmla="*/ 4 h 30"/>
                  <a:gd name="T66" fmla="*/ 25 w 40"/>
                  <a:gd name="T67" fmla="*/ 5 h 30"/>
                  <a:gd name="T68" fmla="*/ 23 w 40"/>
                  <a:gd name="T69" fmla="*/ 5 h 30"/>
                  <a:gd name="T70" fmla="*/ 17 w 40"/>
                  <a:gd name="T71" fmla="*/ 5 h 30"/>
                  <a:gd name="T72" fmla="*/ 13 w 40"/>
                  <a:gd name="T73" fmla="*/ 6 h 30"/>
                  <a:gd name="T74" fmla="*/ 8 w 40"/>
                  <a:gd name="T75" fmla="*/ 10 h 30"/>
                  <a:gd name="T76" fmla="*/ 3 w 40"/>
                  <a:gd name="T77" fmla="*/ 11 h 30"/>
                  <a:gd name="T78" fmla="*/ 1 w 40"/>
                  <a:gd name="T79" fmla="*/ 15 h 30"/>
                  <a:gd name="T80" fmla="*/ 1 w 40"/>
                  <a:gd name="T81" fmla="*/ 18 h 30"/>
                  <a:gd name="T82" fmla="*/ 2 w 40"/>
                  <a:gd name="T83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30">
                    <a:moveTo>
                      <a:pt x="9" y="30"/>
                    </a:moveTo>
                    <a:cubicBezTo>
                      <a:pt x="6" y="30"/>
                      <a:pt x="4" y="29"/>
                      <a:pt x="1" y="29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2" y="26"/>
                      <a:pt x="3" y="25"/>
                      <a:pt x="3" y="24"/>
                    </a:cubicBezTo>
                    <a:cubicBezTo>
                      <a:pt x="3" y="24"/>
                      <a:pt x="2" y="23"/>
                      <a:pt x="2" y="23"/>
                    </a:cubicBezTo>
                    <a:cubicBezTo>
                      <a:pt x="1" y="23"/>
                      <a:pt x="1" y="23"/>
                      <a:pt x="1" y="22"/>
                    </a:cubicBezTo>
                    <a:cubicBezTo>
                      <a:pt x="0" y="22"/>
                      <a:pt x="0" y="21"/>
                      <a:pt x="0" y="2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17"/>
                      <a:pt x="1" y="17"/>
                      <a:pt x="0" y="17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14"/>
                      <a:pt x="0" y="14"/>
                      <a:pt x="0" y="13"/>
                    </a:cubicBezTo>
                    <a:cubicBezTo>
                      <a:pt x="1" y="13"/>
                      <a:pt x="1" y="12"/>
                      <a:pt x="1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7" y="10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11" y="7"/>
                      <a:pt x="11" y="5"/>
                    </a:cubicBezTo>
                    <a:cubicBezTo>
                      <a:pt x="12" y="3"/>
                      <a:pt x="15" y="2"/>
                      <a:pt x="17" y="3"/>
                    </a:cubicBezTo>
                    <a:cubicBezTo>
                      <a:pt x="17" y="3"/>
                      <a:pt x="17" y="3"/>
                      <a:pt x="18" y="3"/>
                    </a:cubicBezTo>
                    <a:cubicBezTo>
                      <a:pt x="19" y="3"/>
                      <a:pt x="20" y="4"/>
                      <a:pt x="21" y="5"/>
                    </a:cubicBezTo>
                    <a:cubicBezTo>
                      <a:pt x="21" y="5"/>
                      <a:pt x="21" y="4"/>
                      <a:pt x="21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7" y="1"/>
                      <a:pt x="27" y="0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30" y="4"/>
                      <a:pt x="30" y="5"/>
                      <a:pt x="30" y="5"/>
                    </a:cubicBezTo>
                    <a:cubicBezTo>
                      <a:pt x="34" y="4"/>
                      <a:pt x="35" y="3"/>
                      <a:pt x="39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6" y="6"/>
                    </a:cubicBezTo>
                    <a:cubicBezTo>
                      <a:pt x="34" y="6"/>
                      <a:pt x="30" y="7"/>
                      <a:pt x="30" y="8"/>
                    </a:cubicBezTo>
                    <a:cubicBezTo>
                      <a:pt x="30" y="8"/>
                      <a:pt x="30" y="9"/>
                      <a:pt x="30" y="9"/>
                    </a:cubicBezTo>
                    <a:cubicBezTo>
                      <a:pt x="30" y="9"/>
                      <a:pt x="31" y="10"/>
                      <a:pt x="31" y="10"/>
                    </a:cubicBezTo>
                    <a:cubicBezTo>
                      <a:pt x="31" y="11"/>
                      <a:pt x="30" y="12"/>
                      <a:pt x="30" y="13"/>
                    </a:cubicBezTo>
                    <a:cubicBezTo>
                      <a:pt x="29" y="13"/>
                      <a:pt x="29" y="13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8" y="15"/>
                      <a:pt x="28" y="16"/>
                      <a:pt x="27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7" y="16"/>
                      <a:pt x="27" y="16"/>
                      <a:pt x="27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5" y="19"/>
                      <a:pt x="25" y="20"/>
                      <a:pt x="25" y="21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24" y="23"/>
                      <a:pt x="23" y="23"/>
                      <a:pt x="22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7" y="24"/>
                      <a:pt x="17" y="24"/>
                      <a:pt x="17" y="26"/>
                    </a:cubicBezTo>
                    <a:cubicBezTo>
                      <a:pt x="17" y="29"/>
                      <a:pt x="16" y="29"/>
                      <a:pt x="14" y="29"/>
                    </a:cubicBezTo>
                    <a:cubicBezTo>
                      <a:pt x="14" y="29"/>
                      <a:pt x="13" y="29"/>
                      <a:pt x="13" y="29"/>
                    </a:cubicBezTo>
                    <a:cubicBezTo>
                      <a:pt x="12" y="30"/>
                      <a:pt x="10" y="30"/>
                      <a:pt x="9" y="30"/>
                    </a:cubicBezTo>
                    <a:close/>
                    <a:moveTo>
                      <a:pt x="3" y="28"/>
                    </a:moveTo>
                    <a:cubicBezTo>
                      <a:pt x="6" y="29"/>
                      <a:pt x="10" y="29"/>
                      <a:pt x="13" y="28"/>
                    </a:cubicBezTo>
                    <a:cubicBezTo>
                      <a:pt x="13" y="28"/>
                      <a:pt x="13" y="28"/>
                      <a:pt x="14" y="28"/>
                    </a:cubicBezTo>
                    <a:cubicBezTo>
                      <a:pt x="15" y="28"/>
                      <a:pt x="15" y="28"/>
                      <a:pt x="15" y="26"/>
                    </a:cubicBezTo>
                    <a:cubicBezTo>
                      <a:pt x="16" y="23"/>
                      <a:pt x="17" y="23"/>
                      <a:pt x="19" y="23"/>
                    </a:cubicBezTo>
                    <a:cubicBezTo>
                      <a:pt x="19" y="23"/>
                      <a:pt x="19" y="22"/>
                      <a:pt x="19" y="22"/>
                    </a:cubicBezTo>
                    <a:cubicBezTo>
                      <a:pt x="20" y="22"/>
                      <a:pt x="21" y="21"/>
                      <a:pt x="22" y="21"/>
                    </a:cubicBezTo>
                    <a:cubicBezTo>
                      <a:pt x="22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9"/>
                      <a:pt x="24" y="18"/>
                      <a:pt x="24" y="18"/>
                    </a:cubicBezTo>
                    <a:cubicBezTo>
                      <a:pt x="24" y="17"/>
                      <a:pt x="25" y="17"/>
                      <a:pt x="26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5" y="16"/>
                      <a:pt x="25" y="15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28" y="14"/>
                      <a:pt x="28" y="13"/>
                      <a:pt x="28" y="13"/>
                    </a:cubicBezTo>
                    <a:cubicBezTo>
                      <a:pt x="28" y="13"/>
                      <a:pt x="28" y="12"/>
                      <a:pt x="29" y="12"/>
                    </a:cubicBezTo>
                    <a:cubicBezTo>
                      <a:pt x="29" y="12"/>
                      <a:pt x="30" y="11"/>
                      <a:pt x="30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9"/>
                      <a:pt x="28" y="9"/>
                      <a:pt x="28" y="8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29" y="6"/>
                      <a:pt x="29" y="4"/>
                      <a:pt x="29" y="3"/>
                    </a:cubicBezTo>
                    <a:cubicBezTo>
                      <a:pt x="29" y="2"/>
                      <a:pt x="29" y="2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8" y="2"/>
                      <a:pt x="28" y="2"/>
                    </a:cubicBezTo>
                    <a:cubicBezTo>
                      <a:pt x="27" y="3"/>
                      <a:pt x="27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5"/>
                      <a:pt x="25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2" y="5"/>
                      <a:pt x="22" y="5"/>
                    </a:cubicBezTo>
                    <a:cubicBezTo>
                      <a:pt x="21" y="6"/>
                      <a:pt x="20" y="6"/>
                      <a:pt x="20" y="6"/>
                    </a:cubicBezTo>
                    <a:cubicBezTo>
                      <a:pt x="19" y="5"/>
                      <a:pt x="18" y="5"/>
                      <a:pt x="17" y="5"/>
                    </a:cubicBezTo>
                    <a:cubicBezTo>
                      <a:pt x="17" y="5"/>
                      <a:pt x="17" y="4"/>
                      <a:pt x="17" y="4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ubicBezTo>
                      <a:pt x="12" y="8"/>
                      <a:pt x="11" y="8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1"/>
                      <a:pt x="7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5" y="12"/>
                      <a:pt x="4" y="11"/>
                      <a:pt x="3" y="11"/>
                    </a:cubicBezTo>
                    <a:cubicBezTo>
                      <a:pt x="3" y="11"/>
                      <a:pt x="3" y="12"/>
                      <a:pt x="3" y="13"/>
                    </a:cubicBezTo>
                    <a:cubicBezTo>
                      <a:pt x="3" y="13"/>
                      <a:pt x="2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6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1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5" y="25"/>
                      <a:pt x="4" y="26"/>
                      <a:pt x="3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69" name="Freeform 425"/>
              <p:cNvSpPr/>
              <p:nvPr/>
            </p:nvSpPr>
            <p:spPr bwMode="auto">
              <a:xfrm>
                <a:off x="4083" y="2190"/>
                <a:ext cx="2" cy="5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0" name="Freeform 426"/>
              <p:cNvSpPr/>
              <p:nvPr/>
            </p:nvSpPr>
            <p:spPr bwMode="auto">
              <a:xfrm>
                <a:off x="4083" y="2185"/>
                <a:ext cx="7" cy="12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4 h 5"/>
                  <a:gd name="T4" fmla="*/ 0 w 3"/>
                  <a:gd name="T5" fmla="*/ 3 h 5"/>
                  <a:gd name="T6" fmla="*/ 1 w 3"/>
                  <a:gd name="T7" fmla="*/ 2 h 5"/>
                  <a:gd name="T8" fmla="*/ 1 w 3"/>
                  <a:gd name="T9" fmla="*/ 2 h 5"/>
                  <a:gd name="T10" fmla="*/ 3 w 3"/>
                  <a:gd name="T11" fmla="*/ 0 h 5"/>
                  <a:gd name="T12" fmla="*/ 2 w 3"/>
                  <a:gd name="T13" fmla="*/ 3 h 5"/>
                  <a:gd name="T14" fmla="*/ 1 w 3"/>
                  <a:gd name="T15" fmla="*/ 4 h 5"/>
                  <a:gd name="T16" fmla="*/ 1 w 3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1" name="Freeform 427"/>
              <p:cNvSpPr/>
              <p:nvPr/>
            </p:nvSpPr>
            <p:spPr bwMode="auto">
              <a:xfrm>
                <a:off x="4009" y="2107"/>
                <a:ext cx="64" cy="66"/>
              </a:xfrm>
              <a:custGeom>
                <a:avLst/>
                <a:gdLst>
                  <a:gd name="T0" fmla="*/ 2 w 27"/>
                  <a:gd name="T1" fmla="*/ 18 h 28"/>
                  <a:gd name="T2" fmla="*/ 9 w 27"/>
                  <a:gd name="T3" fmla="*/ 21 h 28"/>
                  <a:gd name="T4" fmla="*/ 12 w 27"/>
                  <a:gd name="T5" fmla="*/ 23 h 28"/>
                  <a:gd name="T6" fmla="*/ 13 w 27"/>
                  <a:gd name="T7" fmla="*/ 23 h 28"/>
                  <a:gd name="T8" fmla="*/ 14 w 27"/>
                  <a:gd name="T9" fmla="*/ 26 h 28"/>
                  <a:gd name="T10" fmla="*/ 21 w 27"/>
                  <a:gd name="T11" fmla="*/ 27 h 28"/>
                  <a:gd name="T12" fmla="*/ 23 w 27"/>
                  <a:gd name="T13" fmla="*/ 24 h 28"/>
                  <a:gd name="T14" fmla="*/ 27 w 27"/>
                  <a:gd name="T15" fmla="*/ 24 h 28"/>
                  <a:gd name="T16" fmla="*/ 22 w 27"/>
                  <a:gd name="T17" fmla="*/ 16 h 28"/>
                  <a:gd name="T18" fmla="*/ 18 w 27"/>
                  <a:gd name="T19" fmla="*/ 12 h 28"/>
                  <a:gd name="T20" fmla="*/ 21 w 27"/>
                  <a:gd name="T21" fmla="*/ 6 h 28"/>
                  <a:gd name="T22" fmla="*/ 17 w 27"/>
                  <a:gd name="T23" fmla="*/ 1 h 28"/>
                  <a:gd name="T24" fmla="*/ 11 w 27"/>
                  <a:gd name="T25" fmla="*/ 1 h 28"/>
                  <a:gd name="T26" fmla="*/ 7 w 27"/>
                  <a:gd name="T27" fmla="*/ 7 h 28"/>
                  <a:gd name="T28" fmla="*/ 4 w 27"/>
                  <a:gd name="T29" fmla="*/ 12 h 28"/>
                  <a:gd name="T30" fmla="*/ 2 w 27"/>
                  <a:gd name="T31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28">
                    <a:moveTo>
                      <a:pt x="2" y="18"/>
                    </a:moveTo>
                    <a:cubicBezTo>
                      <a:pt x="5" y="18"/>
                      <a:pt x="6" y="20"/>
                      <a:pt x="9" y="21"/>
                    </a:cubicBezTo>
                    <a:cubicBezTo>
                      <a:pt x="10" y="22"/>
                      <a:pt x="11" y="22"/>
                      <a:pt x="12" y="23"/>
                    </a:cubicBezTo>
                    <a:cubicBezTo>
                      <a:pt x="12" y="23"/>
                      <a:pt x="13" y="23"/>
                      <a:pt x="13" y="23"/>
                    </a:cubicBezTo>
                    <a:cubicBezTo>
                      <a:pt x="14" y="24"/>
                      <a:pt x="13" y="25"/>
                      <a:pt x="14" y="26"/>
                    </a:cubicBezTo>
                    <a:cubicBezTo>
                      <a:pt x="16" y="28"/>
                      <a:pt x="19" y="26"/>
                      <a:pt x="21" y="27"/>
                    </a:cubicBezTo>
                    <a:cubicBezTo>
                      <a:pt x="22" y="27"/>
                      <a:pt x="23" y="25"/>
                      <a:pt x="23" y="24"/>
                    </a:cubicBezTo>
                    <a:cubicBezTo>
                      <a:pt x="24" y="24"/>
                      <a:pt x="26" y="25"/>
                      <a:pt x="27" y="24"/>
                    </a:cubicBezTo>
                    <a:cubicBezTo>
                      <a:pt x="23" y="22"/>
                      <a:pt x="25" y="18"/>
                      <a:pt x="22" y="16"/>
                    </a:cubicBezTo>
                    <a:cubicBezTo>
                      <a:pt x="21" y="15"/>
                      <a:pt x="18" y="13"/>
                      <a:pt x="18" y="12"/>
                    </a:cubicBezTo>
                    <a:cubicBezTo>
                      <a:pt x="19" y="9"/>
                      <a:pt x="20" y="8"/>
                      <a:pt x="21" y="6"/>
                    </a:cubicBezTo>
                    <a:cubicBezTo>
                      <a:pt x="19" y="6"/>
                      <a:pt x="17" y="4"/>
                      <a:pt x="17" y="1"/>
                    </a:cubicBezTo>
                    <a:cubicBezTo>
                      <a:pt x="15" y="1"/>
                      <a:pt x="13" y="0"/>
                      <a:pt x="11" y="1"/>
                    </a:cubicBezTo>
                    <a:cubicBezTo>
                      <a:pt x="9" y="3"/>
                      <a:pt x="8" y="4"/>
                      <a:pt x="7" y="7"/>
                    </a:cubicBezTo>
                    <a:cubicBezTo>
                      <a:pt x="7" y="10"/>
                      <a:pt x="7" y="10"/>
                      <a:pt x="4" y="12"/>
                    </a:cubicBezTo>
                    <a:cubicBezTo>
                      <a:pt x="1" y="14"/>
                      <a:pt x="0" y="14"/>
                      <a:pt x="2" y="18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2" name="Freeform 428"/>
              <p:cNvSpPr>
                <a:spLocks noEditPoints="1"/>
              </p:cNvSpPr>
              <p:nvPr/>
            </p:nvSpPr>
            <p:spPr bwMode="auto">
              <a:xfrm>
                <a:off x="4009" y="2107"/>
                <a:ext cx="69" cy="66"/>
              </a:xfrm>
              <a:custGeom>
                <a:avLst/>
                <a:gdLst>
                  <a:gd name="T0" fmla="*/ 21 w 29"/>
                  <a:gd name="T1" fmla="*/ 28 h 28"/>
                  <a:gd name="T2" fmla="*/ 18 w 29"/>
                  <a:gd name="T3" fmla="*/ 27 h 28"/>
                  <a:gd name="T4" fmla="*/ 13 w 29"/>
                  <a:gd name="T5" fmla="*/ 26 h 28"/>
                  <a:gd name="T6" fmla="*/ 13 w 29"/>
                  <a:gd name="T7" fmla="*/ 24 h 28"/>
                  <a:gd name="T8" fmla="*/ 11 w 29"/>
                  <a:gd name="T9" fmla="*/ 23 h 28"/>
                  <a:gd name="T10" fmla="*/ 8 w 29"/>
                  <a:gd name="T11" fmla="*/ 22 h 28"/>
                  <a:gd name="T12" fmla="*/ 1 w 29"/>
                  <a:gd name="T13" fmla="*/ 18 h 28"/>
                  <a:gd name="T14" fmla="*/ 1 w 29"/>
                  <a:gd name="T15" fmla="*/ 18 h 28"/>
                  <a:gd name="T16" fmla="*/ 4 w 29"/>
                  <a:gd name="T17" fmla="*/ 12 h 28"/>
                  <a:gd name="T18" fmla="*/ 10 w 29"/>
                  <a:gd name="T19" fmla="*/ 1 h 28"/>
                  <a:gd name="T20" fmla="*/ 15 w 29"/>
                  <a:gd name="T21" fmla="*/ 0 h 28"/>
                  <a:gd name="T22" fmla="*/ 17 w 29"/>
                  <a:gd name="T23" fmla="*/ 1 h 28"/>
                  <a:gd name="T24" fmla="*/ 21 w 29"/>
                  <a:gd name="T25" fmla="*/ 5 h 28"/>
                  <a:gd name="T26" fmla="*/ 21 w 29"/>
                  <a:gd name="T27" fmla="*/ 6 h 28"/>
                  <a:gd name="T28" fmla="*/ 19 w 29"/>
                  <a:gd name="T29" fmla="*/ 12 h 28"/>
                  <a:gd name="T30" fmla="*/ 25 w 29"/>
                  <a:gd name="T31" fmla="*/ 20 h 28"/>
                  <a:gd name="T32" fmla="*/ 29 w 29"/>
                  <a:gd name="T33" fmla="*/ 24 h 28"/>
                  <a:gd name="T34" fmla="*/ 25 w 29"/>
                  <a:gd name="T35" fmla="*/ 25 h 28"/>
                  <a:gd name="T36" fmla="*/ 23 w 29"/>
                  <a:gd name="T37" fmla="*/ 26 h 28"/>
                  <a:gd name="T38" fmla="*/ 19 w 29"/>
                  <a:gd name="T39" fmla="*/ 26 h 28"/>
                  <a:gd name="T40" fmla="*/ 22 w 29"/>
                  <a:gd name="T41" fmla="*/ 25 h 28"/>
                  <a:gd name="T42" fmla="*/ 25 w 29"/>
                  <a:gd name="T43" fmla="*/ 24 h 28"/>
                  <a:gd name="T44" fmla="*/ 21 w 29"/>
                  <a:gd name="T45" fmla="*/ 16 h 28"/>
                  <a:gd name="T46" fmla="*/ 19 w 29"/>
                  <a:gd name="T47" fmla="*/ 9 h 28"/>
                  <a:gd name="T48" fmla="*/ 16 w 29"/>
                  <a:gd name="T49" fmla="*/ 2 h 28"/>
                  <a:gd name="T50" fmla="*/ 12 w 29"/>
                  <a:gd name="T51" fmla="*/ 2 h 28"/>
                  <a:gd name="T52" fmla="*/ 8 w 29"/>
                  <a:gd name="T53" fmla="*/ 7 h 28"/>
                  <a:gd name="T54" fmla="*/ 3 w 29"/>
                  <a:gd name="T55" fmla="*/ 13 h 28"/>
                  <a:gd name="T56" fmla="*/ 8 w 29"/>
                  <a:gd name="T57" fmla="*/ 20 h 28"/>
                  <a:gd name="T58" fmla="*/ 10 w 29"/>
                  <a:gd name="T59" fmla="*/ 21 h 28"/>
                  <a:gd name="T60" fmla="*/ 13 w 29"/>
                  <a:gd name="T61" fmla="*/ 22 h 28"/>
                  <a:gd name="T62" fmla="*/ 14 w 29"/>
                  <a:gd name="T63" fmla="*/ 25 h 28"/>
                  <a:gd name="T64" fmla="*/ 18 w 29"/>
                  <a:gd name="T65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" h="28">
                    <a:moveTo>
                      <a:pt x="21" y="28"/>
                    </a:move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27"/>
                      <a:pt x="20" y="27"/>
                      <a:pt x="19" y="27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8" y="27"/>
                      <a:pt x="17" y="27"/>
                      <a:pt x="17" y="27"/>
                    </a:cubicBezTo>
                    <a:cubicBezTo>
                      <a:pt x="16" y="27"/>
                      <a:pt x="14" y="27"/>
                      <a:pt x="13" y="26"/>
                    </a:cubicBezTo>
                    <a:cubicBezTo>
                      <a:pt x="13" y="26"/>
                      <a:pt x="13" y="25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1" y="23"/>
                    </a:cubicBezTo>
                    <a:cubicBezTo>
                      <a:pt x="11" y="22"/>
                      <a:pt x="10" y="22"/>
                      <a:pt x="10" y="22"/>
                    </a:cubicBezTo>
                    <a:cubicBezTo>
                      <a:pt x="9" y="22"/>
                      <a:pt x="9" y="22"/>
                      <a:pt x="8" y="22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5" y="20"/>
                      <a:pt x="4" y="19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4"/>
                      <a:pt x="0" y="14"/>
                      <a:pt x="3" y="12"/>
                    </a:cubicBezTo>
                    <a:cubicBezTo>
                      <a:pt x="3" y="12"/>
                      <a:pt x="3" y="12"/>
                      <a:pt x="4" y="12"/>
                    </a:cubicBezTo>
                    <a:cubicBezTo>
                      <a:pt x="6" y="10"/>
                      <a:pt x="7" y="10"/>
                      <a:pt x="7" y="7"/>
                    </a:cubicBezTo>
                    <a:cubicBezTo>
                      <a:pt x="7" y="4"/>
                      <a:pt x="8" y="3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4" y="0"/>
                      <a:pt x="15" y="0"/>
                    </a:cubicBezTo>
                    <a:cubicBezTo>
                      <a:pt x="16" y="1"/>
                      <a:pt x="16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4"/>
                      <a:pt x="19" y="5"/>
                      <a:pt x="21" y="5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7"/>
                      <a:pt x="21" y="8"/>
                      <a:pt x="20" y="9"/>
                    </a:cubicBezTo>
                    <a:cubicBezTo>
                      <a:pt x="20" y="10"/>
                      <a:pt x="19" y="11"/>
                      <a:pt x="19" y="12"/>
                    </a:cubicBezTo>
                    <a:cubicBezTo>
                      <a:pt x="19" y="13"/>
                      <a:pt x="20" y="14"/>
                      <a:pt x="22" y="15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7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6" y="25"/>
                      <a:pt x="25" y="25"/>
                    </a:cubicBezTo>
                    <a:cubicBezTo>
                      <a:pt x="25" y="25"/>
                      <a:pt x="24" y="25"/>
                      <a:pt x="24" y="25"/>
                    </a:cubicBezTo>
                    <a:cubicBezTo>
                      <a:pt x="24" y="25"/>
                      <a:pt x="23" y="26"/>
                      <a:pt x="23" y="26"/>
                    </a:cubicBezTo>
                    <a:cubicBezTo>
                      <a:pt x="23" y="27"/>
                      <a:pt x="22" y="28"/>
                      <a:pt x="21" y="28"/>
                    </a:cubicBezTo>
                    <a:close/>
                    <a:moveTo>
                      <a:pt x="19" y="26"/>
                    </a:moveTo>
                    <a:cubicBezTo>
                      <a:pt x="20" y="26"/>
                      <a:pt x="21" y="26"/>
                      <a:pt x="21" y="26"/>
                    </a:cubicBezTo>
                    <a:cubicBezTo>
                      <a:pt x="22" y="26"/>
                      <a:pt x="22" y="26"/>
                      <a:pt x="22" y="25"/>
                    </a:cubicBezTo>
                    <a:cubicBezTo>
                      <a:pt x="22" y="25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5" y="24"/>
                    </a:cubicBezTo>
                    <a:cubicBezTo>
                      <a:pt x="24" y="23"/>
                      <a:pt x="24" y="21"/>
                      <a:pt x="24" y="20"/>
                    </a:cubicBezTo>
                    <a:cubicBezTo>
                      <a:pt x="23" y="19"/>
                      <a:pt x="23" y="17"/>
                      <a:pt x="21" y="16"/>
                    </a:cubicBezTo>
                    <a:cubicBezTo>
                      <a:pt x="20" y="15"/>
                      <a:pt x="17" y="13"/>
                      <a:pt x="18" y="11"/>
                    </a:cubicBezTo>
                    <a:cubicBezTo>
                      <a:pt x="18" y="10"/>
                      <a:pt x="19" y="9"/>
                      <a:pt x="19" y="9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18" y="6"/>
                      <a:pt x="16" y="4"/>
                      <a:pt x="16" y="2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3" y="1"/>
                      <a:pt x="12" y="1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4"/>
                      <a:pt x="8" y="4"/>
                      <a:pt x="8" y="7"/>
                    </a:cubicBezTo>
                    <a:cubicBezTo>
                      <a:pt x="8" y="10"/>
                      <a:pt x="8" y="11"/>
                      <a:pt x="5" y="13"/>
                    </a:cubicBezTo>
                    <a:cubicBezTo>
                      <a:pt x="4" y="13"/>
                      <a:pt x="4" y="13"/>
                      <a:pt x="3" y="13"/>
                    </a:cubicBezTo>
                    <a:cubicBezTo>
                      <a:pt x="1" y="14"/>
                      <a:pt x="1" y="14"/>
                      <a:pt x="2" y="17"/>
                    </a:cubicBezTo>
                    <a:cubicBezTo>
                      <a:pt x="4" y="18"/>
                      <a:pt x="6" y="19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9" y="21"/>
                      <a:pt x="10" y="21"/>
                      <a:pt x="10" y="21"/>
                    </a:cubicBezTo>
                    <a:cubicBezTo>
                      <a:pt x="11" y="21"/>
                      <a:pt x="12" y="21"/>
                      <a:pt x="12" y="22"/>
                    </a:cubicBezTo>
                    <a:cubicBezTo>
                      <a:pt x="12" y="22"/>
                      <a:pt x="13" y="22"/>
                      <a:pt x="13" y="22"/>
                    </a:cubicBezTo>
                    <a:cubicBezTo>
                      <a:pt x="13" y="22"/>
                      <a:pt x="14" y="22"/>
                      <a:pt x="14" y="23"/>
                    </a:cubicBezTo>
                    <a:cubicBezTo>
                      <a:pt x="14" y="23"/>
                      <a:pt x="14" y="24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6"/>
                      <a:pt x="17" y="26"/>
                      <a:pt x="18" y="26"/>
                    </a:cubicBezTo>
                    <a:cubicBezTo>
                      <a:pt x="18" y="26"/>
                      <a:pt x="19" y="26"/>
                      <a:pt x="19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3" name="Freeform 429"/>
              <p:cNvSpPr/>
              <p:nvPr/>
            </p:nvSpPr>
            <p:spPr bwMode="auto">
              <a:xfrm>
                <a:off x="4050" y="2168"/>
                <a:ext cx="11" cy="7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1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2" y="3"/>
                      <a:pt x="2" y="2"/>
                      <a:pt x="5" y="1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4" name="Freeform 430"/>
              <p:cNvSpPr>
                <a:spLocks noEditPoints="1"/>
              </p:cNvSpPr>
              <p:nvPr/>
            </p:nvSpPr>
            <p:spPr bwMode="auto">
              <a:xfrm>
                <a:off x="4047" y="2166"/>
                <a:ext cx="17" cy="9"/>
              </a:xfrm>
              <a:custGeom>
                <a:avLst/>
                <a:gdLst>
                  <a:gd name="T0" fmla="*/ 3 w 7"/>
                  <a:gd name="T1" fmla="*/ 4 h 4"/>
                  <a:gd name="T2" fmla="*/ 3 w 7"/>
                  <a:gd name="T3" fmla="*/ 4 h 4"/>
                  <a:gd name="T4" fmla="*/ 0 w 7"/>
                  <a:gd name="T5" fmla="*/ 2 h 4"/>
                  <a:gd name="T6" fmla="*/ 0 w 7"/>
                  <a:gd name="T7" fmla="*/ 2 h 4"/>
                  <a:gd name="T8" fmla="*/ 0 w 7"/>
                  <a:gd name="T9" fmla="*/ 1 h 4"/>
                  <a:gd name="T10" fmla="*/ 5 w 7"/>
                  <a:gd name="T11" fmla="*/ 1 h 4"/>
                  <a:gd name="T12" fmla="*/ 7 w 7"/>
                  <a:gd name="T13" fmla="*/ 2 h 4"/>
                  <a:gd name="T14" fmla="*/ 5 w 7"/>
                  <a:gd name="T15" fmla="*/ 3 h 4"/>
                  <a:gd name="T16" fmla="*/ 3 w 7"/>
                  <a:gd name="T17" fmla="*/ 4 h 4"/>
                  <a:gd name="T18" fmla="*/ 2 w 7"/>
                  <a:gd name="T19" fmla="*/ 2 h 4"/>
                  <a:gd name="T20" fmla="*/ 4 w 7"/>
                  <a:gd name="T21" fmla="*/ 2 h 4"/>
                  <a:gd name="T22" fmla="*/ 2 w 7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1"/>
                      <a:pt x="5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4"/>
                      <a:pt x="3" y="4"/>
                    </a:cubicBezTo>
                    <a:close/>
                    <a:moveTo>
                      <a:pt x="2" y="2"/>
                    </a:moveTo>
                    <a:cubicBezTo>
                      <a:pt x="3" y="3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5" name="Freeform 431"/>
              <p:cNvSpPr/>
              <p:nvPr/>
            </p:nvSpPr>
            <p:spPr bwMode="auto">
              <a:xfrm>
                <a:off x="3981" y="2142"/>
                <a:ext cx="9" cy="26"/>
              </a:xfrm>
              <a:custGeom>
                <a:avLst/>
                <a:gdLst>
                  <a:gd name="T0" fmla="*/ 3 w 4"/>
                  <a:gd name="T1" fmla="*/ 11 h 11"/>
                  <a:gd name="T2" fmla="*/ 4 w 4"/>
                  <a:gd name="T3" fmla="*/ 5 h 11"/>
                  <a:gd name="T4" fmla="*/ 2 w 4"/>
                  <a:gd name="T5" fmla="*/ 5 h 11"/>
                  <a:gd name="T6" fmla="*/ 3 w 4"/>
                  <a:gd name="T7" fmla="*/ 4 h 11"/>
                  <a:gd name="T8" fmla="*/ 4 w 4"/>
                  <a:gd name="T9" fmla="*/ 2 h 11"/>
                  <a:gd name="T10" fmla="*/ 4 w 4"/>
                  <a:gd name="T11" fmla="*/ 0 h 11"/>
                  <a:gd name="T12" fmla="*/ 1 w 4"/>
                  <a:gd name="T13" fmla="*/ 5 h 11"/>
                  <a:gd name="T14" fmla="*/ 3 w 4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1">
                    <a:moveTo>
                      <a:pt x="3" y="11"/>
                    </a:moveTo>
                    <a:cubicBezTo>
                      <a:pt x="3" y="9"/>
                      <a:pt x="3" y="7"/>
                      <a:pt x="4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2" y="3"/>
                      <a:pt x="3" y="1"/>
                      <a:pt x="4" y="2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2" y="0"/>
                      <a:pt x="3" y="3"/>
                      <a:pt x="1" y="5"/>
                    </a:cubicBezTo>
                    <a:cubicBezTo>
                      <a:pt x="0" y="6"/>
                      <a:pt x="2" y="11"/>
                      <a:pt x="3" y="1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6" name="Freeform 432"/>
              <p:cNvSpPr>
                <a:spLocks noEditPoints="1"/>
              </p:cNvSpPr>
              <p:nvPr/>
            </p:nvSpPr>
            <p:spPr bwMode="auto">
              <a:xfrm>
                <a:off x="3981" y="2140"/>
                <a:ext cx="12" cy="31"/>
              </a:xfrm>
              <a:custGeom>
                <a:avLst/>
                <a:gdLst>
                  <a:gd name="T0" fmla="*/ 3 w 5"/>
                  <a:gd name="T1" fmla="*/ 13 h 13"/>
                  <a:gd name="T2" fmla="*/ 2 w 5"/>
                  <a:gd name="T3" fmla="*/ 12 h 13"/>
                  <a:gd name="T4" fmla="*/ 0 w 5"/>
                  <a:gd name="T5" fmla="*/ 8 h 13"/>
                  <a:gd name="T6" fmla="*/ 0 w 5"/>
                  <a:gd name="T7" fmla="*/ 8 h 13"/>
                  <a:gd name="T8" fmla="*/ 0 w 5"/>
                  <a:gd name="T9" fmla="*/ 8 h 13"/>
                  <a:gd name="T10" fmla="*/ 1 w 5"/>
                  <a:gd name="T11" fmla="*/ 5 h 13"/>
                  <a:gd name="T12" fmla="*/ 1 w 5"/>
                  <a:gd name="T13" fmla="*/ 3 h 13"/>
                  <a:gd name="T14" fmla="*/ 4 w 5"/>
                  <a:gd name="T15" fmla="*/ 0 h 13"/>
                  <a:gd name="T16" fmla="*/ 5 w 5"/>
                  <a:gd name="T17" fmla="*/ 0 h 13"/>
                  <a:gd name="T18" fmla="*/ 5 w 5"/>
                  <a:gd name="T19" fmla="*/ 1 h 13"/>
                  <a:gd name="T20" fmla="*/ 5 w 5"/>
                  <a:gd name="T21" fmla="*/ 3 h 13"/>
                  <a:gd name="T22" fmla="*/ 5 w 5"/>
                  <a:gd name="T23" fmla="*/ 4 h 13"/>
                  <a:gd name="T24" fmla="*/ 4 w 5"/>
                  <a:gd name="T25" fmla="*/ 4 h 13"/>
                  <a:gd name="T26" fmla="*/ 3 w 5"/>
                  <a:gd name="T27" fmla="*/ 4 h 13"/>
                  <a:gd name="T28" fmla="*/ 3 w 5"/>
                  <a:gd name="T29" fmla="*/ 4 h 13"/>
                  <a:gd name="T30" fmla="*/ 3 w 5"/>
                  <a:gd name="T31" fmla="*/ 4 h 13"/>
                  <a:gd name="T32" fmla="*/ 4 w 5"/>
                  <a:gd name="T33" fmla="*/ 5 h 13"/>
                  <a:gd name="T34" fmla="*/ 4 w 5"/>
                  <a:gd name="T35" fmla="*/ 5 h 13"/>
                  <a:gd name="T36" fmla="*/ 5 w 5"/>
                  <a:gd name="T37" fmla="*/ 5 h 13"/>
                  <a:gd name="T38" fmla="*/ 3 w 5"/>
                  <a:gd name="T39" fmla="*/ 13 h 13"/>
                  <a:gd name="T40" fmla="*/ 2 w 5"/>
                  <a:gd name="T41" fmla="*/ 7 h 13"/>
                  <a:gd name="T42" fmla="*/ 2 w 5"/>
                  <a:gd name="T43" fmla="*/ 10 h 13"/>
                  <a:gd name="T44" fmla="*/ 3 w 5"/>
                  <a:gd name="T45" fmla="*/ 7 h 13"/>
                  <a:gd name="T46" fmla="*/ 3 w 5"/>
                  <a:gd name="T47" fmla="*/ 7 h 13"/>
                  <a:gd name="T48" fmla="*/ 2 w 5"/>
                  <a:gd name="T4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" h="13">
                    <a:moveTo>
                      <a:pt x="3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1" y="11"/>
                      <a:pt x="0" y="10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6"/>
                      <a:pt x="1" y="5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2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13"/>
                      <a:pt x="3" y="13"/>
                      <a:pt x="3" y="13"/>
                    </a:cubicBezTo>
                    <a:close/>
                    <a:moveTo>
                      <a:pt x="2" y="7"/>
                    </a:moveTo>
                    <a:cubicBezTo>
                      <a:pt x="2" y="8"/>
                      <a:pt x="2" y="9"/>
                      <a:pt x="2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7" name="Freeform 433"/>
              <p:cNvSpPr/>
              <p:nvPr/>
            </p:nvSpPr>
            <p:spPr bwMode="auto">
              <a:xfrm>
                <a:off x="3983" y="2140"/>
                <a:ext cx="31" cy="31"/>
              </a:xfrm>
              <a:custGeom>
                <a:avLst/>
                <a:gdLst>
                  <a:gd name="T0" fmla="*/ 12 w 13"/>
                  <a:gd name="T1" fmla="*/ 0 h 13"/>
                  <a:gd name="T2" fmla="*/ 6 w 13"/>
                  <a:gd name="T3" fmla="*/ 3 h 13"/>
                  <a:gd name="T4" fmla="*/ 3 w 13"/>
                  <a:gd name="T5" fmla="*/ 3 h 13"/>
                  <a:gd name="T6" fmla="*/ 2 w 13"/>
                  <a:gd name="T7" fmla="*/ 5 h 13"/>
                  <a:gd name="T8" fmla="*/ 1 w 13"/>
                  <a:gd name="T9" fmla="*/ 6 h 13"/>
                  <a:gd name="T10" fmla="*/ 3 w 13"/>
                  <a:gd name="T11" fmla="*/ 6 h 13"/>
                  <a:gd name="T12" fmla="*/ 3 w 13"/>
                  <a:gd name="T13" fmla="*/ 13 h 13"/>
                  <a:gd name="T14" fmla="*/ 6 w 13"/>
                  <a:gd name="T15" fmla="*/ 11 h 13"/>
                  <a:gd name="T16" fmla="*/ 8 w 13"/>
                  <a:gd name="T17" fmla="*/ 10 h 13"/>
                  <a:gd name="T18" fmla="*/ 10 w 13"/>
                  <a:gd name="T19" fmla="*/ 9 h 13"/>
                  <a:gd name="T20" fmla="*/ 7 w 13"/>
                  <a:gd name="T21" fmla="*/ 6 h 13"/>
                  <a:gd name="T22" fmla="*/ 12 w 13"/>
                  <a:gd name="T23" fmla="*/ 5 h 13"/>
                  <a:gd name="T24" fmla="*/ 12 w 13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12" y="0"/>
                    </a:moveTo>
                    <a:cubicBezTo>
                      <a:pt x="10" y="1"/>
                      <a:pt x="8" y="2"/>
                      <a:pt x="6" y="3"/>
                    </a:cubicBezTo>
                    <a:cubicBezTo>
                      <a:pt x="5" y="4"/>
                      <a:pt x="3" y="0"/>
                      <a:pt x="3" y="3"/>
                    </a:cubicBezTo>
                    <a:cubicBezTo>
                      <a:pt x="2" y="2"/>
                      <a:pt x="1" y="4"/>
                      <a:pt x="2" y="5"/>
                    </a:cubicBezTo>
                    <a:cubicBezTo>
                      <a:pt x="2" y="5"/>
                      <a:pt x="2" y="6"/>
                      <a:pt x="1" y="6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2" y="8"/>
                      <a:pt x="0" y="13"/>
                      <a:pt x="3" y="13"/>
                    </a:cubicBezTo>
                    <a:cubicBezTo>
                      <a:pt x="5" y="13"/>
                      <a:pt x="4" y="12"/>
                      <a:pt x="6" y="11"/>
                    </a:cubicBezTo>
                    <a:cubicBezTo>
                      <a:pt x="7" y="10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8" y="5"/>
                      <a:pt x="11" y="5"/>
                      <a:pt x="12" y="5"/>
                    </a:cubicBezTo>
                    <a:cubicBezTo>
                      <a:pt x="13" y="3"/>
                      <a:pt x="12" y="2"/>
                      <a:pt x="1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8" name="Freeform 434"/>
              <p:cNvSpPr>
                <a:spLocks noEditPoints="1"/>
              </p:cNvSpPr>
              <p:nvPr/>
            </p:nvSpPr>
            <p:spPr bwMode="auto">
              <a:xfrm>
                <a:off x="3981" y="2137"/>
                <a:ext cx="35" cy="36"/>
              </a:xfrm>
              <a:custGeom>
                <a:avLst/>
                <a:gdLst>
                  <a:gd name="T0" fmla="*/ 4 w 15"/>
                  <a:gd name="T1" fmla="*/ 15 h 15"/>
                  <a:gd name="T2" fmla="*/ 4 w 15"/>
                  <a:gd name="T3" fmla="*/ 15 h 15"/>
                  <a:gd name="T4" fmla="*/ 4 w 15"/>
                  <a:gd name="T5" fmla="*/ 15 h 15"/>
                  <a:gd name="T6" fmla="*/ 2 w 15"/>
                  <a:gd name="T7" fmla="*/ 14 h 15"/>
                  <a:gd name="T8" fmla="*/ 3 w 15"/>
                  <a:gd name="T9" fmla="*/ 8 h 15"/>
                  <a:gd name="T10" fmla="*/ 3 w 15"/>
                  <a:gd name="T11" fmla="*/ 8 h 15"/>
                  <a:gd name="T12" fmla="*/ 3 w 15"/>
                  <a:gd name="T13" fmla="*/ 8 h 15"/>
                  <a:gd name="T14" fmla="*/ 0 w 15"/>
                  <a:gd name="T15" fmla="*/ 9 h 15"/>
                  <a:gd name="T16" fmla="*/ 2 w 15"/>
                  <a:gd name="T17" fmla="*/ 7 h 15"/>
                  <a:gd name="T18" fmla="*/ 2 w 15"/>
                  <a:gd name="T19" fmla="*/ 6 h 15"/>
                  <a:gd name="T20" fmla="*/ 2 w 15"/>
                  <a:gd name="T21" fmla="*/ 6 h 15"/>
                  <a:gd name="T22" fmla="*/ 2 w 15"/>
                  <a:gd name="T23" fmla="*/ 4 h 15"/>
                  <a:gd name="T24" fmla="*/ 3 w 15"/>
                  <a:gd name="T25" fmla="*/ 3 h 15"/>
                  <a:gd name="T26" fmla="*/ 4 w 15"/>
                  <a:gd name="T27" fmla="*/ 3 h 15"/>
                  <a:gd name="T28" fmla="*/ 4 w 15"/>
                  <a:gd name="T29" fmla="*/ 2 h 15"/>
                  <a:gd name="T30" fmla="*/ 6 w 15"/>
                  <a:gd name="T31" fmla="*/ 3 h 15"/>
                  <a:gd name="T32" fmla="*/ 7 w 15"/>
                  <a:gd name="T33" fmla="*/ 4 h 15"/>
                  <a:gd name="T34" fmla="*/ 13 w 15"/>
                  <a:gd name="T35" fmla="*/ 0 h 15"/>
                  <a:gd name="T36" fmla="*/ 13 w 15"/>
                  <a:gd name="T37" fmla="*/ 1 h 15"/>
                  <a:gd name="T38" fmla="*/ 14 w 15"/>
                  <a:gd name="T39" fmla="*/ 2 h 15"/>
                  <a:gd name="T40" fmla="*/ 13 w 15"/>
                  <a:gd name="T41" fmla="*/ 6 h 15"/>
                  <a:gd name="T42" fmla="*/ 9 w 15"/>
                  <a:gd name="T43" fmla="*/ 7 h 15"/>
                  <a:gd name="T44" fmla="*/ 9 w 15"/>
                  <a:gd name="T45" fmla="*/ 7 h 15"/>
                  <a:gd name="T46" fmla="*/ 12 w 15"/>
                  <a:gd name="T47" fmla="*/ 10 h 15"/>
                  <a:gd name="T48" fmla="*/ 11 w 15"/>
                  <a:gd name="T49" fmla="*/ 10 h 15"/>
                  <a:gd name="T50" fmla="*/ 10 w 15"/>
                  <a:gd name="T51" fmla="*/ 11 h 15"/>
                  <a:gd name="T52" fmla="*/ 10 w 15"/>
                  <a:gd name="T53" fmla="*/ 12 h 15"/>
                  <a:gd name="T54" fmla="*/ 8 w 15"/>
                  <a:gd name="T55" fmla="*/ 12 h 15"/>
                  <a:gd name="T56" fmla="*/ 8 w 15"/>
                  <a:gd name="T57" fmla="*/ 12 h 15"/>
                  <a:gd name="T58" fmla="*/ 7 w 15"/>
                  <a:gd name="T59" fmla="*/ 14 h 15"/>
                  <a:gd name="T60" fmla="*/ 4 w 15"/>
                  <a:gd name="T61" fmla="*/ 15 h 15"/>
                  <a:gd name="T62" fmla="*/ 5 w 15"/>
                  <a:gd name="T63" fmla="*/ 6 h 15"/>
                  <a:gd name="T64" fmla="*/ 4 w 15"/>
                  <a:gd name="T65" fmla="*/ 7 h 15"/>
                  <a:gd name="T66" fmla="*/ 4 w 15"/>
                  <a:gd name="T67" fmla="*/ 9 h 15"/>
                  <a:gd name="T68" fmla="*/ 3 w 15"/>
                  <a:gd name="T69" fmla="*/ 13 h 15"/>
                  <a:gd name="T70" fmla="*/ 4 w 15"/>
                  <a:gd name="T71" fmla="*/ 13 h 15"/>
                  <a:gd name="T72" fmla="*/ 4 w 15"/>
                  <a:gd name="T73" fmla="*/ 13 h 15"/>
                  <a:gd name="T74" fmla="*/ 4 w 15"/>
                  <a:gd name="T75" fmla="*/ 13 h 15"/>
                  <a:gd name="T76" fmla="*/ 5 w 15"/>
                  <a:gd name="T77" fmla="*/ 13 h 15"/>
                  <a:gd name="T78" fmla="*/ 7 w 15"/>
                  <a:gd name="T79" fmla="*/ 11 h 15"/>
                  <a:gd name="T80" fmla="*/ 8 w 15"/>
                  <a:gd name="T81" fmla="*/ 11 h 15"/>
                  <a:gd name="T82" fmla="*/ 9 w 15"/>
                  <a:gd name="T83" fmla="*/ 11 h 15"/>
                  <a:gd name="T84" fmla="*/ 9 w 15"/>
                  <a:gd name="T85" fmla="*/ 10 h 15"/>
                  <a:gd name="T86" fmla="*/ 10 w 15"/>
                  <a:gd name="T87" fmla="*/ 10 h 15"/>
                  <a:gd name="T88" fmla="*/ 7 w 15"/>
                  <a:gd name="T89" fmla="*/ 6 h 15"/>
                  <a:gd name="T90" fmla="*/ 8 w 15"/>
                  <a:gd name="T91" fmla="*/ 6 h 15"/>
                  <a:gd name="T92" fmla="*/ 9 w 15"/>
                  <a:gd name="T93" fmla="*/ 6 h 15"/>
                  <a:gd name="T94" fmla="*/ 12 w 15"/>
                  <a:gd name="T95" fmla="*/ 5 h 15"/>
                  <a:gd name="T96" fmla="*/ 12 w 15"/>
                  <a:gd name="T97" fmla="*/ 2 h 15"/>
                  <a:gd name="T98" fmla="*/ 12 w 15"/>
                  <a:gd name="T99" fmla="*/ 2 h 15"/>
                  <a:gd name="T100" fmla="*/ 7 w 15"/>
                  <a:gd name="T101" fmla="*/ 5 h 15"/>
                  <a:gd name="T102" fmla="*/ 5 w 15"/>
                  <a:gd name="T103" fmla="*/ 4 h 15"/>
                  <a:gd name="T104" fmla="*/ 5 w 15"/>
                  <a:gd name="T105" fmla="*/ 4 h 15"/>
                  <a:gd name="T106" fmla="*/ 5 w 15"/>
                  <a:gd name="T107" fmla="*/ 4 h 15"/>
                  <a:gd name="T108" fmla="*/ 5 w 15"/>
                  <a:gd name="T109" fmla="*/ 5 h 15"/>
                  <a:gd name="T110" fmla="*/ 4 w 15"/>
                  <a:gd name="T111" fmla="*/ 5 h 15"/>
                  <a:gd name="T112" fmla="*/ 3 w 15"/>
                  <a:gd name="T113" fmla="*/ 5 h 15"/>
                  <a:gd name="T114" fmla="*/ 3 w 15"/>
                  <a:gd name="T115" fmla="*/ 5 h 15"/>
                  <a:gd name="T116" fmla="*/ 3 w 15"/>
                  <a:gd name="T117" fmla="*/ 5 h 15"/>
                  <a:gd name="T118" fmla="*/ 4 w 15"/>
                  <a:gd name="T119" fmla="*/ 6 h 15"/>
                  <a:gd name="T120" fmla="*/ 4 w 15"/>
                  <a:gd name="T121" fmla="*/ 6 h 15"/>
                  <a:gd name="T122" fmla="*/ 5 w 15"/>
                  <a:gd name="T12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" h="15"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2" y="13"/>
                      <a:pt x="2" y="11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4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2"/>
                      <a:pt x="14" y="2"/>
                    </a:cubicBezTo>
                    <a:cubicBezTo>
                      <a:pt x="14" y="3"/>
                      <a:pt x="15" y="5"/>
                      <a:pt x="13" y="6"/>
                    </a:cubicBezTo>
                    <a:cubicBezTo>
                      <a:pt x="13" y="7"/>
                      <a:pt x="11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1"/>
                      <a:pt x="10" y="11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9" y="12"/>
                      <a:pt x="9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6" y="14"/>
                      <a:pt x="6" y="15"/>
                      <a:pt x="4" y="15"/>
                    </a:cubicBezTo>
                    <a:close/>
                    <a:moveTo>
                      <a:pt x="5" y="6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10"/>
                      <a:pt x="3" y="12"/>
                      <a:pt x="3" y="13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7" y="11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9" y="10"/>
                      <a:pt x="10" y="10"/>
                      <a:pt x="10" y="10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10" y="6"/>
                      <a:pt x="12" y="6"/>
                      <a:pt x="12" y="5"/>
                    </a:cubicBezTo>
                    <a:cubicBezTo>
                      <a:pt x="13" y="4"/>
                      <a:pt x="13" y="4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79" name="Freeform 435"/>
              <p:cNvSpPr/>
              <p:nvPr/>
            </p:nvSpPr>
            <p:spPr bwMode="auto">
              <a:xfrm>
                <a:off x="4061" y="2164"/>
                <a:ext cx="12" cy="11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3 h 5"/>
                  <a:gd name="T4" fmla="*/ 2 w 5"/>
                  <a:gd name="T5" fmla="*/ 0 h 5"/>
                  <a:gd name="T6" fmla="*/ 3 w 5"/>
                  <a:gd name="T7" fmla="*/ 3 h 5"/>
                  <a:gd name="T8" fmla="*/ 4 w 5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2" y="5"/>
                      <a:pt x="1" y="3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3" y="3"/>
                    </a:cubicBezTo>
                    <a:cubicBezTo>
                      <a:pt x="4" y="3"/>
                      <a:pt x="4" y="4"/>
                      <a:pt x="4" y="5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0" name="Freeform 436"/>
              <p:cNvSpPr>
                <a:spLocks noEditPoints="1"/>
              </p:cNvSpPr>
              <p:nvPr/>
            </p:nvSpPr>
            <p:spPr bwMode="auto">
              <a:xfrm>
                <a:off x="4057" y="2164"/>
                <a:ext cx="16" cy="14"/>
              </a:xfrm>
              <a:custGeom>
                <a:avLst/>
                <a:gdLst>
                  <a:gd name="T0" fmla="*/ 6 w 7"/>
                  <a:gd name="T1" fmla="*/ 6 h 6"/>
                  <a:gd name="T2" fmla="*/ 3 w 7"/>
                  <a:gd name="T3" fmla="*/ 5 h 6"/>
                  <a:gd name="T4" fmla="*/ 1 w 7"/>
                  <a:gd name="T5" fmla="*/ 4 h 6"/>
                  <a:gd name="T6" fmla="*/ 0 w 7"/>
                  <a:gd name="T7" fmla="*/ 4 h 6"/>
                  <a:gd name="T8" fmla="*/ 1 w 7"/>
                  <a:gd name="T9" fmla="*/ 3 h 6"/>
                  <a:gd name="T10" fmla="*/ 1 w 7"/>
                  <a:gd name="T11" fmla="*/ 2 h 6"/>
                  <a:gd name="T12" fmla="*/ 4 w 7"/>
                  <a:gd name="T13" fmla="*/ 0 h 6"/>
                  <a:gd name="T14" fmla="*/ 6 w 7"/>
                  <a:gd name="T15" fmla="*/ 1 h 6"/>
                  <a:gd name="T16" fmla="*/ 6 w 7"/>
                  <a:gd name="T17" fmla="*/ 3 h 6"/>
                  <a:gd name="T18" fmla="*/ 7 w 7"/>
                  <a:gd name="T19" fmla="*/ 5 h 6"/>
                  <a:gd name="T20" fmla="*/ 7 w 7"/>
                  <a:gd name="T21" fmla="*/ 5 h 6"/>
                  <a:gd name="T22" fmla="*/ 6 w 7"/>
                  <a:gd name="T23" fmla="*/ 6 h 6"/>
                  <a:gd name="T24" fmla="*/ 6 w 7"/>
                  <a:gd name="T25" fmla="*/ 6 h 6"/>
                  <a:gd name="T26" fmla="*/ 4 w 7"/>
                  <a:gd name="T27" fmla="*/ 3 h 6"/>
                  <a:gd name="T28" fmla="*/ 4 w 7"/>
                  <a:gd name="T29" fmla="*/ 4 h 6"/>
                  <a:gd name="T30" fmla="*/ 5 w 7"/>
                  <a:gd name="T31" fmla="*/ 4 h 6"/>
                  <a:gd name="T32" fmla="*/ 4 w 7"/>
                  <a:gd name="T33" fmla="*/ 3 h 6"/>
                  <a:gd name="T34" fmla="*/ 3 w 7"/>
                  <a:gd name="T35" fmla="*/ 3 h 6"/>
                  <a:gd name="T36" fmla="*/ 3 w 7"/>
                  <a:gd name="T37" fmla="*/ 3 h 6"/>
                  <a:gd name="T38" fmla="*/ 4 w 7"/>
                  <a:gd name="T39" fmla="*/ 2 h 6"/>
                  <a:gd name="T40" fmla="*/ 5 w 7"/>
                  <a:gd name="T41" fmla="*/ 1 h 6"/>
                  <a:gd name="T42" fmla="*/ 4 w 7"/>
                  <a:gd name="T43" fmla="*/ 1 h 6"/>
                  <a:gd name="T44" fmla="*/ 3 w 7"/>
                  <a:gd name="T4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" h="6">
                    <a:moveTo>
                      <a:pt x="6" y="6"/>
                    </a:move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6" y="3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3"/>
                      <a:pt x="4" y="3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1" name="Freeform 437"/>
              <p:cNvSpPr/>
              <p:nvPr/>
            </p:nvSpPr>
            <p:spPr bwMode="auto">
              <a:xfrm>
                <a:off x="3988" y="2128"/>
                <a:ext cx="9" cy="14"/>
              </a:xfrm>
              <a:custGeom>
                <a:avLst/>
                <a:gdLst>
                  <a:gd name="T0" fmla="*/ 1 w 4"/>
                  <a:gd name="T1" fmla="*/ 6 h 6"/>
                  <a:gd name="T2" fmla="*/ 0 w 4"/>
                  <a:gd name="T3" fmla="*/ 6 h 6"/>
                  <a:gd name="T4" fmla="*/ 4 w 4"/>
                  <a:gd name="T5" fmla="*/ 1 h 6"/>
                  <a:gd name="T6" fmla="*/ 1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1" y="6"/>
                    </a:moveTo>
                    <a:cubicBezTo>
                      <a:pt x="1" y="6"/>
                      <a:pt x="1" y="6"/>
                      <a:pt x="0" y="6"/>
                    </a:cubicBezTo>
                    <a:cubicBezTo>
                      <a:pt x="1" y="4"/>
                      <a:pt x="2" y="0"/>
                      <a:pt x="4" y="1"/>
                    </a:cubicBezTo>
                    <a:cubicBezTo>
                      <a:pt x="4" y="3"/>
                      <a:pt x="3" y="4"/>
                      <a:pt x="1" y="6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2" name="Freeform 438"/>
              <p:cNvSpPr>
                <a:spLocks noEditPoints="1"/>
              </p:cNvSpPr>
              <p:nvPr/>
            </p:nvSpPr>
            <p:spPr bwMode="auto">
              <a:xfrm>
                <a:off x="3986" y="2128"/>
                <a:ext cx="14" cy="17"/>
              </a:xfrm>
              <a:custGeom>
                <a:avLst/>
                <a:gdLst>
                  <a:gd name="T0" fmla="*/ 1 w 6"/>
                  <a:gd name="T1" fmla="*/ 7 h 7"/>
                  <a:gd name="T2" fmla="*/ 0 w 6"/>
                  <a:gd name="T3" fmla="*/ 6 h 7"/>
                  <a:gd name="T4" fmla="*/ 0 w 6"/>
                  <a:gd name="T5" fmla="*/ 6 h 7"/>
                  <a:gd name="T6" fmla="*/ 0 w 6"/>
                  <a:gd name="T7" fmla="*/ 5 h 7"/>
                  <a:gd name="T8" fmla="*/ 1 w 6"/>
                  <a:gd name="T9" fmla="*/ 4 h 7"/>
                  <a:gd name="T10" fmla="*/ 4 w 6"/>
                  <a:gd name="T11" fmla="*/ 0 h 7"/>
                  <a:gd name="T12" fmla="*/ 5 w 6"/>
                  <a:gd name="T13" fmla="*/ 0 h 7"/>
                  <a:gd name="T14" fmla="*/ 5 w 6"/>
                  <a:gd name="T15" fmla="*/ 0 h 7"/>
                  <a:gd name="T16" fmla="*/ 5 w 6"/>
                  <a:gd name="T17" fmla="*/ 1 h 7"/>
                  <a:gd name="T18" fmla="*/ 3 w 6"/>
                  <a:gd name="T19" fmla="*/ 6 h 7"/>
                  <a:gd name="T20" fmla="*/ 2 w 6"/>
                  <a:gd name="T21" fmla="*/ 6 h 7"/>
                  <a:gd name="T22" fmla="*/ 1 w 6"/>
                  <a:gd name="T23" fmla="*/ 7 h 7"/>
                  <a:gd name="T24" fmla="*/ 4 w 6"/>
                  <a:gd name="T25" fmla="*/ 1 h 7"/>
                  <a:gd name="T26" fmla="*/ 2 w 6"/>
                  <a:gd name="T27" fmla="*/ 5 h 7"/>
                  <a:gd name="T28" fmla="*/ 2 w 6"/>
                  <a:gd name="T29" fmla="*/ 5 h 7"/>
                  <a:gd name="T30" fmla="*/ 2 w 6"/>
                  <a:gd name="T31" fmla="*/ 5 h 7"/>
                  <a:gd name="T32" fmla="*/ 4 w 6"/>
                  <a:gd name="T3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7">
                    <a:moveTo>
                      <a:pt x="1" y="7"/>
                    </a:moveTo>
                    <a:cubicBezTo>
                      <a:pt x="1" y="7"/>
                      <a:pt x="1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" y="2"/>
                      <a:pt x="2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5" y="4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1" y="7"/>
                    </a:cubicBezTo>
                    <a:close/>
                    <a:moveTo>
                      <a:pt x="4" y="1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4" y="3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3" name="Freeform 439"/>
              <p:cNvSpPr/>
              <p:nvPr/>
            </p:nvSpPr>
            <p:spPr bwMode="auto">
              <a:xfrm>
                <a:off x="4095" y="2199"/>
                <a:ext cx="49" cy="57"/>
              </a:xfrm>
              <a:custGeom>
                <a:avLst/>
                <a:gdLst>
                  <a:gd name="T0" fmla="*/ 3 w 21"/>
                  <a:gd name="T1" fmla="*/ 24 h 24"/>
                  <a:gd name="T2" fmla="*/ 8 w 21"/>
                  <a:gd name="T3" fmla="*/ 23 h 24"/>
                  <a:gd name="T4" fmla="*/ 9 w 21"/>
                  <a:gd name="T5" fmla="*/ 21 h 24"/>
                  <a:gd name="T6" fmla="*/ 12 w 21"/>
                  <a:gd name="T7" fmla="*/ 20 h 24"/>
                  <a:gd name="T8" fmla="*/ 15 w 21"/>
                  <a:gd name="T9" fmla="*/ 16 h 24"/>
                  <a:gd name="T10" fmla="*/ 17 w 21"/>
                  <a:gd name="T11" fmla="*/ 13 h 24"/>
                  <a:gd name="T12" fmla="*/ 20 w 21"/>
                  <a:gd name="T13" fmla="*/ 9 h 24"/>
                  <a:gd name="T14" fmla="*/ 18 w 21"/>
                  <a:gd name="T15" fmla="*/ 6 h 24"/>
                  <a:gd name="T16" fmla="*/ 14 w 21"/>
                  <a:gd name="T17" fmla="*/ 3 h 24"/>
                  <a:gd name="T18" fmla="*/ 10 w 21"/>
                  <a:gd name="T19" fmla="*/ 1 h 24"/>
                  <a:gd name="T20" fmla="*/ 9 w 21"/>
                  <a:gd name="T21" fmla="*/ 4 h 24"/>
                  <a:gd name="T22" fmla="*/ 9 w 21"/>
                  <a:gd name="T23" fmla="*/ 7 h 24"/>
                  <a:gd name="T24" fmla="*/ 10 w 21"/>
                  <a:gd name="T25" fmla="*/ 10 h 24"/>
                  <a:gd name="T26" fmla="*/ 7 w 21"/>
                  <a:gd name="T27" fmla="*/ 15 h 24"/>
                  <a:gd name="T28" fmla="*/ 0 w 21"/>
                  <a:gd name="T29" fmla="*/ 17 h 24"/>
                  <a:gd name="T30" fmla="*/ 3 w 21"/>
                  <a:gd name="T3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" h="24">
                    <a:moveTo>
                      <a:pt x="3" y="24"/>
                    </a:moveTo>
                    <a:cubicBezTo>
                      <a:pt x="4" y="24"/>
                      <a:pt x="7" y="24"/>
                      <a:pt x="8" y="23"/>
                    </a:cubicBezTo>
                    <a:cubicBezTo>
                      <a:pt x="8" y="23"/>
                      <a:pt x="9" y="21"/>
                      <a:pt x="9" y="21"/>
                    </a:cubicBezTo>
                    <a:cubicBezTo>
                      <a:pt x="10" y="20"/>
                      <a:pt x="11" y="21"/>
                      <a:pt x="12" y="20"/>
                    </a:cubicBezTo>
                    <a:cubicBezTo>
                      <a:pt x="12" y="18"/>
                      <a:pt x="15" y="18"/>
                      <a:pt x="15" y="16"/>
                    </a:cubicBezTo>
                    <a:cubicBezTo>
                      <a:pt x="15" y="15"/>
                      <a:pt x="15" y="12"/>
                      <a:pt x="17" y="13"/>
                    </a:cubicBezTo>
                    <a:cubicBezTo>
                      <a:pt x="18" y="12"/>
                      <a:pt x="20" y="11"/>
                      <a:pt x="20" y="9"/>
                    </a:cubicBezTo>
                    <a:cubicBezTo>
                      <a:pt x="21" y="7"/>
                      <a:pt x="20" y="8"/>
                      <a:pt x="18" y="6"/>
                    </a:cubicBezTo>
                    <a:cubicBezTo>
                      <a:pt x="17" y="4"/>
                      <a:pt x="15" y="4"/>
                      <a:pt x="14" y="3"/>
                    </a:cubicBezTo>
                    <a:cubicBezTo>
                      <a:pt x="12" y="2"/>
                      <a:pt x="12" y="0"/>
                      <a:pt x="10" y="1"/>
                    </a:cubicBezTo>
                    <a:cubicBezTo>
                      <a:pt x="11" y="3"/>
                      <a:pt x="9" y="2"/>
                      <a:pt x="9" y="4"/>
                    </a:cubicBezTo>
                    <a:cubicBezTo>
                      <a:pt x="9" y="5"/>
                      <a:pt x="8" y="7"/>
                      <a:pt x="9" y="7"/>
                    </a:cubicBezTo>
                    <a:cubicBezTo>
                      <a:pt x="9" y="8"/>
                      <a:pt x="10" y="9"/>
                      <a:pt x="10" y="10"/>
                    </a:cubicBezTo>
                    <a:cubicBezTo>
                      <a:pt x="9" y="11"/>
                      <a:pt x="9" y="14"/>
                      <a:pt x="7" y="15"/>
                    </a:cubicBezTo>
                    <a:cubicBezTo>
                      <a:pt x="5" y="16"/>
                      <a:pt x="2" y="17"/>
                      <a:pt x="0" y="17"/>
                    </a:cubicBezTo>
                    <a:cubicBezTo>
                      <a:pt x="1" y="20"/>
                      <a:pt x="2" y="22"/>
                      <a:pt x="3" y="24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4" name="Freeform 440"/>
              <p:cNvSpPr>
                <a:spLocks noEditPoints="1"/>
              </p:cNvSpPr>
              <p:nvPr/>
            </p:nvSpPr>
            <p:spPr bwMode="auto">
              <a:xfrm>
                <a:off x="4092" y="2199"/>
                <a:ext cx="52" cy="60"/>
              </a:xfrm>
              <a:custGeom>
                <a:avLst/>
                <a:gdLst>
                  <a:gd name="T0" fmla="*/ 2 w 22"/>
                  <a:gd name="T1" fmla="*/ 23 h 25"/>
                  <a:gd name="T2" fmla="*/ 0 w 22"/>
                  <a:gd name="T3" fmla="*/ 17 h 25"/>
                  <a:gd name="T4" fmla="*/ 8 w 22"/>
                  <a:gd name="T5" fmla="*/ 14 h 25"/>
                  <a:gd name="T6" fmla="*/ 10 w 22"/>
                  <a:gd name="T7" fmla="*/ 10 h 25"/>
                  <a:gd name="T8" fmla="*/ 9 w 22"/>
                  <a:gd name="T9" fmla="*/ 8 h 25"/>
                  <a:gd name="T10" fmla="*/ 9 w 22"/>
                  <a:gd name="T11" fmla="*/ 4 h 25"/>
                  <a:gd name="T12" fmla="*/ 10 w 22"/>
                  <a:gd name="T13" fmla="*/ 1 h 25"/>
                  <a:gd name="T14" fmla="*/ 11 w 22"/>
                  <a:gd name="T15" fmla="*/ 0 h 25"/>
                  <a:gd name="T16" fmla="*/ 14 w 22"/>
                  <a:gd name="T17" fmla="*/ 1 h 25"/>
                  <a:gd name="T18" fmla="*/ 16 w 22"/>
                  <a:gd name="T19" fmla="*/ 3 h 25"/>
                  <a:gd name="T20" fmla="*/ 21 w 22"/>
                  <a:gd name="T21" fmla="*/ 6 h 25"/>
                  <a:gd name="T22" fmla="*/ 20 w 22"/>
                  <a:gd name="T23" fmla="*/ 13 h 25"/>
                  <a:gd name="T24" fmla="*/ 18 w 22"/>
                  <a:gd name="T25" fmla="*/ 14 h 25"/>
                  <a:gd name="T26" fmla="*/ 17 w 22"/>
                  <a:gd name="T27" fmla="*/ 14 h 25"/>
                  <a:gd name="T28" fmla="*/ 15 w 22"/>
                  <a:gd name="T29" fmla="*/ 19 h 25"/>
                  <a:gd name="T30" fmla="*/ 11 w 22"/>
                  <a:gd name="T31" fmla="*/ 21 h 25"/>
                  <a:gd name="T32" fmla="*/ 10 w 22"/>
                  <a:gd name="T33" fmla="*/ 22 h 25"/>
                  <a:gd name="T34" fmla="*/ 6 w 22"/>
                  <a:gd name="T35" fmla="*/ 24 h 25"/>
                  <a:gd name="T36" fmla="*/ 3 w 22"/>
                  <a:gd name="T37" fmla="*/ 25 h 25"/>
                  <a:gd name="T38" fmla="*/ 4 w 22"/>
                  <a:gd name="T39" fmla="*/ 23 h 25"/>
                  <a:gd name="T40" fmla="*/ 6 w 22"/>
                  <a:gd name="T41" fmla="*/ 23 h 25"/>
                  <a:gd name="T42" fmla="*/ 9 w 22"/>
                  <a:gd name="T43" fmla="*/ 22 h 25"/>
                  <a:gd name="T44" fmla="*/ 11 w 22"/>
                  <a:gd name="T45" fmla="*/ 20 h 25"/>
                  <a:gd name="T46" fmla="*/ 14 w 22"/>
                  <a:gd name="T47" fmla="*/ 18 h 25"/>
                  <a:gd name="T48" fmla="*/ 16 w 22"/>
                  <a:gd name="T49" fmla="*/ 13 h 25"/>
                  <a:gd name="T50" fmla="*/ 19 w 22"/>
                  <a:gd name="T51" fmla="*/ 12 h 25"/>
                  <a:gd name="T52" fmla="*/ 20 w 22"/>
                  <a:gd name="T53" fmla="*/ 7 h 25"/>
                  <a:gd name="T54" fmla="*/ 15 w 22"/>
                  <a:gd name="T55" fmla="*/ 4 h 25"/>
                  <a:gd name="T56" fmla="*/ 13 w 22"/>
                  <a:gd name="T57" fmla="*/ 2 h 25"/>
                  <a:gd name="T58" fmla="*/ 11 w 22"/>
                  <a:gd name="T59" fmla="*/ 4 h 25"/>
                  <a:gd name="T60" fmla="*/ 10 w 22"/>
                  <a:gd name="T61" fmla="*/ 5 h 25"/>
                  <a:gd name="T62" fmla="*/ 11 w 22"/>
                  <a:gd name="T63" fmla="*/ 8 h 25"/>
                  <a:gd name="T64" fmla="*/ 11 w 22"/>
                  <a:gd name="T65" fmla="*/ 11 h 25"/>
                  <a:gd name="T66" fmla="*/ 2 w 22"/>
                  <a:gd name="T6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25">
                    <a:moveTo>
                      <a:pt x="3" y="25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" y="21"/>
                      <a:pt x="1" y="20"/>
                      <a:pt x="0" y="18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3" y="16"/>
                      <a:pt x="6" y="15"/>
                      <a:pt x="8" y="14"/>
                    </a:cubicBezTo>
                    <a:cubicBezTo>
                      <a:pt x="9" y="14"/>
                      <a:pt x="9" y="12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6"/>
                      <a:pt x="9" y="5"/>
                    </a:cubicBezTo>
                    <a:cubicBezTo>
                      <a:pt x="9" y="5"/>
                      <a:pt x="9" y="4"/>
                      <a:pt x="9" y="4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3" y="0"/>
                      <a:pt x="13" y="1"/>
                      <a:pt x="14" y="1"/>
                    </a:cubicBezTo>
                    <a:cubicBezTo>
                      <a:pt x="14" y="2"/>
                      <a:pt x="14" y="2"/>
                      <a:pt x="15" y="2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7" y="3"/>
                      <a:pt x="19" y="4"/>
                      <a:pt x="20" y="5"/>
                    </a:cubicBezTo>
                    <a:cubicBezTo>
                      <a:pt x="20" y="6"/>
                      <a:pt x="21" y="6"/>
                      <a:pt x="21" y="6"/>
                    </a:cubicBezTo>
                    <a:cubicBezTo>
                      <a:pt x="22" y="7"/>
                      <a:pt x="22" y="8"/>
                      <a:pt x="22" y="10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19" y="13"/>
                      <a:pt x="19" y="14"/>
                      <a:pt x="19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5"/>
                      <a:pt x="17" y="16"/>
                    </a:cubicBezTo>
                    <a:cubicBezTo>
                      <a:pt x="17" y="18"/>
                      <a:pt x="16" y="18"/>
                      <a:pt x="15" y="19"/>
                    </a:cubicBezTo>
                    <a:cubicBezTo>
                      <a:pt x="14" y="19"/>
                      <a:pt x="14" y="20"/>
                      <a:pt x="13" y="20"/>
                    </a:cubicBezTo>
                    <a:cubicBezTo>
                      <a:pt x="13" y="21"/>
                      <a:pt x="12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3"/>
                      <a:pt x="10" y="23"/>
                      <a:pt x="9" y="24"/>
                    </a:cubicBezTo>
                    <a:cubicBezTo>
                      <a:pt x="8" y="24"/>
                      <a:pt x="8" y="24"/>
                      <a:pt x="6" y="24"/>
                    </a:cubicBezTo>
                    <a:cubicBezTo>
                      <a:pt x="5" y="24"/>
                      <a:pt x="4" y="25"/>
                      <a:pt x="4" y="25"/>
                    </a:cubicBezTo>
                    <a:lnTo>
                      <a:pt x="3" y="25"/>
                    </a:lnTo>
                    <a:close/>
                    <a:moveTo>
                      <a:pt x="2" y="18"/>
                    </a:moveTo>
                    <a:cubicBezTo>
                      <a:pt x="2" y="19"/>
                      <a:pt x="3" y="21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5" y="23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1"/>
                      <a:pt x="9" y="21"/>
                      <a:pt x="10" y="20"/>
                    </a:cubicBezTo>
                    <a:cubicBezTo>
                      <a:pt x="10" y="20"/>
                      <a:pt x="11" y="20"/>
                      <a:pt x="11" y="20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19"/>
                      <a:pt x="13" y="18"/>
                      <a:pt x="14" y="18"/>
                    </a:cubicBezTo>
                    <a:cubicBezTo>
                      <a:pt x="15" y="17"/>
                      <a:pt x="15" y="17"/>
                      <a:pt x="15" y="16"/>
                    </a:cubicBezTo>
                    <a:cubicBezTo>
                      <a:pt x="15" y="16"/>
                      <a:pt x="15" y="14"/>
                      <a:pt x="16" y="13"/>
                    </a:cubicBezTo>
                    <a:cubicBezTo>
                      <a:pt x="17" y="13"/>
                      <a:pt x="17" y="12"/>
                      <a:pt x="18" y="13"/>
                    </a:cubicBezTo>
                    <a:cubicBezTo>
                      <a:pt x="18" y="12"/>
                      <a:pt x="18" y="12"/>
                      <a:pt x="19" y="12"/>
                    </a:cubicBezTo>
                    <a:cubicBezTo>
                      <a:pt x="19" y="11"/>
                      <a:pt x="20" y="10"/>
                      <a:pt x="20" y="9"/>
                    </a:cubicBezTo>
                    <a:cubicBezTo>
                      <a:pt x="21" y="8"/>
                      <a:pt x="21" y="8"/>
                      <a:pt x="20" y="7"/>
                    </a:cubicBezTo>
                    <a:cubicBezTo>
                      <a:pt x="20" y="7"/>
                      <a:pt x="19" y="7"/>
                      <a:pt x="19" y="6"/>
                    </a:cubicBezTo>
                    <a:cubicBezTo>
                      <a:pt x="18" y="5"/>
                      <a:pt x="17" y="5"/>
                      <a:pt x="15" y="4"/>
                    </a:cubicBezTo>
                    <a:cubicBezTo>
                      <a:pt x="15" y="4"/>
                      <a:pt x="15" y="4"/>
                      <a:pt x="14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2" y="2"/>
                      <a:pt x="12" y="1"/>
                      <a:pt x="12" y="1"/>
                    </a:cubicBezTo>
                    <a:cubicBezTo>
                      <a:pt x="12" y="3"/>
                      <a:pt x="12" y="3"/>
                      <a:pt x="11" y="4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6"/>
                      <a:pt x="10" y="7"/>
                      <a:pt x="10" y="7"/>
                    </a:cubicBezTo>
                    <a:cubicBezTo>
                      <a:pt x="10" y="7"/>
                      <a:pt x="10" y="7"/>
                      <a:pt x="11" y="8"/>
                    </a:cubicBezTo>
                    <a:cubicBezTo>
                      <a:pt x="11" y="8"/>
                      <a:pt x="12" y="9"/>
                      <a:pt x="11" y="10"/>
                    </a:cubicBezTo>
                    <a:cubicBezTo>
                      <a:pt x="11" y="10"/>
                      <a:pt x="11" y="11"/>
                      <a:pt x="11" y="11"/>
                    </a:cubicBezTo>
                    <a:cubicBezTo>
                      <a:pt x="10" y="13"/>
                      <a:pt x="10" y="15"/>
                      <a:pt x="8" y="16"/>
                    </a:cubicBezTo>
                    <a:cubicBezTo>
                      <a:pt x="6" y="16"/>
                      <a:pt x="4" y="17"/>
                      <a:pt x="2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5" name="Freeform 441"/>
              <p:cNvSpPr/>
              <p:nvPr/>
            </p:nvSpPr>
            <p:spPr bwMode="auto">
              <a:xfrm>
                <a:off x="4118" y="2192"/>
                <a:ext cx="3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6" name="Freeform 442"/>
              <p:cNvSpPr/>
              <p:nvPr/>
            </p:nvSpPr>
            <p:spPr bwMode="auto">
              <a:xfrm>
                <a:off x="4118" y="2187"/>
                <a:ext cx="5" cy="12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4 h 5"/>
                  <a:gd name="T4" fmla="*/ 0 w 2"/>
                  <a:gd name="T5" fmla="*/ 3 h 5"/>
                  <a:gd name="T6" fmla="*/ 1 w 2"/>
                  <a:gd name="T7" fmla="*/ 1 h 5"/>
                  <a:gd name="T8" fmla="*/ 2 w 2"/>
                  <a:gd name="T9" fmla="*/ 0 h 5"/>
                  <a:gd name="T10" fmla="*/ 2 w 2"/>
                  <a:gd name="T11" fmla="*/ 2 h 5"/>
                  <a:gd name="T12" fmla="*/ 2 w 2"/>
                  <a:gd name="T13" fmla="*/ 2 h 5"/>
                  <a:gd name="T14" fmla="*/ 2 w 2"/>
                  <a:gd name="T15" fmla="*/ 4 h 5"/>
                  <a:gd name="T16" fmla="*/ 2 w 2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7" name="Freeform 443"/>
              <p:cNvSpPr/>
              <p:nvPr/>
            </p:nvSpPr>
            <p:spPr bwMode="auto">
              <a:xfrm>
                <a:off x="4152" y="2111"/>
                <a:ext cx="104" cy="98"/>
              </a:xfrm>
              <a:custGeom>
                <a:avLst/>
                <a:gdLst>
                  <a:gd name="T0" fmla="*/ 18 w 44"/>
                  <a:gd name="T1" fmla="*/ 41 h 41"/>
                  <a:gd name="T2" fmla="*/ 14 w 44"/>
                  <a:gd name="T3" fmla="*/ 36 h 41"/>
                  <a:gd name="T4" fmla="*/ 10 w 44"/>
                  <a:gd name="T5" fmla="*/ 36 h 41"/>
                  <a:gd name="T6" fmla="*/ 9 w 44"/>
                  <a:gd name="T7" fmla="*/ 37 h 41"/>
                  <a:gd name="T8" fmla="*/ 7 w 44"/>
                  <a:gd name="T9" fmla="*/ 36 h 41"/>
                  <a:gd name="T10" fmla="*/ 2 w 44"/>
                  <a:gd name="T11" fmla="*/ 36 h 41"/>
                  <a:gd name="T12" fmla="*/ 6 w 44"/>
                  <a:gd name="T13" fmla="*/ 31 h 41"/>
                  <a:gd name="T14" fmla="*/ 3 w 44"/>
                  <a:gd name="T15" fmla="*/ 27 h 41"/>
                  <a:gd name="T16" fmla="*/ 0 w 44"/>
                  <a:gd name="T17" fmla="*/ 23 h 41"/>
                  <a:gd name="T18" fmla="*/ 11 w 44"/>
                  <a:gd name="T19" fmla="*/ 24 h 41"/>
                  <a:gd name="T20" fmla="*/ 14 w 44"/>
                  <a:gd name="T21" fmla="*/ 22 h 41"/>
                  <a:gd name="T22" fmla="*/ 18 w 44"/>
                  <a:gd name="T23" fmla="*/ 18 h 41"/>
                  <a:gd name="T24" fmla="*/ 22 w 44"/>
                  <a:gd name="T25" fmla="*/ 17 h 41"/>
                  <a:gd name="T26" fmla="*/ 22 w 44"/>
                  <a:gd name="T27" fmla="*/ 14 h 41"/>
                  <a:gd name="T28" fmla="*/ 25 w 44"/>
                  <a:gd name="T29" fmla="*/ 12 h 41"/>
                  <a:gd name="T30" fmla="*/ 24 w 44"/>
                  <a:gd name="T31" fmla="*/ 10 h 41"/>
                  <a:gd name="T32" fmla="*/ 27 w 44"/>
                  <a:gd name="T33" fmla="*/ 9 h 41"/>
                  <a:gd name="T34" fmla="*/ 28 w 44"/>
                  <a:gd name="T35" fmla="*/ 5 h 41"/>
                  <a:gd name="T36" fmla="*/ 28 w 44"/>
                  <a:gd name="T37" fmla="*/ 3 h 41"/>
                  <a:gd name="T38" fmla="*/ 32 w 44"/>
                  <a:gd name="T39" fmla="*/ 1 h 41"/>
                  <a:gd name="T40" fmla="*/ 39 w 44"/>
                  <a:gd name="T41" fmla="*/ 1 h 41"/>
                  <a:gd name="T42" fmla="*/ 41 w 44"/>
                  <a:gd name="T43" fmla="*/ 4 h 41"/>
                  <a:gd name="T44" fmla="*/ 44 w 44"/>
                  <a:gd name="T45" fmla="*/ 5 h 41"/>
                  <a:gd name="T46" fmla="*/ 41 w 44"/>
                  <a:gd name="T47" fmla="*/ 8 h 41"/>
                  <a:gd name="T48" fmla="*/ 37 w 44"/>
                  <a:gd name="T49" fmla="*/ 8 h 41"/>
                  <a:gd name="T50" fmla="*/ 35 w 44"/>
                  <a:gd name="T51" fmla="*/ 10 h 41"/>
                  <a:gd name="T52" fmla="*/ 36 w 44"/>
                  <a:gd name="T53" fmla="*/ 15 h 41"/>
                  <a:gd name="T54" fmla="*/ 37 w 44"/>
                  <a:gd name="T55" fmla="*/ 16 h 41"/>
                  <a:gd name="T56" fmla="*/ 36 w 44"/>
                  <a:gd name="T57" fmla="*/ 19 h 41"/>
                  <a:gd name="T58" fmla="*/ 37 w 44"/>
                  <a:gd name="T59" fmla="*/ 19 h 41"/>
                  <a:gd name="T60" fmla="*/ 25 w 44"/>
                  <a:gd name="T61" fmla="*/ 28 h 41"/>
                  <a:gd name="T62" fmla="*/ 22 w 44"/>
                  <a:gd name="T63" fmla="*/ 33 h 41"/>
                  <a:gd name="T64" fmla="*/ 24 w 44"/>
                  <a:gd name="T65" fmla="*/ 34 h 41"/>
                  <a:gd name="T66" fmla="*/ 25 w 44"/>
                  <a:gd name="T67" fmla="*/ 36 h 41"/>
                  <a:gd name="T68" fmla="*/ 25 w 44"/>
                  <a:gd name="T69" fmla="*/ 39 h 41"/>
                  <a:gd name="T70" fmla="*/ 21 w 44"/>
                  <a:gd name="T71" fmla="*/ 39 h 41"/>
                  <a:gd name="T72" fmla="*/ 18 w 44"/>
                  <a:gd name="T7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4" h="41">
                    <a:moveTo>
                      <a:pt x="18" y="41"/>
                    </a:moveTo>
                    <a:cubicBezTo>
                      <a:pt x="16" y="41"/>
                      <a:pt x="16" y="36"/>
                      <a:pt x="14" y="36"/>
                    </a:cubicBezTo>
                    <a:cubicBezTo>
                      <a:pt x="13" y="36"/>
                      <a:pt x="11" y="37"/>
                      <a:pt x="10" y="36"/>
                    </a:cubicBezTo>
                    <a:cubicBezTo>
                      <a:pt x="9" y="36"/>
                      <a:pt x="10" y="37"/>
                      <a:pt x="9" y="37"/>
                    </a:cubicBezTo>
                    <a:cubicBezTo>
                      <a:pt x="9" y="37"/>
                      <a:pt x="8" y="36"/>
                      <a:pt x="7" y="36"/>
                    </a:cubicBezTo>
                    <a:cubicBezTo>
                      <a:pt x="6" y="37"/>
                      <a:pt x="1" y="38"/>
                      <a:pt x="2" y="36"/>
                    </a:cubicBezTo>
                    <a:cubicBezTo>
                      <a:pt x="2" y="33"/>
                      <a:pt x="5" y="33"/>
                      <a:pt x="6" y="31"/>
                    </a:cubicBezTo>
                    <a:cubicBezTo>
                      <a:pt x="4" y="31"/>
                      <a:pt x="5" y="28"/>
                      <a:pt x="3" y="27"/>
                    </a:cubicBezTo>
                    <a:cubicBezTo>
                      <a:pt x="1" y="26"/>
                      <a:pt x="1" y="25"/>
                      <a:pt x="0" y="23"/>
                    </a:cubicBezTo>
                    <a:cubicBezTo>
                      <a:pt x="3" y="24"/>
                      <a:pt x="7" y="25"/>
                      <a:pt x="11" y="24"/>
                    </a:cubicBezTo>
                    <a:cubicBezTo>
                      <a:pt x="12" y="23"/>
                      <a:pt x="14" y="24"/>
                      <a:pt x="14" y="22"/>
                    </a:cubicBezTo>
                    <a:cubicBezTo>
                      <a:pt x="14" y="19"/>
                      <a:pt x="15" y="19"/>
                      <a:pt x="18" y="18"/>
                    </a:cubicBezTo>
                    <a:cubicBezTo>
                      <a:pt x="17" y="16"/>
                      <a:pt x="21" y="18"/>
                      <a:pt x="22" y="17"/>
                    </a:cubicBezTo>
                    <a:cubicBezTo>
                      <a:pt x="22" y="17"/>
                      <a:pt x="22" y="15"/>
                      <a:pt x="22" y="14"/>
                    </a:cubicBezTo>
                    <a:cubicBezTo>
                      <a:pt x="22" y="13"/>
                      <a:pt x="23" y="12"/>
                      <a:pt x="25" y="12"/>
                    </a:cubicBezTo>
                    <a:cubicBezTo>
                      <a:pt x="24" y="11"/>
                      <a:pt x="24" y="11"/>
                      <a:pt x="24" y="10"/>
                    </a:cubicBezTo>
                    <a:cubicBezTo>
                      <a:pt x="24" y="10"/>
                      <a:pt x="28" y="10"/>
                      <a:pt x="27" y="9"/>
                    </a:cubicBezTo>
                    <a:cubicBezTo>
                      <a:pt x="26" y="8"/>
                      <a:pt x="28" y="6"/>
                      <a:pt x="28" y="5"/>
                    </a:cubicBezTo>
                    <a:cubicBezTo>
                      <a:pt x="28" y="4"/>
                      <a:pt x="26" y="4"/>
                      <a:pt x="28" y="3"/>
                    </a:cubicBezTo>
                    <a:cubicBezTo>
                      <a:pt x="29" y="2"/>
                      <a:pt x="30" y="1"/>
                      <a:pt x="32" y="1"/>
                    </a:cubicBezTo>
                    <a:cubicBezTo>
                      <a:pt x="34" y="1"/>
                      <a:pt x="38" y="0"/>
                      <a:pt x="39" y="1"/>
                    </a:cubicBezTo>
                    <a:cubicBezTo>
                      <a:pt x="40" y="2"/>
                      <a:pt x="39" y="4"/>
                      <a:pt x="41" y="4"/>
                    </a:cubicBezTo>
                    <a:cubicBezTo>
                      <a:pt x="41" y="4"/>
                      <a:pt x="43" y="5"/>
                      <a:pt x="44" y="5"/>
                    </a:cubicBezTo>
                    <a:cubicBezTo>
                      <a:pt x="43" y="6"/>
                      <a:pt x="42" y="8"/>
                      <a:pt x="41" y="8"/>
                    </a:cubicBezTo>
                    <a:cubicBezTo>
                      <a:pt x="40" y="7"/>
                      <a:pt x="39" y="8"/>
                      <a:pt x="37" y="8"/>
                    </a:cubicBezTo>
                    <a:cubicBezTo>
                      <a:pt x="35" y="7"/>
                      <a:pt x="32" y="9"/>
                      <a:pt x="35" y="10"/>
                    </a:cubicBezTo>
                    <a:cubicBezTo>
                      <a:pt x="34" y="12"/>
                      <a:pt x="35" y="13"/>
                      <a:pt x="36" y="15"/>
                    </a:cubicBezTo>
                    <a:cubicBezTo>
                      <a:pt x="37" y="16"/>
                      <a:pt x="39" y="15"/>
                      <a:pt x="37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6" y="19"/>
                      <a:pt x="36" y="19"/>
                      <a:pt x="37" y="19"/>
                    </a:cubicBezTo>
                    <a:cubicBezTo>
                      <a:pt x="34" y="20"/>
                      <a:pt x="28" y="33"/>
                      <a:pt x="25" y="28"/>
                    </a:cubicBezTo>
                    <a:cubicBezTo>
                      <a:pt x="24" y="30"/>
                      <a:pt x="22" y="31"/>
                      <a:pt x="22" y="33"/>
                    </a:cubicBezTo>
                    <a:cubicBezTo>
                      <a:pt x="22" y="33"/>
                      <a:pt x="24" y="32"/>
                      <a:pt x="24" y="34"/>
                    </a:cubicBezTo>
                    <a:cubicBezTo>
                      <a:pt x="24" y="36"/>
                      <a:pt x="25" y="34"/>
                      <a:pt x="25" y="36"/>
                    </a:cubicBezTo>
                    <a:cubicBezTo>
                      <a:pt x="26" y="36"/>
                      <a:pt x="27" y="41"/>
                      <a:pt x="25" y="39"/>
                    </a:cubicBezTo>
                    <a:cubicBezTo>
                      <a:pt x="25" y="39"/>
                      <a:pt x="21" y="39"/>
                      <a:pt x="21" y="39"/>
                    </a:cubicBezTo>
                    <a:cubicBezTo>
                      <a:pt x="21" y="41"/>
                      <a:pt x="19" y="41"/>
                      <a:pt x="18" y="4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8" name="Freeform 444"/>
              <p:cNvSpPr>
                <a:spLocks noEditPoints="1"/>
              </p:cNvSpPr>
              <p:nvPr/>
            </p:nvSpPr>
            <p:spPr bwMode="auto">
              <a:xfrm>
                <a:off x="4147" y="2111"/>
                <a:ext cx="114" cy="100"/>
              </a:xfrm>
              <a:custGeom>
                <a:avLst/>
                <a:gdLst>
                  <a:gd name="T0" fmla="*/ 17 w 48"/>
                  <a:gd name="T1" fmla="*/ 39 h 42"/>
                  <a:gd name="T2" fmla="*/ 12 w 48"/>
                  <a:gd name="T3" fmla="*/ 37 h 42"/>
                  <a:gd name="T4" fmla="*/ 9 w 48"/>
                  <a:gd name="T5" fmla="*/ 37 h 42"/>
                  <a:gd name="T6" fmla="*/ 3 w 48"/>
                  <a:gd name="T7" fmla="*/ 37 h 42"/>
                  <a:gd name="T8" fmla="*/ 7 w 48"/>
                  <a:gd name="T9" fmla="*/ 31 h 42"/>
                  <a:gd name="T10" fmla="*/ 1 w 48"/>
                  <a:gd name="T11" fmla="*/ 24 h 42"/>
                  <a:gd name="T12" fmla="*/ 13 w 48"/>
                  <a:gd name="T13" fmla="*/ 23 h 42"/>
                  <a:gd name="T14" fmla="*/ 19 w 48"/>
                  <a:gd name="T15" fmla="*/ 18 h 42"/>
                  <a:gd name="T16" fmla="*/ 22 w 48"/>
                  <a:gd name="T17" fmla="*/ 16 h 42"/>
                  <a:gd name="T18" fmla="*/ 23 w 48"/>
                  <a:gd name="T19" fmla="*/ 14 h 42"/>
                  <a:gd name="T20" fmla="*/ 25 w 48"/>
                  <a:gd name="T21" fmla="*/ 10 h 42"/>
                  <a:gd name="T22" fmla="*/ 28 w 48"/>
                  <a:gd name="T23" fmla="*/ 9 h 42"/>
                  <a:gd name="T24" fmla="*/ 29 w 48"/>
                  <a:gd name="T25" fmla="*/ 5 h 42"/>
                  <a:gd name="T26" fmla="*/ 30 w 48"/>
                  <a:gd name="T27" fmla="*/ 2 h 42"/>
                  <a:gd name="T28" fmla="*/ 38 w 48"/>
                  <a:gd name="T29" fmla="*/ 0 h 42"/>
                  <a:gd name="T30" fmla="*/ 42 w 48"/>
                  <a:gd name="T31" fmla="*/ 3 h 42"/>
                  <a:gd name="T32" fmla="*/ 46 w 48"/>
                  <a:gd name="T33" fmla="*/ 5 h 42"/>
                  <a:gd name="T34" fmla="*/ 45 w 48"/>
                  <a:gd name="T35" fmla="*/ 7 h 42"/>
                  <a:gd name="T36" fmla="*/ 42 w 48"/>
                  <a:gd name="T37" fmla="*/ 8 h 42"/>
                  <a:gd name="T38" fmla="*/ 36 w 48"/>
                  <a:gd name="T39" fmla="*/ 9 h 42"/>
                  <a:gd name="T40" fmla="*/ 37 w 48"/>
                  <a:gd name="T41" fmla="*/ 10 h 42"/>
                  <a:gd name="T42" fmla="*/ 41 w 48"/>
                  <a:gd name="T43" fmla="*/ 16 h 42"/>
                  <a:gd name="T44" fmla="*/ 38 w 48"/>
                  <a:gd name="T45" fmla="*/ 18 h 42"/>
                  <a:gd name="T46" fmla="*/ 39 w 48"/>
                  <a:gd name="T47" fmla="*/ 20 h 42"/>
                  <a:gd name="T48" fmla="*/ 27 w 48"/>
                  <a:gd name="T49" fmla="*/ 29 h 42"/>
                  <a:gd name="T50" fmla="*/ 27 w 48"/>
                  <a:gd name="T51" fmla="*/ 33 h 42"/>
                  <a:gd name="T52" fmla="*/ 28 w 48"/>
                  <a:gd name="T53" fmla="*/ 35 h 42"/>
                  <a:gd name="T54" fmla="*/ 28 w 48"/>
                  <a:gd name="T55" fmla="*/ 40 h 42"/>
                  <a:gd name="T56" fmla="*/ 21 w 48"/>
                  <a:gd name="T57" fmla="*/ 41 h 42"/>
                  <a:gd name="T58" fmla="*/ 16 w 48"/>
                  <a:gd name="T59" fmla="*/ 36 h 42"/>
                  <a:gd name="T60" fmla="*/ 21 w 48"/>
                  <a:gd name="T61" fmla="*/ 40 h 42"/>
                  <a:gd name="T62" fmla="*/ 23 w 48"/>
                  <a:gd name="T63" fmla="*/ 39 h 42"/>
                  <a:gd name="T64" fmla="*/ 27 w 48"/>
                  <a:gd name="T65" fmla="*/ 36 h 42"/>
                  <a:gd name="T66" fmla="*/ 26 w 48"/>
                  <a:gd name="T67" fmla="*/ 34 h 42"/>
                  <a:gd name="T68" fmla="*/ 26 w 48"/>
                  <a:gd name="T69" fmla="*/ 29 h 42"/>
                  <a:gd name="T70" fmla="*/ 28 w 48"/>
                  <a:gd name="T71" fmla="*/ 28 h 42"/>
                  <a:gd name="T72" fmla="*/ 34 w 48"/>
                  <a:gd name="T73" fmla="*/ 23 h 42"/>
                  <a:gd name="T74" fmla="*/ 37 w 48"/>
                  <a:gd name="T75" fmla="*/ 19 h 42"/>
                  <a:gd name="T76" fmla="*/ 39 w 48"/>
                  <a:gd name="T77" fmla="*/ 16 h 42"/>
                  <a:gd name="T78" fmla="*/ 35 w 48"/>
                  <a:gd name="T79" fmla="*/ 8 h 42"/>
                  <a:gd name="T80" fmla="*/ 43 w 48"/>
                  <a:gd name="T81" fmla="*/ 7 h 42"/>
                  <a:gd name="T82" fmla="*/ 44 w 48"/>
                  <a:gd name="T83" fmla="*/ 5 h 42"/>
                  <a:gd name="T84" fmla="*/ 41 w 48"/>
                  <a:gd name="T85" fmla="*/ 2 h 42"/>
                  <a:gd name="T86" fmla="*/ 34 w 48"/>
                  <a:gd name="T87" fmla="*/ 1 h 42"/>
                  <a:gd name="T88" fmla="*/ 30 w 48"/>
                  <a:gd name="T89" fmla="*/ 3 h 42"/>
                  <a:gd name="T90" fmla="*/ 30 w 48"/>
                  <a:gd name="T91" fmla="*/ 8 h 42"/>
                  <a:gd name="T92" fmla="*/ 27 w 48"/>
                  <a:gd name="T93" fmla="*/ 11 h 42"/>
                  <a:gd name="T94" fmla="*/ 28 w 48"/>
                  <a:gd name="T95" fmla="*/ 12 h 42"/>
                  <a:gd name="T96" fmla="*/ 25 w 48"/>
                  <a:gd name="T97" fmla="*/ 15 h 42"/>
                  <a:gd name="T98" fmla="*/ 21 w 48"/>
                  <a:gd name="T99" fmla="*/ 18 h 42"/>
                  <a:gd name="T100" fmla="*/ 21 w 48"/>
                  <a:gd name="T101" fmla="*/ 19 h 42"/>
                  <a:gd name="T102" fmla="*/ 14 w 48"/>
                  <a:gd name="T103" fmla="*/ 24 h 42"/>
                  <a:gd name="T104" fmla="*/ 5 w 48"/>
                  <a:gd name="T105" fmla="*/ 27 h 42"/>
                  <a:gd name="T106" fmla="*/ 9 w 48"/>
                  <a:gd name="T107" fmla="*/ 31 h 42"/>
                  <a:gd name="T108" fmla="*/ 4 w 48"/>
                  <a:gd name="T109" fmla="*/ 36 h 42"/>
                  <a:gd name="T110" fmla="*/ 5 w 48"/>
                  <a:gd name="T111" fmla="*/ 36 h 42"/>
                  <a:gd name="T112" fmla="*/ 9 w 48"/>
                  <a:gd name="T113" fmla="*/ 36 h 42"/>
                  <a:gd name="T114" fmla="*/ 12 w 48"/>
                  <a:gd name="T115" fmla="*/ 36 h 42"/>
                  <a:gd name="T116" fmla="*/ 16 w 48"/>
                  <a:gd name="T117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" h="42">
                    <a:moveTo>
                      <a:pt x="20" y="42"/>
                    </a:moveTo>
                    <a:cubicBezTo>
                      <a:pt x="20" y="42"/>
                      <a:pt x="20" y="42"/>
                      <a:pt x="20" y="42"/>
                    </a:cubicBezTo>
                    <a:cubicBezTo>
                      <a:pt x="19" y="42"/>
                      <a:pt x="18" y="40"/>
                      <a:pt x="17" y="39"/>
                    </a:cubicBezTo>
                    <a:cubicBezTo>
                      <a:pt x="17" y="38"/>
                      <a:pt x="17" y="37"/>
                      <a:pt x="16" y="37"/>
                    </a:cubicBezTo>
                    <a:cubicBezTo>
                      <a:pt x="16" y="37"/>
                      <a:pt x="15" y="37"/>
                      <a:pt x="15" y="37"/>
                    </a:cubicBezTo>
                    <a:cubicBezTo>
                      <a:pt x="14" y="37"/>
                      <a:pt x="13" y="37"/>
                      <a:pt x="12" y="37"/>
                    </a:cubicBezTo>
                    <a:cubicBezTo>
                      <a:pt x="12" y="38"/>
                      <a:pt x="12" y="38"/>
                      <a:pt x="11" y="38"/>
                    </a:cubicBezTo>
                    <a:cubicBezTo>
                      <a:pt x="11" y="38"/>
                      <a:pt x="10" y="37"/>
                      <a:pt x="10" y="37"/>
                    </a:cubicBezTo>
                    <a:cubicBezTo>
                      <a:pt x="10" y="37"/>
                      <a:pt x="10" y="37"/>
                      <a:pt x="9" y="37"/>
                    </a:cubicBezTo>
                    <a:cubicBezTo>
                      <a:pt x="9" y="37"/>
                      <a:pt x="9" y="37"/>
                      <a:pt x="8" y="37"/>
                    </a:cubicBezTo>
                    <a:cubicBezTo>
                      <a:pt x="7" y="38"/>
                      <a:pt x="6" y="38"/>
                      <a:pt x="5" y="38"/>
                    </a:cubicBezTo>
                    <a:cubicBezTo>
                      <a:pt x="4" y="38"/>
                      <a:pt x="4" y="38"/>
                      <a:pt x="3" y="37"/>
                    </a:cubicBezTo>
                    <a:cubicBezTo>
                      <a:pt x="3" y="37"/>
                      <a:pt x="3" y="37"/>
                      <a:pt x="3" y="36"/>
                    </a:cubicBezTo>
                    <a:cubicBezTo>
                      <a:pt x="3" y="34"/>
                      <a:pt x="5" y="33"/>
                      <a:pt x="6" y="33"/>
                    </a:cubicBezTo>
                    <a:cubicBezTo>
                      <a:pt x="6" y="32"/>
                      <a:pt x="7" y="32"/>
                      <a:pt x="7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29"/>
                      <a:pt x="5" y="28"/>
                      <a:pt x="5" y="28"/>
                    </a:cubicBezTo>
                    <a:cubicBezTo>
                      <a:pt x="3" y="27"/>
                      <a:pt x="2" y="26"/>
                      <a:pt x="1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5" y="24"/>
                      <a:pt x="9" y="24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5" y="23"/>
                      <a:pt x="15" y="23"/>
                      <a:pt x="15" y="22"/>
                    </a:cubicBezTo>
                    <a:cubicBezTo>
                      <a:pt x="16" y="19"/>
                      <a:pt x="17" y="18"/>
                      <a:pt x="19" y="18"/>
                    </a:cubicBezTo>
                    <a:cubicBezTo>
                      <a:pt x="19" y="18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3" y="15"/>
                      <a:pt x="23" y="14"/>
                      <a:pt x="23" y="14"/>
                    </a:cubicBezTo>
                    <a:cubicBezTo>
                      <a:pt x="24" y="13"/>
                      <a:pt x="25" y="12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9"/>
                      <a:pt x="28" y="9"/>
                      <a:pt x="28" y="9"/>
                    </a:cubicBezTo>
                    <a:cubicBezTo>
                      <a:pt x="28" y="9"/>
                      <a:pt x="28" y="8"/>
                      <a:pt x="29" y="7"/>
                    </a:cubicBezTo>
                    <a:cubicBezTo>
                      <a:pt x="29" y="6"/>
                      <a:pt x="30" y="6"/>
                      <a:pt x="30" y="5"/>
                    </a:cubicBezTo>
                    <a:cubicBezTo>
                      <a:pt x="30" y="5"/>
                      <a:pt x="29" y="5"/>
                      <a:pt x="29" y="5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9" y="3"/>
                      <a:pt x="29" y="2"/>
                    </a:cubicBezTo>
                    <a:cubicBezTo>
                      <a:pt x="29" y="2"/>
                      <a:pt x="30" y="2"/>
                      <a:pt x="30" y="2"/>
                    </a:cubicBezTo>
                    <a:cubicBezTo>
                      <a:pt x="31" y="1"/>
                      <a:pt x="32" y="0"/>
                      <a:pt x="34" y="0"/>
                    </a:cubicBezTo>
                    <a:cubicBezTo>
                      <a:pt x="34" y="0"/>
                      <a:pt x="35" y="0"/>
                      <a:pt x="36" y="0"/>
                    </a:cubicBezTo>
                    <a:cubicBezTo>
                      <a:pt x="37" y="0"/>
                      <a:pt x="37" y="0"/>
                      <a:pt x="38" y="0"/>
                    </a:cubicBezTo>
                    <a:cubicBezTo>
                      <a:pt x="40" y="0"/>
                      <a:pt x="41" y="0"/>
                      <a:pt x="42" y="1"/>
                    </a:cubicBezTo>
                    <a:cubicBezTo>
                      <a:pt x="42" y="1"/>
                      <a:pt x="42" y="2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4" y="4"/>
                      <a:pt x="45" y="4"/>
                    </a:cubicBezTo>
                    <a:cubicBezTo>
                      <a:pt x="45" y="4"/>
                      <a:pt x="46" y="5"/>
                      <a:pt x="46" y="5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7"/>
                      <a:pt x="45" y="7"/>
                    </a:cubicBezTo>
                    <a:cubicBezTo>
                      <a:pt x="45" y="8"/>
                      <a:pt x="44" y="8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1" y="9"/>
                      <a:pt x="40" y="9"/>
                      <a:pt x="39" y="9"/>
                    </a:cubicBezTo>
                    <a:cubicBezTo>
                      <a:pt x="39" y="8"/>
                      <a:pt x="38" y="8"/>
                      <a:pt x="38" y="8"/>
                    </a:cubicBezTo>
                    <a:cubicBezTo>
                      <a:pt x="37" y="8"/>
                      <a:pt x="37" y="9"/>
                      <a:pt x="36" y="9"/>
                    </a:cubicBezTo>
                    <a:cubicBezTo>
                      <a:pt x="36" y="9"/>
                      <a:pt x="37" y="9"/>
                      <a:pt x="37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2"/>
                      <a:pt x="37" y="13"/>
                      <a:pt x="39" y="14"/>
                    </a:cubicBezTo>
                    <a:cubicBezTo>
                      <a:pt x="39" y="14"/>
                      <a:pt x="39" y="15"/>
                      <a:pt x="40" y="15"/>
                    </a:cubicBezTo>
                    <a:cubicBezTo>
                      <a:pt x="40" y="15"/>
                      <a:pt x="41" y="15"/>
                      <a:pt x="41" y="16"/>
                    </a:cubicBezTo>
                    <a:cubicBezTo>
                      <a:pt x="41" y="16"/>
                      <a:pt x="40" y="17"/>
                      <a:pt x="39" y="17"/>
                    </a:cubicBezTo>
                    <a:cubicBezTo>
                      <a:pt x="39" y="17"/>
                      <a:pt x="39" y="17"/>
                      <a:pt x="39" y="18"/>
                    </a:cubicBezTo>
                    <a:cubicBezTo>
                      <a:pt x="39" y="18"/>
                      <a:pt x="39" y="18"/>
                      <a:pt x="38" y="18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8" y="20"/>
                      <a:pt x="36" y="22"/>
                      <a:pt x="35" y="24"/>
                    </a:cubicBezTo>
                    <a:cubicBezTo>
                      <a:pt x="33" y="27"/>
                      <a:pt x="30" y="30"/>
                      <a:pt x="28" y="30"/>
                    </a:cubicBezTo>
                    <a:cubicBezTo>
                      <a:pt x="28" y="30"/>
                      <a:pt x="27" y="30"/>
                      <a:pt x="27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6" y="30"/>
                      <a:pt x="25" y="31"/>
                      <a:pt x="25" y="32"/>
                    </a:cubicBezTo>
                    <a:cubicBezTo>
                      <a:pt x="26" y="32"/>
                      <a:pt x="26" y="32"/>
                      <a:pt x="27" y="33"/>
                    </a:cubicBezTo>
                    <a:cubicBezTo>
                      <a:pt x="27" y="33"/>
                      <a:pt x="27" y="33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8" y="35"/>
                      <a:pt x="28" y="35"/>
                    </a:cubicBezTo>
                    <a:cubicBezTo>
                      <a:pt x="28" y="35"/>
                      <a:pt x="29" y="39"/>
                      <a:pt x="29" y="40"/>
                    </a:cubicBezTo>
                    <a:cubicBezTo>
                      <a:pt x="29" y="40"/>
                      <a:pt x="28" y="40"/>
                      <a:pt x="28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40"/>
                      <a:pt x="27" y="40"/>
                    </a:cubicBezTo>
                    <a:cubicBezTo>
                      <a:pt x="26" y="40"/>
                      <a:pt x="24" y="40"/>
                      <a:pt x="23" y="40"/>
                    </a:cubicBezTo>
                    <a:cubicBezTo>
                      <a:pt x="23" y="41"/>
                      <a:pt x="22" y="41"/>
                      <a:pt x="21" y="41"/>
                    </a:cubicBezTo>
                    <a:cubicBezTo>
                      <a:pt x="21" y="41"/>
                      <a:pt x="21" y="42"/>
                      <a:pt x="21" y="42"/>
                    </a:cubicBezTo>
                    <a:lnTo>
                      <a:pt x="20" y="42"/>
                    </a:lnTo>
                    <a:close/>
                    <a:moveTo>
                      <a:pt x="16" y="36"/>
                    </a:moveTo>
                    <a:cubicBezTo>
                      <a:pt x="17" y="36"/>
                      <a:pt x="18" y="37"/>
                      <a:pt x="19" y="38"/>
                    </a:cubicBezTo>
                    <a:cubicBezTo>
                      <a:pt x="19" y="39"/>
                      <a:pt x="20" y="40"/>
                      <a:pt x="20" y="40"/>
                    </a:cubicBezTo>
                    <a:cubicBezTo>
                      <a:pt x="20" y="40"/>
                      <a:pt x="21" y="40"/>
                      <a:pt x="21" y="40"/>
                    </a:cubicBezTo>
                    <a:cubicBezTo>
                      <a:pt x="22" y="40"/>
                      <a:pt x="22" y="40"/>
                      <a:pt x="22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6" y="39"/>
                      <a:pt x="27" y="39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7" y="38"/>
                      <a:pt x="27" y="36"/>
                      <a:pt x="27" y="36"/>
                    </a:cubicBezTo>
                    <a:cubicBezTo>
                      <a:pt x="27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4"/>
                      <a:pt x="26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3"/>
                    </a:cubicBezTo>
                    <a:cubicBezTo>
                      <a:pt x="24" y="31"/>
                      <a:pt x="25" y="30"/>
                      <a:pt x="26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0" y="29"/>
                      <a:pt x="32" y="25"/>
                      <a:pt x="34" y="23"/>
                    </a:cubicBezTo>
                    <a:cubicBezTo>
                      <a:pt x="35" y="21"/>
                      <a:pt x="36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6"/>
                      <a:pt x="38" y="16"/>
                    </a:cubicBezTo>
                    <a:cubicBezTo>
                      <a:pt x="38" y="16"/>
                      <a:pt x="38" y="16"/>
                      <a:pt x="39" y="16"/>
                    </a:cubicBezTo>
                    <a:cubicBezTo>
                      <a:pt x="38" y="16"/>
                      <a:pt x="38" y="15"/>
                      <a:pt x="38" y="15"/>
                    </a:cubicBezTo>
                    <a:cubicBezTo>
                      <a:pt x="37" y="14"/>
                      <a:pt x="35" y="12"/>
                      <a:pt x="36" y="10"/>
                    </a:cubicBezTo>
                    <a:cubicBezTo>
                      <a:pt x="35" y="10"/>
                      <a:pt x="35" y="9"/>
                      <a:pt x="35" y="8"/>
                    </a:cubicBezTo>
                    <a:cubicBezTo>
                      <a:pt x="35" y="7"/>
                      <a:pt x="37" y="7"/>
                      <a:pt x="39" y="7"/>
                    </a:cubicBezTo>
                    <a:cubicBezTo>
                      <a:pt x="40" y="7"/>
                      <a:pt x="41" y="7"/>
                      <a:pt x="41" y="7"/>
                    </a:cubicBezTo>
                    <a:cubicBezTo>
                      <a:pt x="42" y="7"/>
                      <a:pt x="43" y="7"/>
                      <a:pt x="43" y="7"/>
                    </a:cubicBezTo>
                    <a:cubicBezTo>
                      <a:pt x="43" y="7"/>
                      <a:pt x="44" y="6"/>
                      <a:pt x="44" y="6"/>
                    </a:cubicBezTo>
                    <a:cubicBezTo>
                      <a:pt x="44" y="6"/>
                      <a:pt x="45" y="6"/>
                      <a:pt x="45" y="6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3" y="5"/>
                      <a:pt x="43" y="5"/>
                    </a:cubicBezTo>
                    <a:cubicBezTo>
                      <a:pt x="41" y="5"/>
                      <a:pt x="41" y="3"/>
                      <a:pt x="41" y="3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3" y="1"/>
                      <a:pt x="32" y="2"/>
                      <a:pt x="31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5"/>
                      <a:pt x="31" y="5"/>
                    </a:cubicBezTo>
                    <a:cubicBezTo>
                      <a:pt x="31" y="6"/>
                      <a:pt x="30" y="7"/>
                      <a:pt x="30" y="8"/>
                    </a:cubicBezTo>
                    <a:cubicBezTo>
                      <a:pt x="30" y="8"/>
                      <a:pt x="29" y="8"/>
                      <a:pt x="29" y="8"/>
                    </a:cubicBezTo>
                    <a:cubicBezTo>
                      <a:pt x="30" y="9"/>
                      <a:pt x="30" y="9"/>
                      <a:pt x="30" y="10"/>
                    </a:cubicBezTo>
                    <a:cubicBezTo>
                      <a:pt x="29" y="10"/>
                      <a:pt x="29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3"/>
                      <a:pt x="25" y="13"/>
                      <a:pt x="25" y="14"/>
                    </a:cubicBezTo>
                    <a:cubicBezTo>
                      <a:pt x="25" y="14"/>
                      <a:pt x="25" y="15"/>
                      <a:pt x="25" y="15"/>
                    </a:cubicBezTo>
                    <a:cubicBezTo>
                      <a:pt x="25" y="16"/>
                      <a:pt x="24" y="17"/>
                      <a:pt x="24" y="17"/>
                    </a:cubicBezTo>
                    <a:cubicBezTo>
                      <a:pt x="24" y="18"/>
                      <a:pt x="23" y="18"/>
                      <a:pt x="22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7" y="19"/>
                      <a:pt x="17" y="19"/>
                      <a:pt x="17" y="22"/>
                    </a:cubicBezTo>
                    <a:cubicBezTo>
                      <a:pt x="17" y="24"/>
                      <a:pt x="15" y="24"/>
                      <a:pt x="14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5"/>
                      <a:pt x="6" y="25"/>
                      <a:pt x="3" y="24"/>
                    </a:cubicBezTo>
                    <a:cubicBezTo>
                      <a:pt x="4" y="25"/>
                      <a:pt x="4" y="26"/>
                      <a:pt x="5" y="27"/>
                    </a:cubicBezTo>
                    <a:cubicBezTo>
                      <a:pt x="7" y="27"/>
                      <a:pt x="7" y="28"/>
                      <a:pt x="7" y="29"/>
                    </a:cubicBezTo>
                    <a:cubicBezTo>
                      <a:pt x="7" y="30"/>
                      <a:pt x="7" y="30"/>
                      <a:pt x="8" y="30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8" y="33"/>
                      <a:pt x="7" y="33"/>
                      <a:pt x="6" y="34"/>
                    </a:cubicBezTo>
                    <a:cubicBezTo>
                      <a:pt x="5" y="34"/>
                      <a:pt x="5" y="35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5" y="36"/>
                    </a:cubicBezTo>
                    <a:cubicBezTo>
                      <a:pt x="6" y="36"/>
                      <a:pt x="7" y="36"/>
                      <a:pt x="8" y="36"/>
                    </a:cubicBezTo>
                    <a:cubicBezTo>
                      <a:pt x="8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0" y="36"/>
                      <a:pt x="10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2" y="36"/>
                      <a:pt x="12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6"/>
                      <a:pt x="14" y="36"/>
                      <a:pt x="15" y="36"/>
                    </a:cubicBezTo>
                    <a:cubicBezTo>
                      <a:pt x="15" y="36"/>
                      <a:pt x="16" y="36"/>
                      <a:pt x="16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89" name="Freeform 445"/>
              <p:cNvSpPr/>
              <p:nvPr/>
            </p:nvSpPr>
            <p:spPr bwMode="auto">
              <a:xfrm>
                <a:off x="4085" y="2192"/>
                <a:ext cx="7" cy="12"/>
              </a:xfrm>
              <a:custGeom>
                <a:avLst/>
                <a:gdLst>
                  <a:gd name="T0" fmla="*/ 2 w 3"/>
                  <a:gd name="T1" fmla="*/ 4 h 5"/>
                  <a:gd name="T2" fmla="*/ 2 w 3"/>
                  <a:gd name="T3" fmla="*/ 0 h 5"/>
                  <a:gd name="T4" fmla="*/ 2 w 3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4"/>
                    </a:moveTo>
                    <a:cubicBezTo>
                      <a:pt x="3" y="3"/>
                      <a:pt x="3" y="1"/>
                      <a:pt x="2" y="0"/>
                    </a:cubicBezTo>
                    <a:cubicBezTo>
                      <a:pt x="1" y="1"/>
                      <a:pt x="0" y="5"/>
                      <a:pt x="2" y="4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0" name="Freeform 446"/>
              <p:cNvSpPr>
                <a:spLocks noEditPoints="1"/>
              </p:cNvSpPr>
              <p:nvPr/>
            </p:nvSpPr>
            <p:spPr bwMode="auto">
              <a:xfrm>
                <a:off x="4083" y="2190"/>
                <a:ext cx="12" cy="1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5 h 6"/>
                  <a:gd name="T6" fmla="*/ 2 w 5"/>
                  <a:gd name="T7" fmla="*/ 1 h 6"/>
                  <a:gd name="T8" fmla="*/ 3 w 5"/>
                  <a:gd name="T9" fmla="*/ 0 h 6"/>
                  <a:gd name="T10" fmla="*/ 3 w 5"/>
                  <a:gd name="T11" fmla="*/ 0 h 6"/>
                  <a:gd name="T12" fmla="*/ 4 w 5"/>
                  <a:gd name="T13" fmla="*/ 4 h 6"/>
                  <a:gd name="T14" fmla="*/ 4 w 5"/>
                  <a:gd name="T15" fmla="*/ 5 h 6"/>
                  <a:gd name="T16" fmla="*/ 4 w 5"/>
                  <a:gd name="T17" fmla="*/ 6 h 6"/>
                  <a:gd name="T18" fmla="*/ 4 w 5"/>
                  <a:gd name="T19" fmla="*/ 6 h 6"/>
                  <a:gd name="T20" fmla="*/ 3 w 5"/>
                  <a:gd name="T21" fmla="*/ 6 h 6"/>
                  <a:gd name="T22" fmla="*/ 3 w 5"/>
                  <a:gd name="T23" fmla="*/ 2 h 6"/>
                  <a:gd name="T24" fmla="*/ 2 w 5"/>
                  <a:gd name="T25" fmla="*/ 5 h 6"/>
                  <a:gd name="T26" fmla="*/ 3 w 5"/>
                  <a:gd name="T27" fmla="*/ 5 h 6"/>
                  <a:gd name="T28" fmla="*/ 3 w 5"/>
                  <a:gd name="T29" fmla="*/ 5 h 6"/>
                  <a:gd name="T30" fmla="*/ 3 w 5"/>
                  <a:gd name="T31" fmla="*/ 5 h 6"/>
                  <a:gd name="T32" fmla="*/ 3 w 5"/>
                  <a:gd name="T33" fmla="*/ 4 h 6"/>
                  <a:gd name="T34" fmla="*/ 3 w 5"/>
                  <a:gd name="T3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6"/>
                      <a:pt x="1" y="5"/>
                    </a:cubicBezTo>
                    <a:cubicBezTo>
                      <a:pt x="0" y="4"/>
                      <a:pt x="1" y="2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4" y="3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3" y="2"/>
                    </a:move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3" y="3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1" name="Freeform 447"/>
              <p:cNvSpPr/>
              <p:nvPr/>
            </p:nvSpPr>
            <p:spPr bwMode="auto">
              <a:xfrm>
                <a:off x="3986" y="2149"/>
                <a:ext cx="132" cy="114"/>
              </a:xfrm>
              <a:custGeom>
                <a:avLst/>
                <a:gdLst>
                  <a:gd name="T0" fmla="*/ 21 w 56"/>
                  <a:gd name="T1" fmla="*/ 46 h 48"/>
                  <a:gd name="T2" fmla="*/ 18 w 56"/>
                  <a:gd name="T3" fmla="*/ 41 h 48"/>
                  <a:gd name="T4" fmla="*/ 16 w 56"/>
                  <a:gd name="T5" fmla="*/ 37 h 48"/>
                  <a:gd name="T6" fmla="*/ 12 w 56"/>
                  <a:gd name="T7" fmla="*/ 34 h 48"/>
                  <a:gd name="T8" fmla="*/ 12 w 56"/>
                  <a:gd name="T9" fmla="*/ 29 h 48"/>
                  <a:gd name="T10" fmla="*/ 6 w 56"/>
                  <a:gd name="T11" fmla="*/ 21 h 48"/>
                  <a:gd name="T12" fmla="*/ 0 w 56"/>
                  <a:gd name="T13" fmla="*/ 12 h 48"/>
                  <a:gd name="T14" fmla="*/ 1 w 56"/>
                  <a:gd name="T15" fmla="*/ 8 h 48"/>
                  <a:gd name="T16" fmla="*/ 9 w 56"/>
                  <a:gd name="T17" fmla="*/ 5 h 48"/>
                  <a:gd name="T18" fmla="*/ 6 w 56"/>
                  <a:gd name="T19" fmla="*/ 2 h 48"/>
                  <a:gd name="T20" fmla="*/ 14 w 56"/>
                  <a:gd name="T21" fmla="*/ 0 h 48"/>
                  <a:gd name="T22" fmla="*/ 21 w 56"/>
                  <a:gd name="T23" fmla="*/ 4 h 48"/>
                  <a:gd name="T24" fmla="*/ 24 w 56"/>
                  <a:gd name="T25" fmla="*/ 6 h 48"/>
                  <a:gd name="T26" fmla="*/ 27 w 56"/>
                  <a:gd name="T27" fmla="*/ 9 h 48"/>
                  <a:gd name="T28" fmla="*/ 30 w 56"/>
                  <a:gd name="T29" fmla="*/ 10 h 48"/>
                  <a:gd name="T30" fmla="*/ 34 w 56"/>
                  <a:gd name="T31" fmla="*/ 10 h 48"/>
                  <a:gd name="T32" fmla="*/ 35 w 56"/>
                  <a:gd name="T33" fmla="*/ 11 h 48"/>
                  <a:gd name="T34" fmla="*/ 36 w 56"/>
                  <a:gd name="T35" fmla="*/ 11 h 48"/>
                  <a:gd name="T36" fmla="*/ 39 w 56"/>
                  <a:gd name="T37" fmla="*/ 14 h 48"/>
                  <a:gd name="T38" fmla="*/ 41 w 56"/>
                  <a:gd name="T39" fmla="*/ 17 h 48"/>
                  <a:gd name="T40" fmla="*/ 42 w 56"/>
                  <a:gd name="T41" fmla="*/ 21 h 48"/>
                  <a:gd name="T42" fmla="*/ 44 w 56"/>
                  <a:gd name="T43" fmla="*/ 23 h 48"/>
                  <a:gd name="T44" fmla="*/ 46 w 56"/>
                  <a:gd name="T45" fmla="*/ 27 h 48"/>
                  <a:gd name="T46" fmla="*/ 54 w 56"/>
                  <a:gd name="T47" fmla="*/ 28 h 48"/>
                  <a:gd name="T48" fmla="*/ 54 w 56"/>
                  <a:gd name="T49" fmla="*/ 36 h 48"/>
                  <a:gd name="T50" fmla="*/ 46 w 56"/>
                  <a:gd name="T51" fmla="*/ 39 h 48"/>
                  <a:gd name="T52" fmla="*/ 37 w 56"/>
                  <a:gd name="T53" fmla="*/ 41 h 48"/>
                  <a:gd name="T54" fmla="*/ 31 w 56"/>
                  <a:gd name="T55" fmla="*/ 48 h 48"/>
                  <a:gd name="T56" fmla="*/ 27 w 56"/>
                  <a:gd name="T57" fmla="*/ 43 h 48"/>
                  <a:gd name="T58" fmla="*/ 21 w 56"/>
                  <a:gd name="T59" fmla="*/ 4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6" h="48">
                    <a:moveTo>
                      <a:pt x="21" y="46"/>
                    </a:moveTo>
                    <a:cubicBezTo>
                      <a:pt x="20" y="43"/>
                      <a:pt x="20" y="43"/>
                      <a:pt x="18" y="41"/>
                    </a:cubicBezTo>
                    <a:cubicBezTo>
                      <a:pt x="17" y="40"/>
                      <a:pt x="17" y="38"/>
                      <a:pt x="16" y="37"/>
                    </a:cubicBezTo>
                    <a:cubicBezTo>
                      <a:pt x="15" y="36"/>
                      <a:pt x="13" y="35"/>
                      <a:pt x="12" y="34"/>
                    </a:cubicBezTo>
                    <a:cubicBezTo>
                      <a:pt x="11" y="32"/>
                      <a:pt x="12" y="30"/>
                      <a:pt x="12" y="29"/>
                    </a:cubicBezTo>
                    <a:cubicBezTo>
                      <a:pt x="10" y="25"/>
                      <a:pt x="7" y="24"/>
                      <a:pt x="6" y="21"/>
                    </a:cubicBezTo>
                    <a:cubicBezTo>
                      <a:pt x="6" y="18"/>
                      <a:pt x="2" y="12"/>
                      <a:pt x="0" y="12"/>
                    </a:cubicBezTo>
                    <a:cubicBezTo>
                      <a:pt x="0" y="11"/>
                      <a:pt x="0" y="10"/>
                      <a:pt x="1" y="8"/>
                    </a:cubicBezTo>
                    <a:cubicBezTo>
                      <a:pt x="2" y="11"/>
                      <a:pt x="7" y="6"/>
                      <a:pt x="9" y="5"/>
                    </a:cubicBezTo>
                    <a:cubicBezTo>
                      <a:pt x="8" y="4"/>
                      <a:pt x="7" y="3"/>
                      <a:pt x="6" y="2"/>
                    </a:cubicBezTo>
                    <a:cubicBezTo>
                      <a:pt x="9" y="1"/>
                      <a:pt x="11" y="0"/>
                      <a:pt x="14" y="0"/>
                    </a:cubicBezTo>
                    <a:cubicBezTo>
                      <a:pt x="16" y="1"/>
                      <a:pt x="19" y="3"/>
                      <a:pt x="21" y="4"/>
                    </a:cubicBezTo>
                    <a:cubicBezTo>
                      <a:pt x="21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7" y="9"/>
                    </a:cubicBezTo>
                    <a:cubicBezTo>
                      <a:pt x="28" y="9"/>
                      <a:pt x="28" y="10"/>
                      <a:pt x="30" y="10"/>
                    </a:cubicBezTo>
                    <a:cubicBezTo>
                      <a:pt x="31" y="9"/>
                      <a:pt x="32" y="9"/>
                      <a:pt x="34" y="10"/>
                    </a:cubicBezTo>
                    <a:cubicBezTo>
                      <a:pt x="34" y="10"/>
                      <a:pt x="34" y="11"/>
                      <a:pt x="35" y="11"/>
                    </a:cubicBezTo>
                    <a:cubicBezTo>
                      <a:pt x="35" y="11"/>
                      <a:pt x="36" y="11"/>
                      <a:pt x="36" y="11"/>
                    </a:cubicBezTo>
                    <a:cubicBezTo>
                      <a:pt x="37" y="12"/>
                      <a:pt x="38" y="13"/>
                      <a:pt x="39" y="14"/>
                    </a:cubicBezTo>
                    <a:cubicBezTo>
                      <a:pt x="39" y="15"/>
                      <a:pt x="41" y="16"/>
                      <a:pt x="41" y="17"/>
                    </a:cubicBezTo>
                    <a:cubicBezTo>
                      <a:pt x="41" y="18"/>
                      <a:pt x="41" y="19"/>
                      <a:pt x="42" y="21"/>
                    </a:cubicBezTo>
                    <a:cubicBezTo>
                      <a:pt x="42" y="22"/>
                      <a:pt x="43" y="22"/>
                      <a:pt x="44" y="23"/>
                    </a:cubicBezTo>
                    <a:cubicBezTo>
                      <a:pt x="44" y="24"/>
                      <a:pt x="45" y="27"/>
                      <a:pt x="46" y="27"/>
                    </a:cubicBezTo>
                    <a:cubicBezTo>
                      <a:pt x="47" y="28"/>
                      <a:pt x="53" y="29"/>
                      <a:pt x="54" y="28"/>
                    </a:cubicBezTo>
                    <a:cubicBezTo>
                      <a:pt x="56" y="30"/>
                      <a:pt x="56" y="34"/>
                      <a:pt x="54" y="36"/>
                    </a:cubicBezTo>
                    <a:cubicBezTo>
                      <a:pt x="52" y="37"/>
                      <a:pt x="48" y="38"/>
                      <a:pt x="46" y="39"/>
                    </a:cubicBezTo>
                    <a:cubicBezTo>
                      <a:pt x="44" y="39"/>
                      <a:pt x="39" y="39"/>
                      <a:pt x="37" y="41"/>
                    </a:cubicBezTo>
                    <a:cubicBezTo>
                      <a:pt x="35" y="43"/>
                      <a:pt x="33" y="45"/>
                      <a:pt x="31" y="48"/>
                    </a:cubicBezTo>
                    <a:cubicBezTo>
                      <a:pt x="31" y="44"/>
                      <a:pt x="30" y="45"/>
                      <a:pt x="27" y="43"/>
                    </a:cubicBezTo>
                    <a:cubicBezTo>
                      <a:pt x="24" y="43"/>
                      <a:pt x="23" y="44"/>
                      <a:pt x="21" y="46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2" name="Freeform 448"/>
              <p:cNvSpPr>
                <a:spLocks noEditPoints="1"/>
              </p:cNvSpPr>
              <p:nvPr/>
            </p:nvSpPr>
            <p:spPr bwMode="auto">
              <a:xfrm>
                <a:off x="3983" y="2147"/>
                <a:ext cx="138" cy="121"/>
              </a:xfrm>
              <a:custGeom>
                <a:avLst/>
                <a:gdLst>
                  <a:gd name="T0" fmla="*/ 31 w 58"/>
                  <a:gd name="T1" fmla="*/ 49 h 51"/>
                  <a:gd name="T2" fmla="*/ 27 w 58"/>
                  <a:gd name="T3" fmla="*/ 45 h 51"/>
                  <a:gd name="T4" fmla="*/ 22 w 58"/>
                  <a:gd name="T5" fmla="*/ 48 h 51"/>
                  <a:gd name="T6" fmla="*/ 20 w 58"/>
                  <a:gd name="T7" fmla="*/ 44 h 51"/>
                  <a:gd name="T8" fmla="*/ 18 w 58"/>
                  <a:gd name="T9" fmla="*/ 40 h 51"/>
                  <a:gd name="T10" fmla="*/ 15 w 58"/>
                  <a:gd name="T11" fmla="*/ 37 h 51"/>
                  <a:gd name="T12" fmla="*/ 12 w 58"/>
                  <a:gd name="T13" fmla="*/ 32 h 51"/>
                  <a:gd name="T14" fmla="*/ 9 w 58"/>
                  <a:gd name="T15" fmla="*/ 26 h 51"/>
                  <a:gd name="T16" fmla="*/ 1 w 58"/>
                  <a:gd name="T17" fmla="*/ 14 h 51"/>
                  <a:gd name="T18" fmla="*/ 0 w 58"/>
                  <a:gd name="T19" fmla="*/ 13 h 51"/>
                  <a:gd name="T20" fmla="*/ 2 w 58"/>
                  <a:gd name="T21" fmla="*/ 9 h 51"/>
                  <a:gd name="T22" fmla="*/ 9 w 58"/>
                  <a:gd name="T23" fmla="*/ 6 h 51"/>
                  <a:gd name="T24" fmla="*/ 6 w 58"/>
                  <a:gd name="T25" fmla="*/ 2 h 51"/>
                  <a:gd name="T26" fmla="*/ 9 w 58"/>
                  <a:gd name="T27" fmla="*/ 1 h 51"/>
                  <a:gd name="T28" fmla="*/ 19 w 58"/>
                  <a:gd name="T29" fmla="*/ 3 h 51"/>
                  <a:gd name="T30" fmla="*/ 24 w 58"/>
                  <a:gd name="T31" fmla="*/ 5 h 51"/>
                  <a:gd name="T32" fmla="*/ 25 w 58"/>
                  <a:gd name="T33" fmla="*/ 6 h 51"/>
                  <a:gd name="T34" fmla="*/ 27 w 58"/>
                  <a:gd name="T35" fmla="*/ 9 h 51"/>
                  <a:gd name="T36" fmla="*/ 29 w 58"/>
                  <a:gd name="T37" fmla="*/ 10 h 51"/>
                  <a:gd name="T38" fmla="*/ 35 w 58"/>
                  <a:gd name="T39" fmla="*/ 10 h 51"/>
                  <a:gd name="T40" fmla="*/ 36 w 58"/>
                  <a:gd name="T41" fmla="*/ 11 h 51"/>
                  <a:gd name="T42" fmla="*/ 38 w 58"/>
                  <a:gd name="T43" fmla="*/ 11 h 51"/>
                  <a:gd name="T44" fmla="*/ 40 w 58"/>
                  <a:gd name="T45" fmla="*/ 15 h 51"/>
                  <a:gd name="T46" fmla="*/ 42 w 58"/>
                  <a:gd name="T47" fmla="*/ 17 h 51"/>
                  <a:gd name="T48" fmla="*/ 43 w 58"/>
                  <a:gd name="T49" fmla="*/ 21 h 51"/>
                  <a:gd name="T50" fmla="*/ 45 w 58"/>
                  <a:gd name="T51" fmla="*/ 24 h 51"/>
                  <a:gd name="T52" fmla="*/ 47 w 58"/>
                  <a:gd name="T53" fmla="*/ 28 h 51"/>
                  <a:gd name="T54" fmla="*/ 55 w 58"/>
                  <a:gd name="T55" fmla="*/ 29 h 51"/>
                  <a:gd name="T56" fmla="*/ 56 w 58"/>
                  <a:gd name="T57" fmla="*/ 29 h 51"/>
                  <a:gd name="T58" fmla="*/ 48 w 58"/>
                  <a:gd name="T59" fmla="*/ 40 h 51"/>
                  <a:gd name="T60" fmla="*/ 45 w 58"/>
                  <a:gd name="T61" fmla="*/ 41 h 51"/>
                  <a:gd name="T62" fmla="*/ 31 w 58"/>
                  <a:gd name="T63" fmla="*/ 51 h 51"/>
                  <a:gd name="T64" fmla="*/ 28 w 58"/>
                  <a:gd name="T65" fmla="*/ 44 h 51"/>
                  <a:gd name="T66" fmla="*/ 32 w 58"/>
                  <a:gd name="T67" fmla="*/ 47 h 51"/>
                  <a:gd name="T68" fmla="*/ 44 w 58"/>
                  <a:gd name="T69" fmla="*/ 39 h 51"/>
                  <a:gd name="T70" fmla="*/ 47 w 58"/>
                  <a:gd name="T71" fmla="*/ 39 h 51"/>
                  <a:gd name="T72" fmla="*/ 55 w 58"/>
                  <a:gd name="T73" fmla="*/ 30 h 51"/>
                  <a:gd name="T74" fmla="*/ 46 w 58"/>
                  <a:gd name="T75" fmla="*/ 29 h 51"/>
                  <a:gd name="T76" fmla="*/ 44 w 58"/>
                  <a:gd name="T77" fmla="*/ 24 h 51"/>
                  <a:gd name="T78" fmla="*/ 42 w 58"/>
                  <a:gd name="T79" fmla="*/ 22 h 51"/>
                  <a:gd name="T80" fmla="*/ 41 w 58"/>
                  <a:gd name="T81" fmla="*/ 18 h 51"/>
                  <a:gd name="T82" fmla="*/ 39 w 58"/>
                  <a:gd name="T83" fmla="*/ 16 h 51"/>
                  <a:gd name="T84" fmla="*/ 37 w 58"/>
                  <a:gd name="T85" fmla="*/ 12 h 51"/>
                  <a:gd name="T86" fmla="*/ 35 w 58"/>
                  <a:gd name="T87" fmla="*/ 12 h 51"/>
                  <a:gd name="T88" fmla="*/ 34 w 58"/>
                  <a:gd name="T89" fmla="*/ 11 h 51"/>
                  <a:gd name="T90" fmla="*/ 28 w 58"/>
                  <a:gd name="T91" fmla="*/ 11 h 51"/>
                  <a:gd name="T92" fmla="*/ 26 w 58"/>
                  <a:gd name="T93" fmla="*/ 10 h 51"/>
                  <a:gd name="T94" fmla="*/ 23 w 58"/>
                  <a:gd name="T95" fmla="*/ 6 h 51"/>
                  <a:gd name="T96" fmla="*/ 19 w 58"/>
                  <a:gd name="T97" fmla="*/ 4 h 51"/>
                  <a:gd name="T98" fmla="*/ 10 w 58"/>
                  <a:gd name="T99" fmla="*/ 3 h 51"/>
                  <a:gd name="T100" fmla="*/ 11 w 58"/>
                  <a:gd name="T101" fmla="*/ 6 h 51"/>
                  <a:gd name="T102" fmla="*/ 9 w 58"/>
                  <a:gd name="T103" fmla="*/ 7 h 51"/>
                  <a:gd name="T104" fmla="*/ 2 w 58"/>
                  <a:gd name="T105" fmla="*/ 11 h 51"/>
                  <a:gd name="T106" fmla="*/ 8 w 58"/>
                  <a:gd name="T107" fmla="*/ 21 h 51"/>
                  <a:gd name="T108" fmla="*/ 13 w 58"/>
                  <a:gd name="T109" fmla="*/ 30 h 51"/>
                  <a:gd name="T110" fmla="*/ 14 w 58"/>
                  <a:gd name="T111" fmla="*/ 34 h 51"/>
                  <a:gd name="T112" fmla="*/ 18 w 58"/>
                  <a:gd name="T113" fmla="*/ 37 h 51"/>
                  <a:gd name="T114" fmla="*/ 20 w 58"/>
                  <a:gd name="T115" fmla="*/ 42 h 51"/>
                  <a:gd name="T116" fmla="*/ 22 w 58"/>
                  <a:gd name="T117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" h="51">
                    <a:moveTo>
                      <a:pt x="31" y="51"/>
                    </a:move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46"/>
                      <a:pt x="31" y="46"/>
                      <a:pt x="29" y="46"/>
                    </a:cubicBezTo>
                    <a:cubicBezTo>
                      <a:pt x="28" y="45"/>
                      <a:pt x="28" y="45"/>
                      <a:pt x="27" y="45"/>
                    </a:cubicBezTo>
                    <a:cubicBezTo>
                      <a:pt x="26" y="44"/>
                      <a:pt x="24" y="46"/>
                      <a:pt x="23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1" y="45"/>
                      <a:pt x="20" y="45"/>
                      <a:pt x="20" y="44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18" y="42"/>
                      <a:pt x="18" y="41"/>
                      <a:pt x="18" y="40"/>
                    </a:cubicBezTo>
                    <a:cubicBezTo>
                      <a:pt x="17" y="40"/>
                      <a:pt x="17" y="39"/>
                      <a:pt x="17" y="38"/>
                    </a:cubicBezTo>
                    <a:cubicBezTo>
                      <a:pt x="16" y="38"/>
                      <a:pt x="16" y="38"/>
                      <a:pt x="15" y="37"/>
                    </a:cubicBezTo>
                    <a:cubicBezTo>
                      <a:pt x="14" y="37"/>
                      <a:pt x="13" y="36"/>
                      <a:pt x="13" y="35"/>
                    </a:cubicBezTo>
                    <a:cubicBezTo>
                      <a:pt x="12" y="34"/>
                      <a:pt x="12" y="33"/>
                      <a:pt x="12" y="32"/>
                    </a:cubicBezTo>
                    <a:cubicBezTo>
                      <a:pt x="12" y="31"/>
                      <a:pt x="12" y="31"/>
                      <a:pt x="12" y="30"/>
                    </a:cubicBezTo>
                    <a:cubicBezTo>
                      <a:pt x="11" y="28"/>
                      <a:pt x="10" y="27"/>
                      <a:pt x="9" y="26"/>
                    </a:cubicBezTo>
                    <a:cubicBezTo>
                      <a:pt x="8" y="25"/>
                      <a:pt x="7" y="24"/>
                      <a:pt x="7" y="22"/>
                    </a:cubicBezTo>
                    <a:cubicBezTo>
                      <a:pt x="6" y="19"/>
                      <a:pt x="3" y="14"/>
                      <a:pt x="1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3" y="9"/>
                      <a:pt x="3" y="9"/>
                    </a:cubicBezTo>
                    <a:cubicBezTo>
                      <a:pt x="4" y="9"/>
                      <a:pt x="7" y="7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11" y="1"/>
                      <a:pt x="13" y="0"/>
                      <a:pt x="15" y="1"/>
                    </a:cubicBezTo>
                    <a:cubicBezTo>
                      <a:pt x="16" y="1"/>
                      <a:pt x="18" y="2"/>
                      <a:pt x="19" y="3"/>
                    </a:cubicBezTo>
                    <a:cubicBezTo>
                      <a:pt x="20" y="3"/>
                      <a:pt x="21" y="4"/>
                      <a:pt x="22" y="4"/>
                    </a:cubicBezTo>
                    <a:cubicBezTo>
                      <a:pt x="23" y="4"/>
                      <a:pt x="23" y="5"/>
                      <a:pt x="24" y="5"/>
                    </a:cubicBezTo>
                    <a:cubicBezTo>
                      <a:pt x="24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6" y="8"/>
                      <a:pt x="27" y="9"/>
                    </a:cubicBezTo>
                    <a:cubicBezTo>
                      <a:pt x="27" y="9"/>
                      <a:pt x="27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10"/>
                      <a:pt x="30" y="10"/>
                      <a:pt x="31" y="10"/>
                    </a:cubicBezTo>
                    <a:cubicBezTo>
                      <a:pt x="32" y="9"/>
                      <a:pt x="33" y="9"/>
                      <a:pt x="35" y="10"/>
                    </a:cubicBezTo>
                    <a:cubicBezTo>
                      <a:pt x="35" y="10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2"/>
                      <a:pt x="39" y="13"/>
                      <a:pt x="39" y="13"/>
                    </a:cubicBezTo>
                    <a:cubicBezTo>
                      <a:pt x="39" y="14"/>
                      <a:pt x="40" y="14"/>
                      <a:pt x="40" y="15"/>
                    </a:cubicBezTo>
                    <a:cubicBezTo>
                      <a:pt x="40" y="15"/>
                      <a:pt x="40" y="15"/>
                      <a:pt x="41" y="15"/>
                    </a:cubicBezTo>
                    <a:cubicBezTo>
                      <a:pt x="42" y="16"/>
                      <a:pt x="42" y="17"/>
                      <a:pt x="42" y="17"/>
                    </a:cubicBezTo>
                    <a:cubicBezTo>
                      <a:pt x="43" y="18"/>
                      <a:pt x="43" y="19"/>
                      <a:pt x="43" y="19"/>
                    </a:cubicBezTo>
                    <a:cubicBezTo>
                      <a:pt x="43" y="20"/>
                      <a:pt x="43" y="20"/>
                      <a:pt x="43" y="21"/>
                    </a:cubicBezTo>
                    <a:cubicBezTo>
                      <a:pt x="44" y="22"/>
                      <a:pt x="44" y="22"/>
                      <a:pt x="44" y="23"/>
                    </a:cubicBezTo>
                    <a:cubicBezTo>
                      <a:pt x="45" y="23"/>
                      <a:pt x="45" y="23"/>
                      <a:pt x="45" y="24"/>
                    </a:cubicBezTo>
                    <a:cubicBezTo>
                      <a:pt x="45" y="24"/>
                      <a:pt x="46" y="25"/>
                      <a:pt x="46" y="26"/>
                    </a:cubicBezTo>
                    <a:cubicBezTo>
                      <a:pt x="46" y="26"/>
                      <a:pt x="47" y="27"/>
                      <a:pt x="47" y="28"/>
                    </a:cubicBezTo>
                    <a:cubicBezTo>
                      <a:pt x="48" y="28"/>
                      <a:pt x="51" y="29"/>
                      <a:pt x="53" y="29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9"/>
                      <a:pt x="56" y="29"/>
                      <a:pt x="56" y="29"/>
                    </a:cubicBezTo>
                    <a:cubicBezTo>
                      <a:pt x="58" y="31"/>
                      <a:pt x="57" y="35"/>
                      <a:pt x="55" y="37"/>
                    </a:cubicBezTo>
                    <a:cubicBezTo>
                      <a:pt x="54" y="39"/>
                      <a:pt x="50" y="39"/>
                      <a:pt x="48" y="40"/>
                    </a:cubicBezTo>
                    <a:cubicBezTo>
                      <a:pt x="47" y="40"/>
                      <a:pt x="47" y="40"/>
                      <a:pt x="47" y="40"/>
                    </a:cubicBezTo>
                    <a:cubicBezTo>
                      <a:pt x="46" y="40"/>
                      <a:pt x="45" y="40"/>
                      <a:pt x="45" y="41"/>
                    </a:cubicBezTo>
                    <a:cubicBezTo>
                      <a:pt x="43" y="41"/>
                      <a:pt x="40" y="41"/>
                      <a:pt x="39" y="42"/>
                    </a:cubicBezTo>
                    <a:lnTo>
                      <a:pt x="31" y="51"/>
                    </a:lnTo>
                    <a:close/>
                    <a:moveTo>
                      <a:pt x="27" y="44"/>
                    </a:moveTo>
                    <a:cubicBezTo>
                      <a:pt x="27" y="44"/>
                      <a:pt x="27" y="44"/>
                      <a:pt x="28" y="44"/>
                    </a:cubicBezTo>
                    <a:cubicBezTo>
                      <a:pt x="28" y="44"/>
                      <a:pt x="29" y="44"/>
                      <a:pt x="29" y="44"/>
                    </a:cubicBezTo>
                    <a:cubicBezTo>
                      <a:pt x="31" y="45"/>
                      <a:pt x="32" y="45"/>
                      <a:pt x="32" y="4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9" y="40"/>
                      <a:pt x="41" y="40"/>
                      <a:pt x="44" y="39"/>
                    </a:cubicBezTo>
                    <a:cubicBezTo>
                      <a:pt x="45" y="39"/>
                      <a:pt x="46" y="39"/>
                      <a:pt x="47" y="3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9" y="38"/>
                      <a:pt x="53" y="37"/>
                      <a:pt x="54" y="36"/>
                    </a:cubicBezTo>
                    <a:cubicBezTo>
                      <a:pt x="56" y="35"/>
                      <a:pt x="56" y="32"/>
                      <a:pt x="55" y="30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1" y="30"/>
                      <a:pt x="47" y="30"/>
                      <a:pt x="46" y="29"/>
                    </a:cubicBezTo>
                    <a:cubicBezTo>
                      <a:pt x="46" y="28"/>
                      <a:pt x="46" y="27"/>
                      <a:pt x="45" y="26"/>
                    </a:cubicBezTo>
                    <a:cubicBezTo>
                      <a:pt x="45" y="25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3" y="23"/>
                    </a:cubicBezTo>
                    <a:cubicBezTo>
                      <a:pt x="43" y="23"/>
                      <a:pt x="43" y="23"/>
                      <a:pt x="42" y="22"/>
                    </a:cubicBezTo>
                    <a:cubicBezTo>
                      <a:pt x="42" y="21"/>
                      <a:pt x="41" y="20"/>
                      <a:pt x="41" y="19"/>
                    </a:cubicBezTo>
                    <a:cubicBezTo>
                      <a:pt x="41" y="19"/>
                      <a:pt x="41" y="18"/>
                      <a:pt x="41" y="18"/>
                    </a:cubicBezTo>
                    <a:cubicBezTo>
                      <a:pt x="41" y="18"/>
                      <a:pt x="40" y="17"/>
                      <a:pt x="40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5"/>
                      <a:pt x="38" y="15"/>
                      <a:pt x="38" y="14"/>
                    </a:cubicBezTo>
                    <a:cubicBezTo>
                      <a:pt x="38" y="13"/>
                      <a:pt x="37" y="13"/>
                      <a:pt x="37" y="12"/>
                    </a:cubicBezTo>
                    <a:cubicBezTo>
                      <a:pt x="37" y="12"/>
                      <a:pt x="37" y="13"/>
                      <a:pt x="36" y="13"/>
                    </a:cubicBezTo>
                    <a:cubicBezTo>
                      <a:pt x="36" y="13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1"/>
                      <a:pt x="31" y="11"/>
                    </a:cubicBezTo>
                    <a:cubicBezTo>
                      <a:pt x="30" y="12"/>
                      <a:pt x="29" y="11"/>
                      <a:pt x="28" y="11"/>
                    </a:cubicBezTo>
                    <a:cubicBezTo>
                      <a:pt x="28" y="11"/>
                      <a:pt x="28" y="11"/>
                      <a:pt x="27" y="10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5" y="9"/>
                      <a:pt x="24" y="9"/>
                      <a:pt x="24" y="7"/>
                    </a:cubicBezTo>
                    <a:cubicBezTo>
                      <a:pt x="24" y="7"/>
                      <a:pt x="23" y="7"/>
                      <a:pt x="23" y="6"/>
                    </a:cubicBezTo>
                    <a:cubicBezTo>
                      <a:pt x="23" y="6"/>
                      <a:pt x="22" y="6"/>
                      <a:pt x="22" y="6"/>
                    </a:cubicBezTo>
                    <a:cubicBezTo>
                      <a:pt x="21" y="5"/>
                      <a:pt x="20" y="4"/>
                      <a:pt x="19" y="4"/>
                    </a:cubicBezTo>
                    <a:cubicBezTo>
                      <a:pt x="17" y="3"/>
                      <a:pt x="16" y="2"/>
                      <a:pt x="14" y="2"/>
                    </a:cubicBezTo>
                    <a:cubicBezTo>
                      <a:pt x="13" y="1"/>
                      <a:pt x="12" y="2"/>
                      <a:pt x="10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7"/>
                      <a:pt x="9" y="7"/>
                    </a:cubicBezTo>
                    <a:cubicBezTo>
                      <a:pt x="7" y="9"/>
                      <a:pt x="5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5" y="14"/>
                      <a:pt x="8" y="20"/>
                      <a:pt x="8" y="21"/>
                    </a:cubicBezTo>
                    <a:cubicBezTo>
                      <a:pt x="8" y="23"/>
                      <a:pt x="9" y="24"/>
                      <a:pt x="10" y="25"/>
                    </a:cubicBezTo>
                    <a:cubicBezTo>
                      <a:pt x="11" y="26"/>
                      <a:pt x="13" y="27"/>
                      <a:pt x="13" y="30"/>
                    </a:cubicBezTo>
                    <a:cubicBezTo>
                      <a:pt x="13" y="30"/>
                      <a:pt x="13" y="31"/>
                      <a:pt x="13" y="32"/>
                    </a:cubicBezTo>
                    <a:cubicBezTo>
                      <a:pt x="13" y="33"/>
                      <a:pt x="13" y="34"/>
                      <a:pt x="14" y="34"/>
                    </a:cubicBezTo>
                    <a:cubicBezTo>
                      <a:pt x="14" y="35"/>
                      <a:pt x="15" y="35"/>
                      <a:pt x="16" y="36"/>
                    </a:cubicBezTo>
                    <a:cubicBezTo>
                      <a:pt x="16" y="36"/>
                      <a:pt x="17" y="37"/>
                      <a:pt x="18" y="37"/>
                    </a:cubicBezTo>
                    <a:cubicBezTo>
                      <a:pt x="18" y="38"/>
                      <a:pt x="19" y="39"/>
                      <a:pt x="19" y="40"/>
                    </a:cubicBezTo>
                    <a:cubicBezTo>
                      <a:pt x="19" y="41"/>
                      <a:pt x="20" y="41"/>
                      <a:pt x="20" y="42"/>
                    </a:cubicBezTo>
                    <a:cubicBezTo>
                      <a:pt x="20" y="42"/>
                      <a:pt x="20" y="43"/>
                      <a:pt x="21" y="43"/>
                    </a:cubicBezTo>
                    <a:cubicBezTo>
                      <a:pt x="21" y="44"/>
                      <a:pt x="22" y="44"/>
                      <a:pt x="22" y="46"/>
                    </a:cubicBezTo>
                    <a:cubicBezTo>
                      <a:pt x="24" y="45"/>
                      <a:pt x="25" y="44"/>
                      <a:pt x="27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3" name="Freeform 449"/>
              <p:cNvSpPr/>
              <p:nvPr/>
            </p:nvSpPr>
            <p:spPr bwMode="auto">
              <a:xfrm>
                <a:off x="3990" y="2109"/>
                <a:ext cx="45" cy="40"/>
              </a:xfrm>
              <a:custGeom>
                <a:avLst/>
                <a:gdLst>
                  <a:gd name="T0" fmla="*/ 9 w 19"/>
                  <a:gd name="T1" fmla="*/ 13 h 17"/>
                  <a:gd name="T2" fmla="*/ 3 w 19"/>
                  <a:gd name="T3" fmla="*/ 16 h 17"/>
                  <a:gd name="T4" fmla="*/ 0 w 19"/>
                  <a:gd name="T5" fmla="*/ 15 h 17"/>
                  <a:gd name="T6" fmla="*/ 2 w 19"/>
                  <a:gd name="T7" fmla="*/ 12 h 17"/>
                  <a:gd name="T8" fmla="*/ 3 w 19"/>
                  <a:gd name="T9" fmla="*/ 9 h 17"/>
                  <a:gd name="T10" fmla="*/ 1 w 19"/>
                  <a:gd name="T11" fmla="*/ 4 h 17"/>
                  <a:gd name="T12" fmla="*/ 2 w 19"/>
                  <a:gd name="T13" fmla="*/ 5 h 17"/>
                  <a:gd name="T14" fmla="*/ 3 w 19"/>
                  <a:gd name="T15" fmla="*/ 4 h 17"/>
                  <a:gd name="T16" fmla="*/ 5 w 19"/>
                  <a:gd name="T17" fmla="*/ 2 h 17"/>
                  <a:gd name="T18" fmla="*/ 10 w 19"/>
                  <a:gd name="T19" fmla="*/ 2 h 17"/>
                  <a:gd name="T20" fmla="*/ 14 w 19"/>
                  <a:gd name="T21" fmla="*/ 1 h 17"/>
                  <a:gd name="T22" fmla="*/ 19 w 19"/>
                  <a:gd name="T23" fmla="*/ 1 h 17"/>
                  <a:gd name="T24" fmla="*/ 16 w 19"/>
                  <a:gd name="T25" fmla="*/ 3 h 17"/>
                  <a:gd name="T26" fmla="*/ 15 w 19"/>
                  <a:gd name="T27" fmla="*/ 8 h 17"/>
                  <a:gd name="T28" fmla="*/ 9 w 19"/>
                  <a:gd name="T2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17">
                    <a:moveTo>
                      <a:pt x="9" y="13"/>
                    </a:moveTo>
                    <a:cubicBezTo>
                      <a:pt x="7" y="14"/>
                      <a:pt x="5" y="15"/>
                      <a:pt x="3" y="16"/>
                    </a:cubicBezTo>
                    <a:cubicBezTo>
                      <a:pt x="2" y="17"/>
                      <a:pt x="1" y="15"/>
                      <a:pt x="0" y="15"/>
                    </a:cubicBezTo>
                    <a:cubicBezTo>
                      <a:pt x="0" y="14"/>
                      <a:pt x="1" y="12"/>
                      <a:pt x="2" y="12"/>
                    </a:cubicBezTo>
                    <a:cubicBezTo>
                      <a:pt x="3" y="10"/>
                      <a:pt x="3" y="11"/>
                      <a:pt x="3" y="9"/>
                    </a:cubicBezTo>
                    <a:cubicBezTo>
                      <a:pt x="1" y="9"/>
                      <a:pt x="1" y="6"/>
                      <a:pt x="1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2" y="4"/>
                      <a:pt x="3" y="4"/>
                    </a:cubicBezTo>
                    <a:cubicBezTo>
                      <a:pt x="2" y="2"/>
                      <a:pt x="3" y="2"/>
                      <a:pt x="5" y="2"/>
                    </a:cubicBezTo>
                    <a:cubicBezTo>
                      <a:pt x="7" y="3"/>
                      <a:pt x="8" y="1"/>
                      <a:pt x="10" y="2"/>
                    </a:cubicBezTo>
                    <a:cubicBezTo>
                      <a:pt x="11" y="3"/>
                      <a:pt x="13" y="1"/>
                      <a:pt x="14" y="1"/>
                    </a:cubicBezTo>
                    <a:cubicBezTo>
                      <a:pt x="15" y="0"/>
                      <a:pt x="18" y="0"/>
                      <a:pt x="19" y="1"/>
                    </a:cubicBezTo>
                    <a:cubicBezTo>
                      <a:pt x="18" y="2"/>
                      <a:pt x="16" y="2"/>
                      <a:pt x="16" y="3"/>
                    </a:cubicBezTo>
                    <a:cubicBezTo>
                      <a:pt x="15" y="4"/>
                      <a:pt x="15" y="7"/>
                      <a:pt x="15" y="8"/>
                    </a:cubicBezTo>
                    <a:cubicBezTo>
                      <a:pt x="15" y="11"/>
                      <a:pt x="10" y="12"/>
                      <a:pt x="9" y="13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4" name="Freeform 450"/>
              <p:cNvSpPr>
                <a:spLocks noEditPoints="1"/>
              </p:cNvSpPr>
              <p:nvPr/>
            </p:nvSpPr>
            <p:spPr bwMode="auto">
              <a:xfrm>
                <a:off x="3988" y="2109"/>
                <a:ext cx="50" cy="40"/>
              </a:xfrm>
              <a:custGeom>
                <a:avLst/>
                <a:gdLst>
                  <a:gd name="T0" fmla="*/ 4 w 21"/>
                  <a:gd name="T1" fmla="*/ 17 h 17"/>
                  <a:gd name="T2" fmla="*/ 2 w 21"/>
                  <a:gd name="T3" fmla="*/ 16 h 17"/>
                  <a:gd name="T4" fmla="*/ 1 w 21"/>
                  <a:gd name="T5" fmla="*/ 16 h 17"/>
                  <a:gd name="T6" fmla="*/ 1 w 21"/>
                  <a:gd name="T7" fmla="*/ 16 h 17"/>
                  <a:gd name="T8" fmla="*/ 0 w 21"/>
                  <a:gd name="T9" fmla="*/ 15 h 17"/>
                  <a:gd name="T10" fmla="*/ 2 w 21"/>
                  <a:gd name="T11" fmla="*/ 12 h 17"/>
                  <a:gd name="T12" fmla="*/ 2 w 21"/>
                  <a:gd name="T13" fmla="*/ 11 h 17"/>
                  <a:gd name="T14" fmla="*/ 3 w 21"/>
                  <a:gd name="T15" fmla="*/ 10 h 17"/>
                  <a:gd name="T16" fmla="*/ 3 w 21"/>
                  <a:gd name="T17" fmla="*/ 9 h 17"/>
                  <a:gd name="T18" fmla="*/ 2 w 21"/>
                  <a:gd name="T19" fmla="*/ 9 h 17"/>
                  <a:gd name="T20" fmla="*/ 2 w 21"/>
                  <a:gd name="T21" fmla="*/ 5 h 17"/>
                  <a:gd name="T22" fmla="*/ 2 w 21"/>
                  <a:gd name="T23" fmla="*/ 4 h 17"/>
                  <a:gd name="T24" fmla="*/ 2 w 21"/>
                  <a:gd name="T25" fmla="*/ 3 h 17"/>
                  <a:gd name="T26" fmla="*/ 3 w 21"/>
                  <a:gd name="T27" fmla="*/ 4 h 17"/>
                  <a:gd name="T28" fmla="*/ 3 w 21"/>
                  <a:gd name="T29" fmla="*/ 3 h 17"/>
                  <a:gd name="T30" fmla="*/ 4 w 21"/>
                  <a:gd name="T31" fmla="*/ 2 h 17"/>
                  <a:gd name="T32" fmla="*/ 6 w 21"/>
                  <a:gd name="T33" fmla="*/ 2 h 17"/>
                  <a:gd name="T34" fmla="*/ 8 w 21"/>
                  <a:gd name="T35" fmla="*/ 1 h 17"/>
                  <a:gd name="T36" fmla="*/ 11 w 21"/>
                  <a:gd name="T37" fmla="*/ 1 h 17"/>
                  <a:gd name="T38" fmla="*/ 13 w 21"/>
                  <a:gd name="T39" fmla="*/ 1 h 17"/>
                  <a:gd name="T40" fmla="*/ 15 w 21"/>
                  <a:gd name="T41" fmla="*/ 0 h 17"/>
                  <a:gd name="T42" fmla="*/ 18 w 21"/>
                  <a:gd name="T43" fmla="*/ 0 h 17"/>
                  <a:gd name="T44" fmla="*/ 20 w 21"/>
                  <a:gd name="T45" fmla="*/ 0 h 17"/>
                  <a:gd name="T46" fmla="*/ 21 w 21"/>
                  <a:gd name="T47" fmla="*/ 0 h 17"/>
                  <a:gd name="T48" fmla="*/ 20 w 21"/>
                  <a:gd name="T49" fmla="*/ 1 h 17"/>
                  <a:gd name="T50" fmla="*/ 18 w 21"/>
                  <a:gd name="T51" fmla="*/ 3 h 17"/>
                  <a:gd name="T52" fmla="*/ 17 w 21"/>
                  <a:gd name="T53" fmla="*/ 3 h 17"/>
                  <a:gd name="T54" fmla="*/ 17 w 21"/>
                  <a:gd name="T55" fmla="*/ 7 h 17"/>
                  <a:gd name="T56" fmla="*/ 17 w 21"/>
                  <a:gd name="T57" fmla="*/ 8 h 17"/>
                  <a:gd name="T58" fmla="*/ 12 w 21"/>
                  <a:gd name="T59" fmla="*/ 13 h 17"/>
                  <a:gd name="T60" fmla="*/ 10 w 21"/>
                  <a:gd name="T61" fmla="*/ 14 h 17"/>
                  <a:gd name="T62" fmla="*/ 5 w 21"/>
                  <a:gd name="T63" fmla="*/ 17 h 17"/>
                  <a:gd name="T64" fmla="*/ 4 w 21"/>
                  <a:gd name="T65" fmla="*/ 17 h 17"/>
                  <a:gd name="T66" fmla="*/ 2 w 21"/>
                  <a:gd name="T67" fmla="*/ 15 h 17"/>
                  <a:gd name="T68" fmla="*/ 3 w 21"/>
                  <a:gd name="T69" fmla="*/ 15 h 17"/>
                  <a:gd name="T70" fmla="*/ 4 w 21"/>
                  <a:gd name="T71" fmla="*/ 15 h 17"/>
                  <a:gd name="T72" fmla="*/ 9 w 21"/>
                  <a:gd name="T73" fmla="*/ 13 h 17"/>
                  <a:gd name="T74" fmla="*/ 11 w 21"/>
                  <a:gd name="T75" fmla="*/ 12 h 17"/>
                  <a:gd name="T76" fmla="*/ 16 w 21"/>
                  <a:gd name="T77" fmla="*/ 8 h 17"/>
                  <a:gd name="T78" fmla="*/ 16 w 21"/>
                  <a:gd name="T79" fmla="*/ 7 h 17"/>
                  <a:gd name="T80" fmla="*/ 16 w 21"/>
                  <a:gd name="T81" fmla="*/ 3 h 17"/>
                  <a:gd name="T82" fmla="*/ 18 w 21"/>
                  <a:gd name="T83" fmla="*/ 1 h 17"/>
                  <a:gd name="T84" fmla="*/ 18 w 21"/>
                  <a:gd name="T85" fmla="*/ 1 h 17"/>
                  <a:gd name="T86" fmla="*/ 15 w 21"/>
                  <a:gd name="T87" fmla="*/ 1 h 17"/>
                  <a:gd name="T88" fmla="*/ 14 w 21"/>
                  <a:gd name="T89" fmla="*/ 2 h 17"/>
                  <a:gd name="T90" fmla="*/ 10 w 21"/>
                  <a:gd name="T91" fmla="*/ 3 h 17"/>
                  <a:gd name="T92" fmla="*/ 8 w 21"/>
                  <a:gd name="T93" fmla="*/ 3 h 17"/>
                  <a:gd name="T94" fmla="*/ 6 w 21"/>
                  <a:gd name="T95" fmla="*/ 3 h 17"/>
                  <a:gd name="T96" fmla="*/ 5 w 21"/>
                  <a:gd name="T97" fmla="*/ 3 h 17"/>
                  <a:gd name="T98" fmla="*/ 5 w 21"/>
                  <a:gd name="T99" fmla="*/ 3 h 17"/>
                  <a:gd name="T100" fmla="*/ 5 w 21"/>
                  <a:gd name="T101" fmla="*/ 4 h 17"/>
                  <a:gd name="T102" fmla="*/ 5 w 21"/>
                  <a:gd name="T103" fmla="*/ 4 h 17"/>
                  <a:gd name="T104" fmla="*/ 4 w 21"/>
                  <a:gd name="T105" fmla="*/ 5 h 17"/>
                  <a:gd name="T106" fmla="*/ 3 w 21"/>
                  <a:gd name="T107" fmla="*/ 6 h 17"/>
                  <a:gd name="T108" fmla="*/ 3 w 21"/>
                  <a:gd name="T109" fmla="*/ 6 h 17"/>
                  <a:gd name="T110" fmla="*/ 3 w 21"/>
                  <a:gd name="T111" fmla="*/ 8 h 17"/>
                  <a:gd name="T112" fmla="*/ 4 w 21"/>
                  <a:gd name="T113" fmla="*/ 8 h 17"/>
                  <a:gd name="T114" fmla="*/ 4 w 21"/>
                  <a:gd name="T115" fmla="*/ 8 h 17"/>
                  <a:gd name="T116" fmla="*/ 4 w 21"/>
                  <a:gd name="T117" fmla="*/ 9 h 17"/>
                  <a:gd name="T118" fmla="*/ 4 w 21"/>
                  <a:gd name="T119" fmla="*/ 11 h 17"/>
                  <a:gd name="T120" fmla="*/ 3 w 21"/>
                  <a:gd name="T121" fmla="*/ 12 h 17"/>
                  <a:gd name="T122" fmla="*/ 3 w 21"/>
                  <a:gd name="T123" fmla="*/ 12 h 17"/>
                  <a:gd name="T124" fmla="*/ 2 w 21"/>
                  <a:gd name="T125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" h="17">
                    <a:moveTo>
                      <a:pt x="4" y="17"/>
                    </a:moveTo>
                    <a:cubicBezTo>
                      <a:pt x="3" y="17"/>
                      <a:pt x="3" y="17"/>
                      <a:pt x="2" y="16"/>
                    </a:cubicBezTo>
                    <a:cubicBezTo>
                      <a:pt x="2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1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8"/>
                      <a:pt x="1" y="7"/>
                      <a:pt x="2" y="5"/>
                    </a:cubicBezTo>
                    <a:cubicBezTo>
                      <a:pt x="2" y="5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6" y="2"/>
                    </a:cubicBezTo>
                    <a:cubicBezTo>
                      <a:pt x="7" y="2"/>
                      <a:pt x="7" y="2"/>
                      <a:pt x="8" y="1"/>
                    </a:cubicBezTo>
                    <a:cubicBezTo>
                      <a:pt x="9" y="1"/>
                      <a:pt x="10" y="1"/>
                      <a:pt x="11" y="1"/>
                    </a:cubicBezTo>
                    <a:cubicBezTo>
                      <a:pt x="11" y="2"/>
                      <a:pt x="12" y="1"/>
                      <a:pt x="13" y="1"/>
                    </a:cubicBezTo>
                    <a:cubicBezTo>
                      <a:pt x="14" y="0"/>
                      <a:pt x="14" y="0"/>
                      <a:pt x="15" y="0"/>
                    </a:cubicBezTo>
                    <a:cubicBezTo>
                      <a:pt x="16" y="0"/>
                      <a:pt x="17" y="0"/>
                      <a:pt x="18" y="0"/>
                    </a:cubicBezTo>
                    <a:cubicBezTo>
                      <a:pt x="19" y="0"/>
                      <a:pt x="20" y="0"/>
                      <a:pt x="2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19" y="2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7" y="4"/>
                      <a:pt x="17" y="5"/>
                      <a:pt x="17" y="7"/>
                    </a:cubicBezTo>
                    <a:cubicBezTo>
                      <a:pt x="17" y="7"/>
                      <a:pt x="17" y="8"/>
                      <a:pt x="17" y="8"/>
                    </a:cubicBezTo>
                    <a:cubicBezTo>
                      <a:pt x="17" y="10"/>
                      <a:pt x="14" y="12"/>
                      <a:pt x="12" y="13"/>
                    </a:cubicBezTo>
                    <a:cubicBezTo>
                      <a:pt x="11" y="13"/>
                      <a:pt x="10" y="14"/>
                      <a:pt x="10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  <a:moveTo>
                      <a:pt x="2" y="15"/>
                    </a:moveTo>
                    <a:cubicBezTo>
                      <a:pt x="2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0" y="12"/>
                      <a:pt x="10" y="12"/>
                      <a:pt x="11" y="12"/>
                    </a:cubicBezTo>
                    <a:cubicBezTo>
                      <a:pt x="13" y="11"/>
                      <a:pt x="16" y="10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ubicBezTo>
                      <a:pt x="16" y="5"/>
                      <a:pt x="15" y="4"/>
                      <a:pt x="16" y="3"/>
                    </a:cubicBezTo>
                    <a:cubicBezTo>
                      <a:pt x="16" y="2"/>
                      <a:pt x="17" y="2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7" y="1"/>
                      <a:pt x="16" y="1"/>
                      <a:pt x="15" y="1"/>
                    </a:cubicBezTo>
                    <a:cubicBezTo>
                      <a:pt x="15" y="1"/>
                      <a:pt x="14" y="2"/>
                      <a:pt x="14" y="2"/>
                    </a:cubicBezTo>
                    <a:cubicBezTo>
                      <a:pt x="13" y="2"/>
                      <a:pt x="11" y="3"/>
                      <a:pt x="10" y="3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1"/>
                      <a:pt x="4" y="11"/>
                    </a:cubicBezTo>
                    <a:cubicBezTo>
                      <a:pt x="4" y="11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4"/>
                      <a:pt x="2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5" name="Freeform 451"/>
              <p:cNvSpPr/>
              <p:nvPr/>
            </p:nvSpPr>
            <p:spPr bwMode="auto">
              <a:xfrm>
                <a:off x="4088" y="2192"/>
                <a:ext cx="35" cy="26"/>
              </a:xfrm>
              <a:custGeom>
                <a:avLst/>
                <a:gdLst>
                  <a:gd name="T0" fmla="*/ 14 w 15"/>
                  <a:gd name="T1" fmla="*/ 4 h 11"/>
                  <a:gd name="T2" fmla="*/ 14 w 15"/>
                  <a:gd name="T3" fmla="*/ 0 h 11"/>
                  <a:gd name="T4" fmla="*/ 8 w 15"/>
                  <a:gd name="T5" fmla="*/ 6 h 11"/>
                  <a:gd name="T6" fmla="*/ 1 w 15"/>
                  <a:gd name="T7" fmla="*/ 4 h 11"/>
                  <a:gd name="T8" fmla="*/ 0 w 15"/>
                  <a:gd name="T9" fmla="*/ 5 h 11"/>
                  <a:gd name="T10" fmla="*/ 3 w 15"/>
                  <a:gd name="T11" fmla="*/ 9 h 11"/>
                  <a:gd name="T12" fmla="*/ 10 w 15"/>
                  <a:gd name="T13" fmla="*/ 10 h 11"/>
                  <a:gd name="T14" fmla="*/ 12 w 15"/>
                  <a:gd name="T15" fmla="*/ 7 h 11"/>
                  <a:gd name="T16" fmla="*/ 13 w 15"/>
                  <a:gd name="T17" fmla="*/ 4 h 11"/>
                  <a:gd name="T18" fmla="*/ 14 w 15"/>
                  <a:gd name="T1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1">
                    <a:moveTo>
                      <a:pt x="14" y="4"/>
                    </a:moveTo>
                    <a:cubicBezTo>
                      <a:pt x="15" y="2"/>
                      <a:pt x="14" y="1"/>
                      <a:pt x="14" y="0"/>
                    </a:cubicBezTo>
                    <a:cubicBezTo>
                      <a:pt x="12" y="2"/>
                      <a:pt x="10" y="6"/>
                      <a:pt x="8" y="6"/>
                    </a:cubicBezTo>
                    <a:cubicBezTo>
                      <a:pt x="5" y="6"/>
                      <a:pt x="1" y="7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1" y="6"/>
                      <a:pt x="2" y="9"/>
                      <a:pt x="3" y="9"/>
                    </a:cubicBezTo>
                    <a:cubicBezTo>
                      <a:pt x="4" y="10"/>
                      <a:pt x="8" y="10"/>
                      <a:pt x="10" y="10"/>
                    </a:cubicBezTo>
                    <a:cubicBezTo>
                      <a:pt x="12" y="11"/>
                      <a:pt x="12" y="9"/>
                      <a:pt x="12" y="7"/>
                    </a:cubicBezTo>
                    <a:cubicBezTo>
                      <a:pt x="12" y="5"/>
                      <a:pt x="14" y="6"/>
                      <a:pt x="13" y="4"/>
                    </a:cubicBezTo>
                    <a:cubicBezTo>
                      <a:pt x="13" y="4"/>
                      <a:pt x="14" y="4"/>
                      <a:pt x="14" y="4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6" name="Freeform 452"/>
              <p:cNvSpPr>
                <a:spLocks noEditPoints="1"/>
              </p:cNvSpPr>
              <p:nvPr/>
            </p:nvSpPr>
            <p:spPr bwMode="auto">
              <a:xfrm>
                <a:off x="4085" y="2190"/>
                <a:ext cx="38" cy="28"/>
              </a:xfrm>
              <a:custGeom>
                <a:avLst/>
                <a:gdLst>
                  <a:gd name="T0" fmla="*/ 11 w 16"/>
                  <a:gd name="T1" fmla="*/ 12 h 12"/>
                  <a:gd name="T2" fmla="*/ 11 w 16"/>
                  <a:gd name="T3" fmla="*/ 12 h 12"/>
                  <a:gd name="T4" fmla="*/ 11 w 16"/>
                  <a:gd name="T5" fmla="*/ 12 h 12"/>
                  <a:gd name="T6" fmla="*/ 9 w 16"/>
                  <a:gd name="T7" fmla="*/ 12 h 12"/>
                  <a:gd name="T8" fmla="*/ 3 w 16"/>
                  <a:gd name="T9" fmla="*/ 11 h 12"/>
                  <a:gd name="T10" fmla="*/ 2 w 16"/>
                  <a:gd name="T11" fmla="*/ 8 h 12"/>
                  <a:gd name="T12" fmla="*/ 1 w 16"/>
                  <a:gd name="T13" fmla="*/ 6 h 12"/>
                  <a:gd name="T14" fmla="*/ 0 w 16"/>
                  <a:gd name="T15" fmla="*/ 5 h 12"/>
                  <a:gd name="T16" fmla="*/ 1 w 16"/>
                  <a:gd name="T17" fmla="*/ 5 h 12"/>
                  <a:gd name="T18" fmla="*/ 2 w 16"/>
                  <a:gd name="T19" fmla="*/ 5 h 12"/>
                  <a:gd name="T20" fmla="*/ 3 w 16"/>
                  <a:gd name="T21" fmla="*/ 4 h 12"/>
                  <a:gd name="T22" fmla="*/ 3 w 16"/>
                  <a:gd name="T23" fmla="*/ 5 h 12"/>
                  <a:gd name="T24" fmla="*/ 5 w 16"/>
                  <a:gd name="T25" fmla="*/ 6 h 12"/>
                  <a:gd name="T26" fmla="*/ 7 w 16"/>
                  <a:gd name="T27" fmla="*/ 6 h 12"/>
                  <a:gd name="T28" fmla="*/ 9 w 16"/>
                  <a:gd name="T29" fmla="*/ 6 h 12"/>
                  <a:gd name="T30" fmla="*/ 9 w 16"/>
                  <a:gd name="T31" fmla="*/ 6 h 12"/>
                  <a:gd name="T32" fmla="*/ 13 w 16"/>
                  <a:gd name="T33" fmla="*/ 2 h 12"/>
                  <a:gd name="T34" fmla="*/ 14 w 16"/>
                  <a:gd name="T35" fmla="*/ 1 h 12"/>
                  <a:gd name="T36" fmla="*/ 15 w 16"/>
                  <a:gd name="T37" fmla="*/ 0 h 12"/>
                  <a:gd name="T38" fmla="*/ 15 w 16"/>
                  <a:gd name="T39" fmla="*/ 1 h 12"/>
                  <a:gd name="T40" fmla="*/ 16 w 16"/>
                  <a:gd name="T41" fmla="*/ 2 h 12"/>
                  <a:gd name="T42" fmla="*/ 16 w 16"/>
                  <a:gd name="T43" fmla="*/ 5 h 12"/>
                  <a:gd name="T44" fmla="*/ 16 w 16"/>
                  <a:gd name="T45" fmla="*/ 5 h 12"/>
                  <a:gd name="T46" fmla="*/ 15 w 16"/>
                  <a:gd name="T47" fmla="*/ 5 h 12"/>
                  <a:gd name="T48" fmla="*/ 15 w 16"/>
                  <a:gd name="T49" fmla="*/ 5 h 12"/>
                  <a:gd name="T50" fmla="*/ 14 w 16"/>
                  <a:gd name="T51" fmla="*/ 8 h 12"/>
                  <a:gd name="T52" fmla="*/ 14 w 16"/>
                  <a:gd name="T53" fmla="*/ 9 h 12"/>
                  <a:gd name="T54" fmla="*/ 13 w 16"/>
                  <a:gd name="T55" fmla="*/ 9 h 12"/>
                  <a:gd name="T56" fmla="*/ 11 w 16"/>
                  <a:gd name="T57" fmla="*/ 12 h 12"/>
                  <a:gd name="T58" fmla="*/ 3 w 16"/>
                  <a:gd name="T59" fmla="*/ 8 h 12"/>
                  <a:gd name="T60" fmla="*/ 4 w 16"/>
                  <a:gd name="T61" fmla="*/ 10 h 12"/>
                  <a:gd name="T62" fmla="*/ 9 w 16"/>
                  <a:gd name="T63" fmla="*/ 10 h 12"/>
                  <a:gd name="T64" fmla="*/ 11 w 16"/>
                  <a:gd name="T65" fmla="*/ 11 h 12"/>
                  <a:gd name="T66" fmla="*/ 11 w 16"/>
                  <a:gd name="T67" fmla="*/ 11 h 12"/>
                  <a:gd name="T68" fmla="*/ 11 w 16"/>
                  <a:gd name="T69" fmla="*/ 11 h 12"/>
                  <a:gd name="T70" fmla="*/ 12 w 16"/>
                  <a:gd name="T71" fmla="*/ 9 h 12"/>
                  <a:gd name="T72" fmla="*/ 12 w 16"/>
                  <a:gd name="T73" fmla="*/ 8 h 12"/>
                  <a:gd name="T74" fmla="*/ 13 w 16"/>
                  <a:gd name="T75" fmla="*/ 7 h 12"/>
                  <a:gd name="T76" fmla="*/ 13 w 16"/>
                  <a:gd name="T77" fmla="*/ 5 h 12"/>
                  <a:gd name="T78" fmla="*/ 13 w 16"/>
                  <a:gd name="T79" fmla="*/ 5 h 12"/>
                  <a:gd name="T80" fmla="*/ 9 w 16"/>
                  <a:gd name="T81" fmla="*/ 8 h 12"/>
                  <a:gd name="T82" fmla="*/ 8 w 16"/>
                  <a:gd name="T83" fmla="*/ 8 h 12"/>
                  <a:gd name="T84" fmla="*/ 7 w 16"/>
                  <a:gd name="T85" fmla="*/ 8 h 12"/>
                  <a:gd name="T86" fmla="*/ 3 w 16"/>
                  <a:gd name="T87" fmla="*/ 8 h 12"/>
                  <a:gd name="T88" fmla="*/ 14 w 16"/>
                  <a:gd name="T89" fmla="*/ 3 h 12"/>
                  <a:gd name="T90" fmla="*/ 14 w 16"/>
                  <a:gd name="T91" fmla="*/ 3 h 12"/>
                  <a:gd name="T92" fmla="*/ 13 w 16"/>
                  <a:gd name="T93" fmla="*/ 4 h 12"/>
                  <a:gd name="T94" fmla="*/ 14 w 16"/>
                  <a:gd name="T95" fmla="*/ 4 h 12"/>
                  <a:gd name="T96" fmla="*/ 14 w 16"/>
                  <a:gd name="T97" fmla="*/ 4 h 12"/>
                  <a:gd name="T98" fmla="*/ 15 w 16"/>
                  <a:gd name="T99" fmla="*/ 4 h 12"/>
                  <a:gd name="T100" fmla="*/ 14 w 16"/>
                  <a:gd name="T10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" h="12">
                    <a:moveTo>
                      <a:pt x="11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7" y="12"/>
                      <a:pt x="4" y="12"/>
                      <a:pt x="3" y="11"/>
                    </a:cubicBezTo>
                    <a:cubicBezTo>
                      <a:pt x="3" y="10"/>
                      <a:pt x="2" y="9"/>
                      <a:pt x="2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5" y="6"/>
                    </a:cubicBezTo>
                    <a:cubicBezTo>
                      <a:pt x="5" y="6"/>
                      <a:pt x="6" y="6"/>
                      <a:pt x="7" y="6"/>
                    </a:cubicBezTo>
                    <a:cubicBezTo>
                      <a:pt x="7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2" y="4"/>
                      <a:pt x="13" y="2"/>
                    </a:cubicBezTo>
                    <a:cubicBezTo>
                      <a:pt x="13" y="2"/>
                      <a:pt x="14" y="1"/>
                      <a:pt x="14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2"/>
                      <a:pt x="16" y="2"/>
                    </a:cubicBezTo>
                    <a:cubicBezTo>
                      <a:pt x="16" y="3"/>
                      <a:pt x="16" y="4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6"/>
                      <a:pt x="15" y="7"/>
                      <a:pt x="14" y="8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11"/>
                      <a:pt x="13" y="12"/>
                      <a:pt x="11" y="12"/>
                    </a:cubicBezTo>
                    <a:close/>
                    <a:moveTo>
                      <a:pt x="3" y="8"/>
                    </a:moveTo>
                    <a:cubicBezTo>
                      <a:pt x="3" y="8"/>
                      <a:pt x="4" y="9"/>
                      <a:pt x="4" y="10"/>
                    </a:cubicBezTo>
                    <a:cubicBezTo>
                      <a:pt x="5" y="10"/>
                      <a:pt x="7" y="10"/>
                      <a:pt x="9" y="10"/>
                    </a:cubicBezTo>
                    <a:cubicBezTo>
                      <a:pt x="10" y="11"/>
                      <a:pt x="10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12" y="11"/>
                      <a:pt x="12" y="9"/>
                    </a:cubicBezTo>
                    <a:cubicBezTo>
                      <a:pt x="12" y="9"/>
                      <a:pt x="12" y="9"/>
                      <a:pt x="12" y="8"/>
                    </a:cubicBezTo>
                    <a:cubicBezTo>
                      <a:pt x="12" y="7"/>
                      <a:pt x="13" y="7"/>
                      <a:pt x="13" y="7"/>
                    </a:cubicBezTo>
                    <a:cubicBezTo>
                      <a:pt x="14" y="6"/>
                      <a:pt x="14" y="6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6"/>
                      <a:pt x="10" y="8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5" y="8"/>
                      <a:pt x="4" y="8"/>
                      <a:pt x="3" y="8"/>
                    </a:cubicBezTo>
                    <a:close/>
                    <a:moveTo>
                      <a:pt x="14" y="3"/>
                    </a:move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5" y="4"/>
                    </a:cubicBezTo>
                    <a:cubicBezTo>
                      <a:pt x="15" y="4"/>
                      <a:pt x="15" y="3"/>
                      <a:pt x="1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7" name="Freeform 453"/>
              <p:cNvSpPr/>
              <p:nvPr/>
            </p:nvSpPr>
            <p:spPr bwMode="auto">
              <a:xfrm>
                <a:off x="3931" y="2071"/>
                <a:ext cx="19" cy="17"/>
              </a:xfrm>
              <a:custGeom>
                <a:avLst/>
                <a:gdLst>
                  <a:gd name="T0" fmla="*/ 5 w 8"/>
                  <a:gd name="T1" fmla="*/ 0 h 7"/>
                  <a:gd name="T2" fmla="*/ 1 w 8"/>
                  <a:gd name="T3" fmla="*/ 1 h 7"/>
                  <a:gd name="T4" fmla="*/ 0 w 8"/>
                  <a:gd name="T5" fmla="*/ 4 h 7"/>
                  <a:gd name="T6" fmla="*/ 2 w 8"/>
                  <a:gd name="T7" fmla="*/ 5 h 7"/>
                  <a:gd name="T8" fmla="*/ 1 w 8"/>
                  <a:gd name="T9" fmla="*/ 7 h 7"/>
                  <a:gd name="T10" fmla="*/ 4 w 8"/>
                  <a:gd name="T11" fmla="*/ 4 h 7"/>
                  <a:gd name="T12" fmla="*/ 8 w 8"/>
                  <a:gd name="T13" fmla="*/ 3 h 7"/>
                  <a:gd name="T14" fmla="*/ 5 w 8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4" y="0"/>
                      <a:pt x="2" y="0"/>
                      <a:pt x="1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2" y="6"/>
                      <a:pt x="3" y="4"/>
                      <a:pt x="4" y="4"/>
                    </a:cubicBezTo>
                    <a:cubicBezTo>
                      <a:pt x="6" y="3"/>
                      <a:pt x="7" y="4"/>
                      <a:pt x="8" y="3"/>
                    </a:cubicBezTo>
                    <a:cubicBezTo>
                      <a:pt x="7" y="2"/>
                      <a:pt x="6" y="2"/>
                      <a:pt x="5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8" name="Freeform 454"/>
              <p:cNvSpPr>
                <a:spLocks noEditPoints="1"/>
              </p:cNvSpPr>
              <p:nvPr/>
            </p:nvSpPr>
            <p:spPr bwMode="auto">
              <a:xfrm>
                <a:off x="3929" y="2069"/>
                <a:ext cx="23" cy="23"/>
              </a:xfrm>
              <a:custGeom>
                <a:avLst/>
                <a:gdLst>
                  <a:gd name="T0" fmla="*/ 0 w 10"/>
                  <a:gd name="T1" fmla="*/ 10 h 10"/>
                  <a:gd name="T2" fmla="*/ 1 w 10"/>
                  <a:gd name="T3" fmla="*/ 7 h 10"/>
                  <a:gd name="T4" fmla="*/ 1 w 10"/>
                  <a:gd name="T5" fmla="*/ 7 h 10"/>
                  <a:gd name="T6" fmla="*/ 1 w 10"/>
                  <a:gd name="T7" fmla="*/ 6 h 10"/>
                  <a:gd name="T8" fmla="*/ 1 w 10"/>
                  <a:gd name="T9" fmla="*/ 6 h 10"/>
                  <a:gd name="T10" fmla="*/ 0 w 10"/>
                  <a:gd name="T11" fmla="*/ 6 h 10"/>
                  <a:gd name="T12" fmla="*/ 1 w 10"/>
                  <a:gd name="T13" fmla="*/ 5 h 10"/>
                  <a:gd name="T14" fmla="*/ 1 w 10"/>
                  <a:gd name="T15" fmla="*/ 4 h 10"/>
                  <a:gd name="T16" fmla="*/ 1 w 10"/>
                  <a:gd name="T17" fmla="*/ 2 h 10"/>
                  <a:gd name="T18" fmla="*/ 1 w 10"/>
                  <a:gd name="T19" fmla="*/ 1 h 10"/>
                  <a:gd name="T20" fmla="*/ 2 w 10"/>
                  <a:gd name="T21" fmla="*/ 1 h 10"/>
                  <a:gd name="T22" fmla="*/ 7 w 10"/>
                  <a:gd name="T23" fmla="*/ 1 h 10"/>
                  <a:gd name="T24" fmla="*/ 7 w 10"/>
                  <a:gd name="T25" fmla="*/ 1 h 10"/>
                  <a:gd name="T26" fmla="*/ 7 w 10"/>
                  <a:gd name="T27" fmla="*/ 1 h 10"/>
                  <a:gd name="T28" fmla="*/ 9 w 10"/>
                  <a:gd name="T29" fmla="*/ 3 h 10"/>
                  <a:gd name="T30" fmla="*/ 10 w 10"/>
                  <a:gd name="T31" fmla="*/ 3 h 10"/>
                  <a:gd name="T32" fmla="*/ 10 w 10"/>
                  <a:gd name="T33" fmla="*/ 4 h 10"/>
                  <a:gd name="T34" fmla="*/ 8 w 10"/>
                  <a:gd name="T35" fmla="*/ 5 h 10"/>
                  <a:gd name="T36" fmla="*/ 8 w 10"/>
                  <a:gd name="T37" fmla="*/ 5 h 10"/>
                  <a:gd name="T38" fmla="*/ 7 w 10"/>
                  <a:gd name="T39" fmla="*/ 5 h 10"/>
                  <a:gd name="T40" fmla="*/ 5 w 10"/>
                  <a:gd name="T41" fmla="*/ 5 h 10"/>
                  <a:gd name="T42" fmla="*/ 3 w 10"/>
                  <a:gd name="T43" fmla="*/ 7 h 10"/>
                  <a:gd name="T44" fmla="*/ 2 w 10"/>
                  <a:gd name="T45" fmla="*/ 8 h 10"/>
                  <a:gd name="T46" fmla="*/ 0 w 10"/>
                  <a:gd name="T47" fmla="*/ 10 h 10"/>
                  <a:gd name="T48" fmla="*/ 2 w 10"/>
                  <a:gd name="T49" fmla="*/ 5 h 10"/>
                  <a:gd name="T50" fmla="*/ 2 w 10"/>
                  <a:gd name="T51" fmla="*/ 5 h 10"/>
                  <a:gd name="T52" fmla="*/ 3 w 10"/>
                  <a:gd name="T53" fmla="*/ 5 h 10"/>
                  <a:gd name="T54" fmla="*/ 3 w 10"/>
                  <a:gd name="T55" fmla="*/ 5 h 10"/>
                  <a:gd name="T56" fmla="*/ 5 w 10"/>
                  <a:gd name="T57" fmla="*/ 4 h 10"/>
                  <a:gd name="T58" fmla="*/ 7 w 10"/>
                  <a:gd name="T59" fmla="*/ 4 h 10"/>
                  <a:gd name="T60" fmla="*/ 8 w 10"/>
                  <a:gd name="T61" fmla="*/ 4 h 10"/>
                  <a:gd name="T62" fmla="*/ 8 w 10"/>
                  <a:gd name="T63" fmla="*/ 4 h 10"/>
                  <a:gd name="T64" fmla="*/ 8 w 10"/>
                  <a:gd name="T65" fmla="*/ 4 h 10"/>
                  <a:gd name="T66" fmla="*/ 6 w 10"/>
                  <a:gd name="T67" fmla="*/ 2 h 10"/>
                  <a:gd name="T68" fmla="*/ 3 w 10"/>
                  <a:gd name="T69" fmla="*/ 2 h 10"/>
                  <a:gd name="T70" fmla="*/ 2 w 10"/>
                  <a:gd name="T7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6"/>
                      <a:pt x="3" y="7"/>
                    </a:cubicBezTo>
                    <a:cubicBezTo>
                      <a:pt x="3" y="7"/>
                      <a:pt x="2" y="8"/>
                      <a:pt x="2" y="8"/>
                    </a:cubicBezTo>
                    <a:lnTo>
                      <a:pt x="0" y="10"/>
                    </a:lnTo>
                    <a:close/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3"/>
                      <a:pt x="6" y="3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3" y="3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199" name="Freeform 455"/>
              <p:cNvSpPr/>
              <p:nvPr/>
            </p:nvSpPr>
            <p:spPr bwMode="auto">
              <a:xfrm>
                <a:off x="3931" y="2069"/>
                <a:ext cx="119" cy="52"/>
              </a:xfrm>
              <a:custGeom>
                <a:avLst/>
                <a:gdLst>
                  <a:gd name="T0" fmla="*/ 1 w 50"/>
                  <a:gd name="T1" fmla="*/ 8 h 22"/>
                  <a:gd name="T2" fmla="*/ 5 w 50"/>
                  <a:gd name="T3" fmla="*/ 6 h 22"/>
                  <a:gd name="T4" fmla="*/ 8 w 50"/>
                  <a:gd name="T5" fmla="*/ 7 h 22"/>
                  <a:gd name="T6" fmla="*/ 8 w 50"/>
                  <a:gd name="T7" fmla="*/ 6 h 22"/>
                  <a:gd name="T8" fmla="*/ 10 w 50"/>
                  <a:gd name="T9" fmla="*/ 5 h 22"/>
                  <a:gd name="T10" fmla="*/ 10 w 50"/>
                  <a:gd name="T11" fmla="*/ 4 h 22"/>
                  <a:gd name="T12" fmla="*/ 17 w 50"/>
                  <a:gd name="T13" fmla="*/ 2 h 22"/>
                  <a:gd name="T14" fmla="*/ 22 w 50"/>
                  <a:gd name="T15" fmla="*/ 1 h 22"/>
                  <a:gd name="T16" fmla="*/ 25 w 50"/>
                  <a:gd name="T17" fmla="*/ 2 h 22"/>
                  <a:gd name="T18" fmla="*/ 27 w 50"/>
                  <a:gd name="T19" fmla="*/ 2 h 22"/>
                  <a:gd name="T20" fmla="*/ 28 w 50"/>
                  <a:gd name="T21" fmla="*/ 4 h 22"/>
                  <a:gd name="T22" fmla="*/ 40 w 50"/>
                  <a:gd name="T23" fmla="*/ 3 h 22"/>
                  <a:gd name="T24" fmla="*/ 49 w 50"/>
                  <a:gd name="T25" fmla="*/ 9 h 22"/>
                  <a:gd name="T26" fmla="*/ 49 w 50"/>
                  <a:gd name="T27" fmla="*/ 12 h 22"/>
                  <a:gd name="T28" fmla="*/ 49 w 50"/>
                  <a:gd name="T29" fmla="*/ 15 h 22"/>
                  <a:gd name="T30" fmla="*/ 50 w 50"/>
                  <a:gd name="T31" fmla="*/ 17 h 22"/>
                  <a:gd name="T32" fmla="*/ 48 w 50"/>
                  <a:gd name="T33" fmla="*/ 17 h 22"/>
                  <a:gd name="T34" fmla="*/ 45 w 50"/>
                  <a:gd name="T35" fmla="*/ 17 h 22"/>
                  <a:gd name="T36" fmla="*/ 43 w 50"/>
                  <a:gd name="T37" fmla="*/ 17 h 22"/>
                  <a:gd name="T38" fmla="*/ 39 w 50"/>
                  <a:gd name="T39" fmla="*/ 18 h 22"/>
                  <a:gd name="T40" fmla="*/ 35 w 50"/>
                  <a:gd name="T41" fmla="*/ 19 h 22"/>
                  <a:gd name="T42" fmla="*/ 30 w 50"/>
                  <a:gd name="T43" fmla="*/ 19 h 22"/>
                  <a:gd name="T44" fmla="*/ 28 w 50"/>
                  <a:gd name="T45" fmla="*/ 21 h 22"/>
                  <a:gd name="T46" fmla="*/ 27 w 50"/>
                  <a:gd name="T47" fmla="*/ 22 h 22"/>
                  <a:gd name="T48" fmla="*/ 27 w 50"/>
                  <a:gd name="T49" fmla="*/ 19 h 22"/>
                  <a:gd name="T50" fmla="*/ 24 w 50"/>
                  <a:gd name="T51" fmla="*/ 19 h 22"/>
                  <a:gd name="T52" fmla="*/ 18 w 50"/>
                  <a:gd name="T53" fmla="*/ 21 h 22"/>
                  <a:gd name="T54" fmla="*/ 13 w 50"/>
                  <a:gd name="T55" fmla="*/ 19 h 22"/>
                  <a:gd name="T56" fmla="*/ 11 w 50"/>
                  <a:gd name="T57" fmla="*/ 21 h 22"/>
                  <a:gd name="T58" fmla="*/ 6 w 50"/>
                  <a:gd name="T59" fmla="*/ 19 h 22"/>
                  <a:gd name="T60" fmla="*/ 4 w 50"/>
                  <a:gd name="T61" fmla="*/ 19 h 22"/>
                  <a:gd name="T62" fmla="*/ 6 w 50"/>
                  <a:gd name="T63" fmla="*/ 18 h 22"/>
                  <a:gd name="T64" fmla="*/ 4 w 50"/>
                  <a:gd name="T65" fmla="*/ 18 h 22"/>
                  <a:gd name="T66" fmla="*/ 4 w 50"/>
                  <a:gd name="T67" fmla="*/ 16 h 22"/>
                  <a:gd name="T68" fmla="*/ 3 w 50"/>
                  <a:gd name="T69" fmla="*/ 15 h 22"/>
                  <a:gd name="T70" fmla="*/ 1 w 50"/>
                  <a:gd name="T71" fmla="*/ 13 h 22"/>
                  <a:gd name="T72" fmla="*/ 3 w 50"/>
                  <a:gd name="T73" fmla="*/ 13 h 22"/>
                  <a:gd name="T74" fmla="*/ 2 w 50"/>
                  <a:gd name="T75" fmla="*/ 13 h 22"/>
                  <a:gd name="T76" fmla="*/ 2 w 50"/>
                  <a:gd name="T77" fmla="*/ 10 h 22"/>
                  <a:gd name="T78" fmla="*/ 0 w 50"/>
                  <a:gd name="T79" fmla="*/ 10 h 22"/>
                  <a:gd name="T80" fmla="*/ 1 w 50"/>
                  <a:gd name="T8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0" h="22">
                    <a:moveTo>
                      <a:pt x="1" y="8"/>
                    </a:moveTo>
                    <a:cubicBezTo>
                      <a:pt x="2" y="7"/>
                      <a:pt x="5" y="7"/>
                      <a:pt x="5" y="6"/>
                    </a:cubicBezTo>
                    <a:cubicBezTo>
                      <a:pt x="6" y="6"/>
                      <a:pt x="7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10" y="5"/>
                    </a:cubicBezTo>
                    <a:cubicBezTo>
                      <a:pt x="8" y="6"/>
                      <a:pt x="8" y="4"/>
                      <a:pt x="10" y="4"/>
                    </a:cubicBezTo>
                    <a:cubicBezTo>
                      <a:pt x="14" y="5"/>
                      <a:pt x="14" y="4"/>
                      <a:pt x="17" y="2"/>
                    </a:cubicBezTo>
                    <a:cubicBezTo>
                      <a:pt x="18" y="1"/>
                      <a:pt x="21" y="1"/>
                      <a:pt x="22" y="1"/>
                    </a:cubicBezTo>
                    <a:cubicBezTo>
                      <a:pt x="24" y="1"/>
                      <a:pt x="24" y="1"/>
                      <a:pt x="25" y="2"/>
                    </a:cubicBezTo>
                    <a:cubicBezTo>
                      <a:pt x="26" y="3"/>
                      <a:pt x="26" y="2"/>
                      <a:pt x="27" y="2"/>
                    </a:cubicBezTo>
                    <a:cubicBezTo>
                      <a:pt x="27" y="2"/>
                      <a:pt x="27" y="3"/>
                      <a:pt x="28" y="4"/>
                    </a:cubicBezTo>
                    <a:cubicBezTo>
                      <a:pt x="31" y="5"/>
                      <a:pt x="37" y="5"/>
                      <a:pt x="40" y="3"/>
                    </a:cubicBezTo>
                    <a:cubicBezTo>
                      <a:pt x="45" y="0"/>
                      <a:pt x="46" y="7"/>
                      <a:pt x="49" y="9"/>
                    </a:cubicBezTo>
                    <a:cubicBezTo>
                      <a:pt x="48" y="10"/>
                      <a:pt x="49" y="11"/>
                      <a:pt x="49" y="12"/>
                    </a:cubicBezTo>
                    <a:cubicBezTo>
                      <a:pt x="49" y="13"/>
                      <a:pt x="49" y="14"/>
                      <a:pt x="49" y="15"/>
                    </a:cubicBezTo>
                    <a:cubicBezTo>
                      <a:pt x="49" y="16"/>
                      <a:pt x="50" y="16"/>
                      <a:pt x="50" y="17"/>
                    </a:cubicBezTo>
                    <a:cubicBezTo>
                      <a:pt x="50" y="18"/>
                      <a:pt x="49" y="17"/>
                      <a:pt x="48" y="17"/>
                    </a:cubicBezTo>
                    <a:cubicBezTo>
                      <a:pt x="47" y="17"/>
                      <a:pt x="46" y="17"/>
                      <a:pt x="45" y="17"/>
                    </a:cubicBezTo>
                    <a:cubicBezTo>
                      <a:pt x="44" y="17"/>
                      <a:pt x="44" y="18"/>
                      <a:pt x="43" y="17"/>
                    </a:cubicBezTo>
                    <a:cubicBezTo>
                      <a:pt x="43" y="17"/>
                      <a:pt x="40" y="18"/>
                      <a:pt x="39" y="18"/>
                    </a:cubicBezTo>
                    <a:cubicBezTo>
                      <a:pt x="38" y="18"/>
                      <a:pt x="36" y="20"/>
                      <a:pt x="35" y="19"/>
                    </a:cubicBezTo>
                    <a:cubicBezTo>
                      <a:pt x="33" y="18"/>
                      <a:pt x="33" y="19"/>
                      <a:pt x="30" y="19"/>
                    </a:cubicBezTo>
                    <a:cubicBezTo>
                      <a:pt x="29" y="20"/>
                      <a:pt x="27" y="18"/>
                      <a:pt x="28" y="21"/>
                    </a:cubicBezTo>
                    <a:cubicBezTo>
                      <a:pt x="27" y="21"/>
                      <a:pt x="28" y="21"/>
                      <a:pt x="27" y="22"/>
                    </a:cubicBezTo>
                    <a:cubicBezTo>
                      <a:pt x="26" y="21"/>
                      <a:pt x="27" y="20"/>
                      <a:pt x="27" y="19"/>
                    </a:cubicBezTo>
                    <a:cubicBezTo>
                      <a:pt x="27" y="18"/>
                      <a:pt x="25" y="20"/>
                      <a:pt x="24" y="19"/>
                    </a:cubicBezTo>
                    <a:cubicBezTo>
                      <a:pt x="22" y="18"/>
                      <a:pt x="20" y="22"/>
                      <a:pt x="18" y="21"/>
                    </a:cubicBezTo>
                    <a:cubicBezTo>
                      <a:pt x="17" y="21"/>
                      <a:pt x="14" y="18"/>
                      <a:pt x="13" y="19"/>
                    </a:cubicBezTo>
                    <a:cubicBezTo>
                      <a:pt x="12" y="19"/>
                      <a:pt x="13" y="20"/>
                      <a:pt x="11" y="21"/>
                    </a:cubicBezTo>
                    <a:cubicBezTo>
                      <a:pt x="8" y="22"/>
                      <a:pt x="8" y="18"/>
                      <a:pt x="6" y="19"/>
                    </a:cubicBezTo>
                    <a:cubicBezTo>
                      <a:pt x="5" y="19"/>
                      <a:pt x="5" y="19"/>
                      <a:pt x="4" y="19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7"/>
                      <a:pt x="4" y="17"/>
                      <a:pt x="4" y="16"/>
                    </a:cubicBezTo>
                    <a:cubicBezTo>
                      <a:pt x="4" y="16"/>
                      <a:pt x="3" y="15"/>
                      <a:pt x="3" y="15"/>
                    </a:cubicBezTo>
                    <a:cubicBezTo>
                      <a:pt x="2" y="14"/>
                      <a:pt x="0" y="14"/>
                      <a:pt x="1" y="13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2" y="13"/>
                      <a:pt x="2" y="13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2" y="10"/>
                      <a:pt x="1" y="10"/>
                      <a:pt x="0" y="10"/>
                    </a:cubicBezTo>
                    <a:cubicBezTo>
                      <a:pt x="1" y="9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0" name="Freeform 456"/>
              <p:cNvSpPr>
                <a:spLocks noEditPoints="1"/>
              </p:cNvSpPr>
              <p:nvPr/>
            </p:nvSpPr>
            <p:spPr bwMode="auto">
              <a:xfrm>
                <a:off x="3926" y="2069"/>
                <a:ext cx="126" cy="54"/>
              </a:xfrm>
              <a:custGeom>
                <a:avLst/>
                <a:gdLst>
                  <a:gd name="T0" fmla="*/ 28 w 53"/>
                  <a:gd name="T1" fmla="*/ 20 h 23"/>
                  <a:gd name="T2" fmla="*/ 24 w 53"/>
                  <a:gd name="T3" fmla="*/ 21 h 23"/>
                  <a:gd name="T4" fmla="*/ 18 w 53"/>
                  <a:gd name="T5" fmla="*/ 21 h 23"/>
                  <a:gd name="T6" fmla="*/ 13 w 53"/>
                  <a:gd name="T7" fmla="*/ 22 h 23"/>
                  <a:gd name="T8" fmla="*/ 8 w 53"/>
                  <a:gd name="T9" fmla="*/ 20 h 23"/>
                  <a:gd name="T10" fmla="*/ 7 w 53"/>
                  <a:gd name="T11" fmla="*/ 20 h 23"/>
                  <a:gd name="T12" fmla="*/ 6 w 53"/>
                  <a:gd name="T13" fmla="*/ 19 h 23"/>
                  <a:gd name="T14" fmla="*/ 5 w 53"/>
                  <a:gd name="T15" fmla="*/ 16 h 23"/>
                  <a:gd name="T16" fmla="*/ 4 w 53"/>
                  <a:gd name="T17" fmla="*/ 15 h 23"/>
                  <a:gd name="T18" fmla="*/ 3 w 53"/>
                  <a:gd name="T19" fmla="*/ 12 h 23"/>
                  <a:gd name="T20" fmla="*/ 3 w 53"/>
                  <a:gd name="T21" fmla="*/ 10 h 23"/>
                  <a:gd name="T22" fmla="*/ 2 w 53"/>
                  <a:gd name="T23" fmla="*/ 10 h 23"/>
                  <a:gd name="T24" fmla="*/ 5 w 53"/>
                  <a:gd name="T25" fmla="*/ 6 h 23"/>
                  <a:gd name="T26" fmla="*/ 7 w 53"/>
                  <a:gd name="T27" fmla="*/ 6 h 23"/>
                  <a:gd name="T28" fmla="*/ 9 w 53"/>
                  <a:gd name="T29" fmla="*/ 5 h 23"/>
                  <a:gd name="T30" fmla="*/ 10 w 53"/>
                  <a:gd name="T31" fmla="*/ 4 h 23"/>
                  <a:gd name="T32" fmla="*/ 18 w 53"/>
                  <a:gd name="T33" fmla="*/ 2 h 23"/>
                  <a:gd name="T34" fmla="*/ 25 w 53"/>
                  <a:gd name="T35" fmla="*/ 0 h 23"/>
                  <a:gd name="T36" fmla="*/ 29 w 53"/>
                  <a:gd name="T37" fmla="*/ 1 h 23"/>
                  <a:gd name="T38" fmla="*/ 35 w 53"/>
                  <a:gd name="T39" fmla="*/ 4 h 23"/>
                  <a:gd name="T40" fmla="*/ 49 w 53"/>
                  <a:gd name="T41" fmla="*/ 5 h 23"/>
                  <a:gd name="T42" fmla="*/ 52 w 53"/>
                  <a:gd name="T43" fmla="*/ 9 h 23"/>
                  <a:gd name="T44" fmla="*/ 51 w 53"/>
                  <a:gd name="T45" fmla="*/ 15 h 23"/>
                  <a:gd name="T46" fmla="*/ 51 w 53"/>
                  <a:gd name="T47" fmla="*/ 18 h 23"/>
                  <a:gd name="T48" fmla="*/ 49 w 53"/>
                  <a:gd name="T49" fmla="*/ 18 h 23"/>
                  <a:gd name="T50" fmla="*/ 45 w 53"/>
                  <a:gd name="T51" fmla="*/ 18 h 23"/>
                  <a:gd name="T52" fmla="*/ 36 w 53"/>
                  <a:gd name="T53" fmla="*/ 20 h 23"/>
                  <a:gd name="T54" fmla="*/ 31 w 53"/>
                  <a:gd name="T55" fmla="*/ 20 h 23"/>
                  <a:gd name="T56" fmla="*/ 31 w 53"/>
                  <a:gd name="T57" fmla="*/ 21 h 23"/>
                  <a:gd name="T58" fmla="*/ 29 w 53"/>
                  <a:gd name="T59" fmla="*/ 23 h 23"/>
                  <a:gd name="T60" fmla="*/ 20 w 53"/>
                  <a:gd name="T61" fmla="*/ 20 h 23"/>
                  <a:gd name="T62" fmla="*/ 26 w 53"/>
                  <a:gd name="T63" fmla="*/ 19 h 23"/>
                  <a:gd name="T64" fmla="*/ 31 w 53"/>
                  <a:gd name="T65" fmla="*/ 19 h 23"/>
                  <a:gd name="T66" fmla="*/ 37 w 53"/>
                  <a:gd name="T67" fmla="*/ 18 h 23"/>
                  <a:gd name="T68" fmla="*/ 45 w 53"/>
                  <a:gd name="T69" fmla="*/ 17 h 23"/>
                  <a:gd name="T70" fmla="*/ 47 w 53"/>
                  <a:gd name="T71" fmla="*/ 16 h 23"/>
                  <a:gd name="T72" fmla="*/ 51 w 53"/>
                  <a:gd name="T73" fmla="*/ 17 h 23"/>
                  <a:gd name="T74" fmla="*/ 51 w 53"/>
                  <a:gd name="T75" fmla="*/ 16 h 23"/>
                  <a:gd name="T76" fmla="*/ 50 w 53"/>
                  <a:gd name="T77" fmla="*/ 11 h 23"/>
                  <a:gd name="T78" fmla="*/ 45 w 53"/>
                  <a:gd name="T79" fmla="*/ 3 h 23"/>
                  <a:gd name="T80" fmla="*/ 29 w 53"/>
                  <a:gd name="T81" fmla="*/ 4 h 23"/>
                  <a:gd name="T82" fmla="*/ 27 w 53"/>
                  <a:gd name="T83" fmla="*/ 2 h 23"/>
                  <a:gd name="T84" fmla="*/ 24 w 53"/>
                  <a:gd name="T85" fmla="*/ 2 h 23"/>
                  <a:gd name="T86" fmla="*/ 11 w 53"/>
                  <a:gd name="T87" fmla="*/ 5 h 23"/>
                  <a:gd name="T88" fmla="*/ 12 w 53"/>
                  <a:gd name="T89" fmla="*/ 5 h 23"/>
                  <a:gd name="T90" fmla="*/ 12 w 53"/>
                  <a:gd name="T91" fmla="*/ 7 h 23"/>
                  <a:gd name="T92" fmla="*/ 5 w 53"/>
                  <a:gd name="T93" fmla="*/ 8 h 23"/>
                  <a:gd name="T94" fmla="*/ 4 w 53"/>
                  <a:gd name="T95" fmla="*/ 9 h 23"/>
                  <a:gd name="T96" fmla="*/ 5 w 53"/>
                  <a:gd name="T97" fmla="*/ 11 h 23"/>
                  <a:gd name="T98" fmla="*/ 9 w 53"/>
                  <a:gd name="T99" fmla="*/ 15 h 23"/>
                  <a:gd name="T100" fmla="*/ 6 w 53"/>
                  <a:gd name="T101" fmla="*/ 15 h 23"/>
                  <a:gd name="T102" fmla="*/ 8 w 53"/>
                  <a:gd name="T103" fmla="*/ 17 h 23"/>
                  <a:gd name="T104" fmla="*/ 11 w 53"/>
                  <a:gd name="T105" fmla="*/ 20 h 23"/>
                  <a:gd name="T106" fmla="*/ 15 w 53"/>
                  <a:gd name="T107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" h="23">
                    <a:moveTo>
                      <a:pt x="29" y="23"/>
                    </a:moveTo>
                    <a:cubicBezTo>
                      <a:pt x="29" y="23"/>
                      <a:pt x="29" y="23"/>
                      <a:pt x="29" y="23"/>
                    </a:cubicBezTo>
                    <a:cubicBezTo>
                      <a:pt x="27" y="21"/>
                      <a:pt x="28" y="20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5" y="19"/>
                      <a:pt x="24" y="20"/>
                      <a:pt x="24" y="21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20" y="22"/>
                      <a:pt x="19" y="22"/>
                    </a:cubicBezTo>
                    <a:cubicBezTo>
                      <a:pt x="19" y="21"/>
                      <a:pt x="19" y="21"/>
                      <a:pt x="18" y="21"/>
                    </a:cubicBezTo>
                    <a:cubicBezTo>
                      <a:pt x="17" y="20"/>
                      <a:pt x="16" y="19"/>
                      <a:pt x="15" y="19"/>
                    </a:cubicBezTo>
                    <a:cubicBezTo>
                      <a:pt x="15" y="19"/>
                      <a:pt x="15" y="19"/>
                      <a:pt x="15" y="20"/>
                    </a:cubicBezTo>
                    <a:cubicBezTo>
                      <a:pt x="15" y="20"/>
                      <a:pt x="14" y="21"/>
                      <a:pt x="13" y="22"/>
                    </a:cubicBezTo>
                    <a:cubicBezTo>
                      <a:pt x="13" y="22"/>
                      <a:pt x="12" y="22"/>
                      <a:pt x="12" y="22"/>
                    </a:cubicBezTo>
                    <a:cubicBezTo>
                      <a:pt x="11" y="22"/>
                      <a:pt x="10" y="21"/>
                      <a:pt x="10" y="20"/>
                    </a:cubicBezTo>
                    <a:cubicBezTo>
                      <a:pt x="9" y="20"/>
                      <a:pt x="9" y="19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6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7"/>
                      <a:pt x="5" y="17"/>
                      <a:pt x="5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2" y="14"/>
                    </a:cubicBezTo>
                    <a:cubicBezTo>
                      <a:pt x="2" y="13"/>
                      <a:pt x="2" y="13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3" y="11"/>
                      <a:pt x="3" y="11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8"/>
                      <a:pt x="2" y="8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1" y="3"/>
                      <a:pt x="12" y="3"/>
                    </a:cubicBezTo>
                    <a:cubicBezTo>
                      <a:pt x="13" y="3"/>
                      <a:pt x="14" y="4"/>
                      <a:pt x="15" y="4"/>
                    </a:cubicBezTo>
                    <a:cubicBezTo>
                      <a:pt x="16" y="4"/>
                      <a:pt x="16" y="3"/>
                      <a:pt x="18" y="2"/>
                    </a:cubicBezTo>
                    <a:cubicBezTo>
                      <a:pt x="20" y="0"/>
                      <a:pt x="22" y="0"/>
                      <a:pt x="2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30" y="2"/>
                      <a:pt x="30" y="2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1" y="4"/>
                      <a:pt x="33" y="4"/>
                      <a:pt x="35" y="4"/>
                    </a:cubicBezTo>
                    <a:cubicBezTo>
                      <a:pt x="38" y="4"/>
                      <a:pt x="40" y="3"/>
                      <a:pt x="42" y="2"/>
                    </a:cubicBezTo>
                    <a:cubicBezTo>
                      <a:pt x="43" y="2"/>
                      <a:pt x="44" y="1"/>
                      <a:pt x="45" y="1"/>
                    </a:cubicBezTo>
                    <a:cubicBezTo>
                      <a:pt x="47" y="1"/>
                      <a:pt x="48" y="3"/>
                      <a:pt x="49" y="5"/>
                    </a:cubicBezTo>
                    <a:cubicBezTo>
                      <a:pt x="50" y="6"/>
                      <a:pt x="51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1" y="10"/>
                      <a:pt x="51" y="10"/>
                      <a:pt x="51" y="11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2" y="16"/>
                      <a:pt x="53" y="16"/>
                      <a:pt x="53" y="17"/>
                    </a:cubicBezTo>
                    <a:cubicBezTo>
                      <a:pt x="52" y="17"/>
                      <a:pt x="52" y="18"/>
                      <a:pt x="51" y="18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8"/>
                      <a:pt x="49" y="18"/>
                      <a:pt x="49" y="18"/>
                    </a:cubicBezTo>
                    <a:cubicBezTo>
                      <a:pt x="48" y="17"/>
                      <a:pt x="48" y="17"/>
                      <a:pt x="47" y="17"/>
                    </a:cubicBezTo>
                    <a:cubicBezTo>
                      <a:pt x="47" y="17"/>
                      <a:pt x="47" y="17"/>
                      <a:pt x="47" y="18"/>
                    </a:cubicBezTo>
                    <a:cubicBezTo>
                      <a:pt x="47" y="18"/>
                      <a:pt x="46" y="18"/>
                      <a:pt x="45" y="18"/>
                    </a:cubicBezTo>
                    <a:cubicBezTo>
                      <a:pt x="44" y="18"/>
                      <a:pt x="42" y="18"/>
                      <a:pt x="41" y="18"/>
                    </a:cubicBezTo>
                    <a:cubicBezTo>
                      <a:pt x="41" y="18"/>
                      <a:pt x="40" y="19"/>
                      <a:pt x="40" y="19"/>
                    </a:cubicBezTo>
                    <a:cubicBezTo>
                      <a:pt x="39" y="19"/>
                      <a:pt x="37" y="20"/>
                      <a:pt x="36" y="20"/>
                    </a:cubicBezTo>
                    <a:cubicBezTo>
                      <a:pt x="35" y="19"/>
                      <a:pt x="35" y="19"/>
                      <a:pt x="34" y="20"/>
                    </a:cubicBezTo>
                    <a:cubicBezTo>
                      <a:pt x="34" y="20"/>
                      <a:pt x="33" y="20"/>
                      <a:pt x="33" y="20"/>
                    </a:cubicBezTo>
                    <a:cubicBezTo>
                      <a:pt x="32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0" y="22"/>
                      <a:pt x="30" y="22"/>
                      <a:pt x="30" y="22"/>
                    </a:cubicBezTo>
                    <a:lnTo>
                      <a:pt x="29" y="23"/>
                    </a:lnTo>
                    <a:close/>
                    <a:moveTo>
                      <a:pt x="15" y="18"/>
                    </a:moveTo>
                    <a:cubicBezTo>
                      <a:pt x="16" y="18"/>
                      <a:pt x="17" y="19"/>
                      <a:pt x="19" y="20"/>
                    </a:cubicBezTo>
                    <a:cubicBezTo>
                      <a:pt x="19" y="20"/>
                      <a:pt x="20" y="20"/>
                      <a:pt x="20" y="20"/>
                    </a:cubicBezTo>
                    <a:cubicBezTo>
                      <a:pt x="21" y="21"/>
                      <a:pt x="22" y="20"/>
                      <a:pt x="23" y="19"/>
                    </a:cubicBezTo>
                    <a:cubicBezTo>
                      <a:pt x="24" y="19"/>
                      <a:pt x="25" y="18"/>
                      <a:pt x="25" y="18"/>
                    </a:cubicBezTo>
                    <a:cubicBezTo>
                      <a:pt x="26" y="18"/>
                      <a:pt x="26" y="18"/>
                      <a:pt x="26" y="19"/>
                    </a:cubicBezTo>
                    <a:cubicBezTo>
                      <a:pt x="27" y="19"/>
                      <a:pt x="27" y="19"/>
                      <a:pt x="28" y="18"/>
                    </a:cubicBezTo>
                    <a:cubicBezTo>
                      <a:pt x="28" y="18"/>
                      <a:pt x="29" y="18"/>
                      <a:pt x="30" y="19"/>
                    </a:cubicBezTo>
                    <a:cubicBezTo>
                      <a:pt x="30" y="18"/>
                      <a:pt x="30" y="18"/>
                      <a:pt x="31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3" y="19"/>
                      <a:pt x="33" y="18"/>
                      <a:pt x="34" y="18"/>
                    </a:cubicBezTo>
                    <a:cubicBezTo>
                      <a:pt x="35" y="18"/>
                      <a:pt x="35" y="18"/>
                      <a:pt x="37" y="18"/>
                    </a:cubicBezTo>
                    <a:cubicBezTo>
                      <a:pt x="37" y="19"/>
                      <a:pt x="38" y="18"/>
                      <a:pt x="39" y="18"/>
                    </a:cubicBezTo>
                    <a:cubicBezTo>
                      <a:pt x="40" y="17"/>
                      <a:pt x="40" y="17"/>
                      <a:pt x="41" y="17"/>
                    </a:cubicBezTo>
                    <a:cubicBezTo>
                      <a:pt x="41" y="17"/>
                      <a:pt x="44" y="17"/>
                      <a:pt x="45" y="17"/>
                    </a:cubicBezTo>
                    <a:cubicBezTo>
                      <a:pt x="45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6"/>
                      <a:pt x="46" y="16"/>
                      <a:pt x="47" y="16"/>
                    </a:cubicBezTo>
                    <a:cubicBezTo>
                      <a:pt x="48" y="16"/>
                      <a:pt x="48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1" y="16"/>
                      <a:pt x="51" y="16"/>
                    </a:cubicBezTo>
                    <a:cubicBezTo>
                      <a:pt x="50" y="16"/>
                      <a:pt x="50" y="16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1"/>
                    </a:cubicBezTo>
                    <a:cubicBezTo>
                      <a:pt x="50" y="10"/>
                      <a:pt x="49" y="10"/>
                      <a:pt x="50" y="9"/>
                    </a:cubicBezTo>
                    <a:cubicBezTo>
                      <a:pt x="49" y="8"/>
                      <a:pt x="49" y="7"/>
                      <a:pt x="48" y="6"/>
                    </a:cubicBezTo>
                    <a:cubicBezTo>
                      <a:pt x="47" y="4"/>
                      <a:pt x="46" y="3"/>
                      <a:pt x="45" y="3"/>
                    </a:cubicBezTo>
                    <a:cubicBezTo>
                      <a:pt x="44" y="3"/>
                      <a:pt x="43" y="3"/>
                      <a:pt x="43" y="3"/>
                    </a:cubicBezTo>
                    <a:cubicBezTo>
                      <a:pt x="41" y="5"/>
                      <a:pt x="38" y="5"/>
                      <a:pt x="35" y="5"/>
                    </a:cubicBezTo>
                    <a:cubicBezTo>
                      <a:pt x="33" y="5"/>
                      <a:pt x="31" y="5"/>
                      <a:pt x="29" y="4"/>
                    </a:cubicBezTo>
                    <a:cubicBezTo>
                      <a:pt x="29" y="4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7" y="2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2" y="2"/>
                      <a:pt x="20" y="2"/>
                      <a:pt x="19" y="3"/>
                    </a:cubicBezTo>
                    <a:cubicBezTo>
                      <a:pt x="16" y="5"/>
                      <a:pt x="16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1" y="6"/>
                      <a:pt x="11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7" y="8"/>
                      <a:pt x="6" y="8"/>
                      <a:pt x="5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7" y="17"/>
                      <a:pt x="7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8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3" y="20"/>
                    </a:cubicBezTo>
                    <a:cubicBezTo>
                      <a:pt x="13" y="20"/>
                      <a:pt x="13" y="20"/>
                      <a:pt x="13" y="19"/>
                    </a:cubicBezTo>
                    <a:cubicBezTo>
                      <a:pt x="14" y="19"/>
                      <a:pt x="14" y="18"/>
                      <a:pt x="15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1" name="Freeform 457"/>
              <p:cNvSpPr/>
              <p:nvPr/>
            </p:nvSpPr>
            <p:spPr bwMode="auto">
              <a:xfrm>
                <a:off x="4104" y="2282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2" name="Freeform 458"/>
              <p:cNvSpPr/>
              <p:nvPr/>
            </p:nvSpPr>
            <p:spPr bwMode="auto">
              <a:xfrm>
                <a:off x="4102" y="2280"/>
                <a:ext cx="9" cy="7"/>
              </a:xfrm>
              <a:custGeom>
                <a:avLst/>
                <a:gdLst>
                  <a:gd name="T0" fmla="*/ 2 w 4"/>
                  <a:gd name="T1" fmla="*/ 3 h 3"/>
                  <a:gd name="T2" fmla="*/ 0 w 4"/>
                  <a:gd name="T3" fmla="*/ 2 h 3"/>
                  <a:gd name="T4" fmla="*/ 0 w 4"/>
                  <a:gd name="T5" fmla="*/ 2 h 3"/>
                  <a:gd name="T6" fmla="*/ 0 w 4"/>
                  <a:gd name="T7" fmla="*/ 1 h 3"/>
                  <a:gd name="T8" fmla="*/ 4 w 4"/>
                  <a:gd name="T9" fmla="*/ 1 h 3"/>
                  <a:gd name="T10" fmla="*/ 4 w 4"/>
                  <a:gd name="T11" fmla="*/ 1 h 3"/>
                  <a:gd name="T12" fmla="*/ 4 w 4"/>
                  <a:gd name="T13" fmla="*/ 1 h 3"/>
                  <a:gd name="T14" fmla="*/ 2 w 4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cubicBezTo>
                      <a:pt x="2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3" name="Freeform 459"/>
              <p:cNvSpPr/>
              <p:nvPr/>
            </p:nvSpPr>
            <p:spPr bwMode="auto">
              <a:xfrm>
                <a:off x="4033" y="2240"/>
                <a:ext cx="69" cy="47"/>
              </a:xfrm>
              <a:custGeom>
                <a:avLst/>
                <a:gdLst>
                  <a:gd name="T0" fmla="*/ 11 w 29"/>
                  <a:gd name="T1" fmla="*/ 10 h 20"/>
                  <a:gd name="T2" fmla="*/ 17 w 29"/>
                  <a:gd name="T3" fmla="*/ 3 h 20"/>
                  <a:gd name="T4" fmla="*/ 26 w 29"/>
                  <a:gd name="T5" fmla="*/ 2 h 20"/>
                  <a:gd name="T6" fmla="*/ 29 w 29"/>
                  <a:gd name="T7" fmla="*/ 7 h 20"/>
                  <a:gd name="T8" fmla="*/ 26 w 29"/>
                  <a:gd name="T9" fmla="*/ 10 h 20"/>
                  <a:gd name="T10" fmla="*/ 20 w 29"/>
                  <a:gd name="T11" fmla="*/ 12 h 20"/>
                  <a:gd name="T12" fmla="*/ 17 w 29"/>
                  <a:gd name="T13" fmla="*/ 14 h 20"/>
                  <a:gd name="T14" fmla="*/ 12 w 29"/>
                  <a:gd name="T15" fmla="*/ 16 h 20"/>
                  <a:gd name="T16" fmla="*/ 8 w 29"/>
                  <a:gd name="T17" fmla="*/ 17 h 20"/>
                  <a:gd name="T18" fmla="*/ 2 w 29"/>
                  <a:gd name="T19" fmla="*/ 13 h 20"/>
                  <a:gd name="T20" fmla="*/ 4 w 29"/>
                  <a:gd name="T21" fmla="*/ 6 h 20"/>
                  <a:gd name="T22" fmla="*/ 9 w 29"/>
                  <a:gd name="T23" fmla="*/ 6 h 20"/>
                  <a:gd name="T24" fmla="*/ 11 w 29"/>
                  <a:gd name="T25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20">
                    <a:moveTo>
                      <a:pt x="11" y="10"/>
                    </a:moveTo>
                    <a:cubicBezTo>
                      <a:pt x="13" y="8"/>
                      <a:pt x="15" y="4"/>
                      <a:pt x="17" y="3"/>
                    </a:cubicBezTo>
                    <a:cubicBezTo>
                      <a:pt x="19" y="1"/>
                      <a:pt x="25" y="0"/>
                      <a:pt x="26" y="2"/>
                    </a:cubicBezTo>
                    <a:cubicBezTo>
                      <a:pt x="27" y="3"/>
                      <a:pt x="29" y="6"/>
                      <a:pt x="29" y="7"/>
                    </a:cubicBezTo>
                    <a:cubicBezTo>
                      <a:pt x="29" y="7"/>
                      <a:pt x="26" y="10"/>
                      <a:pt x="26" y="10"/>
                    </a:cubicBezTo>
                    <a:cubicBezTo>
                      <a:pt x="24" y="11"/>
                      <a:pt x="22" y="12"/>
                      <a:pt x="20" y="12"/>
                    </a:cubicBezTo>
                    <a:cubicBezTo>
                      <a:pt x="19" y="13"/>
                      <a:pt x="18" y="14"/>
                      <a:pt x="17" y="14"/>
                    </a:cubicBezTo>
                    <a:cubicBezTo>
                      <a:pt x="15" y="14"/>
                      <a:pt x="14" y="15"/>
                      <a:pt x="12" y="16"/>
                    </a:cubicBezTo>
                    <a:cubicBezTo>
                      <a:pt x="11" y="17"/>
                      <a:pt x="10" y="16"/>
                      <a:pt x="8" y="17"/>
                    </a:cubicBezTo>
                    <a:cubicBezTo>
                      <a:pt x="4" y="20"/>
                      <a:pt x="3" y="16"/>
                      <a:pt x="2" y="13"/>
                    </a:cubicBezTo>
                    <a:cubicBezTo>
                      <a:pt x="1" y="11"/>
                      <a:pt x="0" y="7"/>
                      <a:pt x="4" y="6"/>
                    </a:cubicBezTo>
                    <a:cubicBezTo>
                      <a:pt x="6" y="5"/>
                      <a:pt x="7" y="6"/>
                      <a:pt x="9" y="6"/>
                    </a:cubicBezTo>
                    <a:cubicBezTo>
                      <a:pt x="11" y="7"/>
                      <a:pt x="11" y="8"/>
                      <a:pt x="11" y="1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4" name="Freeform 460"/>
              <p:cNvSpPr>
                <a:spLocks noEditPoints="1"/>
              </p:cNvSpPr>
              <p:nvPr/>
            </p:nvSpPr>
            <p:spPr bwMode="auto">
              <a:xfrm>
                <a:off x="4033" y="2240"/>
                <a:ext cx="69" cy="45"/>
              </a:xfrm>
              <a:custGeom>
                <a:avLst/>
                <a:gdLst>
                  <a:gd name="T0" fmla="*/ 5 w 29"/>
                  <a:gd name="T1" fmla="*/ 19 h 19"/>
                  <a:gd name="T2" fmla="*/ 1 w 29"/>
                  <a:gd name="T3" fmla="*/ 13 h 19"/>
                  <a:gd name="T4" fmla="*/ 1 w 29"/>
                  <a:gd name="T5" fmla="*/ 12 h 19"/>
                  <a:gd name="T6" fmla="*/ 1 w 29"/>
                  <a:gd name="T7" fmla="*/ 8 h 19"/>
                  <a:gd name="T8" fmla="*/ 3 w 29"/>
                  <a:gd name="T9" fmla="*/ 5 h 19"/>
                  <a:gd name="T10" fmla="*/ 9 w 29"/>
                  <a:gd name="T11" fmla="*/ 6 h 19"/>
                  <a:gd name="T12" fmla="*/ 9 w 29"/>
                  <a:gd name="T13" fmla="*/ 6 h 19"/>
                  <a:gd name="T14" fmla="*/ 11 w 29"/>
                  <a:gd name="T15" fmla="*/ 8 h 19"/>
                  <a:gd name="T16" fmla="*/ 12 w 29"/>
                  <a:gd name="T17" fmla="*/ 7 h 19"/>
                  <a:gd name="T18" fmla="*/ 17 w 29"/>
                  <a:gd name="T19" fmla="*/ 2 h 19"/>
                  <a:gd name="T20" fmla="*/ 24 w 29"/>
                  <a:gd name="T21" fmla="*/ 0 h 19"/>
                  <a:gd name="T22" fmla="*/ 27 w 29"/>
                  <a:gd name="T23" fmla="*/ 1 h 19"/>
                  <a:gd name="T24" fmla="*/ 28 w 29"/>
                  <a:gd name="T25" fmla="*/ 3 h 19"/>
                  <a:gd name="T26" fmla="*/ 29 w 29"/>
                  <a:gd name="T27" fmla="*/ 7 h 19"/>
                  <a:gd name="T28" fmla="*/ 26 w 29"/>
                  <a:gd name="T29" fmla="*/ 11 h 19"/>
                  <a:gd name="T30" fmla="*/ 25 w 29"/>
                  <a:gd name="T31" fmla="*/ 11 h 19"/>
                  <a:gd name="T32" fmla="*/ 20 w 29"/>
                  <a:gd name="T33" fmla="*/ 13 h 19"/>
                  <a:gd name="T34" fmla="*/ 19 w 29"/>
                  <a:gd name="T35" fmla="*/ 14 h 19"/>
                  <a:gd name="T36" fmla="*/ 17 w 29"/>
                  <a:gd name="T37" fmla="*/ 15 h 19"/>
                  <a:gd name="T38" fmla="*/ 13 w 29"/>
                  <a:gd name="T39" fmla="*/ 16 h 19"/>
                  <a:gd name="T40" fmla="*/ 10 w 29"/>
                  <a:gd name="T41" fmla="*/ 17 h 19"/>
                  <a:gd name="T42" fmla="*/ 8 w 29"/>
                  <a:gd name="T43" fmla="*/ 18 h 19"/>
                  <a:gd name="T44" fmla="*/ 5 w 29"/>
                  <a:gd name="T45" fmla="*/ 19 h 19"/>
                  <a:gd name="T46" fmla="*/ 6 w 29"/>
                  <a:gd name="T47" fmla="*/ 6 h 19"/>
                  <a:gd name="T48" fmla="*/ 4 w 29"/>
                  <a:gd name="T49" fmla="*/ 6 h 19"/>
                  <a:gd name="T50" fmla="*/ 2 w 29"/>
                  <a:gd name="T51" fmla="*/ 8 h 19"/>
                  <a:gd name="T52" fmla="*/ 2 w 29"/>
                  <a:gd name="T53" fmla="*/ 12 h 19"/>
                  <a:gd name="T54" fmla="*/ 3 w 29"/>
                  <a:gd name="T55" fmla="*/ 13 h 19"/>
                  <a:gd name="T56" fmla="*/ 5 w 29"/>
                  <a:gd name="T57" fmla="*/ 18 h 19"/>
                  <a:gd name="T58" fmla="*/ 7 w 29"/>
                  <a:gd name="T59" fmla="*/ 17 h 19"/>
                  <a:gd name="T60" fmla="*/ 10 w 29"/>
                  <a:gd name="T61" fmla="*/ 16 h 19"/>
                  <a:gd name="T62" fmla="*/ 12 w 29"/>
                  <a:gd name="T63" fmla="*/ 15 h 19"/>
                  <a:gd name="T64" fmla="*/ 17 w 29"/>
                  <a:gd name="T65" fmla="*/ 14 h 19"/>
                  <a:gd name="T66" fmla="*/ 18 w 29"/>
                  <a:gd name="T67" fmla="*/ 13 h 19"/>
                  <a:gd name="T68" fmla="*/ 19 w 29"/>
                  <a:gd name="T69" fmla="*/ 12 h 19"/>
                  <a:gd name="T70" fmla="*/ 24 w 29"/>
                  <a:gd name="T71" fmla="*/ 10 h 19"/>
                  <a:gd name="T72" fmla="*/ 26 w 29"/>
                  <a:gd name="T73" fmla="*/ 10 h 19"/>
                  <a:gd name="T74" fmla="*/ 28 w 29"/>
                  <a:gd name="T75" fmla="*/ 7 h 19"/>
                  <a:gd name="T76" fmla="*/ 26 w 29"/>
                  <a:gd name="T77" fmla="*/ 3 h 19"/>
                  <a:gd name="T78" fmla="*/ 26 w 29"/>
                  <a:gd name="T79" fmla="*/ 2 h 19"/>
                  <a:gd name="T80" fmla="*/ 24 w 29"/>
                  <a:gd name="T81" fmla="*/ 1 h 19"/>
                  <a:gd name="T82" fmla="*/ 18 w 29"/>
                  <a:gd name="T83" fmla="*/ 3 h 19"/>
                  <a:gd name="T84" fmla="*/ 13 w 29"/>
                  <a:gd name="T85" fmla="*/ 8 h 19"/>
                  <a:gd name="T86" fmla="*/ 11 w 29"/>
                  <a:gd name="T87" fmla="*/ 10 h 19"/>
                  <a:gd name="T88" fmla="*/ 10 w 29"/>
                  <a:gd name="T89" fmla="*/ 12 h 19"/>
                  <a:gd name="T90" fmla="*/ 10 w 29"/>
                  <a:gd name="T91" fmla="*/ 10 h 19"/>
                  <a:gd name="T92" fmla="*/ 10 w 29"/>
                  <a:gd name="T93" fmla="*/ 9 h 19"/>
                  <a:gd name="T94" fmla="*/ 9 w 29"/>
                  <a:gd name="T95" fmla="*/ 7 h 19"/>
                  <a:gd name="T96" fmla="*/ 9 w 29"/>
                  <a:gd name="T97" fmla="*/ 7 h 19"/>
                  <a:gd name="T98" fmla="*/ 6 w 29"/>
                  <a:gd name="T9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9" h="19">
                    <a:moveTo>
                      <a:pt x="5" y="19"/>
                    </a:moveTo>
                    <a:cubicBezTo>
                      <a:pt x="2" y="19"/>
                      <a:pt x="2" y="15"/>
                      <a:pt x="1" y="13"/>
                    </a:cubicBezTo>
                    <a:cubicBezTo>
                      <a:pt x="1" y="13"/>
                      <a:pt x="1" y="13"/>
                      <a:pt x="1" y="12"/>
                    </a:cubicBezTo>
                    <a:cubicBezTo>
                      <a:pt x="1" y="11"/>
                      <a:pt x="0" y="9"/>
                      <a:pt x="1" y="8"/>
                    </a:cubicBezTo>
                    <a:cubicBezTo>
                      <a:pt x="1" y="7"/>
                      <a:pt x="2" y="6"/>
                      <a:pt x="3" y="5"/>
                    </a:cubicBezTo>
                    <a:cubicBezTo>
                      <a:pt x="6" y="5"/>
                      <a:pt x="7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1" y="7"/>
                      <a:pt x="11" y="8"/>
                    </a:cubicBezTo>
                    <a:cubicBezTo>
                      <a:pt x="12" y="8"/>
                      <a:pt x="12" y="7"/>
                      <a:pt x="12" y="7"/>
                    </a:cubicBezTo>
                    <a:cubicBezTo>
                      <a:pt x="14" y="5"/>
                      <a:pt x="15" y="3"/>
                      <a:pt x="17" y="2"/>
                    </a:cubicBezTo>
                    <a:cubicBezTo>
                      <a:pt x="18" y="1"/>
                      <a:pt x="22" y="0"/>
                      <a:pt x="24" y="0"/>
                    </a:cubicBezTo>
                    <a:cubicBezTo>
                      <a:pt x="26" y="0"/>
                      <a:pt x="27" y="1"/>
                      <a:pt x="27" y="1"/>
                    </a:cubicBezTo>
                    <a:cubicBezTo>
                      <a:pt x="27" y="2"/>
                      <a:pt x="27" y="2"/>
                      <a:pt x="28" y="3"/>
                    </a:cubicBezTo>
                    <a:cubicBezTo>
                      <a:pt x="28" y="4"/>
                      <a:pt x="29" y="6"/>
                      <a:pt x="29" y="7"/>
                    </a:cubicBezTo>
                    <a:cubicBezTo>
                      <a:pt x="29" y="8"/>
                      <a:pt x="26" y="11"/>
                      <a:pt x="26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2"/>
                      <a:pt x="21" y="12"/>
                      <a:pt x="20" y="13"/>
                    </a:cubicBezTo>
                    <a:cubicBezTo>
                      <a:pt x="20" y="13"/>
                      <a:pt x="19" y="13"/>
                      <a:pt x="19" y="14"/>
                    </a:cubicBezTo>
                    <a:cubicBezTo>
                      <a:pt x="18" y="14"/>
                      <a:pt x="18" y="15"/>
                      <a:pt x="17" y="15"/>
                    </a:cubicBezTo>
                    <a:cubicBezTo>
                      <a:pt x="15" y="15"/>
                      <a:pt x="14" y="16"/>
                      <a:pt x="13" y="16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0" y="17"/>
                      <a:pt x="9" y="17"/>
                      <a:pt x="8" y="18"/>
                    </a:cubicBezTo>
                    <a:cubicBezTo>
                      <a:pt x="7" y="18"/>
                      <a:pt x="6" y="19"/>
                      <a:pt x="5" y="19"/>
                    </a:cubicBezTo>
                    <a:close/>
                    <a:moveTo>
                      <a:pt x="6" y="6"/>
                    </a:moveTo>
                    <a:cubicBezTo>
                      <a:pt x="5" y="6"/>
                      <a:pt x="5" y="6"/>
                      <a:pt x="4" y="6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9"/>
                      <a:pt x="2" y="11"/>
                      <a:pt x="2" y="12"/>
                    </a:cubicBezTo>
                    <a:cubicBezTo>
                      <a:pt x="2" y="12"/>
                      <a:pt x="3" y="13"/>
                      <a:pt x="3" y="13"/>
                    </a:cubicBezTo>
                    <a:cubicBezTo>
                      <a:pt x="3" y="15"/>
                      <a:pt x="4" y="18"/>
                      <a:pt x="5" y="18"/>
                    </a:cubicBezTo>
                    <a:cubicBezTo>
                      <a:pt x="6" y="18"/>
                      <a:pt x="7" y="17"/>
                      <a:pt x="7" y="17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4" y="14"/>
                      <a:pt x="15" y="14"/>
                      <a:pt x="17" y="14"/>
                    </a:cubicBezTo>
                    <a:cubicBezTo>
                      <a:pt x="17" y="13"/>
                      <a:pt x="17" y="13"/>
                      <a:pt x="18" y="13"/>
                    </a:cubicBezTo>
                    <a:cubicBezTo>
                      <a:pt x="18" y="12"/>
                      <a:pt x="19" y="12"/>
                      <a:pt x="19" y="12"/>
                    </a:cubicBezTo>
                    <a:cubicBezTo>
                      <a:pt x="21" y="11"/>
                      <a:pt x="23" y="11"/>
                      <a:pt x="24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9"/>
                      <a:pt x="27" y="7"/>
                      <a:pt x="28" y="7"/>
                    </a:cubicBezTo>
                    <a:cubicBezTo>
                      <a:pt x="28" y="6"/>
                      <a:pt x="27" y="4"/>
                      <a:pt x="26" y="3"/>
                    </a:cubicBezTo>
                    <a:cubicBezTo>
                      <a:pt x="26" y="3"/>
                      <a:pt x="26" y="2"/>
                      <a:pt x="26" y="2"/>
                    </a:cubicBezTo>
                    <a:cubicBezTo>
                      <a:pt x="26" y="2"/>
                      <a:pt x="25" y="1"/>
                      <a:pt x="24" y="1"/>
                    </a:cubicBezTo>
                    <a:cubicBezTo>
                      <a:pt x="22" y="1"/>
                      <a:pt x="19" y="2"/>
                      <a:pt x="18" y="3"/>
                    </a:cubicBezTo>
                    <a:cubicBezTo>
                      <a:pt x="16" y="4"/>
                      <a:pt x="15" y="6"/>
                      <a:pt x="13" y="8"/>
                    </a:cubicBezTo>
                    <a:cubicBezTo>
                      <a:pt x="13" y="9"/>
                      <a:pt x="12" y="10"/>
                      <a:pt x="11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6"/>
                      <a:pt x="7" y="6"/>
                      <a:pt x="6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5" name="Freeform 461"/>
              <p:cNvSpPr/>
              <p:nvPr/>
            </p:nvSpPr>
            <p:spPr bwMode="auto">
              <a:xfrm>
                <a:off x="4116" y="218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6" name="Freeform 462"/>
              <p:cNvSpPr/>
              <p:nvPr/>
            </p:nvSpPr>
            <p:spPr bwMode="auto">
              <a:xfrm>
                <a:off x="4111" y="2185"/>
                <a:ext cx="17" cy="10"/>
              </a:xfrm>
              <a:custGeom>
                <a:avLst/>
                <a:gdLst>
                  <a:gd name="T0" fmla="*/ 0 w 7"/>
                  <a:gd name="T1" fmla="*/ 4 h 4"/>
                  <a:gd name="T2" fmla="*/ 1 w 7"/>
                  <a:gd name="T3" fmla="*/ 2 h 4"/>
                  <a:gd name="T4" fmla="*/ 4 w 7"/>
                  <a:gd name="T5" fmla="*/ 0 h 4"/>
                  <a:gd name="T6" fmla="*/ 7 w 7"/>
                  <a:gd name="T7" fmla="*/ 0 h 4"/>
                  <a:gd name="T8" fmla="*/ 0 w 7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7" y="0"/>
                      <a:pt x="7" y="0"/>
                      <a:pt x="7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7" name="Freeform 463"/>
              <p:cNvSpPr/>
              <p:nvPr/>
            </p:nvSpPr>
            <p:spPr bwMode="auto">
              <a:xfrm>
                <a:off x="4045" y="2090"/>
                <a:ext cx="121" cy="109"/>
              </a:xfrm>
              <a:custGeom>
                <a:avLst/>
                <a:gdLst>
                  <a:gd name="T0" fmla="*/ 24 w 51"/>
                  <a:gd name="T1" fmla="*/ 10 h 46"/>
                  <a:gd name="T2" fmla="*/ 26 w 51"/>
                  <a:gd name="T3" fmla="*/ 10 h 46"/>
                  <a:gd name="T4" fmla="*/ 30 w 51"/>
                  <a:gd name="T5" fmla="*/ 5 h 46"/>
                  <a:gd name="T6" fmla="*/ 35 w 51"/>
                  <a:gd name="T7" fmla="*/ 5 h 46"/>
                  <a:gd name="T8" fmla="*/ 36 w 51"/>
                  <a:gd name="T9" fmla="*/ 6 h 46"/>
                  <a:gd name="T10" fmla="*/ 38 w 51"/>
                  <a:gd name="T11" fmla="*/ 7 h 46"/>
                  <a:gd name="T12" fmla="*/ 44 w 51"/>
                  <a:gd name="T13" fmla="*/ 10 h 46"/>
                  <a:gd name="T14" fmla="*/ 46 w 51"/>
                  <a:gd name="T15" fmla="*/ 13 h 46"/>
                  <a:gd name="T16" fmla="*/ 45 w 51"/>
                  <a:gd name="T17" fmla="*/ 17 h 46"/>
                  <a:gd name="T18" fmla="*/ 43 w 51"/>
                  <a:gd name="T19" fmla="*/ 19 h 46"/>
                  <a:gd name="T20" fmla="*/ 44 w 51"/>
                  <a:gd name="T21" fmla="*/ 20 h 46"/>
                  <a:gd name="T22" fmla="*/ 44 w 51"/>
                  <a:gd name="T23" fmla="*/ 22 h 46"/>
                  <a:gd name="T24" fmla="*/ 44 w 51"/>
                  <a:gd name="T25" fmla="*/ 26 h 46"/>
                  <a:gd name="T26" fmla="*/ 47 w 51"/>
                  <a:gd name="T27" fmla="*/ 28 h 46"/>
                  <a:gd name="T28" fmla="*/ 45 w 51"/>
                  <a:gd name="T29" fmla="*/ 32 h 46"/>
                  <a:gd name="T30" fmla="*/ 46 w 51"/>
                  <a:gd name="T31" fmla="*/ 35 h 46"/>
                  <a:gd name="T32" fmla="*/ 49 w 51"/>
                  <a:gd name="T33" fmla="*/ 37 h 46"/>
                  <a:gd name="T34" fmla="*/ 51 w 51"/>
                  <a:gd name="T35" fmla="*/ 40 h 46"/>
                  <a:gd name="T36" fmla="*/ 47 w 51"/>
                  <a:gd name="T37" fmla="*/ 43 h 46"/>
                  <a:gd name="T38" fmla="*/ 44 w 51"/>
                  <a:gd name="T39" fmla="*/ 46 h 46"/>
                  <a:gd name="T40" fmla="*/ 35 w 51"/>
                  <a:gd name="T41" fmla="*/ 44 h 46"/>
                  <a:gd name="T42" fmla="*/ 32 w 51"/>
                  <a:gd name="T43" fmla="*/ 40 h 46"/>
                  <a:gd name="T44" fmla="*/ 26 w 51"/>
                  <a:gd name="T45" fmla="*/ 42 h 46"/>
                  <a:gd name="T46" fmla="*/ 21 w 51"/>
                  <a:gd name="T47" fmla="*/ 38 h 46"/>
                  <a:gd name="T48" fmla="*/ 17 w 51"/>
                  <a:gd name="T49" fmla="*/ 34 h 46"/>
                  <a:gd name="T50" fmla="*/ 13 w 51"/>
                  <a:gd name="T51" fmla="*/ 30 h 46"/>
                  <a:gd name="T52" fmla="*/ 12 w 51"/>
                  <a:gd name="T53" fmla="*/ 31 h 46"/>
                  <a:gd name="T54" fmla="*/ 7 w 51"/>
                  <a:gd name="T55" fmla="*/ 23 h 46"/>
                  <a:gd name="T56" fmla="*/ 3 w 51"/>
                  <a:gd name="T57" fmla="*/ 19 h 46"/>
                  <a:gd name="T58" fmla="*/ 6 w 51"/>
                  <a:gd name="T59" fmla="*/ 13 h 46"/>
                  <a:gd name="T60" fmla="*/ 2 w 51"/>
                  <a:gd name="T61" fmla="*/ 8 h 46"/>
                  <a:gd name="T62" fmla="*/ 1 w 51"/>
                  <a:gd name="T63" fmla="*/ 6 h 46"/>
                  <a:gd name="T64" fmla="*/ 1 w 51"/>
                  <a:gd name="T65" fmla="*/ 3 h 46"/>
                  <a:gd name="T66" fmla="*/ 1 w 51"/>
                  <a:gd name="T67" fmla="*/ 0 h 46"/>
                  <a:gd name="T68" fmla="*/ 7 w 51"/>
                  <a:gd name="T69" fmla="*/ 3 h 46"/>
                  <a:gd name="T70" fmla="*/ 10 w 51"/>
                  <a:gd name="T71" fmla="*/ 0 h 46"/>
                  <a:gd name="T72" fmla="*/ 10 w 51"/>
                  <a:gd name="T73" fmla="*/ 3 h 46"/>
                  <a:gd name="T74" fmla="*/ 13 w 51"/>
                  <a:gd name="T75" fmla="*/ 6 h 46"/>
                  <a:gd name="T76" fmla="*/ 16 w 51"/>
                  <a:gd name="T77" fmla="*/ 8 h 46"/>
                  <a:gd name="T78" fmla="*/ 24 w 51"/>
                  <a:gd name="T79" fmla="*/ 1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1" h="46">
                    <a:moveTo>
                      <a:pt x="24" y="10"/>
                    </a:moveTo>
                    <a:cubicBezTo>
                      <a:pt x="25" y="10"/>
                      <a:pt x="26" y="10"/>
                      <a:pt x="26" y="10"/>
                    </a:cubicBezTo>
                    <a:cubicBezTo>
                      <a:pt x="26" y="8"/>
                      <a:pt x="28" y="6"/>
                      <a:pt x="30" y="5"/>
                    </a:cubicBezTo>
                    <a:cubicBezTo>
                      <a:pt x="31" y="5"/>
                      <a:pt x="33" y="4"/>
                      <a:pt x="35" y="5"/>
                    </a:cubicBezTo>
                    <a:cubicBezTo>
                      <a:pt x="35" y="5"/>
                      <a:pt x="35" y="6"/>
                      <a:pt x="36" y="6"/>
                    </a:cubicBezTo>
                    <a:cubicBezTo>
                      <a:pt x="36" y="6"/>
                      <a:pt x="37" y="6"/>
                      <a:pt x="38" y="7"/>
                    </a:cubicBezTo>
                    <a:cubicBezTo>
                      <a:pt x="40" y="7"/>
                      <a:pt x="42" y="9"/>
                      <a:pt x="44" y="10"/>
                    </a:cubicBezTo>
                    <a:cubicBezTo>
                      <a:pt x="45" y="11"/>
                      <a:pt x="46" y="10"/>
                      <a:pt x="46" y="13"/>
                    </a:cubicBezTo>
                    <a:cubicBezTo>
                      <a:pt x="46" y="14"/>
                      <a:pt x="45" y="16"/>
                      <a:pt x="45" y="17"/>
                    </a:cubicBezTo>
                    <a:cubicBezTo>
                      <a:pt x="44" y="19"/>
                      <a:pt x="43" y="18"/>
                      <a:pt x="43" y="19"/>
                    </a:cubicBezTo>
                    <a:cubicBezTo>
                      <a:pt x="43" y="20"/>
                      <a:pt x="44" y="20"/>
                      <a:pt x="44" y="20"/>
                    </a:cubicBezTo>
                    <a:cubicBezTo>
                      <a:pt x="44" y="21"/>
                      <a:pt x="44" y="22"/>
                      <a:pt x="44" y="22"/>
                    </a:cubicBezTo>
                    <a:cubicBezTo>
                      <a:pt x="44" y="23"/>
                      <a:pt x="44" y="25"/>
                      <a:pt x="44" y="26"/>
                    </a:cubicBezTo>
                    <a:cubicBezTo>
                      <a:pt x="45" y="27"/>
                      <a:pt x="47" y="27"/>
                      <a:pt x="47" y="28"/>
                    </a:cubicBezTo>
                    <a:cubicBezTo>
                      <a:pt x="46" y="30"/>
                      <a:pt x="46" y="31"/>
                      <a:pt x="45" y="32"/>
                    </a:cubicBezTo>
                    <a:cubicBezTo>
                      <a:pt x="44" y="32"/>
                      <a:pt x="46" y="34"/>
                      <a:pt x="46" y="35"/>
                    </a:cubicBezTo>
                    <a:cubicBezTo>
                      <a:pt x="47" y="36"/>
                      <a:pt x="48" y="37"/>
                      <a:pt x="49" y="37"/>
                    </a:cubicBezTo>
                    <a:cubicBezTo>
                      <a:pt x="51" y="38"/>
                      <a:pt x="49" y="40"/>
                      <a:pt x="51" y="40"/>
                    </a:cubicBezTo>
                    <a:cubicBezTo>
                      <a:pt x="50" y="42"/>
                      <a:pt x="48" y="42"/>
                      <a:pt x="47" y="43"/>
                    </a:cubicBezTo>
                    <a:cubicBezTo>
                      <a:pt x="45" y="46"/>
                      <a:pt x="48" y="46"/>
                      <a:pt x="44" y="46"/>
                    </a:cubicBezTo>
                    <a:cubicBezTo>
                      <a:pt x="41" y="45"/>
                      <a:pt x="38" y="45"/>
                      <a:pt x="35" y="44"/>
                    </a:cubicBezTo>
                    <a:cubicBezTo>
                      <a:pt x="34" y="44"/>
                      <a:pt x="35" y="39"/>
                      <a:pt x="32" y="40"/>
                    </a:cubicBezTo>
                    <a:cubicBezTo>
                      <a:pt x="30" y="41"/>
                      <a:pt x="29" y="42"/>
                      <a:pt x="26" y="42"/>
                    </a:cubicBezTo>
                    <a:cubicBezTo>
                      <a:pt x="24" y="41"/>
                      <a:pt x="23" y="39"/>
                      <a:pt x="21" y="38"/>
                    </a:cubicBezTo>
                    <a:cubicBezTo>
                      <a:pt x="19" y="38"/>
                      <a:pt x="18" y="35"/>
                      <a:pt x="17" y="34"/>
                    </a:cubicBezTo>
                    <a:cubicBezTo>
                      <a:pt x="15" y="31"/>
                      <a:pt x="15" y="32"/>
                      <a:pt x="13" y="30"/>
                    </a:cubicBezTo>
                    <a:cubicBezTo>
                      <a:pt x="13" y="30"/>
                      <a:pt x="12" y="31"/>
                      <a:pt x="12" y="31"/>
                    </a:cubicBezTo>
                    <a:cubicBezTo>
                      <a:pt x="8" y="29"/>
                      <a:pt x="10" y="25"/>
                      <a:pt x="7" y="23"/>
                    </a:cubicBezTo>
                    <a:cubicBezTo>
                      <a:pt x="6" y="22"/>
                      <a:pt x="3" y="20"/>
                      <a:pt x="3" y="19"/>
                    </a:cubicBezTo>
                    <a:cubicBezTo>
                      <a:pt x="4" y="16"/>
                      <a:pt x="5" y="15"/>
                      <a:pt x="6" y="13"/>
                    </a:cubicBezTo>
                    <a:cubicBezTo>
                      <a:pt x="2" y="12"/>
                      <a:pt x="3" y="10"/>
                      <a:pt x="2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3" y="1"/>
                      <a:pt x="4" y="4"/>
                      <a:pt x="7" y="3"/>
                    </a:cubicBezTo>
                    <a:cubicBezTo>
                      <a:pt x="8" y="2"/>
                      <a:pt x="8" y="0"/>
                      <a:pt x="10" y="0"/>
                    </a:cubicBezTo>
                    <a:cubicBezTo>
                      <a:pt x="11" y="1"/>
                      <a:pt x="11" y="2"/>
                      <a:pt x="10" y="3"/>
                    </a:cubicBezTo>
                    <a:cubicBezTo>
                      <a:pt x="12" y="4"/>
                      <a:pt x="13" y="4"/>
                      <a:pt x="13" y="6"/>
                    </a:cubicBezTo>
                    <a:cubicBezTo>
                      <a:pt x="13" y="8"/>
                      <a:pt x="15" y="7"/>
                      <a:pt x="16" y="8"/>
                    </a:cubicBezTo>
                    <a:cubicBezTo>
                      <a:pt x="19" y="11"/>
                      <a:pt x="21" y="10"/>
                      <a:pt x="24" y="1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8" name="Freeform 464"/>
              <p:cNvSpPr>
                <a:spLocks noEditPoints="1"/>
              </p:cNvSpPr>
              <p:nvPr/>
            </p:nvSpPr>
            <p:spPr bwMode="auto">
              <a:xfrm>
                <a:off x="4043" y="2088"/>
                <a:ext cx="125" cy="111"/>
              </a:xfrm>
              <a:custGeom>
                <a:avLst/>
                <a:gdLst>
                  <a:gd name="T0" fmla="*/ 36 w 53"/>
                  <a:gd name="T1" fmla="*/ 46 h 47"/>
                  <a:gd name="T2" fmla="*/ 34 w 53"/>
                  <a:gd name="T3" fmla="*/ 42 h 47"/>
                  <a:gd name="T4" fmla="*/ 24 w 53"/>
                  <a:gd name="T5" fmla="*/ 41 h 47"/>
                  <a:gd name="T6" fmla="*/ 17 w 53"/>
                  <a:gd name="T7" fmla="*/ 35 h 47"/>
                  <a:gd name="T8" fmla="*/ 14 w 53"/>
                  <a:gd name="T9" fmla="*/ 32 h 47"/>
                  <a:gd name="T10" fmla="*/ 10 w 53"/>
                  <a:gd name="T11" fmla="*/ 28 h 47"/>
                  <a:gd name="T12" fmla="*/ 5 w 53"/>
                  <a:gd name="T13" fmla="*/ 17 h 47"/>
                  <a:gd name="T14" fmla="*/ 2 w 53"/>
                  <a:gd name="T15" fmla="*/ 9 h 47"/>
                  <a:gd name="T16" fmla="*/ 1 w 53"/>
                  <a:gd name="T17" fmla="*/ 5 h 47"/>
                  <a:gd name="T18" fmla="*/ 2 w 53"/>
                  <a:gd name="T19" fmla="*/ 0 h 47"/>
                  <a:gd name="T20" fmla="*/ 8 w 53"/>
                  <a:gd name="T21" fmla="*/ 3 h 47"/>
                  <a:gd name="T22" fmla="*/ 11 w 53"/>
                  <a:gd name="T23" fmla="*/ 1 h 47"/>
                  <a:gd name="T24" fmla="*/ 15 w 53"/>
                  <a:gd name="T25" fmla="*/ 7 h 47"/>
                  <a:gd name="T26" fmla="*/ 22 w 53"/>
                  <a:gd name="T27" fmla="*/ 11 h 47"/>
                  <a:gd name="T28" fmla="*/ 25 w 53"/>
                  <a:gd name="T29" fmla="*/ 10 h 47"/>
                  <a:gd name="T30" fmla="*/ 27 w 53"/>
                  <a:gd name="T31" fmla="*/ 9 h 47"/>
                  <a:gd name="T32" fmla="*/ 36 w 53"/>
                  <a:gd name="T33" fmla="*/ 5 h 47"/>
                  <a:gd name="T34" fmla="*/ 38 w 53"/>
                  <a:gd name="T35" fmla="*/ 7 h 47"/>
                  <a:gd name="T36" fmla="*/ 45 w 53"/>
                  <a:gd name="T37" fmla="*/ 11 h 47"/>
                  <a:gd name="T38" fmla="*/ 46 w 53"/>
                  <a:gd name="T39" fmla="*/ 19 h 47"/>
                  <a:gd name="T40" fmla="*/ 45 w 53"/>
                  <a:gd name="T41" fmla="*/ 21 h 47"/>
                  <a:gd name="T42" fmla="*/ 45 w 53"/>
                  <a:gd name="T43" fmla="*/ 23 h 47"/>
                  <a:gd name="T44" fmla="*/ 46 w 53"/>
                  <a:gd name="T45" fmla="*/ 27 h 47"/>
                  <a:gd name="T46" fmla="*/ 46 w 53"/>
                  <a:gd name="T47" fmla="*/ 33 h 47"/>
                  <a:gd name="T48" fmla="*/ 50 w 53"/>
                  <a:gd name="T49" fmla="*/ 37 h 47"/>
                  <a:gd name="T50" fmla="*/ 52 w 53"/>
                  <a:gd name="T51" fmla="*/ 40 h 47"/>
                  <a:gd name="T52" fmla="*/ 50 w 53"/>
                  <a:gd name="T53" fmla="*/ 44 h 47"/>
                  <a:gd name="T54" fmla="*/ 47 w 53"/>
                  <a:gd name="T55" fmla="*/ 47 h 47"/>
                  <a:gd name="T56" fmla="*/ 37 w 53"/>
                  <a:gd name="T57" fmla="*/ 45 h 47"/>
                  <a:gd name="T58" fmla="*/ 47 w 53"/>
                  <a:gd name="T59" fmla="*/ 46 h 47"/>
                  <a:gd name="T60" fmla="*/ 51 w 53"/>
                  <a:gd name="T61" fmla="*/ 41 h 47"/>
                  <a:gd name="T62" fmla="*/ 49 w 53"/>
                  <a:gd name="T63" fmla="*/ 38 h 47"/>
                  <a:gd name="T64" fmla="*/ 45 w 53"/>
                  <a:gd name="T65" fmla="*/ 32 h 47"/>
                  <a:gd name="T66" fmla="*/ 46 w 53"/>
                  <a:gd name="T67" fmla="*/ 28 h 47"/>
                  <a:gd name="T68" fmla="*/ 44 w 53"/>
                  <a:gd name="T69" fmla="*/ 23 h 47"/>
                  <a:gd name="T70" fmla="*/ 45 w 53"/>
                  <a:gd name="T71" fmla="*/ 22 h 47"/>
                  <a:gd name="T72" fmla="*/ 45 w 53"/>
                  <a:gd name="T73" fmla="*/ 18 h 47"/>
                  <a:gd name="T74" fmla="*/ 46 w 53"/>
                  <a:gd name="T75" fmla="*/ 13 h 47"/>
                  <a:gd name="T76" fmla="*/ 43 w 53"/>
                  <a:gd name="T77" fmla="*/ 11 h 47"/>
                  <a:gd name="T78" fmla="*/ 36 w 53"/>
                  <a:gd name="T79" fmla="*/ 7 h 47"/>
                  <a:gd name="T80" fmla="*/ 33 w 53"/>
                  <a:gd name="T81" fmla="*/ 7 h 47"/>
                  <a:gd name="T82" fmla="*/ 28 w 53"/>
                  <a:gd name="T83" fmla="*/ 10 h 47"/>
                  <a:gd name="T84" fmla="*/ 27 w 53"/>
                  <a:gd name="T85" fmla="*/ 11 h 47"/>
                  <a:gd name="T86" fmla="*/ 22 w 53"/>
                  <a:gd name="T87" fmla="*/ 12 h 47"/>
                  <a:gd name="T88" fmla="*/ 16 w 53"/>
                  <a:gd name="T89" fmla="*/ 9 h 47"/>
                  <a:gd name="T90" fmla="*/ 10 w 53"/>
                  <a:gd name="T91" fmla="*/ 4 h 47"/>
                  <a:gd name="T92" fmla="*/ 11 w 53"/>
                  <a:gd name="T93" fmla="*/ 2 h 47"/>
                  <a:gd name="T94" fmla="*/ 7 w 53"/>
                  <a:gd name="T95" fmla="*/ 5 h 47"/>
                  <a:gd name="T96" fmla="*/ 2 w 53"/>
                  <a:gd name="T97" fmla="*/ 4 h 47"/>
                  <a:gd name="T98" fmla="*/ 3 w 53"/>
                  <a:gd name="T99" fmla="*/ 7 h 47"/>
                  <a:gd name="T100" fmla="*/ 7 w 53"/>
                  <a:gd name="T101" fmla="*/ 13 h 47"/>
                  <a:gd name="T102" fmla="*/ 6 w 53"/>
                  <a:gd name="T103" fmla="*/ 17 h 47"/>
                  <a:gd name="T104" fmla="*/ 11 w 53"/>
                  <a:gd name="T105" fmla="*/ 28 h 47"/>
                  <a:gd name="T106" fmla="*/ 13 w 53"/>
                  <a:gd name="T107" fmla="*/ 31 h 47"/>
                  <a:gd name="T108" fmla="*/ 16 w 53"/>
                  <a:gd name="T109" fmla="*/ 32 h 47"/>
                  <a:gd name="T110" fmla="*/ 22 w 53"/>
                  <a:gd name="T111" fmla="*/ 39 h 47"/>
                  <a:gd name="T112" fmla="*/ 32 w 53"/>
                  <a:gd name="T113" fmla="*/ 4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" h="47">
                    <a:moveTo>
                      <a:pt x="47" y="47"/>
                    </a:moveTo>
                    <a:cubicBezTo>
                      <a:pt x="46" y="47"/>
                      <a:pt x="46" y="47"/>
                      <a:pt x="45" y="47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5" y="45"/>
                      <a:pt x="35" y="44"/>
                    </a:cubicBezTo>
                    <a:cubicBezTo>
                      <a:pt x="35" y="43"/>
                      <a:pt x="34" y="42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1" y="43"/>
                      <a:pt x="29" y="44"/>
                      <a:pt x="27" y="43"/>
                    </a:cubicBezTo>
                    <a:cubicBezTo>
                      <a:pt x="26" y="43"/>
                      <a:pt x="25" y="42"/>
                      <a:pt x="24" y="41"/>
                    </a:cubicBezTo>
                    <a:cubicBezTo>
                      <a:pt x="23" y="41"/>
                      <a:pt x="22" y="40"/>
                      <a:pt x="22" y="40"/>
                    </a:cubicBezTo>
                    <a:cubicBezTo>
                      <a:pt x="20" y="39"/>
                      <a:pt x="18" y="37"/>
                      <a:pt x="1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4"/>
                      <a:pt x="16" y="33"/>
                      <a:pt x="16" y="33"/>
                    </a:cubicBezTo>
                    <a:cubicBezTo>
                      <a:pt x="15" y="33"/>
                      <a:pt x="15" y="33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0" y="32"/>
                      <a:pt x="10" y="30"/>
                      <a:pt x="10" y="28"/>
                    </a:cubicBezTo>
                    <a:cubicBezTo>
                      <a:pt x="9" y="27"/>
                      <a:pt x="9" y="25"/>
                      <a:pt x="7" y="24"/>
                    </a:cubicBezTo>
                    <a:cubicBezTo>
                      <a:pt x="6" y="23"/>
                      <a:pt x="3" y="21"/>
                      <a:pt x="4" y="19"/>
                    </a:cubicBezTo>
                    <a:cubicBezTo>
                      <a:pt x="4" y="18"/>
                      <a:pt x="5" y="17"/>
                      <a:pt x="5" y="17"/>
                    </a:cubicBezTo>
                    <a:cubicBezTo>
                      <a:pt x="5" y="16"/>
                      <a:pt x="6" y="15"/>
                      <a:pt x="6" y="14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0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8"/>
                    </a:cubicBezTo>
                    <a:cubicBezTo>
                      <a:pt x="1" y="8"/>
                      <a:pt x="1" y="8"/>
                      <a:pt x="1" y="7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2"/>
                      <a:pt x="0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6" y="4"/>
                      <a:pt x="8" y="3"/>
                    </a:cubicBezTo>
                    <a:cubicBezTo>
                      <a:pt x="8" y="3"/>
                      <a:pt x="8" y="3"/>
                      <a:pt x="8" y="2"/>
                    </a:cubicBezTo>
                    <a:cubicBezTo>
                      <a:pt x="9" y="2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1"/>
                      <a:pt x="13" y="2"/>
                    </a:cubicBezTo>
                    <a:cubicBezTo>
                      <a:pt x="13" y="3"/>
                      <a:pt x="13" y="3"/>
                      <a:pt x="12" y="4"/>
                    </a:cubicBezTo>
                    <a:cubicBezTo>
                      <a:pt x="14" y="5"/>
                      <a:pt x="14" y="5"/>
                      <a:pt x="15" y="7"/>
                    </a:cubicBezTo>
                    <a:cubicBezTo>
                      <a:pt x="15" y="8"/>
                      <a:pt x="15" y="8"/>
                      <a:pt x="16" y="8"/>
                    </a:cubicBezTo>
                    <a:cubicBezTo>
                      <a:pt x="16" y="8"/>
                      <a:pt x="17" y="8"/>
                      <a:pt x="18" y="9"/>
                    </a:cubicBezTo>
                    <a:cubicBezTo>
                      <a:pt x="19" y="10"/>
                      <a:pt x="20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3" y="11"/>
                      <a:pt x="24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0"/>
                      <a:pt x="26" y="10"/>
                      <a:pt x="27" y="10"/>
                    </a:cubicBezTo>
                    <a:cubicBezTo>
                      <a:pt x="27" y="10"/>
                      <a:pt x="27" y="9"/>
                      <a:pt x="27" y="9"/>
                    </a:cubicBezTo>
                    <a:cubicBezTo>
                      <a:pt x="28" y="7"/>
                      <a:pt x="30" y="6"/>
                      <a:pt x="31" y="6"/>
                    </a:cubicBezTo>
                    <a:cubicBezTo>
                      <a:pt x="31" y="6"/>
                      <a:pt x="32" y="6"/>
                      <a:pt x="32" y="5"/>
                    </a:cubicBezTo>
                    <a:cubicBezTo>
                      <a:pt x="33" y="5"/>
                      <a:pt x="35" y="5"/>
                      <a:pt x="36" y="5"/>
                    </a:cubicBezTo>
                    <a:cubicBezTo>
                      <a:pt x="36" y="5"/>
                      <a:pt x="36" y="5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8" y="6"/>
                      <a:pt x="38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3" y="9"/>
                      <a:pt x="44" y="10"/>
                    </a:cubicBezTo>
                    <a:cubicBezTo>
                      <a:pt x="44" y="10"/>
                      <a:pt x="45" y="11"/>
                      <a:pt x="45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12"/>
                      <a:pt x="47" y="12"/>
                      <a:pt x="47" y="14"/>
                    </a:cubicBezTo>
                    <a:cubicBezTo>
                      <a:pt x="47" y="16"/>
                      <a:pt x="47" y="17"/>
                      <a:pt x="46" y="19"/>
                    </a:cubicBezTo>
                    <a:cubicBezTo>
                      <a:pt x="46" y="19"/>
                      <a:pt x="46" y="20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5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2"/>
                      <a:pt x="46" y="22"/>
                      <a:pt x="46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5" y="24"/>
                      <a:pt x="45" y="24"/>
                    </a:cubicBezTo>
                    <a:cubicBezTo>
                      <a:pt x="45" y="25"/>
                      <a:pt x="45" y="26"/>
                      <a:pt x="46" y="27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7"/>
                      <a:pt x="49" y="28"/>
                      <a:pt x="48" y="30"/>
                    </a:cubicBezTo>
                    <a:cubicBezTo>
                      <a:pt x="48" y="31"/>
                      <a:pt x="47" y="32"/>
                      <a:pt x="47" y="33"/>
                    </a:cubicBezTo>
                    <a:cubicBezTo>
                      <a:pt x="46" y="33"/>
                      <a:pt x="46" y="33"/>
                      <a:pt x="46" y="33"/>
                    </a:cubicBezTo>
                    <a:cubicBezTo>
                      <a:pt x="46" y="33"/>
                      <a:pt x="47" y="35"/>
                      <a:pt x="47" y="35"/>
                    </a:cubicBezTo>
                    <a:cubicBezTo>
                      <a:pt x="48" y="35"/>
                      <a:pt x="48" y="36"/>
                      <a:pt x="48" y="36"/>
                    </a:cubicBezTo>
                    <a:cubicBezTo>
                      <a:pt x="48" y="36"/>
                      <a:pt x="49" y="37"/>
                      <a:pt x="50" y="37"/>
                    </a:cubicBezTo>
                    <a:cubicBezTo>
                      <a:pt x="50" y="37"/>
                      <a:pt x="50" y="37"/>
                      <a:pt x="51" y="37"/>
                    </a:cubicBezTo>
                    <a:cubicBezTo>
                      <a:pt x="52" y="38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2" y="40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3"/>
                      <a:pt x="51" y="43"/>
                      <a:pt x="50" y="44"/>
                    </a:cubicBezTo>
                    <a:cubicBezTo>
                      <a:pt x="50" y="44"/>
                      <a:pt x="49" y="44"/>
                      <a:pt x="49" y="45"/>
                    </a:cubicBezTo>
                    <a:cubicBezTo>
                      <a:pt x="48" y="45"/>
                      <a:pt x="48" y="46"/>
                      <a:pt x="48" y="46"/>
                    </a:cubicBezTo>
                    <a:cubicBezTo>
                      <a:pt x="48" y="47"/>
                      <a:pt x="48" y="47"/>
                      <a:pt x="47" y="47"/>
                    </a:cubicBezTo>
                    <a:close/>
                    <a:moveTo>
                      <a:pt x="34" y="40"/>
                    </a:moveTo>
                    <a:cubicBezTo>
                      <a:pt x="35" y="40"/>
                      <a:pt x="36" y="42"/>
                      <a:pt x="36" y="43"/>
                    </a:cubicBezTo>
                    <a:cubicBezTo>
                      <a:pt x="36" y="44"/>
                      <a:pt x="37" y="45"/>
                      <a:pt x="37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6" y="46"/>
                      <a:pt x="46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5"/>
                      <a:pt x="48" y="44"/>
                    </a:cubicBezTo>
                    <a:cubicBezTo>
                      <a:pt x="48" y="43"/>
                      <a:pt x="49" y="43"/>
                      <a:pt x="50" y="42"/>
                    </a:cubicBezTo>
                    <a:cubicBezTo>
                      <a:pt x="50" y="42"/>
                      <a:pt x="51" y="42"/>
                      <a:pt x="51" y="41"/>
                    </a:cubicBezTo>
                    <a:cubicBezTo>
                      <a:pt x="50" y="41"/>
                      <a:pt x="50" y="40"/>
                      <a:pt x="50" y="39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0" y="38"/>
                      <a:pt x="49" y="38"/>
                      <a:pt x="49" y="38"/>
                    </a:cubicBezTo>
                    <a:cubicBezTo>
                      <a:pt x="48" y="38"/>
                      <a:pt x="47" y="37"/>
                      <a:pt x="47" y="36"/>
                    </a:cubicBezTo>
                    <a:cubicBezTo>
                      <a:pt x="47" y="36"/>
                      <a:pt x="46" y="36"/>
                      <a:pt x="46" y="36"/>
                    </a:cubicBezTo>
                    <a:cubicBezTo>
                      <a:pt x="45" y="34"/>
                      <a:pt x="45" y="33"/>
                      <a:pt x="45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6" y="31"/>
                      <a:pt x="47" y="30"/>
                      <a:pt x="47" y="29"/>
                    </a:cubicBezTo>
                    <a:cubicBezTo>
                      <a:pt x="47" y="29"/>
                      <a:pt x="47" y="29"/>
                      <a:pt x="46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4" y="27"/>
                      <a:pt x="44" y="25"/>
                      <a:pt x="44" y="24"/>
                    </a:cubicBezTo>
                    <a:cubicBezTo>
                      <a:pt x="44" y="24"/>
                      <a:pt x="44" y="24"/>
                      <a:pt x="44" y="23"/>
                    </a:cubicBezTo>
                    <a:cubicBezTo>
                      <a:pt x="44" y="23"/>
                      <a:pt x="44" y="22"/>
                      <a:pt x="44" y="22"/>
                    </a:cubicBezTo>
                    <a:cubicBezTo>
                      <a:pt x="44" y="22"/>
                      <a:pt x="44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1"/>
                      <a:pt x="44" y="21"/>
                      <a:pt x="44" y="20"/>
                    </a:cubicBezTo>
                    <a:cubicBezTo>
                      <a:pt x="44" y="19"/>
                      <a:pt x="44" y="19"/>
                      <a:pt x="45" y="19"/>
                    </a:cubicBezTo>
                    <a:cubicBezTo>
                      <a:pt x="45" y="19"/>
                      <a:pt x="45" y="18"/>
                      <a:pt x="45" y="18"/>
                    </a:cubicBezTo>
                    <a:cubicBezTo>
                      <a:pt x="45" y="17"/>
                      <a:pt x="46" y="15"/>
                      <a:pt x="46" y="14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3" y="11"/>
                    </a:cubicBezTo>
                    <a:cubicBezTo>
                      <a:pt x="42" y="10"/>
                      <a:pt x="41" y="9"/>
                      <a:pt x="39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8" y="8"/>
                      <a:pt x="37" y="8"/>
                      <a:pt x="36" y="7"/>
                    </a:cubicBezTo>
                    <a:cubicBezTo>
                      <a:pt x="36" y="7"/>
                      <a:pt x="36" y="7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4" y="6"/>
                      <a:pt x="33" y="7"/>
                    </a:cubicBezTo>
                    <a:cubicBezTo>
                      <a:pt x="32" y="7"/>
                      <a:pt x="32" y="7"/>
                      <a:pt x="31" y="7"/>
                    </a:cubicBezTo>
                    <a:cubicBezTo>
                      <a:pt x="30" y="7"/>
                      <a:pt x="29" y="8"/>
                      <a:pt x="28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6" y="11"/>
                      <a:pt x="26" y="11"/>
                      <a:pt x="25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2"/>
                      <a:pt x="23" y="12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8" y="11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7"/>
                    </a:cubicBezTo>
                    <a:cubicBezTo>
                      <a:pt x="13" y="6"/>
                      <a:pt x="13" y="6"/>
                      <a:pt x="11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9" y="3"/>
                    </a:cubicBezTo>
                    <a:cubicBezTo>
                      <a:pt x="9" y="4"/>
                      <a:pt x="9" y="4"/>
                      <a:pt x="8" y="4"/>
                    </a:cubicBezTo>
                    <a:cubicBezTo>
                      <a:pt x="8" y="5"/>
                      <a:pt x="7" y="5"/>
                      <a:pt x="7" y="5"/>
                    </a:cubicBezTo>
                    <a:cubicBezTo>
                      <a:pt x="5" y="5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4" y="9"/>
                      <a:pt x="4" y="10"/>
                    </a:cubicBezTo>
                    <a:cubicBezTo>
                      <a:pt x="4" y="12"/>
                      <a:pt x="5" y="13"/>
                      <a:pt x="7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6" y="17"/>
                    </a:cubicBezTo>
                    <a:cubicBezTo>
                      <a:pt x="6" y="18"/>
                      <a:pt x="5" y="19"/>
                      <a:pt x="5" y="20"/>
                    </a:cubicBezTo>
                    <a:cubicBezTo>
                      <a:pt x="5" y="21"/>
                      <a:pt x="6" y="22"/>
                      <a:pt x="8" y="23"/>
                    </a:cubicBezTo>
                    <a:cubicBezTo>
                      <a:pt x="10" y="25"/>
                      <a:pt x="11" y="26"/>
                      <a:pt x="11" y="28"/>
                    </a:cubicBezTo>
                    <a:cubicBezTo>
                      <a:pt x="11" y="29"/>
                      <a:pt x="12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1"/>
                      <a:pt x="16" y="32"/>
                      <a:pt x="16" y="32"/>
                    </a:cubicBezTo>
                    <a:cubicBezTo>
                      <a:pt x="17" y="32"/>
                      <a:pt x="18" y="33"/>
                      <a:pt x="19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20" y="36"/>
                      <a:pt x="21" y="38"/>
                      <a:pt x="22" y="39"/>
                    </a:cubicBezTo>
                    <a:cubicBezTo>
                      <a:pt x="23" y="39"/>
                      <a:pt x="24" y="40"/>
                      <a:pt x="24" y="40"/>
                    </a:cubicBezTo>
                    <a:cubicBezTo>
                      <a:pt x="25" y="41"/>
                      <a:pt x="26" y="42"/>
                      <a:pt x="27" y="42"/>
                    </a:cubicBezTo>
                    <a:cubicBezTo>
                      <a:pt x="29" y="42"/>
                      <a:pt x="30" y="42"/>
                      <a:pt x="32" y="41"/>
                    </a:cubicBezTo>
                    <a:cubicBezTo>
                      <a:pt x="32" y="41"/>
                      <a:pt x="33" y="41"/>
                      <a:pt x="33" y="41"/>
                    </a:cubicBezTo>
                    <a:cubicBezTo>
                      <a:pt x="33" y="40"/>
                      <a:pt x="34" y="40"/>
                      <a:pt x="34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09" name="Freeform 465"/>
              <p:cNvSpPr/>
              <p:nvPr/>
            </p:nvSpPr>
            <p:spPr bwMode="auto">
              <a:xfrm>
                <a:off x="3898" y="1736"/>
                <a:ext cx="69" cy="157"/>
              </a:xfrm>
              <a:custGeom>
                <a:avLst/>
                <a:gdLst>
                  <a:gd name="T0" fmla="*/ 0 w 29"/>
                  <a:gd name="T1" fmla="*/ 7 h 66"/>
                  <a:gd name="T2" fmla="*/ 6 w 29"/>
                  <a:gd name="T3" fmla="*/ 13 h 66"/>
                  <a:gd name="T4" fmla="*/ 7 w 29"/>
                  <a:gd name="T5" fmla="*/ 20 h 66"/>
                  <a:gd name="T6" fmla="*/ 8 w 29"/>
                  <a:gd name="T7" fmla="*/ 23 h 66"/>
                  <a:gd name="T8" fmla="*/ 8 w 29"/>
                  <a:gd name="T9" fmla="*/ 27 h 66"/>
                  <a:gd name="T10" fmla="*/ 12 w 29"/>
                  <a:gd name="T11" fmla="*/ 33 h 66"/>
                  <a:gd name="T12" fmla="*/ 12 w 29"/>
                  <a:gd name="T13" fmla="*/ 36 h 66"/>
                  <a:gd name="T14" fmla="*/ 10 w 29"/>
                  <a:gd name="T15" fmla="*/ 38 h 66"/>
                  <a:gd name="T16" fmla="*/ 5 w 29"/>
                  <a:gd name="T17" fmla="*/ 44 h 66"/>
                  <a:gd name="T18" fmla="*/ 1 w 29"/>
                  <a:gd name="T19" fmla="*/ 49 h 66"/>
                  <a:gd name="T20" fmla="*/ 2 w 29"/>
                  <a:gd name="T21" fmla="*/ 56 h 66"/>
                  <a:gd name="T22" fmla="*/ 5 w 29"/>
                  <a:gd name="T23" fmla="*/ 62 h 66"/>
                  <a:gd name="T24" fmla="*/ 6 w 29"/>
                  <a:gd name="T25" fmla="*/ 64 h 66"/>
                  <a:gd name="T26" fmla="*/ 7 w 29"/>
                  <a:gd name="T27" fmla="*/ 63 h 66"/>
                  <a:gd name="T28" fmla="*/ 14 w 29"/>
                  <a:gd name="T29" fmla="*/ 61 h 66"/>
                  <a:gd name="T30" fmla="*/ 23 w 29"/>
                  <a:gd name="T31" fmla="*/ 56 h 66"/>
                  <a:gd name="T32" fmla="*/ 28 w 29"/>
                  <a:gd name="T33" fmla="*/ 49 h 66"/>
                  <a:gd name="T34" fmla="*/ 27 w 29"/>
                  <a:gd name="T35" fmla="*/ 45 h 66"/>
                  <a:gd name="T36" fmla="*/ 26 w 29"/>
                  <a:gd name="T37" fmla="*/ 41 h 66"/>
                  <a:gd name="T38" fmla="*/ 24 w 29"/>
                  <a:gd name="T39" fmla="*/ 34 h 66"/>
                  <a:gd name="T40" fmla="*/ 25 w 29"/>
                  <a:gd name="T41" fmla="*/ 30 h 66"/>
                  <a:gd name="T42" fmla="*/ 23 w 29"/>
                  <a:gd name="T43" fmla="*/ 24 h 66"/>
                  <a:gd name="T44" fmla="*/ 24 w 29"/>
                  <a:gd name="T45" fmla="*/ 16 h 66"/>
                  <a:gd name="T46" fmla="*/ 21 w 29"/>
                  <a:gd name="T47" fmla="*/ 13 h 66"/>
                  <a:gd name="T48" fmla="*/ 21 w 29"/>
                  <a:gd name="T49" fmla="*/ 9 h 66"/>
                  <a:gd name="T50" fmla="*/ 22 w 29"/>
                  <a:gd name="T51" fmla="*/ 7 h 66"/>
                  <a:gd name="T52" fmla="*/ 23 w 29"/>
                  <a:gd name="T53" fmla="*/ 5 h 66"/>
                  <a:gd name="T54" fmla="*/ 20 w 29"/>
                  <a:gd name="T55" fmla="*/ 0 h 66"/>
                  <a:gd name="T56" fmla="*/ 15 w 29"/>
                  <a:gd name="T57" fmla="*/ 2 h 66"/>
                  <a:gd name="T58" fmla="*/ 13 w 29"/>
                  <a:gd name="T59" fmla="*/ 6 h 66"/>
                  <a:gd name="T60" fmla="*/ 11 w 29"/>
                  <a:gd name="T61" fmla="*/ 10 h 66"/>
                  <a:gd name="T62" fmla="*/ 9 w 29"/>
                  <a:gd name="T63" fmla="*/ 9 h 66"/>
                  <a:gd name="T64" fmla="*/ 7 w 29"/>
                  <a:gd name="T65" fmla="*/ 10 h 66"/>
                  <a:gd name="T66" fmla="*/ 2 w 29"/>
                  <a:gd name="T67" fmla="*/ 6 h 66"/>
                  <a:gd name="T68" fmla="*/ 0 w 29"/>
                  <a:gd name="T69" fmla="*/ 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" h="66">
                    <a:moveTo>
                      <a:pt x="0" y="7"/>
                    </a:moveTo>
                    <a:cubicBezTo>
                      <a:pt x="2" y="9"/>
                      <a:pt x="4" y="11"/>
                      <a:pt x="6" y="13"/>
                    </a:cubicBezTo>
                    <a:cubicBezTo>
                      <a:pt x="8" y="15"/>
                      <a:pt x="7" y="17"/>
                      <a:pt x="7" y="20"/>
                    </a:cubicBezTo>
                    <a:cubicBezTo>
                      <a:pt x="7" y="21"/>
                      <a:pt x="8" y="22"/>
                      <a:pt x="8" y="23"/>
                    </a:cubicBezTo>
                    <a:cubicBezTo>
                      <a:pt x="9" y="24"/>
                      <a:pt x="8" y="25"/>
                      <a:pt x="8" y="27"/>
                    </a:cubicBezTo>
                    <a:cubicBezTo>
                      <a:pt x="8" y="30"/>
                      <a:pt x="12" y="30"/>
                      <a:pt x="12" y="33"/>
                    </a:cubicBezTo>
                    <a:cubicBezTo>
                      <a:pt x="12" y="33"/>
                      <a:pt x="13" y="35"/>
                      <a:pt x="12" y="36"/>
                    </a:cubicBezTo>
                    <a:cubicBezTo>
                      <a:pt x="10" y="36"/>
                      <a:pt x="11" y="36"/>
                      <a:pt x="10" y="38"/>
                    </a:cubicBezTo>
                    <a:cubicBezTo>
                      <a:pt x="9" y="40"/>
                      <a:pt x="7" y="43"/>
                      <a:pt x="5" y="44"/>
                    </a:cubicBezTo>
                    <a:cubicBezTo>
                      <a:pt x="3" y="46"/>
                      <a:pt x="2" y="46"/>
                      <a:pt x="1" y="49"/>
                    </a:cubicBezTo>
                    <a:cubicBezTo>
                      <a:pt x="0" y="50"/>
                      <a:pt x="2" y="54"/>
                      <a:pt x="2" y="56"/>
                    </a:cubicBezTo>
                    <a:cubicBezTo>
                      <a:pt x="0" y="57"/>
                      <a:pt x="3" y="64"/>
                      <a:pt x="5" y="62"/>
                    </a:cubicBezTo>
                    <a:cubicBezTo>
                      <a:pt x="6" y="63"/>
                      <a:pt x="6" y="63"/>
                      <a:pt x="6" y="64"/>
                    </a:cubicBezTo>
                    <a:cubicBezTo>
                      <a:pt x="6" y="64"/>
                      <a:pt x="7" y="64"/>
                      <a:pt x="7" y="63"/>
                    </a:cubicBezTo>
                    <a:cubicBezTo>
                      <a:pt x="8" y="66"/>
                      <a:pt x="12" y="62"/>
                      <a:pt x="14" y="61"/>
                    </a:cubicBezTo>
                    <a:cubicBezTo>
                      <a:pt x="18" y="61"/>
                      <a:pt x="19" y="60"/>
                      <a:pt x="23" y="56"/>
                    </a:cubicBezTo>
                    <a:cubicBezTo>
                      <a:pt x="25" y="54"/>
                      <a:pt x="26" y="52"/>
                      <a:pt x="28" y="49"/>
                    </a:cubicBezTo>
                    <a:cubicBezTo>
                      <a:pt x="29" y="48"/>
                      <a:pt x="28" y="46"/>
                      <a:pt x="27" y="45"/>
                    </a:cubicBezTo>
                    <a:cubicBezTo>
                      <a:pt x="26" y="43"/>
                      <a:pt x="25" y="43"/>
                      <a:pt x="26" y="41"/>
                    </a:cubicBezTo>
                    <a:cubicBezTo>
                      <a:pt x="26" y="38"/>
                      <a:pt x="24" y="36"/>
                      <a:pt x="24" y="34"/>
                    </a:cubicBezTo>
                    <a:cubicBezTo>
                      <a:pt x="24" y="33"/>
                      <a:pt x="25" y="31"/>
                      <a:pt x="25" y="30"/>
                    </a:cubicBezTo>
                    <a:cubicBezTo>
                      <a:pt x="24" y="28"/>
                      <a:pt x="24" y="26"/>
                      <a:pt x="23" y="24"/>
                    </a:cubicBezTo>
                    <a:cubicBezTo>
                      <a:pt x="22" y="21"/>
                      <a:pt x="25" y="19"/>
                      <a:pt x="24" y="16"/>
                    </a:cubicBezTo>
                    <a:cubicBezTo>
                      <a:pt x="23" y="15"/>
                      <a:pt x="22" y="14"/>
                      <a:pt x="21" y="13"/>
                    </a:cubicBezTo>
                    <a:cubicBezTo>
                      <a:pt x="20" y="12"/>
                      <a:pt x="22" y="10"/>
                      <a:pt x="21" y="9"/>
                    </a:cubicBezTo>
                    <a:cubicBezTo>
                      <a:pt x="22" y="9"/>
                      <a:pt x="22" y="8"/>
                      <a:pt x="22" y="7"/>
                    </a:cubicBezTo>
                    <a:cubicBezTo>
                      <a:pt x="21" y="6"/>
                      <a:pt x="23" y="6"/>
                      <a:pt x="23" y="5"/>
                    </a:cubicBezTo>
                    <a:cubicBezTo>
                      <a:pt x="23" y="2"/>
                      <a:pt x="21" y="2"/>
                      <a:pt x="20" y="0"/>
                    </a:cubicBezTo>
                    <a:cubicBezTo>
                      <a:pt x="19" y="0"/>
                      <a:pt x="16" y="1"/>
                      <a:pt x="15" y="2"/>
                    </a:cubicBezTo>
                    <a:cubicBezTo>
                      <a:pt x="13" y="2"/>
                      <a:pt x="13" y="5"/>
                      <a:pt x="13" y="6"/>
                    </a:cubicBezTo>
                    <a:cubicBezTo>
                      <a:pt x="13" y="9"/>
                      <a:pt x="12" y="9"/>
                      <a:pt x="11" y="10"/>
                    </a:cubicBezTo>
                    <a:cubicBezTo>
                      <a:pt x="10" y="11"/>
                      <a:pt x="9" y="10"/>
                      <a:pt x="9" y="9"/>
                    </a:cubicBezTo>
                    <a:cubicBezTo>
                      <a:pt x="8" y="9"/>
                      <a:pt x="8" y="10"/>
                      <a:pt x="7" y="10"/>
                    </a:cubicBezTo>
                    <a:cubicBezTo>
                      <a:pt x="4" y="10"/>
                      <a:pt x="4" y="8"/>
                      <a:pt x="2" y="6"/>
                    </a:cubicBezTo>
                    <a:cubicBezTo>
                      <a:pt x="1" y="5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0" name="Freeform 466"/>
              <p:cNvSpPr>
                <a:spLocks noEditPoints="1"/>
              </p:cNvSpPr>
              <p:nvPr/>
            </p:nvSpPr>
            <p:spPr bwMode="auto">
              <a:xfrm>
                <a:off x="3893" y="1733"/>
                <a:ext cx="76" cy="157"/>
              </a:xfrm>
              <a:custGeom>
                <a:avLst/>
                <a:gdLst>
                  <a:gd name="T0" fmla="*/ 7 w 32"/>
                  <a:gd name="T1" fmla="*/ 64 h 66"/>
                  <a:gd name="T2" fmla="*/ 4 w 32"/>
                  <a:gd name="T3" fmla="*/ 56 h 66"/>
                  <a:gd name="T4" fmla="*/ 5 w 32"/>
                  <a:gd name="T5" fmla="*/ 46 h 66"/>
                  <a:gd name="T6" fmla="*/ 11 w 32"/>
                  <a:gd name="T7" fmla="*/ 39 h 66"/>
                  <a:gd name="T8" fmla="*/ 14 w 32"/>
                  <a:gd name="T9" fmla="*/ 34 h 66"/>
                  <a:gd name="T10" fmla="*/ 9 w 32"/>
                  <a:gd name="T11" fmla="*/ 28 h 66"/>
                  <a:gd name="T12" fmla="*/ 9 w 32"/>
                  <a:gd name="T13" fmla="*/ 21 h 66"/>
                  <a:gd name="T14" fmla="*/ 1 w 32"/>
                  <a:gd name="T15" fmla="*/ 9 h 66"/>
                  <a:gd name="T16" fmla="*/ 2 w 32"/>
                  <a:gd name="T17" fmla="*/ 7 h 66"/>
                  <a:gd name="T18" fmla="*/ 5 w 32"/>
                  <a:gd name="T19" fmla="*/ 8 h 66"/>
                  <a:gd name="T20" fmla="*/ 11 w 32"/>
                  <a:gd name="T21" fmla="*/ 9 h 66"/>
                  <a:gd name="T22" fmla="*/ 12 w 32"/>
                  <a:gd name="T23" fmla="*/ 11 h 66"/>
                  <a:gd name="T24" fmla="*/ 15 w 32"/>
                  <a:gd name="T25" fmla="*/ 7 h 66"/>
                  <a:gd name="T26" fmla="*/ 22 w 32"/>
                  <a:gd name="T27" fmla="*/ 1 h 66"/>
                  <a:gd name="T28" fmla="*/ 25 w 32"/>
                  <a:gd name="T29" fmla="*/ 7 h 66"/>
                  <a:gd name="T30" fmla="*/ 24 w 32"/>
                  <a:gd name="T31" fmla="*/ 10 h 66"/>
                  <a:gd name="T32" fmla="*/ 26 w 32"/>
                  <a:gd name="T33" fmla="*/ 17 h 66"/>
                  <a:gd name="T34" fmla="*/ 27 w 32"/>
                  <a:gd name="T35" fmla="*/ 28 h 66"/>
                  <a:gd name="T36" fmla="*/ 27 w 32"/>
                  <a:gd name="T37" fmla="*/ 35 h 66"/>
                  <a:gd name="T38" fmla="*/ 29 w 32"/>
                  <a:gd name="T39" fmla="*/ 46 h 66"/>
                  <a:gd name="T40" fmla="*/ 30 w 32"/>
                  <a:gd name="T41" fmla="*/ 52 h 66"/>
                  <a:gd name="T42" fmla="*/ 14 w 32"/>
                  <a:gd name="T43" fmla="*/ 64 h 66"/>
                  <a:gd name="T44" fmla="*/ 9 w 32"/>
                  <a:gd name="T45" fmla="*/ 65 h 66"/>
                  <a:gd name="T46" fmla="*/ 9 w 32"/>
                  <a:gd name="T47" fmla="*/ 64 h 66"/>
                  <a:gd name="T48" fmla="*/ 24 w 32"/>
                  <a:gd name="T49" fmla="*/ 57 h 66"/>
                  <a:gd name="T50" fmla="*/ 29 w 32"/>
                  <a:gd name="T51" fmla="*/ 47 h 66"/>
                  <a:gd name="T52" fmla="*/ 26 w 32"/>
                  <a:gd name="T53" fmla="*/ 38 h 66"/>
                  <a:gd name="T54" fmla="*/ 26 w 32"/>
                  <a:gd name="T55" fmla="*/ 31 h 66"/>
                  <a:gd name="T56" fmla="*/ 25 w 32"/>
                  <a:gd name="T57" fmla="*/ 21 h 66"/>
                  <a:gd name="T58" fmla="*/ 22 w 32"/>
                  <a:gd name="T59" fmla="*/ 12 h 66"/>
                  <a:gd name="T60" fmla="*/ 22 w 32"/>
                  <a:gd name="T61" fmla="*/ 9 h 66"/>
                  <a:gd name="T62" fmla="*/ 24 w 32"/>
                  <a:gd name="T63" fmla="*/ 6 h 66"/>
                  <a:gd name="T64" fmla="*/ 18 w 32"/>
                  <a:gd name="T65" fmla="*/ 3 h 66"/>
                  <a:gd name="T66" fmla="*/ 16 w 32"/>
                  <a:gd name="T67" fmla="*/ 7 h 66"/>
                  <a:gd name="T68" fmla="*/ 12 w 32"/>
                  <a:gd name="T69" fmla="*/ 12 h 66"/>
                  <a:gd name="T70" fmla="*/ 10 w 32"/>
                  <a:gd name="T71" fmla="*/ 11 h 66"/>
                  <a:gd name="T72" fmla="*/ 4 w 32"/>
                  <a:gd name="T73" fmla="*/ 9 h 66"/>
                  <a:gd name="T74" fmla="*/ 8 w 32"/>
                  <a:gd name="T75" fmla="*/ 13 h 66"/>
                  <a:gd name="T76" fmla="*/ 11 w 32"/>
                  <a:gd name="T77" fmla="*/ 24 h 66"/>
                  <a:gd name="T78" fmla="*/ 13 w 32"/>
                  <a:gd name="T79" fmla="*/ 31 h 66"/>
                  <a:gd name="T80" fmla="*/ 15 w 32"/>
                  <a:gd name="T81" fmla="*/ 37 h 66"/>
                  <a:gd name="T82" fmla="*/ 11 w 32"/>
                  <a:gd name="T83" fmla="*/ 41 h 66"/>
                  <a:gd name="T84" fmla="*/ 3 w 32"/>
                  <a:gd name="T85" fmla="*/ 50 h 66"/>
                  <a:gd name="T86" fmla="*/ 5 w 32"/>
                  <a:gd name="T87" fmla="*/ 57 h 66"/>
                  <a:gd name="T88" fmla="*/ 7 w 32"/>
                  <a:gd name="T89" fmla="*/ 62 h 66"/>
                  <a:gd name="T90" fmla="*/ 8 w 32"/>
                  <a:gd name="T91" fmla="*/ 6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" h="66">
                    <a:moveTo>
                      <a:pt x="8" y="66"/>
                    </a:moveTo>
                    <a:cubicBezTo>
                      <a:pt x="7" y="65"/>
                      <a:pt x="7" y="65"/>
                      <a:pt x="7" y="65"/>
                    </a:cubicBezTo>
                    <a:cubicBezTo>
                      <a:pt x="7" y="65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5" y="64"/>
                      <a:pt x="4" y="63"/>
                      <a:pt x="3" y="61"/>
                    </a:cubicBezTo>
                    <a:cubicBezTo>
                      <a:pt x="3" y="59"/>
                      <a:pt x="3" y="58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3" y="54"/>
                      <a:pt x="1" y="51"/>
                      <a:pt x="2" y="49"/>
                    </a:cubicBezTo>
                    <a:cubicBezTo>
                      <a:pt x="3" y="48"/>
                      <a:pt x="4" y="47"/>
                      <a:pt x="5" y="46"/>
                    </a:cubicBezTo>
                    <a:cubicBezTo>
                      <a:pt x="6" y="46"/>
                      <a:pt x="6" y="45"/>
                      <a:pt x="7" y="45"/>
                    </a:cubicBezTo>
                    <a:cubicBezTo>
                      <a:pt x="8" y="44"/>
                      <a:pt x="9" y="42"/>
                      <a:pt x="10" y="40"/>
                    </a:cubicBezTo>
                    <a:cubicBezTo>
                      <a:pt x="11" y="40"/>
                      <a:pt x="11" y="39"/>
                      <a:pt x="11" y="39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7"/>
                      <a:pt x="13" y="37"/>
                      <a:pt x="14" y="36"/>
                    </a:cubicBezTo>
                    <a:cubicBezTo>
                      <a:pt x="14" y="36"/>
                      <a:pt x="14" y="35"/>
                      <a:pt x="14" y="34"/>
                    </a:cubicBezTo>
                    <a:cubicBezTo>
                      <a:pt x="14" y="34"/>
                      <a:pt x="13" y="34"/>
                      <a:pt x="13" y="34"/>
                    </a:cubicBezTo>
                    <a:cubicBezTo>
                      <a:pt x="13" y="33"/>
                      <a:pt x="13" y="32"/>
                      <a:pt x="12" y="32"/>
                    </a:cubicBezTo>
                    <a:cubicBezTo>
                      <a:pt x="11" y="31"/>
                      <a:pt x="9" y="30"/>
                      <a:pt x="9" y="28"/>
                    </a:cubicBezTo>
                    <a:cubicBezTo>
                      <a:pt x="9" y="27"/>
                      <a:pt x="9" y="26"/>
                      <a:pt x="9" y="26"/>
                    </a:cubicBezTo>
                    <a:cubicBezTo>
                      <a:pt x="10" y="25"/>
                      <a:pt x="10" y="25"/>
                      <a:pt x="9" y="24"/>
                    </a:cubicBezTo>
                    <a:cubicBezTo>
                      <a:pt x="9" y="23"/>
                      <a:pt x="9" y="22"/>
                      <a:pt x="9" y="21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17"/>
                      <a:pt x="9" y="16"/>
                      <a:pt x="7" y="14"/>
                    </a:cubicBezTo>
                    <a:cubicBezTo>
                      <a:pt x="5" y="12"/>
                      <a:pt x="3" y="11"/>
                      <a:pt x="1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6" y="9"/>
                      <a:pt x="7" y="10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10" y="10"/>
                      <a:pt x="10" y="9"/>
                      <a:pt x="11" y="9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1" y="10"/>
                      <a:pt x="12" y="10"/>
                      <a:pt x="12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9"/>
                      <a:pt x="15" y="9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5"/>
                      <a:pt x="15" y="3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1"/>
                      <a:pt x="21" y="0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4" y="2"/>
                      <a:pt x="26" y="4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5" y="9"/>
                      <a:pt x="25" y="10"/>
                      <a:pt x="24" y="10"/>
                    </a:cubicBezTo>
                    <a:cubicBezTo>
                      <a:pt x="24" y="11"/>
                      <a:pt x="24" y="11"/>
                      <a:pt x="24" y="12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5" y="15"/>
                      <a:pt x="26" y="15"/>
                      <a:pt x="26" y="17"/>
                    </a:cubicBezTo>
                    <a:cubicBezTo>
                      <a:pt x="27" y="19"/>
                      <a:pt x="27" y="20"/>
                      <a:pt x="26" y="22"/>
                    </a:cubicBezTo>
                    <a:cubicBezTo>
                      <a:pt x="26" y="23"/>
                      <a:pt x="25" y="23"/>
                      <a:pt x="26" y="25"/>
                    </a:cubicBezTo>
                    <a:cubicBezTo>
                      <a:pt x="26" y="26"/>
                      <a:pt x="26" y="27"/>
                      <a:pt x="27" y="28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28" y="32"/>
                      <a:pt x="27" y="32"/>
                      <a:pt x="27" y="33"/>
                    </a:cubicBezTo>
                    <a:cubicBezTo>
                      <a:pt x="27" y="34"/>
                      <a:pt x="27" y="34"/>
                      <a:pt x="27" y="35"/>
                    </a:cubicBezTo>
                    <a:cubicBezTo>
                      <a:pt x="27" y="36"/>
                      <a:pt x="27" y="37"/>
                      <a:pt x="28" y="38"/>
                    </a:cubicBezTo>
                    <a:cubicBezTo>
                      <a:pt x="28" y="39"/>
                      <a:pt x="29" y="40"/>
                      <a:pt x="29" y="42"/>
                    </a:cubicBezTo>
                    <a:cubicBezTo>
                      <a:pt x="28" y="44"/>
                      <a:pt x="28" y="44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7"/>
                      <a:pt x="32" y="49"/>
                      <a:pt x="31" y="50"/>
                    </a:cubicBezTo>
                    <a:cubicBezTo>
                      <a:pt x="30" y="51"/>
                      <a:pt x="30" y="51"/>
                      <a:pt x="30" y="52"/>
                    </a:cubicBezTo>
                    <a:cubicBezTo>
                      <a:pt x="28" y="54"/>
                      <a:pt x="27" y="56"/>
                      <a:pt x="25" y="58"/>
                    </a:cubicBezTo>
                    <a:cubicBezTo>
                      <a:pt x="22" y="61"/>
                      <a:pt x="21" y="62"/>
                      <a:pt x="16" y="63"/>
                    </a:cubicBezTo>
                    <a:cubicBezTo>
                      <a:pt x="16" y="63"/>
                      <a:pt x="15" y="64"/>
                      <a:pt x="14" y="64"/>
                    </a:cubicBezTo>
                    <a:cubicBezTo>
                      <a:pt x="13" y="65"/>
                      <a:pt x="11" y="66"/>
                      <a:pt x="10" y="66"/>
                    </a:cubicBezTo>
                    <a:cubicBezTo>
                      <a:pt x="9" y="66"/>
                      <a:pt x="9" y="66"/>
                      <a:pt x="9" y="65"/>
                    </a:cubicBezTo>
                    <a:cubicBezTo>
                      <a:pt x="9" y="65"/>
                      <a:pt x="9" y="65"/>
                      <a:pt x="9" y="65"/>
                    </a:cubicBezTo>
                    <a:lnTo>
                      <a:pt x="8" y="66"/>
                    </a:lnTo>
                    <a:close/>
                    <a:moveTo>
                      <a:pt x="9" y="63"/>
                    </a:moveTo>
                    <a:cubicBezTo>
                      <a:pt x="9" y="64"/>
                      <a:pt x="9" y="64"/>
                      <a:pt x="9" y="64"/>
                    </a:cubicBezTo>
                    <a:cubicBezTo>
                      <a:pt x="10" y="65"/>
                      <a:pt x="12" y="64"/>
                      <a:pt x="13" y="63"/>
                    </a:cubicBezTo>
                    <a:cubicBezTo>
                      <a:pt x="14" y="62"/>
                      <a:pt x="15" y="62"/>
                      <a:pt x="16" y="62"/>
                    </a:cubicBezTo>
                    <a:cubicBezTo>
                      <a:pt x="20" y="61"/>
                      <a:pt x="21" y="60"/>
                      <a:pt x="24" y="57"/>
                    </a:cubicBezTo>
                    <a:cubicBezTo>
                      <a:pt x="26" y="55"/>
                      <a:pt x="27" y="53"/>
                      <a:pt x="29" y="51"/>
                    </a:cubicBezTo>
                    <a:cubicBezTo>
                      <a:pt x="29" y="51"/>
                      <a:pt x="29" y="50"/>
                      <a:pt x="30" y="50"/>
                    </a:cubicBezTo>
                    <a:cubicBezTo>
                      <a:pt x="30" y="49"/>
                      <a:pt x="30" y="48"/>
                      <a:pt x="29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7" y="45"/>
                      <a:pt x="27" y="44"/>
                      <a:pt x="27" y="42"/>
                    </a:cubicBezTo>
                    <a:cubicBezTo>
                      <a:pt x="28" y="41"/>
                      <a:pt x="27" y="39"/>
                      <a:pt x="26" y="38"/>
                    </a:cubicBezTo>
                    <a:cubicBezTo>
                      <a:pt x="26" y="37"/>
                      <a:pt x="25" y="36"/>
                      <a:pt x="25" y="35"/>
                    </a:cubicBezTo>
                    <a:cubicBezTo>
                      <a:pt x="25" y="34"/>
                      <a:pt x="26" y="33"/>
                      <a:pt x="26" y="33"/>
                    </a:cubicBezTo>
                    <a:cubicBezTo>
                      <a:pt x="26" y="32"/>
                      <a:pt x="26" y="32"/>
                      <a:pt x="26" y="31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5" y="27"/>
                      <a:pt x="25" y="26"/>
                      <a:pt x="24" y="25"/>
                    </a:cubicBezTo>
                    <a:cubicBezTo>
                      <a:pt x="24" y="23"/>
                      <a:pt x="24" y="22"/>
                      <a:pt x="25" y="21"/>
                    </a:cubicBezTo>
                    <a:cubicBezTo>
                      <a:pt x="25" y="20"/>
                      <a:pt x="26" y="19"/>
                      <a:pt x="25" y="18"/>
                    </a:cubicBezTo>
                    <a:cubicBezTo>
                      <a:pt x="24" y="16"/>
                      <a:pt x="24" y="15"/>
                      <a:pt x="23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23" y="9"/>
                      <a:pt x="23" y="9"/>
                      <a:pt x="23" y="8"/>
                    </a:cubicBezTo>
                    <a:cubicBezTo>
                      <a:pt x="23" y="7"/>
                      <a:pt x="23" y="7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4"/>
                      <a:pt x="23" y="3"/>
                      <a:pt x="22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1" y="2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3"/>
                    </a:cubicBezTo>
                    <a:cubicBezTo>
                      <a:pt x="16" y="4"/>
                      <a:pt x="16" y="5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9"/>
                      <a:pt x="15" y="10"/>
                      <a:pt x="14" y="11"/>
                    </a:cubicBezTo>
                    <a:cubicBezTo>
                      <a:pt x="14" y="11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2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1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6" y="11"/>
                      <a:pt x="5" y="10"/>
                      <a:pt x="4" y="9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0"/>
                      <a:pt x="6" y="12"/>
                      <a:pt x="8" y="13"/>
                    </a:cubicBezTo>
                    <a:cubicBezTo>
                      <a:pt x="10" y="15"/>
                      <a:pt x="10" y="17"/>
                      <a:pt x="10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0" y="22"/>
                      <a:pt x="10" y="22"/>
                      <a:pt x="11" y="24"/>
                    </a:cubicBezTo>
                    <a:cubicBezTo>
                      <a:pt x="11" y="25"/>
                      <a:pt x="11" y="26"/>
                      <a:pt x="11" y="26"/>
                    </a:cubicBezTo>
                    <a:cubicBezTo>
                      <a:pt x="11" y="27"/>
                      <a:pt x="10" y="27"/>
                      <a:pt x="11" y="28"/>
                    </a:cubicBezTo>
                    <a:cubicBezTo>
                      <a:pt x="11" y="29"/>
                      <a:pt x="12" y="30"/>
                      <a:pt x="13" y="31"/>
                    </a:cubicBezTo>
                    <a:cubicBezTo>
                      <a:pt x="14" y="31"/>
                      <a:pt x="14" y="32"/>
                      <a:pt x="15" y="33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5"/>
                      <a:pt x="16" y="37"/>
                      <a:pt x="15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9"/>
                      <a:pt x="13" y="39"/>
                    </a:cubicBezTo>
                    <a:cubicBezTo>
                      <a:pt x="12" y="40"/>
                      <a:pt x="12" y="41"/>
                      <a:pt x="11" y="41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6"/>
                      <a:pt x="6" y="47"/>
                      <a:pt x="6" y="47"/>
                    </a:cubicBezTo>
                    <a:cubicBezTo>
                      <a:pt x="5" y="48"/>
                      <a:pt x="4" y="49"/>
                      <a:pt x="3" y="50"/>
                    </a:cubicBezTo>
                    <a:cubicBezTo>
                      <a:pt x="3" y="51"/>
                      <a:pt x="4" y="55"/>
                      <a:pt x="5" y="56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4" y="58"/>
                      <a:pt x="4" y="59"/>
                      <a:pt x="4" y="60"/>
                    </a:cubicBezTo>
                    <a:cubicBezTo>
                      <a:pt x="5" y="62"/>
                      <a:pt x="6" y="63"/>
                      <a:pt x="6" y="63"/>
                    </a:cubicBezTo>
                    <a:cubicBezTo>
                      <a:pt x="6" y="63"/>
                      <a:pt x="7" y="63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8" y="63"/>
                      <a:pt x="8" y="63"/>
                      <a:pt x="8" y="64"/>
                    </a:cubicBezTo>
                    <a:cubicBezTo>
                      <a:pt x="8" y="64"/>
                      <a:pt x="8" y="64"/>
                      <a:pt x="8" y="64"/>
                    </a:cubicBezTo>
                    <a:lnTo>
                      <a:pt x="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1" name="Freeform 467"/>
              <p:cNvSpPr/>
              <p:nvPr/>
            </p:nvSpPr>
            <p:spPr bwMode="auto">
              <a:xfrm>
                <a:off x="3777" y="2066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2" name="Freeform 468"/>
              <p:cNvSpPr/>
              <p:nvPr/>
            </p:nvSpPr>
            <p:spPr bwMode="auto">
              <a:xfrm>
                <a:off x="3772" y="206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3 h 4"/>
                  <a:gd name="T4" fmla="*/ 1 w 4"/>
                  <a:gd name="T5" fmla="*/ 2 h 4"/>
                  <a:gd name="T6" fmla="*/ 0 w 4"/>
                  <a:gd name="T7" fmla="*/ 0 h 4"/>
                  <a:gd name="T8" fmla="*/ 4 w 4"/>
                  <a:gd name="T9" fmla="*/ 2 h 4"/>
                  <a:gd name="T10" fmla="*/ 3 w 4"/>
                  <a:gd name="T11" fmla="*/ 3 h 4"/>
                  <a:gd name="T12" fmla="*/ 3 w 4"/>
                  <a:gd name="T13" fmla="*/ 3 h 4"/>
                  <a:gd name="T14" fmla="*/ 2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3" name="Freeform 469"/>
              <p:cNvSpPr/>
              <p:nvPr/>
            </p:nvSpPr>
            <p:spPr bwMode="auto">
              <a:xfrm>
                <a:off x="3701" y="1945"/>
                <a:ext cx="29" cy="38"/>
              </a:xfrm>
              <a:custGeom>
                <a:avLst/>
                <a:gdLst>
                  <a:gd name="T0" fmla="*/ 8 w 12"/>
                  <a:gd name="T1" fmla="*/ 1 h 16"/>
                  <a:gd name="T2" fmla="*/ 8 w 12"/>
                  <a:gd name="T3" fmla="*/ 0 h 16"/>
                  <a:gd name="T4" fmla="*/ 5 w 12"/>
                  <a:gd name="T5" fmla="*/ 2 h 16"/>
                  <a:gd name="T6" fmla="*/ 6 w 12"/>
                  <a:gd name="T7" fmla="*/ 3 h 16"/>
                  <a:gd name="T8" fmla="*/ 2 w 12"/>
                  <a:gd name="T9" fmla="*/ 5 h 16"/>
                  <a:gd name="T10" fmla="*/ 1 w 12"/>
                  <a:gd name="T11" fmla="*/ 5 h 16"/>
                  <a:gd name="T12" fmla="*/ 3 w 12"/>
                  <a:gd name="T13" fmla="*/ 6 h 16"/>
                  <a:gd name="T14" fmla="*/ 5 w 12"/>
                  <a:gd name="T15" fmla="*/ 9 h 16"/>
                  <a:gd name="T16" fmla="*/ 2 w 12"/>
                  <a:gd name="T17" fmla="*/ 12 h 16"/>
                  <a:gd name="T18" fmla="*/ 5 w 12"/>
                  <a:gd name="T19" fmla="*/ 11 h 16"/>
                  <a:gd name="T20" fmla="*/ 1 w 12"/>
                  <a:gd name="T21" fmla="*/ 13 h 16"/>
                  <a:gd name="T22" fmla="*/ 2 w 12"/>
                  <a:gd name="T23" fmla="*/ 14 h 16"/>
                  <a:gd name="T24" fmla="*/ 1 w 12"/>
                  <a:gd name="T25" fmla="*/ 15 h 16"/>
                  <a:gd name="T26" fmla="*/ 3 w 12"/>
                  <a:gd name="T27" fmla="*/ 15 h 16"/>
                  <a:gd name="T28" fmla="*/ 1 w 12"/>
                  <a:gd name="T29" fmla="*/ 16 h 16"/>
                  <a:gd name="T30" fmla="*/ 3 w 12"/>
                  <a:gd name="T31" fmla="*/ 15 h 16"/>
                  <a:gd name="T32" fmla="*/ 2 w 12"/>
                  <a:gd name="T33" fmla="*/ 16 h 16"/>
                  <a:gd name="T34" fmla="*/ 9 w 12"/>
                  <a:gd name="T35" fmla="*/ 14 h 16"/>
                  <a:gd name="T36" fmla="*/ 12 w 12"/>
                  <a:gd name="T37" fmla="*/ 9 h 16"/>
                  <a:gd name="T38" fmla="*/ 11 w 12"/>
                  <a:gd name="T39" fmla="*/ 3 h 16"/>
                  <a:gd name="T40" fmla="*/ 8 w 12"/>
                  <a:gd name="T41" fmla="*/ 4 h 16"/>
                  <a:gd name="T42" fmla="*/ 8 w 12"/>
                  <a:gd name="T4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16">
                    <a:moveTo>
                      <a:pt x="8" y="1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1"/>
                      <a:pt x="5" y="2"/>
                    </a:cubicBezTo>
                    <a:cubicBezTo>
                      <a:pt x="5" y="2"/>
                      <a:pt x="6" y="3"/>
                      <a:pt x="6" y="3"/>
                    </a:cubicBezTo>
                    <a:cubicBezTo>
                      <a:pt x="6" y="6"/>
                      <a:pt x="2" y="3"/>
                      <a:pt x="2" y="5"/>
                    </a:cubicBezTo>
                    <a:cubicBezTo>
                      <a:pt x="2" y="5"/>
                      <a:pt x="2" y="5"/>
                      <a:pt x="1" y="5"/>
                    </a:cubicBezTo>
                    <a:cubicBezTo>
                      <a:pt x="2" y="6"/>
                      <a:pt x="2" y="6"/>
                      <a:pt x="3" y="6"/>
                    </a:cubicBezTo>
                    <a:cubicBezTo>
                      <a:pt x="0" y="7"/>
                      <a:pt x="3" y="9"/>
                      <a:pt x="5" y="9"/>
                    </a:cubicBezTo>
                    <a:cubicBezTo>
                      <a:pt x="4" y="10"/>
                      <a:pt x="3" y="11"/>
                      <a:pt x="2" y="12"/>
                    </a:cubicBezTo>
                    <a:cubicBezTo>
                      <a:pt x="3" y="11"/>
                      <a:pt x="4" y="10"/>
                      <a:pt x="5" y="11"/>
                    </a:cubicBezTo>
                    <a:cubicBezTo>
                      <a:pt x="3" y="11"/>
                      <a:pt x="3" y="13"/>
                      <a:pt x="1" y="13"/>
                    </a:cubicBezTo>
                    <a:cubicBezTo>
                      <a:pt x="1" y="13"/>
                      <a:pt x="2" y="14"/>
                      <a:pt x="2" y="14"/>
                    </a:cubicBezTo>
                    <a:cubicBezTo>
                      <a:pt x="2" y="14"/>
                      <a:pt x="1" y="15"/>
                      <a:pt x="1" y="15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2" y="15"/>
                      <a:pt x="2" y="15"/>
                      <a:pt x="1" y="16"/>
                    </a:cubicBezTo>
                    <a:cubicBezTo>
                      <a:pt x="2" y="16"/>
                      <a:pt x="2" y="16"/>
                      <a:pt x="3" y="15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5" y="16"/>
                      <a:pt x="6" y="14"/>
                      <a:pt x="9" y="14"/>
                    </a:cubicBezTo>
                    <a:cubicBezTo>
                      <a:pt x="12" y="13"/>
                      <a:pt x="12" y="12"/>
                      <a:pt x="12" y="9"/>
                    </a:cubicBezTo>
                    <a:cubicBezTo>
                      <a:pt x="12" y="8"/>
                      <a:pt x="12" y="4"/>
                      <a:pt x="11" y="3"/>
                    </a:cubicBezTo>
                    <a:cubicBezTo>
                      <a:pt x="10" y="3"/>
                      <a:pt x="8" y="5"/>
                      <a:pt x="8" y="4"/>
                    </a:cubicBezTo>
                    <a:cubicBezTo>
                      <a:pt x="7" y="3"/>
                      <a:pt x="7" y="2"/>
                      <a:pt x="8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4" name="Freeform 470"/>
              <p:cNvSpPr>
                <a:spLocks noEditPoints="1"/>
              </p:cNvSpPr>
              <p:nvPr/>
            </p:nvSpPr>
            <p:spPr bwMode="auto">
              <a:xfrm>
                <a:off x="3694" y="1943"/>
                <a:ext cx="38" cy="42"/>
              </a:xfrm>
              <a:custGeom>
                <a:avLst/>
                <a:gdLst>
                  <a:gd name="T0" fmla="*/ 5 w 16"/>
                  <a:gd name="T1" fmla="*/ 17 h 18"/>
                  <a:gd name="T2" fmla="*/ 4 w 16"/>
                  <a:gd name="T3" fmla="*/ 16 h 18"/>
                  <a:gd name="T4" fmla="*/ 4 w 16"/>
                  <a:gd name="T5" fmla="*/ 15 h 18"/>
                  <a:gd name="T6" fmla="*/ 1 w 16"/>
                  <a:gd name="T7" fmla="*/ 14 h 18"/>
                  <a:gd name="T8" fmla="*/ 6 w 16"/>
                  <a:gd name="T9" fmla="*/ 10 h 18"/>
                  <a:gd name="T10" fmla="*/ 5 w 16"/>
                  <a:gd name="T11" fmla="*/ 7 h 18"/>
                  <a:gd name="T12" fmla="*/ 0 w 16"/>
                  <a:gd name="T13" fmla="*/ 6 h 18"/>
                  <a:gd name="T14" fmla="*/ 5 w 16"/>
                  <a:gd name="T15" fmla="*/ 5 h 18"/>
                  <a:gd name="T16" fmla="*/ 7 w 16"/>
                  <a:gd name="T17" fmla="*/ 4 h 18"/>
                  <a:gd name="T18" fmla="*/ 8 w 16"/>
                  <a:gd name="T19" fmla="*/ 4 h 18"/>
                  <a:gd name="T20" fmla="*/ 7 w 16"/>
                  <a:gd name="T21" fmla="*/ 4 h 18"/>
                  <a:gd name="T22" fmla="*/ 8 w 16"/>
                  <a:gd name="T23" fmla="*/ 2 h 18"/>
                  <a:gd name="T24" fmla="*/ 12 w 16"/>
                  <a:gd name="T25" fmla="*/ 0 h 18"/>
                  <a:gd name="T26" fmla="*/ 12 w 16"/>
                  <a:gd name="T27" fmla="*/ 2 h 18"/>
                  <a:gd name="T28" fmla="*/ 11 w 16"/>
                  <a:gd name="T29" fmla="*/ 5 h 18"/>
                  <a:gd name="T30" fmla="*/ 14 w 16"/>
                  <a:gd name="T31" fmla="*/ 4 h 18"/>
                  <a:gd name="T32" fmla="*/ 12 w 16"/>
                  <a:gd name="T33" fmla="*/ 15 h 18"/>
                  <a:gd name="T34" fmla="*/ 5 w 16"/>
                  <a:gd name="T35" fmla="*/ 18 h 18"/>
                  <a:gd name="T36" fmla="*/ 7 w 16"/>
                  <a:gd name="T37" fmla="*/ 16 h 18"/>
                  <a:gd name="T38" fmla="*/ 8 w 16"/>
                  <a:gd name="T39" fmla="*/ 15 h 18"/>
                  <a:gd name="T40" fmla="*/ 14 w 16"/>
                  <a:gd name="T41" fmla="*/ 10 h 18"/>
                  <a:gd name="T42" fmla="*/ 13 w 16"/>
                  <a:gd name="T43" fmla="*/ 5 h 18"/>
                  <a:gd name="T44" fmla="*/ 10 w 16"/>
                  <a:gd name="T45" fmla="*/ 5 h 18"/>
                  <a:gd name="T46" fmla="*/ 7 w 16"/>
                  <a:gd name="T47" fmla="*/ 6 h 18"/>
                  <a:gd name="T48" fmla="*/ 6 w 16"/>
                  <a:gd name="T49" fmla="*/ 6 h 18"/>
                  <a:gd name="T50" fmla="*/ 6 w 16"/>
                  <a:gd name="T51" fmla="*/ 6 h 18"/>
                  <a:gd name="T52" fmla="*/ 8 w 16"/>
                  <a:gd name="T53" fmla="*/ 7 h 18"/>
                  <a:gd name="T54" fmla="*/ 5 w 16"/>
                  <a:gd name="T55" fmla="*/ 8 h 18"/>
                  <a:gd name="T56" fmla="*/ 9 w 16"/>
                  <a:gd name="T57" fmla="*/ 9 h 18"/>
                  <a:gd name="T58" fmla="*/ 9 w 16"/>
                  <a:gd name="T59" fmla="*/ 12 h 18"/>
                  <a:gd name="T60" fmla="*/ 8 w 16"/>
                  <a:gd name="T61" fmla="*/ 13 h 18"/>
                  <a:gd name="T62" fmla="*/ 6 w 16"/>
                  <a:gd name="T63" fmla="*/ 14 h 18"/>
                  <a:gd name="T64" fmla="*/ 6 w 16"/>
                  <a:gd name="T65" fmla="*/ 15 h 18"/>
                  <a:gd name="T66" fmla="*/ 9 w 16"/>
                  <a:gd name="T67" fmla="*/ 15 h 18"/>
                  <a:gd name="T68" fmla="*/ 9 w 16"/>
                  <a:gd name="T69" fmla="*/ 3 h 18"/>
                  <a:gd name="T70" fmla="*/ 10 w 16"/>
                  <a:gd name="T71" fmla="*/ 3 h 18"/>
                  <a:gd name="T72" fmla="*/ 11 w 16"/>
                  <a:gd name="T73" fmla="*/ 2 h 18"/>
                  <a:gd name="T74" fmla="*/ 9 w 16"/>
                  <a:gd name="T75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" h="18">
                    <a:moveTo>
                      <a:pt x="4" y="18"/>
                    </a:moveTo>
                    <a:cubicBezTo>
                      <a:pt x="5" y="17"/>
                      <a:pt x="5" y="17"/>
                      <a:pt x="5" y="17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9" y="1"/>
                      <a:pt x="9" y="0"/>
                      <a:pt x="1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3" y="4"/>
                      <a:pt x="14" y="3"/>
                      <a:pt x="14" y="4"/>
                    </a:cubicBezTo>
                    <a:cubicBezTo>
                      <a:pt x="16" y="4"/>
                      <a:pt x="16" y="9"/>
                      <a:pt x="16" y="10"/>
                    </a:cubicBezTo>
                    <a:cubicBezTo>
                      <a:pt x="16" y="13"/>
                      <a:pt x="16" y="15"/>
                      <a:pt x="12" y="15"/>
                    </a:cubicBezTo>
                    <a:cubicBezTo>
                      <a:pt x="11" y="15"/>
                      <a:pt x="10" y="16"/>
                      <a:pt x="9" y="16"/>
                    </a:cubicBezTo>
                    <a:cubicBezTo>
                      <a:pt x="8" y="17"/>
                      <a:pt x="7" y="18"/>
                      <a:pt x="5" y="18"/>
                    </a:cubicBezTo>
                    <a:lnTo>
                      <a:pt x="4" y="18"/>
                    </a:lnTo>
                    <a:close/>
                    <a:moveTo>
                      <a:pt x="7" y="16"/>
                    </a:move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5"/>
                    </a:cubicBezTo>
                    <a:cubicBezTo>
                      <a:pt x="9" y="15"/>
                      <a:pt x="10" y="14"/>
                      <a:pt x="12" y="14"/>
                    </a:cubicBezTo>
                    <a:cubicBezTo>
                      <a:pt x="14" y="14"/>
                      <a:pt x="14" y="13"/>
                      <a:pt x="14" y="10"/>
                    </a:cubicBezTo>
                    <a:cubicBezTo>
                      <a:pt x="14" y="8"/>
                      <a:pt x="14" y="5"/>
                      <a:pt x="14" y="5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2" y="6"/>
                      <a:pt x="12" y="6"/>
                      <a:pt x="11" y="6"/>
                    </a:cubicBezTo>
                    <a:cubicBezTo>
                      <a:pt x="11" y="6"/>
                      <a:pt x="10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5" y="8"/>
                      <a:pt x="5" y="8"/>
                    </a:cubicBezTo>
                    <a:cubicBezTo>
                      <a:pt x="5" y="9"/>
                      <a:pt x="7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9" y="15"/>
                      <a:pt x="9" y="15"/>
                      <a:pt x="9" y="15"/>
                    </a:cubicBezTo>
                    <a:lnTo>
                      <a:pt x="7" y="16"/>
                    </a:lnTo>
                    <a:close/>
                    <a:moveTo>
                      <a:pt x="9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2"/>
                      <a:pt x="10" y="2"/>
                    </a:cubicBezTo>
                    <a:cubicBezTo>
                      <a:pt x="10" y="2"/>
                      <a:pt x="10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2"/>
                      <a:pt x="10" y="2"/>
                      <a:pt x="9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5" name="Freeform 471"/>
              <p:cNvSpPr/>
              <p:nvPr/>
            </p:nvSpPr>
            <p:spPr bwMode="auto">
              <a:xfrm>
                <a:off x="3734" y="193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6" name="Freeform 472"/>
              <p:cNvSpPr/>
              <p:nvPr/>
            </p:nvSpPr>
            <p:spPr bwMode="auto">
              <a:xfrm>
                <a:off x="3732" y="1938"/>
                <a:ext cx="5" cy="9"/>
              </a:xfrm>
              <a:custGeom>
                <a:avLst/>
                <a:gdLst>
                  <a:gd name="T0" fmla="*/ 1 w 2"/>
                  <a:gd name="T1" fmla="*/ 4 h 4"/>
                  <a:gd name="T2" fmla="*/ 0 w 2"/>
                  <a:gd name="T3" fmla="*/ 1 h 4"/>
                  <a:gd name="T4" fmla="*/ 2 w 2"/>
                  <a:gd name="T5" fmla="*/ 0 h 4"/>
                  <a:gd name="T6" fmla="*/ 2 w 2"/>
                  <a:gd name="T7" fmla="*/ 2 h 4"/>
                  <a:gd name="T8" fmla="*/ 1 w 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7" name="Freeform 473"/>
              <p:cNvSpPr/>
              <p:nvPr/>
            </p:nvSpPr>
            <p:spPr bwMode="auto">
              <a:xfrm>
                <a:off x="3715" y="1943"/>
                <a:ext cx="19" cy="14"/>
              </a:xfrm>
              <a:custGeom>
                <a:avLst/>
                <a:gdLst>
                  <a:gd name="T0" fmla="*/ 2 w 8"/>
                  <a:gd name="T1" fmla="*/ 2 h 6"/>
                  <a:gd name="T2" fmla="*/ 2 w 8"/>
                  <a:gd name="T3" fmla="*/ 5 h 6"/>
                  <a:gd name="T4" fmla="*/ 6 w 8"/>
                  <a:gd name="T5" fmla="*/ 6 h 6"/>
                  <a:gd name="T6" fmla="*/ 7 w 8"/>
                  <a:gd name="T7" fmla="*/ 4 h 6"/>
                  <a:gd name="T8" fmla="*/ 7 w 8"/>
                  <a:gd name="T9" fmla="*/ 4 h 6"/>
                  <a:gd name="T10" fmla="*/ 3 w 8"/>
                  <a:gd name="T11" fmla="*/ 2 h 6"/>
                  <a:gd name="T12" fmla="*/ 4 w 8"/>
                  <a:gd name="T13" fmla="*/ 1 h 6"/>
                  <a:gd name="T14" fmla="*/ 3 w 8"/>
                  <a:gd name="T15" fmla="*/ 0 h 6"/>
                  <a:gd name="T16" fmla="*/ 2 w 8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2" y="2"/>
                    </a:moveTo>
                    <a:cubicBezTo>
                      <a:pt x="2" y="2"/>
                      <a:pt x="0" y="6"/>
                      <a:pt x="2" y="5"/>
                    </a:cubicBezTo>
                    <a:cubicBezTo>
                      <a:pt x="4" y="5"/>
                      <a:pt x="5" y="4"/>
                      <a:pt x="6" y="6"/>
                    </a:cubicBezTo>
                    <a:cubicBezTo>
                      <a:pt x="7" y="6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2"/>
                      <a:pt x="7" y="1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8" name="Freeform 474"/>
              <p:cNvSpPr>
                <a:spLocks noEditPoints="1"/>
              </p:cNvSpPr>
              <p:nvPr/>
            </p:nvSpPr>
            <p:spPr bwMode="auto">
              <a:xfrm>
                <a:off x="3715" y="1940"/>
                <a:ext cx="19" cy="19"/>
              </a:xfrm>
              <a:custGeom>
                <a:avLst/>
                <a:gdLst>
                  <a:gd name="T0" fmla="*/ 5 w 8"/>
                  <a:gd name="T1" fmla="*/ 8 h 8"/>
                  <a:gd name="T2" fmla="*/ 5 w 8"/>
                  <a:gd name="T3" fmla="*/ 7 h 8"/>
                  <a:gd name="T4" fmla="*/ 5 w 8"/>
                  <a:gd name="T5" fmla="*/ 6 h 8"/>
                  <a:gd name="T6" fmla="*/ 3 w 8"/>
                  <a:gd name="T7" fmla="*/ 7 h 8"/>
                  <a:gd name="T8" fmla="*/ 2 w 8"/>
                  <a:gd name="T9" fmla="*/ 7 h 8"/>
                  <a:gd name="T10" fmla="*/ 2 w 8"/>
                  <a:gd name="T11" fmla="*/ 7 h 8"/>
                  <a:gd name="T12" fmla="*/ 2 w 8"/>
                  <a:gd name="T13" fmla="*/ 7 h 8"/>
                  <a:gd name="T14" fmla="*/ 1 w 8"/>
                  <a:gd name="T15" fmla="*/ 7 h 8"/>
                  <a:gd name="T16" fmla="*/ 2 w 8"/>
                  <a:gd name="T17" fmla="*/ 3 h 8"/>
                  <a:gd name="T18" fmla="*/ 2 w 8"/>
                  <a:gd name="T19" fmla="*/ 1 h 8"/>
                  <a:gd name="T20" fmla="*/ 2 w 8"/>
                  <a:gd name="T21" fmla="*/ 1 h 8"/>
                  <a:gd name="T22" fmla="*/ 2 w 8"/>
                  <a:gd name="T23" fmla="*/ 0 h 8"/>
                  <a:gd name="T24" fmla="*/ 3 w 8"/>
                  <a:gd name="T25" fmla="*/ 1 h 8"/>
                  <a:gd name="T26" fmla="*/ 4 w 8"/>
                  <a:gd name="T27" fmla="*/ 1 h 8"/>
                  <a:gd name="T28" fmla="*/ 5 w 8"/>
                  <a:gd name="T29" fmla="*/ 1 h 8"/>
                  <a:gd name="T30" fmla="*/ 4 w 8"/>
                  <a:gd name="T31" fmla="*/ 2 h 8"/>
                  <a:gd name="T32" fmla="*/ 7 w 8"/>
                  <a:gd name="T33" fmla="*/ 3 h 8"/>
                  <a:gd name="T34" fmla="*/ 8 w 8"/>
                  <a:gd name="T35" fmla="*/ 4 h 8"/>
                  <a:gd name="T36" fmla="*/ 8 w 8"/>
                  <a:gd name="T37" fmla="*/ 4 h 8"/>
                  <a:gd name="T38" fmla="*/ 8 w 8"/>
                  <a:gd name="T39" fmla="*/ 4 h 8"/>
                  <a:gd name="T40" fmla="*/ 8 w 8"/>
                  <a:gd name="T41" fmla="*/ 4 h 8"/>
                  <a:gd name="T42" fmla="*/ 8 w 8"/>
                  <a:gd name="T43" fmla="*/ 4 h 8"/>
                  <a:gd name="T44" fmla="*/ 8 w 8"/>
                  <a:gd name="T45" fmla="*/ 4 h 8"/>
                  <a:gd name="T46" fmla="*/ 8 w 8"/>
                  <a:gd name="T47" fmla="*/ 5 h 8"/>
                  <a:gd name="T48" fmla="*/ 8 w 8"/>
                  <a:gd name="T49" fmla="*/ 5 h 8"/>
                  <a:gd name="T50" fmla="*/ 8 w 8"/>
                  <a:gd name="T51" fmla="*/ 5 h 8"/>
                  <a:gd name="T52" fmla="*/ 8 w 8"/>
                  <a:gd name="T53" fmla="*/ 5 h 8"/>
                  <a:gd name="T54" fmla="*/ 6 w 8"/>
                  <a:gd name="T55" fmla="*/ 8 h 8"/>
                  <a:gd name="T56" fmla="*/ 5 w 8"/>
                  <a:gd name="T57" fmla="*/ 8 h 8"/>
                  <a:gd name="T58" fmla="*/ 5 w 8"/>
                  <a:gd name="T59" fmla="*/ 5 h 8"/>
                  <a:gd name="T60" fmla="*/ 6 w 8"/>
                  <a:gd name="T61" fmla="*/ 6 h 8"/>
                  <a:gd name="T62" fmla="*/ 7 w 8"/>
                  <a:gd name="T63" fmla="*/ 5 h 8"/>
                  <a:gd name="T64" fmla="*/ 6 w 8"/>
                  <a:gd name="T65" fmla="*/ 4 h 8"/>
                  <a:gd name="T66" fmla="*/ 5 w 8"/>
                  <a:gd name="T67" fmla="*/ 3 h 8"/>
                  <a:gd name="T68" fmla="*/ 3 w 8"/>
                  <a:gd name="T69" fmla="*/ 3 h 8"/>
                  <a:gd name="T70" fmla="*/ 3 w 8"/>
                  <a:gd name="T71" fmla="*/ 3 h 8"/>
                  <a:gd name="T72" fmla="*/ 2 w 8"/>
                  <a:gd name="T73" fmla="*/ 6 h 8"/>
                  <a:gd name="T74" fmla="*/ 2 w 8"/>
                  <a:gd name="T75" fmla="*/ 6 h 8"/>
                  <a:gd name="T76" fmla="*/ 3 w 8"/>
                  <a:gd name="T77" fmla="*/ 5 h 8"/>
                  <a:gd name="T78" fmla="*/ 5 w 8"/>
                  <a:gd name="T7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8">
                    <a:moveTo>
                      <a:pt x="5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6"/>
                      <a:pt x="5" y="6"/>
                    </a:cubicBezTo>
                    <a:cubicBezTo>
                      <a:pt x="4" y="6"/>
                      <a:pt x="4" y="6"/>
                      <a:pt x="3" y="7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6"/>
                      <a:pt x="1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7" y="3"/>
                      <a:pt x="7" y="3"/>
                    </a:cubicBezTo>
                    <a:cubicBezTo>
                      <a:pt x="7" y="4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7"/>
                      <a:pt x="6" y="8"/>
                    </a:cubicBezTo>
                    <a:lnTo>
                      <a:pt x="5" y="8"/>
                    </a:lnTo>
                    <a:close/>
                    <a:moveTo>
                      <a:pt x="5" y="5"/>
                    </a:moveTo>
                    <a:cubicBezTo>
                      <a:pt x="5" y="5"/>
                      <a:pt x="6" y="5"/>
                      <a:pt x="6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3" y="5"/>
                      <a:pt x="4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19" name="Freeform 475"/>
              <p:cNvSpPr/>
              <p:nvPr/>
            </p:nvSpPr>
            <p:spPr bwMode="auto">
              <a:xfrm>
                <a:off x="3730" y="1935"/>
                <a:ext cx="4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0" name="Freeform 476"/>
              <p:cNvSpPr/>
              <p:nvPr/>
            </p:nvSpPr>
            <p:spPr bwMode="auto">
              <a:xfrm>
                <a:off x="3727" y="1931"/>
                <a:ext cx="12" cy="12"/>
              </a:xfrm>
              <a:custGeom>
                <a:avLst/>
                <a:gdLst>
                  <a:gd name="T0" fmla="*/ 0 w 5"/>
                  <a:gd name="T1" fmla="*/ 5 h 5"/>
                  <a:gd name="T2" fmla="*/ 1 w 5"/>
                  <a:gd name="T3" fmla="*/ 3 h 5"/>
                  <a:gd name="T4" fmla="*/ 2 w 5"/>
                  <a:gd name="T5" fmla="*/ 1 h 5"/>
                  <a:gd name="T6" fmla="*/ 2 w 5"/>
                  <a:gd name="T7" fmla="*/ 1 h 5"/>
                  <a:gd name="T8" fmla="*/ 5 w 5"/>
                  <a:gd name="T9" fmla="*/ 0 h 5"/>
                  <a:gd name="T10" fmla="*/ 3 w 5"/>
                  <a:gd name="T11" fmla="*/ 2 h 5"/>
                  <a:gd name="T12" fmla="*/ 2 w 5"/>
                  <a:gd name="T13" fmla="*/ 3 h 5"/>
                  <a:gd name="T14" fmla="*/ 0 w 5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3"/>
                      <a:pt x="2" y="3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1" name="Freeform 477"/>
              <p:cNvSpPr/>
              <p:nvPr/>
            </p:nvSpPr>
            <p:spPr bwMode="auto">
              <a:xfrm>
                <a:off x="3739" y="1964"/>
                <a:ext cx="3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2" name="Freeform 478"/>
              <p:cNvSpPr/>
              <p:nvPr/>
            </p:nvSpPr>
            <p:spPr bwMode="auto">
              <a:xfrm>
                <a:off x="3737" y="1959"/>
                <a:ext cx="19" cy="14"/>
              </a:xfrm>
              <a:custGeom>
                <a:avLst/>
                <a:gdLst>
                  <a:gd name="T0" fmla="*/ 8 w 8"/>
                  <a:gd name="T1" fmla="*/ 6 h 6"/>
                  <a:gd name="T2" fmla="*/ 2 w 8"/>
                  <a:gd name="T3" fmla="*/ 3 h 6"/>
                  <a:gd name="T4" fmla="*/ 2 w 8"/>
                  <a:gd name="T5" fmla="*/ 3 h 6"/>
                  <a:gd name="T6" fmla="*/ 1 w 8"/>
                  <a:gd name="T7" fmla="*/ 2 h 6"/>
                  <a:gd name="T8" fmla="*/ 0 w 8"/>
                  <a:gd name="T9" fmla="*/ 0 h 6"/>
                  <a:gd name="T10" fmla="*/ 2 w 8"/>
                  <a:gd name="T11" fmla="*/ 1 h 6"/>
                  <a:gd name="T12" fmla="*/ 3 w 8"/>
                  <a:gd name="T13" fmla="*/ 2 h 6"/>
                  <a:gd name="T14" fmla="*/ 8 w 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3" name="Freeform 479"/>
              <p:cNvSpPr/>
              <p:nvPr/>
            </p:nvSpPr>
            <p:spPr bwMode="auto">
              <a:xfrm>
                <a:off x="3727" y="1905"/>
                <a:ext cx="55" cy="95"/>
              </a:xfrm>
              <a:custGeom>
                <a:avLst/>
                <a:gdLst>
                  <a:gd name="T0" fmla="*/ 11 w 23"/>
                  <a:gd name="T1" fmla="*/ 37 h 40"/>
                  <a:gd name="T2" fmla="*/ 13 w 23"/>
                  <a:gd name="T3" fmla="*/ 37 h 40"/>
                  <a:gd name="T4" fmla="*/ 13 w 23"/>
                  <a:gd name="T5" fmla="*/ 36 h 40"/>
                  <a:gd name="T6" fmla="*/ 15 w 23"/>
                  <a:gd name="T7" fmla="*/ 36 h 40"/>
                  <a:gd name="T8" fmla="*/ 21 w 23"/>
                  <a:gd name="T9" fmla="*/ 34 h 40"/>
                  <a:gd name="T10" fmla="*/ 21 w 23"/>
                  <a:gd name="T11" fmla="*/ 30 h 40"/>
                  <a:gd name="T12" fmla="*/ 17 w 23"/>
                  <a:gd name="T13" fmla="*/ 27 h 40"/>
                  <a:gd name="T14" fmla="*/ 16 w 23"/>
                  <a:gd name="T15" fmla="*/ 24 h 40"/>
                  <a:gd name="T16" fmla="*/ 18 w 23"/>
                  <a:gd name="T17" fmla="*/ 24 h 40"/>
                  <a:gd name="T18" fmla="*/ 14 w 23"/>
                  <a:gd name="T19" fmla="*/ 18 h 40"/>
                  <a:gd name="T20" fmla="*/ 9 w 23"/>
                  <a:gd name="T21" fmla="*/ 13 h 40"/>
                  <a:gd name="T22" fmla="*/ 10 w 23"/>
                  <a:gd name="T23" fmla="*/ 12 h 40"/>
                  <a:gd name="T24" fmla="*/ 9 w 23"/>
                  <a:gd name="T25" fmla="*/ 11 h 40"/>
                  <a:gd name="T26" fmla="*/ 12 w 23"/>
                  <a:gd name="T27" fmla="*/ 5 h 40"/>
                  <a:gd name="T28" fmla="*/ 7 w 23"/>
                  <a:gd name="T29" fmla="*/ 4 h 40"/>
                  <a:gd name="T30" fmla="*/ 6 w 23"/>
                  <a:gd name="T31" fmla="*/ 4 h 40"/>
                  <a:gd name="T32" fmla="*/ 7 w 23"/>
                  <a:gd name="T33" fmla="*/ 0 h 40"/>
                  <a:gd name="T34" fmla="*/ 3 w 23"/>
                  <a:gd name="T35" fmla="*/ 4 h 40"/>
                  <a:gd name="T36" fmla="*/ 1 w 23"/>
                  <a:gd name="T37" fmla="*/ 10 h 40"/>
                  <a:gd name="T38" fmla="*/ 3 w 23"/>
                  <a:gd name="T39" fmla="*/ 10 h 40"/>
                  <a:gd name="T40" fmla="*/ 2 w 23"/>
                  <a:gd name="T41" fmla="*/ 16 h 40"/>
                  <a:gd name="T42" fmla="*/ 4 w 23"/>
                  <a:gd name="T43" fmla="*/ 12 h 40"/>
                  <a:gd name="T44" fmla="*/ 3 w 23"/>
                  <a:gd name="T45" fmla="*/ 14 h 40"/>
                  <a:gd name="T46" fmla="*/ 3 w 23"/>
                  <a:gd name="T47" fmla="*/ 18 h 40"/>
                  <a:gd name="T48" fmla="*/ 4 w 23"/>
                  <a:gd name="T49" fmla="*/ 19 h 40"/>
                  <a:gd name="T50" fmla="*/ 4 w 23"/>
                  <a:gd name="T51" fmla="*/ 18 h 40"/>
                  <a:gd name="T52" fmla="*/ 5 w 23"/>
                  <a:gd name="T53" fmla="*/ 19 h 40"/>
                  <a:gd name="T54" fmla="*/ 9 w 23"/>
                  <a:gd name="T55" fmla="*/ 18 h 40"/>
                  <a:gd name="T56" fmla="*/ 8 w 23"/>
                  <a:gd name="T57" fmla="*/ 20 h 40"/>
                  <a:gd name="T58" fmla="*/ 10 w 23"/>
                  <a:gd name="T59" fmla="*/ 21 h 40"/>
                  <a:gd name="T60" fmla="*/ 9 w 23"/>
                  <a:gd name="T61" fmla="*/ 25 h 40"/>
                  <a:gd name="T62" fmla="*/ 5 w 23"/>
                  <a:gd name="T63" fmla="*/ 27 h 40"/>
                  <a:gd name="T64" fmla="*/ 7 w 23"/>
                  <a:gd name="T65" fmla="*/ 29 h 40"/>
                  <a:gd name="T66" fmla="*/ 3 w 23"/>
                  <a:gd name="T67" fmla="*/ 32 h 40"/>
                  <a:gd name="T68" fmla="*/ 5 w 23"/>
                  <a:gd name="T69" fmla="*/ 32 h 40"/>
                  <a:gd name="T70" fmla="*/ 6 w 23"/>
                  <a:gd name="T71" fmla="*/ 33 h 40"/>
                  <a:gd name="T72" fmla="*/ 8 w 23"/>
                  <a:gd name="T73" fmla="*/ 34 h 40"/>
                  <a:gd name="T74" fmla="*/ 11 w 23"/>
                  <a:gd name="T75" fmla="*/ 32 h 40"/>
                  <a:gd name="T76" fmla="*/ 6 w 23"/>
                  <a:gd name="T77" fmla="*/ 35 h 40"/>
                  <a:gd name="T78" fmla="*/ 2 w 23"/>
                  <a:gd name="T79" fmla="*/ 39 h 40"/>
                  <a:gd name="T80" fmla="*/ 7 w 23"/>
                  <a:gd name="T81" fmla="*/ 38 h 40"/>
                  <a:gd name="T82" fmla="*/ 11 w 23"/>
                  <a:gd name="T83" fmla="*/ 3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3" h="40">
                    <a:moveTo>
                      <a:pt x="11" y="37"/>
                    </a:moveTo>
                    <a:cubicBezTo>
                      <a:pt x="11" y="37"/>
                      <a:pt x="12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6"/>
                      <a:pt x="15" y="36"/>
                      <a:pt x="15" y="36"/>
                    </a:cubicBezTo>
                    <a:cubicBezTo>
                      <a:pt x="17" y="36"/>
                      <a:pt x="20" y="36"/>
                      <a:pt x="21" y="34"/>
                    </a:cubicBezTo>
                    <a:cubicBezTo>
                      <a:pt x="16" y="35"/>
                      <a:pt x="21" y="31"/>
                      <a:pt x="21" y="30"/>
                    </a:cubicBezTo>
                    <a:cubicBezTo>
                      <a:pt x="23" y="27"/>
                      <a:pt x="20" y="27"/>
                      <a:pt x="17" y="27"/>
                    </a:cubicBezTo>
                    <a:cubicBezTo>
                      <a:pt x="19" y="26"/>
                      <a:pt x="17" y="25"/>
                      <a:pt x="16" y="24"/>
                    </a:cubicBezTo>
                    <a:cubicBezTo>
                      <a:pt x="17" y="24"/>
                      <a:pt x="17" y="24"/>
                      <a:pt x="18" y="24"/>
                    </a:cubicBezTo>
                    <a:cubicBezTo>
                      <a:pt x="18" y="21"/>
                      <a:pt x="14" y="20"/>
                      <a:pt x="14" y="18"/>
                    </a:cubicBezTo>
                    <a:cubicBezTo>
                      <a:pt x="13" y="16"/>
                      <a:pt x="12" y="12"/>
                      <a:pt x="9" y="13"/>
                    </a:cubicBezTo>
                    <a:cubicBezTo>
                      <a:pt x="9" y="13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9" y="11"/>
                    </a:cubicBezTo>
                    <a:cubicBezTo>
                      <a:pt x="10" y="11"/>
                      <a:pt x="14" y="6"/>
                      <a:pt x="12" y="5"/>
                    </a:cubicBezTo>
                    <a:cubicBezTo>
                      <a:pt x="12" y="5"/>
                      <a:pt x="3" y="6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8" y="2"/>
                      <a:pt x="11" y="0"/>
                      <a:pt x="7" y="0"/>
                    </a:cubicBezTo>
                    <a:cubicBezTo>
                      <a:pt x="5" y="0"/>
                      <a:pt x="2" y="2"/>
                      <a:pt x="3" y="4"/>
                    </a:cubicBezTo>
                    <a:cubicBezTo>
                      <a:pt x="0" y="4"/>
                      <a:pt x="5" y="9"/>
                      <a:pt x="1" y="10"/>
                    </a:cubicBezTo>
                    <a:cubicBezTo>
                      <a:pt x="1" y="11"/>
                      <a:pt x="2" y="11"/>
                      <a:pt x="3" y="10"/>
                    </a:cubicBezTo>
                    <a:cubicBezTo>
                      <a:pt x="3" y="12"/>
                      <a:pt x="2" y="14"/>
                      <a:pt x="2" y="16"/>
                    </a:cubicBezTo>
                    <a:cubicBezTo>
                      <a:pt x="3" y="15"/>
                      <a:pt x="2" y="13"/>
                      <a:pt x="4" y="12"/>
                    </a:cubicBezTo>
                    <a:cubicBezTo>
                      <a:pt x="3" y="13"/>
                      <a:pt x="3" y="13"/>
                      <a:pt x="3" y="14"/>
                    </a:cubicBezTo>
                    <a:cubicBezTo>
                      <a:pt x="5" y="11"/>
                      <a:pt x="5" y="18"/>
                      <a:pt x="3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8"/>
                      <a:pt x="8" y="18"/>
                      <a:pt x="9" y="18"/>
                    </a:cubicBezTo>
                    <a:cubicBezTo>
                      <a:pt x="9" y="19"/>
                      <a:pt x="7" y="20"/>
                      <a:pt x="8" y="20"/>
                    </a:cubicBezTo>
                    <a:cubicBezTo>
                      <a:pt x="8" y="21"/>
                      <a:pt x="9" y="22"/>
                      <a:pt x="10" y="21"/>
                    </a:cubicBezTo>
                    <a:cubicBezTo>
                      <a:pt x="9" y="23"/>
                      <a:pt x="10" y="24"/>
                      <a:pt x="9" y="25"/>
                    </a:cubicBezTo>
                    <a:cubicBezTo>
                      <a:pt x="7" y="25"/>
                      <a:pt x="6" y="26"/>
                      <a:pt x="5" y="27"/>
                    </a:cubicBezTo>
                    <a:cubicBezTo>
                      <a:pt x="6" y="27"/>
                      <a:pt x="7" y="27"/>
                      <a:pt x="7" y="29"/>
                    </a:cubicBezTo>
                    <a:cubicBezTo>
                      <a:pt x="7" y="30"/>
                      <a:pt x="4" y="31"/>
                      <a:pt x="3" y="32"/>
                    </a:cubicBezTo>
                    <a:cubicBezTo>
                      <a:pt x="4" y="33"/>
                      <a:pt x="4" y="33"/>
                      <a:pt x="5" y="32"/>
                    </a:cubicBezTo>
                    <a:cubicBezTo>
                      <a:pt x="6" y="32"/>
                      <a:pt x="5" y="33"/>
                      <a:pt x="6" y="33"/>
                    </a:cubicBezTo>
                    <a:cubicBezTo>
                      <a:pt x="8" y="32"/>
                      <a:pt x="7" y="34"/>
                      <a:pt x="8" y="34"/>
                    </a:cubicBezTo>
                    <a:cubicBezTo>
                      <a:pt x="9" y="34"/>
                      <a:pt x="10" y="33"/>
                      <a:pt x="11" y="32"/>
                    </a:cubicBezTo>
                    <a:cubicBezTo>
                      <a:pt x="9" y="35"/>
                      <a:pt x="8" y="34"/>
                      <a:pt x="6" y="35"/>
                    </a:cubicBezTo>
                    <a:cubicBezTo>
                      <a:pt x="5" y="35"/>
                      <a:pt x="3" y="38"/>
                      <a:pt x="2" y="39"/>
                    </a:cubicBezTo>
                    <a:cubicBezTo>
                      <a:pt x="4" y="40"/>
                      <a:pt x="5" y="38"/>
                      <a:pt x="7" y="38"/>
                    </a:cubicBezTo>
                    <a:cubicBezTo>
                      <a:pt x="8" y="38"/>
                      <a:pt x="9" y="35"/>
                      <a:pt x="11" y="37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4" name="Freeform 480"/>
              <p:cNvSpPr>
                <a:spLocks noEditPoints="1"/>
              </p:cNvSpPr>
              <p:nvPr/>
            </p:nvSpPr>
            <p:spPr bwMode="auto">
              <a:xfrm>
                <a:off x="3727" y="1902"/>
                <a:ext cx="55" cy="98"/>
              </a:xfrm>
              <a:custGeom>
                <a:avLst/>
                <a:gdLst>
                  <a:gd name="T0" fmla="*/ 2 w 23"/>
                  <a:gd name="T1" fmla="*/ 40 h 41"/>
                  <a:gd name="T2" fmla="*/ 7 w 23"/>
                  <a:gd name="T3" fmla="*/ 35 h 41"/>
                  <a:gd name="T4" fmla="*/ 4 w 23"/>
                  <a:gd name="T5" fmla="*/ 34 h 41"/>
                  <a:gd name="T6" fmla="*/ 4 w 23"/>
                  <a:gd name="T7" fmla="*/ 32 h 41"/>
                  <a:gd name="T8" fmla="*/ 4 w 23"/>
                  <a:gd name="T9" fmla="*/ 28 h 41"/>
                  <a:gd name="T10" fmla="*/ 9 w 23"/>
                  <a:gd name="T11" fmla="*/ 23 h 41"/>
                  <a:gd name="T12" fmla="*/ 6 w 23"/>
                  <a:gd name="T13" fmla="*/ 20 h 41"/>
                  <a:gd name="T14" fmla="*/ 3 w 23"/>
                  <a:gd name="T15" fmla="*/ 20 h 41"/>
                  <a:gd name="T16" fmla="*/ 4 w 23"/>
                  <a:gd name="T17" fmla="*/ 17 h 41"/>
                  <a:gd name="T18" fmla="*/ 2 w 23"/>
                  <a:gd name="T19" fmla="*/ 18 h 41"/>
                  <a:gd name="T20" fmla="*/ 2 w 23"/>
                  <a:gd name="T21" fmla="*/ 12 h 41"/>
                  <a:gd name="T22" fmla="*/ 1 w 23"/>
                  <a:gd name="T23" fmla="*/ 8 h 41"/>
                  <a:gd name="T24" fmla="*/ 7 w 23"/>
                  <a:gd name="T25" fmla="*/ 1 h 41"/>
                  <a:gd name="T26" fmla="*/ 7 w 23"/>
                  <a:gd name="T27" fmla="*/ 5 h 41"/>
                  <a:gd name="T28" fmla="*/ 12 w 23"/>
                  <a:gd name="T29" fmla="*/ 5 h 41"/>
                  <a:gd name="T30" fmla="*/ 10 w 23"/>
                  <a:gd name="T31" fmla="*/ 12 h 41"/>
                  <a:gd name="T32" fmla="*/ 15 w 23"/>
                  <a:gd name="T33" fmla="*/ 19 h 41"/>
                  <a:gd name="T34" fmla="*/ 19 w 23"/>
                  <a:gd name="T35" fmla="*/ 28 h 41"/>
                  <a:gd name="T36" fmla="*/ 21 w 23"/>
                  <a:gd name="T37" fmla="*/ 33 h 41"/>
                  <a:gd name="T38" fmla="*/ 22 w 23"/>
                  <a:gd name="T39" fmla="*/ 35 h 41"/>
                  <a:gd name="T40" fmla="*/ 14 w 23"/>
                  <a:gd name="T41" fmla="*/ 37 h 41"/>
                  <a:gd name="T42" fmla="*/ 11 w 23"/>
                  <a:gd name="T43" fmla="*/ 39 h 41"/>
                  <a:gd name="T44" fmla="*/ 9 w 23"/>
                  <a:gd name="T45" fmla="*/ 39 h 41"/>
                  <a:gd name="T46" fmla="*/ 5 w 23"/>
                  <a:gd name="T47" fmla="*/ 40 h 41"/>
                  <a:gd name="T48" fmla="*/ 8 w 23"/>
                  <a:gd name="T49" fmla="*/ 36 h 41"/>
                  <a:gd name="T50" fmla="*/ 4 w 23"/>
                  <a:gd name="T51" fmla="*/ 39 h 41"/>
                  <a:gd name="T52" fmla="*/ 11 w 23"/>
                  <a:gd name="T53" fmla="*/ 37 h 41"/>
                  <a:gd name="T54" fmla="*/ 14 w 23"/>
                  <a:gd name="T55" fmla="*/ 36 h 41"/>
                  <a:gd name="T56" fmla="*/ 19 w 23"/>
                  <a:gd name="T57" fmla="*/ 36 h 41"/>
                  <a:gd name="T58" fmla="*/ 21 w 23"/>
                  <a:gd name="T59" fmla="*/ 29 h 41"/>
                  <a:gd name="T60" fmla="*/ 17 w 23"/>
                  <a:gd name="T61" fmla="*/ 28 h 41"/>
                  <a:gd name="T62" fmla="*/ 17 w 23"/>
                  <a:gd name="T63" fmla="*/ 24 h 41"/>
                  <a:gd name="T64" fmla="*/ 9 w 23"/>
                  <a:gd name="T65" fmla="*/ 15 h 41"/>
                  <a:gd name="T66" fmla="*/ 9 w 23"/>
                  <a:gd name="T67" fmla="*/ 13 h 41"/>
                  <a:gd name="T68" fmla="*/ 12 w 23"/>
                  <a:gd name="T69" fmla="*/ 7 h 41"/>
                  <a:gd name="T70" fmla="*/ 7 w 23"/>
                  <a:gd name="T71" fmla="*/ 7 h 41"/>
                  <a:gd name="T72" fmla="*/ 6 w 23"/>
                  <a:gd name="T73" fmla="*/ 4 h 41"/>
                  <a:gd name="T74" fmla="*/ 4 w 23"/>
                  <a:gd name="T75" fmla="*/ 4 h 41"/>
                  <a:gd name="T76" fmla="*/ 3 w 23"/>
                  <a:gd name="T77" fmla="*/ 7 h 41"/>
                  <a:gd name="T78" fmla="*/ 4 w 23"/>
                  <a:gd name="T79" fmla="*/ 12 h 41"/>
                  <a:gd name="T80" fmla="*/ 5 w 23"/>
                  <a:gd name="T81" fmla="*/ 15 h 41"/>
                  <a:gd name="T82" fmla="*/ 9 w 23"/>
                  <a:gd name="T83" fmla="*/ 18 h 41"/>
                  <a:gd name="T84" fmla="*/ 8 w 23"/>
                  <a:gd name="T85" fmla="*/ 21 h 41"/>
                  <a:gd name="T86" fmla="*/ 11 w 23"/>
                  <a:gd name="T87" fmla="*/ 23 h 41"/>
                  <a:gd name="T88" fmla="*/ 9 w 23"/>
                  <a:gd name="T89" fmla="*/ 27 h 41"/>
                  <a:gd name="T90" fmla="*/ 7 w 23"/>
                  <a:gd name="T91" fmla="*/ 30 h 41"/>
                  <a:gd name="T92" fmla="*/ 8 w 23"/>
                  <a:gd name="T93" fmla="*/ 34 h 41"/>
                  <a:gd name="T94" fmla="*/ 12 w 23"/>
                  <a:gd name="T95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" h="41">
                    <a:moveTo>
                      <a:pt x="3" y="41"/>
                    </a:moveTo>
                    <a:cubicBezTo>
                      <a:pt x="3" y="41"/>
                      <a:pt x="3" y="41"/>
                      <a:pt x="2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3" y="39"/>
                      <a:pt x="3" y="39"/>
                    </a:cubicBezTo>
                    <a:cubicBezTo>
                      <a:pt x="4" y="37"/>
                      <a:pt x="5" y="36"/>
                      <a:pt x="6" y="35"/>
                    </a:cubicBezTo>
                    <a:cubicBezTo>
                      <a:pt x="6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6" y="34"/>
                      <a:pt x="5" y="34"/>
                      <a:pt x="5" y="34"/>
                    </a:cubicBezTo>
                    <a:cubicBezTo>
                      <a:pt x="5" y="34"/>
                      <a:pt x="4" y="34"/>
                      <a:pt x="4" y="34"/>
                    </a:cubicBezTo>
                    <a:cubicBezTo>
                      <a:pt x="3" y="34"/>
                      <a:pt x="3" y="33"/>
                      <a:pt x="3" y="3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4" y="32"/>
                    </a:cubicBezTo>
                    <a:cubicBezTo>
                      <a:pt x="5" y="31"/>
                      <a:pt x="6" y="30"/>
                      <a:pt x="6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5" y="29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6"/>
                      <a:pt x="7" y="25"/>
                      <a:pt x="9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4"/>
                      <a:pt x="9" y="24"/>
                      <a:pt x="9" y="23"/>
                    </a:cubicBezTo>
                    <a:cubicBezTo>
                      <a:pt x="8" y="23"/>
                      <a:pt x="8" y="23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0"/>
                      <a:pt x="7" y="20"/>
                    </a:cubicBezTo>
                    <a:cubicBezTo>
                      <a:pt x="7" y="20"/>
                      <a:pt x="6" y="20"/>
                      <a:pt x="6" y="20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7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6"/>
                      <a:pt x="3" y="17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2" y="14"/>
                      <a:pt x="2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2"/>
                      <a:pt x="0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9"/>
                      <a:pt x="1" y="8"/>
                    </a:cubicBezTo>
                    <a:cubicBezTo>
                      <a:pt x="1" y="7"/>
                      <a:pt x="1" y="6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8" y="0"/>
                      <a:pt x="9" y="0"/>
                      <a:pt x="9" y="1"/>
                    </a:cubicBezTo>
                    <a:cubicBezTo>
                      <a:pt x="10" y="2"/>
                      <a:pt x="9" y="3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5"/>
                      <a:pt x="10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3" y="5"/>
                    </a:cubicBezTo>
                    <a:cubicBezTo>
                      <a:pt x="13" y="6"/>
                      <a:pt x="13" y="6"/>
                      <a:pt x="13" y="8"/>
                    </a:cubicBezTo>
                    <a:cubicBezTo>
                      <a:pt x="13" y="9"/>
                      <a:pt x="11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3" y="14"/>
                      <a:pt x="14" y="18"/>
                      <a:pt x="15" y="19"/>
                    </a:cubicBezTo>
                    <a:cubicBezTo>
                      <a:pt x="15" y="20"/>
                      <a:pt x="15" y="20"/>
                      <a:pt x="16" y="21"/>
                    </a:cubicBezTo>
                    <a:cubicBezTo>
                      <a:pt x="17" y="22"/>
                      <a:pt x="18" y="23"/>
                      <a:pt x="18" y="25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9" y="26"/>
                      <a:pt x="19" y="27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1" y="28"/>
                      <a:pt x="22" y="28"/>
                      <a:pt x="22" y="29"/>
                    </a:cubicBezTo>
                    <a:cubicBezTo>
                      <a:pt x="23" y="29"/>
                      <a:pt x="23" y="30"/>
                      <a:pt x="22" y="32"/>
                    </a:cubicBezTo>
                    <a:cubicBezTo>
                      <a:pt x="22" y="32"/>
                      <a:pt x="22" y="32"/>
                      <a:pt x="21" y="33"/>
                    </a:cubicBezTo>
                    <a:cubicBezTo>
                      <a:pt x="21" y="33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1" y="37"/>
                      <a:pt x="18" y="38"/>
                      <a:pt x="16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9"/>
                      <a:pt x="11" y="39"/>
                      <a:pt x="11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10" y="38"/>
                      <a:pt x="10" y="38"/>
                      <a:pt x="9" y="38"/>
                    </a:cubicBezTo>
                    <a:cubicBezTo>
                      <a:pt x="9" y="38"/>
                      <a:pt x="9" y="39"/>
                      <a:pt x="9" y="39"/>
                    </a:cubicBezTo>
                    <a:cubicBezTo>
                      <a:pt x="8" y="39"/>
                      <a:pt x="8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0"/>
                      <a:pt x="6" y="40"/>
                    </a:cubicBezTo>
                    <a:cubicBezTo>
                      <a:pt x="6" y="40"/>
                      <a:pt x="5" y="40"/>
                      <a:pt x="5" y="40"/>
                    </a:cubicBezTo>
                    <a:cubicBezTo>
                      <a:pt x="4" y="41"/>
                      <a:pt x="4" y="41"/>
                      <a:pt x="3" y="41"/>
                    </a:cubicBezTo>
                    <a:close/>
                    <a:moveTo>
                      <a:pt x="12" y="32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6"/>
                      <a:pt x="9" y="36"/>
                      <a:pt x="8" y="36"/>
                    </a:cubicBezTo>
                    <a:cubicBezTo>
                      <a:pt x="8" y="36"/>
                      <a:pt x="7" y="36"/>
                      <a:pt x="7" y="36"/>
                    </a:cubicBezTo>
                    <a:cubicBezTo>
                      <a:pt x="6" y="37"/>
                      <a:pt x="5" y="38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6" y="38"/>
                      <a:pt x="7" y="39"/>
                    </a:cubicBezTo>
                    <a:cubicBezTo>
                      <a:pt x="7" y="39"/>
                      <a:pt x="7" y="38"/>
                      <a:pt x="8" y="38"/>
                    </a:cubicBezTo>
                    <a:cubicBezTo>
                      <a:pt x="8" y="37"/>
                      <a:pt x="9" y="37"/>
                      <a:pt x="9" y="37"/>
                    </a:cubicBezTo>
                    <a:cubicBezTo>
                      <a:pt x="10" y="37"/>
                      <a:pt x="10" y="37"/>
                      <a:pt x="11" y="37"/>
                    </a:cubicBezTo>
                    <a:cubicBezTo>
                      <a:pt x="11" y="37"/>
                      <a:pt x="11" y="37"/>
                      <a:pt x="12" y="37"/>
                    </a:cubicBezTo>
                    <a:cubicBezTo>
                      <a:pt x="12" y="37"/>
                      <a:pt x="12" y="37"/>
                      <a:pt x="13" y="37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4" y="36"/>
                      <a:pt x="14" y="36"/>
                      <a:pt x="15" y="36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7" y="36"/>
                      <a:pt x="18" y="36"/>
                      <a:pt x="19" y="36"/>
                    </a:cubicBezTo>
                    <a:cubicBezTo>
                      <a:pt x="19" y="36"/>
                      <a:pt x="19" y="35"/>
                      <a:pt x="18" y="35"/>
                    </a:cubicBezTo>
                    <a:cubicBezTo>
                      <a:pt x="18" y="34"/>
                      <a:pt x="19" y="33"/>
                      <a:pt x="20" y="32"/>
                    </a:cubicBezTo>
                    <a:cubicBezTo>
                      <a:pt x="20" y="32"/>
                      <a:pt x="21" y="31"/>
                      <a:pt x="21" y="31"/>
                    </a:cubicBezTo>
                    <a:cubicBezTo>
                      <a:pt x="21" y="30"/>
                      <a:pt x="21" y="30"/>
                      <a:pt x="21" y="29"/>
                    </a:cubicBezTo>
                    <a:cubicBezTo>
                      <a:pt x="21" y="29"/>
                      <a:pt x="20" y="29"/>
                      <a:pt x="19" y="29"/>
                    </a:cubicBezTo>
                    <a:cubicBezTo>
                      <a:pt x="19" y="29"/>
                      <a:pt x="18" y="29"/>
                      <a:pt x="17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7"/>
                      <a:pt x="17" y="27"/>
                      <a:pt x="16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3"/>
                      <a:pt x="16" y="23"/>
                      <a:pt x="15" y="22"/>
                    </a:cubicBezTo>
                    <a:cubicBezTo>
                      <a:pt x="14" y="21"/>
                      <a:pt x="14" y="21"/>
                      <a:pt x="13" y="20"/>
                    </a:cubicBezTo>
                    <a:cubicBezTo>
                      <a:pt x="12" y="17"/>
                      <a:pt x="11" y="14"/>
                      <a:pt x="9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2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9" y="7"/>
                      <a:pt x="8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5" y="7"/>
                      <a:pt x="5" y="6"/>
                    </a:cubicBezTo>
                    <a:cubicBezTo>
                      <a:pt x="5" y="6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6" y="2"/>
                      <a:pt x="4" y="3"/>
                      <a:pt x="4" y="3"/>
                    </a:cubicBezTo>
                    <a:cubicBezTo>
                      <a:pt x="4" y="3"/>
                      <a:pt x="3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8"/>
                      <a:pt x="3" y="10"/>
                      <a:pt x="2" y="11"/>
                    </a:cubicBezTo>
                    <a:cubicBezTo>
                      <a:pt x="2" y="11"/>
                      <a:pt x="2" y="11"/>
                      <a:pt x="3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5" y="14"/>
                      <a:pt x="5" y="15"/>
                    </a:cubicBezTo>
                    <a:cubicBezTo>
                      <a:pt x="5" y="16"/>
                      <a:pt x="5" y="18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9"/>
                      <a:pt x="7" y="18"/>
                      <a:pt x="8" y="18"/>
                    </a:cubicBezTo>
                    <a:cubicBezTo>
                      <a:pt x="8" y="18"/>
                      <a:pt x="9" y="18"/>
                      <a:pt x="9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20"/>
                      <a:pt x="9" y="20"/>
                    </a:cubicBezTo>
                    <a:cubicBezTo>
                      <a:pt x="9" y="20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10" y="22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0" y="23"/>
                      <a:pt x="10" y="24"/>
                      <a:pt x="10" y="25"/>
                    </a:cubicBezTo>
                    <a:cubicBezTo>
                      <a:pt x="10" y="25"/>
                      <a:pt x="10" y="26"/>
                      <a:pt x="10" y="26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8" y="27"/>
                      <a:pt x="7" y="27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9"/>
                      <a:pt x="7" y="30"/>
                    </a:cubicBezTo>
                    <a:cubicBezTo>
                      <a:pt x="7" y="31"/>
                      <a:pt x="6" y="32"/>
                      <a:pt x="5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7" y="33"/>
                      <a:pt x="7" y="33"/>
                    </a:cubicBezTo>
                    <a:cubicBezTo>
                      <a:pt x="7" y="33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9" y="34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lnTo>
                      <a:pt x="1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5" name="Freeform 481"/>
              <p:cNvSpPr/>
              <p:nvPr/>
            </p:nvSpPr>
            <p:spPr bwMode="auto">
              <a:xfrm>
                <a:off x="4234" y="167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1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6" name="Freeform 482"/>
              <p:cNvSpPr/>
              <p:nvPr/>
            </p:nvSpPr>
            <p:spPr bwMode="auto">
              <a:xfrm>
                <a:off x="4232" y="1676"/>
                <a:ext cx="7" cy="8"/>
              </a:xfrm>
              <a:custGeom>
                <a:avLst/>
                <a:gdLst>
                  <a:gd name="T0" fmla="*/ 2 w 3"/>
                  <a:gd name="T1" fmla="*/ 3 h 3"/>
                  <a:gd name="T2" fmla="*/ 2 w 3"/>
                  <a:gd name="T3" fmla="*/ 2 h 3"/>
                  <a:gd name="T4" fmla="*/ 1 w 3"/>
                  <a:gd name="T5" fmla="*/ 2 h 3"/>
                  <a:gd name="T6" fmla="*/ 0 w 3"/>
                  <a:gd name="T7" fmla="*/ 1 h 3"/>
                  <a:gd name="T8" fmla="*/ 0 w 3"/>
                  <a:gd name="T9" fmla="*/ 0 h 3"/>
                  <a:gd name="T10" fmla="*/ 1 w 3"/>
                  <a:gd name="T11" fmla="*/ 0 h 3"/>
                  <a:gd name="T12" fmla="*/ 2 w 3"/>
                  <a:gd name="T13" fmla="*/ 0 h 3"/>
                  <a:gd name="T14" fmla="*/ 3 w 3"/>
                  <a:gd name="T15" fmla="*/ 0 h 3"/>
                  <a:gd name="T16" fmla="*/ 3 w 3"/>
                  <a:gd name="T17" fmla="*/ 0 h 3"/>
                  <a:gd name="T18" fmla="*/ 3 w 3"/>
                  <a:gd name="T19" fmla="*/ 0 h 3"/>
                  <a:gd name="T20" fmla="*/ 3 w 3"/>
                  <a:gd name="T21" fmla="*/ 2 h 3"/>
                  <a:gd name="T22" fmla="*/ 2 w 3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7" name="Freeform 483"/>
              <p:cNvSpPr/>
              <p:nvPr/>
            </p:nvSpPr>
            <p:spPr bwMode="auto">
              <a:xfrm>
                <a:off x="4682" y="2050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0 w 3"/>
                  <a:gd name="T5" fmla="*/ 3 h 3"/>
                  <a:gd name="T6" fmla="*/ 2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8" name="Freeform 484"/>
              <p:cNvSpPr/>
              <p:nvPr/>
            </p:nvSpPr>
            <p:spPr bwMode="auto">
              <a:xfrm>
                <a:off x="4682" y="2047"/>
                <a:ext cx="10" cy="1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4 h 6"/>
                  <a:gd name="T4" fmla="*/ 1 w 4"/>
                  <a:gd name="T5" fmla="*/ 1 h 6"/>
                  <a:gd name="T6" fmla="*/ 2 w 4"/>
                  <a:gd name="T7" fmla="*/ 1 h 6"/>
                  <a:gd name="T8" fmla="*/ 2 w 4"/>
                  <a:gd name="T9" fmla="*/ 0 h 6"/>
                  <a:gd name="T10" fmla="*/ 4 w 4"/>
                  <a:gd name="T11" fmla="*/ 2 h 6"/>
                  <a:gd name="T12" fmla="*/ 0 w 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29" name="Freeform 485"/>
              <p:cNvSpPr/>
              <p:nvPr/>
            </p:nvSpPr>
            <p:spPr bwMode="auto">
              <a:xfrm>
                <a:off x="4287" y="1726"/>
                <a:ext cx="2" cy="7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0 h 3"/>
                  <a:gd name="T4" fmla="*/ 1 w 1"/>
                  <a:gd name="T5" fmla="*/ 2 h 3"/>
                  <a:gd name="T6" fmla="*/ 0 w 1"/>
                  <a:gd name="T7" fmla="*/ 3 h 3"/>
                  <a:gd name="T8" fmla="*/ 0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0" name="Freeform 486"/>
              <p:cNvSpPr/>
              <p:nvPr/>
            </p:nvSpPr>
            <p:spPr bwMode="auto">
              <a:xfrm>
                <a:off x="4284" y="1724"/>
                <a:ext cx="7" cy="12"/>
              </a:xfrm>
              <a:custGeom>
                <a:avLst/>
                <a:gdLst>
                  <a:gd name="T0" fmla="*/ 1 w 3"/>
                  <a:gd name="T1" fmla="*/ 5 h 5"/>
                  <a:gd name="T2" fmla="*/ 0 w 3"/>
                  <a:gd name="T3" fmla="*/ 3 h 5"/>
                  <a:gd name="T4" fmla="*/ 0 w 3"/>
                  <a:gd name="T5" fmla="*/ 2 h 5"/>
                  <a:gd name="T6" fmla="*/ 0 w 3"/>
                  <a:gd name="T7" fmla="*/ 2 h 5"/>
                  <a:gd name="T8" fmla="*/ 0 w 3"/>
                  <a:gd name="T9" fmla="*/ 2 h 5"/>
                  <a:gd name="T10" fmla="*/ 1 w 3"/>
                  <a:gd name="T11" fmla="*/ 1 h 5"/>
                  <a:gd name="T12" fmla="*/ 1 w 3"/>
                  <a:gd name="T13" fmla="*/ 0 h 5"/>
                  <a:gd name="T14" fmla="*/ 2 w 3"/>
                  <a:gd name="T15" fmla="*/ 1 h 5"/>
                  <a:gd name="T16" fmla="*/ 3 w 3"/>
                  <a:gd name="T17" fmla="*/ 3 h 5"/>
                  <a:gd name="T18" fmla="*/ 3 w 3"/>
                  <a:gd name="T19" fmla="*/ 4 h 5"/>
                  <a:gd name="T20" fmla="*/ 1 w 3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1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1" name="Freeform 487"/>
              <p:cNvSpPr/>
              <p:nvPr/>
            </p:nvSpPr>
            <p:spPr bwMode="auto">
              <a:xfrm>
                <a:off x="4211" y="1793"/>
                <a:ext cx="9" cy="7"/>
              </a:xfrm>
              <a:custGeom>
                <a:avLst/>
                <a:gdLst>
                  <a:gd name="T0" fmla="*/ 0 w 4"/>
                  <a:gd name="T1" fmla="*/ 1 h 3"/>
                  <a:gd name="T2" fmla="*/ 3 w 4"/>
                  <a:gd name="T3" fmla="*/ 0 h 3"/>
                  <a:gd name="T4" fmla="*/ 0 w 4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1"/>
                      <a:pt x="1" y="3"/>
                      <a:pt x="0" y="1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2" name="Freeform 488"/>
              <p:cNvSpPr/>
              <p:nvPr/>
            </p:nvSpPr>
            <p:spPr bwMode="auto">
              <a:xfrm>
                <a:off x="4208" y="1790"/>
                <a:ext cx="12" cy="8"/>
              </a:xfrm>
              <a:custGeom>
                <a:avLst/>
                <a:gdLst>
                  <a:gd name="T0" fmla="*/ 2 w 5"/>
                  <a:gd name="T1" fmla="*/ 3 h 3"/>
                  <a:gd name="T2" fmla="*/ 0 w 5"/>
                  <a:gd name="T3" fmla="*/ 2 h 3"/>
                  <a:gd name="T4" fmla="*/ 0 w 5"/>
                  <a:gd name="T5" fmla="*/ 2 h 3"/>
                  <a:gd name="T6" fmla="*/ 4 w 5"/>
                  <a:gd name="T7" fmla="*/ 0 h 3"/>
                  <a:gd name="T8" fmla="*/ 4 w 5"/>
                  <a:gd name="T9" fmla="*/ 0 h 3"/>
                  <a:gd name="T10" fmla="*/ 4 w 5"/>
                  <a:gd name="T11" fmla="*/ 2 h 3"/>
                  <a:gd name="T12" fmla="*/ 2 w 5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3" name="Freeform 489"/>
              <p:cNvSpPr/>
              <p:nvPr/>
            </p:nvSpPr>
            <p:spPr bwMode="auto">
              <a:xfrm>
                <a:off x="4280" y="1619"/>
                <a:ext cx="4" cy="7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3 h 3"/>
                  <a:gd name="T4" fmla="*/ 1 w 2"/>
                  <a:gd name="T5" fmla="*/ 0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2" y="1"/>
                      <a:pt x="2" y="1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4" name="Freeform 490"/>
              <p:cNvSpPr/>
              <p:nvPr/>
            </p:nvSpPr>
            <p:spPr bwMode="auto">
              <a:xfrm>
                <a:off x="4280" y="1617"/>
                <a:ext cx="7" cy="14"/>
              </a:xfrm>
              <a:custGeom>
                <a:avLst/>
                <a:gdLst>
                  <a:gd name="T0" fmla="*/ 2 w 3"/>
                  <a:gd name="T1" fmla="*/ 6 h 6"/>
                  <a:gd name="T2" fmla="*/ 1 w 3"/>
                  <a:gd name="T3" fmla="*/ 5 h 6"/>
                  <a:gd name="T4" fmla="*/ 0 w 3"/>
                  <a:gd name="T5" fmla="*/ 2 h 6"/>
                  <a:gd name="T6" fmla="*/ 1 w 3"/>
                  <a:gd name="T7" fmla="*/ 0 h 6"/>
                  <a:gd name="T8" fmla="*/ 1 w 3"/>
                  <a:gd name="T9" fmla="*/ 0 h 6"/>
                  <a:gd name="T10" fmla="*/ 2 w 3"/>
                  <a:gd name="T11" fmla="*/ 0 h 6"/>
                  <a:gd name="T12" fmla="*/ 2 w 3"/>
                  <a:gd name="T13" fmla="*/ 1 h 6"/>
                  <a:gd name="T14" fmla="*/ 3 w 3"/>
                  <a:gd name="T15" fmla="*/ 2 h 6"/>
                  <a:gd name="T16" fmla="*/ 3 w 3"/>
                  <a:gd name="T17" fmla="*/ 2 h 6"/>
                  <a:gd name="T18" fmla="*/ 3 w 3"/>
                  <a:gd name="T19" fmla="*/ 2 h 6"/>
                  <a:gd name="T20" fmla="*/ 2 w 3"/>
                  <a:gd name="T21" fmla="*/ 4 h 6"/>
                  <a:gd name="T22" fmla="*/ 2 w 3"/>
                  <a:gd name="T23" fmla="*/ 4 h 6"/>
                  <a:gd name="T24" fmla="*/ 2 w 3"/>
                  <a:gd name="T2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6">
                    <a:moveTo>
                      <a:pt x="2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5" name="Freeform 491"/>
              <p:cNvSpPr/>
              <p:nvPr/>
            </p:nvSpPr>
            <p:spPr bwMode="auto">
              <a:xfrm>
                <a:off x="4251" y="1688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6" name="Freeform 492"/>
              <p:cNvSpPr/>
              <p:nvPr/>
            </p:nvSpPr>
            <p:spPr bwMode="auto">
              <a:xfrm>
                <a:off x="4249" y="1686"/>
                <a:ext cx="16" cy="12"/>
              </a:xfrm>
              <a:custGeom>
                <a:avLst/>
                <a:gdLst>
                  <a:gd name="T0" fmla="*/ 0 w 7"/>
                  <a:gd name="T1" fmla="*/ 5 h 5"/>
                  <a:gd name="T2" fmla="*/ 1 w 7"/>
                  <a:gd name="T3" fmla="*/ 3 h 5"/>
                  <a:gd name="T4" fmla="*/ 2 w 7"/>
                  <a:gd name="T5" fmla="*/ 1 h 5"/>
                  <a:gd name="T6" fmla="*/ 2 w 7"/>
                  <a:gd name="T7" fmla="*/ 0 h 5"/>
                  <a:gd name="T8" fmla="*/ 2 w 7"/>
                  <a:gd name="T9" fmla="*/ 0 h 5"/>
                  <a:gd name="T10" fmla="*/ 4 w 7"/>
                  <a:gd name="T11" fmla="*/ 0 h 5"/>
                  <a:gd name="T12" fmla="*/ 5 w 7"/>
                  <a:gd name="T13" fmla="*/ 1 h 5"/>
                  <a:gd name="T14" fmla="*/ 7 w 7"/>
                  <a:gd name="T15" fmla="*/ 1 h 5"/>
                  <a:gd name="T16" fmla="*/ 5 w 7"/>
                  <a:gd name="T17" fmla="*/ 2 h 5"/>
                  <a:gd name="T18" fmla="*/ 2 w 7"/>
                  <a:gd name="T19" fmla="*/ 4 h 5"/>
                  <a:gd name="T20" fmla="*/ 0 w 7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4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7" name="Freeform 493"/>
              <p:cNvSpPr/>
              <p:nvPr/>
            </p:nvSpPr>
            <p:spPr bwMode="auto">
              <a:xfrm>
                <a:off x="4263" y="1676"/>
                <a:ext cx="5" cy="8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8" name="Freeform 494"/>
              <p:cNvSpPr/>
              <p:nvPr/>
            </p:nvSpPr>
            <p:spPr bwMode="auto">
              <a:xfrm>
                <a:off x="4261" y="1674"/>
                <a:ext cx="9" cy="12"/>
              </a:xfrm>
              <a:custGeom>
                <a:avLst/>
                <a:gdLst>
                  <a:gd name="T0" fmla="*/ 4 w 4"/>
                  <a:gd name="T1" fmla="*/ 5 h 5"/>
                  <a:gd name="T2" fmla="*/ 3 w 4"/>
                  <a:gd name="T3" fmla="*/ 5 h 5"/>
                  <a:gd name="T4" fmla="*/ 1 w 4"/>
                  <a:gd name="T5" fmla="*/ 4 h 5"/>
                  <a:gd name="T6" fmla="*/ 0 w 4"/>
                  <a:gd name="T7" fmla="*/ 3 h 5"/>
                  <a:gd name="T8" fmla="*/ 0 w 4"/>
                  <a:gd name="T9" fmla="*/ 3 h 5"/>
                  <a:gd name="T10" fmla="*/ 1 w 4"/>
                  <a:gd name="T11" fmla="*/ 2 h 5"/>
                  <a:gd name="T12" fmla="*/ 2 w 4"/>
                  <a:gd name="T13" fmla="*/ 1 h 5"/>
                  <a:gd name="T14" fmla="*/ 3 w 4"/>
                  <a:gd name="T15" fmla="*/ 0 h 5"/>
                  <a:gd name="T16" fmla="*/ 3 w 4"/>
                  <a:gd name="T17" fmla="*/ 2 h 5"/>
                  <a:gd name="T18" fmla="*/ 4 w 4"/>
                  <a:gd name="T19" fmla="*/ 4 h 5"/>
                  <a:gd name="T20" fmla="*/ 4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4"/>
                    </a:cubicBez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39" name="Freeform 495"/>
              <p:cNvSpPr/>
              <p:nvPr/>
            </p:nvSpPr>
            <p:spPr bwMode="auto">
              <a:xfrm>
                <a:off x="4208" y="1667"/>
                <a:ext cx="10" cy="9"/>
              </a:xfrm>
              <a:custGeom>
                <a:avLst/>
                <a:gdLst>
                  <a:gd name="T0" fmla="*/ 0 w 4"/>
                  <a:gd name="T1" fmla="*/ 4 h 4"/>
                  <a:gd name="T2" fmla="*/ 1 w 4"/>
                  <a:gd name="T3" fmla="*/ 0 h 4"/>
                  <a:gd name="T4" fmla="*/ 4 w 4"/>
                  <a:gd name="T5" fmla="*/ 3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0" y="3"/>
                      <a:pt x="0" y="0"/>
                      <a:pt x="1" y="0"/>
                    </a:cubicBezTo>
                    <a:cubicBezTo>
                      <a:pt x="4" y="0"/>
                      <a:pt x="1" y="2"/>
                      <a:pt x="4" y="3"/>
                    </a:cubicBezTo>
                    <a:cubicBezTo>
                      <a:pt x="3" y="3"/>
                      <a:pt x="2" y="4"/>
                      <a:pt x="0" y="4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0" name="Freeform 496"/>
              <p:cNvSpPr>
                <a:spLocks noEditPoints="1"/>
              </p:cNvSpPr>
              <p:nvPr/>
            </p:nvSpPr>
            <p:spPr bwMode="auto">
              <a:xfrm>
                <a:off x="4206" y="1667"/>
                <a:ext cx="19" cy="12"/>
              </a:xfrm>
              <a:custGeom>
                <a:avLst/>
                <a:gdLst>
                  <a:gd name="T0" fmla="*/ 1 w 8"/>
                  <a:gd name="T1" fmla="*/ 5 h 5"/>
                  <a:gd name="T2" fmla="*/ 1 w 8"/>
                  <a:gd name="T3" fmla="*/ 4 h 5"/>
                  <a:gd name="T4" fmla="*/ 1 w 8"/>
                  <a:gd name="T5" fmla="*/ 0 h 5"/>
                  <a:gd name="T6" fmla="*/ 2 w 8"/>
                  <a:gd name="T7" fmla="*/ 0 h 5"/>
                  <a:gd name="T8" fmla="*/ 4 w 8"/>
                  <a:gd name="T9" fmla="*/ 0 h 5"/>
                  <a:gd name="T10" fmla="*/ 4 w 8"/>
                  <a:gd name="T11" fmla="*/ 1 h 5"/>
                  <a:gd name="T12" fmla="*/ 4 w 8"/>
                  <a:gd name="T13" fmla="*/ 2 h 5"/>
                  <a:gd name="T14" fmla="*/ 5 w 8"/>
                  <a:gd name="T15" fmla="*/ 2 h 5"/>
                  <a:gd name="T16" fmla="*/ 8 w 8"/>
                  <a:gd name="T17" fmla="*/ 2 h 5"/>
                  <a:gd name="T18" fmla="*/ 1 w 8"/>
                  <a:gd name="T19" fmla="*/ 5 h 5"/>
                  <a:gd name="T20" fmla="*/ 2 w 8"/>
                  <a:gd name="T21" fmla="*/ 1 h 5"/>
                  <a:gd name="T22" fmla="*/ 2 w 8"/>
                  <a:gd name="T23" fmla="*/ 3 h 5"/>
                  <a:gd name="T24" fmla="*/ 3 w 8"/>
                  <a:gd name="T25" fmla="*/ 3 h 5"/>
                  <a:gd name="T26" fmla="*/ 3 w 8"/>
                  <a:gd name="T27" fmla="*/ 1 h 5"/>
                  <a:gd name="T28" fmla="*/ 3 w 8"/>
                  <a:gd name="T29" fmla="*/ 1 h 5"/>
                  <a:gd name="T30" fmla="*/ 2 w 8"/>
                  <a:gd name="T3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5"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1" y="5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1" name="Freeform 497"/>
              <p:cNvSpPr/>
              <p:nvPr/>
            </p:nvSpPr>
            <p:spPr bwMode="auto">
              <a:xfrm>
                <a:off x="4135" y="1729"/>
                <a:ext cx="14" cy="16"/>
              </a:xfrm>
              <a:custGeom>
                <a:avLst/>
                <a:gdLst>
                  <a:gd name="T0" fmla="*/ 1 w 6"/>
                  <a:gd name="T1" fmla="*/ 4 h 7"/>
                  <a:gd name="T2" fmla="*/ 0 w 6"/>
                  <a:gd name="T3" fmla="*/ 2 h 7"/>
                  <a:gd name="T4" fmla="*/ 1 w 6"/>
                  <a:gd name="T5" fmla="*/ 2 h 7"/>
                  <a:gd name="T6" fmla="*/ 2 w 6"/>
                  <a:gd name="T7" fmla="*/ 0 h 7"/>
                  <a:gd name="T8" fmla="*/ 6 w 6"/>
                  <a:gd name="T9" fmla="*/ 5 h 7"/>
                  <a:gd name="T10" fmla="*/ 2 w 6"/>
                  <a:gd name="T11" fmla="*/ 4 h 7"/>
                  <a:gd name="T12" fmla="*/ 2 w 6"/>
                  <a:gd name="T13" fmla="*/ 5 h 7"/>
                  <a:gd name="T14" fmla="*/ 1 w 6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7">
                    <a:moveTo>
                      <a:pt x="1" y="4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3" y="2"/>
                      <a:pt x="4" y="4"/>
                      <a:pt x="6" y="5"/>
                    </a:cubicBezTo>
                    <a:cubicBezTo>
                      <a:pt x="4" y="7"/>
                      <a:pt x="3" y="5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4"/>
                      <a:pt x="1" y="4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2" name="Freeform 498"/>
              <p:cNvSpPr>
                <a:spLocks noEditPoints="1"/>
              </p:cNvSpPr>
              <p:nvPr/>
            </p:nvSpPr>
            <p:spPr bwMode="auto">
              <a:xfrm>
                <a:off x="4133" y="1726"/>
                <a:ext cx="19" cy="24"/>
              </a:xfrm>
              <a:custGeom>
                <a:avLst/>
                <a:gdLst>
                  <a:gd name="T0" fmla="*/ 4 w 8"/>
                  <a:gd name="T1" fmla="*/ 10 h 10"/>
                  <a:gd name="T2" fmla="*/ 2 w 8"/>
                  <a:gd name="T3" fmla="*/ 6 h 10"/>
                  <a:gd name="T4" fmla="*/ 1 w 8"/>
                  <a:gd name="T5" fmla="*/ 5 h 10"/>
                  <a:gd name="T6" fmla="*/ 1 w 8"/>
                  <a:gd name="T7" fmla="*/ 4 h 10"/>
                  <a:gd name="T8" fmla="*/ 1 w 8"/>
                  <a:gd name="T9" fmla="*/ 3 h 10"/>
                  <a:gd name="T10" fmla="*/ 0 w 8"/>
                  <a:gd name="T11" fmla="*/ 2 h 10"/>
                  <a:gd name="T12" fmla="*/ 1 w 8"/>
                  <a:gd name="T13" fmla="*/ 2 h 10"/>
                  <a:gd name="T14" fmla="*/ 2 w 8"/>
                  <a:gd name="T15" fmla="*/ 1 h 10"/>
                  <a:gd name="T16" fmla="*/ 2 w 8"/>
                  <a:gd name="T17" fmla="*/ 1 h 10"/>
                  <a:gd name="T18" fmla="*/ 2 w 8"/>
                  <a:gd name="T19" fmla="*/ 0 h 10"/>
                  <a:gd name="T20" fmla="*/ 3 w 8"/>
                  <a:gd name="T21" fmla="*/ 1 h 10"/>
                  <a:gd name="T22" fmla="*/ 7 w 8"/>
                  <a:gd name="T23" fmla="*/ 6 h 10"/>
                  <a:gd name="T24" fmla="*/ 8 w 8"/>
                  <a:gd name="T25" fmla="*/ 7 h 10"/>
                  <a:gd name="T26" fmla="*/ 7 w 8"/>
                  <a:gd name="T27" fmla="*/ 7 h 10"/>
                  <a:gd name="T28" fmla="*/ 3 w 8"/>
                  <a:gd name="T29" fmla="*/ 7 h 10"/>
                  <a:gd name="T30" fmla="*/ 4 w 8"/>
                  <a:gd name="T31" fmla="*/ 10 h 10"/>
                  <a:gd name="T32" fmla="*/ 2 w 8"/>
                  <a:gd name="T33" fmla="*/ 4 h 10"/>
                  <a:gd name="T34" fmla="*/ 3 w 8"/>
                  <a:gd name="T35" fmla="*/ 5 h 10"/>
                  <a:gd name="T36" fmla="*/ 4 w 8"/>
                  <a:gd name="T37" fmla="*/ 5 h 10"/>
                  <a:gd name="T38" fmla="*/ 6 w 8"/>
                  <a:gd name="T39" fmla="*/ 6 h 10"/>
                  <a:gd name="T40" fmla="*/ 3 w 8"/>
                  <a:gd name="T41" fmla="*/ 2 h 10"/>
                  <a:gd name="T42" fmla="*/ 2 w 8"/>
                  <a:gd name="T43" fmla="*/ 2 h 10"/>
                  <a:gd name="T44" fmla="*/ 3 w 8"/>
                  <a:gd name="T45" fmla="*/ 3 h 10"/>
                  <a:gd name="T46" fmla="*/ 4 w 8"/>
                  <a:gd name="T47" fmla="*/ 4 h 10"/>
                  <a:gd name="T48" fmla="*/ 2 w 8"/>
                  <a:gd name="T49" fmla="*/ 4 h 10"/>
                  <a:gd name="T50" fmla="*/ 2 w 8"/>
                  <a:gd name="T51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6" y="4"/>
                      <a:pt x="7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4" y="8"/>
                      <a:pt x="3" y="7"/>
                    </a:cubicBezTo>
                    <a:lnTo>
                      <a:pt x="4" y="10"/>
                    </a:lnTo>
                    <a:close/>
                    <a:moveTo>
                      <a:pt x="2" y="4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5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5" y="5"/>
                      <a:pt x="4" y="4"/>
                      <a:pt x="3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3" name="Freeform 499"/>
              <p:cNvSpPr/>
              <p:nvPr/>
            </p:nvSpPr>
            <p:spPr bwMode="auto">
              <a:xfrm>
                <a:off x="4097" y="171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0"/>
                      <a:pt x="2" y="2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4" name="Freeform 500"/>
              <p:cNvSpPr/>
              <p:nvPr/>
            </p:nvSpPr>
            <p:spPr bwMode="auto">
              <a:xfrm>
                <a:off x="4092" y="1710"/>
                <a:ext cx="12" cy="14"/>
              </a:xfrm>
              <a:custGeom>
                <a:avLst/>
                <a:gdLst>
                  <a:gd name="T0" fmla="*/ 4 w 5"/>
                  <a:gd name="T1" fmla="*/ 6 h 6"/>
                  <a:gd name="T2" fmla="*/ 4 w 5"/>
                  <a:gd name="T3" fmla="*/ 5 h 6"/>
                  <a:gd name="T4" fmla="*/ 1 w 5"/>
                  <a:gd name="T5" fmla="*/ 2 h 6"/>
                  <a:gd name="T6" fmla="*/ 0 w 5"/>
                  <a:gd name="T7" fmla="*/ 1 h 6"/>
                  <a:gd name="T8" fmla="*/ 1 w 5"/>
                  <a:gd name="T9" fmla="*/ 1 h 6"/>
                  <a:gd name="T10" fmla="*/ 4 w 5"/>
                  <a:gd name="T11" fmla="*/ 1 h 6"/>
                  <a:gd name="T12" fmla="*/ 5 w 5"/>
                  <a:gd name="T13" fmla="*/ 4 h 6"/>
                  <a:gd name="T14" fmla="*/ 4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4" y="6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3"/>
                      <a:pt x="5" y="4"/>
                    </a:cubicBez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5" name="Freeform 501"/>
              <p:cNvSpPr/>
              <p:nvPr/>
            </p:nvSpPr>
            <p:spPr bwMode="auto">
              <a:xfrm>
                <a:off x="4104" y="1581"/>
                <a:ext cx="100" cy="93"/>
              </a:xfrm>
              <a:custGeom>
                <a:avLst/>
                <a:gdLst>
                  <a:gd name="T0" fmla="*/ 0 w 42"/>
                  <a:gd name="T1" fmla="*/ 33 h 39"/>
                  <a:gd name="T2" fmla="*/ 7 w 42"/>
                  <a:gd name="T3" fmla="*/ 31 h 39"/>
                  <a:gd name="T4" fmla="*/ 4 w 42"/>
                  <a:gd name="T5" fmla="*/ 29 h 39"/>
                  <a:gd name="T6" fmla="*/ 6 w 42"/>
                  <a:gd name="T7" fmla="*/ 28 h 39"/>
                  <a:gd name="T8" fmla="*/ 4 w 42"/>
                  <a:gd name="T9" fmla="*/ 27 h 39"/>
                  <a:gd name="T10" fmla="*/ 7 w 42"/>
                  <a:gd name="T11" fmla="*/ 27 h 39"/>
                  <a:gd name="T12" fmla="*/ 5 w 42"/>
                  <a:gd name="T13" fmla="*/ 25 h 39"/>
                  <a:gd name="T14" fmla="*/ 8 w 42"/>
                  <a:gd name="T15" fmla="*/ 25 h 39"/>
                  <a:gd name="T16" fmla="*/ 6 w 42"/>
                  <a:gd name="T17" fmla="*/ 24 h 39"/>
                  <a:gd name="T18" fmla="*/ 6 w 42"/>
                  <a:gd name="T19" fmla="*/ 22 h 39"/>
                  <a:gd name="T20" fmla="*/ 6 w 42"/>
                  <a:gd name="T21" fmla="*/ 20 h 39"/>
                  <a:gd name="T22" fmla="*/ 19 w 42"/>
                  <a:gd name="T23" fmla="*/ 10 h 39"/>
                  <a:gd name="T24" fmla="*/ 18 w 42"/>
                  <a:gd name="T25" fmla="*/ 11 h 39"/>
                  <a:gd name="T26" fmla="*/ 20 w 42"/>
                  <a:gd name="T27" fmla="*/ 7 h 39"/>
                  <a:gd name="T28" fmla="*/ 26 w 42"/>
                  <a:gd name="T29" fmla="*/ 8 h 39"/>
                  <a:gd name="T30" fmla="*/ 32 w 42"/>
                  <a:gd name="T31" fmla="*/ 4 h 39"/>
                  <a:gd name="T32" fmla="*/ 38 w 42"/>
                  <a:gd name="T33" fmla="*/ 0 h 39"/>
                  <a:gd name="T34" fmla="*/ 41 w 42"/>
                  <a:gd name="T35" fmla="*/ 5 h 39"/>
                  <a:gd name="T36" fmla="*/ 41 w 42"/>
                  <a:gd name="T37" fmla="*/ 5 h 39"/>
                  <a:gd name="T38" fmla="*/ 35 w 42"/>
                  <a:gd name="T39" fmla="*/ 11 h 39"/>
                  <a:gd name="T40" fmla="*/ 27 w 42"/>
                  <a:gd name="T41" fmla="*/ 14 h 39"/>
                  <a:gd name="T42" fmla="*/ 20 w 42"/>
                  <a:gd name="T43" fmla="*/ 21 h 39"/>
                  <a:gd name="T44" fmla="*/ 18 w 42"/>
                  <a:gd name="T45" fmla="*/ 21 h 39"/>
                  <a:gd name="T46" fmla="*/ 19 w 42"/>
                  <a:gd name="T47" fmla="*/ 22 h 39"/>
                  <a:gd name="T48" fmla="*/ 16 w 42"/>
                  <a:gd name="T49" fmla="*/ 24 h 39"/>
                  <a:gd name="T50" fmla="*/ 17 w 42"/>
                  <a:gd name="T51" fmla="*/ 26 h 39"/>
                  <a:gd name="T52" fmla="*/ 15 w 42"/>
                  <a:gd name="T53" fmla="*/ 25 h 39"/>
                  <a:gd name="T54" fmla="*/ 14 w 42"/>
                  <a:gd name="T55" fmla="*/ 27 h 39"/>
                  <a:gd name="T56" fmla="*/ 13 w 42"/>
                  <a:gd name="T57" fmla="*/ 26 h 39"/>
                  <a:gd name="T58" fmla="*/ 12 w 42"/>
                  <a:gd name="T59" fmla="*/ 31 h 39"/>
                  <a:gd name="T60" fmla="*/ 11 w 42"/>
                  <a:gd name="T61" fmla="*/ 29 h 39"/>
                  <a:gd name="T62" fmla="*/ 11 w 42"/>
                  <a:gd name="T63" fmla="*/ 34 h 39"/>
                  <a:gd name="T64" fmla="*/ 9 w 42"/>
                  <a:gd name="T65" fmla="*/ 33 h 39"/>
                  <a:gd name="T66" fmla="*/ 11 w 42"/>
                  <a:gd name="T67" fmla="*/ 35 h 39"/>
                  <a:gd name="T68" fmla="*/ 9 w 42"/>
                  <a:gd name="T69" fmla="*/ 34 h 39"/>
                  <a:gd name="T70" fmla="*/ 8 w 42"/>
                  <a:gd name="T71" fmla="*/ 38 h 39"/>
                  <a:gd name="T72" fmla="*/ 2 w 42"/>
                  <a:gd name="T73" fmla="*/ 37 h 39"/>
                  <a:gd name="T74" fmla="*/ 4 w 42"/>
                  <a:gd name="T75" fmla="*/ 34 h 39"/>
                  <a:gd name="T76" fmla="*/ 0 w 42"/>
                  <a:gd name="T77" fmla="*/ 3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" h="39">
                    <a:moveTo>
                      <a:pt x="0" y="33"/>
                    </a:moveTo>
                    <a:cubicBezTo>
                      <a:pt x="3" y="31"/>
                      <a:pt x="3" y="29"/>
                      <a:pt x="7" y="31"/>
                    </a:cubicBezTo>
                    <a:cubicBezTo>
                      <a:pt x="6" y="30"/>
                      <a:pt x="5" y="30"/>
                      <a:pt x="4" y="29"/>
                    </a:cubicBezTo>
                    <a:cubicBezTo>
                      <a:pt x="5" y="29"/>
                      <a:pt x="5" y="29"/>
                      <a:pt x="6" y="28"/>
                    </a:cubicBezTo>
                    <a:cubicBezTo>
                      <a:pt x="5" y="28"/>
                      <a:pt x="5" y="28"/>
                      <a:pt x="4" y="27"/>
                    </a:cubicBezTo>
                    <a:cubicBezTo>
                      <a:pt x="5" y="27"/>
                      <a:pt x="6" y="27"/>
                      <a:pt x="7" y="27"/>
                    </a:cubicBezTo>
                    <a:cubicBezTo>
                      <a:pt x="6" y="27"/>
                      <a:pt x="6" y="26"/>
                      <a:pt x="5" y="25"/>
                    </a:cubicBezTo>
                    <a:cubicBezTo>
                      <a:pt x="6" y="25"/>
                      <a:pt x="7" y="25"/>
                      <a:pt x="8" y="25"/>
                    </a:cubicBezTo>
                    <a:cubicBezTo>
                      <a:pt x="7" y="24"/>
                      <a:pt x="7" y="24"/>
                      <a:pt x="6" y="24"/>
                    </a:cubicBezTo>
                    <a:cubicBezTo>
                      <a:pt x="6" y="23"/>
                      <a:pt x="6" y="22"/>
                      <a:pt x="6" y="22"/>
                    </a:cubicBezTo>
                    <a:cubicBezTo>
                      <a:pt x="5" y="22"/>
                      <a:pt x="5" y="21"/>
                      <a:pt x="6" y="20"/>
                    </a:cubicBezTo>
                    <a:cubicBezTo>
                      <a:pt x="8" y="24"/>
                      <a:pt x="15" y="9"/>
                      <a:pt x="19" y="10"/>
                    </a:cubicBezTo>
                    <a:cubicBezTo>
                      <a:pt x="19" y="10"/>
                      <a:pt x="18" y="11"/>
                      <a:pt x="18" y="11"/>
                    </a:cubicBezTo>
                    <a:cubicBezTo>
                      <a:pt x="20" y="11"/>
                      <a:pt x="20" y="9"/>
                      <a:pt x="20" y="7"/>
                    </a:cubicBezTo>
                    <a:cubicBezTo>
                      <a:pt x="23" y="9"/>
                      <a:pt x="23" y="9"/>
                      <a:pt x="26" y="8"/>
                    </a:cubicBezTo>
                    <a:cubicBezTo>
                      <a:pt x="29" y="7"/>
                      <a:pt x="30" y="6"/>
                      <a:pt x="32" y="4"/>
                    </a:cubicBezTo>
                    <a:cubicBezTo>
                      <a:pt x="33" y="3"/>
                      <a:pt x="36" y="0"/>
                      <a:pt x="38" y="0"/>
                    </a:cubicBezTo>
                    <a:cubicBezTo>
                      <a:pt x="40" y="0"/>
                      <a:pt x="42" y="3"/>
                      <a:pt x="41" y="5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9" y="9"/>
                      <a:pt x="39" y="9"/>
                      <a:pt x="35" y="11"/>
                    </a:cubicBezTo>
                    <a:cubicBezTo>
                      <a:pt x="34" y="12"/>
                      <a:pt x="27" y="16"/>
                      <a:pt x="27" y="14"/>
                    </a:cubicBezTo>
                    <a:cubicBezTo>
                      <a:pt x="25" y="15"/>
                      <a:pt x="22" y="21"/>
                      <a:pt x="20" y="21"/>
                    </a:cubicBezTo>
                    <a:cubicBezTo>
                      <a:pt x="20" y="21"/>
                      <a:pt x="19" y="20"/>
                      <a:pt x="18" y="21"/>
                    </a:cubicBezTo>
                    <a:cubicBezTo>
                      <a:pt x="17" y="22"/>
                      <a:pt x="19" y="22"/>
                      <a:pt x="19" y="22"/>
                    </a:cubicBezTo>
                    <a:cubicBezTo>
                      <a:pt x="19" y="24"/>
                      <a:pt x="18" y="25"/>
                      <a:pt x="16" y="24"/>
                    </a:cubicBezTo>
                    <a:cubicBezTo>
                      <a:pt x="16" y="25"/>
                      <a:pt x="16" y="25"/>
                      <a:pt x="17" y="26"/>
                    </a:cubicBezTo>
                    <a:cubicBezTo>
                      <a:pt x="16" y="26"/>
                      <a:pt x="15" y="25"/>
                      <a:pt x="15" y="25"/>
                    </a:cubicBezTo>
                    <a:cubicBezTo>
                      <a:pt x="15" y="26"/>
                      <a:pt x="15" y="27"/>
                      <a:pt x="14" y="27"/>
                    </a:cubicBezTo>
                    <a:cubicBezTo>
                      <a:pt x="14" y="27"/>
                      <a:pt x="13" y="26"/>
                      <a:pt x="13" y="26"/>
                    </a:cubicBezTo>
                    <a:cubicBezTo>
                      <a:pt x="14" y="29"/>
                      <a:pt x="14" y="29"/>
                      <a:pt x="12" y="31"/>
                    </a:cubicBezTo>
                    <a:cubicBezTo>
                      <a:pt x="12" y="31"/>
                      <a:pt x="11" y="30"/>
                      <a:pt x="11" y="29"/>
                    </a:cubicBezTo>
                    <a:cubicBezTo>
                      <a:pt x="9" y="31"/>
                      <a:pt x="12" y="31"/>
                      <a:pt x="11" y="34"/>
                    </a:cubicBezTo>
                    <a:cubicBezTo>
                      <a:pt x="10" y="33"/>
                      <a:pt x="10" y="33"/>
                      <a:pt x="9" y="33"/>
                    </a:cubicBezTo>
                    <a:cubicBezTo>
                      <a:pt x="9" y="34"/>
                      <a:pt x="10" y="34"/>
                      <a:pt x="11" y="35"/>
                    </a:cubicBezTo>
                    <a:cubicBezTo>
                      <a:pt x="10" y="35"/>
                      <a:pt x="9" y="35"/>
                      <a:pt x="9" y="34"/>
                    </a:cubicBezTo>
                    <a:cubicBezTo>
                      <a:pt x="9" y="35"/>
                      <a:pt x="10" y="39"/>
                      <a:pt x="8" y="38"/>
                    </a:cubicBezTo>
                    <a:cubicBezTo>
                      <a:pt x="5" y="37"/>
                      <a:pt x="5" y="37"/>
                      <a:pt x="2" y="37"/>
                    </a:cubicBezTo>
                    <a:cubicBezTo>
                      <a:pt x="2" y="36"/>
                      <a:pt x="3" y="35"/>
                      <a:pt x="4" y="34"/>
                    </a:cubicBezTo>
                    <a:cubicBezTo>
                      <a:pt x="3" y="35"/>
                      <a:pt x="1" y="36"/>
                      <a:pt x="0" y="33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6" name="Freeform 502"/>
              <p:cNvSpPr>
                <a:spLocks noEditPoints="1"/>
              </p:cNvSpPr>
              <p:nvPr/>
            </p:nvSpPr>
            <p:spPr bwMode="auto">
              <a:xfrm>
                <a:off x="4104" y="1579"/>
                <a:ext cx="100" cy="95"/>
              </a:xfrm>
              <a:custGeom>
                <a:avLst/>
                <a:gdLst>
                  <a:gd name="T0" fmla="*/ 7 w 42"/>
                  <a:gd name="T1" fmla="*/ 40 h 40"/>
                  <a:gd name="T2" fmla="*/ 2 w 42"/>
                  <a:gd name="T3" fmla="*/ 36 h 40"/>
                  <a:gd name="T4" fmla="*/ 0 w 42"/>
                  <a:gd name="T5" fmla="*/ 34 h 40"/>
                  <a:gd name="T6" fmla="*/ 4 w 42"/>
                  <a:gd name="T7" fmla="*/ 31 h 40"/>
                  <a:gd name="T8" fmla="*/ 4 w 42"/>
                  <a:gd name="T9" fmla="*/ 29 h 40"/>
                  <a:gd name="T10" fmla="*/ 4 w 42"/>
                  <a:gd name="T11" fmla="*/ 28 h 40"/>
                  <a:gd name="T12" fmla="*/ 5 w 42"/>
                  <a:gd name="T13" fmla="*/ 27 h 40"/>
                  <a:gd name="T14" fmla="*/ 5 w 42"/>
                  <a:gd name="T15" fmla="*/ 25 h 40"/>
                  <a:gd name="T16" fmla="*/ 5 w 42"/>
                  <a:gd name="T17" fmla="*/ 24 h 40"/>
                  <a:gd name="T18" fmla="*/ 5 w 42"/>
                  <a:gd name="T19" fmla="*/ 20 h 40"/>
                  <a:gd name="T20" fmla="*/ 7 w 42"/>
                  <a:gd name="T21" fmla="*/ 21 h 40"/>
                  <a:gd name="T22" fmla="*/ 19 w 42"/>
                  <a:gd name="T23" fmla="*/ 10 h 40"/>
                  <a:gd name="T24" fmla="*/ 19 w 42"/>
                  <a:gd name="T25" fmla="*/ 8 h 40"/>
                  <a:gd name="T26" fmla="*/ 31 w 42"/>
                  <a:gd name="T27" fmla="*/ 5 h 40"/>
                  <a:gd name="T28" fmla="*/ 38 w 42"/>
                  <a:gd name="T29" fmla="*/ 0 h 40"/>
                  <a:gd name="T30" fmla="*/ 42 w 42"/>
                  <a:gd name="T31" fmla="*/ 6 h 40"/>
                  <a:gd name="T32" fmla="*/ 35 w 42"/>
                  <a:gd name="T33" fmla="*/ 13 h 40"/>
                  <a:gd name="T34" fmla="*/ 27 w 42"/>
                  <a:gd name="T35" fmla="*/ 16 h 40"/>
                  <a:gd name="T36" fmla="*/ 20 w 42"/>
                  <a:gd name="T37" fmla="*/ 22 h 40"/>
                  <a:gd name="T38" fmla="*/ 20 w 42"/>
                  <a:gd name="T39" fmla="*/ 23 h 40"/>
                  <a:gd name="T40" fmla="*/ 19 w 42"/>
                  <a:gd name="T41" fmla="*/ 29 h 40"/>
                  <a:gd name="T42" fmla="*/ 16 w 42"/>
                  <a:gd name="T43" fmla="*/ 27 h 40"/>
                  <a:gd name="T44" fmla="*/ 13 w 42"/>
                  <a:gd name="T45" fmla="*/ 33 h 40"/>
                  <a:gd name="T46" fmla="*/ 12 w 42"/>
                  <a:gd name="T47" fmla="*/ 35 h 40"/>
                  <a:gd name="T48" fmla="*/ 12 w 42"/>
                  <a:gd name="T49" fmla="*/ 35 h 40"/>
                  <a:gd name="T50" fmla="*/ 13 w 42"/>
                  <a:gd name="T51" fmla="*/ 38 h 40"/>
                  <a:gd name="T52" fmla="*/ 10 w 42"/>
                  <a:gd name="T53" fmla="*/ 39 h 40"/>
                  <a:gd name="T54" fmla="*/ 8 w 42"/>
                  <a:gd name="T55" fmla="*/ 39 h 40"/>
                  <a:gd name="T56" fmla="*/ 9 w 42"/>
                  <a:gd name="T57" fmla="*/ 39 h 40"/>
                  <a:gd name="T58" fmla="*/ 7 w 42"/>
                  <a:gd name="T59" fmla="*/ 34 h 40"/>
                  <a:gd name="T60" fmla="*/ 7 w 42"/>
                  <a:gd name="T61" fmla="*/ 33 h 40"/>
                  <a:gd name="T62" fmla="*/ 1 w 42"/>
                  <a:gd name="T63" fmla="*/ 35 h 40"/>
                  <a:gd name="T64" fmla="*/ 4 w 42"/>
                  <a:gd name="T65" fmla="*/ 35 h 40"/>
                  <a:gd name="T66" fmla="*/ 4 w 42"/>
                  <a:gd name="T67" fmla="*/ 37 h 40"/>
                  <a:gd name="T68" fmla="*/ 11 w 42"/>
                  <a:gd name="T69" fmla="*/ 34 h 40"/>
                  <a:gd name="T70" fmla="*/ 11 w 42"/>
                  <a:gd name="T71" fmla="*/ 29 h 40"/>
                  <a:gd name="T72" fmla="*/ 12 w 42"/>
                  <a:gd name="T73" fmla="*/ 28 h 40"/>
                  <a:gd name="T74" fmla="*/ 6 w 42"/>
                  <a:gd name="T75" fmla="*/ 27 h 40"/>
                  <a:gd name="T76" fmla="*/ 8 w 42"/>
                  <a:gd name="T77" fmla="*/ 29 h 40"/>
                  <a:gd name="T78" fmla="*/ 6 w 42"/>
                  <a:gd name="T79" fmla="*/ 29 h 40"/>
                  <a:gd name="T80" fmla="*/ 6 w 42"/>
                  <a:gd name="T81" fmla="*/ 30 h 40"/>
                  <a:gd name="T82" fmla="*/ 10 w 42"/>
                  <a:gd name="T83" fmla="*/ 21 h 40"/>
                  <a:gd name="T84" fmla="*/ 14 w 42"/>
                  <a:gd name="T85" fmla="*/ 27 h 40"/>
                  <a:gd name="T86" fmla="*/ 12 w 42"/>
                  <a:gd name="T87" fmla="*/ 24 h 40"/>
                  <a:gd name="T88" fmla="*/ 15 w 42"/>
                  <a:gd name="T89" fmla="*/ 25 h 40"/>
                  <a:gd name="T90" fmla="*/ 18 w 42"/>
                  <a:gd name="T91" fmla="*/ 23 h 40"/>
                  <a:gd name="T92" fmla="*/ 18 w 42"/>
                  <a:gd name="T93" fmla="*/ 21 h 40"/>
                  <a:gd name="T94" fmla="*/ 25 w 42"/>
                  <a:gd name="T95" fmla="*/ 16 h 40"/>
                  <a:gd name="T96" fmla="*/ 27 w 42"/>
                  <a:gd name="T97" fmla="*/ 15 h 40"/>
                  <a:gd name="T98" fmla="*/ 35 w 42"/>
                  <a:gd name="T99" fmla="*/ 11 h 40"/>
                  <a:gd name="T100" fmla="*/ 39 w 42"/>
                  <a:gd name="T101" fmla="*/ 7 h 40"/>
                  <a:gd name="T102" fmla="*/ 38 w 42"/>
                  <a:gd name="T103" fmla="*/ 2 h 40"/>
                  <a:gd name="T104" fmla="*/ 32 w 42"/>
                  <a:gd name="T105" fmla="*/ 6 h 40"/>
                  <a:gd name="T106" fmla="*/ 18 w 42"/>
                  <a:gd name="T107" fmla="*/ 13 h 40"/>
                  <a:gd name="T108" fmla="*/ 13 w 42"/>
                  <a:gd name="T109" fmla="*/ 17 h 40"/>
                  <a:gd name="T110" fmla="*/ 6 w 42"/>
                  <a:gd name="T111" fmla="*/ 22 h 40"/>
                  <a:gd name="T112" fmla="*/ 7 w 42"/>
                  <a:gd name="T113" fmla="*/ 23 h 40"/>
                  <a:gd name="T114" fmla="*/ 11 w 42"/>
                  <a:gd name="T115" fmla="*/ 2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" h="40">
                    <a:moveTo>
                      <a:pt x="9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5" y="39"/>
                      <a:pt x="4" y="38"/>
                      <a:pt x="2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6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2"/>
                      <a:pt x="3" y="31"/>
                      <a:pt x="4" y="31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4"/>
                      <a:pt x="5" y="24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4" y="22"/>
                      <a:pt x="4" y="21"/>
                      <a:pt x="5" y="2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8" y="21"/>
                      <a:pt x="10" y="18"/>
                      <a:pt x="12" y="16"/>
                    </a:cubicBezTo>
                    <a:cubicBezTo>
                      <a:pt x="15" y="12"/>
                      <a:pt x="17" y="9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9"/>
                    </a:cubicBezTo>
                    <a:cubicBezTo>
                      <a:pt x="19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3" y="9"/>
                      <a:pt x="23" y="9"/>
                      <a:pt x="26" y="8"/>
                    </a:cubicBezTo>
                    <a:cubicBezTo>
                      <a:pt x="28" y="8"/>
                      <a:pt x="29" y="7"/>
                      <a:pt x="31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4" y="2"/>
                      <a:pt x="36" y="0"/>
                      <a:pt x="38" y="0"/>
                    </a:cubicBezTo>
                    <a:cubicBezTo>
                      <a:pt x="39" y="1"/>
                      <a:pt x="41" y="2"/>
                      <a:pt x="41" y="3"/>
                    </a:cubicBezTo>
                    <a:cubicBezTo>
                      <a:pt x="42" y="4"/>
                      <a:pt x="42" y="5"/>
                      <a:pt x="42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0" y="10"/>
                      <a:pt x="39" y="11"/>
                      <a:pt x="36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4" y="13"/>
                    </a:cubicBezTo>
                    <a:cubicBezTo>
                      <a:pt x="32" y="14"/>
                      <a:pt x="30" y="16"/>
                      <a:pt x="28" y="16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6" y="16"/>
                      <a:pt x="26" y="16"/>
                      <a:pt x="26" y="17"/>
                    </a:cubicBezTo>
                    <a:cubicBezTo>
                      <a:pt x="24" y="20"/>
                      <a:pt x="22" y="22"/>
                      <a:pt x="20" y="2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0" y="22"/>
                      <a:pt x="19" y="22"/>
                      <a:pt x="19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20" y="23"/>
                      <a:pt x="20" y="23"/>
                    </a:cubicBezTo>
                    <a:cubicBezTo>
                      <a:pt x="19" y="26"/>
                      <a:pt x="18" y="26"/>
                      <a:pt x="17" y="26"/>
                    </a:cubicBezTo>
                    <a:cubicBezTo>
                      <a:pt x="17" y="26"/>
                      <a:pt x="17" y="27"/>
                      <a:pt x="17" y="27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5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30"/>
                      <a:pt x="14" y="31"/>
                      <a:pt x="13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2" y="34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7"/>
                      <a:pt x="10" y="39"/>
                      <a:pt x="10" y="39"/>
                    </a:cubicBezTo>
                    <a:cubicBezTo>
                      <a:pt x="10" y="40"/>
                      <a:pt x="9" y="40"/>
                      <a:pt x="9" y="40"/>
                    </a:cubicBezTo>
                    <a:close/>
                    <a:moveTo>
                      <a:pt x="4" y="37"/>
                    </a:moveTo>
                    <a:cubicBezTo>
                      <a:pt x="5" y="37"/>
                      <a:pt x="6" y="38"/>
                      <a:pt x="8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38"/>
                      <a:pt x="8" y="36"/>
                      <a:pt x="8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4" y="32"/>
                      <a:pt x="4" y="32"/>
                      <a:pt x="2" y="34"/>
                    </a:cubicBezTo>
                    <a:cubicBezTo>
                      <a:pt x="2" y="34"/>
                      <a:pt x="2" y="34"/>
                      <a:pt x="1" y="35"/>
                    </a:cubicBezTo>
                    <a:cubicBezTo>
                      <a:pt x="1" y="35"/>
                      <a:pt x="2" y="35"/>
                      <a:pt x="2" y="35"/>
                    </a:cubicBezTo>
                    <a:cubicBezTo>
                      <a:pt x="2" y="35"/>
                      <a:pt x="3" y="35"/>
                      <a:pt x="3" y="35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3" y="37"/>
                      <a:pt x="4" y="37"/>
                      <a:pt x="4" y="37"/>
                    </a:cubicBezTo>
                    <a:close/>
                    <a:moveTo>
                      <a:pt x="10" y="34"/>
                    </a:moveTo>
                    <a:cubicBezTo>
                      <a:pt x="10" y="34"/>
                      <a:pt x="10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0" y="33"/>
                      <a:pt x="10" y="33"/>
                    </a:cubicBezTo>
                    <a:cubicBezTo>
                      <a:pt x="10" y="32"/>
                      <a:pt x="9" y="31"/>
                      <a:pt x="10" y="3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2" y="31"/>
                      <a:pt x="12" y="31"/>
                    </a:cubicBezTo>
                    <a:cubicBezTo>
                      <a:pt x="13" y="30"/>
                      <a:pt x="13" y="30"/>
                      <a:pt x="12" y="28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7" y="26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7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lnTo>
                      <a:pt x="10" y="34"/>
                    </a:lnTo>
                    <a:close/>
                    <a:moveTo>
                      <a:pt x="10" y="21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5"/>
                      <a:pt x="15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5"/>
                      <a:pt x="18" y="25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7" y="22"/>
                    </a:cubicBezTo>
                    <a:cubicBezTo>
                      <a:pt x="17" y="22"/>
                      <a:pt x="18" y="22"/>
                      <a:pt x="18" y="21"/>
                    </a:cubicBezTo>
                    <a:cubicBezTo>
                      <a:pt x="18" y="21"/>
                      <a:pt x="19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1" y="21"/>
                      <a:pt x="24" y="17"/>
                      <a:pt x="25" y="16"/>
                    </a:cubicBezTo>
                    <a:cubicBezTo>
                      <a:pt x="25" y="15"/>
                      <a:pt x="26" y="15"/>
                      <a:pt x="26" y="14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7" y="15"/>
                      <a:pt x="27" y="15"/>
                      <a:pt x="28" y="15"/>
                    </a:cubicBezTo>
                    <a:cubicBezTo>
                      <a:pt x="29" y="15"/>
                      <a:pt x="32" y="13"/>
                      <a:pt x="34" y="12"/>
                    </a:cubicBezTo>
                    <a:cubicBezTo>
                      <a:pt x="34" y="12"/>
                      <a:pt x="35" y="12"/>
                      <a:pt x="35" y="11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8" y="10"/>
                      <a:pt x="39" y="10"/>
                      <a:pt x="40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1" y="5"/>
                      <a:pt x="40" y="4"/>
                      <a:pt x="40" y="4"/>
                    </a:cubicBezTo>
                    <a:cubicBezTo>
                      <a:pt x="40" y="3"/>
                      <a:pt x="39" y="2"/>
                      <a:pt x="38" y="2"/>
                    </a:cubicBezTo>
                    <a:cubicBezTo>
                      <a:pt x="36" y="2"/>
                      <a:pt x="35" y="3"/>
                      <a:pt x="34" y="5"/>
                    </a:cubicBezTo>
                    <a:cubicBezTo>
                      <a:pt x="33" y="5"/>
                      <a:pt x="33" y="5"/>
                      <a:pt x="32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8"/>
                      <a:pt x="29" y="9"/>
                      <a:pt x="26" y="10"/>
                    </a:cubicBezTo>
                    <a:cubicBezTo>
                      <a:pt x="24" y="11"/>
                      <a:pt x="23" y="10"/>
                      <a:pt x="21" y="9"/>
                    </a:cubicBezTo>
                    <a:cubicBezTo>
                      <a:pt x="21" y="11"/>
                      <a:pt x="21" y="12"/>
                      <a:pt x="18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6" y="13"/>
                      <a:pt x="15" y="15"/>
                      <a:pt x="13" y="17"/>
                    </a:cubicBezTo>
                    <a:cubicBezTo>
                      <a:pt x="11" y="20"/>
                      <a:pt x="9" y="22"/>
                      <a:pt x="7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11" y="26"/>
                      <a:pt x="11" y="26"/>
                      <a:pt x="11" y="26"/>
                    </a:cubicBez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7" name="Freeform 503"/>
              <p:cNvSpPr/>
              <p:nvPr/>
            </p:nvSpPr>
            <p:spPr bwMode="auto">
              <a:xfrm>
                <a:off x="4090" y="1669"/>
                <a:ext cx="40" cy="60"/>
              </a:xfrm>
              <a:custGeom>
                <a:avLst/>
                <a:gdLst>
                  <a:gd name="T0" fmla="*/ 7 w 17"/>
                  <a:gd name="T1" fmla="*/ 1 h 25"/>
                  <a:gd name="T2" fmla="*/ 14 w 17"/>
                  <a:gd name="T3" fmla="*/ 2 h 25"/>
                  <a:gd name="T4" fmla="*/ 12 w 17"/>
                  <a:gd name="T5" fmla="*/ 4 h 25"/>
                  <a:gd name="T6" fmla="*/ 13 w 17"/>
                  <a:gd name="T7" fmla="*/ 4 h 25"/>
                  <a:gd name="T8" fmla="*/ 11 w 17"/>
                  <a:gd name="T9" fmla="*/ 6 h 25"/>
                  <a:gd name="T10" fmla="*/ 12 w 17"/>
                  <a:gd name="T11" fmla="*/ 6 h 25"/>
                  <a:gd name="T12" fmla="*/ 12 w 17"/>
                  <a:gd name="T13" fmla="*/ 15 h 25"/>
                  <a:gd name="T14" fmla="*/ 17 w 17"/>
                  <a:gd name="T15" fmla="*/ 23 h 25"/>
                  <a:gd name="T16" fmla="*/ 15 w 17"/>
                  <a:gd name="T17" fmla="*/ 24 h 25"/>
                  <a:gd name="T18" fmla="*/ 16 w 17"/>
                  <a:gd name="T19" fmla="*/ 24 h 25"/>
                  <a:gd name="T20" fmla="*/ 16 w 17"/>
                  <a:gd name="T21" fmla="*/ 25 h 25"/>
                  <a:gd name="T22" fmla="*/ 13 w 17"/>
                  <a:gd name="T23" fmla="*/ 23 h 25"/>
                  <a:gd name="T24" fmla="*/ 14 w 17"/>
                  <a:gd name="T25" fmla="*/ 24 h 25"/>
                  <a:gd name="T26" fmla="*/ 10 w 17"/>
                  <a:gd name="T27" fmla="*/ 24 h 25"/>
                  <a:gd name="T28" fmla="*/ 9 w 17"/>
                  <a:gd name="T29" fmla="*/ 23 h 25"/>
                  <a:gd name="T30" fmla="*/ 10 w 17"/>
                  <a:gd name="T31" fmla="*/ 23 h 25"/>
                  <a:gd name="T32" fmla="*/ 7 w 17"/>
                  <a:gd name="T33" fmla="*/ 22 h 25"/>
                  <a:gd name="T34" fmla="*/ 8 w 17"/>
                  <a:gd name="T35" fmla="*/ 20 h 25"/>
                  <a:gd name="T36" fmla="*/ 7 w 17"/>
                  <a:gd name="T37" fmla="*/ 17 h 25"/>
                  <a:gd name="T38" fmla="*/ 6 w 17"/>
                  <a:gd name="T39" fmla="*/ 18 h 25"/>
                  <a:gd name="T40" fmla="*/ 1 w 17"/>
                  <a:gd name="T41" fmla="*/ 14 h 25"/>
                  <a:gd name="T42" fmla="*/ 3 w 17"/>
                  <a:gd name="T43" fmla="*/ 12 h 25"/>
                  <a:gd name="T44" fmla="*/ 5 w 17"/>
                  <a:gd name="T45" fmla="*/ 7 h 25"/>
                  <a:gd name="T46" fmla="*/ 4 w 17"/>
                  <a:gd name="T47" fmla="*/ 8 h 25"/>
                  <a:gd name="T48" fmla="*/ 6 w 17"/>
                  <a:gd name="T49" fmla="*/ 4 h 25"/>
                  <a:gd name="T50" fmla="*/ 5 w 17"/>
                  <a:gd name="T51" fmla="*/ 4 h 25"/>
                  <a:gd name="T52" fmla="*/ 7 w 17"/>
                  <a:gd name="T5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" h="25">
                    <a:moveTo>
                      <a:pt x="7" y="1"/>
                    </a:moveTo>
                    <a:cubicBezTo>
                      <a:pt x="10" y="0"/>
                      <a:pt x="11" y="0"/>
                      <a:pt x="14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3" y="5"/>
                      <a:pt x="12" y="6"/>
                      <a:pt x="11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9"/>
                      <a:pt x="11" y="12"/>
                      <a:pt x="12" y="15"/>
                    </a:cubicBezTo>
                    <a:cubicBezTo>
                      <a:pt x="13" y="19"/>
                      <a:pt x="14" y="20"/>
                      <a:pt x="17" y="23"/>
                    </a:cubicBezTo>
                    <a:cubicBezTo>
                      <a:pt x="16" y="23"/>
                      <a:pt x="16" y="24"/>
                      <a:pt x="15" y="24"/>
                    </a:cubicBezTo>
                    <a:cubicBezTo>
                      <a:pt x="15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4" y="22"/>
                      <a:pt x="13" y="23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2" y="24"/>
                      <a:pt x="11" y="22"/>
                      <a:pt x="10" y="24"/>
                    </a:cubicBezTo>
                    <a:cubicBezTo>
                      <a:pt x="10" y="24"/>
                      <a:pt x="9" y="23"/>
                      <a:pt x="9" y="23"/>
                    </a:cubicBezTo>
                    <a:cubicBezTo>
                      <a:pt x="9" y="23"/>
                      <a:pt x="10" y="23"/>
                      <a:pt x="10" y="23"/>
                    </a:cubicBezTo>
                    <a:cubicBezTo>
                      <a:pt x="9" y="23"/>
                      <a:pt x="7" y="23"/>
                      <a:pt x="7" y="22"/>
                    </a:cubicBezTo>
                    <a:cubicBezTo>
                      <a:pt x="5" y="21"/>
                      <a:pt x="7" y="20"/>
                      <a:pt x="8" y="20"/>
                    </a:cubicBezTo>
                    <a:cubicBezTo>
                      <a:pt x="6" y="19"/>
                      <a:pt x="6" y="18"/>
                      <a:pt x="7" y="17"/>
                    </a:cubicBezTo>
                    <a:cubicBezTo>
                      <a:pt x="7" y="17"/>
                      <a:pt x="6" y="18"/>
                      <a:pt x="6" y="18"/>
                    </a:cubicBezTo>
                    <a:cubicBezTo>
                      <a:pt x="7" y="14"/>
                      <a:pt x="0" y="18"/>
                      <a:pt x="1" y="14"/>
                    </a:cubicBezTo>
                    <a:cubicBezTo>
                      <a:pt x="1" y="11"/>
                      <a:pt x="3" y="13"/>
                      <a:pt x="3" y="12"/>
                    </a:cubicBezTo>
                    <a:cubicBezTo>
                      <a:pt x="4" y="10"/>
                      <a:pt x="4" y="9"/>
                      <a:pt x="5" y="7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3" y="6"/>
                      <a:pt x="4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5" y="2"/>
                      <a:pt x="7" y="1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8" name="Freeform 504"/>
              <p:cNvSpPr>
                <a:spLocks noEditPoints="1"/>
              </p:cNvSpPr>
              <p:nvPr/>
            </p:nvSpPr>
            <p:spPr bwMode="auto">
              <a:xfrm>
                <a:off x="4090" y="1669"/>
                <a:ext cx="43" cy="62"/>
              </a:xfrm>
              <a:custGeom>
                <a:avLst/>
                <a:gdLst>
                  <a:gd name="T0" fmla="*/ 15 w 18"/>
                  <a:gd name="T1" fmla="*/ 25 h 26"/>
                  <a:gd name="T2" fmla="*/ 13 w 18"/>
                  <a:gd name="T3" fmla="*/ 24 h 26"/>
                  <a:gd name="T4" fmla="*/ 11 w 18"/>
                  <a:gd name="T5" fmla="*/ 25 h 26"/>
                  <a:gd name="T6" fmla="*/ 10 w 18"/>
                  <a:gd name="T7" fmla="*/ 25 h 26"/>
                  <a:gd name="T8" fmla="*/ 8 w 18"/>
                  <a:gd name="T9" fmla="*/ 23 h 26"/>
                  <a:gd name="T10" fmla="*/ 6 w 18"/>
                  <a:gd name="T11" fmla="*/ 21 h 26"/>
                  <a:gd name="T12" fmla="*/ 6 w 18"/>
                  <a:gd name="T13" fmla="*/ 19 h 26"/>
                  <a:gd name="T14" fmla="*/ 5 w 18"/>
                  <a:gd name="T15" fmla="*/ 18 h 26"/>
                  <a:gd name="T16" fmla="*/ 3 w 18"/>
                  <a:gd name="T17" fmla="*/ 17 h 26"/>
                  <a:gd name="T18" fmla="*/ 0 w 18"/>
                  <a:gd name="T19" fmla="*/ 14 h 26"/>
                  <a:gd name="T20" fmla="*/ 2 w 18"/>
                  <a:gd name="T21" fmla="*/ 12 h 26"/>
                  <a:gd name="T22" fmla="*/ 3 w 18"/>
                  <a:gd name="T23" fmla="*/ 9 h 26"/>
                  <a:gd name="T24" fmla="*/ 4 w 18"/>
                  <a:gd name="T25" fmla="*/ 8 h 26"/>
                  <a:gd name="T26" fmla="*/ 4 w 18"/>
                  <a:gd name="T27" fmla="*/ 4 h 26"/>
                  <a:gd name="T28" fmla="*/ 6 w 18"/>
                  <a:gd name="T29" fmla="*/ 0 h 26"/>
                  <a:gd name="T30" fmla="*/ 14 w 18"/>
                  <a:gd name="T31" fmla="*/ 2 h 26"/>
                  <a:gd name="T32" fmla="*/ 14 w 18"/>
                  <a:gd name="T33" fmla="*/ 3 h 26"/>
                  <a:gd name="T34" fmla="*/ 13 w 18"/>
                  <a:gd name="T35" fmla="*/ 6 h 26"/>
                  <a:gd name="T36" fmla="*/ 13 w 18"/>
                  <a:gd name="T37" fmla="*/ 7 h 26"/>
                  <a:gd name="T38" fmla="*/ 17 w 18"/>
                  <a:gd name="T39" fmla="*/ 23 h 26"/>
                  <a:gd name="T40" fmla="*/ 17 w 18"/>
                  <a:gd name="T41" fmla="*/ 24 h 26"/>
                  <a:gd name="T42" fmla="*/ 16 w 18"/>
                  <a:gd name="T43" fmla="*/ 25 h 26"/>
                  <a:gd name="T44" fmla="*/ 16 w 18"/>
                  <a:gd name="T45" fmla="*/ 25 h 26"/>
                  <a:gd name="T46" fmla="*/ 16 w 18"/>
                  <a:gd name="T47" fmla="*/ 25 h 26"/>
                  <a:gd name="T48" fmla="*/ 15 w 18"/>
                  <a:gd name="T49" fmla="*/ 26 h 26"/>
                  <a:gd name="T50" fmla="*/ 10 w 18"/>
                  <a:gd name="T51" fmla="*/ 23 h 26"/>
                  <a:gd name="T52" fmla="*/ 13 w 18"/>
                  <a:gd name="T53" fmla="*/ 23 h 26"/>
                  <a:gd name="T54" fmla="*/ 15 w 18"/>
                  <a:gd name="T55" fmla="*/ 23 h 26"/>
                  <a:gd name="T56" fmla="*/ 16 w 18"/>
                  <a:gd name="T57" fmla="*/ 23 h 26"/>
                  <a:gd name="T58" fmla="*/ 11 w 18"/>
                  <a:gd name="T59" fmla="*/ 13 h 26"/>
                  <a:gd name="T60" fmla="*/ 7 w 18"/>
                  <a:gd name="T61" fmla="*/ 18 h 26"/>
                  <a:gd name="T62" fmla="*/ 8 w 18"/>
                  <a:gd name="T63" fmla="*/ 19 h 26"/>
                  <a:gd name="T64" fmla="*/ 8 w 18"/>
                  <a:gd name="T65" fmla="*/ 21 h 26"/>
                  <a:gd name="T66" fmla="*/ 7 w 18"/>
                  <a:gd name="T67" fmla="*/ 22 h 26"/>
                  <a:gd name="T68" fmla="*/ 9 w 18"/>
                  <a:gd name="T69" fmla="*/ 22 h 26"/>
                  <a:gd name="T70" fmla="*/ 12 w 18"/>
                  <a:gd name="T71" fmla="*/ 22 h 26"/>
                  <a:gd name="T72" fmla="*/ 2 w 18"/>
                  <a:gd name="T73" fmla="*/ 13 h 26"/>
                  <a:gd name="T74" fmla="*/ 1 w 18"/>
                  <a:gd name="T75" fmla="*/ 15 h 26"/>
                  <a:gd name="T76" fmla="*/ 6 w 18"/>
                  <a:gd name="T77" fmla="*/ 16 h 26"/>
                  <a:gd name="T78" fmla="*/ 7 w 18"/>
                  <a:gd name="T79" fmla="*/ 16 h 26"/>
                  <a:gd name="T80" fmla="*/ 11 w 18"/>
                  <a:gd name="T81" fmla="*/ 7 h 26"/>
                  <a:gd name="T82" fmla="*/ 8 w 18"/>
                  <a:gd name="T83" fmla="*/ 7 h 26"/>
                  <a:gd name="T84" fmla="*/ 9 w 18"/>
                  <a:gd name="T85" fmla="*/ 6 h 26"/>
                  <a:gd name="T86" fmla="*/ 13 w 18"/>
                  <a:gd name="T87" fmla="*/ 2 h 26"/>
                  <a:gd name="T88" fmla="*/ 7 w 18"/>
                  <a:gd name="T89" fmla="*/ 2 h 26"/>
                  <a:gd name="T90" fmla="*/ 7 w 18"/>
                  <a:gd name="T91" fmla="*/ 4 h 26"/>
                  <a:gd name="T92" fmla="*/ 4 w 18"/>
                  <a:gd name="T93" fmla="*/ 6 h 26"/>
                  <a:gd name="T94" fmla="*/ 4 w 18"/>
                  <a:gd name="T95" fmla="*/ 7 h 26"/>
                  <a:gd name="T96" fmla="*/ 5 w 18"/>
                  <a:gd name="T97" fmla="*/ 9 h 26"/>
                  <a:gd name="T98" fmla="*/ 2 w 18"/>
                  <a:gd name="T99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" h="26">
                    <a:moveTo>
                      <a:pt x="15" y="26"/>
                    </a:moveTo>
                    <a:cubicBezTo>
                      <a:pt x="15" y="25"/>
                      <a:pt x="15" y="25"/>
                      <a:pt x="15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5"/>
                      <a:pt x="13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1" y="24"/>
                      <a:pt x="11" y="24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9" y="25"/>
                      <a:pt x="9" y="24"/>
                      <a:pt x="9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7" y="23"/>
                      <a:pt x="6" y="23"/>
                      <a:pt x="6" y="23"/>
                    </a:cubicBezTo>
                    <a:cubicBezTo>
                      <a:pt x="6" y="22"/>
                      <a:pt x="5" y="22"/>
                      <a:pt x="6" y="21"/>
                    </a:cubicBezTo>
                    <a:cubicBezTo>
                      <a:pt x="6" y="21"/>
                      <a:pt x="6" y="20"/>
                      <a:pt x="6" y="20"/>
                    </a:cubicBezTo>
                    <a:cubicBezTo>
                      <a:pt x="6" y="20"/>
                      <a:pt x="6" y="19"/>
                      <a:pt x="6" y="19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2" y="17"/>
                      <a:pt x="1" y="17"/>
                      <a:pt x="0" y="16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3"/>
                      <a:pt x="0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3" y="10"/>
                      <a:pt x="3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1"/>
                      <a:pt x="6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0"/>
                      <a:pt x="12" y="0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9"/>
                      <a:pt x="11" y="12"/>
                      <a:pt x="12" y="14"/>
                    </a:cubicBezTo>
                    <a:cubicBezTo>
                      <a:pt x="13" y="18"/>
                      <a:pt x="14" y="19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lnTo>
                      <a:pt x="15" y="26"/>
                    </a:lnTo>
                    <a:close/>
                    <a:moveTo>
                      <a:pt x="10" y="23"/>
                    </a:move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2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3" y="20"/>
                      <a:pt x="12" y="19"/>
                      <a:pt x="11" y="15"/>
                    </a:cubicBezTo>
                    <a:cubicBezTo>
                      <a:pt x="11" y="14"/>
                      <a:pt x="11" y="14"/>
                      <a:pt x="11" y="1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9"/>
                      <a:pt x="8" y="19"/>
                      <a:pt x="8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7" y="21"/>
                      <a:pt x="7" y="21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7" y="22"/>
                      <a:pt x="7" y="22"/>
                      <a:pt x="8" y="22"/>
                    </a:cubicBezTo>
                    <a:cubicBezTo>
                      <a:pt x="8" y="22"/>
                      <a:pt x="9" y="22"/>
                      <a:pt x="9" y="22"/>
                    </a:cubicBezTo>
                    <a:cubicBezTo>
                      <a:pt x="9" y="22"/>
                      <a:pt x="10" y="22"/>
                      <a:pt x="10" y="22"/>
                    </a:cubicBezTo>
                    <a:cubicBezTo>
                      <a:pt x="12" y="22"/>
                      <a:pt x="12" y="22"/>
                      <a:pt x="12" y="22"/>
                    </a:cubicBezTo>
                    <a:lnTo>
                      <a:pt x="10" y="23"/>
                    </a:lnTo>
                    <a:close/>
                    <a:moveTo>
                      <a:pt x="2" y="13"/>
                    </a:moveTo>
                    <a:cubicBezTo>
                      <a:pt x="2" y="13"/>
                      <a:pt x="1" y="13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2" y="15"/>
                      <a:pt x="3" y="15"/>
                      <a:pt x="3" y="16"/>
                    </a:cubicBezTo>
                    <a:cubicBezTo>
                      <a:pt x="4" y="16"/>
                      <a:pt x="6" y="16"/>
                      <a:pt x="6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7" y="17"/>
                      <a:pt x="7" y="17"/>
                      <a:pt x="7" y="16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0" y="11"/>
                      <a:pt x="10" y="9"/>
                      <a:pt x="11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9" y="1"/>
                      <a:pt x="8" y="1"/>
                      <a:pt x="7" y="2"/>
                    </a:cubicBezTo>
                    <a:cubicBezTo>
                      <a:pt x="6" y="2"/>
                      <a:pt x="6" y="3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49" name="Freeform 505"/>
              <p:cNvSpPr/>
              <p:nvPr/>
            </p:nvSpPr>
            <p:spPr bwMode="auto">
              <a:xfrm>
                <a:off x="4069" y="1745"/>
                <a:ext cx="16" cy="19"/>
              </a:xfrm>
              <a:custGeom>
                <a:avLst/>
                <a:gdLst>
                  <a:gd name="T0" fmla="*/ 2 w 7"/>
                  <a:gd name="T1" fmla="*/ 1 h 8"/>
                  <a:gd name="T2" fmla="*/ 7 w 7"/>
                  <a:gd name="T3" fmla="*/ 4 h 8"/>
                  <a:gd name="T4" fmla="*/ 1 w 7"/>
                  <a:gd name="T5" fmla="*/ 5 h 8"/>
                  <a:gd name="T6" fmla="*/ 1 w 7"/>
                  <a:gd name="T7" fmla="*/ 6 h 8"/>
                  <a:gd name="T8" fmla="*/ 2 w 7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2" y="1"/>
                    </a:moveTo>
                    <a:cubicBezTo>
                      <a:pt x="4" y="0"/>
                      <a:pt x="5" y="2"/>
                      <a:pt x="7" y="4"/>
                    </a:cubicBezTo>
                    <a:cubicBezTo>
                      <a:pt x="5" y="5"/>
                      <a:pt x="3" y="8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1" y="3"/>
                      <a:pt x="2" y="1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0" name="Freeform 506"/>
              <p:cNvSpPr>
                <a:spLocks noEditPoints="1"/>
              </p:cNvSpPr>
              <p:nvPr/>
            </p:nvSpPr>
            <p:spPr bwMode="auto">
              <a:xfrm>
                <a:off x="4069" y="1745"/>
                <a:ext cx="19" cy="24"/>
              </a:xfrm>
              <a:custGeom>
                <a:avLst/>
                <a:gdLst>
                  <a:gd name="T0" fmla="*/ 2 w 8"/>
                  <a:gd name="T1" fmla="*/ 10 h 10"/>
                  <a:gd name="T2" fmla="*/ 1 w 8"/>
                  <a:gd name="T3" fmla="*/ 7 h 10"/>
                  <a:gd name="T4" fmla="*/ 2 w 8"/>
                  <a:gd name="T5" fmla="*/ 1 h 10"/>
                  <a:gd name="T6" fmla="*/ 2 w 8"/>
                  <a:gd name="T7" fmla="*/ 0 h 10"/>
                  <a:gd name="T8" fmla="*/ 3 w 8"/>
                  <a:gd name="T9" fmla="*/ 0 h 10"/>
                  <a:gd name="T10" fmla="*/ 6 w 8"/>
                  <a:gd name="T11" fmla="*/ 2 h 10"/>
                  <a:gd name="T12" fmla="*/ 7 w 8"/>
                  <a:gd name="T13" fmla="*/ 3 h 10"/>
                  <a:gd name="T14" fmla="*/ 8 w 8"/>
                  <a:gd name="T15" fmla="*/ 4 h 10"/>
                  <a:gd name="T16" fmla="*/ 7 w 8"/>
                  <a:gd name="T17" fmla="*/ 4 h 10"/>
                  <a:gd name="T18" fmla="*/ 6 w 8"/>
                  <a:gd name="T19" fmla="*/ 5 h 10"/>
                  <a:gd name="T20" fmla="*/ 3 w 8"/>
                  <a:gd name="T21" fmla="*/ 7 h 10"/>
                  <a:gd name="T22" fmla="*/ 2 w 8"/>
                  <a:gd name="T23" fmla="*/ 7 h 10"/>
                  <a:gd name="T24" fmla="*/ 2 w 8"/>
                  <a:gd name="T25" fmla="*/ 10 h 10"/>
                  <a:gd name="T26" fmla="*/ 1 w 8"/>
                  <a:gd name="T27" fmla="*/ 5 h 10"/>
                  <a:gd name="T28" fmla="*/ 2 w 8"/>
                  <a:gd name="T29" fmla="*/ 5 h 10"/>
                  <a:gd name="T30" fmla="*/ 3 w 8"/>
                  <a:gd name="T31" fmla="*/ 6 h 10"/>
                  <a:gd name="T32" fmla="*/ 5 w 8"/>
                  <a:gd name="T33" fmla="*/ 4 h 10"/>
                  <a:gd name="T34" fmla="*/ 6 w 8"/>
                  <a:gd name="T35" fmla="*/ 4 h 10"/>
                  <a:gd name="T36" fmla="*/ 5 w 8"/>
                  <a:gd name="T37" fmla="*/ 3 h 10"/>
                  <a:gd name="T38" fmla="*/ 3 w 8"/>
                  <a:gd name="T39" fmla="*/ 1 h 10"/>
                  <a:gd name="T40" fmla="*/ 1 w 8"/>
                  <a:gd name="T4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0"/>
                      <a:pt x="5" y="1"/>
                      <a:pt x="6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5"/>
                      <a:pt x="6" y="5"/>
                    </a:cubicBezTo>
                    <a:cubicBezTo>
                      <a:pt x="5" y="6"/>
                      <a:pt x="4" y="7"/>
                      <a:pt x="3" y="7"/>
                    </a:cubicBezTo>
                    <a:cubicBezTo>
                      <a:pt x="2" y="7"/>
                      <a:pt x="2" y="7"/>
                      <a:pt x="2" y="7"/>
                    </a:cubicBezTo>
                    <a:lnTo>
                      <a:pt x="2" y="10"/>
                    </a:lnTo>
                    <a:close/>
                    <a:moveTo>
                      <a:pt x="1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3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1" name="Freeform 507"/>
              <p:cNvSpPr/>
              <p:nvPr/>
            </p:nvSpPr>
            <p:spPr bwMode="auto">
              <a:xfrm>
                <a:off x="4595" y="1764"/>
                <a:ext cx="23" cy="15"/>
              </a:xfrm>
              <a:custGeom>
                <a:avLst/>
                <a:gdLst>
                  <a:gd name="T0" fmla="*/ 4 w 10"/>
                  <a:gd name="T1" fmla="*/ 0 h 6"/>
                  <a:gd name="T2" fmla="*/ 9 w 10"/>
                  <a:gd name="T3" fmla="*/ 2 h 6"/>
                  <a:gd name="T4" fmla="*/ 6 w 10"/>
                  <a:gd name="T5" fmla="*/ 5 h 6"/>
                  <a:gd name="T6" fmla="*/ 0 w 10"/>
                  <a:gd name="T7" fmla="*/ 4 h 6"/>
                  <a:gd name="T8" fmla="*/ 4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cubicBezTo>
                      <a:pt x="6" y="0"/>
                      <a:pt x="7" y="1"/>
                      <a:pt x="9" y="2"/>
                    </a:cubicBezTo>
                    <a:cubicBezTo>
                      <a:pt x="10" y="3"/>
                      <a:pt x="6" y="5"/>
                      <a:pt x="6" y="5"/>
                    </a:cubicBezTo>
                    <a:cubicBezTo>
                      <a:pt x="4" y="5"/>
                      <a:pt x="1" y="6"/>
                      <a:pt x="0" y="4"/>
                    </a:cubicBezTo>
                    <a:cubicBezTo>
                      <a:pt x="0" y="4"/>
                      <a:pt x="3" y="1"/>
                      <a:pt x="4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2" name="Freeform 508"/>
              <p:cNvSpPr>
                <a:spLocks noEditPoints="1"/>
              </p:cNvSpPr>
              <p:nvPr/>
            </p:nvSpPr>
            <p:spPr bwMode="auto">
              <a:xfrm>
                <a:off x="4595" y="1764"/>
                <a:ext cx="23" cy="15"/>
              </a:xfrm>
              <a:custGeom>
                <a:avLst/>
                <a:gdLst>
                  <a:gd name="T0" fmla="*/ 2 w 10"/>
                  <a:gd name="T1" fmla="*/ 6 h 6"/>
                  <a:gd name="T2" fmla="*/ 0 w 10"/>
                  <a:gd name="T3" fmla="*/ 5 h 6"/>
                  <a:gd name="T4" fmla="*/ 0 w 10"/>
                  <a:gd name="T5" fmla="*/ 3 h 6"/>
                  <a:gd name="T6" fmla="*/ 4 w 10"/>
                  <a:gd name="T7" fmla="*/ 0 h 6"/>
                  <a:gd name="T8" fmla="*/ 5 w 10"/>
                  <a:gd name="T9" fmla="*/ 0 h 6"/>
                  <a:gd name="T10" fmla="*/ 8 w 10"/>
                  <a:gd name="T11" fmla="*/ 1 h 6"/>
                  <a:gd name="T12" fmla="*/ 9 w 10"/>
                  <a:gd name="T13" fmla="*/ 2 h 6"/>
                  <a:gd name="T14" fmla="*/ 10 w 10"/>
                  <a:gd name="T15" fmla="*/ 3 h 6"/>
                  <a:gd name="T16" fmla="*/ 6 w 10"/>
                  <a:gd name="T17" fmla="*/ 5 h 6"/>
                  <a:gd name="T18" fmla="*/ 5 w 10"/>
                  <a:gd name="T19" fmla="*/ 5 h 6"/>
                  <a:gd name="T20" fmla="*/ 3 w 10"/>
                  <a:gd name="T21" fmla="*/ 6 h 6"/>
                  <a:gd name="T22" fmla="*/ 2 w 10"/>
                  <a:gd name="T23" fmla="*/ 6 h 6"/>
                  <a:gd name="T24" fmla="*/ 5 w 10"/>
                  <a:gd name="T25" fmla="*/ 1 h 6"/>
                  <a:gd name="T26" fmla="*/ 4 w 10"/>
                  <a:gd name="T27" fmla="*/ 1 h 6"/>
                  <a:gd name="T28" fmla="*/ 1 w 10"/>
                  <a:gd name="T29" fmla="*/ 4 h 6"/>
                  <a:gd name="T30" fmla="*/ 2 w 10"/>
                  <a:gd name="T31" fmla="*/ 5 h 6"/>
                  <a:gd name="T32" fmla="*/ 3 w 10"/>
                  <a:gd name="T33" fmla="*/ 4 h 6"/>
                  <a:gd name="T34" fmla="*/ 6 w 10"/>
                  <a:gd name="T35" fmla="*/ 4 h 6"/>
                  <a:gd name="T36" fmla="*/ 9 w 10"/>
                  <a:gd name="T37" fmla="*/ 3 h 6"/>
                  <a:gd name="T38" fmla="*/ 8 w 10"/>
                  <a:gd name="T39" fmla="*/ 2 h 6"/>
                  <a:gd name="T40" fmla="*/ 5 w 10"/>
                  <a:gd name="T4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6">
                    <a:moveTo>
                      <a:pt x="2" y="6"/>
                    </a:moveTo>
                    <a:cubicBezTo>
                      <a:pt x="2" y="6"/>
                      <a:pt x="0" y="6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2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0"/>
                      <a:pt x="7" y="0"/>
                      <a:pt x="8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10" y="2"/>
                      <a:pt x="10" y="3"/>
                      <a:pt x="10" y="3"/>
                    </a:cubicBezTo>
                    <a:cubicBezTo>
                      <a:pt x="9" y="4"/>
                      <a:pt x="6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4" y="5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1" y="4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9" y="3"/>
                      <a:pt x="9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7" y="1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3" name="Freeform 509"/>
              <p:cNvSpPr/>
              <p:nvPr/>
            </p:nvSpPr>
            <p:spPr bwMode="auto">
              <a:xfrm>
                <a:off x="4822" y="1738"/>
                <a:ext cx="14" cy="10"/>
              </a:xfrm>
              <a:custGeom>
                <a:avLst/>
                <a:gdLst>
                  <a:gd name="T0" fmla="*/ 1 w 6"/>
                  <a:gd name="T1" fmla="*/ 0 h 4"/>
                  <a:gd name="T2" fmla="*/ 4 w 6"/>
                  <a:gd name="T3" fmla="*/ 3 h 4"/>
                  <a:gd name="T4" fmla="*/ 1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1" y="0"/>
                    </a:moveTo>
                    <a:cubicBezTo>
                      <a:pt x="2" y="0"/>
                      <a:pt x="6" y="1"/>
                      <a:pt x="4" y="3"/>
                    </a:cubicBezTo>
                    <a:cubicBezTo>
                      <a:pt x="3" y="4"/>
                      <a:pt x="0" y="1"/>
                      <a:pt x="1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4" name="Freeform 510"/>
              <p:cNvSpPr>
                <a:spLocks noEditPoints="1"/>
              </p:cNvSpPr>
              <p:nvPr/>
            </p:nvSpPr>
            <p:spPr bwMode="auto">
              <a:xfrm>
                <a:off x="4822" y="1736"/>
                <a:ext cx="12" cy="12"/>
              </a:xfrm>
              <a:custGeom>
                <a:avLst/>
                <a:gdLst>
                  <a:gd name="T0" fmla="*/ 4 w 5"/>
                  <a:gd name="T1" fmla="*/ 5 h 5"/>
                  <a:gd name="T2" fmla="*/ 0 w 5"/>
                  <a:gd name="T3" fmla="*/ 2 h 5"/>
                  <a:gd name="T4" fmla="*/ 1 w 5"/>
                  <a:gd name="T5" fmla="*/ 0 h 5"/>
                  <a:gd name="T6" fmla="*/ 1 w 5"/>
                  <a:gd name="T7" fmla="*/ 0 h 5"/>
                  <a:gd name="T8" fmla="*/ 1 w 5"/>
                  <a:gd name="T9" fmla="*/ 0 h 5"/>
                  <a:gd name="T10" fmla="*/ 2 w 5"/>
                  <a:gd name="T11" fmla="*/ 0 h 5"/>
                  <a:gd name="T12" fmla="*/ 5 w 5"/>
                  <a:gd name="T13" fmla="*/ 3 h 5"/>
                  <a:gd name="T14" fmla="*/ 5 w 5"/>
                  <a:gd name="T15" fmla="*/ 5 h 5"/>
                  <a:gd name="T16" fmla="*/ 4 w 5"/>
                  <a:gd name="T17" fmla="*/ 5 h 5"/>
                  <a:gd name="T18" fmla="*/ 1 w 5"/>
                  <a:gd name="T19" fmla="*/ 1 h 5"/>
                  <a:gd name="T20" fmla="*/ 1 w 5"/>
                  <a:gd name="T21" fmla="*/ 2 h 5"/>
                  <a:gd name="T22" fmla="*/ 4 w 5"/>
                  <a:gd name="T23" fmla="*/ 4 h 5"/>
                  <a:gd name="T24" fmla="*/ 4 w 5"/>
                  <a:gd name="T25" fmla="*/ 3 h 5"/>
                  <a:gd name="T26" fmla="*/ 4 w 5"/>
                  <a:gd name="T27" fmla="*/ 3 h 5"/>
                  <a:gd name="T28" fmla="*/ 1 w 5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5">
                    <a:moveTo>
                      <a:pt x="4" y="5"/>
                    </a:moveTo>
                    <a:cubicBezTo>
                      <a:pt x="2" y="5"/>
                      <a:pt x="1" y="3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1"/>
                      <a:pt x="5" y="2"/>
                      <a:pt x="5" y="3"/>
                    </a:cubicBezTo>
                    <a:cubicBezTo>
                      <a:pt x="5" y="3"/>
                      <a:pt x="5" y="4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5" name="Freeform 511"/>
              <p:cNvSpPr/>
              <p:nvPr/>
            </p:nvSpPr>
            <p:spPr bwMode="auto">
              <a:xfrm>
                <a:off x="4642" y="1686"/>
                <a:ext cx="10" cy="7"/>
              </a:xfrm>
              <a:custGeom>
                <a:avLst/>
                <a:gdLst>
                  <a:gd name="T0" fmla="*/ 2 w 4"/>
                  <a:gd name="T1" fmla="*/ 1 h 3"/>
                  <a:gd name="T2" fmla="*/ 4 w 4"/>
                  <a:gd name="T3" fmla="*/ 1 h 3"/>
                  <a:gd name="T4" fmla="*/ 0 w 4"/>
                  <a:gd name="T5" fmla="*/ 3 h 3"/>
                  <a:gd name="T6" fmla="*/ 2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"/>
                      <a:pt x="0" y="0"/>
                      <a:pt x="2" y="1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6" name="Freeform 512"/>
              <p:cNvSpPr>
                <a:spLocks noEditPoints="1"/>
              </p:cNvSpPr>
              <p:nvPr/>
            </p:nvSpPr>
            <p:spPr bwMode="auto">
              <a:xfrm>
                <a:off x="4640" y="1686"/>
                <a:ext cx="12" cy="9"/>
              </a:xfrm>
              <a:custGeom>
                <a:avLst/>
                <a:gdLst>
                  <a:gd name="T0" fmla="*/ 3 w 5"/>
                  <a:gd name="T1" fmla="*/ 4 h 4"/>
                  <a:gd name="T2" fmla="*/ 2 w 5"/>
                  <a:gd name="T3" fmla="*/ 3 h 4"/>
                  <a:gd name="T4" fmla="*/ 1 w 5"/>
                  <a:gd name="T5" fmla="*/ 3 h 4"/>
                  <a:gd name="T6" fmla="*/ 0 w 5"/>
                  <a:gd name="T7" fmla="*/ 3 h 4"/>
                  <a:gd name="T8" fmla="*/ 0 w 5"/>
                  <a:gd name="T9" fmla="*/ 3 h 4"/>
                  <a:gd name="T10" fmla="*/ 2 w 5"/>
                  <a:gd name="T11" fmla="*/ 0 h 4"/>
                  <a:gd name="T12" fmla="*/ 3 w 5"/>
                  <a:gd name="T13" fmla="*/ 0 h 4"/>
                  <a:gd name="T14" fmla="*/ 5 w 5"/>
                  <a:gd name="T15" fmla="*/ 0 h 4"/>
                  <a:gd name="T16" fmla="*/ 5 w 5"/>
                  <a:gd name="T17" fmla="*/ 0 h 4"/>
                  <a:gd name="T18" fmla="*/ 5 w 5"/>
                  <a:gd name="T19" fmla="*/ 1 h 4"/>
                  <a:gd name="T20" fmla="*/ 3 w 5"/>
                  <a:gd name="T21" fmla="*/ 4 h 4"/>
                  <a:gd name="T22" fmla="*/ 1 w 5"/>
                  <a:gd name="T23" fmla="*/ 2 h 4"/>
                  <a:gd name="T24" fmla="*/ 2 w 5"/>
                  <a:gd name="T25" fmla="*/ 2 h 4"/>
                  <a:gd name="T26" fmla="*/ 4 w 5"/>
                  <a:gd name="T27" fmla="*/ 1 h 4"/>
                  <a:gd name="T28" fmla="*/ 3 w 5"/>
                  <a:gd name="T29" fmla="*/ 2 h 4"/>
                  <a:gd name="T30" fmla="*/ 3 w 5"/>
                  <a:gd name="T31" fmla="*/ 2 h 4"/>
                  <a:gd name="T32" fmla="*/ 3 w 5"/>
                  <a:gd name="T33" fmla="*/ 2 h 4"/>
                  <a:gd name="T34" fmla="*/ 2 w 5"/>
                  <a:gd name="T35" fmla="*/ 1 h 4"/>
                  <a:gd name="T36" fmla="*/ 1 w 5"/>
                  <a:gd name="T3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3"/>
                      <a:pt x="4" y="4"/>
                      <a:pt x="3" y="4"/>
                    </a:cubicBezTo>
                    <a:close/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7" name="Freeform 513"/>
              <p:cNvSpPr/>
              <p:nvPr/>
            </p:nvSpPr>
            <p:spPr bwMode="auto">
              <a:xfrm>
                <a:off x="4635" y="1705"/>
                <a:ext cx="7" cy="7"/>
              </a:xfrm>
              <a:custGeom>
                <a:avLst/>
                <a:gdLst>
                  <a:gd name="T0" fmla="*/ 0 w 3"/>
                  <a:gd name="T1" fmla="*/ 1 h 3"/>
                  <a:gd name="T2" fmla="*/ 2 w 3"/>
                  <a:gd name="T3" fmla="*/ 0 h 3"/>
                  <a:gd name="T4" fmla="*/ 0 w 3"/>
                  <a:gd name="T5" fmla="*/ 3 h 3"/>
                  <a:gd name="T6" fmla="*/ 0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3" y="2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8" name="Freeform 514"/>
              <p:cNvSpPr>
                <a:spLocks noEditPoints="1"/>
              </p:cNvSpPr>
              <p:nvPr/>
            </p:nvSpPr>
            <p:spPr bwMode="auto">
              <a:xfrm>
                <a:off x="4633" y="1703"/>
                <a:ext cx="9" cy="9"/>
              </a:xfrm>
              <a:custGeom>
                <a:avLst/>
                <a:gdLst>
                  <a:gd name="T0" fmla="*/ 1 w 4"/>
                  <a:gd name="T1" fmla="*/ 4 h 4"/>
                  <a:gd name="T2" fmla="*/ 1 w 4"/>
                  <a:gd name="T3" fmla="*/ 4 h 4"/>
                  <a:gd name="T4" fmla="*/ 0 w 4"/>
                  <a:gd name="T5" fmla="*/ 4 h 4"/>
                  <a:gd name="T6" fmla="*/ 0 w 4"/>
                  <a:gd name="T7" fmla="*/ 4 h 4"/>
                  <a:gd name="T8" fmla="*/ 0 w 4"/>
                  <a:gd name="T9" fmla="*/ 3 h 4"/>
                  <a:gd name="T10" fmla="*/ 1 w 4"/>
                  <a:gd name="T11" fmla="*/ 2 h 4"/>
                  <a:gd name="T12" fmla="*/ 2 w 4"/>
                  <a:gd name="T13" fmla="*/ 1 h 4"/>
                  <a:gd name="T14" fmla="*/ 2 w 4"/>
                  <a:gd name="T15" fmla="*/ 1 h 4"/>
                  <a:gd name="T16" fmla="*/ 3 w 4"/>
                  <a:gd name="T17" fmla="*/ 0 h 4"/>
                  <a:gd name="T18" fmla="*/ 3 w 4"/>
                  <a:gd name="T19" fmla="*/ 1 h 4"/>
                  <a:gd name="T20" fmla="*/ 4 w 4"/>
                  <a:gd name="T21" fmla="*/ 3 h 4"/>
                  <a:gd name="T22" fmla="*/ 1 w 4"/>
                  <a:gd name="T23" fmla="*/ 4 h 4"/>
                  <a:gd name="T24" fmla="*/ 3 w 4"/>
                  <a:gd name="T25" fmla="*/ 2 h 4"/>
                  <a:gd name="T26" fmla="*/ 2 w 4"/>
                  <a:gd name="T27" fmla="*/ 3 h 4"/>
                  <a:gd name="T28" fmla="*/ 2 w 4"/>
                  <a:gd name="T29" fmla="*/ 3 h 4"/>
                  <a:gd name="T30" fmla="*/ 3 w 4"/>
                  <a:gd name="T31" fmla="*/ 2 h 4"/>
                  <a:gd name="T32" fmla="*/ 3 w 4"/>
                  <a:gd name="T3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4"/>
                      <a:pt x="2" y="4"/>
                      <a:pt x="1" y="4"/>
                    </a:cubicBezTo>
                    <a:close/>
                    <a:moveTo>
                      <a:pt x="3" y="2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59" name="Freeform 515"/>
              <p:cNvSpPr/>
              <p:nvPr/>
            </p:nvSpPr>
            <p:spPr bwMode="auto">
              <a:xfrm>
                <a:off x="4628" y="1705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0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0" name="Freeform 516"/>
              <p:cNvSpPr/>
              <p:nvPr/>
            </p:nvSpPr>
            <p:spPr bwMode="auto">
              <a:xfrm>
                <a:off x="4626" y="1705"/>
                <a:ext cx="11" cy="5"/>
              </a:xfrm>
              <a:custGeom>
                <a:avLst/>
                <a:gdLst>
                  <a:gd name="T0" fmla="*/ 2 w 5"/>
                  <a:gd name="T1" fmla="*/ 2 h 2"/>
                  <a:gd name="T2" fmla="*/ 0 w 5"/>
                  <a:gd name="T3" fmla="*/ 1 h 2"/>
                  <a:gd name="T4" fmla="*/ 0 w 5"/>
                  <a:gd name="T5" fmla="*/ 1 h 2"/>
                  <a:gd name="T6" fmla="*/ 0 w 5"/>
                  <a:gd name="T7" fmla="*/ 0 h 2"/>
                  <a:gd name="T8" fmla="*/ 1 w 5"/>
                  <a:gd name="T9" fmla="*/ 0 h 2"/>
                  <a:gd name="T10" fmla="*/ 1 w 5"/>
                  <a:gd name="T11" fmla="*/ 0 h 2"/>
                  <a:gd name="T12" fmla="*/ 2 w 5"/>
                  <a:gd name="T13" fmla="*/ 0 h 2"/>
                  <a:gd name="T14" fmla="*/ 4 w 5"/>
                  <a:gd name="T15" fmla="*/ 0 h 2"/>
                  <a:gd name="T16" fmla="*/ 5 w 5"/>
                  <a:gd name="T17" fmla="*/ 1 h 2"/>
                  <a:gd name="T18" fmla="*/ 4 w 5"/>
                  <a:gd name="T19" fmla="*/ 1 h 2"/>
                  <a:gd name="T20" fmla="*/ 2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2" y="2"/>
                    </a:moveTo>
                    <a:cubicBezTo>
                      <a:pt x="2" y="2"/>
                      <a:pt x="1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1" name="Freeform 517"/>
              <p:cNvSpPr/>
              <p:nvPr/>
            </p:nvSpPr>
            <p:spPr bwMode="auto">
              <a:xfrm>
                <a:off x="4647" y="1657"/>
                <a:ext cx="24" cy="15"/>
              </a:xfrm>
              <a:custGeom>
                <a:avLst/>
                <a:gdLst>
                  <a:gd name="T0" fmla="*/ 4 w 10"/>
                  <a:gd name="T1" fmla="*/ 0 h 6"/>
                  <a:gd name="T2" fmla="*/ 10 w 10"/>
                  <a:gd name="T3" fmla="*/ 6 h 6"/>
                  <a:gd name="T4" fmla="*/ 0 w 10"/>
                  <a:gd name="T5" fmla="*/ 4 h 6"/>
                  <a:gd name="T6" fmla="*/ 4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cubicBezTo>
                      <a:pt x="8" y="1"/>
                      <a:pt x="9" y="3"/>
                      <a:pt x="10" y="6"/>
                    </a:cubicBezTo>
                    <a:cubicBezTo>
                      <a:pt x="7" y="6"/>
                      <a:pt x="1" y="6"/>
                      <a:pt x="0" y="4"/>
                    </a:cubicBezTo>
                    <a:cubicBezTo>
                      <a:pt x="3" y="4"/>
                      <a:pt x="1" y="0"/>
                      <a:pt x="4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2" name="Freeform 518"/>
              <p:cNvSpPr>
                <a:spLocks noEditPoints="1"/>
              </p:cNvSpPr>
              <p:nvPr/>
            </p:nvSpPr>
            <p:spPr bwMode="auto">
              <a:xfrm>
                <a:off x="4642" y="1655"/>
                <a:ext cx="31" cy="19"/>
              </a:xfrm>
              <a:custGeom>
                <a:avLst/>
                <a:gdLst>
                  <a:gd name="T0" fmla="*/ 13 w 13"/>
                  <a:gd name="T1" fmla="*/ 8 h 8"/>
                  <a:gd name="T2" fmla="*/ 12 w 13"/>
                  <a:gd name="T3" fmla="*/ 8 h 8"/>
                  <a:gd name="T4" fmla="*/ 9 w 13"/>
                  <a:gd name="T5" fmla="*/ 8 h 8"/>
                  <a:gd name="T6" fmla="*/ 1 w 13"/>
                  <a:gd name="T7" fmla="*/ 6 h 8"/>
                  <a:gd name="T8" fmla="*/ 0 w 13"/>
                  <a:gd name="T9" fmla="*/ 5 h 8"/>
                  <a:gd name="T10" fmla="*/ 2 w 13"/>
                  <a:gd name="T11" fmla="*/ 5 h 8"/>
                  <a:gd name="T12" fmla="*/ 2 w 13"/>
                  <a:gd name="T13" fmla="*/ 5 h 8"/>
                  <a:gd name="T14" fmla="*/ 3 w 13"/>
                  <a:gd name="T15" fmla="*/ 3 h 8"/>
                  <a:gd name="T16" fmla="*/ 6 w 13"/>
                  <a:gd name="T17" fmla="*/ 1 h 8"/>
                  <a:gd name="T18" fmla="*/ 12 w 13"/>
                  <a:gd name="T19" fmla="*/ 7 h 8"/>
                  <a:gd name="T20" fmla="*/ 13 w 13"/>
                  <a:gd name="T21" fmla="*/ 8 h 8"/>
                  <a:gd name="T22" fmla="*/ 3 w 13"/>
                  <a:gd name="T23" fmla="*/ 6 h 8"/>
                  <a:gd name="T24" fmla="*/ 9 w 13"/>
                  <a:gd name="T25" fmla="*/ 7 h 8"/>
                  <a:gd name="T26" fmla="*/ 11 w 13"/>
                  <a:gd name="T27" fmla="*/ 7 h 8"/>
                  <a:gd name="T28" fmla="*/ 6 w 13"/>
                  <a:gd name="T29" fmla="*/ 2 h 8"/>
                  <a:gd name="T30" fmla="*/ 6 w 13"/>
                  <a:gd name="T31" fmla="*/ 2 h 8"/>
                  <a:gd name="T32" fmla="*/ 5 w 13"/>
                  <a:gd name="T33" fmla="*/ 3 h 8"/>
                  <a:gd name="T34" fmla="*/ 3 w 13"/>
                  <a:gd name="T3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8">
                    <a:moveTo>
                      <a:pt x="13" y="8"/>
                    </a:move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0" y="8"/>
                      <a:pt x="9" y="8"/>
                    </a:cubicBezTo>
                    <a:cubicBezTo>
                      <a:pt x="6" y="8"/>
                      <a:pt x="2" y="8"/>
                      <a:pt x="1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4" y="2"/>
                      <a:pt x="4" y="0"/>
                      <a:pt x="6" y="1"/>
                    </a:cubicBezTo>
                    <a:cubicBezTo>
                      <a:pt x="10" y="1"/>
                      <a:pt x="12" y="3"/>
                      <a:pt x="12" y="7"/>
                    </a:cubicBezTo>
                    <a:lnTo>
                      <a:pt x="13" y="8"/>
                    </a:lnTo>
                    <a:close/>
                    <a:moveTo>
                      <a:pt x="3" y="6"/>
                    </a:moveTo>
                    <a:cubicBezTo>
                      <a:pt x="5" y="6"/>
                      <a:pt x="7" y="7"/>
                      <a:pt x="9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4"/>
                      <a:pt x="9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4" y="4"/>
                      <a:pt x="4" y="5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3" name="Freeform 519"/>
              <p:cNvSpPr/>
              <p:nvPr/>
            </p:nvSpPr>
            <p:spPr bwMode="auto">
              <a:xfrm>
                <a:off x="4647" y="1648"/>
                <a:ext cx="7" cy="9"/>
              </a:xfrm>
              <a:custGeom>
                <a:avLst/>
                <a:gdLst>
                  <a:gd name="T0" fmla="*/ 3 w 3"/>
                  <a:gd name="T1" fmla="*/ 2 h 4"/>
                  <a:gd name="T2" fmla="*/ 2 w 3"/>
                  <a:gd name="T3" fmla="*/ 0 h 4"/>
                  <a:gd name="T4" fmla="*/ 2 w 3"/>
                  <a:gd name="T5" fmla="*/ 4 h 4"/>
                  <a:gd name="T6" fmla="*/ 3 w 3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ubicBezTo>
                      <a:pt x="2" y="3"/>
                      <a:pt x="3" y="3"/>
                      <a:pt x="3" y="2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4" name="Freeform 520"/>
              <p:cNvSpPr>
                <a:spLocks noEditPoints="1"/>
              </p:cNvSpPr>
              <p:nvPr/>
            </p:nvSpPr>
            <p:spPr bwMode="auto">
              <a:xfrm>
                <a:off x="4647" y="1645"/>
                <a:ext cx="9" cy="15"/>
              </a:xfrm>
              <a:custGeom>
                <a:avLst/>
                <a:gdLst>
                  <a:gd name="T0" fmla="*/ 2 w 4"/>
                  <a:gd name="T1" fmla="*/ 6 h 6"/>
                  <a:gd name="T2" fmla="*/ 1 w 4"/>
                  <a:gd name="T3" fmla="*/ 6 h 6"/>
                  <a:gd name="T4" fmla="*/ 0 w 4"/>
                  <a:gd name="T5" fmla="*/ 3 h 6"/>
                  <a:gd name="T6" fmla="*/ 1 w 4"/>
                  <a:gd name="T7" fmla="*/ 1 h 6"/>
                  <a:gd name="T8" fmla="*/ 2 w 4"/>
                  <a:gd name="T9" fmla="*/ 0 h 6"/>
                  <a:gd name="T10" fmla="*/ 2 w 4"/>
                  <a:gd name="T11" fmla="*/ 1 h 6"/>
                  <a:gd name="T12" fmla="*/ 3 w 4"/>
                  <a:gd name="T13" fmla="*/ 1 h 6"/>
                  <a:gd name="T14" fmla="*/ 4 w 4"/>
                  <a:gd name="T15" fmla="*/ 2 h 6"/>
                  <a:gd name="T16" fmla="*/ 4 w 4"/>
                  <a:gd name="T17" fmla="*/ 3 h 6"/>
                  <a:gd name="T18" fmla="*/ 2 w 4"/>
                  <a:gd name="T19" fmla="*/ 6 h 6"/>
                  <a:gd name="T20" fmla="*/ 2 w 4"/>
                  <a:gd name="T21" fmla="*/ 2 h 6"/>
                  <a:gd name="T22" fmla="*/ 1 w 4"/>
                  <a:gd name="T23" fmla="*/ 3 h 6"/>
                  <a:gd name="T24" fmla="*/ 2 w 4"/>
                  <a:gd name="T25" fmla="*/ 4 h 6"/>
                  <a:gd name="T26" fmla="*/ 2 w 4"/>
                  <a:gd name="T27" fmla="*/ 3 h 6"/>
                  <a:gd name="T28" fmla="*/ 2 w 4"/>
                  <a:gd name="T2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" h="6"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lnTo>
                      <a:pt x="2" y="6"/>
                    </a:lnTo>
                    <a:close/>
                    <a:moveTo>
                      <a:pt x="2" y="2"/>
                    </a:moveTo>
                    <a:cubicBezTo>
                      <a:pt x="2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5" name="Freeform 521"/>
              <p:cNvSpPr/>
              <p:nvPr/>
            </p:nvSpPr>
            <p:spPr bwMode="auto">
              <a:xfrm>
                <a:off x="4687" y="1617"/>
                <a:ext cx="31" cy="24"/>
              </a:xfrm>
              <a:custGeom>
                <a:avLst/>
                <a:gdLst>
                  <a:gd name="T0" fmla="*/ 0 w 13"/>
                  <a:gd name="T1" fmla="*/ 0 h 10"/>
                  <a:gd name="T2" fmla="*/ 6 w 13"/>
                  <a:gd name="T3" fmla="*/ 2 h 10"/>
                  <a:gd name="T4" fmla="*/ 5 w 13"/>
                  <a:gd name="T5" fmla="*/ 4 h 10"/>
                  <a:gd name="T6" fmla="*/ 13 w 13"/>
                  <a:gd name="T7" fmla="*/ 5 h 10"/>
                  <a:gd name="T8" fmla="*/ 7 w 13"/>
                  <a:gd name="T9" fmla="*/ 8 h 10"/>
                  <a:gd name="T10" fmla="*/ 0 w 13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cubicBezTo>
                      <a:pt x="2" y="1"/>
                      <a:pt x="4" y="2"/>
                      <a:pt x="6" y="2"/>
                    </a:cubicBezTo>
                    <a:cubicBezTo>
                      <a:pt x="6" y="3"/>
                      <a:pt x="6" y="3"/>
                      <a:pt x="5" y="4"/>
                    </a:cubicBezTo>
                    <a:cubicBezTo>
                      <a:pt x="8" y="4"/>
                      <a:pt x="10" y="5"/>
                      <a:pt x="13" y="5"/>
                    </a:cubicBezTo>
                    <a:cubicBezTo>
                      <a:pt x="12" y="8"/>
                      <a:pt x="10" y="10"/>
                      <a:pt x="7" y="8"/>
                    </a:cubicBezTo>
                    <a:cubicBezTo>
                      <a:pt x="2" y="6"/>
                      <a:pt x="2" y="5"/>
                      <a:pt x="0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6" name="Freeform 522"/>
              <p:cNvSpPr>
                <a:spLocks noEditPoints="1"/>
              </p:cNvSpPr>
              <p:nvPr/>
            </p:nvSpPr>
            <p:spPr bwMode="auto">
              <a:xfrm>
                <a:off x="4685" y="1615"/>
                <a:ext cx="35" cy="23"/>
              </a:xfrm>
              <a:custGeom>
                <a:avLst/>
                <a:gdLst>
                  <a:gd name="T0" fmla="*/ 10 w 15"/>
                  <a:gd name="T1" fmla="*/ 10 h 10"/>
                  <a:gd name="T2" fmla="*/ 7 w 15"/>
                  <a:gd name="T3" fmla="*/ 10 h 10"/>
                  <a:gd name="T4" fmla="*/ 1 w 15"/>
                  <a:gd name="T5" fmla="*/ 2 h 10"/>
                  <a:gd name="T6" fmla="*/ 0 w 15"/>
                  <a:gd name="T7" fmla="*/ 0 h 10"/>
                  <a:gd name="T8" fmla="*/ 1 w 15"/>
                  <a:gd name="T9" fmla="*/ 1 h 10"/>
                  <a:gd name="T10" fmla="*/ 7 w 15"/>
                  <a:gd name="T11" fmla="*/ 3 h 10"/>
                  <a:gd name="T12" fmla="*/ 9 w 15"/>
                  <a:gd name="T13" fmla="*/ 3 h 10"/>
                  <a:gd name="T14" fmla="*/ 8 w 15"/>
                  <a:gd name="T15" fmla="*/ 4 h 10"/>
                  <a:gd name="T16" fmla="*/ 7 w 15"/>
                  <a:gd name="T17" fmla="*/ 4 h 10"/>
                  <a:gd name="T18" fmla="*/ 15 w 15"/>
                  <a:gd name="T19" fmla="*/ 6 h 10"/>
                  <a:gd name="T20" fmla="*/ 15 w 15"/>
                  <a:gd name="T21" fmla="*/ 6 h 10"/>
                  <a:gd name="T22" fmla="*/ 10 w 15"/>
                  <a:gd name="T23" fmla="*/ 10 h 10"/>
                  <a:gd name="T24" fmla="*/ 2 w 15"/>
                  <a:gd name="T25" fmla="*/ 2 h 10"/>
                  <a:gd name="T26" fmla="*/ 8 w 15"/>
                  <a:gd name="T27" fmla="*/ 8 h 10"/>
                  <a:gd name="T28" fmla="*/ 10 w 15"/>
                  <a:gd name="T29" fmla="*/ 9 h 10"/>
                  <a:gd name="T30" fmla="*/ 13 w 15"/>
                  <a:gd name="T31" fmla="*/ 7 h 10"/>
                  <a:gd name="T32" fmla="*/ 5 w 15"/>
                  <a:gd name="T33" fmla="*/ 5 h 10"/>
                  <a:gd name="T34" fmla="*/ 6 w 15"/>
                  <a:gd name="T35" fmla="*/ 4 h 10"/>
                  <a:gd name="T36" fmla="*/ 6 w 15"/>
                  <a:gd name="T37" fmla="*/ 4 h 10"/>
                  <a:gd name="T38" fmla="*/ 2 w 15"/>
                  <a:gd name="T3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" h="10">
                    <a:moveTo>
                      <a:pt x="10" y="10"/>
                    </a:moveTo>
                    <a:cubicBezTo>
                      <a:pt x="9" y="10"/>
                      <a:pt x="8" y="10"/>
                      <a:pt x="7" y="10"/>
                    </a:cubicBezTo>
                    <a:cubicBezTo>
                      <a:pt x="3" y="7"/>
                      <a:pt x="2" y="6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5" y="2"/>
                      <a:pt x="7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7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3" y="9"/>
                      <a:pt x="12" y="10"/>
                      <a:pt x="10" y="10"/>
                    </a:cubicBezTo>
                    <a:close/>
                    <a:moveTo>
                      <a:pt x="2" y="2"/>
                    </a:moveTo>
                    <a:cubicBezTo>
                      <a:pt x="4" y="6"/>
                      <a:pt x="4" y="6"/>
                      <a:pt x="8" y="8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11" y="9"/>
                      <a:pt x="12" y="8"/>
                      <a:pt x="13" y="7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4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7" name="Freeform 523"/>
              <p:cNvSpPr/>
              <p:nvPr/>
            </p:nvSpPr>
            <p:spPr bwMode="auto">
              <a:xfrm>
                <a:off x="4656" y="1603"/>
                <a:ext cx="26" cy="28"/>
              </a:xfrm>
              <a:custGeom>
                <a:avLst/>
                <a:gdLst>
                  <a:gd name="T0" fmla="*/ 0 w 11"/>
                  <a:gd name="T1" fmla="*/ 0 h 12"/>
                  <a:gd name="T2" fmla="*/ 11 w 11"/>
                  <a:gd name="T3" fmla="*/ 7 h 12"/>
                  <a:gd name="T4" fmla="*/ 9 w 11"/>
                  <a:gd name="T5" fmla="*/ 10 h 12"/>
                  <a:gd name="T6" fmla="*/ 4 w 11"/>
                  <a:gd name="T7" fmla="*/ 10 h 12"/>
                  <a:gd name="T8" fmla="*/ 4 w 11"/>
                  <a:gd name="T9" fmla="*/ 4 h 12"/>
                  <a:gd name="T10" fmla="*/ 0 w 11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0" y="0"/>
                    </a:moveTo>
                    <a:cubicBezTo>
                      <a:pt x="4" y="2"/>
                      <a:pt x="7" y="5"/>
                      <a:pt x="11" y="7"/>
                    </a:cubicBezTo>
                    <a:cubicBezTo>
                      <a:pt x="8" y="7"/>
                      <a:pt x="10" y="9"/>
                      <a:pt x="9" y="10"/>
                    </a:cubicBezTo>
                    <a:cubicBezTo>
                      <a:pt x="8" y="12"/>
                      <a:pt x="5" y="12"/>
                      <a:pt x="4" y="10"/>
                    </a:cubicBezTo>
                    <a:cubicBezTo>
                      <a:pt x="2" y="8"/>
                      <a:pt x="3" y="7"/>
                      <a:pt x="4" y="4"/>
                    </a:cubicBezTo>
                    <a:cubicBezTo>
                      <a:pt x="4" y="3"/>
                      <a:pt x="1" y="1"/>
                      <a:pt x="0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8" name="Freeform 524"/>
              <p:cNvSpPr>
                <a:spLocks noEditPoints="1"/>
              </p:cNvSpPr>
              <p:nvPr/>
            </p:nvSpPr>
            <p:spPr bwMode="auto">
              <a:xfrm>
                <a:off x="4647" y="1596"/>
                <a:ext cx="40" cy="35"/>
              </a:xfrm>
              <a:custGeom>
                <a:avLst/>
                <a:gdLst>
                  <a:gd name="T0" fmla="*/ 10 w 17"/>
                  <a:gd name="T1" fmla="*/ 15 h 15"/>
                  <a:gd name="T2" fmla="*/ 7 w 17"/>
                  <a:gd name="T3" fmla="*/ 14 h 15"/>
                  <a:gd name="T4" fmla="*/ 7 w 17"/>
                  <a:gd name="T5" fmla="*/ 8 h 15"/>
                  <a:gd name="T6" fmla="*/ 7 w 17"/>
                  <a:gd name="T7" fmla="*/ 7 h 15"/>
                  <a:gd name="T8" fmla="*/ 4 w 17"/>
                  <a:gd name="T9" fmla="*/ 4 h 15"/>
                  <a:gd name="T10" fmla="*/ 4 w 17"/>
                  <a:gd name="T11" fmla="*/ 3 h 15"/>
                  <a:gd name="T12" fmla="*/ 0 w 17"/>
                  <a:gd name="T13" fmla="*/ 0 h 15"/>
                  <a:gd name="T14" fmla="*/ 17 w 17"/>
                  <a:gd name="T15" fmla="*/ 11 h 15"/>
                  <a:gd name="T16" fmla="*/ 15 w 17"/>
                  <a:gd name="T17" fmla="*/ 11 h 15"/>
                  <a:gd name="T18" fmla="*/ 14 w 17"/>
                  <a:gd name="T19" fmla="*/ 12 h 15"/>
                  <a:gd name="T20" fmla="*/ 13 w 17"/>
                  <a:gd name="T21" fmla="*/ 14 h 15"/>
                  <a:gd name="T22" fmla="*/ 10 w 17"/>
                  <a:gd name="T23" fmla="*/ 15 h 15"/>
                  <a:gd name="T24" fmla="*/ 8 w 17"/>
                  <a:gd name="T25" fmla="*/ 6 h 15"/>
                  <a:gd name="T26" fmla="*/ 8 w 17"/>
                  <a:gd name="T27" fmla="*/ 7 h 15"/>
                  <a:gd name="T28" fmla="*/ 8 w 17"/>
                  <a:gd name="T29" fmla="*/ 8 h 15"/>
                  <a:gd name="T30" fmla="*/ 9 w 17"/>
                  <a:gd name="T31" fmla="*/ 13 h 15"/>
                  <a:gd name="T32" fmla="*/ 10 w 17"/>
                  <a:gd name="T33" fmla="*/ 14 h 15"/>
                  <a:gd name="T34" fmla="*/ 12 w 17"/>
                  <a:gd name="T35" fmla="*/ 13 h 15"/>
                  <a:gd name="T36" fmla="*/ 12 w 17"/>
                  <a:gd name="T37" fmla="*/ 12 h 15"/>
                  <a:gd name="T38" fmla="*/ 13 w 17"/>
                  <a:gd name="T39" fmla="*/ 10 h 15"/>
                  <a:gd name="T40" fmla="*/ 8 w 17"/>
                  <a:gd name="T41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5">
                    <a:moveTo>
                      <a:pt x="10" y="15"/>
                    </a:moveTo>
                    <a:cubicBezTo>
                      <a:pt x="9" y="15"/>
                      <a:pt x="8" y="15"/>
                      <a:pt x="7" y="14"/>
                    </a:cubicBezTo>
                    <a:cubicBezTo>
                      <a:pt x="6" y="11"/>
                      <a:pt x="6" y="10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5" y="5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4" y="11"/>
                      <a:pt x="14" y="12"/>
                    </a:cubicBezTo>
                    <a:cubicBezTo>
                      <a:pt x="14" y="12"/>
                      <a:pt x="14" y="13"/>
                      <a:pt x="13" y="14"/>
                    </a:cubicBezTo>
                    <a:cubicBezTo>
                      <a:pt x="13" y="15"/>
                      <a:pt x="11" y="15"/>
                      <a:pt x="10" y="15"/>
                    </a:cubicBezTo>
                    <a:close/>
                    <a:moveTo>
                      <a:pt x="8" y="6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1"/>
                      <a:pt x="9" y="13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1" y="14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11"/>
                      <a:pt x="12" y="10"/>
                      <a:pt x="13" y="10"/>
                    </a:cubicBez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69" name="Freeform 525"/>
              <p:cNvSpPr/>
              <p:nvPr/>
            </p:nvSpPr>
            <p:spPr bwMode="auto">
              <a:xfrm>
                <a:off x="4628" y="1600"/>
                <a:ext cx="40" cy="38"/>
              </a:xfrm>
              <a:custGeom>
                <a:avLst/>
                <a:gdLst>
                  <a:gd name="T0" fmla="*/ 8 w 17"/>
                  <a:gd name="T1" fmla="*/ 4 h 16"/>
                  <a:gd name="T2" fmla="*/ 9 w 17"/>
                  <a:gd name="T3" fmla="*/ 7 h 16"/>
                  <a:gd name="T4" fmla="*/ 11 w 17"/>
                  <a:gd name="T5" fmla="*/ 2 h 16"/>
                  <a:gd name="T6" fmla="*/ 14 w 17"/>
                  <a:gd name="T7" fmla="*/ 8 h 16"/>
                  <a:gd name="T8" fmla="*/ 17 w 17"/>
                  <a:gd name="T9" fmla="*/ 14 h 16"/>
                  <a:gd name="T10" fmla="*/ 13 w 17"/>
                  <a:gd name="T11" fmla="*/ 12 h 16"/>
                  <a:gd name="T12" fmla="*/ 8 w 17"/>
                  <a:gd name="T13" fmla="*/ 15 h 16"/>
                  <a:gd name="T14" fmla="*/ 8 w 17"/>
                  <a:gd name="T15" fmla="*/ 13 h 16"/>
                  <a:gd name="T16" fmla="*/ 7 w 17"/>
                  <a:gd name="T17" fmla="*/ 14 h 16"/>
                  <a:gd name="T18" fmla="*/ 7 w 17"/>
                  <a:gd name="T19" fmla="*/ 14 h 16"/>
                  <a:gd name="T20" fmla="*/ 6 w 17"/>
                  <a:gd name="T21" fmla="*/ 16 h 16"/>
                  <a:gd name="T22" fmla="*/ 0 w 17"/>
                  <a:gd name="T23" fmla="*/ 10 h 16"/>
                  <a:gd name="T24" fmla="*/ 1 w 17"/>
                  <a:gd name="T25" fmla="*/ 9 h 16"/>
                  <a:gd name="T26" fmla="*/ 0 w 17"/>
                  <a:gd name="T27" fmla="*/ 7 h 16"/>
                  <a:gd name="T28" fmla="*/ 2 w 17"/>
                  <a:gd name="T29" fmla="*/ 4 h 16"/>
                  <a:gd name="T30" fmla="*/ 6 w 17"/>
                  <a:gd name="T31" fmla="*/ 0 h 16"/>
                  <a:gd name="T32" fmla="*/ 8 w 17"/>
                  <a:gd name="T3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6">
                    <a:moveTo>
                      <a:pt x="8" y="4"/>
                    </a:moveTo>
                    <a:cubicBezTo>
                      <a:pt x="10" y="4"/>
                      <a:pt x="10" y="5"/>
                      <a:pt x="9" y="7"/>
                    </a:cubicBezTo>
                    <a:cubicBezTo>
                      <a:pt x="12" y="8"/>
                      <a:pt x="11" y="4"/>
                      <a:pt x="11" y="2"/>
                    </a:cubicBezTo>
                    <a:cubicBezTo>
                      <a:pt x="14" y="2"/>
                      <a:pt x="15" y="5"/>
                      <a:pt x="14" y="8"/>
                    </a:cubicBezTo>
                    <a:cubicBezTo>
                      <a:pt x="14" y="11"/>
                      <a:pt x="15" y="12"/>
                      <a:pt x="17" y="14"/>
                    </a:cubicBezTo>
                    <a:cubicBezTo>
                      <a:pt x="14" y="15"/>
                      <a:pt x="15" y="15"/>
                      <a:pt x="13" y="12"/>
                    </a:cubicBezTo>
                    <a:cubicBezTo>
                      <a:pt x="12" y="13"/>
                      <a:pt x="9" y="16"/>
                      <a:pt x="8" y="15"/>
                    </a:cubicBezTo>
                    <a:cubicBezTo>
                      <a:pt x="9" y="14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3" y="15"/>
                      <a:pt x="2" y="13"/>
                      <a:pt x="0" y="10"/>
                    </a:cubicBezTo>
                    <a:cubicBezTo>
                      <a:pt x="0" y="10"/>
                      <a:pt x="1" y="9"/>
                      <a:pt x="1" y="9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6"/>
                      <a:pt x="2" y="6"/>
                      <a:pt x="2" y="4"/>
                    </a:cubicBezTo>
                    <a:cubicBezTo>
                      <a:pt x="1" y="2"/>
                      <a:pt x="4" y="1"/>
                      <a:pt x="6" y="0"/>
                    </a:cubicBezTo>
                    <a:cubicBezTo>
                      <a:pt x="6" y="2"/>
                      <a:pt x="7" y="3"/>
                      <a:pt x="8" y="4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0" name="Freeform 526"/>
              <p:cNvSpPr>
                <a:spLocks noEditPoints="1"/>
              </p:cNvSpPr>
              <p:nvPr/>
            </p:nvSpPr>
            <p:spPr bwMode="auto">
              <a:xfrm>
                <a:off x="4623" y="1598"/>
                <a:ext cx="48" cy="43"/>
              </a:xfrm>
              <a:custGeom>
                <a:avLst/>
                <a:gdLst>
                  <a:gd name="T0" fmla="*/ 8 w 20"/>
                  <a:gd name="T1" fmla="*/ 18 h 18"/>
                  <a:gd name="T2" fmla="*/ 0 w 20"/>
                  <a:gd name="T3" fmla="*/ 10 h 18"/>
                  <a:gd name="T4" fmla="*/ 2 w 20"/>
                  <a:gd name="T5" fmla="*/ 10 h 18"/>
                  <a:gd name="T6" fmla="*/ 2 w 20"/>
                  <a:gd name="T7" fmla="*/ 6 h 18"/>
                  <a:gd name="T8" fmla="*/ 6 w 20"/>
                  <a:gd name="T9" fmla="*/ 1 h 18"/>
                  <a:gd name="T10" fmla="*/ 8 w 20"/>
                  <a:gd name="T11" fmla="*/ 0 h 18"/>
                  <a:gd name="T12" fmla="*/ 11 w 20"/>
                  <a:gd name="T13" fmla="*/ 5 h 18"/>
                  <a:gd name="T14" fmla="*/ 12 w 20"/>
                  <a:gd name="T15" fmla="*/ 7 h 18"/>
                  <a:gd name="T16" fmla="*/ 12 w 20"/>
                  <a:gd name="T17" fmla="*/ 3 h 18"/>
                  <a:gd name="T18" fmla="*/ 16 w 20"/>
                  <a:gd name="T19" fmla="*/ 4 h 18"/>
                  <a:gd name="T20" fmla="*/ 19 w 20"/>
                  <a:gd name="T21" fmla="*/ 14 h 18"/>
                  <a:gd name="T22" fmla="*/ 19 w 20"/>
                  <a:gd name="T23" fmla="*/ 16 h 18"/>
                  <a:gd name="T24" fmla="*/ 14 w 20"/>
                  <a:gd name="T25" fmla="*/ 15 h 18"/>
                  <a:gd name="T26" fmla="*/ 9 w 20"/>
                  <a:gd name="T27" fmla="*/ 17 h 18"/>
                  <a:gd name="T28" fmla="*/ 3 w 20"/>
                  <a:gd name="T29" fmla="*/ 11 h 18"/>
                  <a:gd name="T30" fmla="*/ 8 w 20"/>
                  <a:gd name="T31" fmla="*/ 16 h 18"/>
                  <a:gd name="T32" fmla="*/ 8 w 20"/>
                  <a:gd name="T33" fmla="*/ 16 h 18"/>
                  <a:gd name="T34" fmla="*/ 9 w 20"/>
                  <a:gd name="T35" fmla="*/ 13 h 18"/>
                  <a:gd name="T36" fmla="*/ 10 w 20"/>
                  <a:gd name="T37" fmla="*/ 13 h 18"/>
                  <a:gd name="T38" fmla="*/ 14 w 20"/>
                  <a:gd name="T39" fmla="*/ 14 h 18"/>
                  <a:gd name="T40" fmla="*/ 15 w 20"/>
                  <a:gd name="T41" fmla="*/ 12 h 18"/>
                  <a:gd name="T42" fmla="*/ 17 w 20"/>
                  <a:gd name="T43" fmla="*/ 15 h 18"/>
                  <a:gd name="T44" fmla="*/ 16 w 20"/>
                  <a:gd name="T45" fmla="*/ 9 h 18"/>
                  <a:gd name="T46" fmla="*/ 13 w 20"/>
                  <a:gd name="T47" fmla="*/ 4 h 18"/>
                  <a:gd name="T48" fmla="*/ 12 w 20"/>
                  <a:gd name="T49" fmla="*/ 9 h 18"/>
                  <a:gd name="T50" fmla="*/ 11 w 20"/>
                  <a:gd name="T51" fmla="*/ 8 h 18"/>
                  <a:gd name="T52" fmla="*/ 11 w 20"/>
                  <a:gd name="T53" fmla="*/ 8 h 18"/>
                  <a:gd name="T54" fmla="*/ 10 w 20"/>
                  <a:gd name="T55" fmla="*/ 6 h 18"/>
                  <a:gd name="T56" fmla="*/ 10 w 20"/>
                  <a:gd name="T57" fmla="*/ 6 h 18"/>
                  <a:gd name="T58" fmla="*/ 7 w 20"/>
                  <a:gd name="T59" fmla="*/ 2 h 18"/>
                  <a:gd name="T60" fmla="*/ 4 w 20"/>
                  <a:gd name="T61" fmla="*/ 5 h 18"/>
                  <a:gd name="T62" fmla="*/ 3 w 20"/>
                  <a:gd name="T63" fmla="*/ 8 h 18"/>
                  <a:gd name="T64" fmla="*/ 4 w 20"/>
                  <a:gd name="T65" fmla="*/ 10 h 18"/>
                  <a:gd name="T66" fmla="*/ 3 w 20"/>
                  <a:gd name="T67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0" h="18">
                    <a:moveTo>
                      <a:pt x="9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4" y="17"/>
                      <a:pt x="4" y="15"/>
                      <a:pt x="2" y="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1" y="7"/>
                      <a:pt x="2" y="7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3"/>
                      <a:pt x="4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3"/>
                      <a:pt x="10" y="4"/>
                      <a:pt x="11" y="5"/>
                    </a:cubicBezTo>
                    <a:cubicBezTo>
                      <a:pt x="11" y="5"/>
                      <a:pt x="12" y="5"/>
                      <a:pt x="12" y="5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2" y="5"/>
                      <a:pt x="12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2"/>
                      <a:pt x="15" y="3"/>
                      <a:pt x="16" y="4"/>
                    </a:cubicBezTo>
                    <a:cubicBezTo>
                      <a:pt x="17" y="5"/>
                      <a:pt x="17" y="7"/>
                      <a:pt x="17" y="9"/>
                    </a:cubicBezTo>
                    <a:cubicBezTo>
                      <a:pt x="16" y="11"/>
                      <a:pt x="17" y="12"/>
                      <a:pt x="19" y="14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6" y="17"/>
                      <a:pt x="16" y="16"/>
                      <a:pt x="15" y="14"/>
                    </a:cubicBezTo>
                    <a:cubicBezTo>
                      <a:pt x="15" y="14"/>
                      <a:pt x="15" y="15"/>
                      <a:pt x="14" y="15"/>
                    </a:cubicBezTo>
                    <a:cubicBezTo>
                      <a:pt x="13" y="16"/>
                      <a:pt x="11" y="17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lnTo>
                      <a:pt x="9" y="18"/>
                    </a:lnTo>
                    <a:close/>
                    <a:moveTo>
                      <a:pt x="3" y="11"/>
                    </a:moveTo>
                    <a:cubicBezTo>
                      <a:pt x="3" y="11"/>
                      <a:pt x="3" y="11"/>
                      <a:pt x="3" y="11"/>
                    </a:cubicBezTo>
                    <a:cubicBezTo>
                      <a:pt x="4" y="14"/>
                      <a:pt x="5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5"/>
                      <a:pt x="11" y="15"/>
                    </a:cubicBezTo>
                    <a:cubicBezTo>
                      <a:pt x="12" y="15"/>
                      <a:pt x="13" y="14"/>
                      <a:pt x="14" y="14"/>
                    </a:cubicBezTo>
                    <a:cubicBezTo>
                      <a:pt x="14" y="13"/>
                      <a:pt x="15" y="13"/>
                      <a:pt x="15" y="13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4"/>
                      <a:pt x="17" y="15"/>
                      <a:pt x="17" y="15"/>
                    </a:cubicBezTo>
                    <a:cubicBezTo>
                      <a:pt x="17" y="15"/>
                      <a:pt x="18" y="15"/>
                      <a:pt x="18" y="15"/>
                    </a:cubicBezTo>
                    <a:cubicBezTo>
                      <a:pt x="16" y="13"/>
                      <a:pt x="15" y="12"/>
                      <a:pt x="16" y="9"/>
                    </a:cubicBezTo>
                    <a:cubicBezTo>
                      <a:pt x="16" y="7"/>
                      <a:pt x="16" y="6"/>
                      <a:pt x="15" y="5"/>
                    </a:cubicBezTo>
                    <a:cubicBezTo>
                      <a:pt x="15" y="4"/>
                      <a:pt x="14" y="4"/>
                      <a:pt x="13" y="4"/>
                    </a:cubicBezTo>
                    <a:cubicBezTo>
                      <a:pt x="14" y="6"/>
                      <a:pt x="14" y="7"/>
                      <a:pt x="13" y="8"/>
                    </a:cubicBezTo>
                    <a:cubicBezTo>
                      <a:pt x="13" y="8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1" y="9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7"/>
                      <a:pt x="11" y="6"/>
                      <a:pt x="11" y="6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5"/>
                      <a:pt x="8" y="4"/>
                      <a:pt x="8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6" y="3"/>
                    </a:cubicBezTo>
                    <a:cubicBezTo>
                      <a:pt x="4" y="4"/>
                      <a:pt x="4" y="4"/>
                      <a:pt x="4" y="5"/>
                    </a:cubicBezTo>
                    <a:cubicBezTo>
                      <a:pt x="5" y="6"/>
                      <a:pt x="4" y="7"/>
                      <a:pt x="3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9"/>
                      <a:pt x="3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1" name="Freeform 527"/>
              <p:cNvSpPr/>
              <p:nvPr/>
            </p:nvSpPr>
            <p:spPr bwMode="auto">
              <a:xfrm>
                <a:off x="4618" y="1610"/>
                <a:ext cx="5" cy="14"/>
              </a:xfrm>
              <a:custGeom>
                <a:avLst/>
                <a:gdLst>
                  <a:gd name="T0" fmla="*/ 1 w 2"/>
                  <a:gd name="T1" fmla="*/ 3 h 6"/>
                  <a:gd name="T2" fmla="*/ 1 w 2"/>
                  <a:gd name="T3" fmla="*/ 6 h 6"/>
                  <a:gd name="T4" fmla="*/ 1 w 2"/>
                  <a:gd name="T5" fmla="*/ 0 h 6"/>
                  <a:gd name="T6" fmla="*/ 1 w 2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3"/>
                    </a:moveTo>
                    <a:cubicBezTo>
                      <a:pt x="1" y="4"/>
                      <a:pt x="1" y="5"/>
                      <a:pt x="1" y="6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1" y="1"/>
                      <a:pt x="2" y="2"/>
                      <a:pt x="1" y="3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2" name="Freeform 528"/>
              <p:cNvSpPr/>
              <p:nvPr/>
            </p:nvSpPr>
            <p:spPr bwMode="auto">
              <a:xfrm>
                <a:off x="4616" y="1605"/>
                <a:ext cx="7" cy="21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8 h 9"/>
                  <a:gd name="T4" fmla="*/ 1 w 3"/>
                  <a:gd name="T5" fmla="*/ 3 h 9"/>
                  <a:gd name="T6" fmla="*/ 1 w 3"/>
                  <a:gd name="T7" fmla="*/ 2 h 9"/>
                  <a:gd name="T8" fmla="*/ 1 w 3"/>
                  <a:gd name="T9" fmla="*/ 0 h 9"/>
                  <a:gd name="T10" fmla="*/ 2 w 3"/>
                  <a:gd name="T11" fmla="*/ 2 h 9"/>
                  <a:gd name="T12" fmla="*/ 3 w 3"/>
                  <a:gd name="T13" fmla="*/ 3 h 9"/>
                  <a:gd name="T14" fmla="*/ 3 w 3"/>
                  <a:gd name="T15" fmla="*/ 5 h 9"/>
                  <a:gd name="T16" fmla="*/ 3 w 3"/>
                  <a:gd name="T17" fmla="*/ 7 h 9"/>
                  <a:gd name="T18" fmla="*/ 3 w 3"/>
                  <a:gd name="T19" fmla="*/ 8 h 9"/>
                  <a:gd name="T20" fmla="*/ 3 w 3"/>
                  <a:gd name="T2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1" y="5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3" y="7"/>
                      <a:pt x="3" y="8"/>
                    </a:cubicBez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3" name="Freeform 529"/>
              <p:cNvSpPr/>
              <p:nvPr/>
            </p:nvSpPr>
            <p:spPr bwMode="auto">
              <a:xfrm>
                <a:off x="4618" y="1650"/>
                <a:ext cx="8" cy="7"/>
              </a:xfrm>
              <a:custGeom>
                <a:avLst/>
                <a:gdLst>
                  <a:gd name="T0" fmla="*/ 2 w 3"/>
                  <a:gd name="T1" fmla="*/ 2 h 3"/>
                  <a:gd name="T2" fmla="*/ 2 w 3"/>
                  <a:gd name="T3" fmla="*/ 3 h 3"/>
                  <a:gd name="T4" fmla="*/ 0 w 3"/>
                  <a:gd name="T5" fmla="*/ 0 h 3"/>
                  <a:gd name="T6" fmla="*/ 2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2" y="2"/>
                      <a:pt x="3" y="2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1"/>
                      <a:pt x="2" y="2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4" name="Freeform 530"/>
              <p:cNvSpPr/>
              <p:nvPr/>
            </p:nvSpPr>
            <p:spPr bwMode="auto">
              <a:xfrm>
                <a:off x="4614" y="1641"/>
                <a:ext cx="14" cy="19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8 h 8"/>
                  <a:gd name="T4" fmla="*/ 4 w 6"/>
                  <a:gd name="T5" fmla="*/ 7 h 8"/>
                  <a:gd name="T6" fmla="*/ 4 w 6"/>
                  <a:gd name="T7" fmla="*/ 7 h 8"/>
                  <a:gd name="T8" fmla="*/ 0 w 6"/>
                  <a:gd name="T9" fmla="*/ 0 h 8"/>
                  <a:gd name="T10" fmla="*/ 3 w 6"/>
                  <a:gd name="T11" fmla="*/ 4 h 8"/>
                  <a:gd name="T12" fmla="*/ 5 w 6"/>
                  <a:gd name="T13" fmla="*/ 5 h 8"/>
                  <a:gd name="T14" fmla="*/ 5 w 6"/>
                  <a:gd name="T15" fmla="*/ 5 h 8"/>
                  <a:gd name="T16" fmla="*/ 5 w 6"/>
                  <a:gd name="T17" fmla="*/ 6 h 8"/>
                  <a:gd name="T18" fmla="*/ 5 w 6"/>
                  <a:gd name="T19" fmla="*/ 8 h 8"/>
                  <a:gd name="T20" fmla="*/ 4 w 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5" y="6"/>
                      <a:pt x="6" y="7"/>
                      <a:pt x="5" y="8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5" name="Freeform 531"/>
              <p:cNvSpPr/>
              <p:nvPr/>
            </p:nvSpPr>
            <p:spPr bwMode="auto">
              <a:xfrm>
                <a:off x="4794" y="1897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0 w 5"/>
                  <a:gd name="T3" fmla="*/ 4 h 4"/>
                  <a:gd name="T4" fmla="*/ 3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1" y="1"/>
                      <a:pt x="1" y="2"/>
                      <a:pt x="0" y="4"/>
                    </a:cubicBezTo>
                    <a:cubicBezTo>
                      <a:pt x="2" y="3"/>
                      <a:pt x="5" y="2"/>
                      <a:pt x="3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6" name="Freeform 532"/>
              <p:cNvSpPr>
                <a:spLocks noEditPoints="1"/>
              </p:cNvSpPr>
              <p:nvPr/>
            </p:nvSpPr>
            <p:spPr bwMode="auto">
              <a:xfrm>
                <a:off x="4791" y="1897"/>
                <a:ext cx="12" cy="15"/>
              </a:xfrm>
              <a:custGeom>
                <a:avLst/>
                <a:gdLst>
                  <a:gd name="T0" fmla="*/ 0 w 5"/>
                  <a:gd name="T1" fmla="*/ 6 h 6"/>
                  <a:gd name="T2" fmla="*/ 1 w 5"/>
                  <a:gd name="T3" fmla="*/ 4 h 6"/>
                  <a:gd name="T4" fmla="*/ 1 w 5"/>
                  <a:gd name="T5" fmla="*/ 3 h 6"/>
                  <a:gd name="T6" fmla="*/ 4 w 5"/>
                  <a:gd name="T7" fmla="*/ 0 h 6"/>
                  <a:gd name="T8" fmla="*/ 4 w 5"/>
                  <a:gd name="T9" fmla="*/ 0 h 6"/>
                  <a:gd name="T10" fmla="*/ 5 w 5"/>
                  <a:gd name="T11" fmla="*/ 0 h 6"/>
                  <a:gd name="T12" fmla="*/ 5 w 5"/>
                  <a:gd name="T13" fmla="*/ 2 h 6"/>
                  <a:gd name="T14" fmla="*/ 3 w 5"/>
                  <a:gd name="T15" fmla="*/ 4 h 6"/>
                  <a:gd name="T16" fmla="*/ 2 w 5"/>
                  <a:gd name="T17" fmla="*/ 5 h 6"/>
                  <a:gd name="T18" fmla="*/ 0 w 5"/>
                  <a:gd name="T19" fmla="*/ 6 h 6"/>
                  <a:gd name="T20" fmla="*/ 4 w 5"/>
                  <a:gd name="T21" fmla="*/ 1 h 6"/>
                  <a:gd name="T22" fmla="*/ 3 w 5"/>
                  <a:gd name="T23" fmla="*/ 3 h 6"/>
                  <a:gd name="T24" fmla="*/ 4 w 5"/>
                  <a:gd name="T25" fmla="*/ 2 h 6"/>
                  <a:gd name="T26" fmla="*/ 4 w 5"/>
                  <a:gd name="T2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2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2" y="4"/>
                      <a:pt x="2" y="5"/>
                      <a:pt x="2" y="5"/>
                    </a:cubicBezTo>
                    <a:lnTo>
                      <a:pt x="0" y="6"/>
                    </a:lnTo>
                    <a:close/>
                    <a:moveTo>
                      <a:pt x="4" y="1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7" name="Freeform 533"/>
              <p:cNvSpPr/>
              <p:nvPr/>
            </p:nvSpPr>
            <p:spPr bwMode="auto">
              <a:xfrm>
                <a:off x="4630" y="1945"/>
                <a:ext cx="7" cy="7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1 h 3"/>
                  <a:gd name="T4" fmla="*/ 1 w 3"/>
                  <a:gd name="T5" fmla="*/ 0 h 3"/>
                  <a:gd name="T6" fmla="*/ 0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8" name="Freeform 534"/>
              <p:cNvSpPr/>
              <p:nvPr/>
            </p:nvSpPr>
            <p:spPr bwMode="auto">
              <a:xfrm>
                <a:off x="4630" y="1943"/>
                <a:ext cx="7" cy="9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0 w 3"/>
                  <a:gd name="T5" fmla="*/ 4 h 4"/>
                  <a:gd name="T6" fmla="*/ 0 w 3"/>
                  <a:gd name="T7" fmla="*/ 4 h 4"/>
                  <a:gd name="T8" fmla="*/ 0 w 3"/>
                  <a:gd name="T9" fmla="*/ 3 h 4"/>
                  <a:gd name="T10" fmla="*/ 1 w 3"/>
                  <a:gd name="T11" fmla="*/ 1 h 4"/>
                  <a:gd name="T12" fmla="*/ 1 w 3"/>
                  <a:gd name="T13" fmla="*/ 0 h 4"/>
                  <a:gd name="T14" fmla="*/ 1 w 3"/>
                  <a:gd name="T15" fmla="*/ 0 h 4"/>
                  <a:gd name="T16" fmla="*/ 3 w 3"/>
                  <a:gd name="T17" fmla="*/ 1 h 4"/>
                  <a:gd name="T18" fmla="*/ 3 w 3"/>
                  <a:gd name="T19" fmla="*/ 1 h 4"/>
                  <a:gd name="T20" fmla="*/ 3 w 3"/>
                  <a:gd name="T21" fmla="*/ 2 h 4"/>
                  <a:gd name="T22" fmla="*/ 1 w 3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2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79" name="Freeform 535"/>
              <p:cNvSpPr/>
              <p:nvPr/>
            </p:nvSpPr>
            <p:spPr bwMode="auto">
              <a:xfrm>
                <a:off x="4656" y="1954"/>
                <a:ext cx="22" cy="81"/>
              </a:xfrm>
              <a:custGeom>
                <a:avLst/>
                <a:gdLst>
                  <a:gd name="T0" fmla="*/ 4 w 9"/>
                  <a:gd name="T1" fmla="*/ 0 h 34"/>
                  <a:gd name="T2" fmla="*/ 5 w 9"/>
                  <a:gd name="T3" fmla="*/ 12 h 34"/>
                  <a:gd name="T4" fmla="*/ 9 w 9"/>
                  <a:gd name="T5" fmla="*/ 24 h 34"/>
                  <a:gd name="T6" fmla="*/ 4 w 9"/>
                  <a:gd name="T7" fmla="*/ 27 h 34"/>
                  <a:gd name="T8" fmla="*/ 6 w 9"/>
                  <a:gd name="T9" fmla="*/ 34 h 34"/>
                  <a:gd name="T10" fmla="*/ 4 w 9"/>
                  <a:gd name="T11" fmla="*/ 32 h 34"/>
                  <a:gd name="T12" fmla="*/ 2 w 9"/>
                  <a:gd name="T13" fmla="*/ 34 h 34"/>
                  <a:gd name="T14" fmla="*/ 2 w 9"/>
                  <a:gd name="T15" fmla="*/ 27 h 34"/>
                  <a:gd name="T16" fmla="*/ 2 w 9"/>
                  <a:gd name="T17" fmla="*/ 24 h 34"/>
                  <a:gd name="T18" fmla="*/ 3 w 9"/>
                  <a:gd name="T19" fmla="*/ 19 h 34"/>
                  <a:gd name="T20" fmla="*/ 1 w 9"/>
                  <a:gd name="T21" fmla="*/ 12 h 34"/>
                  <a:gd name="T22" fmla="*/ 2 w 9"/>
                  <a:gd name="T23" fmla="*/ 4 h 34"/>
                  <a:gd name="T24" fmla="*/ 3 w 9"/>
                  <a:gd name="T25" fmla="*/ 0 h 34"/>
                  <a:gd name="T26" fmla="*/ 4 w 9"/>
                  <a:gd name="T2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" h="34">
                    <a:moveTo>
                      <a:pt x="4" y="0"/>
                    </a:moveTo>
                    <a:cubicBezTo>
                      <a:pt x="6" y="3"/>
                      <a:pt x="5" y="8"/>
                      <a:pt x="5" y="12"/>
                    </a:cubicBezTo>
                    <a:cubicBezTo>
                      <a:pt x="6" y="16"/>
                      <a:pt x="7" y="20"/>
                      <a:pt x="9" y="24"/>
                    </a:cubicBezTo>
                    <a:cubicBezTo>
                      <a:pt x="5" y="20"/>
                      <a:pt x="5" y="22"/>
                      <a:pt x="4" y="27"/>
                    </a:cubicBezTo>
                    <a:cubicBezTo>
                      <a:pt x="3" y="30"/>
                      <a:pt x="7" y="31"/>
                      <a:pt x="6" y="34"/>
                    </a:cubicBezTo>
                    <a:cubicBezTo>
                      <a:pt x="6" y="33"/>
                      <a:pt x="6" y="32"/>
                      <a:pt x="4" y="32"/>
                    </a:cubicBezTo>
                    <a:cubicBezTo>
                      <a:pt x="3" y="32"/>
                      <a:pt x="3" y="34"/>
                      <a:pt x="2" y="34"/>
                    </a:cubicBezTo>
                    <a:cubicBezTo>
                      <a:pt x="1" y="33"/>
                      <a:pt x="2" y="29"/>
                      <a:pt x="2" y="27"/>
                    </a:cubicBezTo>
                    <a:cubicBezTo>
                      <a:pt x="3" y="26"/>
                      <a:pt x="2" y="25"/>
                      <a:pt x="2" y="24"/>
                    </a:cubicBezTo>
                    <a:cubicBezTo>
                      <a:pt x="2" y="22"/>
                      <a:pt x="2" y="20"/>
                      <a:pt x="3" y="19"/>
                    </a:cubicBezTo>
                    <a:cubicBezTo>
                      <a:pt x="3" y="17"/>
                      <a:pt x="2" y="14"/>
                      <a:pt x="1" y="12"/>
                    </a:cubicBezTo>
                    <a:cubicBezTo>
                      <a:pt x="0" y="10"/>
                      <a:pt x="1" y="6"/>
                      <a:pt x="2" y="4"/>
                    </a:cubicBezTo>
                    <a:cubicBezTo>
                      <a:pt x="5" y="5"/>
                      <a:pt x="3" y="2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0" name="Freeform 536"/>
              <p:cNvSpPr>
                <a:spLocks noEditPoints="1"/>
              </p:cNvSpPr>
              <p:nvPr/>
            </p:nvSpPr>
            <p:spPr bwMode="auto">
              <a:xfrm>
                <a:off x="4656" y="1952"/>
                <a:ext cx="26" cy="98"/>
              </a:xfrm>
              <a:custGeom>
                <a:avLst/>
                <a:gdLst>
                  <a:gd name="T0" fmla="*/ 4 w 11"/>
                  <a:gd name="T1" fmla="*/ 41 h 41"/>
                  <a:gd name="T2" fmla="*/ 5 w 11"/>
                  <a:gd name="T3" fmla="*/ 35 h 41"/>
                  <a:gd name="T4" fmla="*/ 4 w 11"/>
                  <a:gd name="T5" fmla="*/ 34 h 41"/>
                  <a:gd name="T6" fmla="*/ 3 w 11"/>
                  <a:gd name="T7" fmla="*/ 35 h 41"/>
                  <a:gd name="T8" fmla="*/ 3 w 11"/>
                  <a:gd name="T9" fmla="*/ 36 h 41"/>
                  <a:gd name="T10" fmla="*/ 3 w 11"/>
                  <a:gd name="T11" fmla="*/ 36 h 41"/>
                  <a:gd name="T12" fmla="*/ 2 w 11"/>
                  <a:gd name="T13" fmla="*/ 36 h 41"/>
                  <a:gd name="T14" fmla="*/ 2 w 11"/>
                  <a:gd name="T15" fmla="*/ 29 h 41"/>
                  <a:gd name="T16" fmla="*/ 2 w 11"/>
                  <a:gd name="T17" fmla="*/ 28 h 41"/>
                  <a:gd name="T18" fmla="*/ 1 w 11"/>
                  <a:gd name="T19" fmla="*/ 27 h 41"/>
                  <a:gd name="T20" fmla="*/ 1 w 11"/>
                  <a:gd name="T21" fmla="*/ 25 h 41"/>
                  <a:gd name="T22" fmla="*/ 2 w 11"/>
                  <a:gd name="T23" fmla="*/ 21 h 41"/>
                  <a:gd name="T24" fmla="*/ 2 w 11"/>
                  <a:gd name="T25" fmla="*/ 20 h 41"/>
                  <a:gd name="T26" fmla="*/ 1 w 11"/>
                  <a:gd name="T27" fmla="*/ 13 h 41"/>
                  <a:gd name="T28" fmla="*/ 1 w 11"/>
                  <a:gd name="T29" fmla="*/ 6 h 41"/>
                  <a:gd name="T30" fmla="*/ 1 w 11"/>
                  <a:gd name="T31" fmla="*/ 5 h 41"/>
                  <a:gd name="T32" fmla="*/ 1 w 11"/>
                  <a:gd name="T33" fmla="*/ 4 h 41"/>
                  <a:gd name="T34" fmla="*/ 2 w 11"/>
                  <a:gd name="T35" fmla="*/ 4 h 41"/>
                  <a:gd name="T36" fmla="*/ 3 w 11"/>
                  <a:gd name="T37" fmla="*/ 4 h 41"/>
                  <a:gd name="T38" fmla="*/ 2 w 11"/>
                  <a:gd name="T39" fmla="*/ 1 h 41"/>
                  <a:gd name="T40" fmla="*/ 2 w 11"/>
                  <a:gd name="T41" fmla="*/ 1 h 41"/>
                  <a:gd name="T42" fmla="*/ 3 w 11"/>
                  <a:gd name="T43" fmla="*/ 1 h 41"/>
                  <a:gd name="T44" fmla="*/ 3 w 11"/>
                  <a:gd name="T45" fmla="*/ 0 h 41"/>
                  <a:gd name="T46" fmla="*/ 4 w 11"/>
                  <a:gd name="T47" fmla="*/ 0 h 41"/>
                  <a:gd name="T48" fmla="*/ 4 w 11"/>
                  <a:gd name="T49" fmla="*/ 0 h 41"/>
                  <a:gd name="T50" fmla="*/ 6 w 11"/>
                  <a:gd name="T51" fmla="*/ 9 h 41"/>
                  <a:gd name="T52" fmla="*/ 6 w 11"/>
                  <a:gd name="T53" fmla="*/ 13 h 41"/>
                  <a:gd name="T54" fmla="*/ 10 w 11"/>
                  <a:gd name="T55" fmla="*/ 24 h 41"/>
                  <a:gd name="T56" fmla="*/ 11 w 11"/>
                  <a:gd name="T57" fmla="*/ 28 h 41"/>
                  <a:gd name="T58" fmla="*/ 9 w 11"/>
                  <a:gd name="T59" fmla="*/ 25 h 41"/>
                  <a:gd name="T60" fmla="*/ 6 w 11"/>
                  <a:gd name="T61" fmla="*/ 23 h 41"/>
                  <a:gd name="T62" fmla="*/ 5 w 11"/>
                  <a:gd name="T63" fmla="*/ 28 h 41"/>
                  <a:gd name="T64" fmla="*/ 6 w 11"/>
                  <a:gd name="T65" fmla="*/ 31 h 41"/>
                  <a:gd name="T66" fmla="*/ 7 w 11"/>
                  <a:gd name="T67" fmla="*/ 35 h 41"/>
                  <a:gd name="T68" fmla="*/ 4 w 11"/>
                  <a:gd name="T69" fmla="*/ 41 h 41"/>
                  <a:gd name="T70" fmla="*/ 2 w 11"/>
                  <a:gd name="T71" fmla="*/ 6 h 41"/>
                  <a:gd name="T72" fmla="*/ 2 w 11"/>
                  <a:gd name="T73" fmla="*/ 6 h 41"/>
                  <a:gd name="T74" fmla="*/ 2 w 11"/>
                  <a:gd name="T75" fmla="*/ 12 h 41"/>
                  <a:gd name="T76" fmla="*/ 3 w 11"/>
                  <a:gd name="T77" fmla="*/ 20 h 41"/>
                  <a:gd name="T78" fmla="*/ 3 w 11"/>
                  <a:gd name="T79" fmla="*/ 22 h 41"/>
                  <a:gd name="T80" fmla="*/ 2 w 11"/>
                  <a:gd name="T81" fmla="*/ 25 h 41"/>
                  <a:gd name="T82" fmla="*/ 3 w 11"/>
                  <a:gd name="T83" fmla="*/ 26 h 41"/>
                  <a:gd name="T84" fmla="*/ 3 w 11"/>
                  <a:gd name="T85" fmla="*/ 28 h 41"/>
                  <a:gd name="T86" fmla="*/ 3 w 11"/>
                  <a:gd name="T87" fmla="*/ 30 h 41"/>
                  <a:gd name="T88" fmla="*/ 2 w 11"/>
                  <a:gd name="T89" fmla="*/ 34 h 41"/>
                  <a:gd name="T90" fmla="*/ 4 w 11"/>
                  <a:gd name="T91" fmla="*/ 32 h 41"/>
                  <a:gd name="T92" fmla="*/ 5 w 11"/>
                  <a:gd name="T93" fmla="*/ 32 h 41"/>
                  <a:gd name="T94" fmla="*/ 4 w 11"/>
                  <a:gd name="T95" fmla="*/ 32 h 41"/>
                  <a:gd name="T96" fmla="*/ 3 w 11"/>
                  <a:gd name="T97" fmla="*/ 27 h 41"/>
                  <a:gd name="T98" fmla="*/ 6 w 11"/>
                  <a:gd name="T99" fmla="*/ 22 h 41"/>
                  <a:gd name="T100" fmla="*/ 7 w 11"/>
                  <a:gd name="T101" fmla="*/ 22 h 41"/>
                  <a:gd name="T102" fmla="*/ 5 w 11"/>
                  <a:gd name="T103" fmla="*/ 13 h 41"/>
                  <a:gd name="T104" fmla="*/ 5 w 11"/>
                  <a:gd name="T105" fmla="*/ 9 h 41"/>
                  <a:gd name="T106" fmla="*/ 4 w 11"/>
                  <a:gd name="T107" fmla="*/ 3 h 41"/>
                  <a:gd name="T108" fmla="*/ 4 w 11"/>
                  <a:gd name="T109" fmla="*/ 5 h 41"/>
                  <a:gd name="T110" fmla="*/ 3 w 11"/>
                  <a:gd name="T111" fmla="*/ 6 h 41"/>
                  <a:gd name="T112" fmla="*/ 3 w 11"/>
                  <a:gd name="T113" fmla="*/ 6 h 41"/>
                  <a:gd name="T114" fmla="*/ 2 w 11"/>
                  <a:gd name="T115" fmla="*/ 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" h="41">
                    <a:moveTo>
                      <a:pt x="4" y="41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4"/>
                      <a:pt x="5" y="34"/>
                      <a:pt x="4" y="34"/>
                    </a:cubicBezTo>
                    <a:cubicBezTo>
                      <a:pt x="4" y="34"/>
                      <a:pt x="3" y="35"/>
                      <a:pt x="3" y="35"/>
                    </a:cubicBezTo>
                    <a:cubicBezTo>
                      <a:pt x="3" y="35"/>
                      <a:pt x="3" y="36"/>
                      <a:pt x="3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5"/>
                      <a:pt x="1" y="32"/>
                      <a:pt x="2" y="29"/>
                    </a:cubicBezTo>
                    <a:cubicBezTo>
                      <a:pt x="2" y="29"/>
                      <a:pt x="2" y="29"/>
                      <a:pt x="2" y="28"/>
                    </a:cubicBezTo>
                    <a:cubicBezTo>
                      <a:pt x="2" y="28"/>
                      <a:pt x="2" y="27"/>
                      <a:pt x="1" y="27"/>
                    </a:cubicBezTo>
                    <a:cubicBezTo>
                      <a:pt x="1" y="26"/>
                      <a:pt x="1" y="26"/>
                      <a:pt x="1" y="25"/>
                    </a:cubicBezTo>
                    <a:cubicBezTo>
                      <a:pt x="1" y="24"/>
                      <a:pt x="1" y="23"/>
                      <a:pt x="2" y="21"/>
                    </a:cubicBezTo>
                    <a:cubicBezTo>
                      <a:pt x="2" y="21"/>
                      <a:pt x="2" y="20"/>
                      <a:pt x="2" y="20"/>
                    </a:cubicBezTo>
                    <a:cubicBezTo>
                      <a:pt x="2" y="18"/>
                      <a:pt x="2" y="15"/>
                      <a:pt x="1" y="13"/>
                    </a:cubicBezTo>
                    <a:cubicBezTo>
                      <a:pt x="0" y="11"/>
                      <a:pt x="0" y="9"/>
                      <a:pt x="1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3"/>
                      <a:pt x="6" y="6"/>
                      <a:pt x="6" y="9"/>
                    </a:cubicBezTo>
                    <a:cubicBezTo>
                      <a:pt x="6" y="11"/>
                      <a:pt x="6" y="12"/>
                      <a:pt x="6" y="13"/>
                    </a:cubicBezTo>
                    <a:cubicBezTo>
                      <a:pt x="6" y="17"/>
                      <a:pt x="8" y="21"/>
                      <a:pt x="10" y="24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7" y="24"/>
                      <a:pt x="7" y="23"/>
                      <a:pt x="6" y="23"/>
                    </a:cubicBezTo>
                    <a:cubicBezTo>
                      <a:pt x="5" y="23"/>
                      <a:pt x="5" y="26"/>
                      <a:pt x="5" y="28"/>
                    </a:cubicBezTo>
                    <a:cubicBezTo>
                      <a:pt x="4" y="29"/>
                      <a:pt x="5" y="30"/>
                      <a:pt x="6" y="31"/>
                    </a:cubicBezTo>
                    <a:cubicBezTo>
                      <a:pt x="6" y="32"/>
                      <a:pt x="7" y="34"/>
                      <a:pt x="7" y="35"/>
                    </a:cubicBezTo>
                    <a:lnTo>
                      <a:pt x="4" y="41"/>
                    </a:lnTo>
                    <a:close/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2" y="8"/>
                      <a:pt x="1" y="11"/>
                      <a:pt x="2" y="12"/>
                    </a:cubicBezTo>
                    <a:cubicBezTo>
                      <a:pt x="3" y="14"/>
                      <a:pt x="4" y="18"/>
                      <a:pt x="3" y="20"/>
                    </a:cubicBezTo>
                    <a:cubicBezTo>
                      <a:pt x="3" y="21"/>
                      <a:pt x="3" y="21"/>
                      <a:pt x="3" y="22"/>
                    </a:cubicBezTo>
                    <a:cubicBezTo>
                      <a:pt x="3" y="23"/>
                      <a:pt x="2" y="24"/>
                      <a:pt x="2" y="25"/>
                    </a:cubicBezTo>
                    <a:cubicBezTo>
                      <a:pt x="2" y="25"/>
                      <a:pt x="3" y="26"/>
                      <a:pt x="3" y="26"/>
                    </a:cubicBezTo>
                    <a:cubicBezTo>
                      <a:pt x="3" y="27"/>
                      <a:pt x="3" y="28"/>
                      <a:pt x="3" y="28"/>
                    </a:cubicBezTo>
                    <a:cubicBezTo>
                      <a:pt x="3" y="29"/>
                      <a:pt x="3" y="29"/>
                      <a:pt x="3" y="30"/>
                    </a:cubicBezTo>
                    <a:cubicBezTo>
                      <a:pt x="3" y="31"/>
                      <a:pt x="2" y="33"/>
                      <a:pt x="2" y="34"/>
                    </a:cubicBezTo>
                    <a:cubicBezTo>
                      <a:pt x="3" y="33"/>
                      <a:pt x="3" y="32"/>
                      <a:pt x="4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2"/>
                      <a:pt x="5" y="32"/>
                      <a:pt x="4" y="32"/>
                    </a:cubicBezTo>
                    <a:cubicBezTo>
                      <a:pt x="4" y="31"/>
                      <a:pt x="3" y="29"/>
                      <a:pt x="3" y="27"/>
                    </a:cubicBezTo>
                    <a:cubicBezTo>
                      <a:pt x="4" y="25"/>
                      <a:pt x="4" y="22"/>
                      <a:pt x="6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19"/>
                      <a:pt x="5" y="16"/>
                      <a:pt x="5" y="13"/>
                    </a:cubicBezTo>
                    <a:cubicBezTo>
                      <a:pt x="4" y="12"/>
                      <a:pt x="5" y="11"/>
                      <a:pt x="5" y="9"/>
                    </a:cubicBezTo>
                    <a:cubicBezTo>
                      <a:pt x="5" y="7"/>
                      <a:pt x="5" y="5"/>
                      <a:pt x="4" y="3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1" name="Freeform 537"/>
              <p:cNvSpPr/>
              <p:nvPr/>
            </p:nvSpPr>
            <p:spPr bwMode="auto">
              <a:xfrm>
                <a:off x="4628" y="2601"/>
                <a:ext cx="9" cy="5"/>
              </a:xfrm>
              <a:custGeom>
                <a:avLst/>
                <a:gdLst>
                  <a:gd name="T0" fmla="*/ 0 w 4"/>
                  <a:gd name="T1" fmla="*/ 1 h 2"/>
                  <a:gd name="T2" fmla="*/ 4 w 4"/>
                  <a:gd name="T3" fmla="*/ 1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2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2" name="Freeform 538"/>
              <p:cNvSpPr/>
              <p:nvPr/>
            </p:nvSpPr>
            <p:spPr bwMode="auto">
              <a:xfrm>
                <a:off x="4626" y="2599"/>
                <a:ext cx="16" cy="7"/>
              </a:xfrm>
              <a:custGeom>
                <a:avLst/>
                <a:gdLst>
                  <a:gd name="T0" fmla="*/ 2 w 7"/>
                  <a:gd name="T1" fmla="*/ 3 h 3"/>
                  <a:gd name="T2" fmla="*/ 0 w 7"/>
                  <a:gd name="T3" fmla="*/ 2 h 3"/>
                  <a:gd name="T4" fmla="*/ 0 w 7"/>
                  <a:gd name="T5" fmla="*/ 2 h 3"/>
                  <a:gd name="T6" fmla="*/ 0 w 7"/>
                  <a:gd name="T7" fmla="*/ 1 h 3"/>
                  <a:gd name="T8" fmla="*/ 5 w 7"/>
                  <a:gd name="T9" fmla="*/ 2 h 3"/>
                  <a:gd name="T10" fmla="*/ 7 w 7"/>
                  <a:gd name="T11" fmla="*/ 3 h 3"/>
                  <a:gd name="T12" fmla="*/ 5 w 7"/>
                  <a:gd name="T13" fmla="*/ 3 h 3"/>
                  <a:gd name="T14" fmla="*/ 4 w 7"/>
                  <a:gd name="T15" fmla="*/ 3 h 3"/>
                  <a:gd name="T16" fmla="*/ 2 w 7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1"/>
                      <a:pt x="5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3" name="Freeform 539"/>
              <p:cNvSpPr/>
              <p:nvPr/>
            </p:nvSpPr>
            <p:spPr bwMode="auto">
              <a:xfrm>
                <a:off x="4481" y="2430"/>
                <a:ext cx="254" cy="199"/>
              </a:xfrm>
              <a:custGeom>
                <a:avLst/>
                <a:gdLst>
                  <a:gd name="T0" fmla="*/ 2 w 107"/>
                  <a:gd name="T1" fmla="*/ 33 h 84"/>
                  <a:gd name="T2" fmla="*/ 9 w 107"/>
                  <a:gd name="T3" fmla="*/ 27 h 84"/>
                  <a:gd name="T4" fmla="*/ 16 w 107"/>
                  <a:gd name="T5" fmla="*/ 25 h 84"/>
                  <a:gd name="T6" fmla="*/ 24 w 107"/>
                  <a:gd name="T7" fmla="*/ 20 h 84"/>
                  <a:gd name="T8" fmla="*/ 25 w 107"/>
                  <a:gd name="T9" fmla="*/ 16 h 84"/>
                  <a:gd name="T10" fmla="*/ 28 w 107"/>
                  <a:gd name="T11" fmla="*/ 17 h 84"/>
                  <a:gd name="T12" fmla="*/ 31 w 107"/>
                  <a:gd name="T13" fmla="*/ 13 h 84"/>
                  <a:gd name="T14" fmla="*/ 32 w 107"/>
                  <a:gd name="T15" fmla="*/ 12 h 84"/>
                  <a:gd name="T16" fmla="*/ 33 w 107"/>
                  <a:gd name="T17" fmla="*/ 11 h 84"/>
                  <a:gd name="T18" fmla="*/ 37 w 107"/>
                  <a:gd name="T19" fmla="*/ 9 h 84"/>
                  <a:gd name="T20" fmla="*/ 43 w 107"/>
                  <a:gd name="T21" fmla="*/ 12 h 84"/>
                  <a:gd name="T22" fmla="*/ 45 w 107"/>
                  <a:gd name="T23" fmla="*/ 7 h 84"/>
                  <a:gd name="T24" fmla="*/ 50 w 107"/>
                  <a:gd name="T25" fmla="*/ 4 h 84"/>
                  <a:gd name="T26" fmla="*/ 52 w 107"/>
                  <a:gd name="T27" fmla="*/ 2 h 84"/>
                  <a:gd name="T28" fmla="*/ 60 w 107"/>
                  <a:gd name="T29" fmla="*/ 4 h 84"/>
                  <a:gd name="T30" fmla="*/ 61 w 107"/>
                  <a:gd name="T31" fmla="*/ 3 h 84"/>
                  <a:gd name="T32" fmla="*/ 61 w 107"/>
                  <a:gd name="T33" fmla="*/ 7 h 84"/>
                  <a:gd name="T34" fmla="*/ 60 w 107"/>
                  <a:gd name="T35" fmla="*/ 7 h 84"/>
                  <a:gd name="T36" fmla="*/ 60 w 107"/>
                  <a:gd name="T37" fmla="*/ 8 h 84"/>
                  <a:gd name="T38" fmla="*/ 61 w 107"/>
                  <a:gd name="T39" fmla="*/ 14 h 84"/>
                  <a:gd name="T40" fmla="*/ 66 w 107"/>
                  <a:gd name="T41" fmla="*/ 16 h 84"/>
                  <a:gd name="T42" fmla="*/ 72 w 107"/>
                  <a:gd name="T43" fmla="*/ 19 h 84"/>
                  <a:gd name="T44" fmla="*/ 79 w 107"/>
                  <a:gd name="T45" fmla="*/ 4 h 84"/>
                  <a:gd name="T46" fmla="*/ 83 w 107"/>
                  <a:gd name="T47" fmla="*/ 10 h 84"/>
                  <a:gd name="T48" fmla="*/ 85 w 107"/>
                  <a:gd name="T49" fmla="*/ 14 h 84"/>
                  <a:gd name="T50" fmla="*/ 88 w 107"/>
                  <a:gd name="T51" fmla="*/ 22 h 84"/>
                  <a:gd name="T52" fmla="*/ 91 w 107"/>
                  <a:gd name="T53" fmla="*/ 25 h 84"/>
                  <a:gd name="T54" fmla="*/ 94 w 107"/>
                  <a:gd name="T55" fmla="*/ 27 h 84"/>
                  <a:gd name="T56" fmla="*/ 98 w 107"/>
                  <a:gd name="T57" fmla="*/ 31 h 84"/>
                  <a:gd name="T58" fmla="*/ 99 w 107"/>
                  <a:gd name="T59" fmla="*/ 32 h 84"/>
                  <a:gd name="T60" fmla="*/ 105 w 107"/>
                  <a:gd name="T61" fmla="*/ 40 h 84"/>
                  <a:gd name="T62" fmla="*/ 107 w 107"/>
                  <a:gd name="T63" fmla="*/ 51 h 84"/>
                  <a:gd name="T64" fmla="*/ 101 w 107"/>
                  <a:gd name="T65" fmla="*/ 66 h 84"/>
                  <a:gd name="T66" fmla="*/ 99 w 107"/>
                  <a:gd name="T67" fmla="*/ 71 h 84"/>
                  <a:gd name="T68" fmla="*/ 91 w 107"/>
                  <a:gd name="T69" fmla="*/ 81 h 84"/>
                  <a:gd name="T70" fmla="*/ 88 w 107"/>
                  <a:gd name="T71" fmla="*/ 83 h 84"/>
                  <a:gd name="T72" fmla="*/ 84 w 107"/>
                  <a:gd name="T73" fmla="*/ 81 h 84"/>
                  <a:gd name="T74" fmla="*/ 83 w 107"/>
                  <a:gd name="T75" fmla="*/ 80 h 84"/>
                  <a:gd name="T76" fmla="*/ 79 w 107"/>
                  <a:gd name="T77" fmla="*/ 82 h 84"/>
                  <a:gd name="T78" fmla="*/ 70 w 107"/>
                  <a:gd name="T79" fmla="*/ 77 h 84"/>
                  <a:gd name="T80" fmla="*/ 66 w 107"/>
                  <a:gd name="T81" fmla="*/ 72 h 84"/>
                  <a:gd name="T82" fmla="*/ 63 w 107"/>
                  <a:gd name="T83" fmla="*/ 71 h 84"/>
                  <a:gd name="T84" fmla="*/ 64 w 107"/>
                  <a:gd name="T85" fmla="*/ 67 h 84"/>
                  <a:gd name="T86" fmla="*/ 60 w 107"/>
                  <a:gd name="T87" fmla="*/ 70 h 84"/>
                  <a:gd name="T88" fmla="*/ 59 w 107"/>
                  <a:gd name="T89" fmla="*/ 69 h 84"/>
                  <a:gd name="T90" fmla="*/ 55 w 107"/>
                  <a:gd name="T91" fmla="*/ 63 h 84"/>
                  <a:gd name="T92" fmla="*/ 53 w 107"/>
                  <a:gd name="T93" fmla="*/ 62 h 84"/>
                  <a:gd name="T94" fmla="*/ 45 w 107"/>
                  <a:gd name="T95" fmla="*/ 59 h 84"/>
                  <a:gd name="T96" fmla="*/ 29 w 107"/>
                  <a:gd name="T97" fmla="*/ 64 h 84"/>
                  <a:gd name="T98" fmla="*/ 20 w 107"/>
                  <a:gd name="T99" fmla="*/ 67 h 84"/>
                  <a:gd name="T100" fmla="*/ 8 w 107"/>
                  <a:gd name="T101" fmla="*/ 70 h 84"/>
                  <a:gd name="T102" fmla="*/ 6 w 107"/>
                  <a:gd name="T103" fmla="*/ 63 h 84"/>
                  <a:gd name="T104" fmla="*/ 0 w 107"/>
                  <a:gd name="T105" fmla="*/ 43 h 84"/>
                  <a:gd name="T106" fmla="*/ 2 w 107"/>
                  <a:gd name="T107" fmla="*/ 44 h 84"/>
                  <a:gd name="T108" fmla="*/ 1 w 107"/>
                  <a:gd name="T109" fmla="*/ 3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" h="84">
                    <a:moveTo>
                      <a:pt x="2" y="31"/>
                    </a:moveTo>
                    <a:cubicBezTo>
                      <a:pt x="2" y="30"/>
                      <a:pt x="2" y="32"/>
                      <a:pt x="2" y="33"/>
                    </a:cubicBezTo>
                    <a:cubicBezTo>
                      <a:pt x="2" y="31"/>
                      <a:pt x="4" y="31"/>
                      <a:pt x="5" y="30"/>
                    </a:cubicBezTo>
                    <a:cubicBezTo>
                      <a:pt x="6" y="30"/>
                      <a:pt x="7" y="28"/>
                      <a:pt x="9" y="27"/>
                    </a:cubicBezTo>
                    <a:cubicBezTo>
                      <a:pt x="9" y="27"/>
                      <a:pt x="11" y="28"/>
                      <a:pt x="12" y="27"/>
                    </a:cubicBezTo>
                    <a:cubicBezTo>
                      <a:pt x="13" y="27"/>
                      <a:pt x="15" y="25"/>
                      <a:pt x="16" y="25"/>
                    </a:cubicBezTo>
                    <a:cubicBezTo>
                      <a:pt x="19" y="26"/>
                      <a:pt x="21" y="24"/>
                      <a:pt x="22" y="21"/>
                    </a:cubicBezTo>
                    <a:cubicBezTo>
                      <a:pt x="23" y="21"/>
                      <a:pt x="24" y="21"/>
                      <a:pt x="24" y="20"/>
                    </a:cubicBezTo>
                    <a:cubicBezTo>
                      <a:pt x="24" y="20"/>
                      <a:pt x="23" y="19"/>
                      <a:pt x="23" y="18"/>
                    </a:cubicBezTo>
                    <a:cubicBezTo>
                      <a:pt x="24" y="17"/>
                      <a:pt x="25" y="17"/>
                      <a:pt x="25" y="16"/>
                    </a:cubicBezTo>
                    <a:cubicBezTo>
                      <a:pt x="26" y="17"/>
                      <a:pt x="26" y="18"/>
                      <a:pt x="27" y="19"/>
                    </a:cubicBezTo>
                    <a:cubicBezTo>
                      <a:pt x="27" y="18"/>
                      <a:pt x="28" y="18"/>
                      <a:pt x="28" y="17"/>
                    </a:cubicBezTo>
                    <a:cubicBezTo>
                      <a:pt x="26" y="15"/>
                      <a:pt x="28" y="15"/>
                      <a:pt x="29" y="16"/>
                    </a:cubicBezTo>
                    <a:cubicBezTo>
                      <a:pt x="29" y="15"/>
                      <a:pt x="30" y="13"/>
                      <a:pt x="31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31" y="11"/>
                      <a:pt x="31" y="11"/>
                    </a:cubicBezTo>
                    <a:cubicBezTo>
                      <a:pt x="32" y="11"/>
                      <a:pt x="32" y="10"/>
                      <a:pt x="33" y="11"/>
                    </a:cubicBezTo>
                    <a:cubicBezTo>
                      <a:pt x="33" y="10"/>
                      <a:pt x="34" y="10"/>
                      <a:pt x="33" y="9"/>
                    </a:cubicBezTo>
                    <a:cubicBezTo>
                      <a:pt x="34" y="10"/>
                      <a:pt x="36" y="9"/>
                      <a:pt x="37" y="9"/>
                    </a:cubicBezTo>
                    <a:cubicBezTo>
                      <a:pt x="40" y="10"/>
                      <a:pt x="39" y="11"/>
                      <a:pt x="39" y="13"/>
                    </a:cubicBezTo>
                    <a:cubicBezTo>
                      <a:pt x="39" y="11"/>
                      <a:pt x="42" y="10"/>
                      <a:pt x="43" y="12"/>
                    </a:cubicBezTo>
                    <a:cubicBezTo>
                      <a:pt x="44" y="10"/>
                      <a:pt x="42" y="10"/>
                      <a:pt x="44" y="8"/>
                    </a:cubicBezTo>
                    <a:cubicBezTo>
                      <a:pt x="44" y="8"/>
                      <a:pt x="45" y="6"/>
                      <a:pt x="45" y="7"/>
                    </a:cubicBezTo>
                    <a:cubicBezTo>
                      <a:pt x="45" y="6"/>
                      <a:pt x="45" y="4"/>
                      <a:pt x="47" y="6"/>
                    </a:cubicBezTo>
                    <a:cubicBezTo>
                      <a:pt x="46" y="3"/>
                      <a:pt x="49" y="5"/>
                      <a:pt x="50" y="4"/>
                    </a:cubicBezTo>
                    <a:cubicBezTo>
                      <a:pt x="52" y="3"/>
                      <a:pt x="51" y="2"/>
                      <a:pt x="49" y="2"/>
                    </a:cubicBezTo>
                    <a:cubicBezTo>
                      <a:pt x="50" y="1"/>
                      <a:pt x="51" y="2"/>
                      <a:pt x="52" y="2"/>
                    </a:cubicBezTo>
                    <a:cubicBezTo>
                      <a:pt x="53" y="4"/>
                      <a:pt x="58" y="5"/>
                      <a:pt x="60" y="3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5"/>
                    </a:cubicBezTo>
                    <a:cubicBezTo>
                      <a:pt x="60" y="5"/>
                      <a:pt x="61" y="4"/>
                      <a:pt x="61" y="3"/>
                    </a:cubicBezTo>
                    <a:cubicBezTo>
                      <a:pt x="62" y="4"/>
                      <a:pt x="62" y="4"/>
                      <a:pt x="62" y="5"/>
                    </a:cubicBezTo>
                    <a:cubicBezTo>
                      <a:pt x="61" y="6"/>
                      <a:pt x="62" y="7"/>
                      <a:pt x="61" y="7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0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10"/>
                      <a:pt x="58" y="11"/>
                      <a:pt x="60" y="12"/>
                    </a:cubicBezTo>
                    <a:cubicBezTo>
                      <a:pt x="61" y="13"/>
                      <a:pt x="61" y="13"/>
                      <a:pt x="61" y="14"/>
                    </a:cubicBezTo>
                    <a:cubicBezTo>
                      <a:pt x="61" y="15"/>
                      <a:pt x="63" y="14"/>
                      <a:pt x="63" y="14"/>
                    </a:cubicBezTo>
                    <a:cubicBezTo>
                      <a:pt x="64" y="15"/>
                      <a:pt x="65" y="15"/>
                      <a:pt x="66" y="16"/>
                    </a:cubicBezTo>
                    <a:cubicBezTo>
                      <a:pt x="66" y="17"/>
                      <a:pt x="67" y="16"/>
                      <a:pt x="68" y="17"/>
                    </a:cubicBezTo>
                    <a:cubicBezTo>
                      <a:pt x="70" y="18"/>
                      <a:pt x="70" y="20"/>
                      <a:pt x="72" y="19"/>
                    </a:cubicBezTo>
                    <a:cubicBezTo>
                      <a:pt x="78" y="17"/>
                      <a:pt x="72" y="3"/>
                      <a:pt x="78" y="0"/>
                    </a:cubicBezTo>
                    <a:cubicBezTo>
                      <a:pt x="78" y="1"/>
                      <a:pt x="78" y="3"/>
                      <a:pt x="79" y="4"/>
                    </a:cubicBezTo>
                    <a:cubicBezTo>
                      <a:pt x="79" y="5"/>
                      <a:pt x="80" y="9"/>
                      <a:pt x="81" y="10"/>
                    </a:cubicBezTo>
                    <a:cubicBezTo>
                      <a:pt x="81" y="10"/>
                      <a:pt x="82" y="10"/>
                      <a:pt x="83" y="10"/>
                    </a:cubicBezTo>
                    <a:cubicBezTo>
                      <a:pt x="83" y="10"/>
                      <a:pt x="84" y="11"/>
                      <a:pt x="85" y="12"/>
                    </a:cubicBezTo>
                    <a:cubicBezTo>
                      <a:pt x="85" y="12"/>
                      <a:pt x="85" y="14"/>
                      <a:pt x="85" y="14"/>
                    </a:cubicBezTo>
                    <a:cubicBezTo>
                      <a:pt x="86" y="16"/>
                      <a:pt x="86" y="16"/>
                      <a:pt x="87" y="17"/>
                    </a:cubicBezTo>
                    <a:cubicBezTo>
                      <a:pt x="87" y="19"/>
                      <a:pt x="87" y="20"/>
                      <a:pt x="88" y="22"/>
                    </a:cubicBezTo>
                    <a:cubicBezTo>
                      <a:pt x="88" y="23"/>
                      <a:pt x="88" y="22"/>
                      <a:pt x="89" y="23"/>
                    </a:cubicBezTo>
                    <a:cubicBezTo>
                      <a:pt x="90" y="24"/>
                      <a:pt x="90" y="23"/>
                      <a:pt x="91" y="25"/>
                    </a:cubicBezTo>
                    <a:cubicBezTo>
                      <a:pt x="91" y="25"/>
                      <a:pt x="92" y="25"/>
                      <a:pt x="93" y="25"/>
                    </a:cubicBezTo>
                    <a:cubicBezTo>
                      <a:pt x="95" y="26"/>
                      <a:pt x="93" y="26"/>
                      <a:pt x="94" y="27"/>
                    </a:cubicBezTo>
                    <a:cubicBezTo>
                      <a:pt x="96" y="29"/>
                      <a:pt x="96" y="30"/>
                      <a:pt x="97" y="33"/>
                    </a:cubicBezTo>
                    <a:cubicBezTo>
                      <a:pt x="97" y="32"/>
                      <a:pt x="97" y="32"/>
                      <a:pt x="98" y="31"/>
                    </a:cubicBezTo>
                    <a:cubicBezTo>
                      <a:pt x="98" y="32"/>
                      <a:pt x="99" y="32"/>
                      <a:pt x="99" y="33"/>
                    </a:cubicBezTo>
                    <a:cubicBezTo>
                      <a:pt x="99" y="33"/>
                      <a:pt x="99" y="32"/>
                      <a:pt x="99" y="32"/>
                    </a:cubicBezTo>
                    <a:cubicBezTo>
                      <a:pt x="100" y="34"/>
                      <a:pt x="100" y="35"/>
                      <a:pt x="101" y="37"/>
                    </a:cubicBezTo>
                    <a:cubicBezTo>
                      <a:pt x="103" y="38"/>
                      <a:pt x="104" y="39"/>
                      <a:pt x="105" y="40"/>
                    </a:cubicBezTo>
                    <a:cubicBezTo>
                      <a:pt x="106" y="42"/>
                      <a:pt x="106" y="44"/>
                      <a:pt x="106" y="46"/>
                    </a:cubicBezTo>
                    <a:cubicBezTo>
                      <a:pt x="106" y="48"/>
                      <a:pt x="107" y="49"/>
                      <a:pt x="107" y="51"/>
                    </a:cubicBezTo>
                    <a:cubicBezTo>
                      <a:pt x="106" y="55"/>
                      <a:pt x="106" y="59"/>
                      <a:pt x="104" y="62"/>
                    </a:cubicBezTo>
                    <a:cubicBezTo>
                      <a:pt x="103" y="63"/>
                      <a:pt x="101" y="64"/>
                      <a:pt x="101" y="66"/>
                    </a:cubicBezTo>
                    <a:cubicBezTo>
                      <a:pt x="100" y="67"/>
                      <a:pt x="100" y="70"/>
                      <a:pt x="99" y="71"/>
                    </a:cubicBezTo>
                    <a:cubicBezTo>
                      <a:pt x="99" y="71"/>
                      <a:pt x="99" y="71"/>
                      <a:pt x="99" y="71"/>
                    </a:cubicBezTo>
                    <a:cubicBezTo>
                      <a:pt x="98" y="74"/>
                      <a:pt x="99" y="78"/>
                      <a:pt x="96" y="79"/>
                    </a:cubicBezTo>
                    <a:cubicBezTo>
                      <a:pt x="94" y="80"/>
                      <a:pt x="93" y="80"/>
                      <a:pt x="91" y="81"/>
                    </a:cubicBezTo>
                    <a:cubicBezTo>
                      <a:pt x="90" y="82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4"/>
                      <a:pt x="88" y="84"/>
                    </a:cubicBezTo>
                    <a:cubicBezTo>
                      <a:pt x="87" y="83"/>
                      <a:pt x="85" y="80"/>
                      <a:pt x="84" y="81"/>
                    </a:cubicBezTo>
                    <a:cubicBezTo>
                      <a:pt x="84" y="80"/>
                      <a:pt x="84" y="81"/>
                      <a:pt x="84" y="80"/>
                    </a:cubicBezTo>
                    <a:cubicBezTo>
                      <a:pt x="83" y="80"/>
                      <a:pt x="83" y="80"/>
                      <a:pt x="83" y="80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2" y="82"/>
                      <a:pt x="81" y="83"/>
                      <a:pt x="79" y="82"/>
                    </a:cubicBezTo>
                    <a:cubicBezTo>
                      <a:pt x="77" y="81"/>
                      <a:pt x="75" y="82"/>
                      <a:pt x="74" y="81"/>
                    </a:cubicBezTo>
                    <a:cubicBezTo>
                      <a:pt x="72" y="80"/>
                      <a:pt x="71" y="79"/>
                      <a:pt x="70" y="77"/>
                    </a:cubicBezTo>
                    <a:cubicBezTo>
                      <a:pt x="70" y="76"/>
                      <a:pt x="69" y="72"/>
                      <a:pt x="69" y="72"/>
                    </a:cubicBezTo>
                    <a:cubicBezTo>
                      <a:pt x="68" y="72"/>
                      <a:pt x="67" y="72"/>
                      <a:pt x="66" y="72"/>
                    </a:cubicBezTo>
                    <a:cubicBezTo>
                      <a:pt x="67" y="71"/>
                      <a:pt x="67" y="69"/>
                      <a:pt x="66" y="68"/>
                    </a:cubicBezTo>
                    <a:cubicBezTo>
                      <a:pt x="65" y="70"/>
                      <a:pt x="65" y="71"/>
                      <a:pt x="63" y="71"/>
                    </a:cubicBezTo>
                    <a:cubicBezTo>
                      <a:pt x="63" y="70"/>
                      <a:pt x="64" y="70"/>
                      <a:pt x="64" y="70"/>
                    </a:cubicBezTo>
                    <a:cubicBezTo>
                      <a:pt x="64" y="69"/>
                      <a:pt x="64" y="68"/>
                      <a:pt x="64" y="67"/>
                    </a:cubicBezTo>
                    <a:cubicBezTo>
                      <a:pt x="65" y="66"/>
                      <a:pt x="66" y="64"/>
                      <a:pt x="65" y="62"/>
                    </a:cubicBezTo>
                    <a:cubicBezTo>
                      <a:pt x="65" y="66"/>
                      <a:pt x="60" y="67"/>
                      <a:pt x="60" y="70"/>
                    </a:cubicBezTo>
                    <a:cubicBezTo>
                      <a:pt x="59" y="70"/>
                      <a:pt x="58" y="70"/>
                      <a:pt x="58" y="69"/>
                    </a:cubicBezTo>
                    <a:cubicBezTo>
                      <a:pt x="58" y="69"/>
                      <a:pt x="59" y="69"/>
                      <a:pt x="59" y="69"/>
                    </a:cubicBezTo>
                    <a:cubicBezTo>
                      <a:pt x="59" y="67"/>
                      <a:pt x="58" y="66"/>
                      <a:pt x="57" y="65"/>
                    </a:cubicBezTo>
                    <a:cubicBezTo>
                      <a:pt x="56" y="64"/>
                      <a:pt x="55" y="64"/>
                      <a:pt x="55" y="63"/>
                    </a:cubicBezTo>
                    <a:cubicBezTo>
                      <a:pt x="56" y="62"/>
                      <a:pt x="54" y="62"/>
                      <a:pt x="53" y="61"/>
                    </a:cubicBezTo>
                    <a:cubicBezTo>
                      <a:pt x="53" y="61"/>
                      <a:pt x="53" y="61"/>
                      <a:pt x="53" y="62"/>
                    </a:cubicBezTo>
                    <a:cubicBezTo>
                      <a:pt x="52" y="60"/>
                      <a:pt x="51" y="61"/>
                      <a:pt x="50" y="60"/>
                    </a:cubicBezTo>
                    <a:cubicBezTo>
                      <a:pt x="48" y="59"/>
                      <a:pt x="47" y="59"/>
                      <a:pt x="45" y="59"/>
                    </a:cubicBezTo>
                    <a:cubicBezTo>
                      <a:pt x="41" y="59"/>
                      <a:pt x="38" y="61"/>
                      <a:pt x="34" y="62"/>
                    </a:cubicBezTo>
                    <a:cubicBezTo>
                      <a:pt x="33" y="62"/>
                      <a:pt x="31" y="63"/>
                      <a:pt x="29" y="64"/>
                    </a:cubicBezTo>
                    <a:cubicBezTo>
                      <a:pt x="28" y="64"/>
                      <a:pt x="28" y="66"/>
                      <a:pt x="27" y="66"/>
                    </a:cubicBezTo>
                    <a:cubicBezTo>
                      <a:pt x="25" y="66"/>
                      <a:pt x="22" y="67"/>
                      <a:pt x="20" y="67"/>
                    </a:cubicBezTo>
                    <a:cubicBezTo>
                      <a:pt x="18" y="67"/>
                      <a:pt x="17" y="68"/>
                      <a:pt x="16" y="68"/>
                    </a:cubicBezTo>
                    <a:cubicBezTo>
                      <a:pt x="12" y="69"/>
                      <a:pt x="12" y="72"/>
                      <a:pt x="8" y="70"/>
                    </a:cubicBezTo>
                    <a:cubicBezTo>
                      <a:pt x="6" y="69"/>
                      <a:pt x="5" y="67"/>
                      <a:pt x="5" y="66"/>
                    </a:cubicBezTo>
                    <a:cubicBezTo>
                      <a:pt x="5" y="66"/>
                      <a:pt x="6" y="65"/>
                      <a:pt x="6" y="63"/>
                    </a:cubicBezTo>
                    <a:cubicBezTo>
                      <a:pt x="6" y="59"/>
                      <a:pt x="5" y="57"/>
                      <a:pt x="4" y="53"/>
                    </a:cubicBezTo>
                    <a:cubicBezTo>
                      <a:pt x="4" y="50"/>
                      <a:pt x="1" y="45"/>
                      <a:pt x="0" y="43"/>
                    </a:cubicBezTo>
                    <a:cubicBezTo>
                      <a:pt x="1" y="44"/>
                      <a:pt x="2" y="45"/>
                      <a:pt x="1" y="43"/>
                    </a:cubicBezTo>
                    <a:cubicBezTo>
                      <a:pt x="1" y="43"/>
                      <a:pt x="1" y="43"/>
                      <a:pt x="2" y="44"/>
                    </a:cubicBezTo>
                    <a:cubicBezTo>
                      <a:pt x="3" y="42"/>
                      <a:pt x="0" y="40"/>
                      <a:pt x="0" y="37"/>
                    </a:cubicBezTo>
                    <a:cubicBezTo>
                      <a:pt x="0" y="36"/>
                      <a:pt x="1" y="35"/>
                      <a:pt x="1" y="34"/>
                    </a:cubicBezTo>
                    <a:cubicBezTo>
                      <a:pt x="1" y="33"/>
                      <a:pt x="1" y="32"/>
                      <a:pt x="2" y="3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4" name="Freeform 540"/>
              <p:cNvSpPr>
                <a:spLocks noEditPoints="1"/>
              </p:cNvSpPr>
              <p:nvPr/>
            </p:nvSpPr>
            <p:spPr bwMode="auto">
              <a:xfrm>
                <a:off x="4479" y="2427"/>
                <a:ext cx="258" cy="205"/>
              </a:xfrm>
              <a:custGeom>
                <a:avLst/>
                <a:gdLst>
                  <a:gd name="T0" fmla="*/ 85 w 109"/>
                  <a:gd name="T1" fmla="*/ 83 h 86"/>
                  <a:gd name="T2" fmla="*/ 75 w 109"/>
                  <a:gd name="T3" fmla="*/ 82 h 86"/>
                  <a:gd name="T4" fmla="*/ 64 w 109"/>
                  <a:gd name="T5" fmla="*/ 73 h 86"/>
                  <a:gd name="T6" fmla="*/ 64 w 109"/>
                  <a:gd name="T7" fmla="*/ 68 h 86"/>
                  <a:gd name="T8" fmla="*/ 59 w 109"/>
                  <a:gd name="T9" fmla="*/ 69 h 86"/>
                  <a:gd name="T10" fmla="*/ 56 w 109"/>
                  <a:gd name="T11" fmla="*/ 64 h 86"/>
                  <a:gd name="T12" fmla="*/ 32 w 109"/>
                  <a:gd name="T13" fmla="*/ 65 h 86"/>
                  <a:gd name="T14" fmla="*/ 17 w 109"/>
                  <a:gd name="T15" fmla="*/ 70 h 86"/>
                  <a:gd name="T16" fmla="*/ 6 w 109"/>
                  <a:gd name="T17" fmla="*/ 59 h 86"/>
                  <a:gd name="T18" fmla="*/ 0 w 109"/>
                  <a:gd name="T19" fmla="*/ 38 h 86"/>
                  <a:gd name="T20" fmla="*/ 6 w 109"/>
                  <a:gd name="T21" fmla="*/ 31 h 86"/>
                  <a:gd name="T22" fmla="*/ 17 w 109"/>
                  <a:gd name="T23" fmla="*/ 26 h 86"/>
                  <a:gd name="T24" fmla="*/ 25 w 109"/>
                  <a:gd name="T25" fmla="*/ 18 h 86"/>
                  <a:gd name="T26" fmla="*/ 31 w 109"/>
                  <a:gd name="T27" fmla="*/ 13 h 86"/>
                  <a:gd name="T28" fmla="*/ 34 w 109"/>
                  <a:gd name="T29" fmla="*/ 10 h 86"/>
                  <a:gd name="T30" fmla="*/ 44 w 109"/>
                  <a:gd name="T31" fmla="*/ 12 h 86"/>
                  <a:gd name="T32" fmla="*/ 45 w 109"/>
                  <a:gd name="T33" fmla="*/ 7 h 86"/>
                  <a:gd name="T34" fmla="*/ 51 w 109"/>
                  <a:gd name="T35" fmla="*/ 5 h 86"/>
                  <a:gd name="T36" fmla="*/ 53 w 109"/>
                  <a:gd name="T37" fmla="*/ 2 h 86"/>
                  <a:gd name="T38" fmla="*/ 64 w 109"/>
                  <a:gd name="T39" fmla="*/ 5 h 86"/>
                  <a:gd name="T40" fmla="*/ 62 w 109"/>
                  <a:gd name="T41" fmla="*/ 9 h 86"/>
                  <a:gd name="T42" fmla="*/ 66 w 109"/>
                  <a:gd name="T43" fmla="*/ 16 h 86"/>
                  <a:gd name="T44" fmla="*/ 79 w 109"/>
                  <a:gd name="T45" fmla="*/ 0 h 86"/>
                  <a:gd name="T46" fmla="*/ 83 w 109"/>
                  <a:gd name="T47" fmla="*/ 10 h 86"/>
                  <a:gd name="T48" fmla="*/ 88 w 109"/>
                  <a:gd name="T49" fmla="*/ 17 h 86"/>
                  <a:gd name="T50" fmla="*/ 91 w 109"/>
                  <a:gd name="T51" fmla="*/ 24 h 86"/>
                  <a:gd name="T52" fmla="*/ 96 w 109"/>
                  <a:gd name="T53" fmla="*/ 28 h 86"/>
                  <a:gd name="T54" fmla="*/ 101 w 109"/>
                  <a:gd name="T55" fmla="*/ 31 h 86"/>
                  <a:gd name="T56" fmla="*/ 108 w 109"/>
                  <a:gd name="T57" fmla="*/ 52 h 86"/>
                  <a:gd name="T58" fmla="*/ 101 w 109"/>
                  <a:gd name="T59" fmla="*/ 74 h 86"/>
                  <a:gd name="T60" fmla="*/ 90 w 109"/>
                  <a:gd name="T61" fmla="*/ 84 h 86"/>
                  <a:gd name="T62" fmla="*/ 92 w 109"/>
                  <a:gd name="T63" fmla="*/ 81 h 86"/>
                  <a:gd name="T64" fmla="*/ 100 w 109"/>
                  <a:gd name="T65" fmla="*/ 69 h 86"/>
                  <a:gd name="T66" fmla="*/ 106 w 109"/>
                  <a:gd name="T67" fmla="*/ 47 h 86"/>
                  <a:gd name="T68" fmla="*/ 98 w 109"/>
                  <a:gd name="T69" fmla="*/ 34 h 86"/>
                  <a:gd name="T70" fmla="*/ 94 w 109"/>
                  <a:gd name="T71" fmla="*/ 27 h 86"/>
                  <a:gd name="T72" fmla="*/ 88 w 109"/>
                  <a:gd name="T73" fmla="*/ 23 h 86"/>
                  <a:gd name="T74" fmla="*/ 85 w 109"/>
                  <a:gd name="T75" fmla="*/ 12 h 86"/>
                  <a:gd name="T76" fmla="*/ 79 w 109"/>
                  <a:gd name="T77" fmla="*/ 2 h 86"/>
                  <a:gd name="T78" fmla="*/ 66 w 109"/>
                  <a:gd name="T79" fmla="*/ 17 h 86"/>
                  <a:gd name="T80" fmla="*/ 61 w 109"/>
                  <a:gd name="T81" fmla="*/ 14 h 86"/>
                  <a:gd name="T82" fmla="*/ 60 w 109"/>
                  <a:gd name="T83" fmla="*/ 6 h 86"/>
                  <a:gd name="T84" fmla="*/ 48 w 109"/>
                  <a:gd name="T85" fmla="*/ 6 h 86"/>
                  <a:gd name="T86" fmla="*/ 46 w 109"/>
                  <a:gd name="T87" fmla="*/ 8 h 86"/>
                  <a:gd name="T88" fmla="*/ 44 w 109"/>
                  <a:gd name="T89" fmla="*/ 14 h 86"/>
                  <a:gd name="T90" fmla="*/ 35 w 109"/>
                  <a:gd name="T91" fmla="*/ 12 h 86"/>
                  <a:gd name="T92" fmla="*/ 32 w 109"/>
                  <a:gd name="T93" fmla="*/ 15 h 86"/>
                  <a:gd name="T94" fmla="*/ 29 w 109"/>
                  <a:gd name="T95" fmla="*/ 18 h 86"/>
                  <a:gd name="T96" fmla="*/ 25 w 109"/>
                  <a:gd name="T97" fmla="*/ 20 h 86"/>
                  <a:gd name="T98" fmla="*/ 14 w 109"/>
                  <a:gd name="T99" fmla="*/ 28 h 86"/>
                  <a:gd name="T100" fmla="*/ 4 w 109"/>
                  <a:gd name="T101" fmla="*/ 34 h 86"/>
                  <a:gd name="T102" fmla="*/ 3 w 109"/>
                  <a:gd name="T103" fmla="*/ 46 h 86"/>
                  <a:gd name="T104" fmla="*/ 6 w 109"/>
                  <a:gd name="T105" fmla="*/ 67 h 86"/>
                  <a:gd name="T106" fmla="*/ 26 w 109"/>
                  <a:gd name="T107" fmla="*/ 67 h 86"/>
                  <a:gd name="T108" fmla="*/ 46 w 109"/>
                  <a:gd name="T109" fmla="*/ 60 h 86"/>
                  <a:gd name="T110" fmla="*/ 57 w 109"/>
                  <a:gd name="T111" fmla="*/ 64 h 86"/>
                  <a:gd name="T112" fmla="*/ 60 w 109"/>
                  <a:gd name="T113" fmla="*/ 70 h 86"/>
                  <a:gd name="T114" fmla="*/ 68 w 109"/>
                  <a:gd name="T115" fmla="*/ 72 h 86"/>
                  <a:gd name="T116" fmla="*/ 80 w 109"/>
                  <a:gd name="T117" fmla="*/ 83 h 86"/>
                  <a:gd name="T118" fmla="*/ 86 w 109"/>
                  <a:gd name="T119" fmla="*/ 79 h 86"/>
                  <a:gd name="T120" fmla="*/ 66 w 109"/>
                  <a:gd name="T121" fmla="*/ 70 h 86"/>
                  <a:gd name="T122" fmla="*/ 61 w 109"/>
                  <a:gd name="T123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9" h="86">
                    <a:moveTo>
                      <a:pt x="89" y="86"/>
                    </a:moveTo>
                    <a:cubicBezTo>
                      <a:pt x="89" y="86"/>
                      <a:pt x="89" y="86"/>
                      <a:pt x="89" y="86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88" y="85"/>
                      <a:pt x="88" y="85"/>
                      <a:pt x="88" y="85"/>
                    </a:cubicBezTo>
                    <a:cubicBezTo>
                      <a:pt x="88" y="85"/>
                      <a:pt x="88" y="84"/>
                      <a:pt x="87" y="84"/>
                    </a:cubicBezTo>
                    <a:cubicBezTo>
                      <a:pt x="87" y="83"/>
                      <a:pt x="86" y="82"/>
                      <a:pt x="85" y="83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3" y="84"/>
                      <a:pt x="82" y="84"/>
                      <a:pt x="81" y="84"/>
                    </a:cubicBezTo>
                    <a:cubicBezTo>
                      <a:pt x="80" y="84"/>
                      <a:pt x="80" y="84"/>
                      <a:pt x="79" y="84"/>
                    </a:cubicBezTo>
                    <a:cubicBezTo>
                      <a:pt x="79" y="83"/>
                      <a:pt x="78" y="83"/>
                      <a:pt x="77" y="83"/>
                    </a:cubicBezTo>
                    <a:cubicBezTo>
                      <a:pt x="76" y="83"/>
                      <a:pt x="75" y="83"/>
                      <a:pt x="75" y="82"/>
                    </a:cubicBezTo>
                    <a:cubicBezTo>
                      <a:pt x="73" y="82"/>
                      <a:pt x="71" y="80"/>
                      <a:pt x="71" y="7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70" y="76"/>
                      <a:pt x="70" y="74"/>
                      <a:pt x="69" y="73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67" y="72"/>
                      <a:pt x="67" y="71"/>
                      <a:pt x="67" y="70"/>
                    </a:cubicBezTo>
                    <a:cubicBezTo>
                      <a:pt x="67" y="72"/>
                      <a:pt x="66" y="73"/>
                      <a:pt x="64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3" y="72"/>
                      <a:pt x="63" y="72"/>
                      <a:pt x="63" y="72"/>
                    </a:cubicBezTo>
                    <a:cubicBezTo>
                      <a:pt x="63" y="71"/>
                      <a:pt x="64" y="71"/>
                      <a:pt x="64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69"/>
                      <a:pt x="64" y="68"/>
                      <a:pt x="65" y="68"/>
                    </a:cubicBezTo>
                    <a:cubicBezTo>
                      <a:pt x="65" y="67"/>
                      <a:pt x="65" y="67"/>
                      <a:pt x="66" y="66"/>
                    </a:cubicBezTo>
                    <a:cubicBezTo>
                      <a:pt x="65" y="67"/>
                      <a:pt x="64" y="68"/>
                      <a:pt x="64" y="68"/>
                    </a:cubicBezTo>
                    <a:cubicBezTo>
                      <a:pt x="62" y="69"/>
                      <a:pt x="62" y="70"/>
                      <a:pt x="62" y="71"/>
                    </a:cubicBezTo>
                    <a:cubicBezTo>
                      <a:pt x="62" y="73"/>
                      <a:pt x="62" y="73"/>
                      <a:pt x="62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1" y="72"/>
                      <a:pt x="60" y="72"/>
                      <a:pt x="60" y="72"/>
                    </a:cubicBezTo>
                    <a:cubicBezTo>
                      <a:pt x="59" y="71"/>
                      <a:pt x="59" y="71"/>
                      <a:pt x="58" y="70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8" y="68"/>
                      <a:pt x="58" y="67"/>
                      <a:pt x="57" y="66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7" y="66"/>
                      <a:pt x="56" y="66"/>
                      <a:pt x="56" y="65"/>
                    </a:cubicBezTo>
                    <a:cubicBezTo>
                      <a:pt x="56" y="65"/>
                      <a:pt x="56" y="64"/>
                      <a:pt x="56" y="64"/>
                    </a:cubicBezTo>
                    <a:cubicBezTo>
                      <a:pt x="56" y="64"/>
                      <a:pt x="56" y="64"/>
                      <a:pt x="55" y="63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3" y="63"/>
                      <a:pt x="53" y="63"/>
                      <a:pt x="52" y="63"/>
                    </a:cubicBezTo>
                    <a:cubicBezTo>
                      <a:pt x="52" y="63"/>
                      <a:pt x="51" y="62"/>
                      <a:pt x="50" y="62"/>
                    </a:cubicBezTo>
                    <a:cubicBezTo>
                      <a:pt x="49" y="61"/>
                      <a:pt x="48" y="61"/>
                      <a:pt x="46" y="61"/>
                    </a:cubicBezTo>
                    <a:cubicBezTo>
                      <a:pt x="44" y="61"/>
                      <a:pt x="42" y="62"/>
                      <a:pt x="40" y="62"/>
                    </a:cubicBezTo>
                    <a:cubicBezTo>
                      <a:pt x="39" y="63"/>
                      <a:pt x="37" y="63"/>
                      <a:pt x="35" y="63"/>
                    </a:cubicBezTo>
                    <a:cubicBezTo>
                      <a:pt x="34" y="63"/>
                      <a:pt x="33" y="64"/>
                      <a:pt x="32" y="65"/>
                    </a:cubicBezTo>
                    <a:cubicBezTo>
                      <a:pt x="32" y="65"/>
                      <a:pt x="31" y="65"/>
                      <a:pt x="31" y="65"/>
                    </a:cubicBezTo>
                    <a:cubicBezTo>
                      <a:pt x="30" y="65"/>
                      <a:pt x="30" y="66"/>
                      <a:pt x="30" y="66"/>
                    </a:cubicBezTo>
                    <a:cubicBezTo>
                      <a:pt x="29" y="67"/>
                      <a:pt x="29" y="68"/>
                      <a:pt x="28" y="68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4" y="68"/>
                      <a:pt x="23" y="68"/>
                      <a:pt x="21" y="68"/>
                    </a:cubicBezTo>
                    <a:cubicBezTo>
                      <a:pt x="20" y="68"/>
                      <a:pt x="19" y="69"/>
                      <a:pt x="19" y="69"/>
                    </a:cubicBezTo>
                    <a:cubicBezTo>
                      <a:pt x="18" y="70"/>
                      <a:pt x="18" y="70"/>
                      <a:pt x="17" y="70"/>
                    </a:cubicBezTo>
                    <a:cubicBezTo>
                      <a:pt x="15" y="70"/>
                      <a:pt x="15" y="71"/>
                      <a:pt x="14" y="71"/>
                    </a:cubicBezTo>
                    <a:cubicBezTo>
                      <a:pt x="13" y="72"/>
                      <a:pt x="12" y="72"/>
                      <a:pt x="11" y="72"/>
                    </a:cubicBezTo>
                    <a:cubicBezTo>
                      <a:pt x="10" y="72"/>
                      <a:pt x="9" y="72"/>
                      <a:pt x="8" y="71"/>
                    </a:cubicBezTo>
                    <a:cubicBezTo>
                      <a:pt x="7" y="71"/>
                      <a:pt x="5" y="69"/>
                      <a:pt x="5" y="67"/>
                    </a:cubicBezTo>
                    <a:cubicBezTo>
                      <a:pt x="5" y="67"/>
                      <a:pt x="5" y="66"/>
                      <a:pt x="6" y="66"/>
                    </a:cubicBezTo>
                    <a:cubicBezTo>
                      <a:pt x="6" y="66"/>
                      <a:pt x="7" y="65"/>
                      <a:pt x="7" y="64"/>
                    </a:cubicBezTo>
                    <a:cubicBezTo>
                      <a:pt x="7" y="62"/>
                      <a:pt x="6" y="61"/>
                      <a:pt x="6" y="59"/>
                    </a:cubicBezTo>
                    <a:cubicBezTo>
                      <a:pt x="5" y="57"/>
                      <a:pt x="5" y="56"/>
                      <a:pt x="5" y="54"/>
                    </a:cubicBezTo>
                    <a:cubicBezTo>
                      <a:pt x="4" y="51"/>
                      <a:pt x="2" y="47"/>
                      <a:pt x="0" y="45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2" y="43"/>
                      <a:pt x="2" y="42"/>
                      <a:pt x="2" y="41"/>
                    </a:cubicBezTo>
                    <a:cubicBezTo>
                      <a:pt x="1" y="40"/>
                      <a:pt x="0" y="39"/>
                      <a:pt x="0" y="38"/>
                    </a:cubicBezTo>
                    <a:cubicBezTo>
                      <a:pt x="0" y="38"/>
                      <a:pt x="1" y="37"/>
                      <a:pt x="1" y="37"/>
                    </a:cubicBezTo>
                    <a:cubicBezTo>
                      <a:pt x="1" y="36"/>
                      <a:pt x="1" y="36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4"/>
                      <a:pt x="1" y="32"/>
                      <a:pt x="2" y="31"/>
                    </a:cubicBezTo>
                    <a:cubicBezTo>
                      <a:pt x="2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4" y="31"/>
                    </a:cubicBezTo>
                    <a:cubicBezTo>
                      <a:pt x="4" y="31"/>
                      <a:pt x="5" y="31"/>
                      <a:pt x="6" y="31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0"/>
                      <a:pt x="8" y="29"/>
                    </a:cubicBezTo>
                    <a:cubicBezTo>
                      <a:pt x="8" y="29"/>
                      <a:pt x="9" y="28"/>
                      <a:pt x="9" y="28"/>
                    </a:cubicBezTo>
                    <a:cubicBezTo>
                      <a:pt x="10" y="27"/>
                      <a:pt x="11" y="27"/>
                      <a:pt x="11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26"/>
                      <a:pt x="22" y="24"/>
                      <a:pt x="23" y="22"/>
                    </a:cubicBezTo>
                    <a:cubicBezTo>
                      <a:pt x="23" y="22"/>
                      <a:pt x="23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0"/>
                      <a:pt x="23" y="20"/>
                      <a:pt x="24" y="19"/>
                    </a:cubicBezTo>
                    <a:cubicBezTo>
                      <a:pt x="24" y="19"/>
                      <a:pt x="24" y="18"/>
                      <a:pt x="25" y="18"/>
                    </a:cubicBezTo>
                    <a:cubicBezTo>
                      <a:pt x="25" y="17"/>
                      <a:pt x="25" y="17"/>
                      <a:pt x="26" y="16"/>
                    </a:cubicBezTo>
                    <a:cubicBezTo>
                      <a:pt x="26" y="15"/>
                      <a:pt x="26" y="15"/>
                      <a:pt x="26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6"/>
                    </a:cubicBezTo>
                    <a:cubicBezTo>
                      <a:pt x="28" y="16"/>
                      <a:pt x="29" y="15"/>
                      <a:pt x="30" y="16"/>
                    </a:cubicBezTo>
                    <a:cubicBezTo>
                      <a:pt x="30" y="15"/>
                      <a:pt x="30" y="14"/>
                      <a:pt x="30" y="14"/>
                    </a:cubicBezTo>
                    <a:cubicBezTo>
                      <a:pt x="31" y="14"/>
                      <a:pt x="31" y="13"/>
                      <a:pt x="31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4" y="11"/>
                    </a:cubicBezTo>
                    <a:cubicBezTo>
                      <a:pt x="34" y="11"/>
                      <a:pt x="34" y="11"/>
                      <a:pt x="34" y="1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5" y="10"/>
                      <a:pt x="35" y="10"/>
                    </a:cubicBezTo>
                    <a:cubicBezTo>
                      <a:pt x="36" y="10"/>
                      <a:pt x="36" y="9"/>
                      <a:pt x="36" y="9"/>
                    </a:cubicBezTo>
                    <a:cubicBezTo>
                      <a:pt x="37" y="9"/>
                      <a:pt x="38" y="9"/>
                      <a:pt x="39" y="10"/>
                    </a:cubicBezTo>
                    <a:cubicBezTo>
                      <a:pt x="40" y="10"/>
                      <a:pt x="41" y="11"/>
                      <a:pt x="41" y="12"/>
                    </a:cubicBezTo>
                    <a:cubicBezTo>
                      <a:pt x="42" y="11"/>
                      <a:pt x="43" y="11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3" y="10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5" y="8"/>
                      <a:pt x="45" y="8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6"/>
                      <a:pt x="46" y="5"/>
                      <a:pt x="47" y="6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5"/>
                      <a:pt x="48" y="5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50" y="5"/>
                      <a:pt x="50" y="5"/>
                      <a:pt x="51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3"/>
                      <a:pt x="50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1" y="2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4" y="4"/>
                      <a:pt x="56" y="4"/>
                      <a:pt x="58" y="4"/>
                    </a:cubicBezTo>
                    <a:cubicBezTo>
                      <a:pt x="59" y="4"/>
                      <a:pt x="60" y="4"/>
                      <a:pt x="61" y="4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7"/>
                      <a:pt x="63" y="7"/>
                    </a:cubicBezTo>
                    <a:cubicBezTo>
                      <a:pt x="63" y="7"/>
                      <a:pt x="63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2" y="10"/>
                      <a:pt x="62" y="10"/>
                      <a:pt x="61" y="11"/>
                    </a:cubicBezTo>
                    <a:cubicBezTo>
                      <a:pt x="61" y="12"/>
                      <a:pt x="61" y="12"/>
                      <a:pt x="61" y="13"/>
                    </a:cubicBezTo>
                    <a:cubicBezTo>
                      <a:pt x="63" y="13"/>
                      <a:pt x="63" y="13"/>
                      <a:pt x="63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4" y="15"/>
                      <a:pt x="64" y="14"/>
                      <a:pt x="65" y="15"/>
                    </a:cubicBezTo>
                    <a:cubicBezTo>
                      <a:pt x="65" y="15"/>
                      <a:pt x="66" y="15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7"/>
                      <a:pt x="68" y="17"/>
                      <a:pt x="68" y="17"/>
                    </a:cubicBezTo>
                    <a:cubicBezTo>
                      <a:pt x="68" y="17"/>
                      <a:pt x="69" y="17"/>
                      <a:pt x="69" y="17"/>
                    </a:cubicBezTo>
                    <a:cubicBezTo>
                      <a:pt x="70" y="18"/>
                      <a:pt x="70" y="18"/>
                      <a:pt x="71" y="18"/>
                    </a:cubicBezTo>
                    <a:cubicBezTo>
                      <a:pt x="72" y="19"/>
                      <a:pt x="72" y="20"/>
                      <a:pt x="73" y="19"/>
                    </a:cubicBezTo>
                    <a:cubicBezTo>
                      <a:pt x="76" y="18"/>
                      <a:pt x="76" y="15"/>
                      <a:pt x="75" y="11"/>
                    </a:cubicBezTo>
                    <a:cubicBezTo>
                      <a:pt x="75" y="7"/>
                      <a:pt x="75" y="2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80" y="2"/>
                      <a:pt x="80" y="2"/>
                      <a:pt x="80" y="3"/>
                    </a:cubicBezTo>
                    <a:cubicBezTo>
                      <a:pt x="80" y="4"/>
                      <a:pt x="80" y="4"/>
                      <a:pt x="81" y="5"/>
                    </a:cubicBezTo>
                    <a:cubicBezTo>
                      <a:pt x="81" y="5"/>
                      <a:pt x="81" y="6"/>
                      <a:pt x="81" y="7"/>
                    </a:cubicBezTo>
                    <a:cubicBezTo>
                      <a:pt x="81" y="8"/>
                      <a:pt x="82" y="10"/>
                      <a:pt x="82" y="10"/>
                    </a:cubicBezTo>
                    <a:cubicBezTo>
                      <a:pt x="82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0"/>
                      <a:pt x="85" y="11"/>
                      <a:pt x="86" y="12"/>
                    </a:cubicBezTo>
                    <a:cubicBezTo>
                      <a:pt x="86" y="12"/>
                      <a:pt x="86" y="12"/>
                      <a:pt x="86" y="12"/>
                    </a:cubicBezTo>
                    <a:cubicBezTo>
                      <a:pt x="87" y="13"/>
                      <a:pt x="87" y="14"/>
                      <a:pt x="87" y="15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87" y="16"/>
                      <a:pt x="87" y="16"/>
                      <a:pt x="88" y="17"/>
                    </a:cubicBezTo>
                    <a:cubicBezTo>
                      <a:pt x="88" y="17"/>
                      <a:pt x="88" y="17"/>
                      <a:pt x="88" y="18"/>
                    </a:cubicBezTo>
                    <a:cubicBezTo>
                      <a:pt x="88" y="18"/>
                      <a:pt x="88" y="19"/>
                      <a:pt x="89" y="20"/>
                    </a:cubicBezTo>
                    <a:cubicBezTo>
                      <a:pt x="89" y="21"/>
                      <a:pt x="89" y="21"/>
                      <a:pt x="89" y="22"/>
                    </a:cubicBezTo>
                    <a:cubicBezTo>
                      <a:pt x="89" y="23"/>
                      <a:pt x="90" y="23"/>
                      <a:pt x="90" y="23"/>
                    </a:cubicBezTo>
                    <a:cubicBezTo>
                      <a:pt x="90" y="23"/>
                      <a:pt x="90" y="23"/>
                      <a:pt x="90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2" y="24"/>
                      <a:pt x="93" y="25"/>
                      <a:pt x="93" y="25"/>
                    </a:cubicBezTo>
                    <a:cubicBezTo>
                      <a:pt x="93" y="25"/>
                      <a:pt x="93" y="25"/>
                      <a:pt x="93" y="26"/>
                    </a:cubicBezTo>
                    <a:cubicBezTo>
                      <a:pt x="93" y="26"/>
                      <a:pt x="94" y="26"/>
                      <a:pt x="94" y="26"/>
                    </a:cubicBezTo>
                    <a:cubicBezTo>
                      <a:pt x="95" y="26"/>
                      <a:pt x="96" y="27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6" y="28"/>
                      <a:pt x="96" y="28"/>
                      <a:pt x="96" y="28"/>
                    </a:cubicBezTo>
                    <a:cubicBezTo>
                      <a:pt x="97" y="30"/>
                      <a:pt x="98" y="31"/>
                      <a:pt x="98" y="32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99" y="32"/>
                      <a:pt x="99" y="32"/>
                      <a:pt x="100" y="32"/>
                    </a:cubicBezTo>
                    <a:cubicBezTo>
                      <a:pt x="100" y="32"/>
                      <a:pt x="100" y="33"/>
                      <a:pt x="100" y="33"/>
                    </a:cubicBezTo>
                    <a:cubicBezTo>
                      <a:pt x="101" y="31"/>
                      <a:pt x="101" y="31"/>
                      <a:pt x="101" y="31"/>
                    </a:cubicBezTo>
                    <a:cubicBezTo>
                      <a:pt x="101" y="34"/>
                      <a:pt x="101" y="34"/>
                      <a:pt x="101" y="34"/>
                    </a:cubicBezTo>
                    <a:cubicBezTo>
                      <a:pt x="101" y="35"/>
                      <a:pt x="101" y="36"/>
                      <a:pt x="103" y="37"/>
                    </a:cubicBezTo>
                    <a:cubicBezTo>
                      <a:pt x="104" y="38"/>
                      <a:pt x="105" y="39"/>
                      <a:pt x="106" y="41"/>
                    </a:cubicBezTo>
                    <a:cubicBezTo>
                      <a:pt x="107" y="43"/>
                      <a:pt x="107" y="44"/>
                      <a:pt x="107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7" y="48"/>
                      <a:pt x="108" y="48"/>
                      <a:pt x="108" y="49"/>
                    </a:cubicBezTo>
                    <a:cubicBezTo>
                      <a:pt x="108" y="50"/>
                      <a:pt x="109" y="51"/>
                      <a:pt x="108" y="52"/>
                    </a:cubicBezTo>
                    <a:cubicBezTo>
                      <a:pt x="108" y="53"/>
                      <a:pt x="108" y="54"/>
                      <a:pt x="108" y="55"/>
                    </a:cubicBezTo>
                    <a:cubicBezTo>
                      <a:pt x="108" y="58"/>
                      <a:pt x="107" y="61"/>
                      <a:pt x="106" y="63"/>
                    </a:cubicBezTo>
                    <a:cubicBezTo>
                      <a:pt x="105" y="64"/>
                      <a:pt x="105" y="65"/>
                      <a:pt x="104" y="65"/>
                    </a:cubicBezTo>
                    <a:cubicBezTo>
                      <a:pt x="103" y="66"/>
                      <a:pt x="103" y="66"/>
                      <a:pt x="102" y="67"/>
                    </a:cubicBezTo>
                    <a:cubicBezTo>
                      <a:pt x="102" y="68"/>
                      <a:pt x="102" y="69"/>
                      <a:pt x="102" y="70"/>
                    </a:cubicBezTo>
                    <a:cubicBezTo>
                      <a:pt x="102" y="71"/>
                      <a:pt x="101" y="72"/>
                      <a:pt x="101" y="72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100" y="74"/>
                      <a:pt x="100" y="75"/>
                      <a:pt x="100" y="76"/>
                    </a:cubicBezTo>
                    <a:cubicBezTo>
                      <a:pt x="100" y="78"/>
                      <a:pt x="99" y="80"/>
                      <a:pt x="97" y="81"/>
                    </a:cubicBezTo>
                    <a:cubicBezTo>
                      <a:pt x="96" y="81"/>
                      <a:pt x="96" y="82"/>
                      <a:pt x="95" y="82"/>
                    </a:cubicBezTo>
                    <a:cubicBezTo>
                      <a:pt x="94" y="82"/>
                      <a:pt x="93" y="82"/>
                      <a:pt x="93" y="82"/>
                    </a:cubicBezTo>
                    <a:cubicBezTo>
                      <a:pt x="92" y="83"/>
                      <a:pt x="91" y="83"/>
                      <a:pt x="91" y="84"/>
                    </a:cubicBezTo>
                    <a:cubicBezTo>
                      <a:pt x="91" y="84"/>
                      <a:pt x="90" y="84"/>
                      <a:pt x="90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90" y="85"/>
                      <a:pt x="90" y="85"/>
                      <a:pt x="90" y="85"/>
                    </a:cubicBezTo>
                    <a:lnTo>
                      <a:pt x="89" y="86"/>
                    </a:lnTo>
                    <a:close/>
                    <a:moveTo>
                      <a:pt x="86" y="81"/>
                    </a:moveTo>
                    <a:cubicBezTo>
                      <a:pt x="87" y="82"/>
                      <a:pt x="88" y="83"/>
                      <a:pt x="88" y="84"/>
                    </a:cubicBezTo>
                    <a:cubicBezTo>
                      <a:pt x="89" y="83"/>
                      <a:pt x="89" y="83"/>
                      <a:pt x="90" y="82"/>
                    </a:cubicBezTo>
                    <a:cubicBezTo>
                      <a:pt x="91" y="82"/>
                      <a:pt x="91" y="82"/>
                      <a:pt x="92" y="81"/>
                    </a:cubicBezTo>
                    <a:cubicBezTo>
                      <a:pt x="93" y="81"/>
                      <a:pt x="94" y="80"/>
                      <a:pt x="95" y="80"/>
                    </a:cubicBezTo>
                    <a:cubicBezTo>
                      <a:pt x="95" y="80"/>
                      <a:pt x="96" y="80"/>
                      <a:pt x="97" y="80"/>
                    </a:cubicBezTo>
                    <a:cubicBezTo>
                      <a:pt x="98" y="79"/>
                      <a:pt x="98" y="77"/>
                      <a:pt x="98" y="75"/>
                    </a:cubicBezTo>
                    <a:cubicBezTo>
                      <a:pt x="99" y="74"/>
                      <a:pt x="99" y="73"/>
                      <a:pt x="100" y="71"/>
                    </a:cubicBezTo>
                    <a:cubicBezTo>
                      <a:pt x="100" y="70"/>
                      <a:pt x="100" y="70"/>
                      <a:pt x="100" y="70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100" y="70"/>
                      <a:pt x="100" y="70"/>
                      <a:pt x="100" y="69"/>
                    </a:cubicBezTo>
                    <a:cubicBezTo>
                      <a:pt x="101" y="68"/>
                      <a:pt x="101" y="67"/>
                      <a:pt x="101" y="67"/>
                    </a:cubicBezTo>
                    <a:cubicBezTo>
                      <a:pt x="102" y="66"/>
                      <a:pt x="102" y="65"/>
                      <a:pt x="103" y="64"/>
                    </a:cubicBezTo>
                    <a:cubicBezTo>
                      <a:pt x="104" y="64"/>
                      <a:pt x="104" y="63"/>
                      <a:pt x="104" y="63"/>
                    </a:cubicBezTo>
                    <a:cubicBezTo>
                      <a:pt x="106" y="60"/>
                      <a:pt x="106" y="57"/>
                      <a:pt x="107" y="55"/>
                    </a:cubicBezTo>
                    <a:cubicBezTo>
                      <a:pt x="107" y="54"/>
                      <a:pt x="107" y="53"/>
                      <a:pt x="107" y="52"/>
                    </a:cubicBezTo>
                    <a:cubicBezTo>
                      <a:pt x="107" y="51"/>
                      <a:pt x="107" y="50"/>
                      <a:pt x="107" y="49"/>
                    </a:cubicBezTo>
                    <a:cubicBezTo>
                      <a:pt x="106" y="49"/>
                      <a:pt x="106" y="48"/>
                      <a:pt x="106" y="47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6" y="44"/>
                      <a:pt x="106" y="43"/>
                      <a:pt x="105" y="42"/>
                    </a:cubicBezTo>
                    <a:cubicBezTo>
                      <a:pt x="104" y="40"/>
                      <a:pt x="103" y="39"/>
                      <a:pt x="102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99" y="34"/>
                      <a:pt x="99" y="34"/>
                      <a:pt x="99" y="33"/>
                    </a:cubicBezTo>
                    <a:cubicBezTo>
                      <a:pt x="99" y="34"/>
                      <a:pt x="99" y="34"/>
                      <a:pt x="98" y="34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7" y="35"/>
                      <a:pt x="97" y="35"/>
                      <a:pt x="97" y="35"/>
                    </a:cubicBezTo>
                    <a:cubicBezTo>
                      <a:pt x="97" y="34"/>
                      <a:pt x="97" y="34"/>
                      <a:pt x="97" y="34"/>
                    </a:cubicBezTo>
                    <a:cubicBezTo>
                      <a:pt x="97" y="31"/>
                      <a:pt x="96" y="31"/>
                      <a:pt x="95" y="29"/>
                    </a:cubicBezTo>
                    <a:cubicBezTo>
                      <a:pt x="95" y="29"/>
                      <a:pt x="95" y="29"/>
                      <a:pt x="95" y="29"/>
                    </a:cubicBezTo>
                    <a:cubicBezTo>
                      <a:pt x="94" y="28"/>
                      <a:pt x="94" y="28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2" y="27"/>
                      <a:pt x="92" y="27"/>
                      <a:pt x="91" y="26"/>
                    </a:cubicBezTo>
                    <a:cubicBezTo>
                      <a:pt x="91" y="26"/>
                      <a:pt x="91" y="25"/>
                      <a:pt x="91" y="25"/>
                    </a:cubicBezTo>
                    <a:cubicBezTo>
                      <a:pt x="91" y="25"/>
                      <a:pt x="90" y="25"/>
                      <a:pt x="90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4"/>
                      <a:pt x="89" y="24"/>
                      <a:pt x="88" y="24"/>
                    </a:cubicBezTo>
                    <a:cubicBezTo>
                      <a:pt x="88" y="23"/>
                      <a:pt x="88" y="23"/>
                      <a:pt x="88" y="23"/>
                    </a:cubicBezTo>
                    <a:cubicBezTo>
                      <a:pt x="88" y="22"/>
                      <a:pt x="87" y="21"/>
                      <a:pt x="87" y="20"/>
                    </a:cubicBezTo>
                    <a:cubicBezTo>
                      <a:pt x="87" y="19"/>
                      <a:pt x="87" y="19"/>
                      <a:pt x="87" y="18"/>
                    </a:cubicBezTo>
                    <a:cubicBezTo>
                      <a:pt x="87" y="18"/>
                      <a:pt x="87" y="18"/>
                      <a:pt x="86" y="17"/>
                    </a:cubicBezTo>
                    <a:cubicBezTo>
                      <a:pt x="86" y="17"/>
                      <a:pt x="86" y="16"/>
                      <a:pt x="86" y="15"/>
                    </a:cubicBezTo>
                    <a:cubicBezTo>
                      <a:pt x="86" y="15"/>
                      <a:pt x="86" y="15"/>
                      <a:pt x="86" y="15"/>
                    </a:cubicBezTo>
                    <a:cubicBezTo>
                      <a:pt x="86" y="14"/>
                      <a:pt x="86" y="13"/>
                      <a:pt x="85" y="13"/>
                    </a:cubicBezTo>
                    <a:cubicBezTo>
                      <a:pt x="85" y="13"/>
                      <a:pt x="85" y="13"/>
                      <a:pt x="85" y="12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3" y="12"/>
                      <a:pt x="82" y="12"/>
                      <a:pt x="81" y="11"/>
                    </a:cubicBezTo>
                    <a:cubicBezTo>
                      <a:pt x="81" y="11"/>
                      <a:pt x="81" y="10"/>
                      <a:pt x="80" y="7"/>
                    </a:cubicBezTo>
                    <a:cubicBezTo>
                      <a:pt x="80" y="6"/>
                      <a:pt x="79" y="6"/>
                      <a:pt x="79" y="6"/>
                    </a:cubicBezTo>
                    <a:cubicBezTo>
                      <a:pt x="79" y="5"/>
                      <a:pt x="79" y="4"/>
                      <a:pt x="79" y="3"/>
                    </a:cubicBezTo>
                    <a:cubicBezTo>
                      <a:pt x="79" y="3"/>
                      <a:pt x="79" y="2"/>
                      <a:pt x="79" y="2"/>
                    </a:cubicBezTo>
                    <a:cubicBezTo>
                      <a:pt x="77" y="4"/>
                      <a:pt x="77" y="7"/>
                      <a:pt x="77" y="11"/>
                    </a:cubicBezTo>
                    <a:cubicBezTo>
                      <a:pt x="77" y="15"/>
                      <a:pt x="77" y="19"/>
                      <a:pt x="73" y="21"/>
                    </a:cubicBezTo>
                    <a:cubicBezTo>
                      <a:pt x="73" y="21"/>
                      <a:pt x="73" y="21"/>
                      <a:pt x="72" y="21"/>
                    </a:cubicBezTo>
                    <a:cubicBezTo>
                      <a:pt x="71" y="21"/>
                      <a:pt x="70" y="20"/>
                      <a:pt x="70" y="19"/>
                    </a:cubicBezTo>
                    <a:cubicBezTo>
                      <a:pt x="69" y="19"/>
                      <a:pt x="69" y="19"/>
                      <a:pt x="69" y="18"/>
                    </a:cubicBezTo>
                    <a:cubicBezTo>
                      <a:pt x="69" y="18"/>
                      <a:pt x="68" y="18"/>
                      <a:pt x="68" y="18"/>
                    </a:cubicBezTo>
                    <a:cubicBezTo>
                      <a:pt x="67" y="18"/>
                      <a:pt x="67" y="18"/>
                      <a:pt x="66" y="17"/>
                    </a:cubicBezTo>
                    <a:cubicBezTo>
                      <a:pt x="66" y="17"/>
                      <a:pt x="66" y="17"/>
                      <a:pt x="65" y="17"/>
                    </a:cubicBezTo>
                    <a:cubicBezTo>
                      <a:pt x="65" y="16"/>
                      <a:pt x="65" y="16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2" y="16"/>
                      <a:pt x="62" y="16"/>
                      <a:pt x="62" y="15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9" y="13"/>
                      <a:pt x="59" y="12"/>
                      <a:pt x="60" y="10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8" y="6"/>
                    </a:cubicBezTo>
                    <a:cubicBezTo>
                      <a:pt x="56" y="6"/>
                      <a:pt x="54" y="5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5"/>
                      <a:pt x="51" y="6"/>
                    </a:cubicBezTo>
                    <a:cubicBezTo>
                      <a:pt x="51" y="6"/>
                      <a:pt x="50" y="6"/>
                      <a:pt x="49" y="6"/>
                    </a:cubicBezTo>
                    <a:cubicBezTo>
                      <a:pt x="49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7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9"/>
                      <a:pt x="45" y="9"/>
                    </a:cubicBezTo>
                    <a:cubicBezTo>
                      <a:pt x="45" y="10"/>
                      <a:pt x="45" y="11"/>
                      <a:pt x="45" y="11"/>
                    </a:cubicBezTo>
                    <a:cubicBezTo>
                      <a:pt x="45" y="12"/>
                      <a:pt x="45" y="12"/>
                      <a:pt x="45" y="13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2"/>
                      <a:pt x="41" y="13"/>
                      <a:pt x="40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40" y="12"/>
                      <a:pt x="40" y="11"/>
                      <a:pt x="38" y="11"/>
                    </a:cubicBezTo>
                    <a:cubicBezTo>
                      <a:pt x="38" y="11"/>
                      <a:pt x="37" y="11"/>
                      <a:pt x="36" y="11"/>
                    </a:cubicBezTo>
                    <a:cubicBezTo>
                      <a:pt x="36" y="11"/>
                      <a:pt x="36" y="11"/>
                      <a:pt x="35" y="11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5" y="12"/>
                      <a:pt x="34" y="12"/>
                      <a:pt x="34" y="12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1" y="15"/>
                    </a:cubicBezTo>
                    <a:cubicBezTo>
                      <a:pt x="31" y="15"/>
                      <a:pt x="31" y="16"/>
                      <a:pt x="31" y="17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9" y="17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20"/>
                      <a:pt x="29" y="20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5" y="19"/>
                      <a:pt x="25" y="19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6" y="21"/>
                      <a:pt x="25" y="21"/>
                    </a:cubicBezTo>
                    <a:cubicBezTo>
                      <a:pt x="25" y="22"/>
                      <a:pt x="25" y="22"/>
                      <a:pt x="24" y="22"/>
                    </a:cubicBezTo>
                    <a:cubicBezTo>
                      <a:pt x="24" y="22"/>
                      <a:pt x="24" y="23"/>
                      <a:pt x="24" y="23"/>
                    </a:cubicBezTo>
                    <a:cubicBezTo>
                      <a:pt x="23" y="25"/>
                      <a:pt x="20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6" y="27"/>
                      <a:pt x="15" y="28"/>
                      <a:pt x="14" y="28"/>
                    </a:cubicBezTo>
                    <a:cubicBezTo>
                      <a:pt x="14" y="28"/>
                      <a:pt x="13" y="29"/>
                      <a:pt x="13" y="29"/>
                    </a:cubicBezTo>
                    <a:cubicBezTo>
                      <a:pt x="12" y="29"/>
                      <a:pt x="12" y="29"/>
                      <a:pt x="11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9" y="29"/>
                      <a:pt x="9" y="30"/>
                      <a:pt x="8" y="30"/>
                    </a:cubicBezTo>
                    <a:cubicBezTo>
                      <a:pt x="8" y="31"/>
                      <a:pt x="7" y="31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2"/>
                      <a:pt x="4" y="32"/>
                      <a:pt x="4" y="3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6"/>
                      <a:pt x="2" y="37"/>
                      <a:pt x="2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9"/>
                      <a:pt x="2" y="40"/>
                      <a:pt x="3" y="41"/>
                    </a:cubicBezTo>
                    <a:cubicBezTo>
                      <a:pt x="3" y="42"/>
                      <a:pt x="4" y="44"/>
                      <a:pt x="3" y="45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4" y="48"/>
                      <a:pt x="6" y="51"/>
                      <a:pt x="6" y="54"/>
                    </a:cubicBezTo>
                    <a:cubicBezTo>
                      <a:pt x="6" y="55"/>
                      <a:pt x="7" y="57"/>
                      <a:pt x="7" y="58"/>
                    </a:cubicBezTo>
                    <a:cubicBezTo>
                      <a:pt x="8" y="60"/>
                      <a:pt x="8" y="62"/>
                      <a:pt x="8" y="64"/>
                    </a:cubicBezTo>
                    <a:cubicBezTo>
                      <a:pt x="8" y="66"/>
                      <a:pt x="7" y="66"/>
                      <a:pt x="7" y="67"/>
                    </a:cubicBezTo>
                    <a:cubicBezTo>
                      <a:pt x="7" y="67"/>
                      <a:pt x="6" y="67"/>
                      <a:pt x="6" y="67"/>
                    </a:cubicBezTo>
                    <a:cubicBezTo>
                      <a:pt x="6" y="68"/>
                      <a:pt x="8" y="70"/>
                      <a:pt x="9" y="70"/>
                    </a:cubicBezTo>
                    <a:cubicBezTo>
                      <a:pt x="10" y="71"/>
                      <a:pt x="11" y="71"/>
                      <a:pt x="11" y="71"/>
                    </a:cubicBezTo>
                    <a:cubicBezTo>
                      <a:pt x="12" y="71"/>
                      <a:pt x="13" y="70"/>
                      <a:pt x="13" y="70"/>
                    </a:cubicBezTo>
                    <a:cubicBezTo>
                      <a:pt x="14" y="70"/>
                      <a:pt x="15" y="69"/>
                      <a:pt x="17" y="69"/>
                    </a:cubicBezTo>
                    <a:cubicBezTo>
                      <a:pt x="17" y="69"/>
                      <a:pt x="18" y="68"/>
                      <a:pt x="18" y="68"/>
                    </a:cubicBezTo>
                    <a:cubicBezTo>
                      <a:pt x="19" y="68"/>
                      <a:pt x="19" y="67"/>
                      <a:pt x="21" y="67"/>
                    </a:cubicBezTo>
                    <a:cubicBezTo>
                      <a:pt x="23" y="67"/>
                      <a:pt x="24" y="67"/>
                      <a:pt x="26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67"/>
                      <a:pt x="28" y="67"/>
                      <a:pt x="29" y="66"/>
                    </a:cubicBezTo>
                    <a:cubicBezTo>
                      <a:pt x="29" y="65"/>
                      <a:pt x="29" y="64"/>
                      <a:pt x="30" y="64"/>
                    </a:cubicBezTo>
                    <a:cubicBezTo>
                      <a:pt x="30" y="64"/>
                      <a:pt x="31" y="64"/>
                      <a:pt x="31" y="63"/>
                    </a:cubicBezTo>
                    <a:cubicBezTo>
                      <a:pt x="33" y="63"/>
                      <a:pt x="34" y="62"/>
                      <a:pt x="35" y="62"/>
                    </a:cubicBezTo>
                    <a:cubicBezTo>
                      <a:pt x="37" y="62"/>
                      <a:pt x="39" y="61"/>
                      <a:pt x="40" y="61"/>
                    </a:cubicBezTo>
                    <a:cubicBezTo>
                      <a:pt x="42" y="60"/>
                      <a:pt x="44" y="60"/>
                      <a:pt x="46" y="60"/>
                    </a:cubicBezTo>
                    <a:cubicBezTo>
                      <a:pt x="48" y="60"/>
                      <a:pt x="49" y="60"/>
                      <a:pt x="51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6" y="62"/>
                      <a:pt x="57" y="63"/>
                      <a:pt x="57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8" y="64"/>
                      <a:pt x="58" y="65"/>
                      <a:pt x="58" y="65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9" y="67"/>
                      <a:pt x="60" y="68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0" y="70"/>
                      <a:pt x="60" y="70"/>
                      <a:pt x="60" y="70"/>
                    </a:cubicBezTo>
                    <a:cubicBezTo>
                      <a:pt x="61" y="69"/>
                      <a:pt x="62" y="68"/>
                      <a:pt x="63" y="67"/>
                    </a:cubicBezTo>
                    <a:cubicBezTo>
                      <a:pt x="64" y="66"/>
                      <a:pt x="65" y="65"/>
                      <a:pt x="65" y="63"/>
                    </a:cubicBezTo>
                    <a:cubicBezTo>
                      <a:pt x="65" y="61"/>
                      <a:pt x="65" y="61"/>
                      <a:pt x="65" y="61"/>
                    </a:cubicBezTo>
                    <a:cubicBezTo>
                      <a:pt x="67" y="63"/>
                      <a:pt x="67" y="63"/>
                      <a:pt x="67" y="63"/>
                    </a:cubicBezTo>
                    <a:cubicBezTo>
                      <a:pt x="68" y="65"/>
                      <a:pt x="67" y="66"/>
                      <a:pt x="67" y="67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68" y="70"/>
                      <a:pt x="69" y="71"/>
                      <a:pt x="6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71" y="73"/>
                      <a:pt x="71" y="76"/>
                      <a:pt x="72" y="77"/>
                    </a:cubicBezTo>
                    <a:cubicBezTo>
                      <a:pt x="72" y="78"/>
                      <a:pt x="72" y="78"/>
                      <a:pt x="72" y="78"/>
                    </a:cubicBezTo>
                    <a:cubicBezTo>
                      <a:pt x="72" y="79"/>
                      <a:pt x="74" y="80"/>
                      <a:pt x="75" y="81"/>
                    </a:cubicBezTo>
                    <a:cubicBezTo>
                      <a:pt x="76" y="82"/>
                      <a:pt x="76" y="82"/>
                      <a:pt x="77" y="82"/>
                    </a:cubicBezTo>
                    <a:cubicBezTo>
                      <a:pt x="78" y="82"/>
                      <a:pt x="79" y="82"/>
                      <a:pt x="80" y="83"/>
                    </a:cubicBezTo>
                    <a:cubicBezTo>
                      <a:pt x="81" y="83"/>
                      <a:pt x="82" y="83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3" y="81"/>
                      <a:pt x="84" y="81"/>
                      <a:pt x="8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79"/>
                      <a:pt x="86" y="79"/>
                      <a:pt x="86" y="79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5" y="81"/>
                      <a:pt x="86" y="81"/>
                      <a:pt x="86" y="81"/>
                    </a:cubicBezTo>
                    <a:cubicBezTo>
                      <a:pt x="86" y="81"/>
                      <a:pt x="86" y="81"/>
                      <a:pt x="86" y="81"/>
                    </a:cubicBezTo>
                    <a:close/>
                    <a:moveTo>
                      <a:pt x="66" y="68"/>
                    </a:moveTo>
                    <a:cubicBezTo>
                      <a:pt x="66" y="68"/>
                      <a:pt x="66" y="68"/>
                      <a:pt x="66" y="69"/>
                    </a:cubicBezTo>
                    <a:cubicBezTo>
                      <a:pt x="66" y="69"/>
                      <a:pt x="66" y="69"/>
                      <a:pt x="66" y="70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70"/>
                      <a:pt x="66" y="70"/>
                      <a:pt x="66" y="69"/>
                    </a:cubicBezTo>
                    <a:cubicBezTo>
                      <a:pt x="66" y="69"/>
                      <a:pt x="66" y="69"/>
                      <a:pt x="66" y="69"/>
                    </a:cubicBezTo>
                    <a:lnTo>
                      <a:pt x="66" y="68"/>
                    </a:lnTo>
                    <a:close/>
                    <a:moveTo>
                      <a:pt x="62" y="5"/>
                    </a:move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6"/>
                      <a:pt x="62" y="6"/>
                      <a:pt x="63" y="6"/>
                    </a:cubicBezTo>
                    <a:cubicBezTo>
                      <a:pt x="63" y="6"/>
                      <a:pt x="62" y="5"/>
                      <a:pt x="6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5" name="Freeform 541"/>
              <p:cNvSpPr/>
              <p:nvPr/>
            </p:nvSpPr>
            <p:spPr bwMode="auto">
              <a:xfrm>
                <a:off x="4701" y="2639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6" name="Freeform 542"/>
              <p:cNvSpPr/>
              <p:nvPr/>
            </p:nvSpPr>
            <p:spPr bwMode="auto">
              <a:xfrm>
                <a:off x="4697" y="2637"/>
                <a:ext cx="9" cy="7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2 h 3"/>
                  <a:gd name="T4" fmla="*/ 1 w 4"/>
                  <a:gd name="T5" fmla="*/ 1 h 3"/>
                  <a:gd name="T6" fmla="*/ 2 w 4"/>
                  <a:gd name="T7" fmla="*/ 1 h 3"/>
                  <a:gd name="T8" fmla="*/ 2 w 4"/>
                  <a:gd name="T9" fmla="*/ 0 h 3"/>
                  <a:gd name="T10" fmla="*/ 4 w 4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7" name="Freeform 543"/>
              <p:cNvSpPr/>
              <p:nvPr/>
            </p:nvSpPr>
            <p:spPr bwMode="auto">
              <a:xfrm>
                <a:off x="4732" y="2522"/>
                <a:ext cx="3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8" name="Freeform 544"/>
              <p:cNvSpPr/>
              <p:nvPr/>
            </p:nvSpPr>
            <p:spPr bwMode="auto">
              <a:xfrm>
                <a:off x="4730" y="2518"/>
                <a:ext cx="5" cy="14"/>
              </a:xfrm>
              <a:custGeom>
                <a:avLst/>
                <a:gdLst>
                  <a:gd name="T0" fmla="*/ 0 w 2"/>
                  <a:gd name="T1" fmla="*/ 6 h 6"/>
                  <a:gd name="T2" fmla="*/ 0 w 2"/>
                  <a:gd name="T3" fmla="*/ 0 h 6"/>
                  <a:gd name="T4" fmla="*/ 1 w 2"/>
                  <a:gd name="T5" fmla="*/ 2 h 6"/>
                  <a:gd name="T6" fmla="*/ 1 w 2"/>
                  <a:gd name="T7" fmla="*/ 5 h 6"/>
                  <a:gd name="T8" fmla="*/ 0 w 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1" y="5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89" name="Freeform 545"/>
              <p:cNvSpPr/>
              <p:nvPr/>
            </p:nvSpPr>
            <p:spPr bwMode="auto">
              <a:xfrm>
                <a:off x="4699" y="263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0" name="Freeform 546"/>
              <p:cNvSpPr/>
              <p:nvPr/>
            </p:nvSpPr>
            <p:spPr bwMode="auto">
              <a:xfrm>
                <a:off x="4697" y="2632"/>
                <a:ext cx="7" cy="9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3 h 4"/>
                  <a:gd name="T4" fmla="*/ 1 w 3"/>
                  <a:gd name="T5" fmla="*/ 3 h 4"/>
                  <a:gd name="T6" fmla="*/ 0 w 3"/>
                  <a:gd name="T7" fmla="*/ 1 h 4"/>
                  <a:gd name="T8" fmla="*/ 0 w 3"/>
                  <a:gd name="T9" fmla="*/ 0 h 4"/>
                  <a:gd name="T10" fmla="*/ 1 w 3"/>
                  <a:gd name="T11" fmla="*/ 1 h 4"/>
                  <a:gd name="T12" fmla="*/ 3 w 3"/>
                  <a:gd name="T13" fmla="*/ 2 h 4"/>
                  <a:gd name="T14" fmla="*/ 2 w 3"/>
                  <a:gd name="T15" fmla="*/ 3 h 4"/>
                  <a:gd name="T16" fmla="*/ 1 w 3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1" name="Freeform 547"/>
              <p:cNvSpPr/>
              <p:nvPr/>
            </p:nvSpPr>
            <p:spPr bwMode="auto">
              <a:xfrm>
                <a:off x="4678" y="2641"/>
                <a:ext cx="23" cy="26"/>
              </a:xfrm>
              <a:custGeom>
                <a:avLst/>
                <a:gdLst>
                  <a:gd name="T0" fmla="*/ 1 w 10"/>
                  <a:gd name="T1" fmla="*/ 0 h 11"/>
                  <a:gd name="T2" fmla="*/ 2 w 10"/>
                  <a:gd name="T3" fmla="*/ 6 h 11"/>
                  <a:gd name="T4" fmla="*/ 2 w 10"/>
                  <a:gd name="T5" fmla="*/ 5 h 11"/>
                  <a:gd name="T6" fmla="*/ 5 w 10"/>
                  <a:gd name="T7" fmla="*/ 10 h 11"/>
                  <a:gd name="T8" fmla="*/ 4 w 10"/>
                  <a:gd name="T9" fmla="*/ 10 h 11"/>
                  <a:gd name="T10" fmla="*/ 10 w 10"/>
                  <a:gd name="T11" fmla="*/ 5 h 11"/>
                  <a:gd name="T12" fmla="*/ 6 w 10"/>
                  <a:gd name="T13" fmla="*/ 2 h 11"/>
                  <a:gd name="T14" fmla="*/ 1 w 10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1">
                    <a:moveTo>
                      <a:pt x="1" y="0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2" y="7"/>
                      <a:pt x="3" y="9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11"/>
                      <a:pt x="10" y="7"/>
                      <a:pt x="10" y="5"/>
                    </a:cubicBezTo>
                    <a:cubicBezTo>
                      <a:pt x="10" y="1"/>
                      <a:pt x="10" y="1"/>
                      <a:pt x="6" y="2"/>
                    </a:cubicBezTo>
                    <a:cubicBezTo>
                      <a:pt x="5" y="2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2" name="Freeform 548"/>
              <p:cNvSpPr>
                <a:spLocks noEditPoints="1"/>
              </p:cNvSpPr>
              <p:nvPr/>
            </p:nvSpPr>
            <p:spPr bwMode="auto">
              <a:xfrm>
                <a:off x="4678" y="2639"/>
                <a:ext cx="26" cy="28"/>
              </a:xfrm>
              <a:custGeom>
                <a:avLst/>
                <a:gdLst>
                  <a:gd name="T0" fmla="*/ 5 w 11"/>
                  <a:gd name="T1" fmla="*/ 12 h 12"/>
                  <a:gd name="T2" fmla="*/ 4 w 11"/>
                  <a:gd name="T3" fmla="*/ 12 h 12"/>
                  <a:gd name="T4" fmla="*/ 3 w 11"/>
                  <a:gd name="T5" fmla="*/ 12 h 12"/>
                  <a:gd name="T6" fmla="*/ 4 w 11"/>
                  <a:gd name="T7" fmla="*/ 11 h 12"/>
                  <a:gd name="T8" fmla="*/ 1 w 11"/>
                  <a:gd name="T9" fmla="*/ 6 h 12"/>
                  <a:gd name="T10" fmla="*/ 1 w 11"/>
                  <a:gd name="T11" fmla="*/ 5 h 12"/>
                  <a:gd name="T12" fmla="*/ 1 w 11"/>
                  <a:gd name="T13" fmla="*/ 5 h 12"/>
                  <a:gd name="T14" fmla="*/ 0 w 11"/>
                  <a:gd name="T15" fmla="*/ 1 h 12"/>
                  <a:gd name="T16" fmla="*/ 0 w 11"/>
                  <a:gd name="T17" fmla="*/ 0 h 12"/>
                  <a:gd name="T18" fmla="*/ 1 w 11"/>
                  <a:gd name="T19" fmla="*/ 1 h 12"/>
                  <a:gd name="T20" fmla="*/ 2 w 11"/>
                  <a:gd name="T21" fmla="*/ 1 h 12"/>
                  <a:gd name="T22" fmla="*/ 6 w 11"/>
                  <a:gd name="T23" fmla="*/ 2 h 12"/>
                  <a:gd name="T24" fmla="*/ 9 w 11"/>
                  <a:gd name="T25" fmla="*/ 2 h 12"/>
                  <a:gd name="T26" fmla="*/ 10 w 11"/>
                  <a:gd name="T27" fmla="*/ 2 h 12"/>
                  <a:gd name="T28" fmla="*/ 11 w 11"/>
                  <a:gd name="T29" fmla="*/ 6 h 12"/>
                  <a:gd name="T30" fmla="*/ 5 w 11"/>
                  <a:gd name="T31" fmla="*/ 12 h 12"/>
                  <a:gd name="T32" fmla="*/ 3 w 11"/>
                  <a:gd name="T33" fmla="*/ 8 h 12"/>
                  <a:gd name="T34" fmla="*/ 5 w 11"/>
                  <a:gd name="T35" fmla="*/ 10 h 12"/>
                  <a:gd name="T36" fmla="*/ 6 w 11"/>
                  <a:gd name="T37" fmla="*/ 10 h 12"/>
                  <a:gd name="T38" fmla="*/ 5 w 11"/>
                  <a:gd name="T39" fmla="*/ 11 h 12"/>
                  <a:gd name="T40" fmla="*/ 9 w 11"/>
                  <a:gd name="T41" fmla="*/ 6 h 12"/>
                  <a:gd name="T42" fmla="*/ 9 w 11"/>
                  <a:gd name="T43" fmla="*/ 3 h 12"/>
                  <a:gd name="T44" fmla="*/ 7 w 11"/>
                  <a:gd name="T45" fmla="*/ 3 h 12"/>
                  <a:gd name="T46" fmla="*/ 2 w 11"/>
                  <a:gd name="T47" fmla="*/ 2 h 12"/>
                  <a:gd name="T48" fmla="*/ 1 w 11"/>
                  <a:gd name="T49" fmla="*/ 2 h 12"/>
                  <a:gd name="T50" fmla="*/ 2 w 11"/>
                  <a:gd name="T51" fmla="*/ 4 h 12"/>
                  <a:gd name="T52" fmla="*/ 3 w 11"/>
                  <a:gd name="T5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" h="12">
                    <a:moveTo>
                      <a:pt x="5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1" y="3"/>
                      <a:pt x="11" y="4"/>
                      <a:pt x="11" y="6"/>
                    </a:cubicBezTo>
                    <a:cubicBezTo>
                      <a:pt x="11" y="8"/>
                      <a:pt x="8" y="12"/>
                      <a:pt x="5" y="12"/>
                    </a:cubicBezTo>
                    <a:close/>
                    <a:moveTo>
                      <a:pt x="3" y="8"/>
                    </a:moveTo>
                    <a:cubicBezTo>
                      <a:pt x="3" y="9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0"/>
                      <a:pt x="9" y="8"/>
                      <a:pt x="9" y="6"/>
                    </a:cubicBezTo>
                    <a:cubicBezTo>
                      <a:pt x="9" y="5"/>
                      <a:pt x="9" y="3"/>
                      <a:pt x="9" y="3"/>
                    </a:cubicBezTo>
                    <a:cubicBezTo>
                      <a:pt x="9" y="3"/>
                      <a:pt x="8" y="3"/>
                      <a:pt x="7" y="3"/>
                    </a:cubicBezTo>
                    <a:cubicBezTo>
                      <a:pt x="5" y="4"/>
                      <a:pt x="3" y="3"/>
                      <a:pt x="2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3" y="6"/>
                      <a:pt x="4" y="7"/>
                      <a:pt x="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3" name="Freeform 549"/>
              <p:cNvSpPr/>
              <p:nvPr/>
            </p:nvSpPr>
            <p:spPr bwMode="auto">
              <a:xfrm>
                <a:off x="4486" y="2328"/>
                <a:ext cx="7" cy="9"/>
              </a:xfrm>
              <a:custGeom>
                <a:avLst/>
                <a:gdLst>
                  <a:gd name="T0" fmla="*/ 0 w 3"/>
                  <a:gd name="T1" fmla="*/ 3 h 4"/>
                  <a:gd name="T2" fmla="*/ 3 w 3"/>
                  <a:gd name="T3" fmla="*/ 3 h 4"/>
                  <a:gd name="T4" fmla="*/ 2 w 3"/>
                  <a:gd name="T5" fmla="*/ 2 h 4"/>
                  <a:gd name="T6" fmla="*/ 1 w 3"/>
                  <a:gd name="T7" fmla="*/ 4 h 4"/>
                  <a:gd name="T8" fmla="*/ 0 w 3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3"/>
                    </a:moveTo>
                    <a:cubicBezTo>
                      <a:pt x="1" y="2"/>
                      <a:pt x="3" y="0"/>
                      <a:pt x="3" y="3"/>
                    </a:cubicBezTo>
                    <a:cubicBezTo>
                      <a:pt x="3" y="3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4" name="Freeform 550"/>
              <p:cNvSpPr/>
              <p:nvPr/>
            </p:nvSpPr>
            <p:spPr bwMode="auto">
              <a:xfrm>
                <a:off x="4483" y="2330"/>
                <a:ext cx="12" cy="12"/>
              </a:xfrm>
              <a:custGeom>
                <a:avLst/>
                <a:gdLst>
                  <a:gd name="T0" fmla="*/ 5 w 5"/>
                  <a:gd name="T1" fmla="*/ 5 h 5"/>
                  <a:gd name="T2" fmla="*/ 4 w 5"/>
                  <a:gd name="T3" fmla="*/ 2 h 5"/>
                  <a:gd name="T4" fmla="*/ 3 w 5"/>
                  <a:gd name="T5" fmla="*/ 2 h 5"/>
                  <a:gd name="T6" fmla="*/ 3 w 5"/>
                  <a:gd name="T7" fmla="*/ 2 h 5"/>
                  <a:gd name="T8" fmla="*/ 3 w 5"/>
                  <a:gd name="T9" fmla="*/ 3 h 5"/>
                  <a:gd name="T10" fmla="*/ 3 w 5"/>
                  <a:gd name="T11" fmla="*/ 4 h 5"/>
                  <a:gd name="T12" fmla="*/ 2 w 5"/>
                  <a:gd name="T13" fmla="*/ 4 h 5"/>
                  <a:gd name="T14" fmla="*/ 1 w 5"/>
                  <a:gd name="T15" fmla="*/ 3 h 5"/>
                  <a:gd name="T16" fmla="*/ 0 w 5"/>
                  <a:gd name="T17" fmla="*/ 2 h 5"/>
                  <a:gd name="T18" fmla="*/ 0 w 5"/>
                  <a:gd name="T19" fmla="*/ 1 h 5"/>
                  <a:gd name="T20" fmla="*/ 1 w 5"/>
                  <a:gd name="T21" fmla="*/ 1 h 5"/>
                  <a:gd name="T22" fmla="*/ 3 w 5"/>
                  <a:gd name="T23" fmla="*/ 0 h 5"/>
                  <a:gd name="T24" fmla="*/ 3 w 5"/>
                  <a:gd name="T25" fmla="*/ 0 h 5"/>
                  <a:gd name="T26" fmla="*/ 3 w 5"/>
                  <a:gd name="T27" fmla="*/ 0 h 5"/>
                  <a:gd name="T28" fmla="*/ 5 w 5"/>
                  <a:gd name="T29" fmla="*/ 2 h 5"/>
                  <a:gd name="T30" fmla="*/ 5 w 5"/>
                  <a:gd name="T3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5" y="0"/>
                      <a:pt x="5" y="2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5" name="Freeform 551"/>
              <p:cNvSpPr/>
              <p:nvPr/>
            </p:nvSpPr>
            <p:spPr bwMode="auto">
              <a:xfrm>
                <a:off x="4656" y="2378"/>
                <a:ext cx="62" cy="52"/>
              </a:xfrm>
              <a:custGeom>
                <a:avLst/>
                <a:gdLst>
                  <a:gd name="T0" fmla="*/ 0 w 26"/>
                  <a:gd name="T1" fmla="*/ 7 h 22"/>
                  <a:gd name="T2" fmla="*/ 0 w 26"/>
                  <a:gd name="T3" fmla="*/ 0 h 22"/>
                  <a:gd name="T4" fmla="*/ 10 w 26"/>
                  <a:gd name="T5" fmla="*/ 5 h 22"/>
                  <a:gd name="T6" fmla="*/ 13 w 26"/>
                  <a:gd name="T7" fmla="*/ 8 h 22"/>
                  <a:gd name="T8" fmla="*/ 18 w 26"/>
                  <a:gd name="T9" fmla="*/ 12 h 22"/>
                  <a:gd name="T10" fmla="*/ 16 w 26"/>
                  <a:gd name="T11" fmla="*/ 12 h 22"/>
                  <a:gd name="T12" fmla="*/ 19 w 26"/>
                  <a:gd name="T13" fmla="*/ 17 h 22"/>
                  <a:gd name="T14" fmla="*/ 21 w 26"/>
                  <a:gd name="T15" fmla="*/ 18 h 22"/>
                  <a:gd name="T16" fmla="*/ 23 w 26"/>
                  <a:gd name="T17" fmla="*/ 19 h 22"/>
                  <a:gd name="T18" fmla="*/ 23 w 26"/>
                  <a:gd name="T19" fmla="*/ 20 h 22"/>
                  <a:gd name="T20" fmla="*/ 26 w 26"/>
                  <a:gd name="T21" fmla="*/ 21 h 22"/>
                  <a:gd name="T22" fmla="*/ 24 w 26"/>
                  <a:gd name="T23" fmla="*/ 21 h 22"/>
                  <a:gd name="T24" fmla="*/ 25 w 26"/>
                  <a:gd name="T25" fmla="*/ 21 h 22"/>
                  <a:gd name="T26" fmla="*/ 15 w 26"/>
                  <a:gd name="T27" fmla="*/ 18 h 22"/>
                  <a:gd name="T28" fmla="*/ 13 w 26"/>
                  <a:gd name="T29" fmla="*/ 15 h 22"/>
                  <a:gd name="T30" fmla="*/ 7 w 26"/>
                  <a:gd name="T31" fmla="*/ 14 h 22"/>
                  <a:gd name="T32" fmla="*/ 5 w 26"/>
                  <a:gd name="T33" fmla="*/ 16 h 22"/>
                  <a:gd name="T34" fmla="*/ 0 w 26"/>
                  <a:gd name="T35" fmla="*/ 17 h 22"/>
                  <a:gd name="T36" fmla="*/ 0 w 26"/>
                  <a:gd name="T37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2">
                    <a:moveTo>
                      <a:pt x="0" y="7"/>
                    </a:moveTo>
                    <a:cubicBezTo>
                      <a:pt x="0" y="5"/>
                      <a:pt x="0" y="3"/>
                      <a:pt x="0" y="0"/>
                    </a:cubicBezTo>
                    <a:cubicBezTo>
                      <a:pt x="3" y="2"/>
                      <a:pt x="7" y="3"/>
                      <a:pt x="10" y="5"/>
                    </a:cubicBezTo>
                    <a:cubicBezTo>
                      <a:pt x="11" y="6"/>
                      <a:pt x="12" y="8"/>
                      <a:pt x="13" y="8"/>
                    </a:cubicBezTo>
                    <a:cubicBezTo>
                      <a:pt x="15" y="9"/>
                      <a:pt x="18" y="9"/>
                      <a:pt x="18" y="12"/>
                    </a:cubicBezTo>
                    <a:cubicBezTo>
                      <a:pt x="17" y="11"/>
                      <a:pt x="16" y="12"/>
                      <a:pt x="16" y="12"/>
                    </a:cubicBezTo>
                    <a:cubicBezTo>
                      <a:pt x="16" y="14"/>
                      <a:pt x="18" y="15"/>
                      <a:pt x="19" y="17"/>
                    </a:cubicBezTo>
                    <a:cubicBezTo>
                      <a:pt x="20" y="18"/>
                      <a:pt x="20" y="17"/>
                      <a:pt x="21" y="18"/>
                    </a:cubicBezTo>
                    <a:cubicBezTo>
                      <a:pt x="22" y="18"/>
                      <a:pt x="22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0"/>
                      <a:pt x="25" y="20"/>
                      <a:pt x="26" y="21"/>
                    </a:cubicBezTo>
                    <a:cubicBezTo>
                      <a:pt x="25" y="21"/>
                      <a:pt x="25" y="21"/>
                      <a:pt x="24" y="21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2"/>
                      <a:pt x="15" y="21"/>
                      <a:pt x="15" y="18"/>
                    </a:cubicBezTo>
                    <a:cubicBezTo>
                      <a:pt x="15" y="18"/>
                      <a:pt x="13" y="16"/>
                      <a:pt x="13" y="15"/>
                    </a:cubicBezTo>
                    <a:cubicBezTo>
                      <a:pt x="10" y="14"/>
                      <a:pt x="9" y="14"/>
                      <a:pt x="7" y="14"/>
                    </a:cubicBezTo>
                    <a:cubicBezTo>
                      <a:pt x="7" y="15"/>
                      <a:pt x="6" y="15"/>
                      <a:pt x="5" y="16"/>
                    </a:cubicBezTo>
                    <a:cubicBezTo>
                      <a:pt x="8" y="18"/>
                      <a:pt x="0" y="19"/>
                      <a:pt x="0" y="17"/>
                    </a:cubicBezTo>
                    <a:cubicBezTo>
                      <a:pt x="0" y="14"/>
                      <a:pt x="0" y="10"/>
                      <a:pt x="0" y="7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6" name="Freeform 552"/>
              <p:cNvSpPr>
                <a:spLocks noEditPoints="1"/>
              </p:cNvSpPr>
              <p:nvPr/>
            </p:nvSpPr>
            <p:spPr bwMode="auto">
              <a:xfrm>
                <a:off x="4654" y="2375"/>
                <a:ext cx="69" cy="55"/>
              </a:xfrm>
              <a:custGeom>
                <a:avLst/>
                <a:gdLst>
                  <a:gd name="T0" fmla="*/ 19 w 29"/>
                  <a:gd name="T1" fmla="*/ 22 h 23"/>
                  <a:gd name="T2" fmla="*/ 13 w 29"/>
                  <a:gd name="T3" fmla="*/ 17 h 23"/>
                  <a:gd name="T4" fmla="*/ 9 w 29"/>
                  <a:gd name="T5" fmla="*/ 15 h 23"/>
                  <a:gd name="T6" fmla="*/ 7 w 29"/>
                  <a:gd name="T7" fmla="*/ 18 h 23"/>
                  <a:gd name="T8" fmla="*/ 0 w 29"/>
                  <a:gd name="T9" fmla="*/ 18 h 23"/>
                  <a:gd name="T10" fmla="*/ 0 w 29"/>
                  <a:gd name="T11" fmla="*/ 0 h 23"/>
                  <a:gd name="T12" fmla="*/ 3 w 29"/>
                  <a:gd name="T13" fmla="*/ 2 h 23"/>
                  <a:gd name="T14" fmla="*/ 13 w 29"/>
                  <a:gd name="T15" fmla="*/ 7 h 23"/>
                  <a:gd name="T16" fmla="*/ 16 w 29"/>
                  <a:gd name="T17" fmla="*/ 9 h 23"/>
                  <a:gd name="T18" fmla="*/ 19 w 29"/>
                  <a:gd name="T19" fmla="*/ 13 h 23"/>
                  <a:gd name="T20" fmla="*/ 18 w 29"/>
                  <a:gd name="T21" fmla="*/ 13 h 23"/>
                  <a:gd name="T22" fmla="*/ 19 w 29"/>
                  <a:gd name="T23" fmla="*/ 16 h 23"/>
                  <a:gd name="T24" fmla="*/ 21 w 29"/>
                  <a:gd name="T25" fmla="*/ 18 h 23"/>
                  <a:gd name="T26" fmla="*/ 23 w 29"/>
                  <a:gd name="T27" fmla="*/ 19 h 23"/>
                  <a:gd name="T28" fmla="*/ 26 w 29"/>
                  <a:gd name="T29" fmla="*/ 20 h 23"/>
                  <a:gd name="T30" fmla="*/ 29 w 29"/>
                  <a:gd name="T31" fmla="*/ 22 h 23"/>
                  <a:gd name="T32" fmla="*/ 28 w 29"/>
                  <a:gd name="T33" fmla="*/ 22 h 23"/>
                  <a:gd name="T34" fmla="*/ 25 w 29"/>
                  <a:gd name="T35" fmla="*/ 23 h 23"/>
                  <a:gd name="T36" fmla="*/ 8 w 29"/>
                  <a:gd name="T37" fmla="*/ 14 h 23"/>
                  <a:gd name="T38" fmla="*/ 14 w 29"/>
                  <a:gd name="T39" fmla="*/ 16 h 23"/>
                  <a:gd name="T40" fmla="*/ 20 w 29"/>
                  <a:gd name="T41" fmla="*/ 21 h 23"/>
                  <a:gd name="T42" fmla="*/ 24 w 29"/>
                  <a:gd name="T43" fmla="*/ 22 h 23"/>
                  <a:gd name="T44" fmla="*/ 23 w 29"/>
                  <a:gd name="T45" fmla="*/ 21 h 23"/>
                  <a:gd name="T46" fmla="*/ 22 w 29"/>
                  <a:gd name="T47" fmla="*/ 19 h 23"/>
                  <a:gd name="T48" fmla="*/ 20 w 29"/>
                  <a:gd name="T49" fmla="*/ 18 h 23"/>
                  <a:gd name="T50" fmla="*/ 16 w 29"/>
                  <a:gd name="T51" fmla="*/ 13 h 23"/>
                  <a:gd name="T52" fmla="*/ 17 w 29"/>
                  <a:gd name="T53" fmla="*/ 12 h 23"/>
                  <a:gd name="T54" fmla="*/ 18 w 29"/>
                  <a:gd name="T55" fmla="*/ 12 h 23"/>
                  <a:gd name="T56" fmla="*/ 14 w 29"/>
                  <a:gd name="T57" fmla="*/ 10 h 23"/>
                  <a:gd name="T58" fmla="*/ 11 w 29"/>
                  <a:gd name="T59" fmla="*/ 6 h 23"/>
                  <a:gd name="T60" fmla="*/ 1 w 29"/>
                  <a:gd name="T61" fmla="*/ 2 h 23"/>
                  <a:gd name="T62" fmla="*/ 2 w 29"/>
                  <a:gd name="T63" fmla="*/ 18 h 23"/>
                  <a:gd name="T64" fmla="*/ 6 w 29"/>
                  <a:gd name="T65" fmla="*/ 18 h 23"/>
                  <a:gd name="T66" fmla="*/ 5 w 29"/>
                  <a:gd name="T67" fmla="*/ 17 h 23"/>
                  <a:gd name="T68" fmla="*/ 6 w 29"/>
                  <a:gd name="T69" fmla="*/ 16 h 23"/>
                  <a:gd name="T70" fmla="*/ 7 w 29"/>
                  <a:gd name="T71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" h="23">
                    <a:moveTo>
                      <a:pt x="25" y="23"/>
                    </a:moveTo>
                    <a:cubicBezTo>
                      <a:pt x="24" y="23"/>
                      <a:pt x="21" y="23"/>
                      <a:pt x="19" y="22"/>
                    </a:cubicBezTo>
                    <a:cubicBezTo>
                      <a:pt x="17" y="21"/>
                      <a:pt x="16" y="20"/>
                      <a:pt x="16" y="19"/>
                    </a:cubicBezTo>
                    <a:cubicBezTo>
                      <a:pt x="15" y="19"/>
                      <a:pt x="14" y="17"/>
                      <a:pt x="13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1" y="16"/>
                      <a:pt x="10" y="16"/>
                      <a:pt x="9" y="15"/>
                    </a:cubicBezTo>
                    <a:cubicBezTo>
                      <a:pt x="8" y="16"/>
                      <a:pt x="8" y="17"/>
                      <a:pt x="7" y="17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20"/>
                      <a:pt x="5" y="20"/>
                      <a:pt x="4" y="20"/>
                    </a:cubicBezTo>
                    <a:cubicBezTo>
                      <a:pt x="2" y="20"/>
                      <a:pt x="1" y="19"/>
                      <a:pt x="0" y="18"/>
                    </a:cubicBezTo>
                    <a:cubicBezTo>
                      <a:pt x="0" y="14"/>
                      <a:pt x="0" y="11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6" y="3"/>
                      <a:pt x="9" y="3"/>
                      <a:pt x="11" y="5"/>
                    </a:cubicBezTo>
                    <a:cubicBezTo>
                      <a:pt x="12" y="6"/>
                      <a:pt x="13" y="7"/>
                      <a:pt x="13" y="7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7" y="10"/>
                      <a:pt x="19" y="10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20" y="16"/>
                      <a:pt x="20" y="17"/>
                      <a:pt x="21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2" y="18"/>
                      <a:pt x="22" y="18"/>
                      <a:pt x="23" y="18"/>
                    </a:cubicBezTo>
                    <a:cubicBezTo>
                      <a:pt x="23" y="18"/>
                      <a:pt x="23" y="19"/>
                      <a:pt x="23" y="19"/>
                    </a:cubicBezTo>
                    <a:cubicBezTo>
                      <a:pt x="24" y="19"/>
                      <a:pt x="24" y="20"/>
                      <a:pt x="24" y="20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5" y="23"/>
                    </a:cubicBezTo>
                    <a:close/>
                    <a:moveTo>
                      <a:pt x="7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0" y="14"/>
                      <a:pt x="12" y="15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7" y="18"/>
                      <a:pt x="17" y="19"/>
                    </a:cubicBezTo>
                    <a:cubicBezTo>
                      <a:pt x="17" y="20"/>
                      <a:pt x="18" y="20"/>
                      <a:pt x="20" y="21"/>
                    </a:cubicBezTo>
                    <a:cubicBezTo>
                      <a:pt x="21" y="21"/>
                      <a:pt x="23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21" y="19"/>
                      <a:pt x="20" y="19"/>
                      <a:pt x="20" y="18"/>
                    </a:cubicBezTo>
                    <a:cubicBezTo>
                      <a:pt x="19" y="17"/>
                      <a:pt x="19" y="17"/>
                      <a:pt x="18" y="17"/>
                    </a:cubicBezTo>
                    <a:cubicBezTo>
                      <a:pt x="17" y="15"/>
                      <a:pt x="16" y="14"/>
                      <a:pt x="16" y="13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5" y="10"/>
                    </a:cubicBezTo>
                    <a:cubicBezTo>
                      <a:pt x="15" y="10"/>
                      <a:pt x="14" y="10"/>
                      <a:pt x="14" y="10"/>
                    </a:cubicBezTo>
                    <a:cubicBezTo>
                      <a:pt x="13" y="10"/>
                      <a:pt x="13" y="9"/>
                      <a:pt x="12" y="8"/>
                    </a:cubicBezTo>
                    <a:cubicBezTo>
                      <a:pt x="12" y="7"/>
                      <a:pt x="11" y="7"/>
                      <a:pt x="11" y="6"/>
                    </a:cubicBezTo>
                    <a:cubicBezTo>
                      <a:pt x="8" y="5"/>
                      <a:pt x="6" y="4"/>
                      <a:pt x="3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1"/>
                      <a:pt x="1" y="14"/>
                      <a:pt x="2" y="18"/>
                    </a:cubicBezTo>
                    <a:cubicBezTo>
                      <a:pt x="2" y="18"/>
                      <a:pt x="3" y="19"/>
                      <a:pt x="4" y="19"/>
                    </a:cubicBezTo>
                    <a:cubicBezTo>
                      <a:pt x="5" y="19"/>
                      <a:pt x="6" y="18"/>
                      <a:pt x="6" y="18"/>
                    </a:cubicBezTo>
                    <a:cubicBezTo>
                      <a:pt x="6" y="18"/>
                      <a:pt x="6" y="18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7" y="15"/>
                      <a:pt x="7" y="15"/>
                    </a:cubicBezTo>
                    <a:lnTo>
                      <a:pt x="7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7" name="Freeform 553"/>
              <p:cNvSpPr/>
              <p:nvPr/>
            </p:nvSpPr>
            <p:spPr bwMode="auto">
              <a:xfrm>
                <a:off x="4716" y="2420"/>
                <a:ext cx="2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8" name="Freeform 554"/>
              <p:cNvSpPr/>
              <p:nvPr/>
            </p:nvSpPr>
            <p:spPr bwMode="auto">
              <a:xfrm>
                <a:off x="4708" y="2418"/>
                <a:ext cx="12" cy="7"/>
              </a:xfrm>
              <a:custGeom>
                <a:avLst/>
                <a:gdLst>
                  <a:gd name="T0" fmla="*/ 4 w 5"/>
                  <a:gd name="T1" fmla="*/ 3 h 3"/>
                  <a:gd name="T2" fmla="*/ 2 w 5"/>
                  <a:gd name="T3" fmla="*/ 2 h 3"/>
                  <a:gd name="T4" fmla="*/ 2 w 5"/>
                  <a:gd name="T5" fmla="*/ 2 h 3"/>
                  <a:gd name="T6" fmla="*/ 0 w 5"/>
                  <a:gd name="T7" fmla="*/ 0 h 3"/>
                  <a:gd name="T8" fmla="*/ 3 w 5"/>
                  <a:gd name="T9" fmla="*/ 1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3 h 3"/>
                  <a:gd name="T16" fmla="*/ 4 w 5"/>
                  <a:gd name="T17" fmla="*/ 3 h 3"/>
                  <a:gd name="T18" fmla="*/ 4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4" y="3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299" name="Freeform 555"/>
              <p:cNvSpPr/>
              <p:nvPr/>
            </p:nvSpPr>
            <p:spPr bwMode="auto">
              <a:xfrm>
                <a:off x="4701" y="2387"/>
                <a:ext cx="26" cy="14"/>
              </a:xfrm>
              <a:custGeom>
                <a:avLst/>
                <a:gdLst>
                  <a:gd name="T0" fmla="*/ 0 w 11"/>
                  <a:gd name="T1" fmla="*/ 4 h 6"/>
                  <a:gd name="T2" fmla="*/ 5 w 11"/>
                  <a:gd name="T3" fmla="*/ 3 h 6"/>
                  <a:gd name="T4" fmla="*/ 9 w 11"/>
                  <a:gd name="T5" fmla="*/ 2 h 6"/>
                  <a:gd name="T6" fmla="*/ 10 w 11"/>
                  <a:gd name="T7" fmla="*/ 1 h 6"/>
                  <a:gd name="T8" fmla="*/ 10 w 11"/>
                  <a:gd name="T9" fmla="*/ 4 h 6"/>
                  <a:gd name="T10" fmla="*/ 5 w 11"/>
                  <a:gd name="T11" fmla="*/ 6 h 6"/>
                  <a:gd name="T12" fmla="*/ 0 w 11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cubicBezTo>
                      <a:pt x="2" y="4"/>
                      <a:pt x="4" y="5"/>
                      <a:pt x="5" y="3"/>
                    </a:cubicBezTo>
                    <a:cubicBezTo>
                      <a:pt x="4" y="5"/>
                      <a:pt x="9" y="4"/>
                      <a:pt x="9" y="2"/>
                    </a:cubicBezTo>
                    <a:cubicBezTo>
                      <a:pt x="9" y="1"/>
                      <a:pt x="9" y="0"/>
                      <a:pt x="10" y="1"/>
                    </a:cubicBezTo>
                    <a:cubicBezTo>
                      <a:pt x="11" y="2"/>
                      <a:pt x="10" y="3"/>
                      <a:pt x="10" y="4"/>
                    </a:cubicBezTo>
                    <a:cubicBezTo>
                      <a:pt x="10" y="5"/>
                      <a:pt x="6" y="6"/>
                      <a:pt x="5" y="6"/>
                    </a:cubicBezTo>
                    <a:cubicBezTo>
                      <a:pt x="3" y="6"/>
                      <a:pt x="1" y="6"/>
                      <a:pt x="0" y="4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0" name="Freeform 556"/>
              <p:cNvSpPr>
                <a:spLocks noEditPoints="1"/>
              </p:cNvSpPr>
              <p:nvPr/>
            </p:nvSpPr>
            <p:spPr bwMode="auto">
              <a:xfrm>
                <a:off x="4699" y="2387"/>
                <a:ext cx="31" cy="17"/>
              </a:xfrm>
              <a:custGeom>
                <a:avLst/>
                <a:gdLst>
                  <a:gd name="T0" fmla="*/ 6 w 13"/>
                  <a:gd name="T1" fmla="*/ 7 h 7"/>
                  <a:gd name="T2" fmla="*/ 0 w 13"/>
                  <a:gd name="T3" fmla="*/ 5 h 7"/>
                  <a:gd name="T4" fmla="*/ 0 w 13"/>
                  <a:gd name="T5" fmla="*/ 4 h 7"/>
                  <a:gd name="T6" fmla="*/ 1 w 13"/>
                  <a:gd name="T7" fmla="*/ 4 h 7"/>
                  <a:gd name="T8" fmla="*/ 2 w 13"/>
                  <a:gd name="T9" fmla="*/ 4 h 7"/>
                  <a:gd name="T10" fmla="*/ 3 w 13"/>
                  <a:gd name="T11" fmla="*/ 4 h 7"/>
                  <a:gd name="T12" fmla="*/ 5 w 13"/>
                  <a:gd name="T13" fmla="*/ 3 h 7"/>
                  <a:gd name="T14" fmla="*/ 6 w 13"/>
                  <a:gd name="T15" fmla="*/ 3 h 7"/>
                  <a:gd name="T16" fmla="*/ 6 w 13"/>
                  <a:gd name="T17" fmla="*/ 3 h 7"/>
                  <a:gd name="T18" fmla="*/ 6 w 13"/>
                  <a:gd name="T19" fmla="*/ 3 h 7"/>
                  <a:gd name="T20" fmla="*/ 7 w 13"/>
                  <a:gd name="T21" fmla="*/ 3 h 7"/>
                  <a:gd name="T22" fmla="*/ 9 w 13"/>
                  <a:gd name="T23" fmla="*/ 2 h 7"/>
                  <a:gd name="T24" fmla="*/ 9 w 13"/>
                  <a:gd name="T25" fmla="*/ 2 h 7"/>
                  <a:gd name="T26" fmla="*/ 10 w 13"/>
                  <a:gd name="T27" fmla="*/ 0 h 7"/>
                  <a:gd name="T28" fmla="*/ 12 w 13"/>
                  <a:gd name="T29" fmla="*/ 0 h 7"/>
                  <a:gd name="T30" fmla="*/ 12 w 13"/>
                  <a:gd name="T31" fmla="*/ 4 h 7"/>
                  <a:gd name="T32" fmla="*/ 12 w 13"/>
                  <a:gd name="T33" fmla="*/ 4 h 7"/>
                  <a:gd name="T34" fmla="*/ 6 w 13"/>
                  <a:gd name="T35" fmla="*/ 7 h 7"/>
                  <a:gd name="T36" fmla="*/ 6 w 13"/>
                  <a:gd name="T37" fmla="*/ 7 h 7"/>
                  <a:gd name="T38" fmla="*/ 3 w 13"/>
                  <a:gd name="T39" fmla="*/ 5 h 7"/>
                  <a:gd name="T40" fmla="*/ 6 w 13"/>
                  <a:gd name="T41" fmla="*/ 6 h 7"/>
                  <a:gd name="T42" fmla="*/ 6 w 13"/>
                  <a:gd name="T43" fmla="*/ 6 h 7"/>
                  <a:gd name="T44" fmla="*/ 10 w 13"/>
                  <a:gd name="T45" fmla="*/ 4 h 7"/>
                  <a:gd name="T46" fmla="*/ 11 w 13"/>
                  <a:gd name="T47" fmla="*/ 3 h 7"/>
                  <a:gd name="T48" fmla="*/ 11 w 13"/>
                  <a:gd name="T49" fmla="*/ 1 h 7"/>
                  <a:gd name="T50" fmla="*/ 11 w 13"/>
                  <a:gd name="T51" fmla="*/ 1 h 7"/>
                  <a:gd name="T52" fmla="*/ 10 w 13"/>
                  <a:gd name="T53" fmla="*/ 2 h 7"/>
                  <a:gd name="T54" fmla="*/ 10 w 13"/>
                  <a:gd name="T55" fmla="*/ 3 h 7"/>
                  <a:gd name="T56" fmla="*/ 7 w 13"/>
                  <a:gd name="T57" fmla="*/ 5 h 7"/>
                  <a:gd name="T58" fmla="*/ 6 w 13"/>
                  <a:gd name="T59" fmla="*/ 4 h 7"/>
                  <a:gd name="T60" fmla="*/ 3 w 13"/>
                  <a:gd name="T6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7">
                    <a:moveTo>
                      <a:pt x="6" y="7"/>
                    </a:moveTo>
                    <a:cubicBezTo>
                      <a:pt x="4" y="7"/>
                      <a:pt x="2" y="6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8" y="3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1"/>
                      <a:pt x="10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1"/>
                      <a:pt x="12" y="3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6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  <a:moveTo>
                      <a:pt x="3" y="5"/>
                    </a:move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6"/>
                      <a:pt x="10" y="4"/>
                      <a:pt x="10" y="4"/>
                    </a:cubicBezTo>
                    <a:cubicBezTo>
                      <a:pt x="10" y="4"/>
                      <a:pt x="10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2"/>
                      <a:pt x="10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9" y="4"/>
                      <a:pt x="8" y="5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5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1" name="Freeform 557"/>
              <p:cNvSpPr/>
              <p:nvPr/>
            </p:nvSpPr>
            <p:spPr bwMode="auto">
              <a:xfrm>
                <a:off x="4699" y="239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2" name="Freeform 558"/>
              <p:cNvSpPr/>
              <p:nvPr/>
            </p:nvSpPr>
            <p:spPr bwMode="auto">
              <a:xfrm>
                <a:off x="4694" y="2394"/>
                <a:ext cx="7" cy="10"/>
              </a:xfrm>
              <a:custGeom>
                <a:avLst/>
                <a:gdLst>
                  <a:gd name="T0" fmla="*/ 3 w 3"/>
                  <a:gd name="T1" fmla="*/ 4 h 4"/>
                  <a:gd name="T2" fmla="*/ 2 w 3"/>
                  <a:gd name="T3" fmla="*/ 2 h 4"/>
                  <a:gd name="T4" fmla="*/ 1 w 3"/>
                  <a:gd name="T5" fmla="*/ 2 h 4"/>
                  <a:gd name="T6" fmla="*/ 0 w 3"/>
                  <a:gd name="T7" fmla="*/ 0 h 4"/>
                  <a:gd name="T8" fmla="*/ 2 w 3"/>
                  <a:gd name="T9" fmla="*/ 1 h 4"/>
                  <a:gd name="T10" fmla="*/ 2 w 3"/>
                  <a:gd name="T11" fmla="*/ 1 h 4"/>
                  <a:gd name="T12" fmla="*/ 3 w 3"/>
                  <a:gd name="T13" fmla="*/ 1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3" name="Freeform 559"/>
              <p:cNvSpPr/>
              <p:nvPr/>
            </p:nvSpPr>
            <p:spPr bwMode="auto">
              <a:xfrm>
                <a:off x="4727" y="2385"/>
                <a:ext cx="5" cy="7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0 w 2"/>
                  <a:gd name="T5" fmla="*/ 0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3"/>
                      <a:pt x="1" y="3"/>
                    </a:cubicBezTo>
                    <a:cubicBezTo>
                      <a:pt x="1" y="3"/>
                      <a:pt x="0" y="1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4" name="Freeform 560"/>
              <p:cNvSpPr/>
              <p:nvPr/>
            </p:nvSpPr>
            <p:spPr bwMode="auto">
              <a:xfrm>
                <a:off x="4723" y="2380"/>
                <a:ext cx="12" cy="14"/>
              </a:xfrm>
              <a:custGeom>
                <a:avLst/>
                <a:gdLst>
                  <a:gd name="T0" fmla="*/ 3 w 5"/>
                  <a:gd name="T1" fmla="*/ 6 h 6"/>
                  <a:gd name="T2" fmla="*/ 3 w 5"/>
                  <a:gd name="T3" fmla="*/ 6 h 6"/>
                  <a:gd name="T4" fmla="*/ 1 w 5"/>
                  <a:gd name="T5" fmla="*/ 3 h 6"/>
                  <a:gd name="T6" fmla="*/ 0 w 5"/>
                  <a:gd name="T7" fmla="*/ 0 h 6"/>
                  <a:gd name="T8" fmla="*/ 2 w 5"/>
                  <a:gd name="T9" fmla="*/ 2 h 6"/>
                  <a:gd name="T10" fmla="*/ 3 w 5"/>
                  <a:gd name="T11" fmla="*/ 2 h 6"/>
                  <a:gd name="T12" fmla="*/ 4 w 5"/>
                  <a:gd name="T13" fmla="*/ 3 h 6"/>
                  <a:gd name="T14" fmla="*/ 4 w 5"/>
                  <a:gd name="T15" fmla="*/ 6 h 6"/>
                  <a:gd name="T16" fmla="*/ 3 w 5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2" y="4"/>
                      <a:pt x="1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4" y="3"/>
                    </a:cubicBezTo>
                    <a:cubicBezTo>
                      <a:pt x="5" y="4"/>
                      <a:pt x="5" y="5"/>
                      <a:pt x="4" y="6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5" name="Freeform 561"/>
              <p:cNvSpPr/>
              <p:nvPr/>
            </p:nvSpPr>
            <p:spPr bwMode="auto">
              <a:xfrm>
                <a:off x="4533" y="2301"/>
                <a:ext cx="31" cy="27"/>
              </a:xfrm>
              <a:custGeom>
                <a:avLst/>
                <a:gdLst>
                  <a:gd name="T0" fmla="*/ 10 w 13"/>
                  <a:gd name="T1" fmla="*/ 0 h 11"/>
                  <a:gd name="T2" fmla="*/ 12 w 13"/>
                  <a:gd name="T3" fmla="*/ 9 h 11"/>
                  <a:gd name="T4" fmla="*/ 11 w 13"/>
                  <a:gd name="T5" fmla="*/ 6 h 11"/>
                  <a:gd name="T6" fmla="*/ 10 w 13"/>
                  <a:gd name="T7" fmla="*/ 11 h 11"/>
                  <a:gd name="T8" fmla="*/ 9 w 13"/>
                  <a:gd name="T9" fmla="*/ 10 h 11"/>
                  <a:gd name="T10" fmla="*/ 6 w 13"/>
                  <a:gd name="T11" fmla="*/ 8 h 11"/>
                  <a:gd name="T12" fmla="*/ 5 w 13"/>
                  <a:gd name="T13" fmla="*/ 5 h 11"/>
                  <a:gd name="T14" fmla="*/ 4 w 13"/>
                  <a:gd name="T15" fmla="*/ 6 h 11"/>
                  <a:gd name="T16" fmla="*/ 4 w 13"/>
                  <a:gd name="T17" fmla="*/ 5 h 11"/>
                  <a:gd name="T18" fmla="*/ 3 w 13"/>
                  <a:gd name="T19" fmla="*/ 6 h 11"/>
                  <a:gd name="T20" fmla="*/ 2 w 13"/>
                  <a:gd name="T21" fmla="*/ 6 h 11"/>
                  <a:gd name="T22" fmla="*/ 1 w 13"/>
                  <a:gd name="T23" fmla="*/ 6 h 11"/>
                  <a:gd name="T24" fmla="*/ 5 w 13"/>
                  <a:gd name="T25" fmla="*/ 5 h 11"/>
                  <a:gd name="T26" fmla="*/ 10 w 13"/>
                  <a:gd name="T27" fmla="*/ 2 h 11"/>
                  <a:gd name="T28" fmla="*/ 10 w 13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11">
                    <a:moveTo>
                      <a:pt x="10" y="0"/>
                    </a:moveTo>
                    <a:cubicBezTo>
                      <a:pt x="13" y="0"/>
                      <a:pt x="13" y="6"/>
                      <a:pt x="12" y="9"/>
                    </a:cubicBezTo>
                    <a:cubicBezTo>
                      <a:pt x="12" y="8"/>
                      <a:pt x="11" y="7"/>
                      <a:pt x="11" y="6"/>
                    </a:cubicBezTo>
                    <a:cubicBezTo>
                      <a:pt x="9" y="8"/>
                      <a:pt x="12" y="9"/>
                      <a:pt x="10" y="11"/>
                    </a:cubicBezTo>
                    <a:cubicBezTo>
                      <a:pt x="10" y="10"/>
                      <a:pt x="10" y="10"/>
                      <a:pt x="9" y="10"/>
                    </a:cubicBezTo>
                    <a:cubicBezTo>
                      <a:pt x="8" y="10"/>
                      <a:pt x="7" y="10"/>
                      <a:pt x="6" y="8"/>
                    </a:cubicBezTo>
                    <a:cubicBezTo>
                      <a:pt x="6" y="7"/>
                      <a:pt x="7" y="6"/>
                      <a:pt x="5" y="5"/>
                    </a:cubicBezTo>
                    <a:cubicBezTo>
                      <a:pt x="5" y="5"/>
                      <a:pt x="5" y="6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5"/>
                      <a:pt x="7" y="1"/>
                      <a:pt x="5" y="5"/>
                    </a:cubicBezTo>
                    <a:cubicBezTo>
                      <a:pt x="7" y="4"/>
                      <a:pt x="8" y="1"/>
                      <a:pt x="10" y="2"/>
                    </a:cubicBezTo>
                    <a:cubicBezTo>
                      <a:pt x="10" y="1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6" name="Freeform 562"/>
              <p:cNvSpPr>
                <a:spLocks noEditPoints="1"/>
              </p:cNvSpPr>
              <p:nvPr/>
            </p:nvSpPr>
            <p:spPr bwMode="auto">
              <a:xfrm>
                <a:off x="4533" y="2299"/>
                <a:ext cx="33" cy="31"/>
              </a:xfrm>
              <a:custGeom>
                <a:avLst/>
                <a:gdLst>
                  <a:gd name="T0" fmla="*/ 10 w 14"/>
                  <a:gd name="T1" fmla="*/ 13 h 13"/>
                  <a:gd name="T2" fmla="*/ 9 w 14"/>
                  <a:gd name="T3" fmla="*/ 12 h 13"/>
                  <a:gd name="T4" fmla="*/ 9 w 14"/>
                  <a:gd name="T5" fmla="*/ 12 h 13"/>
                  <a:gd name="T6" fmla="*/ 6 w 14"/>
                  <a:gd name="T7" fmla="*/ 10 h 13"/>
                  <a:gd name="T8" fmla="*/ 6 w 14"/>
                  <a:gd name="T9" fmla="*/ 8 h 13"/>
                  <a:gd name="T10" fmla="*/ 5 w 14"/>
                  <a:gd name="T11" fmla="*/ 7 h 13"/>
                  <a:gd name="T12" fmla="*/ 5 w 14"/>
                  <a:gd name="T13" fmla="*/ 7 h 13"/>
                  <a:gd name="T14" fmla="*/ 5 w 14"/>
                  <a:gd name="T15" fmla="*/ 8 h 13"/>
                  <a:gd name="T16" fmla="*/ 4 w 14"/>
                  <a:gd name="T17" fmla="*/ 7 h 13"/>
                  <a:gd name="T18" fmla="*/ 3 w 14"/>
                  <a:gd name="T19" fmla="*/ 9 h 13"/>
                  <a:gd name="T20" fmla="*/ 3 w 14"/>
                  <a:gd name="T21" fmla="*/ 8 h 13"/>
                  <a:gd name="T22" fmla="*/ 3 w 14"/>
                  <a:gd name="T23" fmla="*/ 8 h 13"/>
                  <a:gd name="T24" fmla="*/ 1 w 14"/>
                  <a:gd name="T25" fmla="*/ 9 h 13"/>
                  <a:gd name="T26" fmla="*/ 0 w 14"/>
                  <a:gd name="T27" fmla="*/ 9 h 13"/>
                  <a:gd name="T28" fmla="*/ 0 w 14"/>
                  <a:gd name="T29" fmla="*/ 7 h 13"/>
                  <a:gd name="T30" fmla="*/ 5 w 14"/>
                  <a:gd name="T31" fmla="*/ 3 h 13"/>
                  <a:gd name="T32" fmla="*/ 6 w 14"/>
                  <a:gd name="T33" fmla="*/ 4 h 13"/>
                  <a:gd name="T34" fmla="*/ 6 w 14"/>
                  <a:gd name="T35" fmla="*/ 4 h 13"/>
                  <a:gd name="T36" fmla="*/ 6 w 14"/>
                  <a:gd name="T37" fmla="*/ 4 h 13"/>
                  <a:gd name="T38" fmla="*/ 9 w 14"/>
                  <a:gd name="T39" fmla="*/ 2 h 13"/>
                  <a:gd name="T40" fmla="*/ 9 w 14"/>
                  <a:gd name="T41" fmla="*/ 1 h 13"/>
                  <a:gd name="T42" fmla="*/ 9 w 14"/>
                  <a:gd name="T43" fmla="*/ 0 h 13"/>
                  <a:gd name="T44" fmla="*/ 10 w 14"/>
                  <a:gd name="T45" fmla="*/ 0 h 13"/>
                  <a:gd name="T46" fmla="*/ 12 w 14"/>
                  <a:gd name="T47" fmla="*/ 2 h 13"/>
                  <a:gd name="T48" fmla="*/ 13 w 14"/>
                  <a:gd name="T49" fmla="*/ 10 h 13"/>
                  <a:gd name="T50" fmla="*/ 12 w 14"/>
                  <a:gd name="T51" fmla="*/ 12 h 13"/>
                  <a:gd name="T52" fmla="*/ 11 w 14"/>
                  <a:gd name="T53" fmla="*/ 8 h 13"/>
                  <a:gd name="T54" fmla="*/ 11 w 14"/>
                  <a:gd name="T55" fmla="*/ 9 h 13"/>
                  <a:gd name="T56" fmla="*/ 11 w 14"/>
                  <a:gd name="T57" fmla="*/ 12 h 13"/>
                  <a:gd name="T58" fmla="*/ 10 w 14"/>
                  <a:gd name="T59" fmla="*/ 13 h 13"/>
                  <a:gd name="T60" fmla="*/ 6 w 14"/>
                  <a:gd name="T61" fmla="*/ 6 h 13"/>
                  <a:gd name="T62" fmla="*/ 7 w 14"/>
                  <a:gd name="T63" fmla="*/ 8 h 13"/>
                  <a:gd name="T64" fmla="*/ 7 w 14"/>
                  <a:gd name="T65" fmla="*/ 9 h 13"/>
                  <a:gd name="T66" fmla="*/ 9 w 14"/>
                  <a:gd name="T67" fmla="*/ 10 h 13"/>
                  <a:gd name="T68" fmla="*/ 10 w 14"/>
                  <a:gd name="T69" fmla="*/ 10 h 13"/>
                  <a:gd name="T70" fmla="*/ 11 w 14"/>
                  <a:gd name="T71" fmla="*/ 7 h 13"/>
                  <a:gd name="T72" fmla="*/ 12 w 14"/>
                  <a:gd name="T73" fmla="*/ 6 h 13"/>
                  <a:gd name="T74" fmla="*/ 12 w 14"/>
                  <a:gd name="T75" fmla="*/ 7 h 13"/>
                  <a:gd name="T76" fmla="*/ 11 w 14"/>
                  <a:gd name="T77" fmla="*/ 2 h 13"/>
                  <a:gd name="T78" fmla="*/ 11 w 14"/>
                  <a:gd name="T79" fmla="*/ 2 h 13"/>
                  <a:gd name="T80" fmla="*/ 11 w 14"/>
                  <a:gd name="T81" fmla="*/ 2 h 13"/>
                  <a:gd name="T82" fmla="*/ 11 w 14"/>
                  <a:gd name="T83" fmla="*/ 3 h 13"/>
                  <a:gd name="T84" fmla="*/ 11 w 14"/>
                  <a:gd name="T85" fmla="*/ 4 h 13"/>
                  <a:gd name="T86" fmla="*/ 10 w 14"/>
                  <a:gd name="T87" fmla="*/ 3 h 13"/>
                  <a:gd name="T88" fmla="*/ 7 w 14"/>
                  <a:gd name="T89" fmla="*/ 5 h 13"/>
                  <a:gd name="T90" fmla="*/ 6 w 14"/>
                  <a:gd name="T91" fmla="*/ 6 h 13"/>
                  <a:gd name="T92" fmla="*/ 3 w 14"/>
                  <a:gd name="T93" fmla="*/ 6 h 13"/>
                  <a:gd name="T94" fmla="*/ 3 w 14"/>
                  <a:gd name="T95" fmla="*/ 6 h 13"/>
                  <a:gd name="T96" fmla="*/ 4 w 14"/>
                  <a:gd name="T97" fmla="*/ 5 h 13"/>
                  <a:gd name="T98" fmla="*/ 4 w 14"/>
                  <a:gd name="T99" fmla="*/ 6 h 13"/>
                  <a:gd name="T100" fmla="*/ 4 w 14"/>
                  <a:gd name="T101" fmla="*/ 6 h 13"/>
                  <a:gd name="T102" fmla="*/ 4 w 14"/>
                  <a:gd name="T103" fmla="*/ 6 h 13"/>
                  <a:gd name="T104" fmla="*/ 5 w 14"/>
                  <a:gd name="T105" fmla="*/ 5 h 13"/>
                  <a:gd name="T106" fmla="*/ 5 w 14"/>
                  <a:gd name="T107" fmla="*/ 5 h 13"/>
                  <a:gd name="T108" fmla="*/ 3 w 14"/>
                  <a:gd name="T10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" h="13">
                    <a:moveTo>
                      <a:pt x="10" y="13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6" y="11"/>
                      <a:pt x="6" y="10"/>
                    </a:cubicBezTo>
                    <a:cubicBezTo>
                      <a:pt x="6" y="9"/>
                      <a:pt x="6" y="8"/>
                      <a:pt x="6" y="8"/>
                    </a:cubicBezTo>
                    <a:cubicBezTo>
                      <a:pt x="6" y="7"/>
                      <a:pt x="6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7"/>
                    </a:cubicBezTo>
                    <a:cubicBezTo>
                      <a:pt x="1" y="6"/>
                      <a:pt x="4" y="3"/>
                      <a:pt x="5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8" y="2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4" y="4"/>
                      <a:pt x="13" y="8"/>
                      <a:pt x="13" y="1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1"/>
                      <a:pt x="11" y="12"/>
                    </a:cubicBezTo>
                    <a:lnTo>
                      <a:pt x="10" y="13"/>
                    </a:lnTo>
                    <a:close/>
                    <a:moveTo>
                      <a:pt x="6" y="6"/>
                    </a:moveTo>
                    <a:cubicBezTo>
                      <a:pt x="7" y="6"/>
                      <a:pt x="7" y="7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10"/>
                      <a:pt x="8" y="11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9" y="8"/>
                      <a:pt x="11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5"/>
                      <a:pt x="12" y="4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7" y="5"/>
                    </a:cubicBezTo>
                    <a:cubicBezTo>
                      <a:pt x="7" y="5"/>
                      <a:pt x="7" y="5"/>
                      <a:pt x="6" y="6"/>
                    </a:cubicBezTo>
                    <a:close/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3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7" name="Freeform 563"/>
              <p:cNvSpPr/>
              <p:nvPr/>
            </p:nvSpPr>
            <p:spPr bwMode="auto">
              <a:xfrm>
                <a:off x="4547" y="2299"/>
                <a:ext cx="5" cy="5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8" name="Freeform 564"/>
              <p:cNvSpPr/>
              <p:nvPr/>
            </p:nvSpPr>
            <p:spPr bwMode="auto">
              <a:xfrm>
                <a:off x="4545" y="2297"/>
                <a:ext cx="7" cy="7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2 h 3"/>
                  <a:gd name="T4" fmla="*/ 0 w 3"/>
                  <a:gd name="T5" fmla="*/ 1 h 3"/>
                  <a:gd name="T6" fmla="*/ 0 w 3"/>
                  <a:gd name="T7" fmla="*/ 1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1 h 3"/>
                  <a:gd name="T14" fmla="*/ 2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3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09" name="Freeform 565"/>
              <p:cNvSpPr/>
              <p:nvPr/>
            </p:nvSpPr>
            <p:spPr bwMode="auto">
              <a:xfrm>
                <a:off x="4543" y="2292"/>
                <a:ext cx="7" cy="12"/>
              </a:xfrm>
              <a:custGeom>
                <a:avLst/>
                <a:gdLst>
                  <a:gd name="T0" fmla="*/ 2 w 3"/>
                  <a:gd name="T1" fmla="*/ 0 h 5"/>
                  <a:gd name="T2" fmla="*/ 0 w 3"/>
                  <a:gd name="T3" fmla="*/ 5 h 5"/>
                  <a:gd name="T4" fmla="*/ 2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0"/>
                    </a:moveTo>
                    <a:cubicBezTo>
                      <a:pt x="3" y="2"/>
                      <a:pt x="1" y="3"/>
                      <a:pt x="0" y="5"/>
                    </a:cubicBezTo>
                    <a:cubicBezTo>
                      <a:pt x="0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0" name="Freeform 566"/>
              <p:cNvSpPr/>
              <p:nvPr/>
            </p:nvSpPr>
            <p:spPr bwMode="auto">
              <a:xfrm>
                <a:off x="4543" y="2287"/>
                <a:ext cx="7" cy="22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7 h 9"/>
                  <a:gd name="T4" fmla="*/ 1 w 3"/>
                  <a:gd name="T5" fmla="*/ 3 h 9"/>
                  <a:gd name="T6" fmla="*/ 1 w 3"/>
                  <a:gd name="T7" fmla="*/ 2 h 9"/>
                  <a:gd name="T8" fmla="*/ 2 w 3"/>
                  <a:gd name="T9" fmla="*/ 0 h 9"/>
                  <a:gd name="T10" fmla="*/ 3 w 3"/>
                  <a:gd name="T11" fmla="*/ 2 h 9"/>
                  <a:gd name="T12" fmla="*/ 1 w 3"/>
                  <a:gd name="T13" fmla="*/ 6 h 9"/>
                  <a:gd name="T14" fmla="*/ 0 w 3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4"/>
                      <a:pt x="2" y="5"/>
                      <a:pt x="1" y="6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1" name="Freeform 567"/>
              <p:cNvSpPr/>
              <p:nvPr/>
            </p:nvSpPr>
            <p:spPr bwMode="auto">
              <a:xfrm>
                <a:off x="4557" y="229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1 w 1"/>
                  <a:gd name="T5" fmla="*/ 2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2" name="Freeform 568"/>
              <p:cNvSpPr/>
              <p:nvPr/>
            </p:nvSpPr>
            <p:spPr bwMode="auto">
              <a:xfrm>
                <a:off x="4554" y="2292"/>
                <a:ext cx="5" cy="14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3 h 6"/>
                  <a:gd name="T4" fmla="*/ 2 w 2"/>
                  <a:gd name="T5" fmla="*/ 0 h 6"/>
                  <a:gd name="T6" fmla="*/ 2 w 2"/>
                  <a:gd name="T7" fmla="*/ 2 h 6"/>
                  <a:gd name="T8" fmla="*/ 2 w 2"/>
                  <a:gd name="T9" fmla="*/ 4 h 6"/>
                  <a:gd name="T10" fmla="*/ 2 w 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4"/>
                    </a:cubicBez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3" name="Freeform 569"/>
              <p:cNvSpPr/>
              <p:nvPr/>
            </p:nvSpPr>
            <p:spPr bwMode="auto">
              <a:xfrm>
                <a:off x="4550" y="2290"/>
                <a:ext cx="4" cy="9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1"/>
                      <a:pt x="2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4" name="Freeform 570"/>
              <p:cNvSpPr/>
              <p:nvPr/>
            </p:nvSpPr>
            <p:spPr bwMode="auto">
              <a:xfrm>
                <a:off x="4547" y="2287"/>
                <a:ext cx="10" cy="14"/>
              </a:xfrm>
              <a:custGeom>
                <a:avLst/>
                <a:gdLst>
                  <a:gd name="T0" fmla="*/ 3 w 4"/>
                  <a:gd name="T1" fmla="*/ 6 h 6"/>
                  <a:gd name="T2" fmla="*/ 2 w 4"/>
                  <a:gd name="T3" fmla="*/ 6 h 6"/>
                  <a:gd name="T4" fmla="*/ 0 w 4"/>
                  <a:gd name="T5" fmla="*/ 1 h 6"/>
                  <a:gd name="T6" fmla="*/ 0 w 4"/>
                  <a:gd name="T7" fmla="*/ 0 h 6"/>
                  <a:gd name="T8" fmla="*/ 1 w 4"/>
                  <a:gd name="T9" fmla="*/ 1 h 6"/>
                  <a:gd name="T10" fmla="*/ 4 w 4"/>
                  <a:gd name="T11" fmla="*/ 4 h 6"/>
                  <a:gd name="T12" fmla="*/ 4 w 4"/>
                  <a:gd name="T13" fmla="*/ 4 h 6"/>
                  <a:gd name="T14" fmla="*/ 4 w 4"/>
                  <a:gd name="T15" fmla="*/ 5 h 6"/>
                  <a:gd name="T16" fmla="*/ 4 w 4"/>
                  <a:gd name="T17" fmla="*/ 5 h 6"/>
                  <a:gd name="T18" fmla="*/ 3 w 4"/>
                  <a:gd name="T19" fmla="*/ 5 h 6"/>
                  <a:gd name="T20" fmla="*/ 3 w 4"/>
                  <a:gd name="T2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3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4" y="2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5" name="Freeform 571"/>
              <p:cNvSpPr/>
              <p:nvPr/>
            </p:nvSpPr>
            <p:spPr bwMode="auto">
              <a:xfrm>
                <a:off x="4535" y="2292"/>
                <a:ext cx="12" cy="14"/>
              </a:xfrm>
              <a:custGeom>
                <a:avLst/>
                <a:gdLst>
                  <a:gd name="T0" fmla="*/ 2 w 5"/>
                  <a:gd name="T1" fmla="*/ 1 h 6"/>
                  <a:gd name="T2" fmla="*/ 3 w 5"/>
                  <a:gd name="T3" fmla="*/ 6 h 6"/>
                  <a:gd name="T4" fmla="*/ 2 w 5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2" y="1"/>
                    </a:moveTo>
                    <a:cubicBezTo>
                      <a:pt x="5" y="0"/>
                      <a:pt x="3" y="4"/>
                      <a:pt x="3" y="6"/>
                    </a:cubicBezTo>
                    <a:cubicBezTo>
                      <a:pt x="0" y="3"/>
                      <a:pt x="2" y="4"/>
                      <a:pt x="2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6" name="Freeform 572"/>
              <p:cNvSpPr>
                <a:spLocks noEditPoints="1"/>
              </p:cNvSpPr>
              <p:nvPr/>
            </p:nvSpPr>
            <p:spPr bwMode="auto">
              <a:xfrm>
                <a:off x="4535" y="2292"/>
                <a:ext cx="12" cy="17"/>
              </a:xfrm>
              <a:custGeom>
                <a:avLst/>
                <a:gdLst>
                  <a:gd name="T0" fmla="*/ 3 w 5"/>
                  <a:gd name="T1" fmla="*/ 7 h 7"/>
                  <a:gd name="T2" fmla="*/ 2 w 5"/>
                  <a:gd name="T3" fmla="*/ 6 h 7"/>
                  <a:gd name="T4" fmla="*/ 1 w 5"/>
                  <a:gd name="T5" fmla="*/ 3 h 7"/>
                  <a:gd name="T6" fmla="*/ 2 w 5"/>
                  <a:gd name="T7" fmla="*/ 1 h 7"/>
                  <a:gd name="T8" fmla="*/ 2 w 5"/>
                  <a:gd name="T9" fmla="*/ 0 h 7"/>
                  <a:gd name="T10" fmla="*/ 2 w 5"/>
                  <a:gd name="T11" fmla="*/ 0 h 7"/>
                  <a:gd name="T12" fmla="*/ 4 w 5"/>
                  <a:gd name="T13" fmla="*/ 1 h 7"/>
                  <a:gd name="T14" fmla="*/ 3 w 5"/>
                  <a:gd name="T15" fmla="*/ 6 h 7"/>
                  <a:gd name="T16" fmla="*/ 3 w 5"/>
                  <a:gd name="T17" fmla="*/ 7 h 7"/>
                  <a:gd name="T18" fmla="*/ 3 w 5"/>
                  <a:gd name="T19" fmla="*/ 1 h 7"/>
                  <a:gd name="T20" fmla="*/ 2 w 5"/>
                  <a:gd name="T21" fmla="*/ 3 h 7"/>
                  <a:gd name="T22" fmla="*/ 2 w 5"/>
                  <a:gd name="T23" fmla="*/ 5 h 7"/>
                  <a:gd name="T24" fmla="*/ 3 w 5"/>
                  <a:gd name="T2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7">
                    <a:moveTo>
                      <a:pt x="3" y="7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1" y="3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1"/>
                    </a:cubicBezTo>
                    <a:cubicBezTo>
                      <a:pt x="5" y="2"/>
                      <a:pt x="4" y="4"/>
                      <a:pt x="3" y="6"/>
                    </a:cubicBezTo>
                    <a:lnTo>
                      <a:pt x="3" y="7"/>
                    </a:lnTo>
                    <a:close/>
                    <a:moveTo>
                      <a:pt x="3" y="1"/>
                    </a:moveTo>
                    <a:cubicBezTo>
                      <a:pt x="3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7" name="Freeform 573"/>
              <p:cNvSpPr/>
              <p:nvPr/>
            </p:nvSpPr>
            <p:spPr bwMode="auto">
              <a:xfrm>
                <a:off x="4535" y="2287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0 w 3"/>
                  <a:gd name="T5" fmla="*/ 4 h 4"/>
                  <a:gd name="T6" fmla="*/ 0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2" y="3"/>
                      <a:pt x="1" y="3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8" name="Freeform 574"/>
              <p:cNvSpPr>
                <a:spLocks noEditPoints="1"/>
              </p:cNvSpPr>
              <p:nvPr/>
            </p:nvSpPr>
            <p:spPr bwMode="auto">
              <a:xfrm>
                <a:off x="4533" y="2285"/>
                <a:ext cx="10" cy="14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0 h 6"/>
                  <a:gd name="T4" fmla="*/ 1 w 4"/>
                  <a:gd name="T5" fmla="*/ 1 h 6"/>
                  <a:gd name="T6" fmla="*/ 4 w 4"/>
                  <a:gd name="T7" fmla="*/ 1 h 6"/>
                  <a:gd name="T8" fmla="*/ 4 w 4"/>
                  <a:gd name="T9" fmla="*/ 1 h 6"/>
                  <a:gd name="T10" fmla="*/ 4 w 4"/>
                  <a:gd name="T11" fmla="*/ 2 h 6"/>
                  <a:gd name="T12" fmla="*/ 2 w 4"/>
                  <a:gd name="T13" fmla="*/ 5 h 6"/>
                  <a:gd name="T14" fmla="*/ 1 w 4"/>
                  <a:gd name="T15" fmla="*/ 6 h 6"/>
                  <a:gd name="T16" fmla="*/ 0 w 4"/>
                  <a:gd name="T17" fmla="*/ 6 h 6"/>
                  <a:gd name="T18" fmla="*/ 1 w 4"/>
                  <a:gd name="T19" fmla="*/ 2 h 6"/>
                  <a:gd name="T20" fmla="*/ 1 w 4"/>
                  <a:gd name="T21" fmla="*/ 4 h 6"/>
                  <a:gd name="T22" fmla="*/ 3 w 4"/>
                  <a:gd name="T23" fmla="*/ 3 h 6"/>
                  <a:gd name="T24" fmla="*/ 1 w 4"/>
                  <a:gd name="T2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1" y="5"/>
                      <a:pt x="1" y="6"/>
                    </a:cubicBezTo>
                    <a:lnTo>
                      <a:pt x="0" y="6"/>
                    </a:lnTo>
                    <a:close/>
                    <a:moveTo>
                      <a:pt x="1" y="2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3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19" name="Freeform 575"/>
              <p:cNvSpPr/>
              <p:nvPr/>
            </p:nvSpPr>
            <p:spPr bwMode="auto">
              <a:xfrm>
                <a:off x="4550" y="2282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0"/>
                      <a:pt x="2" y="2"/>
                      <a:pt x="4" y="4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0" name="Freeform 576"/>
              <p:cNvSpPr>
                <a:spLocks noEditPoints="1"/>
              </p:cNvSpPr>
              <p:nvPr/>
            </p:nvSpPr>
            <p:spPr bwMode="auto">
              <a:xfrm>
                <a:off x="4547" y="2282"/>
                <a:ext cx="15" cy="12"/>
              </a:xfrm>
              <a:custGeom>
                <a:avLst/>
                <a:gdLst>
                  <a:gd name="T0" fmla="*/ 6 w 6"/>
                  <a:gd name="T1" fmla="*/ 5 h 5"/>
                  <a:gd name="T2" fmla="*/ 5 w 6"/>
                  <a:gd name="T3" fmla="*/ 5 h 5"/>
                  <a:gd name="T4" fmla="*/ 1 w 6"/>
                  <a:gd name="T5" fmla="*/ 2 h 5"/>
                  <a:gd name="T6" fmla="*/ 0 w 6"/>
                  <a:gd name="T7" fmla="*/ 1 h 5"/>
                  <a:gd name="T8" fmla="*/ 0 w 6"/>
                  <a:gd name="T9" fmla="*/ 0 h 5"/>
                  <a:gd name="T10" fmla="*/ 1 w 6"/>
                  <a:gd name="T11" fmla="*/ 0 h 5"/>
                  <a:gd name="T12" fmla="*/ 2 w 6"/>
                  <a:gd name="T13" fmla="*/ 0 h 5"/>
                  <a:gd name="T14" fmla="*/ 5 w 6"/>
                  <a:gd name="T15" fmla="*/ 2 h 5"/>
                  <a:gd name="T16" fmla="*/ 5 w 6"/>
                  <a:gd name="T17" fmla="*/ 4 h 5"/>
                  <a:gd name="T18" fmla="*/ 6 w 6"/>
                  <a:gd name="T19" fmla="*/ 5 h 5"/>
                  <a:gd name="T20" fmla="*/ 2 w 6"/>
                  <a:gd name="T21" fmla="*/ 1 h 5"/>
                  <a:gd name="T22" fmla="*/ 2 w 6"/>
                  <a:gd name="T23" fmla="*/ 1 h 5"/>
                  <a:gd name="T24" fmla="*/ 3 w 6"/>
                  <a:gd name="T25" fmla="*/ 3 h 5"/>
                  <a:gd name="T26" fmla="*/ 3 w 6"/>
                  <a:gd name="T27" fmla="*/ 2 h 5"/>
                  <a:gd name="T28" fmla="*/ 2 w 6"/>
                  <a:gd name="T2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2" y="3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4" y="0"/>
                      <a:pt x="4" y="1"/>
                      <a:pt x="5" y="2"/>
                    </a:cubicBezTo>
                    <a:cubicBezTo>
                      <a:pt x="5" y="3"/>
                      <a:pt x="5" y="3"/>
                      <a:pt x="5" y="4"/>
                    </a:cubicBezTo>
                    <a:lnTo>
                      <a:pt x="6" y="5"/>
                    </a:ln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1" name="Freeform 577"/>
              <p:cNvSpPr/>
              <p:nvPr/>
            </p:nvSpPr>
            <p:spPr bwMode="auto">
              <a:xfrm>
                <a:off x="4543" y="22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2" name="Freeform 578"/>
              <p:cNvSpPr/>
              <p:nvPr/>
            </p:nvSpPr>
            <p:spPr bwMode="auto">
              <a:xfrm>
                <a:off x="4540" y="2280"/>
                <a:ext cx="12" cy="17"/>
              </a:xfrm>
              <a:custGeom>
                <a:avLst/>
                <a:gdLst>
                  <a:gd name="T0" fmla="*/ 5 w 5"/>
                  <a:gd name="T1" fmla="*/ 7 h 7"/>
                  <a:gd name="T2" fmla="*/ 3 w 5"/>
                  <a:gd name="T3" fmla="*/ 4 h 7"/>
                  <a:gd name="T4" fmla="*/ 1 w 5"/>
                  <a:gd name="T5" fmla="*/ 3 h 7"/>
                  <a:gd name="T6" fmla="*/ 0 w 5"/>
                  <a:gd name="T7" fmla="*/ 4 h 7"/>
                  <a:gd name="T8" fmla="*/ 0 w 5"/>
                  <a:gd name="T9" fmla="*/ 3 h 7"/>
                  <a:gd name="T10" fmla="*/ 0 w 5"/>
                  <a:gd name="T11" fmla="*/ 2 h 7"/>
                  <a:gd name="T12" fmla="*/ 0 w 5"/>
                  <a:gd name="T13" fmla="*/ 1 h 7"/>
                  <a:gd name="T14" fmla="*/ 1 w 5"/>
                  <a:gd name="T15" fmla="*/ 0 h 7"/>
                  <a:gd name="T16" fmla="*/ 1 w 5"/>
                  <a:gd name="T17" fmla="*/ 1 h 7"/>
                  <a:gd name="T18" fmla="*/ 4 w 5"/>
                  <a:gd name="T19" fmla="*/ 3 h 7"/>
                  <a:gd name="T20" fmla="*/ 5 w 5"/>
                  <a:gd name="T2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2"/>
                      <a:pt x="4" y="3"/>
                    </a:cubicBez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3" name="Freeform 579"/>
              <p:cNvSpPr/>
              <p:nvPr/>
            </p:nvSpPr>
            <p:spPr bwMode="auto">
              <a:xfrm>
                <a:off x="4535" y="2282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4" name="Freeform 580"/>
              <p:cNvSpPr/>
              <p:nvPr/>
            </p:nvSpPr>
            <p:spPr bwMode="auto">
              <a:xfrm>
                <a:off x="4533" y="2282"/>
                <a:ext cx="5" cy="1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1 h 4"/>
                  <a:gd name="T4" fmla="*/ 0 w 2"/>
                  <a:gd name="T5" fmla="*/ 1 h 4"/>
                  <a:gd name="T6" fmla="*/ 0 w 2"/>
                  <a:gd name="T7" fmla="*/ 0 h 4"/>
                  <a:gd name="T8" fmla="*/ 1 w 2"/>
                  <a:gd name="T9" fmla="*/ 0 h 4"/>
                  <a:gd name="T10" fmla="*/ 1 w 2"/>
                  <a:gd name="T11" fmla="*/ 0 h 4"/>
                  <a:gd name="T12" fmla="*/ 2 w 2"/>
                  <a:gd name="T13" fmla="*/ 0 h 4"/>
                  <a:gd name="T14" fmla="*/ 1 w 2"/>
                  <a:gd name="T15" fmla="*/ 2 h 4"/>
                  <a:gd name="T16" fmla="*/ 0 w 2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1" y="2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5" name="Freeform 581"/>
              <p:cNvSpPr/>
              <p:nvPr/>
            </p:nvSpPr>
            <p:spPr bwMode="auto">
              <a:xfrm>
                <a:off x="4533" y="2275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0"/>
                      <a:pt x="1" y="2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6" name="Freeform 582"/>
              <p:cNvSpPr/>
              <p:nvPr/>
            </p:nvSpPr>
            <p:spPr bwMode="auto">
              <a:xfrm>
                <a:off x="4531" y="2275"/>
                <a:ext cx="7" cy="7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2 h 3"/>
                  <a:gd name="T4" fmla="*/ 1 w 3"/>
                  <a:gd name="T5" fmla="*/ 2 h 3"/>
                  <a:gd name="T6" fmla="*/ 0 w 3"/>
                  <a:gd name="T7" fmla="*/ 1 h 3"/>
                  <a:gd name="T8" fmla="*/ 1 w 3"/>
                  <a:gd name="T9" fmla="*/ 1 h 3"/>
                  <a:gd name="T10" fmla="*/ 2 w 3"/>
                  <a:gd name="T11" fmla="*/ 0 h 3"/>
                  <a:gd name="T12" fmla="*/ 3 w 3"/>
                  <a:gd name="T13" fmla="*/ 1 h 3"/>
                  <a:gd name="T14" fmla="*/ 3 w 3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7" name="Freeform 583"/>
              <p:cNvSpPr/>
              <p:nvPr/>
            </p:nvSpPr>
            <p:spPr bwMode="auto">
              <a:xfrm>
                <a:off x="4533" y="226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8" name="Freeform 584"/>
              <p:cNvSpPr/>
              <p:nvPr/>
            </p:nvSpPr>
            <p:spPr bwMode="auto">
              <a:xfrm>
                <a:off x="4533" y="2266"/>
                <a:ext cx="2" cy="9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1 h 4"/>
                  <a:gd name="T6" fmla="*/ 0 w 1"/>
                  <a:gd name="T7" fmla="*/ 1 h 4"/>
                  <a:gd name="T8" fmla="*/ 0 w 1"/>
                  <a:gd name="T9" fmla="*/ 1 h 4"/>
                  <a:gd name="T10" fmla="*/ 0 w 1"/>
                  <a:gd name="T11" fmla="*/ 0 h 4"/>
                  <a:gd name="T12" fmla="*/ 0 w 1"/>
                  <a:gd name="T13" fmla="*/ 0 h 4"/>
                  <a:gd name="T14" fmla="*/ 1 w 1"/>
                  <a:gd name="T15" fmla="*/ 0 h 4"/>
                  <a:gd name="T16" fmla="*/ 1 w 1"/>
                  <a:gd name="T17" fmla="*/ 2 h 4"/>
                  <a:gd name="T18" fmla="*/ 1 w 1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29" name="Freeform 585"/>
              <p:cNvSpPr/>
              <p:nvPr/>
            </p:nvSpPr>
            <p:spPr bwMode="auto">
              <a:xfrm>
                <a:off x="4521" y="2244"/>
                <a:ext cx="26" cy="38"/>
              </a:xfrm>
              <a:custGeom>
                <a:avLst/>
                <a:gdLst>
                  <a:gd name="T0" fmla="*/ 6 w 11"/>
                  <a:gd name="T1" fmla="*/ 0 h 16"/>
                  <a:gd name="T2" fmla="*/ 7 w 11"/>
                  <a:gd name="T3" fmla="*/ 5 h 16"/>
                  <a:gd name="T4" fmla="*/ 4 w 11"/>
                  <a:gd name="T5" fmla="*/ 9 h 16"/>
                  <a:gd name="T6" fmla="*/ 6 w 11"/>
                  <a:gd name="T7" fmla="*/ 13 h 16"/>
                  <a:gd name="T8" fmla="*/ 9 w 11"/>
                  <a:gd name="T9" fmla="*/ 13 h 16"/>
                  <a:gd name="T10" fmla="*/ 9 w 11"/>
                  <a:gd name="T11" fmla="*/ 12 h 16"/>
                  <a:gd name="T12" fmla="*/ 11 w 11"/>
                  <a:gd name="T13" fmla="*/ 13 h 16"/>
                  <a:gd name="T14" fmla="*/ 10 w 11"/>
                  <a:gd name="T15" fmla="*/ 13 h 16"/>
                  <a:gd name="T16" fmla="*/ 11 w 11"/>
                  <a:gd name="T17" fmla="*/ 16 h 16"/>
                  <a:gd name="T18" fmla="*/ 11 w 11"/>
                  <a:gd name="T19" fmla="*/ 15 h 16"/>
                  <a:gd name="T20" fmla="*/ 7 w 11"/>
                  <a:gd name="T21" fmla="*/ 13 h 16"/>
                  <a:gd name="T22" fmla="*/ 8 w 11"/>
                  <a:gd name="T23" fmla="*/ 15 h 16"/>
                  <a:gd name="T24" fmla="*/ 6 w 11"/>
                  <a:gd name="T25" fmla="*/ 13 h 16"/>
                  <a:gd name="T26" fmla="*/ 4 w 11"/>
                  <a:gd name="T27" fmla="*/ 13 h 16"/>
                  <a:gd name="T28" fmla="*/ 3 w 11"/>
                  <a:gd name="T29" fmla="*/ 11 h 16"/>
                  <a:gd name="T30" fmla="*/ 2 w 11"/>
                  <a:gd name="T31" fmla="*/ 10 h 16"/>
                  <a:gd name="T32" fmla="*/ 2 w 11"/>
                  <a:gd name="T33" fmla="*/ 11 h 16"/>
                  <a:gd name="T34" fmla="*/ 0 w 11"/>
                  <a:gd name="T35" fmla="*/ 6 h 16"/>
                  <a:gd name="T36" fmla="*/ 2 w 11"/>
                  <a:gd name="T37" fmla="*/ 0 h 16"/>
                  <a:gd name="T38" fmla="*/ 6 w 11"/>
                  <a:gd name="T3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cubicBezTo>
                      <a:pt x="6" y="1"/>
                      <a:pt x="7" y="4"/>
                      <a:pt x="7" y="5"/>
                    </a:cubicBezTo>
                    <a:cubicBezTo>
                      <a:pt x="6" y="6"/>
                      <a:pt x="5" y="7"/>
                      <a:pt x="4" y="9"/>
                    </a:cubicBezTo>
                    <a:cubicBezTo>
                      <a:pt x="4" y="9"/>
                      <a:pt x="5" y="13"/>
                      <a:pt x="6" y="13"/>
                    </a:cubicBezTo>
                    <a:cubicBezTo>
                      <a:pt x="7" y="12"/>
                      <a:pt x="8" y="10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3"/>
                      <a:pt x="11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5"/>
                      <a:pt x="11" y="16"/>
                    </a:cubicBezTo>
                    <a:cubicBezTo>
                      <a:pt x="11" y="16"/>
                      <a:pt x="11" y="16"/>
                      <a:pt x="11" y="15"/>
                    </a:cubicBezTo>
                    <a:cubicBezTo>
                      <a:pt x="9" y="15"/>
                      <a:pt x="9" y="13"/>
                      <a:pt x="7" y="13"/>
                    </a:cubicBezTo>
                    <a:cubicBezTo>
                      <a:pt x="7" y="13"/>
                      <a:pt x="7" y="14"/>
                      <a:pt x="8" y="15"/>
                    </a:cubicBezTo>
                    <a:cubicBezTo>
                      <a:pt x="7" y="14"/>
                      <a:pt x="6" y="13"/>
                      <a:pt x="6" y="13"/>
                    </a:cubicBezTo>
                    <a:cubicBezTo>
                      <a:pt x="5" y="12"/>
                      <a:pt x="4" y="13"/>
                      <a:pt x="4" y="13"/>
                    </a:cubicBezTo>
                    <a:cubicBezTo>
                      <a:pt x="3" y="13"/>
                      <a:pt x="1" y="13"/>
                      <a:pt x="3" y="11"/>
                    </a:cubicBezTo>
                    <a:cubicBezTo>
                      <a:pt x="3" y="11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0" y="8"/>
                      <a:pt x="0" y="6"/>
                    </a:cubicBezTo>
                    <a:cubicBezTo>
                      <a:pt x="3" y="7"/>
                      <a:pt x="2" y="2"/>
                      <a:pt x="2" y="0"/>
                    </a:cubicBezTo>
                    <a:cubicBezTo>
                      <a:pt x="2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0" name="Freeform 586"/>
              <p:cNvSpPr>
                <a:spLocks noEditPoints="1"/>
              </p:cNvSpPr>
              <p:nvPr/>
            </p:nvSpPr>
            <p:spPr bwMode="auto">
              <a:xfrm>
                <a:off x="4519" y="2242"/>
                <a:ext cx="31" cy="50"/>
              </a:xfrm>
              <a:custGeom>
                <a:avLst/>
                <a:gdLst>
                  <a:gd name="T0" fmla="*/ 11 w 13"/>
                  <a:gd name="T1" fmla="*/ 17 h 21"/>
                  <a:gd name="T2" fmla="*/ 10 w 13"/>
                  <a:gd name="T3" fmla="*/ 16 h 21"/>
                  <a:gd name="T4" fmla="*/ 10 w 13"/>
                  <a:gd name="T5" fmla="*/ 16 h 21"/>
                  <a:gd name="T6" fmla="*/ 10 w 13"/>
                  <a:gd name="T7" fmla="*/ 18 h 21"/>
                  <a:gd name="T8" fmla="*/ 8 w 13"/>
                  <a:gd name="T9" fmla="*/ 15 h 21"/>
                  <a:gd name="T10" fmla="*/ 6 w 13"/>
                  <a:gd name="T11" fmla="*/ 15 h 21"/>
                  <a:gd name="T12" fmla="*/ 5 w 13"/>
                  <a:gd name="T13" fmla="*/ 15 h 21"/>
                  <a:gd name="T14" fmla="*/ 3 w 13"/>
                  <a:gd name="T15" fmla="*/ 13 h 21"/>
                  <a:gd name="T16" fmla="*/ 2 w 13"/>
                  <a:gd name="T17" fmla="*/ 13 h 21"/>
                  <a:gd name="T18" fmla="*/ 0 w 13"/>
                  <a:gd name="T19" fmla="*/ 6 h 21"/>
                  <a:gd name="T20" fmla="*/ 1 w 13"/>
                  <a:gd name="T21" fmla="*/ 7 h 21"/>
                  <a:gd name="T22" fmla="*/ 2 w 13"/>
                  <a:gd name="T23" fmla="*/ 1 h 21"/>
                  <a:gd name="T24" fmla="*/ 5 w 13"/>
                  <a:gd name="T25" fmla="*/ 0 h 21"/>
                  <a:gd name="T26" fmla="*/ 8 w 13"/>
                  <a:gd name="T27" fmla="*/ 0 h 21"/>
                  <a:gd name="T28" fmla="*/ 8 w 13"/>
                  <a:gd name="T29" fmla="*/ 3 h 21"/>
                  <a:gd name="T30" fmla="*/ 7 w 13"/>
                  <a:gd name="T31" fmla="*/ 8 h 21"/>
                  <a:gd name="T32" fmla="*/ 7 w 13"/>
                  <a:gd name="T33" fmla="*/ 13 h 21"/>
                  <a:gd name="T34" fmla="*/ 7 w 13"/>
                  <a:gd name="T35" fmla="*/ 12 h 21"/>
                  <a:gd name="T36" fmla="*/ 7 w 13"/>
                  <a:gd name="T37" fmla="*/ 13 h 21"/>
                  <a:gd name="T38" fmla="*/ 10 w 13"/>
                  <a:gd name="T39" fmla="*/ 13 h 21"/>
                  <a:gd name="T40" fmla="*/ 12 w 13"/>
                  <a:gd name="T41" fmla="*/ 14 h 21"/>
                  <a:gd name="T42" fmla="*/ 12 w 13"/>
                  <a:gd name="T43" fmla="*/ 15 h 21"/>
                  <a:gd name="T44" fmla="*/ 12 w 13"/>
                  <a:gd name="T45" fmla="*/ 21 h 21"/>
                  <a:gd name="T46" fmla="*/ 4 w 13"/>
                  <a:gd name="T47" fmla="*/ 12 h 21"/>
                  <a:gd name="T48" fmla="*/ 5 w 13"/>
                  <a:gd name="T49" fmla="*/ 14 h 21"/>
                  <a:gd name="T50" fmla="*/ 6 w 13"/>
                  <a:gd name="T51" fmla="*/ 13 h 21"/>
                  <a:gd name="T52" fmla="*/ 3 w 13"/>
                  <a:gd name="T53" fmla="*/ 10 h 21"/>
                  <a:gd name="T54" fmla="*/ 5 w 13"/>
                  <a:gd name="T55" fmla="*/ 10 h 21"/>
                  <a:gd name="T56" fmla="*/ 7 w 13"/>
                  <a:gd name="T57" fmla="*/ 5 h 21"/>
                  <a:gd name="T58" fmla="*/ 7 w 13"/>
                  <a:gd name="T59" fmla="*/ 2 h 21"/>
                  <a:gd name="T60" fmla="*/ 4 w 13"/>
                  <a:gd name="T61" fmla="*/ 2 h 21"/>
                  <a:gd name="T62" fmla="*/ 2 w 13"/>
                  <a:gd name="T6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" h="21">
                    <a:moveTo>
                      <a:pt x="12" y="21"/>
                    </a:move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6"/>
                      <a:pt x="9" y="16"/>
                      <a:pt x="9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7" y="15"/>
                      <a:pt x="7" y="14"/>
                      <a:pt x="6" y="14"/>
                    </a:cubicBezTo>
                    <a:cubicBezTo>
                      <a:pt x="6" y="14"/>
                      <a:pt x="6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3" y="14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1"/>
                      <a:pt x="1" y="10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4"/>
                      <a:pt x="2" y="3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2"/>
                      <a:pt x="8" y="3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8" y="7"/>
                      <a:pt x="8" y="7"/>
                      <a:pt x="7" y="8"/>
                    </a:cubicBezTo>
                    <a:cubicBezTo>
                      <a:pt x="7" y="9"/>
                      <a:pt x="6" y="9"/>
                      <a:pt x="6" y="10"/>
                    </a:cubicBezTo>
                    <a:cubicBezTo>
                      <a:pt x="6" y="10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2"/>
                      <a:pt x="8" y="12"/>
                      <a:pt x="9" y="12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3"/>
                      <a:pt x="12" y="13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5"/>
                      <a:pt x="13" y="16"/>
                      <a:pt x="13" y="18"/>
                    </a:cubicBezTo>
                    <a:lnTo>
                      <a:pt x="12" y="21"/>
                    </a:lnTo>
                    <a:close/>
                    <a:moveTo>
                      <a:pt x="5" y="12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5" y="13"/>
                      <a:pt x="5" y="12"/>
                      <a:pt x="5" y="12"/>
                    </a:cubicBezTo>
                    <a:close/>
                    <a:moveTo>
                      <a:pt x="3" y="10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5" y="10"/>
                    </a:cubicBezTo>
                    <a:cubicBezTo>
                      <a:pt x="5" y="9"/>
                      <a:pt x="5" y="8"/>
                      <a:pt x="6" y="7"/>
                    </a:cubicBezTo>
                    <a:cubicBezTo>
                      <a:pt x="7" y="7"/>
                      <a:pt x="7" y="6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3"/>
                      <a:pt x="7" y="2"/>
                      <a:pt x="7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5"/>
                      <a:pt x="4" y="8"/>
                      <a:pt x="2" y="8"/>
                    </a:cubicBezTo>
                    <a:cubicBezTo>
                      <a:pt x="2" y="9"/>
                      <a:pt x="2" y="10"/>
                      <a:pt x="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1" name="Freeform 587"/>
              <p:cNvSpPr/>
              <p:nvPr/>
            </p:nvSpPr>
            <p:spPr bwMode="auto">
              <a:xfrm>
                <a:off x="4524" y="2275"/>
                <a:ext cx="11" cy="10"/>
              </a:xfrm>
              <a:custGeom>
                <a:avLst/>
                <a:gdLst>
                  <a:gd name="T0" fmla="*/ 0 w 5"/>
                  <a:gd name="T1" fmla="*/ 1 h 4"/>
                  <a:gd name="T2" fmla="*/ 3 w 5"/>
                  <a:gd name="T3" fmla="*/ 4 h 4"/>
                  <a:gd name="T4" fmla="*/ 0 w 5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3" y="0"/>
                      <a:pt x="5" y="3"/>
                      <a:pt x="3" y="4"/>
                    </a:cubicBezTo>
                    <a:cubicBezTo>
                      <a:pt x="2" y="3"/>
                      <a:pt x="2" y="2"/>
                      <a:pt x="0" y="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2" name="Freeform 588"/>
              <p:cNvSpPr>
                <a:spLocks noEditPoints="1"/>
              </p:cNvSpPr>
              <p:nvPr/>
            </p:nvSpPr>
            <p:spPr bwMode="auto">
              <a:xfrm>
                <a:off x="4521" y="2275"/>
                <a:ext cx="12" cy="12"/>
              </a:xfrm>
              <a:custGeom>
                <a:avLst/>
                <a:gdLst>
                  <a:gd name="T0" fmla="*/ 3 w 5"/>
                  <a:gd name="T1" fmla="*/ 5 h 5"/>
                  <a:gd name="T2" fmla="*/ 3 w 5"/>
                  <a:gd name="T3" fmla="*/ 5 h 5"/>
                  <a:gd name="T4" fmla="*/ 3 w 5"/>
                  <a:gd name="T5" fmla="*/ 4 h 5"/>
                  <a:gd name="T6" fmla="*/ 1 w 5"/>
                  <a:gd name="T7" fmla="*/ 2 h 5"/>
                  <a:gd name="T8" fmla="*/ 0 w 5"/>
                  <a:gd name="T9" fmla="*/ 1 h 5"/>
                  <a:gd name="T10" fmla="*/ 1 w 5"/>
                  <a:gd name="T11" fmla="*/ 0 h 5"/>
                  <a:gd name="T12" fmla="*/ 5 w 5"/>
                  <a:gd name="T13" fmla="*/ 2 h 5"/>
                  <a:gd name="T14" fmla="*/ 4 w 5"/>
                  <a:gd name="T15" fmla="*/ 5 h 5"/>
                  <a:gd name="T16" fmla="*/ 3 w 5"/>
                  <a:gd name="T17" fmla="*/ 5 h 5"/>
                  <a:gd name="T18" fmla="*/ 3 w 5"/>
                  <a:gd name="T19" fmla="*/ 2 h 5"/>
                  <a:gd name="T20" fmla="*/ 4 w 5"/>
                  <a:gd name="T21" fmla="*/ 3 h 5"/>
                  <a:gd name="T22" fmla="*/ 4 w 5"/>
                  <a:gd name="T23" fmla="*/ 3 h 5"/>
                  <a:gd name="T24" fmla="*/ 3 w 5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5"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5" y="3"/>
                      <a:pt x="5" y="4"/>
                      <a:pt x="4" y="5"/>
                    </a:cubicBezTo>
                    <a:lnTo>
                      <a:pt x="3" y="5"/>
                    </a:lnTo>
                    <a:close/>
                    <a:moveTo>
                      <a:pt x="3" y="2"/>
                    </a:move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3" name="Freeform 589"/>
              <p:cNvSpPr/>
              <p:nvPr/>
            </p:nvSpPr>
            <p:spPr bwMode="auto">
              <a:xfrm>
                <a:off x="4317" y="2190"/>
                <a:ext cx="34" cy="38"/>
              </a:xfrm>
              <a:custGeom>
                <a:avLst/>
                <a:gdLst>
                  <a:gd name="T0" fmla="*/ 14 w 14"/>
                  <a:gd name="T1" fmla="*/ 13 h 16"/>
                  <a:gd name="T2" fmla="*/ 13 w 14"/>
                  <a:gd name="T3" fmla="*/ 16 h 16"/>
                  <a:gd name="T4" fmla="*/ 11 w 14"/>
                  <a:gd name="T5" fmla="*/ 11 h 16"/>
                  <a:gd name="T6" fmla="*/ 8 w 14"/>
                  <a:gd name="T7" fmla="*/ 11 h 16"/>
                  <a:gd name="T8" fmla="*/ 7 w 14"/>
                  <a:gd name="T9" fmla="*/ 14 h 16"/>
                  <a:gd name="T10" fmla="*/ 7 w 14"/>
                  <a:gd name="T11" fmla="*/ 13 h 16"/>
                  <a:gd name="T12" fmla="*/ 4 w 14"/>
                  <a:gd name="T13" fmla="*/ 14 h 16"/>
                  <a:gd name="T14" fmla="*/ 3 w 14"/>
                  <a:gd name="T15" fmla="*/ 8 h 16"/>
                  <a:gd name="T16" fmla="*/ 3 w 14"/>
                  <a:gd name="T17" fmla="*/ 4 h 16"/>
                  <a:gd name="T18" fmla="*/ 3 w 14"/>
                  <a:gd name="T19" fmla="*/ 0 h 16"/>
                  <a:gd name="T20" fmla="*/ 3 w 14"/>
                  <a:gd name="T21" fmla="*/ 1 h 16"/>
                  <a:gd name="T22" fmla="*/ 4 w 14"/>
                  <a:gd name="T23" fmla="*/ 0 h 16"/>
                  <a:gd name="T24" fmla="*/ 5 w 14"/>
                  <a:gd name="T25" fmla="*/ 1 h 16"/>
                  <a:gd name="T26" fmla="*/ 13 w 14"/>
                  <a:gd name="T27" fmla="*/ 4 h 16"/>
                  <a:gd name="T28" fmla="*/ 11 w 14"/>
                  <a:gd name="T29" fmla="*/ 10 h 16"/>
                  <a:gd name="T30" fmla="*/ 12 w 14"/>
                  <a:gd name="T31" fmla="*/ 8 h 16"/>
                  <a:gd name="T32" fmla="*/ 14 w 14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4" y="13"/>
                    </a:moveTo>
                    <a:cubicBezTo>
                      <a:pt x="14" y="15"/>
                      <a:pt x="13" y="14"/>
                      <a:pt x="13" y="16"/>
                    </a:cubicBezTo>
                    <a:cubicBezTo>
                      <a:pt x="13" y="15"/>
                      <a:pt x="12" y="11"/>
                      <a:pt x="11" y="11"/>
                    </a:cubicBezTo>
                    <a:cubicBezTo>
                      <a:pt x="10" y="11"/>
                      <a:pt x="9" y="10"/>
                      <a:pt x="8" y="11"/>
                    </a:cubicBezTo>
                    <a:cubicBezTo>
                      <a:pt x="8" y="12"/>
                      <a:pt x="8" y="13"/>
                      <a:pt x="7" y="14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4"/>
                      <a:pt x="5" y="14"/>
                      <a:pt x="4" y="14"/>
                    </a:cubicBezTo>
                    <a:cubicBezTo>
                      <a:pt x="3" y="12"/>
                      <a:pt x="3" y="10"/>
                      <a:pt x="3" y="8"/>
                    </a:cubicBezTo>
                    <a:cubicBezTo>
                      <a:pt x="3" y="7"/>
                      <a:pt x="0" y="3"/>
                      <a:pt x="3" y="4"/>
                    </a:cubicBezTo>
                    <a:cubicBezTo>
                      <a:pt x="2" y="2"/>
                      <a:pt x="1" y="2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1"/>
                      <a:pt x="5" y="2"/>
                      <a:pt x="5" y="1"/>
                    </a:cubicBezTo>
                    <a:cubicBezTo>
                      <a:pt x="6" y="5"/>
                      <a:pt x="10" y="4"/>
                      <a:pt x="13" y="4"/>
                    </a:cubicBezTo>
                    <a:cubicBezTo>
                      <a:pt x="11" y="6"/>
                      <a:pt x="8" y="8"/>
                      <a:pt x="11" y="10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10"/>
                      <a:pt x="13" y="12"/>
                      <a:pt x="14" y="13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4" name="Freeform 590"/>
              <p:cNvSpPr>
                <a:spLocks noEditPoints="1"/>
              </p:cNvSpPr>
              <p:nvPr/>
            </p:nvSpPr>
            <p:spPr bwMode="auto">
              <a:xfrm>
                <a:off x="4320" y="2185"/>
                <a:ext cx="33" cy="55"/>
              </a:xfrm>
              <a:custGeom>
                <a:avLst/>
                <a:gdLst>
                  <a:gd name="T0" fmla="*/ 11 w 14"/>
                  <a:gd name="T1" fmla="*/ 18 h 23"/>
                  <a:gd name="T2" fmla="*/ 10 w 14"/>
                  <a:gd name="T3" fmla="*/ 14 h 23"/>
                  <a:gd name="T4" fmla="*/ 8 w 14"/>
                  <a:gd name="T5" fmla="*/ 13 h 23"/>
                  <a:gd name="T6" fmla="*/ 7 w 14"/>
                  <a:gd name="T7" fmla="*/ 16 h 23"/>
                  <a:gd name="T8" fmla="*/ 6 w 14"/>
                  <a:gd name="T9" fmla="*/ 16 h 23"/>
                  <a:gd name="T10" fmla="*/ 4 w 14"/>
                  <a:gd name="T11" fmla="*/ 17 h 23"/>
                  <a:gd name="T12" fmla="*/ 2 w 14"/>
                  <a:gd name="T13" fmla="*/ 17 h 23"/>
                  <a:gd name="T14" fmla="*/ 2 w 14"/>
                  <a:gd name="T15" fmla="*/ 14 h 23"/>
                  <a:gd name="T16" fmla="*/ 1 w 14"/>
                  <a:gd name="T17" fmla="*/ 8 h 23"/>
                  <a:gd name="T18" fmla="*/ 1 w 14"/>
                  <a:gd name="T19" fmla="*/ 5 h 23"/>
                  <a:gd name="T20" fmla="*/ 2 w 14"/>
                  <a:gd name="T21" fmla="*/ 1 h 23"/>
                  <a:gd name="T22" fmla="*/ 2 w 14"/>
                  <a:gd name="T23" fmla="*/ 2 h 23"/>
                  <a:gd name="T24" fmla="*/ 3 w 14"/>
                  <a:gd name="T25" fmla="*/ 1 h 23"/>
                  <a:gd name="T26" fmla="*/ 4 w 14"/>
                  <a:gd name="T27" fmla="*/ 3 h 23"/>
                  <a:gd name="T28" fmla="*/ 5 w 14"/>
                  <a:gd name="T29" fmla="*/ 0 h 23"/>
                  <a:gd name="T30" fmla="*/ 10 w 14"/>
                  <a:gd name="T31" fmla="*/ 5 h 23"/>
                  <a:gd name="T32" fmla="*/ 13 w 14"/>
                  <a:gd name="T33" fmla="*/ 6 h 23"/>
                  <a:gd name="T34" fmla="*/ 11 w 14"/>
                  <a:gd name="T35" fmla="*/ 7 h 23"/>
                  <a:gd name="T36" fmla="*/ 10 w 14"/>
                  <a:gd name="T37" fmla="*/ 11 h 23"/>
                  <a:gd name="T38" fmla="*/ 11 w 14"/>
                  <a:gd name="T39" fmla="*/ 10 h 23"/>
                  <a:gd name="T40" fmla="*/ 12 w 14"/>
                  <a:gd name="T41" fmla="*/ 10 h 23"/>
                  <a:gd name="T42" fmla="*/ 13 w 14"/>
                  <a:gd name="T43" fmla="*/ 15 h 23"/>
                  <a:gd name="T44" fmla="*/ 13 w 14"/>
                  <a:gd name="T45" fmla="*/ 18 h 23"/>
                  <a:gd name="T46" fmla="*/ 11 w 14"/>
                  <a:gd name="T47" fmla="*/ 13 h 23"/>
                  <a:gd name="T48" fmla="*/ 12 w 14"/>
                  <a:gd name="T49" fmla="*/ 15 h 23"/>
                  <a:gd name="T50" fmla="*/ 11 w 14"/>
                  <a:gd name="T51" fmla="*/ 12 h 23"/>
                  <a:gd name="T52" fmla="*/ 11 w 14"/>
                  <a:gd name="T53" fmla="*/ 13 h 23"/>
                  <a:gd name="T54" fmla="*/ 1 w 14"/>
                  <a:gd name="T55" fmla="*/ 6 h 23"/>
                  <a:gd name="T56" fmla="*/ 2 w 14"/>
                  <a:gd name="T57" fmla="*/ 10 h 23"/>
                  <a:gd name="T58" fmla="*/ 3 w 14"/>
                  <a:gd name="T59" fmla="*/ 15 h 23"/>
                  <a:gd name="T60" fmla="*/ 5 w 14"/>
                  <a:gd name="T61" fmla="*/ 14 h 23"/>
                  <a:gd name="T62" fmla="*/ 6 w 14"/>
                  <a:gd name="T63" fmla="*/ 14 h 23"/>
                  <a:gd name="T64" fmla="*/ 7 w 14"/>
                  <a:gd name="T65" fmla="*/ 12 h 23"/>
                  <a:gd name="T66" fmla="*/ 9 w 14"/>
                  <a:gd name="T67" fmla="*/ 12 h 23"/>
                  <a:gd name="T68" fmla="*/ 8 w 14"/>
                  <a:gd name="T69" fmla="*/ 11 h 23"/>
                  <a:gd name="T70" fmla="*/ 10 w 14"/>
                  <a:gd name="T71" fmla="*/ 7 h 23"/>
                  <a:gd name="T72" fmla="*/ 3 w 14"/>
                  <a:gd name="T73" fmla="*/ 4 h 23"/>
                  <a:gd name="T74" fmla="*/ 2 w 14"/>
                  <a:gd name="T75" fmla="*/ 3 h 23"/>
                  <a:gd name="T76" fmla="*/ 2 w 14"/>
                  <a:gd name="T77" fmla="*/ 4 h 23"/>
                  <a:gd name="T78" fmla="*/ 3 w 14"/>
                  <a:gd name="T79" fmla="*/ 7 h 23"/>
                  <a:gd name="T80" fmla="*/ 2 w 14"/>
                  <a:gd name="T8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" h="23">
                    <a:moveTo>
                      <a:pt x="13" y="23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9" y="14"/>
                      <a:pt x="9" y="14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4" y="16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5"/>
                      <a:pt x="2" y="14"/>
                    </a:cubicBezTo>
                    <a:cubicBezTo>
                      <a:pt x="1" y="13"/>
                      <a:pt x="1" y="11"/>
                      <a:pt x="1" y="10"/>
                    </a:cubicBezTo>
                    <a:cubicBezTo>
                      <a:pt x="1" y="10"/>
                      <a:pt x="1" y="9"/>
                      <a:pt x="1" y="8"/>
                    </a:cubicBez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5"/>
                      <a:pt x="7" y="5"/>
                      <a:pt x="10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2" y="7"/>
                      <a:pt x="11" y="7"/>
                    </a:cubicBezTo>
                    <a:cubicBezTo>
                      <a:pt x="10" y="8"/>
                      <a:pt x="9" y="10"/>
                      <a:pt x="9" y="10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1" y="10"/>
                      <a:pt x="11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1"/>
                      <a:pt x="13" y="12"/>
                      <a:pt x="13" y="1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6"/>
                      <a:pt x="13" y="17"/>
                      <a:pt x="13" y="17"/>
                    </a:cubicBezTo>
                    <a:cubicBezTo>
                      <a:pt x="13" y="18"/>
                      <a:pt x="12" y="18"/>
                      <a:pt x="13" y="18"/>
                    </a:cubicBezTo>
                    <a:lnTo>
                      <a:pt x="13" y="23"/>
                    </a:lnTo>
                    <a:close/>
                    <a:moveTo>
                      <a:pt x="11" y="13"/>
                    </a:moveTo>
                    <a:cubicBezTo>
                      <a:pt x="11" y="13"/>
                      <a:pt x="12" y="15"/>
                      <a:pt x="12" y="16"/>
                    </a:cubicBezTo>
                    <a:cubicBezTo>
                      <a:pt x="12" y="16"/>
                      <a:pt x="12" y="16"/>
                      <a:pt x="12" y="15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lnTo>
                      <a:pt x="11" y="13"/>
                    </a:lnTo>
                    <a:close/>
                    <a:moveTo>
                      <a:pt x="2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2" y="7"/>
                      <a:pt x="2" y="8"/>
                    </a:cubicBezTo>
                    <a:cubicBezTo>
                      <a:pt x="2" y="9"/>
                      <a:pt x="2" y="9"/>
                      <a:pt x="2" y="10"/>
                    </a:cubicBezTo>
                    <a:cubicBezTo>
                      <a:pt x="2" y="11"/>
                      <a:pt x="3" y="13"/>
                      <a:pt x="3" y="14"/>
                    </a:cubicBezTo>
                    <a:cubicBezTo>
                      <a:pt x="3" y="14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5" y="15"/>
                      <a:pt x="5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2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2"/>
                      <a:pt x="8" y="11"/>
                      <a:pt x="8" y="11"/>
                    </a:cubicBezTo>
                    <a:cubicBezTo>
                      <a:pt x="8" y="9"/>
                      <a:pt x="9" y="8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7"/>
                      <a:pt x="5" y="6"/>
                      <a:pt x="4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5" name="Freeform 591"/>
              <p:cNvSpPr/>
              <p:nvPr/>
            </p:nvSpPr>
            <p:spPr bwMode="auto">
              <a:xfrm>
                <a:off x="4336" y="2216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6" name="Freeform 592"/>
              <p:cNvSpPr/>
              <p:nvPr/>
            </p:nvSpPr>
            <p:spPr bwMode="auto">
              <a:xfrm>
                <a:off x="4336" y="2216"/>
                <a:ext cx="5" cy="5"/>
              </a:xfrm>
              <a:custGeom>
                <a:avLst/>
                <a:gdLst>
                  <a:gd name="T0" fmla="*/ 1 w 2"/>
                  <a:gd name="T1" fmla="*/ 2 h 2"/>
                  <a:gd name="T2" fmla="*/ 0 w 2"/>
                  <a:gd name="T3" fmla="*/ 2 h 2"/>
                  <a:gd name="T4" fmla="*/ 0 w 2"/>
                  <a:gd name="T5" fmla="*/ 0 h 2"/>
                  <a:gd name="T6" fmla="*/ 0 w 2"/>
                  <a:gd name="T7" fmla="*/ 0 h 2"/>
                  <a:gd name="T8" fmla="*/ 1 w 2"/>
                  <a:gd name="T9" fmla="*/ 0 h 2"/>
                  <a:gd name="T10" fmla="*/ 1 w 2"/>
                  <a:gd name="T11" fmla="*/ 1 h 2"/>
                  <a:gd name="T12" fmla="*/ 1 w 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1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7" name="Freeform 593"/>
              <p:cNvSpPr/>
              <p:nvPr/>
            </p:nvSpPr>
            <p:spPr bwMode="auto">
              <a:xfrm>
                <a:off x="4322" y="2178"/>
                <a:ext cx="26" cy="12"/>
              </a:xfrm>
              <a:custGeom>
                <a:avLst/>
                <a:gdLst>
                  <a:gd name="T0" fmla="*/ 2 w 11"/>
                  <a:gd name="T1" fmla="*/ 3 h 5"/>
                  <a:gd name="T2" fmla="*/ 11 w 11"/>
                  <a:gd name="T3" fmla="*/ 3 h 5"/>
                  <a:gd name="T4" fmla="*/ 7 w 11"/>
                  <a:gd name="T5" fmla="*/ 0 h 5"/>
                  <a:gd name="T6" fmla="*/ 2 w 11"/>
                  <a:gd name="T7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2" y="3"/>
                    </a:moveTo>
                    <a:cubicBezTo>
                      <a:pt x="0" y="5"/>
                      <a:pt x="10" y="5"/>
                      <a:pt x="11" y="3"/>
                    </a:cubicBezTo>
                    <a:cubicBezTo>
                      <a:pt x="11" y="2"/>
                      <a:pt x="8" y="0"/>
                      <a:pt x="7" y="0"/>
                    </a:cubicBezTo>
                    <a:cubicBezTo>
                      <a:pt x="4" y="0"/>
                      <a:pt x="4" y="1"/>
                      <a:pt x="2" y="3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8" name="Freeform 594"/>
              <p:cNvSpPr>
                <a:spLocks noEditPoints="1"/>
              </p:cNvSpPr>
              <p:nvPr/>
            </p:nvSpPr>
            <p:spPr bwMode="auto">
              <a:xfrm>
                <a:off x="4325" y="2175"/>
                <a:ext cx="23" cy="15"/>
              </a:xfrm>
              <a:custGeom>
                <a:avLst/>
                <a:gdLst>
                  <a:gd name="T0" fmla="*/ 5 w 10"/>
                  <a:gd name="T1" fmla="*/ 6 h 6"/>
                  <a:gd name="T2" fmla="*/ 5 w 10"/>
                  <a:gd name="T3" fmla="*/ 6 h 6"/>
                  <a:gd name="T4" fmla="*/ 0 w 10"/>
                  <a:gd name="T5" fmla="*/ 5 h 6"/>
                  <a:gd name="T6" fmla="*/ 0 w 10"/>
                  <a:gd name="T7" fmla="*/ 3 h 6"/>
                  <a:gd name="T8" fmla="*/ 1 w 10"/>
                  <a:gd name="T9" fmla="*/ 2 h 6"/>
                  <a:gd name="T10" fmla="*/ 6 w 10"/>
                  <a:gd name="T11" fmla="*/ 1 h 6"/>
                  <a:gd name="T12" fmla="*/ 10 w 10"/>
                  <a:gd name="T13" fmla="*/ 4 h 6"/>
                  <a:gd name="T14" fmla="*/ 5 w 10"/>
                  <a:gd name="T15" fmla="*/ 6 h 6"/>
                  <a:gd name="T16" fmla="*/ 4 w 10"/>
                  <a:gd name="T17" fmla="*/ 2 h 6"/>
                  <a:gd name="T18" fmla="*/ 2 w 10"/>
                  <a:gd name="T19" fmla="*/ 3 h 6"/>
                  <a:gd name="T20" fmla="*/ 1 w 10"/>
                  <a:gd name="T21" fmla="*/ 4 h 6"/>
                  <a:gd name="T22" fmla="*/ 5 w 10"/>
                  <a:gd name="T23" fmla="*/ 5 h 6"/>
                  <a:gd name="T24" fmla="*/ 5 w 10"/>
                  <a:gd name="T25" fmla="*/ 5 h 6"/>
                  <a:gd name="T26" fmla="*/ 9 w 10"/>
                  <a:gd name="T27" fmla="*/ 4 h 6"/>
                  <a:gd name="T28" fmla="*/ 5 w 10"/>
                  <a:gd name="T29" fmla="*/ 2 h 6"/>
                  <a:gd name="T30" fmla="*/ 4 w 10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6">
                    <a:moveTo>
                      <a:pt x="5" y="6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1" y="6"/>
                      <a:pt x="0" y="5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3" y="0"/>
                      <a:pt x="6" y="1"/>
                    </a:cubicBezTo>
                    <a:cubicBezTo>
                      <a:pt x="6" y="1"/>
                      <a:pt x="10" y="2"/>
                      <a:pt x="10" y="4"/>
                    </a:cubicBezTo>
                    <a:cubicBezTo>
                      <a:pt x="10" y="5"/>
                      <a:pt x="7" y="6"/>
                      <a:pt x="5" y="6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3" y="2"/>
                      <a:pt x="2" y="3"/>
                    </a:cubicBezTo>
                    <a:cubicBezTo>
                      <a:pt x="2" y="3"/>
                      <a:pt x="2" y="4"/>
                      <a:pt x="1" y="4"/>
                    </a:cubicBezTo>
                    <a:cubicBezTo>
                      <a:pt x="2" y="4"/>
                      <a:pt x="3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5"/>
                      <a:pt x="9" y="4"/>
                      <a:pt x="9" y="4"/>
                    </a:cubicBezTo>
                    <a:cubicBezTo>
                      <a:pt x="9" y="3"/>
                      <a:pt x="7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39" name="Freeform 595"/>
              <p:cNvSpPr/>
              <p:nvPr/>
            </p:nvSpPr>
            <p:spPr bwMode="auto">
              <a:xfrm>
                <a:off x="4348" y="2173"/>
                <a:ext cx="55" cy="126"/>
              </a:xfrm>
              <a:custGeom>
                <a:avLst/>
                <a:gdLst>
                  <a:gd name="T0" fmla="*/ 23 w 23"/>
                  <a:gd name="T1" fmla="*/ 21 h 53"/>
                  <a:gd name="T2" fmla="*/ 16 w 23"/>
                  <a:gd name="T3" fmla="*/ 27 h 53"/>
                  <a:gd name="T4" fmla="*/ 17 w 23"/>
                  <a:gd name="T5" fmla="*/ 36 h 53"/>
                  <a:gd name="T6" fmla="*/ 17 w 23"/>
                  <a:gd name="T7" fmla="*/ 37 h 53"/>
                  <a:gd name="T8" fmla="*/ 16 w 23"/>
                  <a:gd name="T9" fmla="*/ 40 h 53"/>
                  <a:gd name="T10" fmla="*/ 18 w 23"/>
                  <a:gd name="T11" fmla="*/ 43 h 53"/>
                  <a:gd name="T12" fmla="*/ 19 w 23"/>
                  <a:gd name="T13" fmla="*/ 48 h 53"/>
                  <a:gd name="T14" fmla="*/ 17 w 23"/>
                  <a:gd name="T15" fmla="*/ 53 h 53"/>
                  <a:gd name="T16" fmla="*/ 17 w 23"/>
                  <a:gd name="T17" fmla="*/ 48 h 53"/>
                  <a:gd name="T18" fmla="*/ 16 w 23"/>
                  <a:gd name="T19" fmla="*/ 43 h 53"/>
                  <a:gd name="T20" fmla="*/ 16 w 23"/>
                  <a:gd name="T21" fmla="*/ 43 h 53"/>
                  <a:gd name="T22" fmla="*/ 14 w 23"/>
                  <a:gd name="T23" fmla="*/ 37 h 53"/>
                  <a:gd name="T24" fmla="*/ 12 w 23"/>
                  <a:gd name="T25" fmla="*/ 33 h 53"/>
                  <a:gd name="T26" fmla="*/ 6 w 23"/>
                  <a:gd name="T27" fmla="*/ 36 h 53"/>
                  <a:gd name="T28" fmla="*/ 5 w 23"/>
                  <a:gd name="T29" fmla="*/ 37 h 53"/>
                  <a:gd name="T30" fmla="*/ 4 w 23"/>
                  <a:gd name="T31" fmla="*/ 28 h 53"/>
                  <a:gd name="T32" fmla="*/ 3 w 23"/>
                  <a:gd name="T33" fmla="*/ 27 h 53"/>
                  <a:gd name="T34" fmla="*/ 4 w 23"/>
                  <a:gd name="T35" fmla="*/ 28 h 53"/>
                  <a:gd name="T36" fmla="*/ 0 w 23"/>
                  <a:gd name="T37" fmla="*/ 23 h 53"/>
                  <a:gd name="T38" fmla="*/ 2 w 23"/>
                  <a:gd name="T39" fmla="*/ 18 h 53"/>
                  <a:gd name="T40" fmla="*/ 3 w 23"/>
                  <a:gd name="T41" fmla="*/ 17 h 53"/>
                  <a:gd name="T42" fmla="*/ 5 w 23"/>
                  <a:gd name="T43" fmla="*/ 14 h 53"/>
                  <a:gd name="T44" fmla="*/ 8 w 23"/>
                  <a:gd name="T45" fmla="*/ 9 h 53"/>
                  <a:gd name="T46" fmla="*/ 9 w 23"/>
                  <a:gd name="T47" fmla="*/ 6 h 53"/>
                  <a:gd name="T48" fmla="*/ 12 w 23"/>
                  <a:gd name="T49" fmla="*/ 5 h 53"/>
                  <a:gd name="T50" fmla="*/ 15 w 23"/>
                  <a:gd name="T51" fmla="*/ 2 h 53"/>
                  <a:gd name="T52" fmla="*/ 17 w 23"/>
                  <a:gd name="T53" fmla="*/ 8 h 53"/>
                  <a:gd name="T54" fmla="*/ 15 w 23"/>
                  <a:gd name="T55" fmla="*/ 11 h 53"/>
                  <a:gd name="T56" fmla="*/ 14 w 23"/>
                  <a:gd name="T57" fmla="*/ 15 h 53"/>
                  <a:gd name="T58" fmla="*/ 17 w 23"/>
                  <a:gd name="T59" fmla="*/ 14 h 53"/>
                  <a:gd name="T60" fmla="*/ 19 w 23"/>
                  <a:gd name="T61" fmla="*/ 18 h 53"/>
                  <a:gd name="T62" fmla="*/ 20 w 23"/>
                  <a:gd name="T63" fmla="*/ 20 h 53"/>
                  <a:gd name="T64" fmla="*/ 23 w 23"/>
                  <a:gd name="T65" fmla="*/ 2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53">
                    <a:moveTo>
                      <a:pt x="23" y="21"/>
                    </a:moveTo>
                    <a:cubicBezTo>
                      <a:pt x="21" y="23"/>
                      <a:pt x="19" y="26"/>
                      <a:pt x="16" y="27"/>
                    </a:cubicBezTo>
                    <a:cubicBezTo>
                      <a:pt x="12" y="27"/>
                      <a:pt x="16" y="34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7" y="38"/>
                      <a:pt x="16" y="39"/>
                      <a:pt x="16" y="40"/>
                    </a:cubicBezTo>
                    <a:cubicBezTo>
                      <a:pt x="15" y="41"/>
                      <a:pt x="18" y="42"/>
                      <a:pt x="18" y="43"/>
                    </a:cubicBezTo>
                    <a:cubicBezTo>
                      <a:pt x="18" y="45"/>
                      <a:pt x="19" y="46"/>
                      <a:pt x="19" y="48"/>
                    </a:cubicBezTo>
                    <a:cubicBezTo>
                      <a:pt x="20" y="49"/>
                      <a:pt x="17" y="51"/>
                      <a:pt x="17" y="53"/>
                    </a:cubicBezTo>
                    <a:cubicBezTo>
                      <a:pt x="16" y="51"/>
                      <a:pt x="19" y="49"/>
                      <a:pt x="17" y="48"/>
                    </a:cubicBezTo>
                    <a:cubicBezTo>
                      <a:pt x="17" y="47"/>
                      <a:pt x="17" y="44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5" y="39"/>
                      <a:pt x="14" y="37"/>
                    </a:cubicBezTo>
                    <a:cubicBezTo>
                      <a:pt x="14" y="34"/>
                      <a:pt x="12" y="35"/>
                      <a:pt x="12" y="33"/>
                    </a:cubicBezTo>
                    <a:cubicBezTo>
                      <a:pt x="12" y="36"/>
                      <a:pt x="6" y="39"/>
                      <a:pt x="6" y="36"/>
                    </a:cubicBezTo>
                    <a:cubicBezTo>
                      <a:pt x="6" y="37"/>
                      <a:pt x="5" y="37"/>
                      <a:pt x="5" y="37"/>
                    </a:cubicBezTo>
                    <a:cubicBezTo>
                      <a:pt x="6" y="34"/>
                      <a:pt x="6" y="31"/>
                      <a:pt x="4" y="28"/>
                    </a:cubicBezTo>
                    <a:cubicBezTo>
                      <a:pt x="4" y="28"/>
                      <a:pt x="3" y="28"/>
                      <a:pt x="3" y="27"/>
                    </a:cubicBezTo>
                    <a:cubicBezTo>
                      <a:pt x="4" y="27"/>
                      <a:pt x="4" y="28"/>
                      <a:pt x="4" y="28"/>
                    </a:cubicBezTo>
                    <a:cubicBezTo>
                      <a:pt x="4" y="25"/>
                      <a:pt x="0" y="26"/>
                      <a:pt x="0" y="23"/>
                    </a:cubicBezTo>
                    <a:cubicBezTo>
                      <a:pt x="0" y="21"/>
                      <a:pt x="2" y="20"/>
                      <a:pt x="2" y="18"/>
                    </a:cubicBezTo>
                    <a:cubicBezTo>
                      <a:pt x="2" y="17"/>
                      <a:pt x="3" y="18"/>
                      <a:pt x="3" y="17"/>
                    </a:cubicBezTo>
                    <a:cubicBezTo>
                      <a:pt x="3" y="15"/>
                      <a:pt x="3" y="15"/>
                      <a:pt x="5" y="14"/>
                    </a:cubicBezTo>
                    <a:cubicBezTo>
                      <a:pt x="5" y="14"/>
                      <a:pt x="8" y="9"/>
                      <a:pt x="8" y="9"/>
                    </a:cubicBezTo>
                    <a:cubicBezTo>
                      <a:pt x="8" y="7"/>
                      <a:pt x="8" y="7"/>
                      <a:pt x="9" y="6"/>
                    </a:cubicBezTo>
                    <a:cubicBezTo>
                      <a:pt x="10" y="5"/>
                      <a:pt x="12" y="6"/>
                      <a:pt x="12" y="5"/>
                    </a:cubicBezTo>
                    <a:cubicBezTo>
                      <a:pt x="13" y="5"/>
                      <a:pt x="13" y="0"/>
                      <a:pt x="15" y="2"/>
                    </a:cubicBezTo>
                    <a:cubicBezTo>
                      <a:pt x="16" y="4"/>
                      <a:pt x="18" y="6"/>
                      <a:pt x="17" y="8"/>
                    </a:cubicBezTo>
                    <a:cubicBezTo>
                      <a:pt x="17" y="9"/>
                      <a:pt x="15" y="10"/>
                      <a:pt x="15" y="11"/>
                    </a:cubicBezTo>
                    <a:cubicBezTo>
                      <a:pt x="14" y="12"/>
                      <a:pt x="14" y="14"/>
                      <a:pt x="14" y="15"/>
                    </a:cubicBezTo>
                    <a:cubicBezTo>
                      <a:pt x="15" y="15"/>
                      <a:pt x="17" y="13"/>
                      <a:pt x="17" y="14"/>
                    </a:cubicBezTo>
                    <a:cubicBezTo>
                      <a:pt x="18" y="15"/>
                      <a:pt x="19" y="17"/>
                      <a:pt x="19" y="18"/>
                    </a:cubicBezTo>
                    <a:cubicBezTo>
                      <a:pt x="18" y="20"/>
                      <a:pt x="19" y="19"/>
                      <a:pt x="20" y="20"/>
                    </a:cubicBezTo>
                    <a:cubicBezTo>
                      <a:pt x="22" y="22"/>
                      <a:pt x="22" y="20"/>
                      <a:pt x="23" y="21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0" name="Freeform 596"/>
              <p:cNvSpPr>
                <a:spLocks noEditPoints="1"/>
              </p:cNvSpPr>
              <p:nvPr/>
            </p:nvSpPr>
            <p:spPr bwMode="auto">
              <a:xfrm>
                <a:off x="4346" y="2175"/>
                <a:ext cx="59" cy="126"/>
              </a:xfrm>
              <a:custGeom>
                <a:avLst/>
                <a:gdLst>
                  <a:gd name="T0" fmla="*/ 17 w 25"/>
                  <a:gd name="T1" fmla="*/ 49 h 53"/>
                  <a:gd name="T2" fmla="*/ 17 w 25"/>
                  <a:gd name="T3" fmla="*/ 47 h 53"/>
                  <a:gd name="T4" fmla="*/ 16 w 25"/>
                  <a:gd name="T5" fmla="*/ 42 h 53"/>
                  <a:gd name="T6" fmla="*/ 13 w 25"/>
                  <a:gd name="T7" fmla="*/ 34 h 53"/>
                  <a:gd name="T8" fmla="*/ 5 w 25"/>
                  <a:gd name="T9" fmla="*/ 37 h 53"/>
                  <a:gd name="T10" fmla="*/ 4 w 25"/>
                  <a:gd name="T11" fmla="*/ 28 h 53"/>
                  <a:gd name="T12" fmla="*/ 3 w 25"/>
                  <a:gd name="T13" fmla="*/ 25 h 53"/>
                  <a:gd name="T14" fmla="*/ 2 w 25"/>
                  <a:gd name="T15" fmla="*/ 18 h 53"/>
                  <a:gd name="T16" fmla="*/ 5 w 25"/>
                  <a:gd name="T17" fmla="*/ 13 h 53"/>
                  <a:gd name="T18" fmla="*/ 10 w 25"/>
                  <a:gd name="T19" fmla="*/ 5 h 53"/>
                  <a:gd name="T20" fmla="*/ 13 w 25"/>
                  <a:gd name="T21" fmla="*/ 3 h 53"/>
                  <a:gd name="T22" fmla="*/ 17 w 25"/>
                  <a:gd name="T23" fmla="*/ 1 h 53"/>
                  <a:gd name="T24" fmla="*/ 17 w 25"/>
                  <a:gd name="T25" fmla="*/ 9 h 53"/>
                  <a:gd name="T26" fmla="*/ 18 w 25"/>
                  <a:gd name="T27" fmla="*/ 12 h 53"/>
                  <a:gd name="T28" fmla="*/ 21 w 25"/>
                  <a:gd name="T29" fmla="*/ 17 h 53"/>
                  <a:gd name="T30" fmla="*/ 22 w 25"/>
                  <a:gd name="T31" fmla="*/ 19 h 53"/>
                  <a:gd name="T32" fmla="*/ 25 w 25"/>
                  <a:gd name="T33" fmla="*/ 20 h 53"/>
                  <a:gd name="T34" fmla="*/ 17 w 25"/>
                  <a:gd name="T35" fmla="*/ 26 h 53"/>
                  <a:gd name="T36" fmla="*/ 18 w 25"/>
                  <a:gd name="T37" fmla="*/ 35 h 53"/>
                  <a:gd name="T38" fmla="*/ 19 w 25"/>
                  <a:gd name="T39" fmla="*/ 36 h 53"/>
                  <a:gd name="T40" fmla="*/ 20 w 25"/>
                  <a:gd name="T41" fmla="*/ 42 h 53"/>
                  <a:gd name="T42" fmla="*/ 19 w 25"/>
                  <a:gd name="T43" fmla="*/ 52 h 53"/>
                  <a:gd name="T44" fmla="*/ 19 w 25"/>
                  <a:gd name="T45" fmla="*/ 48 h 53"/>
                  <a:gd name="T46" fmla="*/ 17 w 25"/>
                  <a:gd name="T47" fmla="*/ 41 h 53"/>
                  <a:gd name="T48" fmla="*/ 18 w 25"/>
                  <a:gd name="T49" fmla="*/ 47 h 53"/>
                  <a:gd name="T50" fmla="*/ 16 w 25"/>
                  <a:gd name="T51" fmla="*/ 36 h 53"/>
                  <a:gd name="T52" fmla="*/ 17 w 25"/>
                  <a:gd name="T53" fmla="*/ 35 h 53"/>
                  <a:gd name="T54" fmla="*/ 17 w 25"/>
                  <a:gd name="T55" fmla="*/ 25 h 53"/>
                  <a:gd name="T56" fmla="*/ 22 w 25"/>
                  <a:gd name="T57" fmla="*/ 21 h 53"/>
                  <a:gd name="T58" fmla="*/ 20 w 25"/>
                  <a:gd name="T59" fmla="*/ 19 h 53"/>
                  <a:gd name="T60" fmla="*/ 18 w 25"/>
                  <a:gd name="T61" fmla="*/ 14 h 53"/>
                  <a:gd name="T62" fmla="*/ 14 w 25"/>
                  <a:gd name="T63" fmla="*/ 14 h 53"/>
                  <a:gd name="T64" fmla="*/ 16 w 25"/>
                  <a:gd name="T65" fmla="*/ 8 h 53"/>
                  <a:gd name="T66" fmla="*/ 15 w 25"/>
                  <a:gd name="T67" fmla="*/ 2 h 53"/>
                  <a:gd name="T68" fmla="*/ 14 w 25"/>
                  <a:gd name="T69" fmla="*/ 4 h 53"/>
                  <a:gd name="T70" fmla="*/ 10 w 25"/>
                  <a:gd name="T71" fmla="*/ 6 h 53"/>
                  <a:gd name="T72" fmla="*/ 6 w 25"/>
                  <a:gd name="T73" fmla="*/ 14 h 53"/>
                  <a:gd name="T74" fmla="*/ 3 w 25"/>
                  <a:gd name="T75" fmla="*/ 17 h 53"/>
                  <a:gd name="T76" fmla="*/ 1 w 25"/>
                  <a:gd name="T77" fmla="*/ 22 h 53"/>
                  <a:gd name="T78" fmla="*/ 6 w 25"/>
                  <a:gd name="T79" fmla="*/ 27 h 53"/>
                  <a:gd name="T80" fmla="*/ 7 w 25"/>
                  <a:gd name="T81" fmla="*/ 35 h 53"/>
                  <a:gd name="T82" fmla="*/ 12 w 25"/>
                  <a:gd name="T83" fmla="*/ 32 h 53"/>
                  <a:gd name="T84" fmla="*/ 13 w 25"/>
                  <a:gd name="T85" fmla="*/ 3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53">
                    <a:moveTo>
                      <a:pt x="19" y="53"/>
                    </a:moveTo>
                    <a:cubicBezTo>
                      <a:pt x="18" y="52"/>
                      <a:pt x="18" y="52"/>
                      <a:pt x="18" y="52"/>
                    </a:cubicBezTo>
                    <a:cubicBezTo>
                      <a:pt x="17" y="51"/>
                      <a:pt x="17" y="50"/>
                      <a:pt x="17" y="49"/>
                    </a:cubicBezTo>
                    <a:cubicBezTo>
                      <a:pt x="18" y="48"/>
                      <a:pt x="18" y="48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7" y="46"/>
                      <a:pt x="17" y="44"/>
                      <a:pt x="17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0"/>
                      <a:pt x="15" y="38"/>
                      <a:pt x="15" y="36"/>
                    </a:cubicBezTo>
                    <a:cubicBezTo>
                      <a:pt x="15" y="35"/>
                      <a:pt x="14" y="35"/>
                      <a:pt x="14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2" y="36"/>
                      <a:pt x="10" y="37"/>
                      <a:pt x="8" y="37"/>
                    </a:cubicBezTo>
                    <a:cubicBezTo>
                      <a:pt x="7" y="37"/>
                      <a:pt x="7" y="37"/>
                      <a:pt x="7" y="3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3"/>
                      <a:pt x="6" y="30"/>
                      <a:pt x="5" y="28"/>
                    </a:cubicBezTo>
                    <a:cubicBezTo>
                      <a:pt x="5" y="28"/>
                      <a:pt x="4" y="28"/>
                      <a:pt x="4" y="28"/>
                    </a:cubicBezTo>
                    <a:cubicBezTo>
                      <a:pt x="4" y="27"/>
                      <a:pt x="4" y="27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3" y="25"/>
                      <a:pt x="3" y="25"/>
                    </a:cubicBezTo>
                    <a:cubicBezTo>
                      <a:pt x="2" y="25"/>
                      <a:pt x="0" y="24"/>
                      <a:pt x="0" y="22"/>
                    </a:cubicBezTo>
                    <a:cubicBezTo>
                      <a:pt x="0" y="21"/>
                      <a:pt x="1" y="20"/>
                      <a:pt x="1" y="20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3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8" y="8"/>
                      <a:pt x="8" y="8"/>
                    </a:cubicBezTo>
                    <a:cubicBezTo>
                      <a:pt x="8" y="6"/>
                      <a:pt x="8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4"/>
                      <a:pt x="13" y="4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4" y="0"/>
                      <a:pt x="15" y="0"/>
                    </a:cubicBezTo>
                    <a:cubicBezTo>
                      <a:pt x="16" y="0"/>
                      <a:pt x="16" y="1"/>
                      <a:pt x="17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4"/>
                      <a:pt x="19" y="5"/>
                      <a:pt x="19" y="8"/>
                    </a:cubicBezTo>
                    <a:cubicBezTo>
                      <a:pt x="18" y="8"/>
                      <a:pt x="18" y="9"/>
                      <a:pt x="17" y="9"/>
                    </a:cubicBezTo>
                    <a:cubicBezTo>
                      <a:pt x="17" y="10"/>
                      <a:pt x="17" y="10"/>
                      <a:pt x="16" y="11"/>
                    </a:cubicBezTo>
                    <a:cubicBezTo>
                      <a:pt x="16" y="11"/>
                      <a:pt x="16" y="12"/>
                      <a:pt x="16" y="13"/>
                    </a:cubicBezTo>
                    <a:cubicBezTo>
                      <a:pt x="16" y="12"/>
                      <a:pt x="17" y="12"/>
                      <a:pt x="18" y="12"/>
                    </a:cubicBezTo>
                    <a:cubicBezTo>
                      <a:pt x="19" y="12"/>
                      <a:pt x="19" y="13"/>
                      <a:pt x="19" y="13"/>
                    </a:cubicBezTo>
                    <a:cubicBezTo>
                      <a:pt x="19" y="14"/>
                      <a:pt x="20" y="15"/>
                      <a:pt x="20" y="16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1" y="17"/>
                      <a:pt x="20" y="18"/>
                      <a:pt x="20" y="18"/>
                    </a:cubicBezTo>
                    <a:cubicBezTo>
                      <a:pt x="21" y="18"/>
                      <a:pt x="21" y="18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3" y="19"/>
                      <a:pt x="23" y="19"/>
                    </a:cubicBezTo>
                    <a:cubicBezTo>
                      <a:pt x="23" y="19"/>
                      <a:pt x="24" y="19"/>
                      <a:pt x="25" y="19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5" y="21"/>
                      <a:pt x="24" y="21"/>
                      <a:pt x="24" y="21"/>
                    </a:cubicBezTo>
                    <a:cubicBezTo>
                      <a:pt x="22" y="24"/>
                      <a:pt x="20" y="26"/>
                      <a:pt x="17" y="26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8"/>
                      <a:pt x="17" y="30"/>
                      <a:pt x="17" y="32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6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8" y="40"/>
                    </a:cubicBezTo>
                    <a:cubicBezTo>
                      <a:pt x="19" y="40"/>
                      <a:pt x="20" y="41"/>
                      <a:pt x="20" y="42"/>
                    </a:cubicBezTo>
                    <a:cubicBezTo>
                      <a:pt x="20" y="44"/>
                      <a:pt x="20" y="45"/>
                      <a:pt x="21" y="47"/>
                    </a:cubicBezTo>
                    <a:cubicBezTo>
                      <a:pt x="21" y="47"/>
                      <a:pt x="21" y="48"/>
                      <a:pt x="20" y="49"/>
                    </a:cubicBezTo>
                    <a:cubicBezTo>
                      <a:pt x="19" y="50"/>
                      <a:pt x="19" y="51"/>
                      <a:pt x="19" y="52"/>
                    </a:cubicBezTo>
                    <a:lnTo>
                      <a:pt x="19" y="53"/>
                    </a:lnTo>
                    <a:close/>
                    <a:moveTo>
                      <a:pt x="18" y="47"/>
                    </a:moveTo>
                    <a:cubicBezTo>
                      <a:pt x="19" y="47"/>
                      <a:pt x="19" y="48"/>
                      <a:pt x="19" y="48"/>
                    </a:cubicBezTo>
                    <a:cubicBezTo>
                      <a:pt x="19" y="48"/>
                      <a:pt x="20" y="47"/>
                      <a:pt x="20" y="47"/>
                    </a:cubicBezTo>
                    <a:cubicBezTo>
                      <a:pt x="19" y="45"/>
                      <a:pt x="18" y="44"/>
                      <a:pt x="18" y="42"/>
                    </a:cubicBezTo>
                    <a:cubicBezTo>
                      <a:pt x="18" y="42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3"/>
                      <a:pt x="19" y="45"/>
                      <a:pt x="18" y="47"/>
                    </a:cubicBezTo>
                    <a:close/>
                    <a:moveTo>
                      <a:pt x="13" y="32"/>
                    </a:move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4"/>
                      <a:pt x="16" y="34"/>
                      <a:pt x="16" y="36"/>
                    </a:cubicBezTo>
                    <a:cubicBezTo>
                      <a:pt x="16" y="37"/>
                      <a:pt x="16" y="37"/>
                      <a:pt x="16" y="38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4"/>
                      <a:pt x="16" y="33"/>
                      <a:pt x="16" y="32"/>
                    </a:cubicBezTo>
                    <a:cubicBezTo>
                      <a:pt x="15" y="30"/>
                      <a:pt x="14" y="28"/>
                      <a:pt x="15" y="26"/>
                    </a:cubicBezTo>
                    <a:cubicBezTo>
                      <a:pt x="15" y="26"/>
                      <a:pt x="16" y="25"/>
                      <a:pt x="17" y="25"/>
                    </a:cubicBezTo>
                    <a:cubicBezTo>
                      <a:pt x="20" y="25"/>
                      <a:pt x="21" y="23"/>
                      <a:pt x="23" y="21"/>
                    </a:cubicBezTo>
                    <a:cubicBezTo>
                      <a:pt x="23" y="21"/>
                      <a:pt x="23" y="21"/>
                      <a:pt x="23" y="20"/>
                    </a:cubicBezTo>
                    <a:cubicBezTo>
                      <a:pt x="23" y="21"/>
                      <a:pt x="23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1" y="19"/>
                      <a:pt x="20" y="19"/>
                      <a:pt x="20" y="19"/>
                    </a:cubicBezTo>
                    <a:cubicBezTo>
                      <a:pt x="19" y="19"/>
                      <a:pt x="19" y="18"/>
                      <a:pt x="19" y="17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15"/>
                      <a:pt x="18" y="14"/>
                      <a:pt x="18" y="14"/>
                    </a:cubicBezTo>
                    <a:cubicBezTo>
                      <a:pt x="17" y="14"/>
                      <a:pt x="16" y="14"/>
                      <a:pt x="15" y="14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3"/>
                      <a:pt x="14" y="13"/>
                      <a:pt x="15" y="13"/>
                    </a:cubicBezTo>
                    <a:cubicBezTo>
                      <a:pt x="15" y="12"/>
                      <a:pt x="15" y="11"/>
                      <a:pt x="15" y="10"/>
                    </a:cubicBezTo>
                    <a:cubicBezTo>
                      <a:pt x="15" y="9"/>
                      <a:pt x="16" y="9"/>
                      <a:pt x="16" y="8"/>
                    </a:cubicBezTo>
                    <a:cubicBezTo>
                      <a:pt x="17" y="8"/>
                      <a:pt x="17" y="8"/>
                      <a:pt x="17" y="7"/>
                    </a:cubicBezTo>
                    <a:cubicBezTo>
                      <a:pt x="18" y="5"/>
                      <a:pt x="17" y="4"/>
                      <a:pt x="16" y="3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5"/>
                      <a:pt x="13" y="5"/>
                      <a:pt x="12" y="5"/>
                    </a:cubicBezTo>
                    <a:cubicBezTo>
                      <a:pt x="12" y="5"/>
                      <a:pt x="11" y="5"/>
                      <a:pt x="11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8"/>
                    </a:cubicBezTo>
                    <a:cubicBezTo>
                      <a:pt x="9" y="8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5"/>
                      <a:pt x="4" y="15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9"/>
                      <a:pt x="3" y="20"/>
                      <a:pt x="2" y="20"/>
                    </a:cubicBezTo>
                    <a:cubicBezTo>
                      <a:pt x="2" y="21"/>
                      <a:pt x="1" y="22"/>
                      <a:pt x="1" y="22"/>
                    </a:cubicBezTo>
                    <a:cubicBezTo>
                      <a:pt x="2" y="23"/>
                      <a:pt x="2" y="23"/>
                      <a:pt x="3" y="24"/>
                    </a:cubicBezTo>
                    <a:cubicBezTo>
                      <a:pt x="4" y="25"/>
                      <a:pt x="5" y="25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7" y="30"/>
                      <a:pt x="8" y="32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6"/>
                      <a:pt x="8" y="36"/>
                    </a:cubicBezTo>
                    <a:cubicBezTo>
                      <a:pt x="9" y="36"/>
                      <a:pt x="12" y="34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3" y="32"/>
                      <a:pt x="13" y="32"/>
                      <a:pt x="1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1" name="Freeform 597"/>
              <p:cNvSpPr/>
              <p:nvPr/>
            </p:nvSpPr>
            <p:spPr bwMode="auto">
              <a:xfrm>
                <a:off x="4386" y="2287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2" name="Freeform 598"/>
              <p:cNvSpPr/>
              <p:nvPr/>
            </p:nvSpPr>
            <p:spPr bwMode="auto">
              <a:xfrm>
                <a:off x="4381" y="2285"/>
                <a:ext cx="8" cy="7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2 h 3"/>
                  <a:gd name="T4" fmla="*/ 1 w 3"/>
                  <a:gd name="T5" fmla="*/ 1 h 3"/>
                  <a:gd name="T6" fmla="*/ 2 w 3"/>
                  <a:gd name="T7" fmla="*/ 1 h 3"/>
                  <a:gd name="T8" fmla="*/ 3 w 3"/>
                  <a:gd name="T9" fmla="*/ 0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3" name="Freeform 599"/>
              <p:cNvSpPr/>
              <p:nvPr/>
            </p:nvSpPr>
            <p:spPr bwMode="auto">
              <a:xfrm>
                <a:off x="4410" y="2268"/>
                <a:ext cx="35" cy="29"/>
              </a:xfrm>
              <a:custGeom>
                <a:avLst/>
                <a:gdLst>
                  <a:gd name="T0" fmla="*/ 14 w 15"/>
                  <a:gd name="T1" fmla="*/ 0 h 12"/>
                  <a:gd name="T2" fmla="*/ 11 w 15"/>
                  <a:gd name="T3" fmla="*/ 8 h 12"/>
                  <a:gd name="T4" fmla="*/ 10 w 15"/>
                  <a:gd name="T5" fmla="*/ 10 h 12"/>
                  <a:gd name="T6" fmla="*/ 7 w 15"/>
                  <a:gd name="T7" fmla="*/ 11 h 12"/>
                  <a:gd name="T8" fmla="*/ 4 w 15"/>
                  <a:gd name="T9" fmla="*/ 10 h 12"/>
                  <a:gd name="T10" fmla="*/ 3 w 15"/>
                  <a:gd name="T11" fmla="*/ 11 h 12"/>
                  <a:gd name="T12" fmla="*/ 2 w 15"/>
                  <a:gd name="T13" fmla="*/ 8 h 12"/>
                  <a:gd name="T14" fmla="*/ 1 w 15"/>
                  <a:gd name="T15" fmla="*/ 6 h 12"/>
                  <a:gd name="T16" fmla="*/ 3 w 15"/>
                  <a:gd name="T17" fmla="*/ 1 h 12"/>
                  <a:gd name="T18" fmla="*/ 10 w 15"/>
                  <a:gd name="T19" fmla="*/ 2 h 12"/>
                  <a:gd name="T20" fmla="*/ 14 w 15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12">
                    <a:moveTo>
                      <a:pt x="14" y="0"/>
                    </a:moveTo>
                    <a:cubicBezTo>
                      <a:pt x="14" y="4"/>
                      <a:pt x="15" y="8"/>
                      <a:pt x="11" y="8"/>
                    </a:cubicBezTo>
                    <a:cubicBezTo>
                      <a:pt x="9" y="9"/>
                      <a:pt x="11" y="9"/>
                      <a:pt x="10" y="10"/>
                    </a:cubicBezTo>
                    <a:cubicBezTo>
                      <a:pt x="9" y="11"/>
                      <a:pt x="8" y="10"/>
                      <a:pt x="7" y="11"/>
                    </a:cubicBezTo>
                    <a:cubicBezTo>
                      <a:pt x="7" y="12"/>
                      <a:pt x="4" y="12"/>
                      <a:pt x="4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1"/>
                      <a:pt x="8" y="1"/>
                      <a:pt x="10" y="2"/>
                    </a:cubicBezTo>
                    <a:cubicBezTo>
                      <a:pt x="10" y="2"/>
                      <a:pt x="14" y="1"/>
                      <a:pt x="14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4" name="Freeform 600"/>
              <p:cNvSpPr>
                <a:spLocks noEditPoints="1"/>
              </p:cNvSpPr>
              <p:nvPr/>
            </p:nvSpPr>
            <p:spPr bwMode="auto">
              <a:xfrm>
                <a:off x="4410" y="2263"/>
                <a:ext cx="35" cy="36"/>
              </a:xfrm>
              <a:custGeom>
                <a:avLst/>
                <a:gdLst>
                  <a:gd name="T0" fmla="*/ 6 w 15"/>
                  <a:gd name="T1" fmla="*/ 15 h 15"/>
                  <a:gd name="T2" fmla="*/ 4 w 15"/>
                  <a:gd name="T3" fmla="*/ 14 h 15"/>
                  <a:gd name="T4" fmla="*/ 3 w 15"/>
                  <a:gd name="T5" fmla="*/ 13 h 15"/>
                  <a:gd name="T6" fmla="*/ 2 w 15"/>
                  <a:gd name="T7" fmla="*/ 14 h 15"/>
                  <a:gd name="T8" fmla="*/ 2 w 15"/>
                  <a:gd name="T9" fmla="*/ 13 h 15"/>
                  <a:gd name="T10" fmla="*/ 1 w 15"/>
                  <a:gd name="T11" fmla="*/ 10 h 15"/>
                  <a:gd name="T12" fmla="*/ 1 w 15"/>
                  <a:gd name="T13" fmla="*/ 9 h 15"/>
                  <a:gd name="T14" fmla="*/ 0 w 15"/>
                  <a:gd name="T15" fmla="*/ 8 h 15"/>
                  <a:gd name="T16" fmla="*/ 3 w 15"/>
                  <a:gd name="T17" fmla="*/ 3 h 15"/>
                  <a:gd name="T18" fmla="*/ 10 w 15"/>
                  <a:gd name="T19" fmla="*/ 3 h 15"/>
                  <a:gd name="T20" fmla="*/ 14 w 15"/>
                  <a:gd name="T21" fmla="*/ 2 h 15"/>
                  <a:gd name="T22" fmla="*/ 15 w 15"/>
                  <a:gd name="T23" fmla="*/ 0 h 15"/>
                  <a:gd name="T24" fmla="*/ 15 w 15"/>
                  <a:gd name="T25" fmla="*/ 2 h 15"/>
                  <a:gd name="T26" fmla="*/ 15 w 15"/>
                  <a:gd name="T27" fmla="*/ 4 h 15"/>
                  <a:gd name="T28" fmla="*/ 11 w 15"/>
                  <a:gd name="T29" fmla="*/ 11 h 15"/>
                  <a:gd name="T30" fmla="*/ 10 w 15"/>
                  <a:gd name="T31" fmla="*/ 13 h 15"/>
                  <a:gd name="T32" fmla="*/ 9 w 15"/>
                  <a:gd name="T33" fmla="*/ 13 h 15"/>
                  <a:gd name="T34" fmla="*/ 8 w 15"/>
                  <a:gd name="T35" fmla="*/ 13 h 15"/>
                  <a:gd name="T36" fmla="*/ 6 w 15"/>
                  <a:gd name="T37" fmla="*/ 15 h 15"/>
                  <a:gd name="T38" fmla="*/ 5 w 15"/>
                  <a:gd name="T39" fmla="*/ 11 h 15"/>
                  <a:gd name="T40" fmla="*/ 5 w 15"/>
                  <a:gd name="T41" fmla="*/ 12 h 15"/>
                  <a:gd name="T42" fmla="*/ 5 w 15"/>
                  <a:gd name="T43" fmla="*/ 13 h 15"/>
                  <a:gd name="T44" fmla="*/ 7 w 15"/>
                  <a:gd name="T45" fmla="*/ 13 h 15"/>
                  <a:gd name="T46" fmla="*/ 9 w 15"/>
                  <a:gd name="T47" fmla="*/ 12 h 15"/>
                  <a:gd name="T48" fmla="*/ 10 w 15"/>
                  <a:gd name="T49" fmla="*/ 12 h 15"/>
                  <a:gd name="T50" fmla="*/ 10 w 15"/>
                  <a:gd name="T51" fmla="*/ 12 h 15"/>
                  <a:gd name="T52" fmla="*/ 9 w 15"/>
                  <a:gd name="T53" fmla="*/ 10 h 15"/>
                  <a:gd name="T54" fmla="*/ 11 w 15"/>
                  <a:gd name="T55" fmla="*/ 10 h 15"/>
                  <a:gd name="T56" fmla="*/ 13 w 15"/>
                  <a:gd name="T57" fmla="*/ 4 h 15"/>
                  <a:gd name="T58" fmla="*/ 13 w 15"/>
                  <a:gd name="T59" fmla="*/ 3 h 15"/>
                  <a:gd name="T60" fmla="*/ 10 w 15"/>
                  <a:gd name="T61" fmla="*/ 5 h 15"/>
                  <a:gd name="T62" fmla="*/ 10 w 15"/>
                  <a:gd name="T63" fmla="*/ 5 h 15"/>
                  <a:gd name="T64" fmla="*/ 9 w 15"/>
                  <a:gd name="T65" fmla="*/ 5 h 15"/>
                  <a:gd name="T66" fmla="*/ 5 w 15"/>
                  <a:gd name="T67" fmla="*/ 4 h 15"/>
                  <a:gd name="T68" fmla="*/ 3 w 15"/>
                  <a:gd name="T69" fmla="*/ 4 h 15"/>
                  <a:gd name="T70" fmla="*/ 2 w 15"/>
                  <a:gd name="T71" fmla="*/ 8 h 15"/>
                  <a:gd name="T72" fmla="*/ 2 w 15"/>
                  <a:gd name="T73" fmla="*/ 9 h 15"/>
                  <a:gd name="T74" fmla="*/ 3 w 15"/>
                  <a:gd name="T75" fmla="*/ 10 h 15"/>
                  <a:gd name="T76" fmla="*/ 3 w 15"/>
                  <a:gd name="T77" fmla="*/ 12 h 15"/>
                  <a:gd name="T78" fmla="*/ 5 w 15"/>
                  <a:gd name="T7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" h="15">
                    <a:moveTo>
                      <a:pt x="6" y="15"/>
                    </a:moveTo>
                    <a:cubicBezTo>
                      <a:pt x="5" y="15"/>
                      <a:pt x="4" y="14"/>
                      <a:pt x="4" y="14"/>
                    </a:cubicBezTo>
                    <a:cubicBezTo>
                      <a:pt x="4" y="14"/>
                      <a:pt x="3" y="13"/>
                      <a:pt x="3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2"/>
                      <a:pt x="1" y="11"/>
                      <a:pt x="1" y="10"/>
                    </a:cubicBezTo>
                    <a:cubicBezTo>
                      <a:pt x="1" y="10"/>
                      <a:pt x="1" y="10"/>
                      <a:pt x="1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6"/>
                      <a:pt x="0" y="3"/>
                      <a:pt x="3" y="3"/>
                    </a:cubicBezTo>
                    <a:cubicBezTo>
                      <a:pt x="5" y="2"/>
                      <a:pt x="8" y="3"/>
                      <a:pt x="10" y="3"/>
                    </a:cubicBezTo>
                    <a:cubicBezTo>
                      <a:pt x="10" y="3"/>
                      <a:pt x="13" y="2"/>
                      <a:pt x="14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3"/>
                      <a:pt x="15" y="3"/>
                      <a:pt x="15" y="4"/>
                    </a:cubicBezTo>
                    <a:cubicBezTo>
                      <a:pt x="15" y="7"/>
                      <a:pt x="15" y="11"/>
                      <a:pt x="11" y="11"/>
                    </a:cubicBezTo>
                    <a:cubicBezTo>
                      <a:pt x="11" y="12"/>
                      <a:pt x="11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4"/>
                      <a:pt x="7" y="15"/>
                      <a:pt x="6" y="15"/>
                    </a:cubicBezTo>
                    <a:close/>
                    <a:moveTo>
                      <a:pt x="5" y="11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7" y="13"/>
                      <a:pt x="7" y="13"/>
                    </a:cubicBezTo>
                    <a:cubicBezTo>
                      <a:pt x="7" y="12"/>
                      <a:pt x="8" y="12"/>
                      <a:pt x="9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1"/>
                      <a:pt x="9" y="11"/>
                      <a:pt x="9" y="10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4" y="10"/>
                      <a:pt x="14" y="7"/>
                      <a:pt x="13" y="4"/>
                    </a:cubicBezTo>
                    <a:cubicBezTo>
                      <a:pt x="13" y="4"/>
                      <a:pt x="13" y="4"/>
                      <a:pt x="13" y="3"/>
                    </a:cubicBezTo>
                    <a:cubicBezTo>
                      <a:pt x="12" y="4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1" y="4"/>
                      <a:pt x="1" y="6"/>
                      <a:pt x="2" y="8"/>
                    </a:cubicBezTo>
                    <a:cubicBezTo>
                      <a:pt x="2" y="8"/>
                      <a:pt x="2" y="8"/>
                      <a:pt x="2" y="9"/>
                    </a:cubicBezTo>
                    <a:cubicBezTo>
                      <a:pt x="2" y="9"/>
                      <a:pt x="3" y="9"/>
                      <a:pt x="3" y="10"/>
                    </a:cubicBezTo>
                    <a:cubicBezTo>
                      <a:pt x="3" y="11"/>
                      <a:pt x="3" y="11"/>
                      <a:pt x="3" y="12"/>
                    </a:cubicBez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5" name="Freeform 601"/>
              <p:cNvSpPr/>
              <p:nvPr/>
            </p:nvSpPr>
            <p:spPr bwMode="auto">
              <a:xfrm>
                <a:off x="4230" y="1964"/>
                <a:ext cx="386" cy="271"/>
              </a:xfrm>
              <a:custGeom>
                <a:avLst/>
                <a:gdLst>
                  <a:gd name="T0" fmla="*/ 9 w 163"/>
                  <a:gd name="T1" fmla="*/ 49 h 114"/>
                  <a:gd name="T2" fmla="*/ 17 w 163"/>
                  <a:gd name="T3" fmla="*/ 35 h 114"/>
                  <a:gd name="T4" fmla="*/ 25 w 163"/>
                  <a:gd name="T5" fmla="*/ 27 h 114"/>
                  <a:gd name="T6" fmla="*/ 32 w 163"/>
                  <a:gd name="T7" fmla="*/ 23 h 114"/>
                  <a:gd name="T8" fmla="*/ 41 w 163"/>
                  <a:gd name="T9" fmla="*/ 23 h 114"/>
                  <a:gd name="T10" fmla="*/ 52 w 163"/>
                  <a:gd name="T11" fmla="*/ 34 h 114"/>
                  <a:gd name="T12" fmla="*/ 71 w 163"/>
                  <a:gd name="T13" fmla="*/ 42 h 114"/>
                  <a:gd name="T14" fmla="*/ 91 w 163"/>
                  <a:gd name="T15" fmla="*/ 44 h 114"/>
                  <a:gd name="T16" fmla="*/ 103 w 163"/>
                  <a:gd name="T17" fmla="*/ 34 h 114"/>
                  <a:gd name="T18" fmla="*/ 112 w 163"/>
                  <a:gd name="T19" fmla="*/ 32 h 114"/>
                  <a:gd name="T20" fmla="*/ 119 w 163"/>
                  <a:gd name="T21" fmla="*/ 23 h 114"/>
                  <a:gd name="T22" fmla="*/ 113 w 163"/>
                  <a:gd name="T23" fmla="*/ 16 h 114"/>
                  <a:gd name="T24" fmla="*/ 124 w 163"/>
                  <a:gd name="T25" fmla="*/ 7 h 114"/>
                  <a:gd name="T26" fmla="*/ 132 w 163"/>
                  <a:gd name="T27" fmla="*/ 0 h 114"/>
                  <a:gd name="T28" fmla="*/ 143 w 163"/>
                  <a:gd name="T29" fmla="*/ 12 h 114"/>
                  <a:gd name="T30" fmla="*/ 156 w 163"/>
                  <a:gd name="T31" fmla="*/ 24 h 114"/>
                  <a:gd name="T32" fmla="*/ 161 w 163"/>
                  <a:gd name="T33" fmla="*/ 27 h 114"/>
                  <a:gd name="T34" fmla="*/ 153 w 163"/>
                  <a:gd name="T35" fmla="*/ 37 h 114"/>
                  <a:gd name="T36" fmla="*/ 145 w 163"/>
                  <a:gd name="T37" fmla="*/ 45 h 114"/>
                  <a:gd name="T38" fmla="*/ 135 w 163"/>
                  <a:gd name="T39" fmla="*/ 53 h 114"/>
                  <a:gd name="T40" fmla="*/ 127 w 163"/>
                  <a:gd name="T41" fmla="*/ 54 h 114"/>
                  <a:gd name="T42" fmla="*/ 122 w 163"/>
                  <a:gd name="T43" fmla="*/ 54 h 114"/>
                  <a:gd name="T44" fmla="*/ 122 w 163"/>
                  <a:gd name="T45" fmla="*/ 62 h 114"/>
                  <a:gd name="T46" fmla="*/ 130 w 163"/>
                  <a:gd name="T47" fmla="*/ 63 h 114"/>
                  <a:gd name="T48" fmla="*/ 129 w 163"/>
                  <a:gd name="T49" fmla="*/ 79 h 114"/>
                  <a:gd name="T50" fmla="*/ 124 w 163"/>
                  <a:gd name="T51" fmla="*/ 84 h 114"/>
                  <a:gd name="T52" fmla="*/ 128 w 163"/>
                  <a:gd name="T53" fmla="*/ 86 h 114"/>
                  <a:gd name="T54" fmla="*/ 123 w 163"/>
                  <a:gd name="T55" fmla="*/ 95 h 114"/>
                  <a:gd name="T56" fmla="*/ 117 w 163"/>
                  <a:gd name="T57" fmla="*/ 103 h 114"/>
                  <a:gd name="T58" fmla="*/ 108 w 163"/>
                  <a:gd name="T59" fmla="*/ 106 h 114"/>
                  <a:gd name="T60" fmla="*/ 108 w 163"/>
                  <a:gd name="T61" fmla="*/ 106 h 114"/>
                  <a:gd name="T62" fmla="*/ 105 w 163"/>
                  <a:gd name="T63" fmla="*/ 106 h 114"/>
                  <a:gd name="T64" fmla="*/ 92 w 163"/>
                  <a:gd name="T65" fmla="*/ 110 h 114"/>
                  <a:gd name="T66" fmla="*/ 81 w 163"/>
                  <a:gd name="T67" fmla="*/ 106 h 114"/>
                  <a:gd name="T68" fmla="*/ 76 w 163"/>
                  <a:gd name="T69" fmla="*/ 107 h 114"/>
                  <a:gd name="T70" fmla="*/ 71 w 163"/>
                  <a:gd name="T71" fmla="*/ 109 h 114"/>
                  <a:gd name="T72" fmla="*/ 64 w 163"/>
                  <a:gd name="T73" fmla="*/ 103 h 114"/>
                  <a:gd name="T74" fmla="*/ 61 w 163"/>
                  <a:gd name="T75" fmla="*/ 88 h 114"/>
                  <a:gd name="T76" fmla="*/ 49 w 163"/>
                  <a:gd name="T77" fmla="*/ 91 h 114"/>
                  <a:gd name="T78" fmla="*/ 33 w 163"/>
                  <a:gd name="T79" fmla="*/ 91 h 114"/>
                  <a:gd name="T80" fmla="*/ 21 w 163"/>
                  <a:gd name="T81" fmla="*/ 84 h 114"/>
                  <a:gd name="T82" fmla="*/ 15 w 163"/>
                  <a:gd name="T83" fmla="*/ 82 h 114"/>
                  <a:gd name="T84" fmla="*/ 15 w 163"/>
                  <a:gd name="T85" fmla="*/ 72 h 114"/>
                  <a:gd name="T86" fmla="*/ 8 w 163"/>
                  <a:gd name="T87" fmla="*/ 66 h 114"/>
                  <a:gd name="T88" fmla="*/ 3 w 163"/>
                  <a:gd name="T89" fmla="*/ 62 h 114"/>
                  <a:gd name="T90" fmla="*/ 1 w 163"/>
                  <a:gd name="T91" fmla="*/ 5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3" h="114">
                    <a:moveTo>
                      <a:pt x="1" y="54"/>
                    </a:moveTo>
                    <a:cubicBezTo>
                      <a:pt x="1" y="51"/>
                      <a:pt x="5" y="51"/>
                      <a:pt x="7" y="51"/>
                    </a:cubicBezTo>
                    <a:cubicBezTo>
                      <a:pt x="8" y="51"/>
                      <a:pt x="8" y="50"/>
                      <a:pt x="9" y="49"/>
                    </a:cubicBezTo>
                    <a:cubicBezTo>
                      <a:pt x="10" y="49"/>
                      <a:pt x="12" y="49"/>
                      <a:pt x="13" y="48"/>
                    </a:cubicBezTo>
                    <a:cubicBezTo>
                      <a:pt x="15" y="46"/>
                      <a:pt x="18" y="46"/>
                      <a:pt x="18" y="43"/>
                    </a:cubicBezTo>
                    <a:cubicBezTo>
                      <a:pt x="19" y="40"/>
                      <a:pt x="19" y="37"/>
                      <a:pt x="17" y="35"/>
                    </a:cubicBezTo>
                    <a:cubicBezTo>
                      <a:pt x="18" y="34"/>
                      <a:pt x="20" y="34"/>
                      <a:pt x="21" y="34"/>
                    </a:cubicBezTo>
                    <a:cubicBezTo>
                      <a:pt x="24" y="33"/>
                      <a:pt x="23" y="33"/>
                      <a:pt x="23" y="31"/>
                    </a:cubicBezTo>
                    <a:cubicBezTo>
                      <a:pt x="23" y="30"/>
                      <a:pt x="24" y="28"/>
                      <a:pt x="25" y="27"/>
                    </a:cubicBezTo>
                    <a:cubicBezTo>
                      <a:pt x="25" y="25"/>
                      <a:pt x="26" y="26"/>
                      <a:pt x="28" y="26"/>
                    </a:cubicBezTo>
                    <a:cubicBezTo>
                      <a:pt x="30" y="26"/>
                      <a:pt x="30" y="27"/>
                      <a:pt x="32" y="26"/>
                    </a:cubicBezTo>
                    <a:cubicBezTo>
                      <a:pt x="33" y="26"/>
                      <a:pt x="32" y="24"/>
                      <a:pt x="32" y="23"/>
                    </a:cubicBezTo>
                    <a:cubicBezTo>
                      <a:pt x="33" y="20"/>
                      <a:pt x="34" y="22"/>
                      <a:pt x="35" y="21"/>
                    </a:cubicBezTo>
                    <a:cubicBezTo>
                      <a:pt x="36" y="19"/>
                      <a:pt x="36" y="20"/>
                      <a:pt x="38" y="19"/>
                    </a:cubicBezTo>
                    <a:cubicBezTo>
                      <a:pt x="38" y="20"/>
                      <a:pt x="40" y="23"/>
                      <a:pt x="41" y="23"/>
                    </a:cubicBezTo>
                    <a:cubicBezTo>
                      <a:pt x="45" y="24"/>
                      <a:pt x="45" y="25"/>
                      <a:pt x="46" y="28"/>
                    </a:cubicBezTo>
                    <a:cubicBezTo>
                      <a:pt x="46" y="29"/>
                      <a:pt x="46" y="33"/>
                      <a:pt x="46" y="33"/>
                    </a:cubicBezTo>
                    <a:cubicBezTo>
                      <a:pt x="48" y="34"/>
                      <a:pt x="50" y="34"/>
                      <a:pt x="52" y="34"/>
                    </a:cubicBezTo>
                    <a:cubicBezTo>
                      <a:pt x="54" y="35"/>
                      <a:pt x="57" y="36"/>
                      <a:pt x="58" y="38"/>
                    </a:cubicBezTo>
                    <a:cubicBezTo>
                      <a:pt x="59" y="39"/>
                      <a:pt x="61" y="43"/>
                      <a:pt x="63" y="43"/>
                    </a:cubicBezTo>
                    <a:cubicBezTo>
                      <a:pt x="66" y="42"/>
                      <a:pt x="68" y="42"/>
                      <a:pt x="71" y="42"/>
                    </a:cubicBezTo>
                    <a:cubicBezTo>
                      <a:pt x="74" y="42"/>
                      <a:pt x="75" y="44"/>
                      <a:pt x="77" y="45"/>
                    </a:cubicBezTo>
                    <a:cubicBezTo>
                      <a:pt x="78" y="45"/>
                      <a:pt x="82" y="47"/>
                      <a:pt x="83" y="46"/>
                    </a:cubicBezTo>
                    <a:cubicBezTo>
                      <a:pt x="86" y="46"/>
                      <a:pt x="88" y="44"/>
                      <a:pt x="91" y="44"/>
                    </a:cubicBezTo>
                    <a:cubicBezTo>
                      <a:pt x="93" y="43"/>
                      <a:pt x="95" y="44"/>
                      <a:pt x="97" y="43"/>
                    </a:cubicBezTo>
                    <a:cubicBezTo>
                      <a:pt x="98" y="43"/>
                      <a:pt x="102" y="39"/>
                      <a:pt x="102" y="38"/>
                    </a:cubicBezTo>
                    <a:cubicBezTo>
                      <a:pt x="101" y="37"/>
                      <a:pt x="101" y="34"/>
                      <a:pt x="103" y="34"/>
                    </a:cubicBezTo>
                    <a:cubicBezTo>
                      <a:pt x="104" y="34"/>
                      <a:pt x="105" y="35"/>
                      <a:pt x="106" y="35"/>
                    </a:cubicBezTo>
                    <a:cubicBezTo>
                      <a:pt x="107" y="35"/>
                      <a:pt x="109" y="33"/>
                      <a:pt x="109" y="32"/>
                    </a:cubicBezTo>
                    <a:cubicBezTo>
                      <a:pt x="110" y="32"/>
                      <a:pt x="111" y="32"/>
                      <a:pt x="112" y="32"/>
                    </a:cubicBezTo>
                    <a:cubicBezTo>
                      <a:pt x="113" y="31"/>
                      <a:pt x="114" y="29"/>
                      <a:pt x="115" y="28"/>
                    </a:cubicBezTo>
                    <a:cubicBezTo>
                      <a:pt x="116" y="27"/>
                      <a:pt x="120" y="28"/>
                      <a:pt x="122" y="28"/>
                    </a:cubicBezTo>
                    <a:cubicBezTo>
                      <a:pt x="121" y="26"/>
                      <a:pt x="121" y="25"/>
                      <a:pt x="119" y="23"/>
                    </a:cubicBezTo>
                    <a:cubicBezTo>
                      <a:pt x="118" y="21"/>
                      <a:pt x="117" y="24"/>
                      <a:pt x="115" y="24"/>
                    </a:cubicBezTo>
                    <a:cubicBezTo>
                      <a:pt x="113" y="24"/>
                      <a:pt x="111" y="24"/>
                      <a:pt x="112" y="21"/>
                    </a:cubicBezTo>
                    <a:cubicBezTo>
                      <a:pt x="112" y="19"/>
                      <a:pt x="112" y="18"/>
                      <a:pt x="113" y="16"/>
                    </a:cubicBezTo>
                    <a:cubicBezTo>
                      <a:pt x="114" y="14"/>
                      <a:pt x="116" y="16"/>
                      <a:pt x="118" y="16"/>
                    </a:cubicBezTo>
                    <a:cubicBezTo>
                      <a:pt x="120" y="16"/>
                      <a:pt x="121" y="14"/>
                      <a:pt x="122" y="13"/>
                    </a:cubicBezTo>
                    <a:cubicBezTo>
                      <a:pt x="122" y="11"/>
                      <a:pt x="122" y="9"/>
                      <a:pt x="124" y="7"/>
                    </a:cubicBezTo>
                    <a:cubicBezTo>
                      <a:pt x="125" y="6"/>
                      <a:pt x="126" y="3"/>
                      <a:pt x="123" y="4"/>
                    </a:cubicBezTo>
                    <a:cubicBezTo>
                      <a:pt x="124" y="2"/>
                      <a:pt x="126" y="1"/>
                      <a:pt x="128" y="1"/>
                    </a:cubicBezTo>
                    <a:cubicBezTo>
                      <a:pt x="129" y="0"/>
                      <a:pt x="131" y="0"/>
                      <a:pt x="132" y="0"/>
                    </a:cubicBezTo>
                    <a:cubicBezTo>
                      <a:pt x="134" y="0"/>
                      <a:pt x="134" y="1"/>
                      <a:pt x="135" y="1"/>
                    </a:cubicBezTo>
                    <a:cubicBezTo>
                      <a:pt x="137" y="2"/>
                      <a:pt x="140" y="2"/>
                      <a:pt x="140" y="5"/>
                    </a:cubicBezTo>
                    <a:cubicBezTo>
                      <a:pt x="141" y="8"/>
                      <a:pt x="142" y="10"/>
                      <a:pt x="143" y="12"/>
                    </a:cubicBezTo>
                    <a:cubicBezTo>
                      <a:pt x="143" y="16"/>
                      <a:pt x="143" y="16"/>
                      <a:pt x="147" y="17"/>
                    </a:cubicBezTo>
                    <a:cubicBezTo>
                      <a:pt x="150" y="17"/>
                      <a:pt x="151" y="19"/>
                      <a:pt x="152" y="21"/>
                    </a:cubicBezTo>
                    <a:cubicBezTo>
                      <a:pt x="153" y="22"/>
                      <a:pt x="152" y="25"/>
                      <a:pt x="156" y="24"/>
                    </a:cubicBezTo>
                    <a:cubicBezTo>
                      <a:pt x="158" y="23"/>
                      <a:pt x="160" y="22"/>
                      <a:pt x="163" y="21"/>
                    </a:cubicBezTo>
                    <a:cubicBezTo>
                      <a:pt x="162" y="22"/>
                      <a:pt x="163" y="23"/>
                      <a:pt x="163" y="24"/>
                    </a:cubicBezTo>
                    <a:cubicBezTo>
                      <a:pt x="162" y="25"/>
                      <a:pt x="161" y="26"/>
                      <a:pt x="161" y="27"/>
                    </a:cubicBezTo>
                    <a:cubicBezTo>
                      <a:pt x="160" y="29"/>
                      <a:pt x="159" y="34"/>
                      <a:pt x="158" y="34"/>
                    </a:cubicBezTo>
                    <a:cubicBezTo>
                      <a:pt x="157" y="35"/>
                      <a:pt x="155" y="33"/>
                      <a:pt x="155" y="34"/>
                    </a:cubicBezTo>
                    <a:cubicBezTo>
                      <a:pt x="153" y="35"/>
                      <a:pt x="153" y="35"/>
                      <a:pt x="153" y="37"/>
                    </a:cubicBezTo>
                    <a:cubicBezTo>
                      <a:pt x="154" y="40"/>
                      <a:pt x="152" y="41"/>
                      <a:pt x="152" y="43"/>
                    </a:cubicBezTo>
                    <a:cubicBezTo>
                      <a:pt x="151" y="43"/>
                      <a:pt x="151" y="42"/>
                      <a:pt x="150" y="42"/>
                    </a:cubicBezTo>
                    <a:cubicBezTo>
                      <a:pt x="149" y="44"/>
                      <a:pt x="148" y="46"/>
                      <a:pt x="145" y="45"/>
                    </a:cubicBezTo>
                    <a:cubicBezTo>
                      <a:pt x="147" y="49"/>
                      <a:pt x="142" y="46"/>
                      <a:pt x="142" y="47"/>
                    </a:cubicBezTo>
                    <a:cubicBezTo>
                      <a:pt x="140" y="49"/>
                      <a:pt x="138" y="49"/>
                      <a:pt x="137" y="51"/>
                    </a:cubicBezTo>
                    <a:cubicBezTo>
                      <a:pt x="136" y="51"/>
                      <a:pt x="136" y="52"/>
                      <a:pt x="135" y="53"/>
                    </a:cubicBezTo>
                    <a:cubicBezTo>
                      <a:pt x="134" y="53"/>
                      <a:pt x="133" y="53"/>
                      <a:pt x="132" y="53"/>
                    </a:cubicBezTo>
                    <a:cubicBezTo>
                      <a:pt x="130" y="54"/>
                      <a:pt x="128" y="56"/>
                      <a:pt x="127" y="56"/>
                    </a:cubicBezTo>
                    <a:cubicBezTo>
                      <a:pt x="128" y="56"/>
                      <a:pt x="129" y="55"/>
                      <a:pt x="127" y="54"/>
                    </a:cubicBezTo>
                    <a:cubicBezTo>
                      <a:pt x="128" y="53"/>
                      <a:pt x="130" y="51"/>
                      <a:pt x="129" y="50"/>
                    </a:cubicBezTo>
                    <a:cubicBezTo>
                      <a:pt x="128" y="48"/>
                      <a:pt x="127" y="48"/>
                      <a:pt x="126" y="50"/>
                    </a:cubicBezTo>
                    <a:cubicBezTo>
                      <a:pt x="125" y="52"/>
                      <a:pt x="123" y="52"/>
                      <a:pt x="122" y="54"/>
                    </a:cubicBezTo>
                    <a:cubicBezTo>
                      <a:pt x="121" y="55"/>
                      <a:pt x="118" y="55"/>
                      <a:pt x="118" y="56"/>
                    </a:cubicBezTo>
                    <a:cubicBezTo>
                      <a:pt x="117" y="57"/>
                      <a:pt x="117" y="58"/>
                      <a:pt x="119" y="59"/>
                    </a:cubicBezTo>
                    <a:cubicBezTo>
                      <a:pt x="120" y="60"/>
                      <a:pt x="120" y="61"/>
                      <a:pt x="122" y="62"/>
                    </a:cubicBezTo>
                    <a:cubicBezTo>
                      <a:pt x="123" y="63"/>
                      <a:pt x="125" y="59"/>
                      <a:pt x="126" y="60"/>
                    </a:cubicBezTo>
                    <a:cubicBezTo>
                      <a:pt x="128" y="61"/>
                      <a:pt x="129" y="61"/>
                      <a:pt x="130" y="61"/>
                    </a:cubicBezTo>
                    <a:cubicBezTo>
                      <a:pt x="130" y="62"/>
                      <a:pt x="130" y="63"/>
                      <a:pt x="130" y="63"/>
                    </a:cubicBezTo>
                    <a:cubicBezTo>
                      <a:pt x="128" y="61"/>
                      <a:pt x="125" y="66"/>
                      <a:pt x="124" y="65"/>
                    </a:cubicBezTo>
                    <a:cubicBezTo>
                      <a:pt x="124" y="66"/>
                      <a:pt x="122" y="68"/>
                      <a:pt x="121" y="69"/>
                    </a:cubicBezTo>
                    <a:cubicBezTo>
                      <a:pt x="125" y="72"/>
                      <a:pt x="126" y="76"/>
                      <a:pt x="129" y="79"/>
                    </a:cubicBezTo>
                    <a:cubicBezTo>
                      <a:pt x="127" y="79"/>
                      <a:pt x="125" y="78"/>
                      <a:pt x="124" y="79"/>
                    </a:cubicBezTo>
                    <a:cubicBezTo>
                      <a:pt x="126" y="79"/>
                      <a:pt x="127" y="80"/>
                      <a:pt x="129" y="82"/>
                    </a:cubicBezTo>
                    <a:cubicBezTo>
                      <a:pt x="127" y="82"/>
                      <a:pt x="126" y="83"/>
                      <a:pt x="124" y="84"/>
                    </a:cubicBezTo>
                    <a:cubicBezTo>
                      <a:pt x="126" y="84"/>
                      <a:pt x="127" y="83"/>
                      <a:pt x="129" y="85"/>
                    </a:cubicBezTo>
                    <a:cubicBezTo>
                      <a:pt x="128" y="85"/>
                      <a:pt x="128" y="86"/>
                      <a:pt x="127" y="86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8" y="87"/>
                      <a:pt x="129" y="87"/>
                      <a:pt x="127" y="87"/>
                    </a:cubicBezTo>
                    <a:cubicBezTo>
                      <a:pt x="128" y="88"/>
                      <a:pt x="127" y="89"/>
                      <a:pt x="127" y="90"/>
                    </a:cubicBezTo>
                    <a:cubicBezTo>
                      <a:pt x="125" y="90"/>
                      <a:pt x="124" y="94"/>
                      <a:pt x="123" y="95"/>
                    </a:cubicBezTo>
                    <a:cubicBezTo>
                      <a:pt x="123" y="95"/>
                      <a:pt x="123" y="94"/>
                      <a:pt x="123" y="94"/>
                    </a:cubicBezTo>
                    <a:cubicBezTo>
                      <a:pt x="122" y="95"/>
                      <a:pt x="122" y="97"/>
                      <a:pt x="122" y="98"/>
                    </a:cubicBezTo>
                    <a:cubicBezTo>
                      <a:pt x="121" y="98"/>
                      <a:pt x="117" y="102"/>
                      <a:pt x="117" y="103"/>
                    </a:cubicBezTo>
                    <a:cubicBezTo>
                      <a:pt x="115" y="105"/>
                      <a:pt x="112" y="105"/>
                      <a:pt x="110" y="106"/>
                    </a:cubicBezTo>
                    <a:cubicBezTo>
                      <a:pt x="110" y="106"/>
                      <a:pt x="110" y="106"/>
                      <a:pt x="109" y="106"/>
                    </a:cubicBezTo>
                    <a:cubicBezTo>
                      <a:pt x="109" y="106"/>
                      <a:pt x="109" y="106"/>
                      <a:pt x="108" y="106"/>
                    </a:cubicBezTo>
                    <a:cubicBezTo>
                      <a:pt x="108" y="107"/>
                      <a:pt x="109" y="107"/>
                      <a:pt x="109" y="107"/>
                    </a:cubicBezTo>
                    <a:cubicBezTo>
                      <a:pt x="109" y="107"/>
                      <a:pt x="109" y="107"/>
                      <a:pt x="109" y="106"/>
                    </a:cubicBezTo>
                    <a:cubicBezTo>
                      <a:pt x="109" y="106"/>
                      <a:pt x="108" y="106"/>
                      <a:pt x="108" y="106"/>
                    </a:cubicBezTo>
                    <a:cubicBezTo>
                      <a:pt x="108" y="108"/>
                      <a:pt x="107" y="107"/>
                      <a:pt x="106" y="106"/>
                    </a:cubicBezTo>
                    <a:cubicBezTo>
                      <a:pt x="106" y="106"/>
                      <a:pt x="106" y="107"/>
                      <a:pt x="106" y="107"/>
                    </a:cubicBezTo>
                    <a:cubicBezTo>
                      <a:pt x="106" y="107"/>
                      <a:pt x="105" y="107"/>
                      <a:pt x="105" y="106"/>
                    </a:cubicBezTo>
                    <a:cubicBezTo>
                      <a:pt x="105" y="110"/>
                      <a:pt x="95" y="108"/>
                      <a:pt x="98" y="113"/>
                    </a:cubicBezTo>
                    <a:cubicBezTo>
                      <a:pt x="96" y="114"/>
                      <a:pt x="96" y="111"/>
                      <a:pt x="96" y="109"/>
                    </a:cubicBezTo>
                    <a:cubicBezTo>
                      <a:pt x="94" y="110"/>
                      <a:pt x="93" y="108"/>
                      <a:pt x="92" y="110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0" y="111"/>
                      <a:pt x="88" y="108"/>
                      <a:pt x="88" y="106"/>
                    </a:cubicBezTo>
                    <a:cubicBezTo>
                      <a:pt x="87" y="104"/>
                      <a:pt x="83" y="105"/>
                      <a:pt x="81" y="106"/>
                    </a:cubicBezTo>
                    <a:cubicBezTo>
                      <a:pt x="80" y="106"/>
                      <a:pt x="80" y="106"/>
                      <a:pt x="79" y="106"/>
                    </a:cubicBezTo>
                    <a:cubicBezTo>
                      <a:pt x="78" y="107"/>
                      <a:pt x="78" y="106"/>
                      <a:pt x="77" y="106"/>
                    </a:cubicBezTo>
                    <a:cubicBezTo>
                      <a:pt x="76" y="106"/>
                      <a:pt x="77" y="107"/>
                      <a:pt x="76" y="107"/>
                    </a:cubicBezTo>
                    <a:cubicBezTo>
                      <a:pt x="76" y="107"/>
                      <a:pt x="75" y="106"/>
                      <a:pt x="75" y="107"/>
                    </a:cubicBezTo>
                    <a:cubicBezTo>
                      <a:pt x="75" y="109"/>
                      <a:pt x="75" y="110"/>
                      <a:pt x="74" y="110"/>
                    </a:cubicBezTo>
                    <a:cubicBezTo>
                      <a:pt x="74" y="107"/>
                      <a:pt x="72" y="110"/>
                      <a:pt x="71" y="109"/>
                    </a:cubicBezTo>
                    <a:cubicBezTo>
                      <a:pt x="70" y="109"/>
                      <a:pt x="69" y="107"/>
                      <a:pt x="69" y="106"/>
                    </a:cubicBezTo>
                    <a:cubicBezTo>
                      <a:pt x="69" y="105"/>
                      <a:pt x="68" y="105"/>
                      <a:pt x="68" y="103"/>
                    </a:cubicBezTo>
                    <a:cubicBezTo>
                      <a:pt x="67" y="101"/>
                      <a:pt x="65" y="102"/>
                      <a:pt x="64" y="103"/>
                    </a:cubicBezTo>
                    <a:cubicBezTo>
                      <a:pt x="64" y="102"/>
                      <a:pt x="69" y="92"/>
                      <a:pt x="66" y="92"/>
                    </a:cubicBezTo>
                    <a:cubicBezTo>
                      <a:pt x="67" y="92"/>
                      <a:pt x="63" y="89"/>
                      <a:pt x="63" y="90"/>
                    </a:cubicBezTo>
                    <a:cubicBezTo>
                      <a:pt x="62" y="89"/>
                      <a:pt x="61" y="90"/>
                      <a:pt x="61" y="88"/>
                    </a:cubicBezTo>
                    <a:cubicBezTo>
                      <a:pt x="61" y="88"/>
                      <a:pt x="60" y="87"/>
                      <a:pt x="60" y="86"/>
                    </a:cubicBezTo>
                    <a:cubicBezTo>
                      <a:pt x="58" y="87"/>
                      <a:pt x="56" y="86"/>
                      <a:pt x="55" y="88"/>
                    </a:cubicBezTo>
                    <a:cubicBezTo>
                      <a:pt x="53" y="89"/>
                      <a:pt x="51" y="90"/>
                      <a:pt x="49" y="91"/>
                    </a:cubicBezTo>
                    <a:cubicBezTo>
                      <a:pt x="48" y="92"/>
                      <a:pt x="45" y="89"/>
                      <a:pt x="43" y="90"/>
                    </a:cubicBezTo>
                    <a:cubicBezTo>
                      <a:pt x="42" y="91"/>
                      <a:pt x="40" y="94"/>
                      <a:pt x="40" y="90"/>
                    </a:cubicBezTo>
                    <a:cubicBezTo>
                      <a:pt x="39" y="91"/>
                      <a:pt x="34" y="92"/>
                      <a:pt x="33" y="91"/>
                    </a:cubicBezTo>
                    <a:cubicBezTo>
                      <a:pt x="32" y="89"/>
                      <a:pt x="28" y="89"/>
                      <a:pt x="28" y="87"/>
                    </a:cubicBezTo>
                    <a:cubicBezTo>
                      <a:pt x="26" y="88"/>
                      <a:pt x="27" y="87"/>
                      <a:pt x="25" y="86"/>
                    </a:cubicBezTo>
                    <a:cubicBezTo>
                      <a:pt x="24" y="84"/>
                      <a:pt x="23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0" y="84"/>
                      <a:pt x="19" y="83"/>
                      <a:pt x="18" y="83"/>
                    </a:cubicBezTo>
                    <a:cubicBezTo>
                      <a:pt x="18" y="83"/>
                      <a:pt x="15" y="82"/>
                      <a:pt x="15" y="82"/>
                    </a:cubicBezTo>
                    <a:cubicBezTo>
                      <a:pt x="14" y="81"/>
                      <a:pt x="13" y="77"/>
                      <a:pt x="14" y="76"/>
                    </a:cubicBezTo>
                    <a:cubicBezTo>
                      <a:pt x="14" y="77"/>
                      <a:pt x="14" y="77"/>
                      <a:pt x="15" y="77"/>
                    </a:cubicBezTo>
                    <a:cubicBezTo>
                      <a:pt x="18" y="76"/>
                      <a:pt x="13" y="72"/>
                      <a:pt x="15" y="72"/>
                    </a:cubicBezTo>
                    <a:cubicBezTo>
                      <a:pt x="17" y="72"/>
                      <a:pt x="18" y="69"/>
                      <a:pt x="18" y="67"/>
                    </a:cubicBezTo>
                    <a:cubicBezTo>
                      <a:pt x="18" y="67"/>
                      <a:pt x="18" y="67"/>
                      <a:pt x="17" y="68"/>
                    </a:cubicBezTo>
                    <a:cubicBezTo>
                      <a:pt x="16" y="63"/>
                      <a:pt x="11" y="69"/>
                      <a:pt x="8" y="66"/>
                    </a:cubicBezTo>
                    <a:cubicBezTo>
                      <a:pt x="8" y="66"/>
                      <a:pt x="7" y="66"/>
                      <a:pt x="7" y="66"/>
                    </a:cubicBezTo>
                    <a:cubicBezTo>
                      <a:pt x="6" y="65"/>
                      <a:pt x="7" y="64"/>
                      <a:pt x="6" y="63"/>
                    </a:cubicBezTo>
                    <a:cubicBezTo>
                      <a:pt x="6" y="63"/>
                      <a:pt x="4" y="62"/>
                      <a:pt x="3" y="62"/>
                    </a:cubicBezTo>
                    <a:cubicBezTo>
                      <a:pt x="3" y="62"/>
                      <a:pt x="3" y="62"/>
                      <a:pt x="4" y="61"/>
                    </a:cubicBezTo>
                    <a:cubicBezTo>
                      <a:pt x="4" y="60"/>
                      <a:pt x="4" y="57"/>
                      <a:pt x="3" y="57"/>
                    </a:cubicBezTo>
                    <a:cubicBezTo>
                      <a:pt x="0" y="57"/>
                      <a:pt x="0" y="56"/>
                      <a:pt x="1" y="54"/>
                    </a:cubicBezTo>
                    <a:close/>
                  </a:path>
                </a:pathLst>
              </a:custGeom>
              <a:solidFill>
                <a:srgbClr val="A528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6" name="Freeform 602"/>
              <p:cNvSpPr>
                <a:spLocks noEditPoints="1"/>
              </p:cNvSpPr>
              <p:nvPr/>
            </p:nvSpPr>
            <p:spPr bwMode="auto">
              <a:xfrm>
                <a:off x="4227" y="1962"/>
                <a:ext cx="391" cy="271"/>
              </a:xfrm>
              <a:custGeom>
                <a:avLst/>
                <a:gdLst>
                  <a:gd name="T0" fmla="*/ 88 w 165"/>
                  <a:gd name="T1" fmla="*/ 107 h 114"/>
                  <a:gd name="T2" fmla="*/ 76 w 165"/>
                  <a:gd name="T3" fmla="*/ 108 h 114"/>
                  <a:gd name="T4" fmla="*/ 68 w 165"/>
                  <a:gd name="T5" fmla="*/ 104 h 114"/>
                  <a:gd name="T6" fmla="*/ 67 w 165"/>
                  <a:gd name="T7" fmla="*/ 93 h 114"/>
                  <a:gd name="T8" fmla="*/ 47 w 165"/>
                  <a:gd name="T9" fmla="*/ 92 h 114"/>
                  <a:gd name="T10" fmla="*/ 29 w 165"/>
                  <a:gd name="T11" fmla="*/ 89 h 114"/>
                  <a:gd name="T12" fmla="*/ 15 w 165"/>
                  <a:gd name="T13" fmla="*/ 83 h 114"/>
                  <a:gd name="T14" fmla="*/ 18 w 165"/>
                  <a:gd name="T15" fmla="*/ 69 h 114"/>
                  <a:gd name="T16" fmla="*/ 3 w 165"/>
                  <a:gd name="T17" fmla="*/ 64 h 114"/>
                  <a:gd name="T18" fmla="*/ 2 w 165"/>
                  <a:gd name="T19" fmla="*/ 52 h 114"/>
                  <a:gd name="T20" fmla="*/ 17 w 165"/>
                  <a:gd name="T21" fmla="*/ 35 h 114"/>
                  <a:gd name="T22" fmla="*/ 31 w 165"/>
                  <a:gd name="T23" fmla="*/ 27 h 114"/>
                  <a:gd name="T24" fmla="*/ 40 w 165"/>
                  <a:gd name="T25" fmla="*/ 20 h 114"/>
                  <a:gd name="T26" fmla="*/ 60 w 165"/>
                  <a:gd name="T27" fmla="*/ 39 h 114"/>
                  <a:gd name="T28" fmla="*/ 92 w 165"/>
                  <a:gd name="T29" fmla="*/ 44 h 114"/>
                  <a:gd name="T30" fmla="*/ 112 w 165"/>
                  <a:gd name="T31" fmla="*/ 32 h 114"/>
                  <a:gd name="T32" fmla="*/ 119 w 165"/>
                  <a:gd name="T33" fmla="*/ 25 h 114"/>
                  <a:gd name="T34" fmla="*/ 125 w 165"/>
                  <a:gd name="T35" fmla="*/ 8 h 114"/>
                  <a:gd name="T36" fmla="*/ 138 w 165"/>
                  <a:gd name="T37" fmla="*/ 2 h 114"/>
                  <a:gd name="T38" fmla="*/ 158 w 165"/>
                  <a:gd name="T39" fmla="*/ 24 h 114"/>
                  <a:gd name="T40" fmla="*/ 157 w 165"/>
                  <a:gd name="T41" fmla="*/ 35 h 114"/>
                  <a:gd name="T42" fmla="*/ 147 w 165"/>
                  <a:gd name="T43" fmla="*/ 47 h 114"/>
                  <a:gd name="T44" fmla="*/ 133 w 165"/>
                  <a:gd name="T45" fmla="*/ 55 h 114"/>
                  <a:gd name="T46" fmla="*/ 130 w 165"/>
                  <a:gd name="T47" fmla="*/ 52 h 114"/>
                  <a:gd name="T48" fmla="*/ 123 w 165"/>
                  <a:gd name="T49" fmla="*/ 62 h 114"/>
                  <a:gd name="T50" fmla="*/ 130 w 165"/>
                  <a:gd name="T51" fmla="*/ 64 h 114"/>
                  <a:gd name="T52" fmla="*/ 129 w 165"/>
                  <a:gd name="T53" fmla="*/ 82 h 114"/>
                  <a:gd name="T54" fmla="*/ 129 w 165"/>
                  <a:gd name="T55" fmla="*/ 88 h 114"/>
                  <a:gd name="T56" fmla="*/ 123 w 165"/>
                  <a:gd name="T57" fmla="*/ 100 h 114"/>
                  <a:gd name="T58" fmla="*/ 108 w 165"/>
                  <a:gd name="T59" fmla="*/ 108 h 114"/>
                  <a:gd name="T60" fmla="*/ 98 w 165"/>
                  <a:gd name="T61" fmla="*/ 109 h 114"/>
                  <a:gd name="T62" fmla="*/ 108 w 165"/>
                  <a:gd name="T63" fmla="*/ 106 h 114"/>
                  <a:gd name="T64" fmla="*/ 122 w 165"/>
                  <a:gd name="T65" fmla="*/ 99 h 114"/>
                  <a:gd name="T66" fmla="*/ 128 w 165"/>
                  <a:gd name="T67" fmla="*/ 86 h 114"/>
                  <a:gd name="T68" fmla="*/ 126 w 165"/>
                  <a:gd name="T69" fmla="*/ 76 h 114"/>
                  <a:gd name="T70" fmla="*/ 130 w 165"/>
                  <a:gd name="T71" fmla="*/ 63 h 114"/>
                  <a:gd name="T72" fmla="*/ 122 w 165"/>
                  <a:gd name="T73" fmla="*/ 54 h 114"/>
                  <a:gd name="T74" fmla="*/ 135 w 165"/>
                  <a:gd name="T75" fmla="*/ 53 h 114"/>
                  <a:gd name="T76" fmla="*/ 146 w 165"/>
                  <a:gd name="T77" fmla="*/ 46 h 114"/>
                  <a:gd name="T78" fmla="*/ 158 w 165"/>
                  <a:gd name="T79" fmla="*/ 35 h 114"/>
                  <a:gd name="T80" fmla="*/ 153 w 165"/>
                  <a:gd name="T81" fmla="*/ 23 h 114"/>
                  <a:gd name="T82" fmla="*/ 134 w 165"/>
                  <a:gd name="T83" fmla="*/ 2 h 114"/>
                  <a:gd name="T84" fmla="*/ 115 w 165"/>
                  <a:gd name="T85" fmla="*/ 17 h 114"/>
                  <a:gd name="T86" fmla="*/ 125 w 165"/>
                  <a:gd name="T87" fmla="*/ 29 h 114"/>
                  <a:gd name="T88" fmla="*/ 110 w 165"/>
                  <a:gd name="T89" fmla="*/ 35 h 114"/>
                  <a:gd name="T90" fmla="*/ 95 w 165"/>
                  <a:gd name="T91" fmla="*/ 45 h 114"/>
                  <a:gd name="T92" fmla="*/ 64 w 165"/>
                  <a:gd name="T93" fmla="*/ 44 h 114"/>
                  <a:gd name="T94" fmla="*/ 42 w 165"/>
                  <a:gd name="T95" fmla="*/ 25 h 114"/>
                  <a:gd name="T96" fmla="*/ 28 w 165"/>
                  <a:gd name="T97" fmla="*/ 28 h 114"/>
                  <a:gd name="T98" fmla="*/ 14 w 165"/>
                  <a:gd name="T99" fmla="*/ 49 h 114"/>
                  <a:gd name="T100" fmla="*/ 2 w 165"/>
                  <a:gd name="T101" fmla="*/ 57 h 114"/>
                  <a:gd name="T102" fmla="*/ 10 w 165"/>
                  <a:gd name="T103" fmla="*/ 67 h 114"/>
                  <a:gd name="T104" fmla="*/ 16 w 165"/>
                  <a:gd name="T105" fmla="*/ 79 h 114"/>
                  <a:gd name="T106" fmla="*/ 28 w 165"/>
                  <a:gd name="T107" fmla="*/ 87 h 114"/>
                  <a:gd name="T108" fmla="*/ 42 w 165"/>
                  <a:gd name="T109" fmla="*/ 92 h 114"/>
                  <a:gd name="T110" fmla="*/ 61 w 165"/>
                  <a:gd name="T111" fmla="*/ 86 h 114"/>
                  <a:gd name="T112" fmla="*/ 69 w 165"/>
                  <a:gd name="T113" fmla="*/ 104 h 114"/>
                  <a:gd name="T114" fmla="*/ 76 w 165"/>
                  <a:gd name="T115" fmla="*/ 107 h 114"/>
                  <a:gd name="T116" fmla="*/ 86 w 165"/>
                  <a:gd name="T117" fmla="*/ 10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5" h="114">
                    <a:moveTo>
                      <a:pt x="98" y="114"/>
                    </a:moveTo>
                    <a:cubicBezTo>
                      <a:pt x="98" y="114"/>
                      <a:pt x="98" y="114"/>
                      <a:pt x="97" y="114"/>
                    </a:cubicBezTo>
                    <a:cubicBezTo>
                      <a:pt x="97" y="113"/>
                      <a:pt x="96" y="112"/>
                      <a:pt x="96" y="111"/>
                    </a:cubicBezTo>
                    <a:cubicBezTo>
                      <a:pt x="96" y="111"/>
                      <a:pt x="95" y="111"/>
                      <a:pt x="95" y="111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4" y="111"/>
                      <a:pt x="94" y="111"/>
                      <a:pt x="94" y="111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89" y="111"/>
                      <a:pt x="88" y="108"/>
                      <a:pt x="88" y="107"/>
                    </a:cubicBezTo>
                    <a:cubicBezTo>
                      <a:pt x="88" y="107"/>
                      <a:pt x="88" y="106"/>
                      <a:pt x="86" y="106"/>
                    </a:cubicBezTo>
                    <a:cubicBezTo>
                      <a:pt x="85" y="106"/>
                      <a:pt x="83" y="107"/>
                      <a:pt x="83" y="108"/>
                    </a:cubicBezTo>
                    <a:cubicBezTo>
                      <a:pt x="82" y="108"/>
                      <a:pt x="82" y="108"/>
                      <a:pt x="81" y="108"/>
                    </a:cubicBezTo>
                    <a:cubicBezTo>
                      <a:pt x="81" y="108"/>
                      <a:pt x="81" y="108"/>
                      <a:pt x="80" y="108"/>
                    </a:cubicBezTo>
                    <a:cubicBezTo>
                      <a:pt x="80" y="108"/>
                      <a:pt x="79" y="108"/>
                      <a:pt x="78" y="108"/>
                    </a:cubicBezTo>
                    <a:cubicBezTo>
                      <a:pt x="78" y="108"/>
                      <a:pt x="78" y="108"/>
                      <a:pt x="78" y="108"/>
                    </a:cubicBezTo>
                    <a:cubicBezTo>
                      <a:pt x="78" y="108"/>
                      <a:pt x="78" y="108"/>
                      <a:pt x="78" y="10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7" y="109"/>
                      <a:pt x="77" y="109"/>
                      <a:pt x="76" y="108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7" y="110"/>
                      <a:pt x="77" y="111"/>
                      <a:pt x="75" y="112"/>
                    </a:cubicBezTo>
                    <a:cubicBezTo>
                      <a:pt x="74" y="112"/>
                      <a:pt x="74" y="112"/>
                      <a:pt x="74" y="112"/>
                    </a:cubicBezTo>
                    <a:cubicBezTo>
                      <a:pt x="74" y="111"/>
                      <a:pt x="74" y="111"/>
                      <a:pt x="74" y="111"/>
                    </a:cubicBezTo>
                    <a:cubicBezTo>
                      <a:pt x="74" y="111"/>
                      <a:pt x="74" y="110"/>
                      <a:pt x="74" y="110"/>
                    </a:cubicBezTo>
                    <a:cubicBezTo>
                      <a:pt x="74" y="110"/>
                      <a:pt x="74" y="111"/>
                      <a:pt x="74" y="111"/>
                    </a:cubicBezTo>
                    <a:cubicBezTo>
                      <a:pt x="73" y="111"/>
                      <a:pt x="73" y="111"/>
                      <a:pt x="72" y="111"/>
                    </a:cubicBezTo>
                    <a:cubicBezTo>
                      <a:pt x="71" y="111"/>
                      <a:pt x="69" y="108"/>
                      <a:pt x="69" y="107"/>
                    </a:cubicBezTo>
                    <a:cubicBezTo>
                      <a:pt x="69" y="107"/>
                      <a:pt x="69" y="106"/>
                      <a:pt x="69" y="106"/>
                    </a:cubicBezTo>
                    <a:cubicBezTo>
                      <a:pt x="68" y="106"/>
                      <a:pt x="68" y="105"/>
                      <a:pt x="68" y="104"/>
                    </a:cubicBezTo>
                    <a:cubicBezTo>
                      <a:pt x="68" y="104"/>
                      <a:pt x="68" y="104"/>
                      <a:pt x="67" y="104"/>
                    </a:cubicBezTo>
                    <a:cubicBezTo>
                      <a:pt x="67" y="104"/>
                      <a:pt x="66" y="104"/>
                      <a:pt x="65" y="104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03"/>
                      <a:pt x="65" y="103"/>
                      <a:pt x="65" y="102"/>
                    </a:cubicBezTo>
                    <a:cubicBezTo>
                      <a:pt x="67" y="96"/>
                      <a:pt x="68" y="94"/>
                      <a:pt x="67" y="94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4"/>
                      <a:pt x="67" y="94"/>
                      <a:pt x="67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6" y="93"/>
                      <a:pt x="64" y="92"/>
                      <a:pt x="64" y="91"/>
                    </a:cubicBezTo>
                    <a:cubicBezTo>
                      <a:pt x="64" y="91"/>
                      <a:pt x="64" y="91"/>
                      <a:pt x="64" y="91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3" y="91"/>
                      <a:pt x="63" y="91"/>
                      <a:pt x="63" y="91"/>
                    </a:cubicBezTo>
                    <a:cubicBezTo>
                      <a:pt x="62" y="91"/>
                      <a:pt x="61" y="91"/>
                      <a:pt x="61" y="89"/>
                    </a:cubicBezTo>
                    <a:cubicBezTo>
                      <a:pt x="61" y="89"/>
                      <a:pt x="61" y="88"/>
                      <a:pt x="61" y="88"/>
                    </a:cubicBezTo>
                    <a:cubicBezTo>
                      <a:pt x="60" y="88"/>
                      <a:pt x="59" y="88"/>
                      <a:pt x="58" y="88"/>
                    </a:cubicBezTo>
                    <a:cubicBezTo>
                      <a:pt x="58" y="89"/>
                      <a:pt x="57" y="89"/>
                      <a:pt x="56" y="89"/>
                    </a:cubicBezTo>
                    <a:cubicBezTo>
                      <a:pt x="54" y="91"/>
                      <a:pt x="52" y="92"/>
                      <a:pt x="50" y="93"/>
                    </a:cubicBezTo>
                    <a:cubicBezTo>
                      <a:pt x="49" y="93"/>
                      <a:pt x="48" y="93"/>
                      <a:pt x="47" y="92"/>
                    </a:cubicBezTo>
                    <a:cubicBezTo>
                      <a:pt x="46" y="92"/>
                      <a:pt x="46" y="91"/>
                      <a:pt x="45" y="91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2"/>
                      <a:pt x="45" y="92"/>
                      <a:pt x="45" y="92"/>
                    </a:cubicBezTo>
                    <a:cubicBezTo>
                      <a:pt x="43" y="93"/>
                      <a:pt x="42" y="94"/>
                      <a:pt x="42" y="94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93"/>
                      <a:pt x="41" y="93"/>
                      <a:pt x="41" y="92"/>
                    </a:cubicBezTo>
                    <a:cubicBezTo>
                      <a:pt x="39" y="93"/>
                      <a:pt x="38" y="93"/>
                      <a:pt x="36" y="93"/>
                    </a:cubicBezTo>
                    <a:cubicBezTo>
                      <a:pt x="35" y="93"/>
                      <a:pt x="34" y="93"/>
                      <a:pt x="33" y="92"/>
                    </a:cubicBezTo>
                    <a:cubicBezTo>
                      <a:pt x="33" y="92"/>
                      <a:pt x="32" y="91"/>
                      <a:pt x="31" y="91"/>
                    </a:cubicBezTo>
                    <a:cubicBezTo>
                      <a:pt x="30" y="90"/>
                      <a:pt x="29" y="90"/>
                      <a:pt x="29" y="89"/>
                    </a:cubicBezTo>
                    <a:cubicBezTo>
                      <a:pt x="28" y="89"/>
                      <a:pt x="27" y="89"/>
                      <a:pt x="27" y="88"/>
                    </a:cubicBezTo>
                    <a:cubicBezTo>
                      <a:pt x="27" y="88"/>
                      <a:pt x="26" y="87"/>
                      <a:pt x="26" y="87"/>
                    </a:cubicBezTo>
                    <a:cubicBezTo>
                      <a:pt x="25" y="86"/>
                      <a:pt x="24" y="86"/>
                      <a:pt x="22" y="85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85"/>
                      <a:pt x="20" y="85"/>
                      <a:pt x="19" y="85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19" y="84"/>
                      <a:pt x="18" y="84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4" y="82"/>
                      <a:pt x="14" y="79"/>
                      <a:pt x="14" y="78"/>
                    </a:cubicBezTo>
                    <a:cubicBezTo>
                      <a:pt x="14" y="77"/>
                      <a:pt x="14" y="77"/>
                      <a:pt x="15" y="77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6"/>
                      <a:pt x="15" y="75"/>
                    </a:cubicBezTo>
                    <a:cubicBezTo>
                      <a:pt x="15" y="74"/>
                      <a:pt x="15" y="74"/>
                      <a:pt x="15" y="73"/>
                    </a:cubicBezTo>
                    <a:cubicBezTo>
                      <a:pt x="15" y="73"/>
                      <a:pt x="15" y="72"/>
                      <a:pt x="16" y="72"/>
                    </a:cubicBezTo>
                    <a:cubicBezTo>
                      <a:pt x="17" y="72"/>
                      <a:pt x="18" y="71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6" y="68"/>
                      <a:pt x="15" y="68"/>
                      <a:pt x="14" y="68"/>
                    </a:cubicBezTo>
                    <a:cubicBezTo>
                      <a:pt x="13" y="68"/>
                      <a:pt x="12" y="69"/>
                      <a:pt x="11" y="69"/>
                    </a:cubicBezTo>
                    <a:cubicBezTo>
                      <a:pt x="10" y="69"/>
                      <a:pt x="9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8"/>
                      <a:pt x="8" y="68"/>
                      <a:pt x="7" y="67"/>
                    </a:cubicBezTo>
                    <a:cubicBezTo>
                      <a:pt x="7" y="67"/>
                      <a:pt x="7" y="66"/>
                      <a:pt x="7" y="66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6" y="64"/>
                      <a:pt x="5" y="64"/>
                      <a:pt x="3" y="6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3" y="59"/>
                      <a:pt x="3" y="59"/>
                    </a:cubicBezTo>
                    <a:cubicBezTo>
                      <a:pt x="2" y="59"/>
                      <a:pt x="2" y="58"/>
                      <a:pt x="1" y="58"/>
                    </a:cubicBezTo>
                    <a:cubicBezTo>
                      <a:pt x="1" y="57"/>
                      <a:pt x="1" y="56"/>
                      <a:pt x="1" y="55"/>
                    </a:cubicBezTo>
                    <a:cubicBezTo>
                      <a:pt x="1" y="54"/>
                      <a:pt x="1" y="53"/>
                      <a:pt x="2" y="52"/>
                    </a:cubicBezTo>
                    <a:cubicBezTo>
                      <a:pt x="3" y="51"/>
                      <a:pt x="5" y="51"/>
                      <a:pt x="6" y="51"/>
                    </a:cubicBezTo>
                    <a:cubicBezTo>
                      <a:pt x="7" y="51"/>
                      <a:pt x="7" y="51"/>
                      <a:pt x="8" y="51"/>
                    </a:cubicBezTo>
                    <a:cubicBezTo>
                      <a:pt x="8" y="51"/>
                      <a:pt x="8" y="51"/>
                      <a:pt x="9" y="51"/>
                    </a:cubicBezTo>
                    <a:cubicBezTo>
                      <a:pt x="9" y="50"/>
                      <a:pt x="9" y="50"/>
                      <a:pt x="10" y="49"/>
                    </a:cubicBezTo>
                    <a:cubicBezTo>
                      <a:pt x="10" y="49"/>
                      <a:pt x="11" y="49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4" y="48"/>
                      <a:pt x="15" y="47"/>
                      <a:pt x="16" y="47"/>
                    </a:cubicBezTo>
                    <a:cubicBezTo>
                      <a:pt x="17" y="46"/>
                      <a:pt x="18" y="46"/>
                      <a:pt x="19" y="44"/>
                    </a:cubicBezTo>
                    <a:cubicBezTo>
                      <a:pt x="19" y="42"/>
                      <a:pt x="20" y="38"/>
                      <a:pt x="18" y="3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4" y="34"/>
                      <a:pt x="24" y="34"/>
                    </a:cubicBezTo>
                    <a:cubicBezTo>
                      <a:pt x="24" y="33"/>
                      <a:pt x="24" y="33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4" y="31"/>
                      <a:pt x="24" y="30"/>
                      <a:pt x="25" y="29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7"/>
                      <a:pt x="26" y="26"/>
                      <a:pt x="27" y="26"/>
                    </a:cubicBezTo>
                    <a:cubicBezTo>
                      <a:pt x="27" y="26"/>
                      <a:pt x="28" y="26"/>
                      <a:pt x="28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30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3" y="27"/>
                      <a:pt x="33" y="26"/>
                      <a:pt x="32" y="25"/>
                    </a:cubicBezTo>
                    <a:cubicBezTo>
                      <a:pt x="32" y="25"/>
                      <a:pt x="32" y="24"/>
                      <a:pt x="33" y="24"/>
                    </a:cubicBezTo>
                    <a:cubicBezTo>
                      <a:pt x="33" y="22"/>
                      <a:pt x="34" y="22"/>
                      <a:pt x="35" y="22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6" y="20"/>
                      <a:pt x="37" y="20"/>
                      <a:pt x="37" y="20"/>
                    </a:cubicBezTo>
                    <a:cubicBezTo>
                      <a:pt x="38" y="20"/>
                      <a:pt x="38" y="20"/>
                      <a:pt x="38" y="19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21"/>
                      <a:pt x="41" y="23"/>
                      <a:pt x="43" y="23"/>
                    </a:cubicBezTo>
                    <a:cubicBezTo>
                      <a:pt x="46" y="24"/>
                      <a:pt x="46" y="25"/>
                      <a:pt x="47" y="27"/>
                    </a:cubicBezTo>
                    <a:cubicBezTo>
                      <a:pt x="47" y="28"/>
                      <a:pt x="47" y="28"/>
                      <a:pt x="47" y="29"/>
                    </a:cubicBezTo>
                    <a:cubicBezTo>
                      <a:pt x="47" y="29"/>
                      <a:pt x="47" y="30"/>
                      <a:pt x="47" y="32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8" y="34"/>
                      <a:pt x="49" y="34"/>
                      <a:pt x="50" y="34"/>
                    </a:cubicBezTo>
                    <a:cubicBezTo>
                      <a:pt x="51" y="34"/>
                      <a:pt x="52" y="34"/>
                      <a:pt x="54" y="35"/>
                    </a:cubicBezTo>
                    <a:cubicBezTo>
                      <a:pt x="54" y="35"/>
                      <a:pt x="55" y="35"/>
                      <a:pt x="55" y="35"/>
                    </a:cubicBezTo>
                    <a:cubicBezTo>
                      <a:pt x="57" y="36"/>
                      <a:pt x="59" y="37"/>
                      <a:pt x="60" y="38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2" y="42"/>
                      <a:pt x="63" y="43"/>
                      <a:pt x="64" y="43"/>
                    </a:cubicBezTo>
                    <a:cubicBezTo>
                      <a:pt x="67" y="43"/>
                      <a:pt x="69" y="43"/>
                      <a:pt x="72" y="4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4" y="43"/>
                      <a:pt x="75" y="43"/>
                      <a:pt x="76" y="44"/>
                    </a:cubicBezTo>
                    <a:cubicBezTo>
                      <a:pt x="77" y="44"/>
                      <a:pt x="77" y="45"/>
                      <a:pt x="78" y="45"/>
                    </a:cubicBezTo>
                    <a:cubicBezTo>
                      <a:pt x="79" y="45"/>
                      <a:pt x="79" y="45"/>
                      <a:pt x="80" y="46"/>
                    </a:cubicBezTo>
                    <a:cubicBezTo>
                      <a:pt x="81" y="46"/>
                      <a:pt x="83" y="47"/>
                      <a:pt x="84" y="47"/>
                    </a:cubicBezTo>
                    <a:cubicBezTo>
                      <a:pt x="84" y="47"/>
                      <a:pt x="84" y="47"/>
                      <a:pt x="84" y="47"/>
                    </a:cubicBezTo>
                    <a:cubicBezTo>
                      <a:pt x="85" y="47"/>
                      <a:pt x="86" y="46"/>
                      <a:pt x="86" y="46"/>
                    </a:cubicBezTo>
                    <a:cubicBezTo>
                      <a:pt x="88" y="45"/>
                      <a:pt x="90" y="44"/>
                      <a:pt x="92" y="44"/>
                    </a:cubicBezTo>
                    <a:cubicBezTo>
                      <a:pt x="92" y="44"/>
                      <a:pt x="93" y="44"/>
                      <a:pt x="94" y="44"/>
                    </a:cubicBezTo>
                    <a:cubicBezTo>
                      <a:pt x="95" y="44"/>
                      <a:pt x="96" y="44"/>
                      <a:pt x="98" y="43"/>
                    </a:cubicBezTo>
                    <a:cubicBezTo>
                      <a:pt x="99" y="43"/>
                      <a:pt x="102" y="40"/>
                      <a:pt x="102" y="40"/>
                    </a:cubicBezTo>
                    <a:cubicBezTo>
                      <a:pt x="102" y="38"/>
                      <a:pt x="101" y="37"/>
                      <a:pt x="102" y="36"/>
                    </a:cubicBezTo>
                    <a:cubicBezTo>
                      <a:pt x="102" y="35"/>
                      <a:pt x="103" y="35"/>
                      <a:pt x="104" y="34"/>
                    </a:cubicBezTo>
                    <a:cubicBezTo>
                      <a:pt x="104" y="34"/>
                      <a:pt x="105" y="34"/>
                      <a:pt x="106" y="35"/>
                    </a:cubicBezTo>
                    <a:cubicBezTo>
                      <a:pt x="106" y="35"/>
                      <a:pt x="107" y="35"/>
                      <a:pt x="107" y="35"/>
                    </a:cubicBezTo>
                    <a:cubicBezTo>
                      <a:pt x="108" y="35"/>
                      <a:pt x="109" y="34"/>
                      <a:pt x="109" y="34"/>
                    </a:cubicBezTo>
                    <a:cubicBezTo>
                      <a:pt x="109" y="33"/>
                      <a:pt x="110" y="33"/>
                      <a:pt x="110" y="33"/>
                    </a:cubicBezTo>
                    <a:cubicBezTo>
                      <a:pt x="110" y="32"/>
                      <a:pt x="111" y="32"/>
                      <a:pt x="112" y="32"/>
                    </a:cubicBezTo>
                    <a:cubicBezTo>
                      <a:pt x="112" y="32"/>
                      <a:pt x="112" y="32"/>
                      <a:pt x="112" y="32"/>
                    </a:cubicBezTo>
                    <a:cubicBezTo>
                      <a:pt x="113" y="32"/>
                      <a:pt x="114" y="31"/>
                      <a:pt x="114" y="30"/>
                    </a:cubicBezTo>
                    <a:cubicBezTo>
                      <a:pt x="115" y="30"/>
                      <a:pt x="115" y="29"/>
                      <a:pt x="115" y="29"/>
                    </a:cubicBezTo>
                    <a:cubicBezTo>
                      <a:pt x="116" y="28"/>
                      <a:pt x="117" y="28"/>
                      <a:pt x="120" y="28"/>
                    </a:cubicBezTo>
                    <a:cubicBezTo>
                      <a:pt x="120" y="28"/>
                      <a:pt x="121" y="28"/>
                      <a:pt x="121" y="28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21" y="28"/>
                      <a:pt x="121" y="27"/>
                      <a:pt x="121" y="27"/>
                    </a:cubicBezTo>
                    <a:cubicBezTo>
                      <a:pt x="121" y="26"/>
                      <a:pt x="121" y="25"/>
                      <a:pt x="120" y="25"/>
                    </a:cubicBezTo>
                    <a:cubicBezTo>
                      <a:pt x="120" y="25"/>
                      <a:pt x="120" y="24"/>
                      <a:pt x="119" y="24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8" y="25"/>
                      <a:pt x="117" y="26"/>
                      <a:pt x="116" y="26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3" y="26"/>
                      <a:pt x="112" y="26"/>
                      <a:pt x="112" y="22"/>
                    </a:cubicBezTo>
                    <a:cubicBezTo>
                      <a:pt x="112" y="20"/>
                      <a:pt x="112" y="19"/>
                      <a:pt x="114" y="16"/>
                    </a:cubicBezTo>
                    <a:cubicBezTo>
                      <a:pt x="114" y="16"/>
                      <a:pt x="115" y="15"/>
                      <a:pt x="115" y="15"/>
                    </a:cubicBezTo>
                    <a:cubicBezTo>
                      <a:pt x="116" y="15"/>
                      <a:pt x="116" y="16"/>
                      <a:pt x="117" y="16"/>
                    </a:cubicBezTo>
                    <a:cubicBezTo>
                      <a:pt x="118" y="16"/>
                      <a:pt x="118" y="17"/>
                      <a:pt x="119" y="17"/>
                    </a:cubicBezTo>
                    <a:cubicBezTo>
                      <a:pt x="120" y="17"/>
                      <a:pt x="121" y="15"/>
                      <a:pt x="122" y="13"/>
                    </a:cubicBezTo>
                    <a:cubicBezTo>
                      <a:pt x="122" y="13"/>
                      <a:pt x="122" y="12"/>
                      <a:pt x="123" y="12"/>
                    </a:cubicBezTo>
                    <a:cubicBezTo>
                      <a:pt x="123" y="10"/>
                      <a:pt x="123" y="9"/>
                      <a:pt x="125" y="8"/>
                    </a:cubicBezTo>
                    <a:cubicBezTo>
                      <a:pt x="125" y="7"/>
                      <a:pt x="126" y="6"/>
                      <a:pt x="126" y="6"/>
                    </a:cubicBezTo>
                    <a:cubicBezTo>
                      <a:pt x="126" y="6"/>
                      <a:pt x="125" y="6"/>
                      <a:pt x="125" y="6"/>
                    </a:cubicBezTo>
                    <a:cubicBezTo>
                      <a:pt x="125" y="6"/>
                      <a:pt x="125" y="6"/>
                      <a:pt x="125" y="6"/>
                    </a:cubicBezTo>
                    <a:cubicBezTo>
                      <a:pt x="123" y="6"/>
                      <a:pt x="123" y="6"/>
                      <a:pt x="123" y="6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5" y="2"/>
                      <a:pt x="127" y="1"/>
                      <a:pt x="129" y="1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4" y="0"/>
                      <a:pt x="135" y="1"/>
                      <a:pt x="136" y="1"/>
                    </a:cubicBezTo>
                    <a:cubicBezTo>
                      <a:pt x="136" y="1"/>
                      <a:pt x="136" y="2"/>
                      <a:pt x="136" y="2"/>
                    </a:cubicBezTo>
                    <a:cubicBezTo>
                      <a:pt x="137" y="2"/>
                      <a:pt x="138" y="2"/>
                      <a:pt x="138" y="2"/>
                    </a:cubicBezTo>
                    <a:cubicBezTo>
                      <a:pt x="140" y="3"/>
                      <a:pt x="142" y="3"/>
                      <a:pt x="142" y="6"/>
                    </a:cubicBezTo>
                    <a:cubicBezTo>
                      <a:pt x="142" y="7"/>
                      <a:pt x="143" y="8"/>
                      <a:pt x="143" y="9"/>
                    </a:cubicBezTo>
                    <a:cubicBezTo>
                      <a:pt x="144" y="10"/>
                      <a:pt x="144" y="11"/>
                      <a:pt x="144" y="13"/>
                    </a:cubicBezTo>
                    <a:cubicBezTo>
                      <a:pt x="144" y="14"/>
                      <a:pt x="144" y="14"/>
                      <a:pt x="144" y="14"/>
                    </a:cubicBezTo>
                    <a:cubicBezTo>
                      <a:pt x="145" y="16"/>
                      <a:pt x="145" y="16"/>
                      <a:pt x="148" y="17"/>
                    </a:cubicBezTo>
                    <a:cubicBezTo>
                      <a:pt x="151" y="18"/>
                      <a:pt x="153" y="19"/>
                      <a:pt x="154" y="22"/>
                    </a:cubicBezTo>
                    <a:cubicBezTo>
                      <a:pt x="154" y="22"/>
                      <a:pt x="154" y="22"/>
                      <a:pt x="154" y="23"/>
                    </a:cubicBezTo>
                    <a:cubicBezTo>
                      <a:pt x="154" y="24"/>
                      <a:pt x="155" y="25"/>
                      <a:pt x="155" y="25"/>
                    </a:cubicBezTo>
                    <a:cubicBezTo>
                      <a:pt x="156" y="25"/>
                      <a:pt x="156" y="24"/>
                      <a:pt x="156" y="24"/>
                    </a:cubicBezTo>
                    <a:cubicBezTo>
                      <a:pt x="158" y="24"/>
                      <a:pt x="158" y="24"/>
                      <a:pt x="158" y="24"/>
                    </a:cubicBezTo>
                    <a:cubicBezTo>
                      <a:pt x="160" y="23"/>
                      <a:pt x="162" y="22"/>
                      <a:pt x="164" y="21"/>
                    </a:cubicBezTo>
                    <a:cubicBezTo>
                      <a:pt x="165" y="20"/>
                      <a:pt x="165" y="20"/>
                      <a:pt x="165" y="20"/>
                    </a:cubicBezTo>
                    <a:cubicBezTo>
                      <a:pt x="164" y="22"/>
                      <a:pt x="164" y="22"/>
                      <a:pt x="164" y="22"/>
                    </a:cubicBezTo>
                    <a:cubicBezTo>
                      <a:pt x="164" y="23"/>
                      <a:pt x="164" y="23"/>
                      <a:pt x="164" y="24"/>
                    </a:cubicBezTo>
                    <a:cubicBezTo>
                      <a:pt x="164" y="24"/>
                      <a:pt x="164" y="25"/>
                      <a:pt x="164" y="25"/>
                    </a:cubicBezTo>
                    <a:cubicBezTo>
                      <a:pt x="164" y="26"/>
                      <a:pt x="164" y="26"/>
                      <a:pt x="163" y="27"/>
                    </a:cubicBezTo>
                    <a:cubicBezTo>
                      <a:pt x="163" y="28"/>
                      <a:pt x="163" y="28"/>
                      <a:pt x="163" y="28"/>
                    </a:cubicBezTo>
                    <a:cubicBezTo>
                      <a:pt x="162" y="29"/>
                      <a:pt x="162" y="29"/>
                      <a:pt x="162" y="29"/>
                    </a:cubicBezTo>
                    <a:cubicBezTo>
                      <a:pt x="161" y="32"/>
                      <a:pt x="161" y="35"/>
                      <a:pt x="159" y="36"/>
                    </a:cubicBezTo>
                    <a:cubicBezTo>
                      <a:pt x="158" y="36"/>
                      <a:pt x="158" y="36"/>
                      <a:pt x="157" y="35"/>
                    </a:cubicBezTo>
                    <a:cubicBezTo>
                      <a:pt x="157" y="35"/>
                      <a:pt x="156" y="35"/>
                      <a:pt x="156" y="35"/>
                    </a:cubicBezTo>
                    <a:cubicBezTo>
                      <a:pt x="156" y="35"/>
                      <a:pt x="156" y="36"/>
                      <a:pt x="155" y="36"/>
                    </a:cubicBezTo>
                    <a:cubicBezTo>
                      <a:pt x="155" y="36"/>
                      <a:pt x="154" y="37"/>
                      <a:pt x="155" y="38"/>
                    </a:cubicBezTo>
                    <a:cubicBezTo>
                      <a:pt x="156" y="40"/>
                      <a:pt x="155" y="41"/>
                      <a:pt x="154" y="42"/>
                    </a:cubicBezTo>
                    <a:cubicBezTo>
                      <a:pt x="154" y="43"/>
                      <a:pt x="153" y="43"/>
                      <a:pt x="153" y="44"/>
                    </a:cubicBezTo>
                    <a:cubicBezTo>
                      <a:pt x="153" y="47"/>
                      <a:pt x="153" y="47"/>
                      <a:pt x="153" y="47"/>
                    </a:cubicBezTo>
                    <a:cubicBezTo>
                      <a:pt x="152" y="44"/>
                      <a:pt x="152" y="44"/>
                      <a:pt x="152" y="44"/>
                    </a:cubicBezTo>
                    <a:cubicBezTo>
                      <a:pt x="152" y="44"/>
                      <a:pt x="152" y="44"/>
                      <a:pt x="151" y="44"/>
                    </a:cubicBezTo>
                    <a:cubicBezTo>
                      <a:pt x="151" y="44"/>
                      <a:pt x="151" y="44"/>
                      <a:pt x="151" y="44"/>
                    </a:cubicBezTo>
                    <a:cubicBezTo>
                      <a:pt x="150" y="45"/>
                      <a:pt x="149" y="47"/>
                      <a:pt x="147" y="47"/>
                    </a:cubicBezTo>
                    <a:cubicBezTo>
                      <a:pt x="147" y="48"/>
                      <a:pt x="147" y="48"/>
                      <a:pt x="147" y="49"/>
                    </a:cubicBezTo>
                    <a:cubicBezTo>
                      <a:pt x="147" y="49"/>
                      <a:pt x="146" y="49"/>
                      <a:pt x="146" y="49"/>
                    </a:cubicBezTo>
                    <a:cubicBezTo>
                      <a:pt x="145" y="49"/>
                      <a:pt x="145" y="49"/>
                      <a:pt x="144" y="49"/>
                    </a:cubicBezTo>
                    <a:cubicBezTo>
                      <a:pt x="144" y="49"/>
                      <a:pt x="143" y="49"/>
                      <a:pt x="143" y="49"/>
                    </a:cubicBezTo>
                    <a:cubicBezTo>
                      <a:pt x="142" y="49"/>
                      <a:pt x="141" y="50"/>
                      <a:pt x="140" y="51"/>
                    </a:cubicBezTo>
                    <a:cubicBezTo>
                      <a:pt x="139" y="51"/>
                      <a:pt x="139" y="52"/>
                      <a:pt x="138" y="52"/>
                    </a:cubicBezTo>
                    <a:cubicBezTo>
                      <a:pt x="138" y="52"/>
                      <a:pt x="138" y="53"/>
                      <a:pt x="137" y="53"/>
                    </a:cubicBezTo>
                    <a:cubicBezTo>
                      <a:pt x="137" y="53"/>
                      <a:pt x="137" y="54"/>
                      <a:pt x="136" y="54"/>
                    </a:cubicBezTo>
                    <a:cubicBezTo>
                      <a:pt x="136" y="54"/>
                      <a:pt x="135" y="54"/>
                      <a:pt x="135" y="54"/>
                    </a:cubicBezTo>
                    <a:cubicBezTo>
                      <a:pt x="134" y="55"/>
                      <a:pt x="134" y="55"/>
                      <a:pt x="133" y="55"/>
                    </a:cubicBezTo>
                    <a:cubicBezTo>
                      <a:pt x="133" y="55"/>
                      <a:pt x="132" y="56"/>
                      <a:pt x="132" y="56"/>
                    </a:cubicBezTo>
                    <a:cubicBezTo>
                      <a:pt x="131" y="57"/>
                      <a:pt x="129" y="58"/>
                      <a:pt x="128" y="58"/>
                    </a:cubicBezTo>
                    <a:cubicBezTo>
                      <a:pt x="124" y="58"/>
                      <a:pt x="124" y="58"/>
                      <a:pt x="124" y="58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8" y="57"/>
                      <a:pt x="128" y="56"/>
                      <a:pt x="128" y="56"/>
                    </a:cubicBezTo>
                    <a:cubicBezTo>
                      <a:pt x="128" y="56"/>
                      <a:pt x="128" y="56"/>
                      <a:pt x="128" y="56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3"/>
                      <a:pt x="130" y="52"/>
                      <a:pt x="130" y="52"/>
                    </a:cubicBezTo>
                    <a:cubicBezTo>
                      <a:pt x="129" y="51"/>
                      <a:pt x="129" y="50"/>
                      <a:pt x="129" y="50"/>
                    </a:cubicBezTo>
                    <a:cubicBezTo>
                      <a:pt x="129" y="50"/>
                      <a:pt x="128" y="51"/>
                      <a:pt x="127" y="52"/>
                    </a:cubicBezTo>
                    <a:cubicBezTo>
                      <a:pt x="127" y="52"/>
                      <a:pt x="126" y="53"/>
                      <a:pt x="125" y="53"/>
                    </a:cubicBezTo>
                    <a:cubicBezTo>
                      <a:pt x="125" y="54"/>
                      <a:pt x="124" y="54"/>
                      <a:pt x="124" y="55"/>
                    </a:cubicBezTo>
                    <a:cubicBezTo>
                      <a:pt x="123" y="56"/>
                      <a:pt x="121" y="56"/>
                      <a:pt x="120" y="57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19" y="58"/>
                      <a:pt x="119" y="58"/>
                      <a:pt x="119" y="58"/>
                    </a:cubicBezTo>
                    <a:cubicBezTo>
                      <a:pt x="119" y="59"/>
                      <a:pt x="119" y="59"/>
                      <a:pt x="120" y="59"/>
                    </a:cubicBezTo>
                    <a:cubicBezTo>
                      <a:pt x="121" y="60"/>
                      <a:pt x="121" y="61"/>
                      <a:pt x="122" y="61"/>
                    </a:cubicBezTo>
                    <a:cubicBezTo>
                      <a:pt x="122" y="62"/>
                      <a:pt x="123" y="62"/>
                      <a:pt x="123" y="62"/>
                    </a:cubicBezTo>
                    <a:cubicBezTo>
                      <a:pt x="124" y="62"/>
                      <a:pt x="124" y="62"/>
                      <a:pt x="125" y="61"/>
                    </a:cubicBezTo>
                    <a:cubicBezTo>
                      <a:pt x="125" y="61"/>
                      <a:pt x="126" y="60"/>
                      <a:pt x="127" y="60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9" y="61"/>
                      <a:pt x="130" y="61"/>
                      <a:pt x="132" y="62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63"/>
                      <a:pt x="132" y="64"/>
                      <a:pt x="131" y="65"/>
                    </a:cubicBezTo>
                    <a:cubicBezTo>
                      <a:pt x="131" y="65"/>
                      <a:pt x="131" y="65"/>
                      <a:pt x="131" y="65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0" y="64"/>
                      <a:pt x="130" y="64"/>
                      <a:pt x="130" y="64"/>
                    </a:cubicBezTo>
                    <a:cubicBezTo>
                      <a:pt x="129" y="64"/>
                      <a:pt x="128" y="65"/>
                      <a:pt x="128" y="66"/>
                    </a:cubicBezTo>
                    <a:cubicBezTo>
                      <a:pt x="127" y="66"/>
                      <a:pt x="126" y="67"/>
                      <a:pt x="126" y="67"/>
                    </a:cubicBezTo>
                    <a:cubicBezTo>
                      <a:pt x="125" y="68"/>
                      <a:pt x="125" y="69"/>
                      <a:pt x="124" y="70"/>
                    </a:cubicBezTo>
                    <a:cubicBezTo>
                      <a:pt x="124" y="70"/>
                      <a:pt x="123" y="70"/>
                      <a:pt x="123" y="70"/>
                    </a:cubicBezTo>
                    <a:cubicBezTo>
                      <a:pt x="125" y="72"/>
                      <a:pt x="126" y="74"/>
                      <a:pt x="127" y="76"/>
                    </a:cubicBezTo>
                    <a:cubicBezTo>
                      <a:pt x="128" y="77"/>
                      <a:pt x="129" y="79"/>
                      <a:pt x="130" y="80"/>
                    </a:cubicBezTo>
                    <a:cubicBezTo>
                      <a:pt x="132" y="82"/>
                      <a:pt x="132" y="82"/>
                      <a:pt x="132" y="82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1"/>
                    </a:cubicBezTo>
                    <a:cubicBezTo>
                      <a:pt x="129" y="81"/>
                      <a:pt x="129" y="81"/>
                      <a:pt x="129" y="82"/>
                    </a:cubicBezTo>
                    <a:cubicBezTo>
                      <a:pt x="131" y="83"/>
                      <a:pt x="131" y="83"/>
                      <a:pt x="131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29" y="84"/>
                      <a:pt x="129" y="84"/>
                      <a:pt x="128" y="84"/>
                    </a:cubicBezTo>
                    <a:cubicBezTo>
                      <a:pt x="129" y="84"/>
                      <a:pt x="129" y="85"/>
                      <a:pt x="130" y="85"/>
                    </a:cubicBezTo>
                    <a:cubicBezTo>
                      <a:pt x="131" y="86"/>
                      <a:pt x="131" y="86"/>
                      <a:pt x="131" y="86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86"/>
                      <a:pt x="130" y="86"/>
                      <a:pt x="130" y="86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7"/>
                      <a:pt x="130" y="87"/>
                      <a:pt x="130" y="87"/>
                    </a:cubicBezTo>
                    <a:cubicBezTo>
                      <a:pt x="130" y="88"/>
                      <a:pt x="130" y="88"/>
                      <a:pt x="129" y="88"/>
                    </a:cubicBezTo>
                    <a:cubicBezTo>
                      <a:pt x="129" y="90"/>
                      <a:pt x="129" y="91"/>
                      <a:pt x="129" y="91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28" y="92"/>
                      <a:pt x="128" y="92"/>
                      <a:pt x="128" y="92"/>
                    </a:cubicBezTo>
                    <a:cubicBezTo>
                      <a:pt x="127" y="92"/>
                      <a:pt x="126" y="94"/>
                      <a:pt x="125" y="95"/>
                    </a:cubicBezTo>
                    <a:cubicBezTo>
                      <a:pt x="125" y="96"/>
                      <a:pt x="125" y="96"/>
                      <a:pt x="125" y="96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24" y="98"/>
                      <a:pt x="124" y="99"/>
                      <a:pt x="123" y="99"/>
                    </a:cubicBezTo>
                    <a:cubicBezTo>
                      <a:pt x="123" y="100"/>
                      <a:pt x="123" y="100"/>
                      <a:pt x="123" y="100"/>
                    </a:cubicBezTo>
                    <a:cubicBezTo>
                      <a:pt x="123" y="100"/>
                      <a:pt x="123" y="100"/>
                      <a:pt x="123" y="100"/>
                    </a:cubicBezTo>
                    <a:cubicBezTo>
                      <a:pt x="122" y="100"/>
                      <a:pt x="122" y="101"/>
                      <a:pt x="119" y="104"/>
                    </a:cubicBezTo>
                    <a:cubicBezTo>
                      <a:pt x="119" y="104"/>
                      <a:pt x="119" y="104"/>
                      <a:pt x="118" y="104"/>
                    </a:cubicBezTo>
                    <a:cubicBezTo>
                      <a:pt x="117" y="106"/>
                      <a:pt x="115" y="106"/>
                      <a:pt x="113" y="107"/>
                    </a:cubicBezTo>
                    <a:cubicBezTo>
                      <a:pt x="112" y="107"/>
                      <a:pt x="112" y="108"/>
                      <a:pt x="111" y="108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08"/>
                      <a:pt x="110" y="108"/>
                      <a:pt x="110" y="108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9" y="108"/>
                      <a:pt x="109" y="108"/>
                      <a:pt x="109" y="108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108" y="109"/>
                      <a:pt x="108" y="109"/>
                      <a:pt x="108" y="108"/>
                    </a:cubicBezTo>
                    <a:cubicBezTo>
                      <a:pt x="108" y="110"/>
                      <a:pt x="108" y="110"/>
                      <a:pt x="108" y="110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107" y="109"/>
                      <a:pt x="107" y="109"/>
                      <a:pt x="107" y="108"/>
                    </a:cubicBezTo>
                    <a:cubicBezTo>
                      <a:pt x="106" y="110"/>
                      <a:pt x="104" y="110"/>
                      <a:pt x="102" y="111"/>
                    </a:cubicBezTo>
                    <a:cubicBezTo>
                      <a:pt x="101" y="111"/>
                      <a:pt x="99" y="112"/>
                      <a:pt x="99" y="112"/>
                    </a:cubicBezTo>
                    <a:cubicBezTo>
                      <a:pt x="99" y="112"/>
                      <a:pt x="99" y="113"/>
                      <a:pt x="100" y="113"/>
                    </a:cubicBezTo>
                    <a:cubicBezTo>
                      <a:pt x="100" y="114"/>
                      <a:pt x="100" y="114"/>
                      <a:pt x="100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8" y="114"/>
                    </a:cubicBezTo>
                    <a:close/>
                    <a:moveTo>
                      <a:pt x="98" y="109"/>
                    </a:moveTo>
                    <a:cubicBezTo>
                      <a:pt x="98" y="110"/>
                      <a:pt x="98" y="110"/>
                      <a:pt x="98" y="110"/>
                    </a:cubicBezTo>
                    <a:cubicBezTo>
                      <a:pt x="98" y="111"/>
                      <a:pt x="98" y="111"/>
                      <a:pt x="98" y="112"/>
                    </a:cubicBezTo>
                    <a:cubicBezTo>
                      <a:pt x="98" y="112"/>
                      <a:pt x="98" y="112"/>
                      <a:pt x="98" y="112"/>
                    </a:cubicBezTo>
                    <a:cubicBezTo>
                      <a:pt x="98" y="110"/>
                      <a:pt x="100" y="110"/>
                      <a:pt x="102" y="110"/>
                    </a:cubicBezTo>
                    <a:cubicBezTo>
                      <a:pt x="104" y="109"/>
                      <a:pt x="105" y="109"/>
                      <a:pt x="105" y="107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7" y="107"/>
                      <a:pt x="107" y="107"/>
                      <a:pt x="107" y="107"/>
                    </a:cubicBezTo>
                    <a:cubicBezTo>
                      <a:pt x="108" y="106"/>
                      <a:pt x="108" y="106"/>
                      <a:pt x="108" y="106"/>
                    </a:cubicBezTo>
                    <a:cubicBezTo>
                      <a:pt x="108" y="106"/>
                      <a:pt x="108" y="107"/>
                      <a:pt x="108" y="107"/>
                    </a:cubicBezTo>
                    <a:cubicBezTo>
                      <a:pt x="109" y="107"/>
                      <a:pt x="109" y="107"/>
                      <a:pt x="109" y="107"/>
                    </a:cubicBezTo>
                    <a:cubicBezTo>
                      <a:pt x="109" y="107"/>
                      <a:pt x="110" y="107"/>
                      <a:pt x="110" y="107"/>
                    </a:cubicBezTo>
                    <a:cubicBezTo>
                      <a:pt x="110" y="107"/>
                      <a:pt x="110" y="106"/>
                      <a:pt x="110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2" y="106"/>
                      <a:pt x="112" y="106"/>
                      <a:pt x="113" y="106"/>
                    </a:cubicBezTo>
                    <a:cubicBezTo>
                      <a:pt x="114" y="105"/>
                      <a:pt x="116" y="105"/>
                      <a:pt x="118" y="103"/>
                    </a:cubicBezTo>
                    <a:cubicBezTo>
                      <a:pt x="118" y="103"/>
                      <a:pt x="118" y="103"/>
                      <a:pt x="118" y="103"/>
                    </a:cubicBezTo>
                    <a:cubicBezTo>
                      <a:pt x="120" y="100"/>
                      <a:pt x="122" y="99"/>
                      <a:pt x="122" y="99"/>
                    </a:cubicBezTo>
                    <a:cubicBezTo>
                      <a:pt x="122" y="98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4" y="95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25" y="94"/>
                      <a:pt x="125" y="94"/>
                      <a:pt x="125" y="94"/>
                    </a:cubicBezTo>
                    <a:cubicBezTo>
                      <a:pt x="125" y="92"/>
                      <a:pt x="126" y="91"/>
                      <a:pt x="128" y="90"/>
                    </a:cubicBezTo>
                    <a:cubicBezTo>
                      <a:pt x="128" y="90"/>
                      <a:pt x="128" y="89"/>
                      <a:pt x="128" y="88"/>
                    </a:cubicBezTo>
                    <a:cubicBezTo>
                      <a:pt x="128" y="88"/>
                      <a:pt x="128" y="88"/>
                      <a:pt x="128" y="88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8" y="86"/>
                      <a:pt x="128" y="86"/>
                      <a:pt x="129" y="86"/>
                    </a:cubicBezTo>
                    <a:cubicBezTo>
                      <a:pt x="127" y="85"/>
                      <a:pt x="127" y="86"/>
                      <a:pt x="125" y="86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6" y="84"/>
                      <a:pt x="127" y="83"/>
                      <a:pt x="128" y="82"/>
                    </a:cubicBezTo>
                    <a:cubicBezTo>
                      <a:pt x="127" y="81"/>
                      <a:pt x="126" y="80"/>
                      <a:pt x="125" y="80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5" y="79"/>
                      <a:pt x="125" y="79"/>
                      <a:pt x="125" y="79"/>
                    </a:cubicBezTo>
                    <a:cubicBezTo>
                      <a:pt x="126" y="79"/>
                      <a:pt x="127" y="79"/>
                      <a:pt x="128" y="79"/>
                    </a:cubicBezTo>
                    <a:cubicBezTo>
                      <a:pt x="127" y="78"/>
                      <a:pt x="127" y="77"/>
                      <a:pt x="126" y="76"/>
                    </a:cubicBezTo>
                    <a:cubicBezTo>
                      <a:pt x="125" y="74"/>
                      <a:pt x="124" y="72"/>
                      <a:pt x="122" y="71"/>
                    </a:cubicBezTo>
                    <a:cubicBezTo>
                      <a:pt x="121" y="71"/>
                      <a:pt x="121" y="71"/>
                      <a:pt x="121" y="71"/>
                    </a:cubicBezTo>
                    <a:cubicBezTo>
                      <a:pt x="122" y="70"/>
                      <a:pt x="122" y="70"/>
                      <a:pt x="122" y="70"/>
                    </a:cubicBezTo>
                    <a:cubicBezTo>
                      <a:pt x="122" y="70"/>
                      <a:pt x="122" y="69"/>
                      <a:pt x="123" y="69"/>
                    </a:cubicBezTo>
                    <a:cubicBezTo>
                      <a:pt x="123" y="68"/>
                      <a:pt x="124" y="67"/>
                      <a:pt x="124" y="66"/>
                    </a:cubicBezTo>
                    <a:cubicBezTo>
                      <a:pt x="124" y="65"/>
                      <a:pt x="124" y="65"/>
                      <a:pt x="124" y="65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126" y="66"/>
                      <a:pt x="126" y="65"/>
                      <a:pt x="127" y="64"/>
                    </a:cubicBezTo>
                    <a:cubicBezTo>
                      <a:pt x="128" y="64"/>
                      <a:pt x="129" y="63"/>
                      <a:pt x="130" y="63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1" y="63"/>
                      <a:pt x="131" y="63"/>
                      <a:pt x="131" y="63"/>
                    </a:cubicBezTo>
                    <a:cubicBezTo>
                      <a:pt x="129" y="63"/>
                      <a:pt x="128" y="63"/>
                      <a:pt x="127" y="62"/>
                    </a:cubicBezTo>
                    <a:cubicBezTo>
                      <a:pt x="126" y="62"/>
                      <a:pt x="126" y="62"/>
                      <a:pt x="125" y="62"/>
                    </a:cubicBezTo>
                    <a:cubicBezTo>
                      <a:pt x="125" y="63"/>
                      <a:pt x="124" y="64"/>
                      <a:pt x="123" y="64"/>
                    </a:cubicBezTo>
                    <a:cubicBezTo>
                      <a:pt x="122" y="63"/>
                      <a:pt x="121" y="63"/>
                      <a:pt x="121" y="62"/>
                    </a:cubicBezTo>
                    <a:cubicBezTo>
                      <a:pt x="120" y="61"/>
                      <a:pt x="120" y="61"/>
                      <a:pt x="119" y="61"/>
                    </a:cubicBezTo>
                    <a:cubicBezTo>
                      <a:pt x="118" y="60"/>
                      <a:pt x="118" y="59"/>
                      <a:pt x="118" y="59"/>
                    </a:cubicBezTo>
                    <a:cubicBezTo>
                      <a:pt x="117" y="58"/>
                      <a:pt x="118" y="57"/>
                      <a:pt x="118" y="56"/>
                    </a:cubicBezTo>
                    <a:cubicBezTo>
                      <a:pt x="119" y="56"/>
                      <a:pt x="119" y="55"/>
                      <a:pt x="120" y="55"/>
                    </a:cubicBezTo>
                    <a:cubicBezTo>
                      <a:pt x="121" y="55"/>
                      <a:pt x="122" y="55"/>
                      <a:pt x="122" y="54"/>
                    </a:cubicBezTo>
                    <a:cubicBezTo>
                      <a:pt x="123" y="53"/>
                      <a:pt x="124" y="53"/>
                      <a:pt x="125" y="52"/>
                    </a:cubicBezTo>
                    <a:cubicBezTo>
                      <a:pt x="125" y="52"/>
                      <a:pt x="126" y="51"/>
                      <a:pt x="126" y="51"/>
                    </a:cubicBezTo>
                    <a:cubicBezTo>
                      <a:pt x="127" y="50"/>
                      <a:pt x="128" y="49"/>
                      <a:pt x="129" y="49"/>
                    </a:cubicBezTo>
                    <a:cubicBezTo>
                      <a:pt x="130" y="49"/>
                      <a:pt x="131" y="51"/>
                      <a:pt x="131" y="51"/>
                    </a:cubicBezTo>
                    <a:cubicBezTo>
                      <a:pt x="131" y="52"/>
                      <a:pt x="130" y="53"/>
                      <a:pt x="129" y="55"/>
                    </a:cubicBezTo>
                    <a:cubicBezTo>
                      <a:pt x="129" y="55"/>
                      <a:pt x="129" y="55"/>
                      <a:pt x="129" y="55"/>
                    </a:cubicBezTo>
                    <a:cubicBezTo>
                      <a:pt x="130" y="55"/>
                      <a:pt x="130" y="56"/>
                      <a:pt x="130" y="56"/>
                    </a:cubicBezTo>
                    <a:cubicBezTo>
                      <a:pt x="130" y="56"/>
                      <a:pt x="131" y="55"/>
                      <a:pt x="131" y="55"/>
                    </a:cubicBezTo>
                    <a:cubicBezTo>
                      <a:pt x="132" y="54"/>
                      <a:pt x="132" y="54"/>
                      <a:pt x="133" y="54"/>
                    </a:cubicBezTo>
                    <a:cubicBezTo>
                      <a:pt x="133" y="53"/>
                      <a:pt x="134" y="53"/>
                      <a:pt x="135" y="53"/>
                    </a:cubicBezTo>
                    <a:cubicBezTo>
                      <a:pt x="135" y="53"/>
                      <a:pt x="135" y="53"/>
                      <a:pt x="136" y="53"/>
                    </a:cubicBezTo>
                    <a:cubicBezTo>
                      <a:pt x="136" y="53"/>
                      <a:pt x="136" y="53"/>
                      <a:pt x="136" y="52"/>
                    </a:cubicBezTo>
                    <a:cubicBezTo>
                      <a:pt x="136" y="52"/>
                      <a:pt x="137" y="51"/>
                      <a:pt x="137" y="51"/>
                    </a:cubicBezTo>
                    <a:cubicBezTo>
                      <a:pt x="138" y="51"/>
                      <a:pt x="138" y="50"/>
                      <a:pt x="139" y="50"/>
                    </a:cubicBezTo>
                    <a:cubicBezTo>
                      <a:pt x="140" y="49"/>
                      <a:pt x="141" y="48"/>
                      <a:pt x="142" y="47"/>
                    </a:cubicBezTo>
                    <a:cubicBezTo>
                      <a:pt x="143" y="47"/>
                      <a:pt x="143" y="47"/>
                      <a:pt x="144" y="47"/>
                    </a:cubicBezTo>
                    <a:cubicBezTo>
                      <a:pt x="145" y="48"/>
                      <a:pt x="145" y="48"/>
                      <a:pt x="146" y="48"/>
                    </a:cubicBezTo>
                    <a:cubicBezTo>
                      <a:pt x="146" y="48"/>
                      <a:pt x="146" y="48"/>
                      <a:pt x="146" y="47"/>
                    </a:cubicBezTo>
                    <a:cubicBezTo>
                      <a:pt x="145" y="46"/>
                      <a:pt x="145" y="46"/>
                      <a:pt x="145" y="46"/>
                    </a:cubicBezTo>
                    <a:cubicBezTo>
                      <a:pt x="146" y="46"/>
                      <a:pt x="146" y="46"/>
                      <a:pt x="146" y="46"/>
                    </a:cubicBezTo>
                    <a:cubicBezTo>
                      <a:pt x="148" y="46"/>
                      <a:pt x="149" y="45"/>
                      <a:pt x="151" y="43"/>
                    </a:cubicBezTo>
                    <a:cubicBezTo>
                      <a:pt x="151" y="42"/>
                      <a:pt x="151" y="42"/>
                      <a:pt x="151" y="42"/>
                    </a:cubicBezTo>
                    <a:cubicBezTo>
                      <a:pt x="152" y="42"/>
                      <a:pt x="152" y="42"/>
                      <a:pt x="152" y="42"/>
                    </a:cubicBezTo>
                    <a:cubicBezTo>
                      <a:pt x="152" y="43"/>
                      <a:pt x="152" y="43"/>
                      <a:pt x="152" y="43"/>
                    </a:cubicBezTo>
                    <a:cubicBezTo>
                      <a:pt x="152" y="42"/>
                      <a:pt x="153" y="42"/>
                      <a:pt x="153" y="41"/>
                    </a:cubicBezTo>
                    <a:cubicBezTo>
                      <a:pt x="154" y="40"/>
                      <a:pt x="154" y="40"/>
                      <a:pt x="154" y="38"/>
                    </a:cubicBezTo>
                    <a:cubicBezTo>
                      <a:pt x="153" y="36"/>
                      <a:pt x="153" y="36"/>
                      <a:pt x="155" y="35"/>
                    </a:cubicBezTo>
                    <a:cubicBezTo>
                      <a:pt x="155" y="35"/>
                      <a:pt x="155" y="34"/>
                      <a:pt x="155" y="34"/>
                    </a:cubicBezTo>
                    <a:cubicBezTo>
                      <a:pt x="156" y="33"/>
                      <a:pt x="157" y="34"/>
                      <a:pt x="158" y="34"/>
                    </a:cubicBezTo>
                    <a:cubicBezTo>
                      <a:pt x="158" y="34"/>
                      <a:pt x="158" y="35"/>
                      <a:pt x="158" y="35"/>
                    </a:cubicBezTo>
                    <a:cubicBezTo>
                      <a:pt x="160" y="34"/>
                      <a:pt x="161" y="31"/>
                      <a:pt x="161" y="29"/>
                    </a:cubicBezTo>
                    <a:cubicBezTo>
                      <a:pt x="161" y="29"/>
                      <a:pt x="161" y="28"/>
                      <a:pt x="161" y="28"/>
                    </a:cubicBezTo>
                    <a:cubicBezTo>
                      <a:pt x="161" y="27"/>
                      <a:pt x="162" y="27"/>
                      <a:pt x="162" y="26"/>
                    </a:cubicBezTo>
                    <a:cubicBezTo>
                      <a:pt x="163" y="26"/>
                      <a:pt x="163" y="25"/>
                      <a:pt x="163" y="25"/>
                    </a:cubicBezTo>
                    <a:cubicBezTo>
                      <a:pt x="163" y="25"/>
                      <a:pt x="163" y="24"/>
                      <a:pt x="163" y="24"/>
                    </a:cubicBezTo>
                    <a:cubicBezTo>
                      <a:pt x="163" y="24"/>
                      <a:pt x="163" y="23"/>
                      <a:pt x="163" y="23"/>
                    </a:cubicBezTo>
                    <a:cubicBezTo>
                      <a:pt x="161" y="24"/>
                      <a:pt x="160" y="24"/>
                      <a:pt x="158" y="25"/>
                    </a:cubicBezTo>
                    <a:cubicBezTo>
                      <a:pt x="157" y="25"/>
                      <a:pt x="157" y="25"/>
                      <a:pt x="157" y="25"/>
                    </a:cubicBezTo>
                    <a:cubicBezTo>
                      <a:pt x="156" y="26"/>
                      <a:pt x="156" y="26"/>
                      <a:pt x="155" y="26"/>
                    </a:cubicBezTo>
                    <a:cubicBezTo>
                      <a:pt x="153" y="26"/>
                      <a:pt x="153" y="24"/>
                      <a:pt x="153" y="23"/>
                    </a:cubicBezTo>
                    <a:cubicBezTo>
                      <a:pt x="153" y="23"/>
                      <a:pt x="153" y="22"/>
                      <a:pt x="153" y="22"/>
                    </a:cubicBezTo>
                    <a:cubicBezTo>
                      <a:pt x="152" y="20"/>
                      <a:pt x="150" y="19"/>
                      <a:pt x="148" y="18"/>
                    </a:cubicBezTo>
                    <a:cubicBezTo>
                      <a:pt x="144" y="18"/>
                      <a:pt x="144" y="17"/>
                      <a:pt x="143" y="14"/>
                    </a:cubicBezTo>
                    <a:cubicBezTo>
                      <a:pt x="143" y="13"/>
                      <a:pt x="143" y="13"/>
                      <a:pt x="143" y="13"/>
                    </a:cubicBezTo>
                    <a:cubicBezTo>
                      <a:pt x="143" y="12"/>
                      <a:pt x="142" y="11"/>
                      <a:pt x="142" y="10"/>
                    </a:cubicBezTo>
                    <a:cubicBezTo>
                      <a:pt x="141" y="9"/>
                      <a:pt x="141" y="8"/>
                      <a:pt x="141" y="6"/>
                    </a:cubicBezTo>
                    <a:cubicBezTo>
                      <a:pt x="140" y="4"/>
                      <a:pt x="139" y="4"/>
                      <a:pt x="138" y="4"/>
                    </a:cubicBezTo>
                    <a:cubicBezTo>
                      <a:pt x="137" y="3"/>
                      <a:pt x="137" y="3"/>
                      <a:pt x="136" y="3"/>
                    </a:cubicBezTo>
                    <a:cubicBezTo>
                      <a:pt x="135" y="3"/>
                      <a:pt x="135" y="3"/>
                      <a:pt x="135" y="2"/>
                    </a:cubicBezTo>
                    <a:cubicBezTo>
                      <a:pt x="134" y="2"/>
                      <a:pt x="134" y="2"/>
                      <a:pt x="134" y="2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7" y="3"/>
                      <a:pt x="126" y="3"/>
                      <a:pt x="125" y="4"/>
                    </a:cubicBezTo>
                    <a:cubicBezTo>
                      <a:pt x="126" y="4"/>
                      <a:pt x="127" y="5"/>
                      <a:pt x="127" y="5"/>
                    </a:cubicBezTo>
                    <a:cubicBezTo>
                      <a:pt x="127" y="7"/>
                      <a:pt x="126" y="8"/>
                      <a:pt x="125" y="9"/>
                    </a:cubicBezTo>
                    <a:cubicBezTo>
                      <a:pt x="125" y="10"/>
                      <a:pt x="124" y="11"/>
                      <a:pt x="124" y="12"/>
                    </a:cubicBezTo>
                    <a:cubicBezTo>
                      <a:pt x="124" y="13"/>
                      <a:pt x="123" y="13"/>
                      <a:pt x="123" y="14"/>
                    </a:cubicBezTo>
                    <a:cubicBezTo>
                      <a:pt x="123" y="15"/>
                      <a:pt x="121" y="18"/>
                      <a:pt x="119" y="18"/>
                    </a:cubicBezTo>
                    <a:cubicBezTo>
                      <a:pt x="119" y="18"/>
                      <a:pt x="119" y="18"/>
                      <a:pt x="119" y="18"/>
                    </a:cubicBezTo>
                    <a:cubicBezTo>
                      <a:pt x="118" y="18"/>
                      <a:pt x="117" y="18"/>
                      <a:pt x="116" y="17"/>
                    </a:cubicBezTo>
                    <a:cubicBezTo>
                      <a:pt x="116" y="17"/>
                      <a:pt x="115" y="17"/>
                      <a:pt x="115" y="17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3" y="19"/>
                      <a:pt x="113" y="20"/>
                      <a:pt x="113" y="22"/>
                    </a:cubicBezTo>
                    <a:cubicBezTo>
                      <a:pt x="113" y="24"/>
                      <a:pt x="113" y="24"/>
                      <a:pt x="115" y="25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7" y="25"/>
                      <a:pt x="117" y="24"/>
                      <a:pt x="118" y="24"/>
                    </a:cubicBezTo>
                    <a:cubicBezTo>
                      <a:pt x="118" y="23"/>
                      <a:pt x="119" y="23"/>
                      <a:pt x="119" y="23"/>
                    </a:cubicBezTo>
                    <a:cubicBezTo>
                      <a:pt x="120" y="23"/>
                      <a:pt x="120" y="23"/>
                      <a:pt x="121" y="24"/>
                    </a:cubicBezTo>
                    <a:cubicBezTo>
                      <a:pt x="122" y="25"/>
                      <a:pt x="122" y="26"/>
                      <a:pt x="122" y="26"/>
                    </a:cubicBezTo>
                    <a:cubicBezTo>
                      <a:pt x="123" y="27"/>
                      <a:pt x="123" y="28"/>
                      <a:pt x="123" y="28"/>
                    </a:cubicBezTo>
                    <a:cubicBezTo>
                      <a:pt x="125" y="29"/>
                      <a:pt x="125" y="29"/>
                      <a:pt x="125" y="29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3" y="29"/>
                      <a:pt x="123" y="29"/>
                      <a:pt x="122" y="29"/>
                    </a:cubicBezTo>
                    <a:cubicBezTo>
                      <a:pt x="121" y="29"/>
                      <a:pt x="121" y="29"/>
                      <a:pt x="121" y="29"/>
                    </a:cubicBezTo>
                    <a:cubicBezTo>
                      <a:pt x="121" y="29"/>
                      <a:pt x="120" y="29"/>
                      <a:pt x="120" y="29"/>
                    </a:cubicBezTo>
                    <a:cubicBezTo>
                      <a:pt x="117" y="29"/>
                      <a:pt x="116" y="30"/>
                      <a:pt x="116" y="30"/>
                    </a:cubicBezTo>
                    <a:cubicBezTo>
                      <a:pt x="116" y="30"/>
                      <a:pt x="116" y="31"/>
                      <a:pt x="115" y="31"/>
                    </a:cubicBezTo>
                    <a:cubicBezTo>
                      <a:pt x="115" y="32"/>
                      <a:pt x="114" y="33"/>
                      <a:pt x="113" y="33"/>
                    </a:cubicBezTo>
                    <a:cubicBezTo>
                      <a:pt x="113" y="33"/>
                      <a:pt x="112" y="34"/>
                      <a:pt x="112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4"/>
                      <a:pt x="110" y="34"/>
                      <a:pt x="110" y="35"/>
                    </a:cubicBezTo>
                    <a:cubicBezTo>
                      <a:pt x="109" y="36"/>
                      <a:pt x="108" y="37"/>
                      <a:pt x="107" y="37"/>
                    </a:cubicBezTo>
                    <a:cubicBezTo>
                      <a:pt x="107" y="37"/>
                      <a:pt x="107" y="37"/>
                      <a:pt x="107" y="37"/>
                    </a:cubicBezTo>
                    <a:cubicBezTo>
                      <a:pt x="106" y="37"/>
                      <a:pt x="106" y="36"/>
                      <a:pt x="105" y="36"/>
                    </a:cubicBezTo>
                    <a:cubicBezTo>
                      <a:pt x="105" y="36"/>
                      <a:pt x="104" y="35"/>
                      <a:pt x="104" y="35"/>
                    </a:cubicBezTo>
                    <a:cubicBezTo>
                      <a:pt x="104" y="36"/>
                      <a:pt x="103" y="36"/>
                      <a:pt x="103" y="36"/>
                    </a:cubicBezTo>
                    <a:cubicBezTo>
                      <a:pt x="103" y="37"/>
                      <a:pt x="103" y="38"/>
                      <a:pt x="103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40"/>
                      <a:pt x="104" y="40"/>
                      <a:pt x="104" y="40"/>
                    </a:cubicBezTo>
                    <a:cubicBezTo>
                      <a:pt x="103" y="41"/>
                      <a:pt x="99" y="44"/>
                      <a:pt x="98" y="45"/>
                    </a:cubicBezTo>
                    <a:cubicBezTo>
                      <a:pt x="97" y="45"/>
                      <a:pt x="96" y="45"/>
                      <a:pt x="95" y="45"/>
                    </a:cubicBezTo>
                    <a:cubicBezTo>
                      <a:pt x="95" y="45"/>
                      <a:pt x="94" y="45"/>
                      <a:pt x="94" y="45"/>
                    </a:cubicBezTo>
                    <a:cubicBezTo>
                      <a:pt x="93" y="45"/>
                      <a:pt x="92" y="45"/>
                      <a:pt x="92" y="45"/>
                    </a:cubicBezTo>
                    <a:cubicBezTo>
                      <a:pt x="90" y="46"/>
                      <a:pt x="89" y="46"/>
                      <a:pt x="87" y="47"/>
                    </a:cubicBezTo>
                    <a:cubicBezTo>
                      <a:pt x="86" y="47"/>
                      <a:pt x="85" y="48"/>
                      <a:pt x="85" y="48"/>
                    </a:cubicBezTo>
                    <a:cubicBezTo>
                      <a:pt x="83" y="49"/>
                      <a:pt x="81" y="48"/>
                      <a:pt x="79" y="47"/>
                    </a:cubicBezTo>
                    <a:cubicBezTo>
                      <a:pt x="79" y="47"/>
                      <a:pt x="78" y="46"/>
                      <a:pt x="78" y="46"/>
                    </a:cubicBezTo>
                    <a:cubicBezTo>
                      <a:pt x="77" y="46"/>
                      <a:pt x="76" y="45"/>
                      <a:pt x="75" y="45"/>
                    </a:cubicBezTo>
                    <a:cubicBezTo>
                      <a:pt x="74" y="44"/>
                      <a:pt x="74" y="44"/>
                      <a:pt x="73" y="44"/>
                    </a:cubicBezTo>
                    <a:cubicBezTo>
                      <a:pt x="70" y="44"/>
                      <a:pt x="67" y="44"/>
                      <a:pt x="64" y="44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2" y="44"/>
                      <a:pt x="61" y="42"/>
                      <a:pt x="59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8" y="38"/>
                      <a:pt x="56" y="37"/>
                      <a:pt x="55" y="37"/>
                    </a:cubicBezTo>
                    <a:cubicBezTo>
                      <a:pt x="54" y="36"/>
                      <a:pt x="53" y="36"/>
                      <a:pt x="53" y="36"/>
                    </a:cubicBezTo>
                    <a:cubicBezTo>
                      <a:pt x="52" y="36"/>
                      <a:pt x="51" y="35"/>
                      <a:pt x="50" y="35"/>
                    </a:cubicBezTo>
                    <a:cubicBezTo>
                      <a:pt x="49" y="35"/>
                      <a:pt x="48" y="35"/>
                      <a:pt x="47" y="35"/>
                    </a:cubicBezTo>
                    <a:cubicBezTo>
                      <a:pt x="46" y="34"/>
                      <a:pt x="46" y="34"/>
                      <a:pt x="46" y="32"/>
                    </a:cubicBezTo>
                    <a:cubicBezTo>
                      <a:pt x="46" y="31"/>
                      <a:pt x="46" y="29"/>
                      <a:pt x="46" y="29"/>
                    </a:cubicBezTo>
                    <a:cubicBezTo>
                      <a:pt x="46" y="29"/>
                      <a:pt x="46" y="28"/>
                      <a:pt x="46" y="28"/>
                    </a:cubicBezTo>
                    <a:cubicBezTo>
                      <a:pt x="45" y="26"/>
                      <a:pt x="45" y="25"/>
                      <a:pt x="42" y="25"/>
                    </a:cubicBezTo>
                    <a:cubicBezTo>
                      <a:pt x="41" y="24"/>
                      <a:pt x="39" y="23"/>
                      <a:pt x="38" y="21"/>
                    </a:cubicBezTo>
                    <a:cubicBezTo>
                      <a:pt x="38" y="21"/>
                      <a:pt x="38" y="21"/>
                      <a:pt x="37" y="21"/>
                    </a:cubicBezTo>
                    <a:cubicBezTo>
                      <a:pt x="37" y="21"/>
                      <a:pt x="37" y="21"/>
                      <a:pt x="36" y="22"/>
                    </a:cubicBezTo>
                    <a:cubicBezTo>
                      <a:pt x="36" y="23"/>
                      <a:pt x="35" y="23"/>
                      <a:pt x="35" y="23"/>
                    </a:cubicBezTo>
                    <a:cubicBezTo>
                      <a:pt x="34" y="23"/>
                      <a:pt x="34" y="23"/>
                      <a:pt x="34" y="24"/>
                    </a:cubicBezTo>
                    <a:cubicBezTo>
                      <a:pt x="34" y="24"/>
                      <a:pt x="34" y="25"/>
                      <a:pt x="34" y="25"/>
                    </a:cubicBezTo>
                    <a:cubicBezTo>
                      <a:pt x="34" y="26"/>
                      <a:pt x="34" y="28"/>
                      <a:pt x="33" y="28"/>
                    </a:cubicBezTo>
                    <a:cubicBezTo>
                      <a:pt x="32" y="29"/>
                      <a:pt x="31" y="28"/>
                      <a:pt x="30" y="28"/>
                    </a:cubicBezTo>
                    <a:cubicBezTo>
                      <a:pt x="30" y="28"/>
                      <a:pt x="30" y="28"/>
                      <a:pt x="29" y="28"/>
                    </a:cubicBezTo>
                    <a:cubicBezTo>
                      <a:pt x="29" y="28"/>
                      <a:pt x="28" y="28"/>
                      <a:pt x="28" y="28"/>
                    </a:cubicBezTo>
                    <a:cubicBezTo>
                      <a:pt x="28" y="28"/>
                      <a:pt x="27" y="27"/>
                      <a:pt x="27" y="27"/>
                    </a:cubicBezTo>
                    <a:cubicBezTo>
                      <a:pt x="27" y="27"/>
                      <a:pt x="27" y="27"/>
                      <a:pt x="26" y="29"/>
                    </a:cubicBezTo>
                    <a:cubicBezTo>
                      <a:pt x="26" y="29"/>
                      <a:pt x="26" y="29"/>
                      <a:pt x="26" y="30"/>
                    </a:cubicBezTo>
                    <a:cubicBezTo>
                      <a:pt x="25" y="30"/>
                      <a:pt x="25" y="31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4"/>
                      <a:pt x="25" y="35"/>
                      <a:pt x="23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1" y="38"/>
                      <a:pt x="21" y="41"/>
                      <a:pt x="20" y="44"/>
                    </a:cubicBezTo>
                    <a:cubicBezTo>
                      <a:pt x="19" y="46"/>
                      <a:pt x="18" y="47"/>
                      <a:pt x="17" y="48"/>
                    </a:cubicBezTo>
                    <a:cubicBezTo>
                      <a:pt x="16" y="48"/>
                      <a:pt x="15" y="49"/>
                      <a:pt x="14" y="49"/>
                    </a:cubicBezTo>
                    <a:cubicBezTo>
                      <a:pt x="14" y="50"/>
                      <a:pt x="13" y="50"/>
                      <a:pt x="12" y="50"/>
                    </a:cubicBezTo>
                    <a:cubicBezTo>
                      <a:pt x="11" y="50"/>
                      <a:pt x="11" y="50"/>
                      <a:pt x="10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9" y="52"/>
                      <a:pt x="9" y="53"/>
                      <a:pt x="7" y="52"/>
                    </a:cubicBezTo>
                    <a:cubicBezTo>
                      <a:pt x="7" y="52"/>
                      <a:pt x="7" y="52"/>
                      <a:pt x="6" y="52"/>
                    </a:cubicBezTo>
                    <a:cubicBezTo>
                      <a:pt x="5" y="52"/>
                      <a:pt x="4" y="53"/>
                      <a:pt x="3" y="53"/>
                    </a:cubicBezTo>
                    <a:cubicBezTo>
                      <a:pt x="3" y="54"/>
                      <a:pt x="3" y="54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2" y="56"/>
                      <a:pt x="2" y="57"/>
                      <a:pt x="2" y="57"/>
                    </a:cubicBezTo>
                    <a:cubicBezTo>
                      <a:pt x="3" y="57"/>
                      <a:pt x="3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5" y="58"/>
                      <a:pt x="5" y="60"/>
                      <a:pt x="6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6" y="63"/>
                      <a:pt x="7" y="64"/>
                      <a:pt x="8" y="64"/>
                    </a:cubicBezTo>
                    <a:cubicBezTo>
                      <a:pt x="8" y="65"/>
                      <a:pt x="8" y="65"/>
                      <a:pt x="8" y="66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9" y="66"/>
                      <a:pt x="10" y="66"/>
                      <a:pt x="10" y="67"/>
                    </a:cubicBezTo>
                    <a:cubicBezTo>
                      <a:pt x="10" y="67"/>
                      <a:pt x="11" y="67"/>
                      <a:pt x="11" y="67"/>
                    </a:cubicBezTo>
                    <a:cubicBezTo>
                      <a:pt x="12" y="67"/>
                      <a:pt x="13" y="67"/>
                      <a:pt x="14" y="67"/>
                    </a:cubicBezTo>
                    <a:cubicBezTo>
                      <a:pt x="15" y="66"/>
                      <a:pt x="16" y="66"/>
                      <a:pt x="17" y="66"/>
                    </a:cubicBezTo>
                    <a:cubicBezTo>
                      <a:pt x="17" y="66"/>
                      <a:pt x="18" y="66"/>
                      <a:pt x="19" y="68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9" y="70"/>
                      <a:pt x="18" y="73"/>
                      <a:pt x="16" y="74"/>
                    </a:cubicBezTo>
                    <a:cubicBezTo>
                      <a:pt x="16" y="74"/>
                      <a:pt x="16" y="74"/>
                      <a:pt x="17" y="74"/>
                    </a:cubicBezTo>
                    <a:cubicBezTo>
                      <a:pt x="17" y="75"/>
                      <a:pt x="18" y="76"/>
                      <a:pt x="17" y="78"/>
                    </a:cubicBezTo>
                    <a:cubicBezTo>
                      <a:pt x="17" y="78"/>
                      <a:pt x="17" y="79"/>
                      <a:pt x="16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5" y="80"/>
                      <a:pt x="16" y="81"/>
                      <a:pt x="16" y="82"/>
                    </a:cubicBezTo>
                    <a:cubicBezTo>
                      <a:pt x="19" y="83"/>
                      <a:pt x="20" y="83"/>
                      <a:pt x="20" y="83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5" y="85"/>
                      <a:pt x="27" y="86"/>
                    </a:cubicBezTo>
                    <a:cubicBezTo>
                      <a:pt x="27" y="86"/>
                      <a:pt x="28" y="87"/>
                      <a:pt x="28" y="87"/>
                    </a:cubicBezTo>
                    <a:cubicBezTo>
                      <a:pt x="28" y="87"/>
                      <a:pt x="28" y="88"/>
                      <a:pt x="28" y="88"/>
                    </a:cubicBezTo>
                    <a:cubicBezTo>
                      <a:pt x="28" y="88"/>
                      <a:pt x="28" y="88"/>
                      <a:pt x="29" y="87"/>
                    </a:cubicBezTo>
                    <a:cubicBezTo>
                      <a:pt x="31" y="86"/>
                      <a:pt x="31" y="86"/>
                      <a:pt x="31" y="86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9"/>
                      <a:pt x="30" y="89"/>
                      <a:pt x="32" y="90"/>
                    </a:cubicBezTo>
                    <a:cubicBezTo>
                      <a:pt x="33" y="90"/>
                      <a:pt x="34" y="90"/>
                      <a:pt x="34" y="91"/>
                    </a:cubicBezTo>
                    <a:cubicBezTo>
                      <a:pt x="34" y="91"/>
                      <a:pt x="35" y="92"/>
                      <a:pt x="36" y="92"/>
                    </a:cubicBezTo>
                    <a:cubicBezTo>
                      <a:pt x="38" y="92"/>
                      <a:pt x="40" y="91"/>
                      <a:pt x="41" y="91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42" y="92"/>
                      <a:pt x="43" y="91"/>
                      <a:pt x="44" y="91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5" y="90"/>
                      <a:pt x="45" y="90"/>
                    </a:cubicBezTo>
                    <a:cubicBezTo>
                      <a:pt x="46" y="90"/>
                      <a:pt x="47" y="90"/>
                      <a:pt x="48" y="91"/>
                    </a:cubicBezTo>
                    <a:cubicBezTo>
                      <a:pt x="48" y="91"/>
                      <a:pt x="49" y="91"/>
                      <a:pt x="49" y="91"/>
                    </a:cubicBezTo>
                    <a:cubicBezTo>
                      <a:pt x="52" y="91"/>
                      <a:pt x="53" y="90"/>
                      <a:pt x="55" y="88"/>
                    </a:cubicBezTo>
                    <a:cubicBezTo>
                      <a:pt x="56" y="87"/>
                      <a:pt x="57" y="87"/>
                      <a:pt x="58" y="87"/>
                    </a:cubicBezTo>
                    <a:cubicBezTo>
                      <a:pt x="59" y="87"/>
                      <a:pt x="60" y="87"/>
                      <a:pt x="60" y="87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1" y="87"/>
                      <a:pt x="61" y="87"/>
                      <a:pt x="61" y="87"/>
                    </a:cubicBezTo>
                    <a:cubicBezTo>
                      <a:pt x="62" y="88"/>
                      <a:pt x="62" y="89"/>
                      <a:pt x="62" y="89"/>
                    </a:cubicBezTo>
                    <a:cubicBezTo>
                      <a:pt x="62" y="90"/>
                      <a:pt x="63" y="90"/>
                      <a:pt x="63" y="90"/>
                    </a:cubicBezTo>
                    <a:cubicBezTo>
                      <a:pt x="63" y="90"/>
                      <a:pt x="64" y="90"/>
                      <a:pt x="64" y="90"/>
                    </a:cubicBezTo>
                    <a:cubicBezTo>
                      <a:pt x="65" y="91"/>
                      <a:pt x="67" y="92"/>
                      <a:pt x="68" y="92"/>
                    </a:cubicBezTo>
                    <a:cubicBezTo>
                      <a:pt x="68" y="92"/>
                      <a:pt x="68" y="93"/>
                      <a:pt x="68" y="93"/>
                    </a:cubicBezTo>
                    <a:cubicBezTo>
                      <a:pt x="69" y="94"/>
                      <a:pt x="68" y="97"/>
                      <a:pt x="66" y="102"/>
                    </a:cubicBezTo>
                    <a:cubicBezTo>
                      <a:pt x="66" y="102"/>
                      <a:pt x="66" y="102"/>
                      <a:pt x="66" y="103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68" y="102"/>
                      <a:pt x="69" y="102"/>
                      <a:pt x="69" y="104"/>
                    </a:cubicBezTo>
                    <a:cubicBezTo>
                      <a:pt x="69" y="105"/>
                      <a:pt x="70" y="105"/>
                      <a:pt x="70" y="105"/>
                    </a:cubicBezTo>
                    <a:cubicBezTo>
                      <a:pt x="70" y="106"/>
                      <a:pt x="71" y="106"/>
                      <a:pt x="70" y="107"/>
                    </a:cubicBezTo>
                    <a:cubicBezTo>
                      <a:pt x="70" y="108"/>
                      <a:pt x="72" y="109"/>
                      <a:pt x="72" y="110"/>
                    </a:cubicBezTo>
                    <a:cubicBezTo>
                      <a:pt x="73" y="110"/>
                      <a:pt x="73" y="110"/>
                      <a:pt x="73" y="109"/>
                    </a:cubicBezTo>
                    <a:cubicBezTo>
                      <a:pt x="73" y="109"/>
                      <a:pt x="74" y="109"/>
                      <a:pt x="74" y="109"/>
                    </a:cubicBezTo>
                    <a:cubicBezTo>
                      <a:pt x="75" y="109"/>
                      <a:pt x="75" y="109"/>
                      <a:pt x="75" y="110"/>
                    </a:cubicBezTo>
                    <a:cubicBezTo>
                      <a:pt x="75" y="110"/>
                      <a:pt x="75" y="109"/>
                      <a:pt x="75" y="109"/>
                    </a:cubicBezTo>
                    <a:cubicBezTo>
                      <a:pt x="75" y="109"/>
                      <a:pt x="75" y="109"/>
                      <a:pt x="75" y="108"/>
                    </a:cubicBezTo>
                    <a:cubicBezTo>
                      <a:pt x="75" y="108"/>
                      <a:pt x="75" y="108"/>
                      <a:pt x="75" y="107"/>
                    </a:cubicBezTo>
                    <a:cubicBezTo>
                      <a:pt x="75" y="107"/>
                      <a:pt x="76" y="107"/>
                      <a:pt x="76" y="107"/>
                    </a:cubicBezTo>
                    <a:cubicBezTo>
                      <a:pt x="76" y="107"/>
                      <a:pt x="77" y="107"/>
                      <a:pt x="77" y="107"/>
                    </a:cubicBezTo>
                    <a:cubicBezTo>
                      <a:pt x="77" y="107"/>
                      <a:pt x="77" y="107"/>
                      <a:pt x="77" y="107"/>
                    </a:cubicBezTo>
                    <a:cubicBezTo>
                      <a:pt x="77" y="106"/>
                      <a:pt x="78" y="106"/>
                      <a:pt x="78" y="106"/>
                    </a:cubicBezTo>
                    <a:cubicBezTo>
                      <a:pt x="78" y="106"/>
                      <a:pt x="78" y="106"/>
                      <a:pt x="79" y="106"/>
                    </a:cubicBezTo>
                    <a:cubicBezTo>
                      <a:pt x="79" y="106"/>
                      <a:pt x="79" y="107"/>
                      <a:pt x="79" y="107"/>
                    </a:cubicBezTo>
                    <a:cubicBezTo>
                      <a:pt x="79" y="107"/>
                      <a:pt x="79" y="107"/>
                      <a:pt x="79" y="107"/>
                    </a:cubicBezTo>
                    <a:cubicBezTo>
                      <a:pt x="79" y="107"/>
                      <a:pt x="80" y="107"/>
                      <a:pt x="80" y="107"/>
                    </a:cubicBezTo>
                    <a:cubicBezTo>
                      <a:pt x="80" y="106"/>
                      <a:pt x="81" y="106"/>
                      <a:pt x="81" y="106"/>
                    </a:cubicBezTo>
                    <a:cubicBezTo>
                      <a:pt x="81" y="106"/>
                      <a:pt x="82" y="107"/>
                      <a:pt x="82" y="106"/>
                    </a:cubicBezTo>
                    <a:cubicBezTo>
                      <a:pt x="83" y="106"/>
                      <a:pt x="85" y="105"/>
                      <a:pt x="86" y="105"/>
                    </a:cubicBezTo>
                    <a:cubicBezTo>
                      <a:pt x="88" y="105"/>
                      <a:pt x="89" y="106"/>
                      <a:pt x="89" y="107"/>
                    </a:cubicBezTo>
                    <a:cubicBezTo>
                      <a:pt x="90" y="108"/>
                      <a:pt x="91" y="110"/>
                      <a:pt x="92" y="110"/>
                    </a:cubicBezTo>
                    <a:cubicBezTo>
                      <a:pt x="92" y="110"/>
                      <a:pt x="92" y="110"/>
                      <a:pt x="93" y="110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4" y="109"/>
                      <a:pt x="94" y="109"/>
                      <a:pt x="94" y="109"/>
                    </a:cubicBezTo>
                    <a:cubicBezTo>
                      <a:pt x="94" y="109"/>
                      <a:pt x="95" y="109"/>
                      <a:pt x="95" y="110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6" y="110"/>
                      <a:pt x="96" y="110"/>
                      <a:pt x="97" y="110"/>
                    </a:cubicBezTo>
                    <a:lnTo>
                      <a:pt x="98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7" name="Freeform 603"/>
              <p:cNvSpPr/>
              <p:nvPr/>
            </p:nvSpPr>
            <p:spPr bwMode="auto">
              <a:xfrm>
                <a:off x="4443" y="2235"/>
                <a:ext cx="26" cy="12"/>
              </a:xfrm>
              <a:custGeom>
                <a:avLst/>
                <a:gdLst>
                  <a:gd name="T0" fmla="*/ 8 w 11"/>
                  <a:gd name="T1" fmla="*/ 0 h 5"/>
                  <a:gd name="T2" fmla="*/ 5 w 11"/>
                  <a:gd name="T3" fmla="*/ 4 h 5"/>
                  <a:gd name="T4" fmla="*/ 8 w 1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cubicBezTo>
                      <a:pt x="11" y="0"/>
                      <a:pt x="7" y="5"/>
                      <a:pt x="5" y="4"/>
                    </a:cubicBezTo>
                    <a:cubicBezTo>
                      <a:pt x="0" y="3"/>
                      <a:pt x="6" y="0"/>
                      <a:pt x="8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8" name="Freeform 604"/>
              <p:cNvSpPr>
                <a:spLocks noEditPoints="1"/>
              </p:cNvSpPr>
              <p:nvPr/>
            </p:nvSpPr>
            <p:spPr bwMode="auto">
              <a:xfrm>
                <a:off x="4450" y="2233"/>
                <a:ext cx="17" cy="14"/>
              </a:xfrm>
              <a:custGeom>
                <a:avLst/>
                <a:gdLst>
                  <a:gd name="T0" fmla="*/ 2 w 7"/>
                  <a:gd name="T1" fmla="*/ 6 h 6"/>
                  <a:gd name="T2" fmla="*/ 2 w 7"/>
                  <a:gd name="T3" fmla="*/ 6 h 6"/>
                  <a:gd name="T4" fmla="*/ 0 w 7"/>
                  <a:gd name="T5" fmla="*/ 4 h 6"/>
                  <a:gd name="T6" fmla="*/ 5 w 7"/>
                  <a:gd name="T7" fmla="*/ 0 h 6"/>
                  <a:gd name="T8" fmla="*/ 7 w 7"/>
                  <a:gd name="T9" fmla="*/ 2 h 6"/>
                  <a:gd name="T10" fmla="*/ 2 w 7"/>
                  <a:gd name="T11" fmla="*/ 6 h 6"/>
                  <a:gd name="T12" fmla="*/ 5 w 7"/>
                  <a:gd name="T13" fmla="*/ 1 h 6"/>
                  <a:gd name="T14" fmla="*/ 1 w 7"/>
                  <a:gd name="T15" fmla="*/ 4 h 6"/>
                  <a:gd name="T16" fmla="*/ 2 w 7"/>
                  <a:gd name="T17" fmla="*/ 5 h 6"/>
                  <a:gd name="T18" fmla="*/ 6 w 7"/>
                  <a:gd name="T19" fmla="*/ 2 h 6"/>
                  <a:gd name="T20" fmla="*/ 5 w 7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6" y="0"/>
                      <a:pt x="7" y="1"/>
                      <a:pt x="7" y="2"/>
                    </a:cubicBezTo>
                    <a:cubicBezTo>
                      <a:pt x="7" y="4"/>
                      <a:pt x="5" y="6"/>
                      <a:pt x="2" y="6"/>
                    </a:cubicBezTo>
                    <a:close/>
                    <a:moveTo>
                      <a:pt x="5" y="1"/>
                    </a:moveTo>
                    <a:cubicBezTo>
                      <a:pt x="4" y="1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5"/>
                    </a:cubicBezTo>
                    <a:cubicBezTo>
                      <a:pt x="3" y="5"/>
                      <a:pt x="6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49" name="Freeform 605"/>
              <p:cNvSpPr/>
              <p:nvPr/>
            </p:nvSpPr>
            <p:spPr bwMode="auto">
              <a:xfrm>
                <a:off x="4519" y="2199"/>
                <a:ext cx="19" cy="22"/>
              </a:xfrm>
              <a:custGeom>
                <a:avLst/>
                <a:gdLst>
                  <a:gd name="T0" fmla="*/ 5 w 8"/>
                  <a:gd name="T1" fmla="*/ 0 h 9"/>
                  <a:gd name="T2" fmla="*/ 4 w 8"/>
                  <a:gd name="T3" fmla="*/ 9 h 9"/>
                  <a:gd name="T4" fmla="*/ 5 w 8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5" y="0"/>
                    </a:moveTo>
                    <a:cubicBezTo>
                      <a:pt x="8" y="0"/>
                      <a:pt x="4" y="8"/>
                      <a:pt x="4" y="9"/>
                    </a:cubicBezTo>
                    <a:cubicBezTo>
                      <a:pt x="2" y="7"/>
                      <a:pt x="0" y="1"/>
                      <a:pt x="5" y="0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  <p:sp>
            <p:nvSpPr>
              <p:cNvPr id="350" name="Freeform 606"/>
              <p:cNvSpPr>
                <a:spLocks noEditPoints="1"/>
              </p:cNvSpPr>
              <p:nvPr/>
            </p:nvSpPr>
            <p:spPr bwMode="auto">
              <a:xfrm>
                <a:off x="4521" y="2197"/>
                <a:ext cx="14" cy="28"/>
              </a:xfrm>
              <a:custGeom>
                <a:avLst/>
                <a:gdLst>
                  <a:gd name="T0" fmla="*/ 3 w 6"/>
                  <a:gd name="T1" fmla="*/ 12 h 12"/>
                  <a:gd name="T2" fmla="*/ 2 w 6"/>
                  <a:gd name="T3" fmla="*/ 11 h 12"/>
                  <a:gd name="T4" fmla="*/ 1 w 6"/>
                  <a:gd name="T5" fmla="*/ 3 h 12"/>
                  <a:gd name="T6" fmla="*/ 4 w 6"/>
                  <a:gd name="T7" fmla="*/ 0 h 12"/>
                  <a:gd name="T8" fmla="*/ 4 w 6"/>
                  <a:gd name="T9" fmla="*/ 0 h 12"/>
                  <a:gd name="T10" fmla="*/ 4 w 6"/>
                  <a:gd name="T11" fmla="*/ 0 h 12"/>
                  <a:gd name="T12" fmla="*/ 6 w 6"/>
                  <a:gd name="T13" fmla="*/ 1 h 12"/>
                  <a:gd name="T14" fmla="*/ 4 w 6"/>
                  <a:gd name="T15" fmla="*/ 9 h 12"/>
                  <a:gd name="T16" fmla="*/ 3 w 6"/>
                  <a:gd name="T17" fmla="*/ 11 h 12"/>
                  <a:gd name="T18" fmla="*/ 3 w 6"/>
                  <a:gd name="T19" fmla="*/ 12 h 12"/>
                  <a:gd name="T20" fmla="*/ 4 w 6"/>
                  <a:gd name="T21" fmla="*/ 1 h 12"/>
                  <a:gd name="T22" fmla="*/ 2 w 6"/>
                  <a:gd name="T23" fmla="*/ 3 h 12"/>
                  <a:gd name="T24" fmla="*/ 3 w 6"/>
                  <a:gd name="T25" fmla="*/ 9 h 12"/>
                  <a:gd name="T26" fmla="*/ 3 w 6"/>
                  <a:gd name="T27" fmla="*/ 9 h 12"/>
                  <a:gd name="T28" fmla="*/ 4 w 6"/>
                  <a:gd name="T29" fmla="*/ 2 h 12"/>
                  <a:gd name="T30" fmla="*/ 4 w 6"/>
                  <a:gd name="T3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2">
                    <a:moveTo>
                      <a:pt x="3" y="12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9"/>
                      <a:pt x="0" y="5"/>
                      <a:pt x="1" y="3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3"/>
                      <a:pt x="5" y="6"/>
                      <a:pt x="4" y="9"/>
                    </a:cubicBezTo>
                    <a:cubicBezTo>
                      <a:pt x="4" y="10"/>
                      <a:pt x="3" y="10"/>
                      <a:pt x="3" y="11"/>
                    </a:cubicBezTo>
                    <a:lnTo>
                      <a:pt x="3" y="12"/>
                    </a:lnTo>
                    <a:close/>
                    <a:moveTo>
                      <a:pt x="4" y="1"/>
                    </a:moveTo>
                    <a:cubicBezTo>
                      <a:pt x="3" y="2"/>
                      <a:pt x="2" y="2"/>
                      <a:pt x="2" y="3"/>
                    </a:cubicBezTo>
                    <a:cubicBezTo>
                      <a:pt x="1" y="5"/>
                      <a:pt x="2" y="7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7"/>
                      <a:pt x="5" y="3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500"/>
              </a:p>
            </p:txBody>
          </p:sp>
        </p:grpSp>
        <p:sp>
          <p:nvSpPr>
            <p:cNvPr id="16" name="Freeform 608"/>
            <p:cNvSpPr/>
            <p:nvPr/>
          </p:nvSpPr>
          <p:spPr bwMode="auto">
            <a:xfrm>
              <a:off x="9533745" y="2926334"/>
              <a:ext cx="161876" cy="144837"/>
            </a:xfrm>
            <a:custGeom>
              <a:avLst/>
              <a:gdLst>
                <a:gd name="T0" fmla="*/ 14 w 16"/>
                <a:gd name="T1" fmla="*/ 5 h 14"/>
                <a:gd name="T2" fmla="*/ 15 w 16"/>
                <a:gd name="T3" fmla="*/ 4 h 14"/>
                <a:gd name="T4" fmla="*/ 16 w 16"/>
                <a:gd name="T5" fmla="*/ 7 h 14"/>
                <a:gd name="T6" fmla="*/ 12 w 16"/>
                <a:gd name="T7" fmla="*/ 9 h 14"/>
                <a:gd name="T8" fmla="*/ 9 w 16"/>
                <a:gd name="T9" fmla="*/ 12 h 14"/>
                <a:gd name="T10" fmla="*/ 6 w 16"/>
                <a:gd name="T11" fmla="*/ 10 h 14"/>
                <a:gd name="T12" fmla="*/ 3 w 16"/>
                <a:gd name="T13" fmla="*/ 11 h 14"/>
                <a:gd name="T14" fmla="*/ 4 w 16"/>
                <a:gd name="T15" fmla="*/ 13 h 14"/>
                <a:gd name="T16" fmla="*/ 1 w 16"/>
                <a:gd name="T17" fmla="*/ 14 h 14"/>
                <a:gd name="T18" fmla="*/ 0 w 16"/>
                <a:gd name="T19" fmla="*/ 11 h 14"/>
                <a:gd name="T20" fmla="*/ 2 w 16"/>
                <a:gd name="T21" fmla="*/ 8 h 14"/>
                <a:gd name="T22" fmla="*/ 6 w 16"/>
                <a:gd name="T23" fmla="*/ 0 h 14"/>
                <a:gd name="T24" fmla="*/ 14 w 16"/>
                <a:gd name="T2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4">
                  <a:moveTo>
                    <a:pt x="14" y="5"/>
                  </a:moveTo>
                  <a:cubicBezTo>
                    <a:pt x="14" y="5"/>
                    <a:pt x="15" y="4"/>
                    <a:pt x="15" y="4"/>
                  </a:cubicBezTo>
                  <a:cubicBezTo>
                    <a:pt x="14" y="5"/>
                    <a:pt x="14" y="8"/>
                    <a:pt x="16" y="7"/>
                  </a:cubicBezTo>
                  <a:cubicBezTo>
                    <a:pt x="15" y="8"/>
                    <a:pt x="13" y="9"/>
                    <a:pt x="12" y="9"/>
                  </a:cubicBezTo>
                  <a:cubicBezTo>
                    <a:pt x="10" y="10"/>
                    <a:pt x="10" y="11"/>
                    <a:pt x="9" y="12"/>
                  </a:cubicBezTo>
                  <a:cubicBezTo>
                    <a:pt x="8" y="12"/>
                    <a:pt x="7" y="11"/>
                    <a:pt x="6" y="10"/>
                  </a:cubicBezTo>
                  <a:cubicBezTo>
                    <a:pt x="5" y="10"/>
                    <a:pt x="4" y="11"/>
                    <a:pt x="3" y="11"/>
                  </a:cubicBezTo>
                  <a:cubicBezTo>
                    <a:pt x="1" y="10"/>
                    <a:pt x="2" y="12"/>
                    <a:pt x="4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9"/>
                    <a:pt x="2" y="9"/>
                    <a:pt x="2" y="8"/>
                  </a:cubicBezTo>
                  <a:cubicBezTo>
                    <a:pt x="7" y="10"/>
                    <a:pt x="4" y="1"/>
                    <a:pt x="6" y="0"/>
                  </a:cubicBezTo>
                  <a:cubicBezTo>
                    <a:pt x="7" y="1"/>
                    <a:pt x="11" y="7"/>
                    <a:pt x="14" y="5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7" name="Freeform 609"/>
            <p:cNvSpPr>
              <a:spLocks noEditPoints="1"/>
            </p:cNvSpPr>
            <p:nvPr/>
          </p:nvSpPr>
          <p:spPr bwMode="auto">
            <a:xfrm>
              <a:off x="9533745" y="2909293"/>
              <a:ext cx="191697" cy="170396"/>
            </a:xfrm>
            <a:custGeom>
              <a:avLst/>
              <a:gdLst>
                <a:gd name="T0" fmla="*/ 0 w 19"/>
                <a:gd name="T1" fmla="*/ 17 h 17"/>
                <a:gd name="T2" fmla="*/ 0 w 19"/>
                <a:gd name="T3" fmla="*/ 16 h 17"/>
                <a:gd name="T4" fmla="*/ 0 w 19"/>
                <a:gd name="T5" fmla="*/ 14 h 17"/>
                <a:gd name="T6" fmla="*/ 0 w 19"/>
                <a:gd name="T7" fmla="*/ 13 h 17"/>
                <a:gd name="T8" fmla="*/ 1 w 19"/>
                <a:gd name="T9" fmla="*/ 11 h 17"/>
                <a:gd name="T10" fmla="*/ 1 w 19"/>
                <a:gd name="T11" fmla="*/ 10 h 17"/>
                <a:gd name="T12" fmla="*/ 1 w 19"/>
                <a:gd name="T13" fmla="*/ 8 h 17"/>
                <a:gd name="T14" fmla="*/ 2 w 19"/>
                <a:gd name="T15" fmla="*/ 9 h 17"/>
                <a:gd name="T16" fmla="*/ 3 w 19"/>
                <a:gd name="T17" fmla="*/ 9 h 17"/>
                <a:gd name="T18" fmla="*/ 4 w 19"/>
                <a:gd name="T19" fmla="*/ 5 h 17"/>
                <a:gd name="T20" fmla="*/ 5 w 19"/>
                <a:gd name="T21" fmla="*/ 1 h 17"/>
                <a:gd name="T22" fmla="*/ 6 w 19"/>
                <a:gd name="T23" fmla="*/ 0 h 17"/>
                <a:gd name="T24" fmla="*/ 6 w 19"/>
                <a:gd name="T25" fmla="*/ 1 h 17"/>
                <a:gd name="T26" fmla="*/ 7 w 19"/>
                <a:gd name="T27" fmla="*/ 2 h 17"/>
                <a:gd name="T28" fmla="*/ 13 w 19"/>
                <a:gd name="T29" fmla="*/ 6 h 17"/>
                <a:gd name="T30" fmla="*/ 13 w 19"/>
                <a:gd name="T31" fmla="*/ 6 h 17"/>
                <a:gd name="T32" fmla="*/ 14 w 19"/>
                <a:gd name="T33" fmla="*/ 6 h 17"/>
                <a:gd name="T34" fmla="*/ 18 w 19"/>
                <a:gd name="T35" fmla="*/ 4 h 17"/>
                <a:gd name="T36" fmla="*/ 16 w 19"/>
                <a:gd name="T37" fmla="*/ 6 h 17"/>
                <a:gd name="T38" fmla="*/ 15 w 19"/>
                <a:gd name="T39" fmla="*/ 8 h 17"/>
                <a:gd name="T40" fmla="*/ 16 w 19"/>
                <a:gd name="T41" fmla="*/ 8 h 17"/>
                <a:gd name="T42" fmla="*/ 19 w 19"/>
                <a:gd name="T43" fmla="*/ 7 h 17"/>
                <a:gd name="T44" fmla="*/ 17 w 19"/>
                <a:gd name="T45" fmla="*/ 10 h 17"/>
                <a:gd name="T46" fmla="*/ 13 w 19"/>
                <a:gd name="T47" fmla="*/ 11 h 17"/>
                <a:gd name="T48" fmla="*/ 12 w 19"/>
                <a:gd name="T49" fmla="*/ 12 h 17"/>
                <a:gd name="T50" fmla="*/ 10 w 19"/>
                <a:gd name="T51" fmla="*/ 14 h 17"/>
                <a:gd name="T52" fmla="*/ 10 w 19"/>
                <a:gd name="T53" fmla="*/ 15 h 17"/>
                <a:gd name="T54" fmla="*/ 9 w 19"/>
                <a:gd name="T55" fmla="*/ 15 h 17"/>
                <a:gd name="T56" fmla="*/ 6 w 19"/>
                <a:gd name="T57" fmla="*/ 13 h 17"/>
                <a:gd name="T58" fmla="*/ 5 w 19"/>
                <a:gd name="T59" fmla="*/ 13 h 17"/>
                <a:gd name="T60" fmla="*/ 3 w 19"/>
                <a:gd name="T61" fmla="*/ 13 h 17"/>
                <a:gd name="T62" fmla="*/ 3 w 19"/>
                <a:gd name="T63" fmla="*/ 13 h 17"/>
                <a:gd name="T64" fmla="*/ 4 w 19"/>
                <a:gd name="T65" fmla="*/ 14 h 17"/>
                <a:gd name="T66" fmla="*/ 5 w 19"/>
                <a:gd name="T67" fmla="*/ 15 h 17"/>
                <a:gd name="T68" fmla="*/ 4 w 19"/>
                <a:gd name="T69" fmla="*/ 15 h 17"/>
                <a:gd name="T70" fmla="*/ 1 w 19"/>
                <a:gd name="T71" fmla="*/ 17 h 17"/>
                <a:gd name="T72" fmla="*/ 0 w 19"/>
                <a:gd name="T73" fmla="*/ 17 h 17"/>
                <a:gd name="T74" fmla="*/ 3 w 19"/>
                <a:gd name="T75" fmla="*/ 11 h 17"/>
                <a:gd name="T76" fmla="*/ 2 w 19"/>
                <a:gd name="T77" fmla="*/ 12 h 17"/>
                <a:gd name="T78" fmla="*/ 1 w 19"/>
                <a:gd name="T79" fmla="*/ 13 h 17"/>
                <a:gd name="T80" fmla="*/ 1 w 19"/>
                <a:gd name="T81" fmla="*/ 14 h 17"/>
                <a:gd name="T82" fmla="*/ 2 w 19"/>
                <a:gd name="T83" fmla="*/ 15 h 17"/>
                <a:gd name="T84" fmla="*/ 2 w 19"/>
                <a:gd name="T85" fmla="*/ 15 h 17"/>
                <a:gd name="T86" fmla="*/ 1 w 19"/>
                <a:gd name="T87" fmla="*/ 13 h 17"/>
                <a:gd name="T88" fmla="*/ 4 w 19"/>
                <a:gd name="T89" fmla="*/ 12 h 17"/>
                <a:gd name="T90" fmla="*/ 4 w 19"/>
                <a:gd name="T91" fmla="*/ 12 h 17"/>
                <a:gd name="T92" fmla="*/ 6 w 19"/>
                <a:gd name="T93" fmla="*/ 12 h 17"/>
                <a:gd name="T94" fmla="*/ 9 w 19"/>
                <a:gd name="T95" fmla="*/ 13 h 17"/>
                <a:gd name="T96" fmla="*/ 9 w 19"/>
                <a:gd name="T97" fmla="*/ 13 h 17"/>
                <a:gd name="T98" fmla="*/ 12 w 19"/>
                <a:gd name="T99" fmla="*/ 10 h 17"/>
                <a:gd name="T100" fmla="*/ 13 w 19"/>
                <a:gd name="T101" fmla="*/ 10 h 17"/>
                <a:gd name="T102" fmla="*/ 14 w 19"/>
                <a:gd name="T103" fmla="*/ 9 h 17"/>
                <a:gd name="T104" fmla="*/ 14 w 19"/>
                <a:gd name="T105" fmla="*/ 9 h 17"/>
                <a:gd name="T106" fmla="*/ 14 w 19"/>
                <a:gd name="T107" fmla="*/ 8 h 17"/>
                <a:gd name="T108" fmla="*/ 13 w 19"/>
                <a:gd name="T109" fmla="*/ 8 h 17"/>
                <a:gd name="T110" fmla="*/ 13 w 19"/>
                <a:gd name="T111" fmla="*/ 8 h 17"/>
                <a:gd name="T112" fmla="*/ 6 w 19"/>
                <a:gd name="T113" fmla="*/ 3 h 17"/>
                <a:gd name="T114" fmla="*/ 6 w 19"/>
                <a:gd name="T115" fmla="*/ 3 h 17"/>
                <a:gd name="T116" fmla="*/ 6 w 19"/>
                <a:gd name="T117" fmla="*/ 5 h 17"/>
                <a:gd name="T118" fmla="*/ 3 w 19"/>
                <a:gd name="T119" fmla="*/ 11 h 17"/>
                <a:gd name="T120" fmla="*/ 3 w 19"/>
                <a:gd name="T121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7"/>
                    <a:pt x="4" y="5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9" y="4"/>
                    <a:pt x="11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4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9"/>
                    <a:pt x="16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4" y="11"/>
                    <a:pt x="13" y="11"/>
                  </a:cubicBezTo>
                  <a:cubicBezTo>
                    <a:pt x="13" y="11"/>
                    <a:pt x="12" y="12"/>
                    <a:pt x="12" y="12"/>
                  </a:cubicBezTo>
                  <a:cubicBezTo>
                    <a:pt x="11" y="12"/>
                    <a:pt x="11" y="13"/>
                    <a:pt x="10" y="14"/>
                  </a:cubicBezTo>
                  <a:cubicBezTo>
                    <a:pt x="10" y="14"/>
                    <a:pt x="10" y="14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2" y="16"/>
                    <a:pt x="1" y="17"/>
                  </a:cubicBezTo>
                  <a:lnTo>
                    <a:pt x="0" y="17"/>
                  </a:lnTo>
                  <a:close/>
                  <a:moveTo>
                    <a:pt x="3" y="11"/>
                  </a:moveTo>
                  <a:cubicBezTo>
                    <a:pt x="2" y="11"/>
                    <a:pt x="2" y="12"/>
                    <a:pt x="2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1" y="12"/>
                    <a:pt x="2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2"/>
                    <a:pt x="10" y="11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8"/>
                    <a:pt x="8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6" y="8"/>
                    <a:pt x="6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8" name="Freeform 610"/>
            <p:cNvSpPr/>
            <p:nvPr/>
          </p:nvSpPr>
          <p:spPr bwMode="auto">
            <a:xfrm>
              <a:off x="9282409" y="3433261"/>
              <a:ext cx="8520" cy="1278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9" name="Freeform 611"/>
            <p:cNvSpPr/>
            <p:nvPr/>
          </p:nvSpPr>
          <p:spPr bwMode="auto">
            <a:xfrm>
              <a:off x="9269631" y="3403442"/>
              <a:ext cx="29821" cy="51118"/>
            </a:xfrm>
            <a:custGeom>
              <a:avLst/>
              <a:gdLst>
                <a:gd name="T0" fmla="*/ 2 w 3"/>
                <a:gd name="T1" fmla="*/ 5 h 5"/>
                <a:gd name="T2" fmla="*/ 2 w 3"/>
                <a:gd name="T3" fmla="*/ 5 h 5"/>
                <a:gd name="T4" fmla="*/ 1 w 3"/>
                <a:gd name="T5" fmla="*/ 5 h 5"/>
                <a:gd name="T6" fmla="*/ 1 w 3"/>
                <a:gd name="T7" fmla="*/ 4 h 5"/>
                <a:gd name="T8" fmla="*/ 1 w 3"/>
                <a:gd name="T9" fmla="*/ 4 h 5"/>
                <a:gd name="T10" fmla="*/ 0 w 3"/>
                <a:gd name="T11" fmla="*/ 0 h 5"/>
                <a:gd name="T12" fmla="*/ 3 w 3"/>
                <a:gd name="T13" fmla="*/ 4 h 5"/>
                <a:gd name="T14" fmla="*/ 2 w 3"/>
                <a:gd name="T15" fmla="*/ 5 h 5"/>
                <a:gd name="T16" fmla="*/ 2 w 3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0" name="Freeform 612"/>
            <p:cNvSpPr/>
            <p:nvPr/>
          </p:nvSpPr>
          <p:spPr bwMode="auto">
            <a:xfrm>
              <a:off x="9261111" y="3322503"/>
              <a:ext cx="80939" cy="89459"/>
            </a:xfrm>
            <a:custGeom>
              <a:avLst/>
              <a:gdLst>
                <a:gd name="T0" fmla="*/ 3 w 8"/>
                <a:gd name="T1" fmla="*/ 0 h 9"/>
                <a:gd name="T2" fmla="*/ 0 w 8"/>
                <a:gd name="T3" fmla="*/ 3 h 9"/>
                <a:gd name="T4" fmla="*/ 1 w 8"/>
                <a:gd name="T5" fmla="*/ 4 h 9"/>
                <a:gd name="T6" fmla="*/ 0 w 8"/>
                <a:gd name="T7" fmla="*/ 3 h 9"/>
                <a:gd name="T8" fmla="*/ 0 w 8"/>
                <a:gd name="T9" fmla="*/ 5 h 9"/>
                <a:gd name="T10" fmla="*/ 2 w 8"/>
                <a:gd name="T11" fmla="*/ 3 h 9"/>
                <a:gd name="T12" fmla="*/ 3 w 8"/>
                <a:gd name="T13" fmla="*/ 9 h 9"/>
                <a:gd name="T14" fmla="*/ 3 w 8"/>
                <a:gd name="T15" fmla="*/ 7 h 9"/>
                <a:gd name="T16" fmla="*/ 3 w 8"/>
                <a:gd name="T17" fmla="*/ 9 h 9"/>
                <a:gd name="T18" fmla="*/ 5 w 8"/>
                <a:gd name="T19" fmla="*/ 3 h 9"/>
                <a:gd name="T20" fmla="*/ 6 w 8"/>
                <a:gd name="T21" fmla="*/ 1 h 9"/>
                <a:gd name="T22" fmla="*/ 3 w 8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2" y="5"/>
                    <a:pt x="2" y="4"/>
                    <a:pt x="2" y="3"/>
                  </a:cubicBezTo>
                  <a:cubicBezTo>
                    <a:pt x="3" y="5"/>
                    <a:pt x="0" y="8"/>
                    <a:pt x="3" y="9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5" y="8"/>
                    <a:pt x="8" y="3"/>
                    <a:pt x="5" y="3"/>
                  </a:cubicBezTo>
                  <a:cubicBezTo>
                    <a:pt x="5" y="2"/>
                    <a:pt x="5" y="2"/>
                    <a:pt x="6" y="1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1" name="Freeform 613"/>
            <p:cNvSpPr>
              <a:spLocks noEditPoints="1"/>
            </p:cNvSpPr>
            <p:nvPr/>
          </p:nvSpPr>
          <p:spPr bwMode="auto">
            <a:xfrm>
              <a:off x="9248330" y="3313983"/>
              <a:ext cx="80939" cy="119277"/>
            </a:xfrm>
            <a:custGeom>
              <a:avLst/>
              <a:gdLst>
                <a:gd name="T0" fmla="*/ 3 w 8"/>
                <a:gd name="T1" fmla="*/ 12 h 12"/>
                <a:gd name="T2" fmla="*/ 3 w 8"/>
                <a:gd name="T3" fmla="*/ 11 h 12"/>
                <a:gd name="T4" fmla="*/ 3 w 8"/>
                <a:gd name="T5" fmla="*/ 11 h 12"/>
                <a:gd name="T6" fmla="*/ 2 w 8"/>
                <a:gd name="T7" fmla="*/ 7 h 12"/>
                <a:gd name="T8" fmla="*/ 2 w 8"/>
                <a:gd name="T9" fmla="*/ 6 h 12"/>
                <a:gd name="T10" fmla="*/ 1 w 8"/>
                <a:gd name="T11" fmla="*/ 6 h 12"/>
                <a:gd name="T12" fmla="*/ 1 w 8"/>
                <a:gd name="T13" fmla="*/ 6 h 12"/>
                <a:gd name="T14" fmla="*/ 1 w 8"/>
                <a:gd name="T15" fmla="*/ 6 h 12"/>
                <a:gd name="T16" fmla="*/ 1 w 8"/>
                <a:gd name="T17" fmla="*/ 5 h 12"/>
                <a:gd name="T18" fmla="*/ 1 w 8"/>
                <a:gd name="T19" fmla="*/ 4 h 12"/>
                <a:gd name="T20" fmla="*/ 0 w 8"/>
                <a:gd name="T21" fmla="*/ 4 h 12"/>
                <a:gd name="T22" fmla="*/ 1 w 8"/>
                <a:gd name="T23" fmla="*/ 3 h 12"/>
                <a:gd name="T24" fmla="*/ 0 w 8"/>
                <a:gd name="T25" fmla="*/ 2 h 12"/>
                <a:gd name="T26" fmla="*/ 1 w 8"/>
                <a:gd name="T27" fmla="*/ 3 h 12"/>
                <a:gd name="T28" fmla="*/ 2 w 8"/>
                <a:gd name="T29" fmla="*/ 2 h 12"/>
                <a:gd name="T30" fmla="*/ 1 w 8"/>
                <a:gd name="T31" fmla="*/ 1 h 12"/>
                <a:gd name="T32" fmla="*/ 2 w 8"/>
                <a:gd name="T33" fmla="*/ 2 h 12"/>
                <a:gd name="T34" fmla="*/ 3 w 8"/>
                <a:gd name="T35" fmla="*/ 1 h 12"/>
                <a:gd name="T36" fmla="*/ 4 w 8"/>
                <a:gd name="T37" fmla="*/ 0 h 12"/>
                <a:gd name="T38" fmla="*/ 5 w 8"/>
                <a:gd name="T39" fmla="*/ 1 h 12"/>
                <a:gd name="T40" fmla="*/ 6 w 8"/>
                <a:gd name="T41" fmla="*/ 2 h 12"/>
                <a:gd name="T42" fmla="*/ 6 w 8"/>
                <a:gd name="T43" fmla="*/ 2 h 12"/>
                <a:gd name="T44" fmla="*/ 7 w 8"/>
                <a:gd name="T45" fmla="*/ 1 h 12"/>
                <a:gd name="T46" fmla="*/ 7 w 8"/>
                <a:gd name="T47" fmla="*/ 2 h 12"/>
                <a:gd name="T48" fmla="*/ 7 w 8"/>
                <a:gd name="T49" fmla="*/ 3 h 12"/>
                <a:gd name="T50" fmla="*/ 8 w 8"/>
                <a:gd name="T51" fmla="*/ 5 h 12"/>
                <a:gd name="T52" fmla="*/ 4 w 8"/>
                <a:gd name="T53" fmla="*/ 11 h 12"/>
                <a:gd name="T54" fmla="*/ 3 w 8"/>
                <a:gd name="T55" fmla="*/ 12 h 12"/>
                <a:gd name="T56" fmla="*/ 5 w 8"/>
                <a:gd name="T57" fmla="*/ 8 h 12"/>
                <a:gd name="T58" fmla="*/ 5 w 8"/>
                <a:gd name="T59" fmla="*/ 9 h 12"/>
                <a:gd name="T60" fmla="*/ 5 w 8"/>
                <a:gd name="T61" fmla="*/ 9 h 12"/>
                <a:gd name="T62" fmla="*/ 7 w 8"/>
                <a:gd name="T63" fmla="*/ 5 h 12"/>
                <a:gd name="T64" fmla="*/ 6 w 8"/>
                <a:gd name="T65" fmla="*/ 4 h 12"/>
                <a:gd name="T66" fmla="*/ 6 w 8"/>
                <a:gd name="T67" fmla="*/ 4 h 12"/>
                <a:gd name="T68" fmla="*/ 6 w 8"/>
                <a:gd name="T69" fmla="*/ 3 h 12"/>
                <a:gd name="T70" fmla="*/ 6 w 8"/>
                <a:gd name="T71" fmla="*/ 3 h 12"/>
                <a:gd name="T72" fmla="*/ 4 w 8"/>
                <a:gd name="T73" fmla="*/ 2 h 12"/>
                <a:gd name="T74" fmla="*/ 4 w 8"/>
                <a:gd name="T75" fmla="*/ 2 h 12"/>
                <a:gd name="T76" fmla="*/ 3 w 8"/>
                <a:gd name="T77" fmla="*/ 3 h 12"/>
                <a:gd name="T78" fmla="*/ 3 w 8"/>
                <a:gd name="T79" fmla="*/ 3 h 12"/>
                <a:gd name="T80" fmla="*/ 4 w 8"/>
                <a:gd name="T81" fmla="*/ 7 h 12"/>
                <a:gd name="T82" fmla="*/ 3 w 8"/>
                <a:gd name="T83" fmla="*/ 8 h 12"/>
                <a:gd name="T84" fmla="*/ 5 w 8"/>
                <a:gd name="T8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12"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2" y="8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8" y="7"/>
                    <a:pt x="6" y="10"/>
                    <a:pt x="4" y="11"/>
                  </a:cubicBezTo>
                  <a:lnTo>
                    <a:pt x="3" y="12"/>
                  </a:lnTo>
                  <a:close/>
                  <a:moveTo>
                    <a:pt x="5" y="8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8"/>
                    <a:pt x="7" y="6"/>
                    <a:pt x="7" y="5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3" y="8"/>
                    <a:pt x="3" y="8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2" name="Freeform 614"/>
            <p:cNvSpPr/>
            <p:nvPr/>
          </p:nvSpPr>
          <p:spPr bwMode="auto">
            <a:xfrm>
              <a:off x="9401686" y="3301204"/>
              <a:ext cx="8520" cy="1278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3" name="Freeform 615"/>
            <p:cNvSpPr/>
            <p:nvPr/>
          </p:nvSpPr>
          <p:spPr bwMode="auto">
            <a:xfrm>
              <a:off x="9380387" y="3301204"/>
              <a:ext cx="29821" cy="21301"/>
            </a:xfrm>
            <a:custGeom>
              <a:avLst/>
              <a:gdLst>
                <a:gd name="T0" fmla="*/ 0 w 3"/>
                <a:gd name="T1" fmla="*/ 2 h 2"/>
                <a:gd name="T2" fmla="*/ 1 w 3"/>
                <a:gd name="T3" fmla="*/ 1 h 2"/>
                <a:gd name="T4" fmla="*/ 2 w 3"/>
                <a:gd name="T5" fmla="*/ 0 h 2"/>
                <a:gd name="T6" fmla="*/ 3 w 3"/>
                <a:gd name="T7" fmla="*/ 0 h 2"/>
                <a:gd name="T8" fmla="*/ 3 w 3"/>
                <a:gd name="T9" fmla="*/ 1 h 2"/>
                <a:gd name="T10" fmla="*/ 2 w 3"/>
                <a:gd name="T11" fmla="*/ 2 h 2"/>
                <a:gd name="T12" fmla="*/ 0 w 3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4" name="Freeform 616"/>
            <p:cNvSpPr/>
            <p:nvPr/>
          </p:nvSpPr>
          <p:spPr bwMode="auto">
            <a:xfrm>
              <a:off x="9329269" y="3301204"/>
              <a:ext cx="72419" cy="63900"/>
            </a:xfrm>
            <a:custGeom>
              <a:avLst/>
              <a:gdLst>
                <a:gd name="T0" fmla="*/ 5 w 7"/>
                <a:gd name="T1" fmla="*/ 5 h 6"/>
                <a:gd name="T2" fmla="*/ 2 w 7"/>
                <a:gd name="T3" fmla="*/ 6 h 6"/>
                <a:gd name="T4" fmla="*/ 0 w 7"/>
                <a:gd name="T5" fmla="*/ 4 h 6"/>
                <a:gd name="T6" fmla="*/ 4 w 7"/>
                <a:gd name="T7" fmla="*/ 1 h 6"/>
                <a:gd name="T8" fmla="*/ 5 w 7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cubicBezTo>
                    <a:pt x="3" y="3"/>
                    <a:pt x="4" y="6"/>
                    <a:pt x="2" y="6"/>
                  </a:cubicBezTo>
                  <a:cubicBezTo>
                    <a:pt x="1" y="6"/>
                    <a:pt x="1" y="4"/>
                    <a:pt x="0" y="4"/>
                  </a:cubicBezTo>
                  <a:cubicBezTo>
                    <a:pt x="2" y="2"/>
                    <a:pt x="3" y="3"/>
                    <a:pt x="4" y="1"/>
                  </a:cubicBezTo>
                  <a:cubicBezTo>
                    <a:pt x="6" y="0"/>
                    <a:pt x="7" y="3"/>
                    <a:pt x="5" y="5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5" name="Freeform 617"/>
            <p:cNvSpPr>
              <a:spLocks noEditPoints="1"/>
            </p:cNvSpPr>
            <p:nvPr/>
          </p:nvSpPr>
          <p:spPr bwMode="auto">
            <a:xfrm>
              <a:off x="9320749" y="3301204"/>
              <a:ext cx="80939" cy="72419"/>
            </a:xfrm>
            <a:custGeom>
              <a:avLst/>
              <a:gdLst>
                <a:gd name="T0" fmla="*/ 3 w 8"/>
                <a:gd name="T1" fmla="*/ 7 h 7"/>
                <a:gd name="T2" fmla="*/ 3 w 8"/>
                <a:gd name="T3" fmla="*/ 7 h 7"/>
                <a:gd name="T4" fmla="*/ 2 w 8"/>
                <a:gd name="T5" fmla="*/ 6 h 7"/>
                <a:gd name="T6" fmla="*/ 1 w 8"/>
                <a:gd name="T7" fmla="*/ 5 h 7"/>
                <a:gd name="T8" fmla="*/ 0 w 8"/>
                <a:gd name="T9" fmla="*/ 5 h 7"/>
                <a:gd name="T10" fmla="*/ 0 w 8"/>
                <a:gd name="T11" fmla="*/ 4 h 7"/>
                <a:gd name="T12" fmla="*/ 3 w 8"/>
                <a:gd name="T13" fmla="*/ 2 h 7"/>
                <a:gd name="T14" fmla="*/ 5 w 8"/>
                <a:gd name="T15" fmla="*/ 1 h 7"/>
                <a:gd name="T16" fmla="*/ 8 w 8"/>
                <a:gd name="T17" fmla="*/ 1 h 7"/>
                <a:gd name="T18" fmla="*/ 7 w 8"/>
                <a:gd name="T19" fmla="*/ 5 h 7"/>
                <a:gd name="T20" fmla="*/ 6 w 8"/>
                <a:gd name="T21" fmla="*/ 5 h 7"/>
                <a:gd name="T22" fmla="*/ 6 w 8"/>
                <a:gd name="T23" fmla="*/ 5 h 7"/>
                <a:gd name="T24" fmla="*/ 5 w 8"/>
                <a:gd name="T25" fmla="*/ 5 h 7"/>
                <a:gd name="T26" fmla="*/ 5 w 8"/>
                <a:gd name="T27" fmla="*/ 5 h 7"/>
                <a:gd name="T28" fmla="*/ 3 w 8"/>
                <a:gd name="T29" fmla="*/ 7 h 7"/>
                <a:gd name="T30" fmla="*/ 2 w 8"/>
                <a:gd name="T31" fmla="*/ 4 h 7"/>
                <a:gd name="T32" fmla="*/ 3 w 8"/>
                <a:gd name="T33" fmla="*/ 5 h 7"/>
                <a:gd name="T34" fmla="*/ 3 w 8"/>
                <a:gd name="T35" fmla="*/ 5 h 7"/>
                <a:gd name="T36" fmla="*/ 3 w 8"/>
                <a:gd name="T37" fmla="*/ 6 h 7"/>
                <a:gd name="T38" fmla="*/ 3 w 8"/>
                <a:gd name="T39" fmla="*/ 5 h 7"/>
                <a:gd name="T40" fmla="*/ 3 w 8"/>
                <a:gd name="T41" fmla="*/ 6 h 7"/>
                <a:gd name="T42" fmla="*/ 3 w 8"/>
                <a:gd name="T43" fmla="*/ 5 h 7"/>
                <a:gd name="T44" fmla="*/ 3 w 8"/>
                <a:gd name="T45" fmla="*/ 5 h 7"/>
                <a:gd name="T46" fmla="*/ 5 w 8"/>
                <a:gd name="T47" fmla="*/ 3 h 7"/>
                <a:gd name="T48" fmla="*/ 6 w 8"/>
                <a:gd name="T49" fmla="*/ 4 h 7"/>
                <a:gd name="T50" fmla="*/ 6 w 8"/>
                <a:gd name="T51" fmla="*/ 2 h 7"/>
                <a:gd name="T52" fmla="*/ 6 w 8"/>
                <a:gd name="T53" fmla="*/ 1 h 7"/>
                <a:gd name="T54" fmla="*/ 6 w 8"/>
                <a:gd name="T55" fmla="*/ 2 h 7"/>
                <a:gd name="T56" fmla="*/ 4 w 8"/>
                <a:gd name="T57" fmla="*/ 3 h 7"/>
                <a:gd name="T58" fmla="*/ 2 w 8"/>
                <a:gd name="T5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" h="7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8" y="2"/>
                    <a:pt x="8" y="4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7"/>
                    <a:pt x="3" y="7"/>
                  </a:cubicBezTo>
                  <a:close/>
                  <a:moveTo>
                    <a:pt x="2" y="4"/>
                  </a:move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7" y="3"/>
                    <a:pt x="7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3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6" name="Freeform 618"/>
            <p:cNvSpPr/>
            <p:nvPr/>
          </p:nvSpPr>
          <p:spPr bwMode="auto">
            <a:xfrm>
              <a:off x="9107754" y="3020051"/>
              <a:ext cx="183177" cy="191697"/>
            </a:xfrm>
            <a:custGeom>
              <a:avLst/>
              <a:gdLst>
                <a:gd name="T0" fmla="*/ 18 w 18"/>
                <a:gd name="T1" fmla="*/ 1 h 19"/>
                <a:gd name="T2" fmla="*/ 15 w 18"/>
                <a:gd name="T3" fmla="*/ 5 h 19"/>
                <a:gd name="T4" fmla="*/ 13 w 18"/>
                <a:gd name="T5" fmla="*/ 9 h 19"/>
                <a:gd name="T6" fmla="*/ 9 w 18"/>
                <a:gd name="T7" fmla="*/ 11 h 19"/>
                <a:gd name="T8" fmla="*/ 12 w 18"/>
                <a:gd name="T9" fmla="*/ 15 h 19"/>
                <a:gd name="T10" fmla="*/ 8 w 18"/>
                <a:gd name="T11" fmla="*/ 17 h 19"/>
                <a:gd name="T12" fmla="*/ 5 w 18"/>
                <a:gd name="T13" fmla="*/ 17 h 19"/>
                <a:gd name="T14" fmla="*/ 3 w 18"/>
                <a:gd name="T15" fmla="*/ 17 h 19"/>
                <a:gd name="T16" fmla="*/ 2 w 18"/>
                <a:gd name="T17" fmla="*/ 17 h 19"/>
                <a:gd name="T18" fmla="*/ 4 w 18"/>
                <a:gd name="T19" fmla="*/ 15 h 19"/>
                <a:gd name="T20" fmla="*/ 4 w 18"/>
                <a:gd name="T21" fmla="*/ 12 h 19"/>
                <a:gd name="T22" fmla="*/ 1 w 18"/>
                <a:gd name="T23" fmla="*/ 10 h 19"/>
                <a:gd name="T24" fmla="*/ 5 w 18"/>
                <a:gd name="T25" fmla="*/ 7 h 19"/>
                <a:gd name="T26" fmla="*/ 8 w 18"/>
                <a:gd name="T27" fmla="*/ 5 h 19"/>
                <a:gd name="T28" fmla="*/ 11 w 18"/>
                <a:gd name="T29" fmla="*/ 3 h 19"/>
                <a:gd name="T30" fmla="*/ 16 w 18"/>
                <a:gd name="T31" fmla="*/ 0 h 19"/>
                <a:gd name="T32" fmla="*/ 18 w 18"/>
                <a:gd name="T3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9">
                  <a:moveTo>
                    <a:pt x="18" y="1"/>
                  </a:moveTo>
                  <a:cubicBezTo>
                    <a:pt x="18" y="3"/>
                    <a:pt x="16" y="3"/>
                    <a:pt x="15" y="5"/>
                  </a:cubicBezTo>
                  <a:cubicBezTo>
                    <a:pt x="14" y="7"/>
                    <a:pt x="16" y="7"/>
                    <a:pt x="13" y="9"/>
                  </a:cubicBezTo>
                  <a:cubicBezTo>
                    <a:pt x="12" y="9"/>
                    <a:pt x="9" y="11"/>
                    <a:pt x="9" y="11"/>
                  </a:cubicBezTo>
                  <a:cubicBezTo>
                    <a:pt x="9" y="14"/>
                    <a:pt x="10" y="14"/>
                    <a:pt x="12" y="15"/>
                  </a:cubicBezTo>
                  <a:cubicBezTo>
                    <a:pt x="11" y="16"/>
                    <a:pt x="9" y="16"/>
                    <a:pt x="8" y="17"/>
                  </a:cubicBezTo>
                  <a:cubicBezTo>
                    <a:pt x="7" y="18"/>
                    <a:pt x="6" y="18"/>
                    <a:pt x="5" y="17"/>
                  </a:cubicBezTo>
                  <a:cubicBezTo>
                    <a:pt x="4" y="19"/>
                    <a:pt x="3" y="18"/>
                    <a:pt x="3" y="17"/>
                  </a:cubicBezTo>
                  <a:cubicBezTo>
                    <a:pt x="3" y="17"/>
                    <a:pt x="3" y="17"/>
                    <a:pt x="2" y="17"/>
                  </a:cubicBezTo>
                  <a:cubicBezTo>
                    <a:pt x="2" y="16"/>
                    <a:pt x="3" y="15"/>
                    <a:pt x="4" y="15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3" y="12"/>
                    <a:pt x="0" y="12"/>
                    <a:pt x="1" y="10"/>
                  </a:cubicBezTo>
                  <a:cubicBezTo>
                    <a:pt x="3" y="9"/>
                    <a:pt x="3" y="8"/>
                    <a:pt x="5" y="7"/>
                  </a:cubicBezTo>
                  <a:cubicBezTo>
                    <a:pt x="6" y="7"/>
                    <a:pt x="7" y="5"/>
                    <a:pt x="8" y="5"/>
                  </a:cubicBezTo>
                  <a:cubicBezTo>
                    <a:pt x="10" y="6"/>
                    <a:pt x="12" y="6"/>
                    <a:pt x="11" y="3"/>
                  </a:cubicBezTo>
                  <a:cubicBezTo>
                    <a:pt x="14" y="4"/>
                    <a:pt x="15" y="2"/>
                    <a:pt x="16" y="0"/>
                  </a:cubicBezTo>
                  <a:cubicBezTo>
                    <a:pt x="17" y="0"/>
                    <a:pt x="17" y="1"/>
                    <a:pt x="18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7" name="Freeform 619"/>
            <p:cNvSpPr>
              <a:spLocks noEditPoints="1"/>
            </p:cNvSpPr>
            <p:nvPr/>
          </p:nvSpPr>
          <p:spPr bwMode="auto">
            <a:xfrm>
              <a:off x="9107754" y="3007270"/>
              <a:ext cx="191697" cy="204475"/>
            </a:xfrm>
            <a:custGeom>
              <a:avLst/>
              <a:gdLst>
                <a:gd name="T0" fmla="*/ 3 w 19"/>
                <a:gd name="T1" fmla="*/ 19 h 20"/>
                <a:gd name="T2" fmla="*/ 1 w 19"/>
                <a:gd name="T3" fmla="*/ 19 h 20"/>
                <a:gd name="T4" fmla="*/ 3 w 19"/>
                <a:gd name="T5" fmla="*/ 16 h 20"/>
                <a:gd name="T6" fmla="*/ 1 w 19"/>
                <a:gd name="T7" fmla="*/ 12 h 20"/>
                <a:gd name="T8" fmla="*/ 3 w 19"/>
                <a:gd name="T9" fmla="*/ 9 h 20"/>
                <a:gd name="T10" fmla="*/ 5 w 19"/>
                <a:gd name="T11" fmla="*/ 7 h 20"/>
                <a:gd name="T12" fmla="*/ 8 w 19"/>
                <a:gd name="T13" fmla="*/ 5 h 20"/>
                <a:gd name="T14" fmla="*/ 11 w 19"/>
                <a:gd name="T15" fmla="*/ 6 h 20"/>
                <a:gd name="T16" fmla="*/ 10 w 19"/>
                <a:gd name="T17" fmla="*/ 4 h 20"/>
                <a:gd name="T18" fmla="*/ 16 w 19"/>
                <a:gd name="T19" fmla="*/ 1 h 20"/>
                <a:gd name="T20" fmla="*/ 17 w 19"/>
                <a:gd name="T21" fmla="*/ 0 h 20"/>
                <a:gd name="T22" fmla="*/ 18 w 19"/>
                <a:gd name="T23" fmla="*/ 2 h 20"/>
                <a:gd name="T24" fmla="*/ 16 w 19"/>
                <a:gd name="T25" fmla="*/ 6 h 20"/>
                <a:gd name="T26" fmla="*/ 14 w 19"/>
                <a:gd name="T27" fmla="*/ 10 h 20"/>
                <a:gd name="T28" fmla="*/ 10 w 19"/>
                <a:gd name="T29" fmla="*/ 12 h 20"/>
                <a:gd name="T30" fmla="*/ 12 w 19"/>
                <a:gd name="T31" fmla="*/ 16 h 20"/>
                <a:gd name="T32" fmla="*/ 12 w 19"/>
                <a:gd name="T33" fmla="*/ 17 h 20"/>
                <a:gd name="T34" fmla="*/ 9 w 19"/>
                <a:gd name="T35" fmla="*/ 18 h 20"/>
                <a:gd name="T36" fmla="*/ 4 w 19"/>
                <a:gd name="T37" fmla="*/ 20 h 20"/>
                <a:gd name="T38" fmla="*/ 5 w 19"/>
                <a:gd name="T39" fmla="*/ 18 h 20"/>
                <a:gd name="T40" fmla="*/ 10 w 19"/>
                <a:gd name="T41" fmla="*/ 16 h 20"/>
                <a:gd name="T42" fmla="*/ 11 w 19"/>
                <a:gd name="T43" fmla="*/ 16 h 20"/>
                <a:gd name="T44" fmla="*/ 11 w 19"/>
                <a:gd name="T45" fmla="*/ 10 h 20"/>
                <a:gd name="T46" fmla="*/ 14 w 19"/>
                <a:gd name="T47" fmla="*/ 7 h 20"/>
                <a:gd name="T48" fmla="*/ 16 w 19"/>
                <a:gd name="T49" fmla="*/ 4 h 20"/>
                <a:gd name="T50" fmla="*/ 16 w 19"/>
                <a:gd name="T51" fmla="*/ 2 h 20"/>
                <a:gd name="T52" fmla="*/ 12 w 19"/>
                <a:gd name="T53" fmla="*/ 6 h 20"/>
                <a:gd name="T54" fmla="*/ 8 w 19"/>
                <a:gd name="T55" fmla="*/ 7 h 20"/>
                <a:gd name="T56" fmla="*/ 5 w 19"/>
                <a:gd name="T57" fmla="*/ 9 h 20"/>
                <a:gd name="T58" fmla="*/ 2 w 19"/>
                <a:gd name="T59" fmla="*/ 12 h 20"/>
                <a:gd name="T60" fmla="*/ 4 w 19"/>
                <a:gd name="T61" fmla="*/ 12 h 20"/>
                <a:gd name="T62" fmla="*/ 5 w 19"/>
                <a:gd name="T63" fmla="*/ 12 h 20"/>
                <a:gd name="T64" fmla="*/ 4 w 19"/>
                <a:gd name="T65" fmla="*/ 14 h 20"/>
                <a:gd name="T66" fmla="*/ 5 w 19"/>
                <a:gd name="T67" fmla="*/ 16 h 20"/>
                <a:gd name="T68" fmla="*/ 3 w 19"/>
                <a:gd name="T69" fmla="*/ 17 h 20"/>
                <a:gd name="T70" fmla="*/ 4 w 19"/>
                <a:gd name="T71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" h="20">
                  <a:moveTo>
                    <a:pt x="4" y="20"/>
                  </a:move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7"/>
                    <a:pt x="2" y="16"/>
                    <a:pt x="3" y="16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12"/>
                    <a:pt x="0" y="12"/>
                    <a:pt x="1" y="11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4"/>
                    <a:pt x="14" y="3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1"/>
                    <a:pt x="17" y="1"/>
                  </a:cubicBezTo>
                  <a:cubicBezTo>
                    <a:pt x="18" y="1"/>
                    <a:pt x="18" y="1"/>
                    <a:pt x="18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17" y="5"/>
                    <a:pt x="16" y="6"/>
                    <a:pt x="16" y="6"/>
                  </a:cubicBezTo>
                  <a:cubicBezTo>
                    <a:pt x="16" y="7"/>
                    <a:pt x="16" y="7"/>
                    <a:pt x="15" y="8"/>
                  </a:cubicBezTo>
                  <a:cubicBezTo>
                    <a:pt x="15" y="8"/>
                    <a:pt x="15" y="9"/>
                    <a:pt x="14" y="10"/>
                  </a:cubicBezTo>
                  <a:cubicBezTo>
                    <a:pt x="13" y="11"/>
                    <a:pt x="13" y="11"/>
                    <a:pt x="12" y="11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4"/>
                    <a:pt x="10" y="14"/>
                    <a:pt x="12" y="15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1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7" y="19"/>
                    <a:pt x="7" y="20"/>
                    <a:pt x="5" y="19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4" y="17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8" y="17"/>
                  </a:cubicBezTo>
                  <a:cubicBezTo>
                    <a:pt x="8" y="17"/>
                    <a:pt x="9" y="17"/>
                    <a:pt x="10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2"/>
                  </a:cubicBezTo>
                  <a:cubicBezTo>
                    <a:pt x="9" y="12"/>
                    <a:pt x="9" y="11"/>
                    <a:pt x="11" y="10"/>
                  </a:cubicBezTo>
                  <a:cubicBezTo>
                    <a:pt x="12" y="10"/>
                    <a:pt x="13" y="9"/>
                    <a:pt x="13" y="9"/>
                  </a:cubicBezTo>
                  <a:cubicBezTo>
                    <a:pt x="14" y="8"/>
                    <a:pt x="14" y="8"/>
                    <a:pt x="14" y="7"/>
                  </a:cubicBezTo>
                  <a:cubicBezTo>
                    <a:pt x="14" y="7"/>
                    <a:pt x="14" y="6"/>
                    <a:pt x="15" y="5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5" y="3"/>
                    <a:pt x="14" y="5"/>
                    <a:pt x="12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1" y="7"/>
                    <a:pt x="10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7" y="7"/>
                    <a:pt x="6" y="8"/>
                  </a:cubicBezTo>
                  <a:cubicBezTo>
                    <a:pt x="6" y="8"/>
                    <a:pt x="6" y="9"/>
                    <a:pt x="5" y="9"/>
                  </a:cubicBezTo>
                  <a:cubicBezTo>
                    <a:pt x="5" y="9"/>
                    <a:pt x="5" y="10"/>
                    <a:pt x="4" y="10"/>
                  </a:cubicBezTo>
                  <a:cubicBezTo>
                    <a:pt x="3" y="10"/>
                    <a:pt x="3" y="11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8" name="Freeform 620"/>
            <p:cNvSpPr/>
            <p:nvPr/>
          </p:nvSpPr>
          <p:spPr bwMode="auto">
            <a:xfrm>
              <a:off x="9158873" y="3169147"/>
              <a:ext cx="110758" cy="144837"/>
            </a:xfrm>
            <a:custGeom>
              <a:avLst/>
              <a:gdLst>
                <a:gd name="T0" fmla="*/ 7 w 11"/>
                <a:gd name="T1" fmla="*/ 0 h 14"/>
                <a:gd name="T2" fmla="*/ 10 w 11"/>
                <a:gd name="T3" fmla="*/ 9 h 14"/>
                <a:gd name="T4" fmla="*/ 7 w 11"/>
                <a:gd name="T5" fmla="*/ 11 h 14"/>
                <a:gd name="T6" fmla="*/ 6 w 11"/>
                <a:gd name="T7" fmla="*/ 12 h 14"/>
                <a:gd name="T8" fmla="*/ 5 w 11"/>
                <a:gd name="T9" fmla="*/ 13 h 14"/>
                <a:gd name="T10" fmla="*/ 4 w 11"/>
                <a:gd name="T11" fmla="*/ 12 h 14"/>
                <a:gd name="T12" fmla="*/ 4 w 11"/>
                <a:gd name="T13" fmla="*/ 13 h 14"/>
                <a:gd name="T14" fmla="*/ 4 w 11"/>
                <a:gd name="T15" fmla="*/ 13 h 14"/>
                <a:gd name="T16" fmla="*/ 1 w 11"/>
                <a:gd name="T17" fmla="*/ 14 h 14"/>
                <a:gd name="T18" fmla="*/ 1 w 11"/>
                <a:gd name="T19" fmla="*/ 13 h 14"/>
                <a:gd name="T20" fmla="*/ 2 w 11"/>
                <a:gd name="T21" fmla="*/ 13 h 14"/>
                <a:gd name="T22" fmla="*/ 2 w 11"/>
                <a:gd name="T23" fmla="*/ 11 h 14"/>
                <a:gd name="T24" fmla="*/ 2 w 11"/>
                <a:gd name="T25" fmla="*/ 6 h 14"/>
                <a:gd name="T26" fmla="*/ 1 w 11"/>
                <a:gd name="T27" fmla="*/ 7 h 14"/>
                <a:gd name="T28" fmla="*/ 3 w 11"/>
                <a:gd name="T29" fmla="*/ 6 h 14"/>
                <a:gd name="T30" fmla="*/ 3 w 11"/>
                <a:gd name="T31" fmla="*/ 2 h 14"/>
                <a:gd name="T32" fmla="*/ 7 w 11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4">
                  <a:moveTo>
                    <a:pt x="7" y="0"/>
                  </a:moveTo>
                  <a:cubicBezTo>
                    <a:pt x="8" y="2"/>
                    <a:pt x="11" y="6"/>
                    <a:pt x="10" y="9"/>
                  </a:cubicBezTo>
                  <a:cubicBezTo>
                    <a:pt x="9" y="11"/>
                    <a:pt x="9" y="11"/>
                    <a:pt x="7" y="11"/>
                  </a:cubicBezTo>
                  <a:cubicBezTo>
                    <a:pt x="6" y="12"/>
                    <a:pt x="7" y="13"/>
                    <a:pt x="6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1" y="13"/>
                    <a:pt x="1" y="12"/>
                    <a:pt x="2" y="11"/>
                  </a:cubicBezTo>
                  <a:cubicBezTo>
                    <a:pt x="2" y="9"/>
                    <a:pt x="2" y="9"/>
                    <a:pt x="2" y="6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2" y="5"/>
                    <a:pt x="3" y="6"/>
                  </a:cubicBezTo>
                  <a:cubicBezTo>
                    <a:pt x="2" y="4"/>
                    <a:pt x="1" y="3"/>
                    <a:pt x="3" y="2"/>
                  </a:cubicBezTo>
                  <a:cubicBezTo>
                    <a:pt x="4" y="1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29" name="Freeform 621"/>
            <p:cNvSpPr>
              <a:spLocks noEditPoints="1"/>
            </p:cNvSpPr>
            <p:nvPr/>
          </p:nvSpPr>
          <p:spPr bwMode="auto">
            <a:xfrm>
              <a:off x="9158873" y="3160627"/>
              <a:ext cx="110758" cy="183177"/>
            </a:xfrm>
            <a:custGeom>
              <a:avLst/>
              <a:gdLst>
                <a:gd name="T0" fmla="*/ 3 w 11"/>
                <a:gd name="T1" fmla="*/ 18 h 18"/>
                <a:gd name="T2" fmla="*/ 3 w 11"/>
                <a:gd name="T3" fmla="*/ 16 h 18"/>
                <a:gd name="T4" fmla="*/ 2 w 11"/>
                <a:gd name="T5" fmla="*/ 15 h 18"/>
                <a:gd name="T6" fmla="*/ 1 w 11"/>
                <a:gd name="T7" fmla="*/ 16 h 18"/>
                <a:gd name="T8" fmla="*/ 0 w 11"/>
                <a:gd name="T9" fmla="*/ 16 h 18"/>
                <a:gd name="T10" fmla="*/ 1 w 11"/>
                <a:gd name="T11" fmla="*/ 13 h 18"/>
                <a:gd name="T12" fmla="*/ 1 w 11"/>
                <a:gd name="T13" fmla="*/ 13 h 18"/>
                <a:gd name="T14" fmla="*/ 1 w 11"/>
                <a:gd name="T15" fmla="*/ 12 h 18"/>
                <a:gd name="T16" fmla="*/ 1 w 11"/>
                <a:gd name="T17" fmla="*/ 9 h 18"/>
                <a:gd name="T18" fmla="*/ 1 w 11"/>
                <a:gd name="T19" fmla="*/ 9 h 18"/>
                <a:gd name="T20" fmla="*/ 1 w 11"/>
                <a:gd name="T21" fmla="*/ 8 h 18"/>
                <a:gd name="T22" fmla="*/ 0 w 11"/>
                <a:gd name="T23" fmla="*/ 7 h 18"/>
                <a:gd name="T24" fmla="*/ 2 w 11"/>
                <a:gd name="T25" fmla="*/ 6 h 18"/>
                <a:gd name="T26" fmla="*/ 2 w 11"/>
                <a:gd name="T27" fmla="*/ 3 h 18"/>
                <a:gd name="T28" fmla="*/ 5 w 11"/>
                <a:gd name="T29" fmla="*/ 2 h 18"/>
                <a:gd name="T30" fmla="*/ 6 w 11"/>
                <a:gd name="T31" fmla="*/ 1 h 18"/>
                <a:gd name="T32" fmla="*/ 7 w 11"/>
                <a:gd name="T33" fmla="*/ 0 h 18"/>
                <a:gd name="T34" fmla="*/ 8 w 11"/>
                <a:gd name="T35" fmla="*/ 1 h 18"/>
                <a:gd name="T36" fmla="*/ 10 w 11"/>
                <a:gd name="T37" fmla="*/ 10 h 18"/>
                <a:gd name="T38" fmla="*/ 8 w 11"/>
                <a:gd name="T39" fmla="*/ 13 h 18"/>
                <a:gd name="T40" fmla="*/ 7 w 11"/>
                <a:gd name="T41" fmla="*/ 13 h 18"/>
                <a:gd name="T42" fmla="*/ 7 w 11"/>
                <a:gd name="T43" fmla="*/ 13 h 18"/>
                <a:gd name="T44" fmla="*/ 7 w 11"/>
                <a:gd name="T45" fmla="*/ 14 h 18"/>
                <a:gd name="T46" fmla="*/ 6 w 11"/>
                <a:gd name="T47" fmla="*/ 14 h 18"/>
                <a:gd name="T48" fmla="*/ 6 w 11"/>
                <a:gd name="T49" fmla="*/ 14 h 18"/>
                <a:gd name="T50" fmla="*/ 5 w 11"/>
                <a:gd name="T51" fmla="*/ 14 h 18"/>
                <a:gd name="T52" fmla="*/ 5 w 11"/>
                <a:gd name="T53" fmla="*/ 15 h 18"/>
                <a:gd name="T54" fmla="*/ 4 w 11"/>
                <a:gd name="T55" fmla="*/ 15 h 18"/>
                <a:gd name="T56" fmla="*/ 3 w 11"/>
                <a:gd name="T57" fmla="*/ 18 h 18"/>
                <a:gd name="T58" fmla="*/ 2 w 11"/>
                <a:gd name="T59" fmla="*/ 7 h 18"/>
                <a:gd name="T60" fmla="*/ 2 w 11"/>
                <a:gd name="T61" fmla="*/ 12 h 18"/>
                <a:gd name="T62" fmla="*/ 2 w 11"/>
                <a:gd name="T63" fmla="*/ 14 h 18"/>
                <a:gd name="T64" fmla="*/ 2 w 11"/>
                <a:gd name="T65" fmla="*/ 14 h 18"/>
                <a:gd name="T66" fmla="*/ 3 w 11"/>
                <a:gd name="T67" fmla="*/ 13 h 18"/>
                <a:gd name="T68" fmla="*/ 4 w 11"/>
                <a:gd name="T69" fmla="*/ 13 h 18"/>
                <a:gd name="T70" fmla="*/ 4 w 11"/>
                <a:gd name="T71" fmla="*/ 12 h 18"/>
                <a:gd name="T72" fmla="*/ 4 w 11"/>
                <a:gd name="T73" fmla="*/ 12 h 18"/>
                <a:gd name="T74" fmla="*/ 6 w 11"/>
                <a:gd name="T75" fmla="*/ 10 h 18"/>
                <a:gd name="T76" fmla="*/ 5 w 11"/>
                <a:gd name="T77" fmla="*/ 12 h 18"/>
                <a:gd name="T78" fmla="*/ 6 w 11"/>
                <a:gd name="T79" fmla="*/ 12 h 18"/>
                <a:gd name="T80" fmla="*/ 7 w 11"/>
                <a:gd name="T81" fmla="*/ 12 h 18"/>
                <a:gd name="T82" fmla="*/ 8 w 11"/>
                <a:gd name="T83" fmla="*/ 11 h 18"/>
                <a:gd name="T84" fmla="*/ 9 w 11"/>
                <a:gd name="T85" fmla="*/ 10 h 18"/>
                <a:gd name="T86" fmla="*/ 7 w 11"/>
                <a:gd name="T87" fmla="*/ 2 h 18"/>
                <a:gd name="T88" fmla="*/ 5 w 11"/>
                <a:gd name="T89" fmla="*/ 3 h 18"/>
                <a:gd name="T90" fmla="*/ 3 w 11"/>
                <a:gd name="T91" fmla="*/ 4 h 18"/>
                <a:gd name="T92" fmla="*/ 3 w 11"/>
                <a:gd name="T93" fmla="*/ 6 h 18"/>
                <a:gd name="T94" fmla="*/ 3 w 11"/>
                <a:gd name="T95" fmla="*/ 7 h 18"/>
                <a:gd name="T96" fmla="*/ 4 w 11"/>
                <a:gd name="T97" fmla="*/ 8 h 18"/>
                <a:gd name="T98" fmla="*/ 2 w 11"/>
                <a:gd name="T99" fmla="*/ 8 h 18"/>
                <a:gd name="T100" fmla="*/ 2 w 11"/>
                <a:gd name="T10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" h="18">
                  <a:moveTo>
                    <a:pt x="3" y="18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1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4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4"/>
                    <a:pt x="11" y="7"/>
                    <a:pt x="10" y="10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3" y="18"/>
                  </a:lnTo>
                  <a:close/>
                  <a:moveTo>
                    <a:pt x="2" y="7"/>
                  </a:moveTo>
                  <a:cubicBezTo>
                    <a:pt x="3" y="10"/>
                    <a:pt x="3" y="10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7" y="12"/>
                    <a:pt x="7" y="12"/>
                  </a:cubicBezTo>
                  <a:cubicBezTo>
                    <a:pt x="7" y="12"/>
                    <a:pt x="8" y="11"/>
                    <a:pt x="8" y="11"/>
                  </a:cubicBezTo>
                  <a:cubicBezTo>
                    <a:pt x="9" y="11"/>
                    <a:pt x="9" y="11"/>
                    <a:pt x="9" y="10"/>
                  </a:cubicBezTo>
                  <a:cubicBezTo>
                    <a:pt x="10" y="7"/>
                    <a:pt x="8" y="4"/>
                    <a:pt x="7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0" name="Freeform 622"/>
            <p:cNvSpPr/>
            <p:nvPr/>
          </p:nvSpPr>
          <p:spPr bwMode="auto">
            <a:xfrm>
              <a:off x="8473027" y="3667556"/>
              <a:ext cx="200217" cy="251336"/>
            </a:xfrm>
            <a:custGeom>
              <a:avLst/>
              <a:gdLst>
                <a:gd name="T0" fmla="*/ 2 w 20"/>
                <a:gd name="T1" fmla="*/ 3 h 25"/>
                <a:gd name="T2" fmla="*/ 0 w 20"/>
                <a:gd name="T3" fmla="*/ 6 h 25"/>
                <a:gd name="T4" fmla="*/ 1 w 20"/>
                <a:gd name="T5" fmla="*/ 8 h 25"/>
                <a:gd name="T6" fmla="*/ 2 w 20"/>
                <a:gd name="T7" fmla="*/ 10 h 25"/>
                <a:gd name="T8" fmla="*/ 2 w 20"/>
                <a:gd name="T9" fmla="*/ 14 h 25"/>
                <a:gd name="T10" fmla="*/ 4 w 20"/>
                <a:gd name="T11" fmla="*/ 13 h 25"/>
                <a:gd name="T12" fmla="*/ 7 w 20"/>
                <a:gd name="T13" fmla="*/ 13 h 25"/>
                <a:gd name="T14" fmla="*/ 11 w 20"/>
                <a:gd name="T15" fmla="*/ 14 h 25"/>
                <a:gd name="T16" fmla="*/ 12 w 20"/>
                <a:gd name="T17" fmla="*/ 18 h 25"/>
                <a:gd name="T18" fmla="*/ 13 w 20"/>
                <a:gd name="T19" fmla="*/ 23 h 25"/>
                <a:gd name="T20" fmla="*/ 15 w 20"/>
                <a:gd name="T21" fmla="*/ 24 h 25"/>
                <a:gd name="T22" fmla="*/ 18 w 20"/>
                <a:gd name="T23" fmla="*/ 23 h 25"/>
                <a:gd name="T24" fmla="*/ 18 w 20"/>
                <a:gd name="T25" fmla="*/ 18 h 25"/>
                <a:gd name="T26" fmla="*/ 17 w 20"/>
                <a:gd name="T27" fmla="*/ 17 h 25"/>
                <a:gd name="T28" fmla="*/ 16 w 20"/>
                <a:gd name="T29" fmla="*/ 15 h 25"/>
                <a:gd name="T30" fmla="*/ 11 w 20"/>
                <a:gd name="T31" fmla="*/ 11 h 25"/>
                <a:gd name="T32" fmla="*/ 12 w 20"/>
                <a:gd name="T33" fmla="*/ 8 h 25"/>
                <a:gd name="T34" fmla="*/ 8 w 20"/>
                <a:gd name="T35" fmla="*/ 5 h 25"/>
                <a:gd name="T36" fmla="*/ 5 w 20"/>
                <a:gd name="T37" fmla="*/ 1 h 25"/>
                <a:gd name="T38" fmla="*/ 3 w 20"/>
                <a:gd name="T39" fmla="*/ 4 h 25"/>
                <a:gd name="T40" fmla="*/ 2 w 20"/>
                <a:gd name="T41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5">
                  <a:moveTo>
                    <a:pt x="2" y="3"/>
                  </a:moveTo>
                  <a:cubicBezTo>
                    <a:pt x="2" y="4"/>
                    <a:pt x="0" y="5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9"/>
                    <a:pt x="2" y="8"/>
                    <a:pt x="2" y="10"/>
                  </a:cubicBezTo>
                  <a:cubicBezTo>
                    <a:pt x="2" y="11"/>
                    <a:pt x="2" y="13"/>
                    <a:pt x="2" y="14"/>
                  </a:cubicBezTo>
                  <a:cubicBezTo>
                    <a:pt x="3" y="14"/>
                    <a:pt x="3" y="13"/>
                    <a:pt x="4" y="13"/>
                  </a:cubicBezTo>
                  <a:cubicBezTo>
                    <a:pt x="5" y="12"/>
                    <a:pt x="6" y="14"/>
                    <a:pt x="7" y="13"/>
                  </a:cubicBezTo>
                  <a:cubicBezTo>
                    <a:pt x="9" y="12"/>
                    <a:pt x="9" y="11"/>
                    <a:pt x="11" y="14"/>
                  </a:cubicBezTo>
                  <a:cubicBezTo>
                    <a:pt x="12" y="15"/>
                    <a:pt x="11" y="17"/>
                    <a:pt x="12" y="18"/>
                  </a:cubicBezTo>
                  <a:cubicBezTo>
                    <a:pt x="14" y="20"/>
                    <a:pt x="15" y="22"/>
                    <a:pt x="13" y="23"/>
                  </a:cubicBezTo>
                  <a:cubicBezTo>
                    <a:pt x="14" y="24"/>
                    <a:pt x="15" y="25"/>
                    <a:pt x="15" y="24"/>
                  </a:cubicBezTo>
                  <a:cubicBezTo>
                    <a:pt x="17" y="23"/>
                    <a:pt x="17" y="24"/>
                    <a:pt x="18" y="23"/>
                  </a:cubicBezTo>
                  <a:cubicBezTo>
                    <a:pt x="20" y="22"/>
                    <a:pt x="19" y="20"/>
                    <a:pt x="18" y="18"/>
                  </a:cubicBezTo>
                  <a:cubicBezTo>
                    <a:pt x="18" y="18"/>
                    <a:pt x="17" y="18"/>
                    <a:pt x="17" y="17"/>
                  </a:cubicBezTo>
                  <a:cubicBezTo>
                    <a:pt x="16" y="16"/>
                    <a:pt x="17" y="15"/>
                    <a:pt x="16" y="15"/>
                  </a:cubicBezTo>
                  <a:cubicBezTo>
                    <a:pt x="14" y="14"/>
                    <a:pt x="13" y="12"/>
                    <a:pt x="11" y="11"/>
                  </a:cubicBezTo>
                  <a:cubicBezTo>
                    <a:pt x="8" y="9"/>
                    <a:pt x="12" y="10"/>
                    <a:pt x="12" y="8"/>
                  </a:cubicBezTo>
                  <a:cubicBezTo>
                    <a:pt x="13" y="5"/>
                    <a:pt x="9" y="6"/>
                    <a:pt x="8" y="5"/>
                  </a:cubicBezTo>
                  <a:cubicBezTo>
                    <a:pt x="6" y="4"/>
                    <a:pt x="7" y="2"/>
                    <a:pt x="5" y="1"/>
                  </a:cubicBezTo>
                  <a:cubicBezTo>
                    <a:pt x="3" y="0"/>
                    <a:pt x="5" y="4"/>
                    <a:pt x="3" y="4"/>
                  </a:cubicBezTo>
                  <a:cubicBezTo>
                    <a:pt x="3" y="4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1" name="Freeform 623"/>
            <p:cNvSpPr>
              <a:spLocks noEditPoints="1"/>
            </p:cNvSpPr>
            <p:nvPr/>
          </p:nvSpPr>
          <p:spPr bwMode="auto">
            <a:xfrm>
              <a:off x="8464507" y="3667556"/>
              <a:ext cx="208736" cy="251336"/>
            </a:xfrm>
            <a:custGeom>
              <a:avLst/>
              <a:gdLst>
                <a:gd name="T0" fmla="*/ 14 w 21"/>
                <a:gd name="T1" fmla="*/ 24 h 25"/>
                <a:gd name="T2" fmla="*/ 14 w 21"/>
                <a:gd name="T3" fmla="*/ 23 h 25"/>
                <a:gd name="T4" fmla="*/ 13 w 21"/>
                <a:gd name="T5" fmla="*/ 19 h 25"/>
                <a:gd name="T6" fmla="*/ 11 w 21"/>
                <a:gd name="T7" fmla="*/ 14 h 25"/>
                <a:gd name="T8" fmla="*/ 9 w 21"/>
                <a:gd name="T9" fmla="*/ 13 h 25"/>
                <a:gd name="T10" fmla="*/ 6 w 21"/>
                <a:gd name="T11" fmla="*/ 14 h 25"/>
                <a:gd name="T12" fmla="*/ 5 w 21"/>
                <a:gd name="T13" fmla="*/ 14 h 25"/>
                <a:gd name="T14" fmla="*/ 2 w 21"/>
                <a:gd name="T15" fmla="*/ 16 h 25"/>
                <a:gd name="T16" fmla="*/ 3 w 21"/>
                <a:gd name="T17" fmla="*/ 10 h 25"/>
                <a:gd name="T18" fmla="*/ 2 w 21"/>
                <a:gd name="T19" fmla="*/ 9 h 25"/>
                <a:gd name="T20" fmla="*/ 1 w 21"/>
                <a:gd name="T21" fmla="*/ 7 h 25"/>
                <a:gd name="T22" fmla="*/ 2 w 21"/>
                <a:gd name="T23" fmla="*/ 3 h 25"/>
                <a:gd name="T24" fmla="*/ 4 w 21"/>
                <a:gd name="T25" fmla="*/ 2 h 25"/>
                <a:gd name="T26" fmla="*/ 4 w 21"/>
                <a:gd name="T27" fmla="*/ 2 h 25"/>
                <a:gd name="T28" fmla="*/ 6 w 21"/>
                <a:gd name="T29" fmla="*/ 0 h 25"/>
                <a:gd name="T30" fmla="*/ 9 w 21"/>
                <a:gd name="T31" fmla="*/ 5 h 25"/>
                <a:gd name="T32" fmla="*/ 13 w 21"/>
                <a:gd name="T33" fmla="*/ 6 h 25"/>
                <a:gd name="T34" fmla="*/ 12 w 21"/>
                <a:gd name="T35" fmla="*/ 10 h 25"/>
                <a:gd name="T36" fmla="*/ 15 w 21"/>
                <a:gd name="T37" fmla="*/ 12 h 25"/>
                <a:gd name="T38" fmla="*/ 18 w 21"/>
                <a:gd name="T39" fmla="*/ 16 h 25"/>
                <a:gd name="T40" fmla="*/ 19 w 21"/>
                <a:gd name="T41" fmla="*/ 17 h 25"/>
                <a:gd name="T42" fmla="*/ 20 w 21"/>
                <a:gd name="T43" fmla="*/ 19 h 25"/>
                <a:gd name="T44" fmla="*/ 18 w 21"/>
                <a:gd name="T45" fmla="*/ 24 h 25"/>
                <a:gd name="T46" fmla="*/ 17 w 21"/>
                <a:gd name="T47" fmla="*/ 24 h 25"/>
                <a:gd name="T48" fmla="*/ 15 w 21"/>
                <a:gd name="T49" fmla="*/ 23 h 25"/>
                <a:gd name="T50" fmla="*/ 18 w 21"/>
                <a:gd name="T51" fmla="*/ 23 h 25"/>
                <a:gd name="T52" fmla="*/ 18 w 21"/>
                <a:gd name="T53" fmla="*/ 23 h 25"/>
                <a:gd name="T54" fmla="*/ 19 w 21"/>
                <a:gd name="T55" fmla="*/ 19 h 25"/>
                <a:gd name="T56" fmla="*/ 17 w 21"/>
                <a:gd name="T57" fmla="*/ 18 h 25"/>
                <a:gd name="T58" fmla="*/ 16 w 21"/>
                <a:gd name="T59" fmla="*/ 15 h 25"/>
                <a:gd name="T60" fmla="*/ 12 w 21"/>
                <a:gd name="T61" fmla="*/ 11 h 25"/>
                <a:gd name="T62" fmla="*/ 11 w 21"/>
                <a:gd name="T63" fmla="*/ 8 h 25"/>
                <a:gd name="T64" fmla="*/ 12 w 21"/>
                <a:gd name="T65" fmla="*/ 7 h 25"/>
                <a:gd name="T66" fmla="*/ 8 w 21"/>
                <a:gd name="T67" fmla="*/ 6 h 25"/>
                <a:gd name="T68" fmla="*/ 6 w 21"/>
                <a:gd name="T69" fmla="*/ 1 h 25"/>
                <a:gd name="T70" fmla="*/ 5 w 21"/>
                <a:gd name="T71" fmla="*/ 2 h 25"/>
                <a:gd name="T72" fmla="*/ 3 w 21"/>
                <a:gd name="T73" fmla="*/ 5 h 25"/>
                <a:gd name="T74" fmla="*/ 2 w 21"/>
                <a:gd name="T75" fmla="*/ 6 h 25"/>
                <a:gd name="T76" fmla="*/ 3 w 21"/>
                <a:gd name="T77" fmla="*/ 8 h 25"/>
                <a:gd name="T78" fmla="*/ 4 w 21"/>
                <a:gd name="T79" fmla="*/ 10 h 25"/>
                <a:gd name="T80" fmla="*/ 4 w 21"/>
                <a:gd name="T81" fmla="*/ 13 h 25"/>
                <a:gd name="T82" fmla="*/ 7 w 21"/>
                <a:gd name="T83" fmla="*/ 12 h 25"/>
                <a:gd name="T84" fmla="*/ 9 w 21"/>
                <a:gd name="T85" fmla="*/ 12 h 25"/>
                <a:gd name="T86" fmla="*/ 12 w 21"/>
                <a:gd name="T87" fmla="*/ 13 h 25"/>
                <a:gd name="T88" fmla="*/ 14 w 21"/>
                <a:gd name="T89" fmla="*/ 18 h 25"/>
                <a:gd name="T90" fmla="*/ 15 w 21"/>
                <a:gd name="T9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" h="25">
                  <a:moveTo>
                    <a:pt x="16" y="25"/>
                  </a:moveTo>
                  <a:cubicBezTo>
                    <a:pt x="15" y="25"/>
                    <a:pt x="14" y="24"/>
                    <a:pt x="14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2"/>
                    <a:pt x="14" y="22"/>
                  </a:cubicBezTo>
                  <a:cubicBezTo>
                    <a:pt x="14" y="20"/>
                    <a:pt x="13" y="19"/>
                    <a:pt x="13" y="19"/>
                  </a:cubicBezTo>
                  <a:cubicBezTo>
                    <a:pt x="12" y="18"/>
                    <a:pt x="12" y="17"/>
                    <a:pt x="12" y="16"/>
                  </a:cubicBezTo>
                  <a:cubicBezTo>
                    <a:pt x="12" y="15"/>
                    <a:pt x="12" y="15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3" y="11"/>
                    <a:pt x="3" y="10"/>
                  </a:cubicBezTo>
                  <a:cubicBezTo>
                    <a:pt x="3" y="10"/>
                    <a:pt x="3" y="9"/>
                    <a:pt x="3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1" y="5"/>
                    <a:pt x="13" y="5"/>
                    <a:pt x="13" y="6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4" y="9"/>
                    <a:pt x="13" y="9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4" y="11"/>
                    <a:pt x="14" y="12"/>
                    <a:pt x="15" y="12"/>
                  </a:cubicBezTo>
                  <a:cubicBezTo>
                    <a:pt x="16" y="13"/>
                    <a:pt x="16" y="14"/>
                    <a:pt x="17" y="14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16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20"/>
                    <a:pt x="21" y="22"/>
                    <a:pt x="19" y="24"/>
                  </a:cubicBezTo>
                  <a:cubicBezTo>
                    <a:pt x="19" y="24"/>
                    <a:pt x="18" y="24"/>
                    <a:pt x="18" y="24"/>
                  </a:cubicBezTo>
                  <a:cubicBezTo>
                    <a:pt x="18" y="24"/>
                    <a:pt x="18" y="24"/>
                    <a:pt x="1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5"/>
                    <a:pt x="16" y="25"/>
                    <a:pt x="16" y="25"/>
                  </a:cubicBezTo>
                  <a:close/>
                  <a:moveTo>
                    <a:pt x="15" y="23"/>
                  </a:moveTo>
                  <a:cubicBezTo>
                    <a:pt x="15" y="23"/>
                    <a:pt x="16" y="24"/>
                    <a:pt x="16" y="24"/>
                  </a:cubicBezTo>
                  <a:cubicBezTo>
                    <a:pt x="17" y="23"/>
                    <a:pt x="17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2"/>
                    <a:pt x="20" y="21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8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6"/>
                  </a:cubicBezTo>
                  <a:cubicBezTo>
                    <a:pt x="17" y="16"/>
                    <a:pt x="17" y="16"/>
                    <a:pt x="16" y="15"/>
                  </a:cubicBezTo>
                  <a:cubicBezTo>
                    <a:pt x="15" y="15"/>
                    <a:pt x="15" y="14"/>
                    <a:pt x="14" y="13"/>
                  </a:cubicBezTo>
                  <a:cubicBezTo>
                    <a:pt x="13" y="12"/>
                    <a:pt x="13" y="12"/>
                    <a:pt x="12" y="11"/>
                  </a:cubicBezTo>
                  <a:cubicBezTo>
                    <a:pt x="11" y="10"/>
                    <a:pt x="10" y="10"/>
                    <a:pt x="10" y="9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3"/>
                    <a:pt x="5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9" y="12"/>
                    <a:pt x="9" y="12"/>
                    <a:pt x="10" y="12"/>
                  </a:cubicBezTo>
                  <a:cubicBezTo>
                    <a:pt x="11" y="12"/>
                    <a:pt x="11" y="12"/>
                    <a:pt x="12" y="13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3" y="17"/>
                    <a:pt x="13" y="17"/>
                    <a:pt x="14" y="18"/>
                  </a:cubicBezTo>
                  <a:cubicBezTo>
                    <a:pt x="15" y="19"/>
                    <a:pt x="16" y="20"/>
                    <a:pt x="16" y="22"/>
                  </a:cubicBezTo>
                  <a:cubicBezTo>
                    <a:pt x="16" y="22"/>
                    <a:pt x="15" y="23"/>
                    <a:pt x="1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2" name="Freeform 624"/>
            <p:cNvSpPr/>
            <p:nvPr/>
          </p:nvSpPr>
          <p:spPr bwMode="auto">
            <a:xfrm>
              <a:off x="8724363" y="4102066"/>
              <a:ext cx="264114" cy="183177"/>
            </a:xfrm>
            <a:custGeom>
              <a:avLst/>
              <a:gdLst>
                <a:gd name="T0" fmla="*/ 0 w 26"/>
                <a:gd name="T1" fmla="*/ 13 h 18"/>
                <a:gd name="T2" fmla="*/ 5 w 26"/>
                <a:gd name="T3" fmla="*/ 11 h 18"/>
                <a:gd name="T4" fmla="*/ 9 w 26"/>
                <a:gd name="T5" fmla="*/ 10 h 18"/>
                <a:gd name="T6" fmla="*/ 12 w 26"/>
                <a:gd name="T7" fmla="*/ 7 h 18"/>
                <a:gd name="T8" fmla="*/ 13 w 26"/>
                <a:gd name="T9" fmla="*/ 8 h 18"/>
                <a:gd name="T10" fmla="*/ 14 w 26"/>
                <a:gd name="T11" fmla="*/ 6 h 18"/>
                <a:gd name="T12" fmla="*/ 15 w 26"/>
                <a:gd name="T13" fmla="*/ 7 h 18"/>
                <a:gd name="T14" fmla="*/ 19 w 26"/>
                <a:gd name="T15" fmla="*/ 0 h 18"/>
                <a:gd name="T16" fmla="*/ 19 w 26"/>
                <a:gd name="T17" fmla="*/ 1 h 18"/>
                <a:gd name="T18" fmla="*/ 20 w 26"/>
                <a:gd name="T19" fmla="*/ 0 h 18"/>
                <a:gd name="T20" fmla="*/ 21 w 26"/>
                <a:gd name="T21" fmla="*/ 3 h 18"/>
                <a:gd name="T22" fmla="*/ 22 w 26"/>
                <a:gd name="T23" fmla="*/ 3 h 18"/>
                <a:gd name="T24" fmla="*/ 22 w 26"/>
                <a:gd name="T25" fmla="*/ 4 h 18"/>
                <a:gd name="T26" fmla="*/ 26 w 26"/>
                <a:gd name="T27" fmla="*/ 5 h 18"/>
                <a:gd name="T28" fmla="*/ 23 w 26"/>
                <a:gd name="T29" fmla="*/ 6 h 18"/>
                <a:gd name="T30" fmla="*/ 24 w 26"/>
                <a:gd name="T31" fmla="*/ 7 h 18"/>
                <a:gd name="T32" fmla="*/ 18 w 26"/>
                <a:gd name="T33" fmla="*/ 7 h 18"/>
                <a:gd name="T34" fmla="*/ 13 w 26"/>
                <a:gd name="T35" fmla="*/ 14 h 18"/>
                <a:gd name="T36" fmla="*/ 6 w 26"/>
                <a:gd name="T37" fmla="*/ 16 h 18"/>
                <a:gd name="T38" fmla="*/ 0 w 26"/>
                <a:gd name="T3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8">
                  <a:moveTo>
                    <a:pt x="0" y="13"/>
                  </a:moveTo>
                  <a:cubicBezTo>
                    <a:pt x="3" y="16"/>
                    <a:pt x="4" y="14"/>
                    <a:pt x="5" y="11"/>
                  </a:cubicBezTo>
                  <a:cubicBezTo>
                    <a:pt x="6" y="10"/>
                    <a:pt x="8" y="11"/>
                    <a:pt x="9" y="10"/>
                  </a:cubicBezTo>
                  <a:cubicBezTo>
                    <a:pt x="10" y="9"/>
                    <a:pt x="11" y="8"/>
                    <a:pt x="12" y="7"/>
                  </a:cubicBezTo>
                  <a:cubicBezTo>
                    <a:pt x="12" y="7"/>
                    <a:pt x="13" y="7"/>
                    <a:pt x="13" y="8"/>
                  </a:cubicBezTo>
                  <a:cubicBezTo>
                    <a:pt x="13" y="7"/>
                    <a:pt x="14" y="7"/>
                    <a:pt x="14" y="6"/>
                  </a:cubicBezTo>
                  <a:cubicBezTo>
                    <a:pt x="14" y="6"/>
                    <a:pt x="15" y="7"/>
                    <a:pt x="15" y="7"/>
                  </a:cubicBezTo>
                  <a:cubicBezTo>
                    <a:pt x="14" y="5"/>
                    <a:pt x="17" y="2"/>
                    <a:pt x="19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20" y="1"/>
                    <a:pt x="20" y="0"/>
                  </a:cubicBezTo>
                  <a:cubicBezTo>
                    <a:pt x="21" y="1"/>
                    <a:pt x="21" y="2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4"/>
                  </a:cubicBezTo>
                  <a:cubicBezTo>
                    <a:pt x="24" y="3"/>
                    <a:pt x="25" y="4"/>
                    <a:pt x="26" y="5"/>
                  </a:cubicBezTo>
                  <a:cubicBezTo>
                    <a:pt x="25" y="6"/>
                    <a:pt x="24" y="6"/>
                    <a:pt x="23" y="6"/>
                  </a:cubicBezTo>
                  <a:cubicBezTo>
                    <a:pt x="23" y="6"/>
                    <a:pt x="23" y="7"/>
                    <a:pt x="24" y="7"/>
                  </a:cubicBezTo>
                  <a:cubicBezTo>
                    <a:pt x="22" y="8"/>
                    <a:pt x="20" y="7"/>
                    <a:pt x="18" y="7"/>
                  </a:cubicBezTo>
                  <a:cubicBezTo>
                    <a:pt x="15" y="7"/>
                    <a:pt x="15" y="12"/>
                    <a:pt x="13" y="14"/>
                  </a:cubicBezTo>
                  <a:cubicBezTo>
                    <a:pt x="11" y="17"/>
                    <a:pt x="8" y="14"/>
                    <a:pt x="6" y="16"/>
                  </a:cubicBezTo>
                  <a:cubicBezTo>
                    <a:pt x="3" y="18"/>
                    <a:pt x="0" y="15"/>
                    <a:pt x="0" y="13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3" name="Freeform 625"/>
            <p:cNvSpPr>
              <a:spLocks noEditPoints="1"/>
            </p:cNvSpPr>
            <p:nvPr/>
          </p:nvSpPr>
          <p:spPr bwMode="auto">
            <a:xfrm>
              <a:off x="8715843" y="4080766"/>
              <a:ext cx="281154" cy="195955"/>
            </a:xfrm>
            <a:custGeom>
              <a:avLst/>
              <a:gdLst>
                <a:gd name="T0" fmla="*/ 0 w 28"/>
                <a:gd name="T1" fmla="*/ 15 h 19"/>
                <a:gd name="T2" fmla="*/ 2 w 28"/>
                <a:gd name="T3" fmla="*/ 15 h 19"/>
                <a:gd name="T4" fmla="*/ 6 w 28"/>
                <a:gd name="T5" fmla="*/ 13 h 19"/>
                <a:gd name="T6" fmla="*/ 9 w 28"/>
                <a:gd name="T7" fmla="*/ 12 h 19"/>
                <a:gd name="T8" fmla="*/ 12 w 28"/>
                <a:gd name="T9" fmla="*/ 8 h 19"/>
                <a:gd name="T10" fmla="*/ 13 w 28"/>
                <a:gd name="T11" fmla="*/ 8 h 19"/>
                <a:gd name="T12" fmla="*/ 14 w 28"/>
                <a:gd name="T13" fmla="*/ 9 h 19"/>
                <a:gd name="T14" fmla="*/ 14 w 28"/>
                <a:gd name="T15" fmla="*/ 8 h 19"/>
                <a:gd name="T16" fmla="*/ 16 w 28"/>
                <a:gd name="T17" fmla="*/ 7 h 19"/>
                <a:gd name="T18" fmla="*/ 19 w 28"/>
                <a:gd name="T19" fmla="*/ 2 h 19"/>
                <a:gd name="T20" fmla="*/ 21 w 28"/>
                <a:gd name="T21" fmla="*/ 2 h 19"/>
                <a:gd name="T22" fmla="*/ 22 w 28"/>
                <a:gd name="T23" fmla="*/ 2 h 19"/>
                <a:gd name="T24" fmla="*/ 23 w 28"/>
                <a:gd name="T25" fmla="*/ 4 h 19"/>
                <a:gd name="T26" fmla="*/ 24 w 28"/>
                <a:gd name="T27" fmla="*/ 5 h 19"/>
                <a:gd name="T28" fmla="*/ 27 w 28"/>
                <a:gd name="T29" fmla="*/ 6 h 19"/>
                <a:gd name="T30" fmla="*/ 27 w 28"/>
                <a:gd name="T31" fmla="*/ 7 h 19"/>
                <a:gd name="T32" fmla="*/ 25 w 28"/>
                <a:gd name="T33" fmla="*/ 9 h 19"/>
                <a:gd name="T34" fmla="*/ 25 w 28"/>
                <a:gd name="T35" fmla="*/ 10 h 19"/>
                <a:gd name="T36" fmla="*/ 19 w 28"/>
                <a:gd name="T37" fmla="*/ 10 h 19"/>
                <a:gd name="T38" fmla="*/ 16 w 28"/>
                <a:gd name="T39" fmla="*/ 13 h 19"/>
                <a:gd name="T40" fmla="*/ 12 w 28"/>
                <a:gd name="T41" fmla="*/ 18 h 19"/>
                <a:gd name="T42" fmla="*/ 9 w 28"/>
                <a:gd name="T43" fmla="*/ 18 h 19"/>
                <a:gd name="T44" fmla="*/ 5 w 28"/>
                <a:gd name="T45" fmla="*/ 19 h 19"/>
                <a:gd name="T46" fmla="*/ 6 w 28"/>
                <a:gd name="T47" fmla="*/ 17 h 19"/>
                <a:gd name="T48" fmla="*/ 11 w 28"/>
                <a:gd name="T49" fmla="*/ 16 h 19"/>
                <a:gd name="T50" fmla="*/ 14 w 28"/>
                <a:gd name="T51" fmla="*/ 16 h 19"/>
                <a:gd name="T52" fmla="*/ 19 w 28"/>
                <a:gd name="T53" fmla="*/ 8 h 19"/>
                <a:gd name="T54" fmla="*/ 21 w 28"/>
                <a:gd name="T55" fmla="*/ 9 h 19"/>
                <a:gd name="T56" fmla="*/ 24 w 28"/>
                <a:gd name="T57" fmla="*/ 9 h 19"/>
                <a:gd name="T58" fmla="*/ 22 w 28"/>
                <a:gd name="T59" fmla="*/ 7 h 19"/>
                <a:gd name="T60" fmla="*/ 25 w 28"/>
                <a:gd name="T61" fmla="*/ 7 h 19"/>
                <a:gd name="T62" fmla="*/ 23 w 28"/>
                <a:gd name="T63" fmla="*/ 7 h 19"/>
                <a:gd name="T64" fmla="*/ 22 w 28"/>
                <a:gd name="T65" fmla="*/ 6 h 19"/>
                <a:gd name="T66" fmla="*/ 22 w 28"/>
                <a:gd name="T67" fmla="*/ 5 h 19"/>
                <a:gd name="T68" fmla="*/ 21 w 28"/>
                <a:gd name="T69" fmla="*/ 3 h 19"/>
                <a:gd name="T70" fmla="*/ 19 w 28"/>
                <a:gd name="T71" fmla="*/ 5 h 19"/>
                <a:gd name="T72" fmla="*/ 19 w 28"/>
                <a:gd name="T73" fmla="*/ 4 h 19"/>
                <a:gd name="T74" fmla="*/ 16 w 28"/>
                <a:gd name="T75" fmla="*/ 9 h 19"/>
                <a:gd name="T76" fmla="*/ 15 w 28"/>
                <a:gd name="T77" fmla="*/ 9 h 19"/>
                <a:gd name="T78" fmla="*/ 15 w 28"/>
                <a:gd name="T79" fmla="*/ 12 h 19"/>
                <a:gd name="T80" fmla="*/ 13 w 28"/>
                <a:gd name="T81" fmla="*/ 10 h 19"/>
                <a:gd name="T82" fmla="*/ 11 w 28"/>
                <a:gd name="T83" fmla="*/ 12 h 19"/>
                <a:gd name="T84" fmla="*/ 8 w 28"/>
                <a:gd name="T85" fmla="*/ 13 h 19"/>
                <a:gd name="T86" fmla="*/ 3 w 28"/>
                <a:gd name="T8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19">
                  <a:moveTo>
                    <a:pt x="5" y="19"/>
                  </a:moveTo>
                  <a:cubicBezTo>
                    <a:pt x="3" y="19"/>
                    <a:pt x="1" y="17"/>
                    <a:pt x="0" y="1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3" y="16"/>
                    <a:pt x="3" y="16"/>
                  </a:cubicBezTo>
                  <a:cubicBezTo>
                    <a:pt x="4" y="16"/>
                    <a:pt x="5" y="14"/>
                    <a:pt x="6" y="13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1" y="10"/>
                    <a:pt x="12" y="9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5"/>
                    <a:pt x="18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3"/>
                    <a:pt x="23" y="3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6" y="6"/>
                    <a:pt x="26" y="6"/>
                  </a:cubicBezTo>
                  <a:cubicBezTo>
                    <a:pt x="26" y="6"/>
                    <a:pt x="27" y="6"/>
                    <a:pt x="27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8"/>
                    <a:pt x="26" y="8"/>
                    <a:pt x="25" y="8"/>
                  </a:cubicBezTo>
                  <a:cubicBezTo>
                    <a:pt x="25" y="8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2" y="10"/>
                    <a:pt x="21" y="10"/>
                  </a:cubicBezTo>
                  <a:cubicBezTo>
                    <a:pt x="20" y="10"/>
                    <a:pt x="20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10"/>
                    <a:pt x="17" y="11"/>
                    <a:pt x="16" y="13"/>
                  </a:cubicBezTo>
                  <a:cubicBezTo>
                    <a:pt x="16" y="14"/>
                    <a:pt x="15" y="16"/>
                    <a:pt x="15" y="17"/>
                  </a:cubicBezTo>
                  <a:cubicBezTo>
                    <a:pt x="14" y="18"/>
                    <a:pt x="13" y="18"/>
                    <a:pt x="12" y="18"/>
                  </a:cubicBezTo>
                  <a:cubicBezTo>
                    <a:pt x="11" y="18"/>
                    <a:pt x="11" y="18"/>
                    <a:pt x="10" y="18"/>
                  </a:cubicBezTo>
                  <a:cubicBezTo>
                    <a:pt x="10" y="18"/>
                    <a:pt x="10" y="18"/>
                    <a:pt x="9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6" y="19"/>
                    <a:pt x="6" y="19"/>
                    <a:pt x="5" y="19"/>
                  </a:cubicBezTo>
                  <a:close/>
                  <a:moveTo>
                    <a:pt x="3" y="17"/>
                  </a:moveTo>
                  <a:cubicBezTo>
                    <a:pt x="4" y="18"/>
                    <a:pt x="5" y="18"/>
                    <a:pt x="6" y="17"/>
                  </a:cubicBezTo>
                  <a:cubicBezTo>
                    <a:pt x="7" y="17"/>
                    <a:pt x="8" y="16"/>
                    <a:pt x="9" y="16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7"/>
                    <a:pt x="11" y="17"/>
                    <a:pt x="12" y="17"/>
                  </a:cubicBezTo>
                  <a:cubicBezTo>
                    <a:pt x="13" y="17"/>
                    <a:pt x="13" y="16"/>
                    <a:pt x="14" y="16"/>
                  </a:cubicBezTo>
                  <a:cubicBezTo>
                    <a:pt x="14" y="15"/>
                    <a:pt x="15" y="14"/>
                    <a:pt x="15" y="13"/>
                  </a:cubicBezTo>
                  <a:cubicBezTo>
                    <a:pt x="16" y="11"/>
                    <a:pt x="16" y="9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2" y="9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8"/>
                    <a:pt x="23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5" y="7"/>
                    <a:pt x="25" y="7"/>
                  </a:cubicBezTo>
                  <a:cubicBezTo>
                    <a:pt x="25" y="7"/>
                    <a:pt x="24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6"/>
                    <a:pt x="16" y="8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1" y="12"/>
                    <a:pt x="11" y="13"/>
                    <a:pt x="10" y="13"/>
                  </a:cubicBezTo>
                  <a:cubicBezTo>
                    <a:pt x="10" y="13"/>
                    <a:pt x="9" y="13"/>
                    <a:pt x="8" y="13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6" y="15"/>
                    <a:pt x="5" y="17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4" name="Freeform 626"/>
            <p:cNvSpPr/>
            <p:nvPr/>
          </p:nvSpPr>
          <p:spPr bwMode="auto">
            <a:xfrm>
              <a:off x="8473027" y="4110586"/>
              <a:ext cx="110758" cy="144837"/>
            </a:xfrm>
            <a:custGeom>
              <a:avLst/>
              <a:gdLst>
                <a:gd name="T0" fmla="*/ 5 w 11"/>
                <a:gd name="T1" fmla="*/ 1 h 14"/>
                <a:gd name="T2" fmla="*/ 9 w 11"/>
                <a:gd name="T3" fmla="*/ 6 h 14"/>
                <a:gd name="T4" fmla="*/ 9 w 11"/>
                <a:gd name="T5" fmla="*/ 10 h 14"/>
                <a:gd name="T6" fmla="*/ 10 w 11"/>
                <a:gd name="T7" fmla="*/ 14 h 14"/>
                <a:gd name="T8" fmla="*/ 0 w 11"/>
                <a:gd name="T9" fmla="*/ 0 h 14"/>
                <a:gd name="T10" fmla="*/ 3 w 11"/>
                <a:gd name="T11" fmla="*/ 3 h 14"/>
                <a:gd name="T12" fmla="*/ 5 w 11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4">
                  <a:moveTo>
                    <a:pt x="5" y="1"/>
                  </a:moveTo>
                  <a:cubicBezTo>
                    <a:pt x="8" y="2"/>
                    <a:pt x="9" y="4"/>
                    <a:pt x="9" y="6"/>
                  </a:cubicBezTo>
                  <a:cubicBezTo>
                    <a:pt x="9" y="7"/>
                    <a:pt x="8" y="9"/>
                    <a:pt x="9" y="10"/>
                  </a:cubicBezTo>
                  <a:cubicBezTo>
                    <a:pt x="10" y="11"/>
                    <a:pt x="11" y="12"/>
                    <a:pt x="10" y="14"/>
                  </a:cubicBezTo>
                  <a:cubicBezTo>
                    <a:pt x="3" y="13"/>
                    <a:pt x="1" y="7"/>
                    <a:pt x="0" y="0"/>
                  </a:cubicBezTo>
                  <a:cubicBezTo>
                    <a:pt x="2" y="0"/>
                    <a:pt x="3" y="1"/>
                    <a:pt x="3" y="3"/>
                  </a:cubicBezTo>
                  <a:cubicBezTo>
                    <a:pt x="4" y="2"/>
                    <a:pt x="4" y="2"/>
                    <a:pt x="5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5" name="Freeform 627"/>
            <p:cNvSpPr>
              <a:spLocks noEditPoints="1"/>
            </p:cNvSpPr>
            <p:nvPr/>
          </p:nvSpPr>
          <p:spPr bwMode="auto">
            <a:xfrm>
              <a:off x="8464507" y="4102066"/>
              <a:ext cx="127797" cy="153356"/>
            </a:xfrm>
            <a:custGeom>
              <a:avLst/>
              <a:gdLst>
                <a:gd name="T0" fmla="*/ 12 w 13"/>
                <a:gd name="T1" fmla="*/ 15 h 15"/>
                <a:gd name="T2" fmla="*/ 11 w 13"/>
                <a:gd name="T3" fmla="*/ 15 h 15"/>
                <a:gd name="T4" fmla="*/ 0 w 13"/>
                <a:gd name="T5" fmla="*/ 1 h 15"/>
                <a:gd name="T6" fmla="*/ 0 w 13"/>
                <a:gd name="T7" fmla="*/ 0 h 15"/>
                <a:gd name="T8" fmla="*/ 1 w 13"/>
                <a:gd name="T9" fmla="*/ 0 h 15"/>
                <a:gd name="T10" fmla="*/ 4 w 13"/>
                <a:gd name="T11" fmla="*/ 3 h 15"/>
                <a:gd name="T12" fmla="*/ 5 w 13"/>
                <a:gd name="T13" fmla="*/ 2 h 15"/>
                <a:gd name="T14" fmla="*/ 6 w 13"/>
                <a:gd name="T15" fmla="*/ 2 h 15"/>
                <a:gd name="T16" fmla="*/ 6 w 13"/>
                <a:gd name="T17" fmla="*/ 1 h 15"/>
                <a:gd name="T18" fmla="*/ 7 w 13"/>
                <a:gd name="T19" fmla="*/ 2 h 15"/>
                <a:gd name="T20" fmla="*/ 10 w 13"/>
                <a:gd name="T21" fmla="*/ 7 h 15"/>
                <a:gd name="T22" fmla="*/ 10 w 13"/>
                <a:gd name="T23" fmla="*/ 8 h 15"/>
                <a:gd name="T24" fmla="*/ 11 w 13"/>
                <a:gd name="T25" fmla="*/ 10 h 15"/>
                <a:gd name="T26" fmla="*/ 11 w 13"/>
                <a:gd name="T27" fmla="*/ 11 h 15"/>
                <a:gd name="T28" fmla="*/ 12 w 13"/>
                <a:gd name="T29" fmla="*/ 15 h 15"/>
                <a:gd name="T30" fmla="*/ 2 w 13"/>
                <a:gd name="T31" fmla="*/ 2 h 15"/>
                <a:gd name="T32" fmla="*/ 11 w 13"/>
                <a:gd name="T33" fmla="*/ 14 h 15"/>
                <a:gd name="T34" fmla="*/ 10 w 13"/>
                <a:gd name="T35" fmla="*/ 12 h 15"/>
                <a:gd name="T36" fmla="*/ 9 w 13"/>
                <a:gd name="T37" fmla="*/ 11 h 15"/>
                <a:gd name="T38" fmla="*/ 9 w 13"/>
                <a:gd name="T39" fmla="*/ 8 h 15"/>
                <a:gd name="T40" fmla="*/ 9 w 13"/>
                <a:gd name="T41" fmla="*/ 7 h 15"/>
                <a:gd name="T42" fmla="*/ 6 w 13"/>
                <a:gd name="T43" fmla="*/ 3 h 15"/>
                <a:gd name="T44" fmla="*/ 5 w 13"/>
                <a:gd name="T45" fmla="*/ 4 h 15"/>
                <a:gd name="T46" fmla="*/ 4 w 13"/>
                <a:gd name="T47" fmla="*/ 4 h 15"/>
                <a:gd name="T48" fmla="*/ 3 w 13"/>
                <a:gd name="T49" fmla="*/ 5 h 15"/>
                <a:gd name="T50" fmla="*/ 3 w 13"/>
                <a:gd name="T51" fmla="*/ 4 h 15"/>
                <a:gd name="T52" fmla="*/ 2 w 13"/>
                <a:gd name="T5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" h="15">
                  <a:moveTo>
                    <a:pt x="12" y="15"/>
                  </a:moveTo>
                  <a:cubicBezTo>
                    <a:pt x="11" y="15"/>
                    <a:pt x="11" y="15"/>
                    <a:pt x="11" y="15"/>
                  </a:cubicBezTo>
                  <a:cubicBezTo>
                    <a:pt x="4" y="14"/>
                    <a:pt x="2" y="8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10" y="4"/>
                    <a:pt x="10" y="7"/>
                  </a:cubicBezTo>
                  <a:cubicBezTo>
                    <a:pt x="10" y="7"/>
                    <a:pt x="10" y="8"/>
                    <a:pt x="10" y="8"/>
                  </a:cubicBezTo>
                  <a:cubicBezTo>
                    <a:pt x="10" y="9"/>
                    <a:pt x="10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4"/>
                    <a:pt x="12" y="15"/>
                  </a:cubicBezTo>
                  <a:close/>
                  <a:moveTo>
                    <a:pt x="2" y="2"/>
                  </a:moveTo>
                  <a:cubicBezTo>
                    <a:pt x="3" y="8"/>
                    <a:pt x="5" y="13"/>
                    <a:pt x="11" y="14"/>
                  </a:cubicBezTo>
                  <a:cubicBezTo>
                    <a:pt x="11" y="13"/>
                    <a:pt x="11" y="13"/>
                    <a:pt x="10" y="12"/>
                  </a:cubicBezTo>
                  <a:cubicBezTo>
                    <a:pt x="10" y="12"/>
                    <a:pt x="10" y="11"/>
                    <a:pt x="9" y="11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9" y="6"/>
                    <a:pt x="9" y="4"/>
                    <a:pt x="6" y="3"/>
                  </a:cubicBezTo>
                  <a:cubicBezTo>
                    <a:pt x="6" y="3"/>
                    <a:pt x="6" y="3"/>
                    <a:pt x="5" y="4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6" name="Freeform 628"/>
            <p:cNvSpPr/>
            <p:nvPr/>
          </p:nvSpPr>
          <p:spPr bwMode="auto">
            <a:xfrm>
              <a:off x="7927759" y="3446041"/>
              <a:ext cx="221515" cy="119277"/>
            </a:xfrm>
            <a:custGeom>
              <a:avLst/>
              <a:gdLst>
                <a:gd name="T0" fmla="*/ 3 w 22"/>
                <a:gd name="T1" fmla="*/ 0 h 12"/>
                <a:gd name="T2" fmla="*/ 4 w 22"/>
                <a:gd name="T3" fmla="*/ 0 h 12"/>
                <a:gd name="T4" fmla="*/ 4 w 22"/>
                <a:gd name="T5" fmla="*/ 0 h 12"/>
                <a:gd name="T6" fmla="*/ 8 w 22"/>
                <a:gd name="T7" fmla="*/ 2 h 12"/>
                <a:gd name="T8" fmla="*/ 11 w 22"/>
                <a:gd name="T9" fmla="*/ 3 h 12"/>
                <a:gd name="T10" fmla="*/ 13 w 22"/>
                <a:gd name="T11" fmla="*/ 4 h 12"/>
                <a:gd name="T12" fmla="*/ 15 w 22"/>
                <a:gd name="T13" fmla="*/ 6 h 12"/>
                <a:gd name="T14" fmla="*/ 22 w 22"/>
                <a:gd name="T15" fmla="*/ 7 h 12"/>
                <a:gd name="T16" fmla="*/ 20 w 22"/>
                <a:gd name="T17" fmla="*/ 11 h 12"/>
                <a:gd name="T18" fmla="*/ 15 w 22"/>
                <a:gd name="T19" fmla="*/ 11 h 12"/>
                <a:gd name="T20" fmla="*/ 12 w 22"/>
                <a:gd name="T21" fmla="*/ 9 h 12"/>
                <a:gd name="T22" fmla="*/ 8 w 22"/>
                <a:gd name="T23" fmla="*/ 8 h 12"/>
                <a:gd name="T24" fmla="*/ 3 w 22"/>
                <a:gd name="T25" fmla="*/ 6 h 12"/>
                <a:gd name="T26" fmla="*/ 1 w 22"/>
                <a:gd name="T27" fmla="*/ 3 h 12"/>
                <a:gd name="T28" fmla="*/ 3 w 2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12">
                  <a:moveTo>
                    <a:pt x="3" y="0"/>
                  </a:move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0"/>
                    <a:pt x="8" y="2"/>
                  </a:cubicBezTo>
                  <a:cubicBezTo>
                    <a:pt x="10" y="3"/>
                    <a:pt x="9" y="4"/>
                    <a:pt x="11" y="3"/>
                  </a:cubicBezTo>
                  <a:cubicBezTo>
                    <a:pt x="11" y="4"/>
                    <a:pt x="11" y="4"/>
                    <a:pt x="13" y="4"/>
                  </a:cubicBezTo>
                  <a:cubicBezTo>
                    <a:pt x="15" y="5"/>
                    <a:pt x="13" y="5"/>
                    <a:pt x="15" y="6"/>
                  </a:cubicBezTo>
                  <a:cubicBezTo>
                    <a:pt x="17" y="7"/>
                    <a:pt x="19" y="8"/>
                    <a:pt x="22" y="7"/>
                  </a:cubicBezTo>
                  <a:cubicBezTo>
                    <a:pt x="22" y="9"/>
                    <a:pt x="22" y="11"/>
                    <a:pt x="20" y="11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3" y="10"/>
                    <a:pt x="13" y="9"/>
                    <a:pt x="12" y="9"/>
                  </a:cubicBezTo>
                  <a:cubicBezTo>
                    <a:pt x="10" y="8"/>
                    <a:pt x="9" y="9"/>
                    <a:pt x="8" y="8"/>
                  </a:cubicBezTo>
                  <a:cubicBezTo>
                    <a:pt x="6" y="8"/>
                    <a:pt x="5" y="7"/>
                    <a:pt x="3" y="6"/>
                  </a:cubicBezTo>
                  <a:cubicBezTo>
                    <a:pt x="2" y="5"/>
                    <a:pt x="0" y="5"/>
                    <a:pt x="1" y="3"/>
                  </a:cubicBezTo>
                  <a:cubicBezTo>
                    <a:pt x="1" y="1"/>
                    <a:pt x="1" y="1"/>
                    <a:pt x="3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7" name="Freeform 629"/>
            <p:cNvSpPr>
              <a:spLocks noEditPoints="1"/>
            </p:cNvSpPr>
            <p:nvPr/>
          </p:nvSpPr>
          <p:spPr bwMode="auto">
            <a:xfrm>
              <a:off x="7927759" y="3433261"/>
              <a:ext cx="234296" cy="132059"/>
            </a:xfrm>
            <a:custGeom>
              <a:avLst/>
              <a:gdLst>
                <a:gd name="T0" fmla="*/ 19 w 23"/>
                <a:gd name="T1" fmla="*/ 13 h 13"/>
                <a:gd name="T2" fmla="*/ 16 w 23"/>
                <a:gd name="T3" fmla="*/ 13 h 13"/>
                <a:gd name="T4" fmla="*/ 15 w 23"/>
                <a:gd name="T5" fmla="*/ 12 h 13"/>
                <a:gd name="T6" fmla="*/ 13 w 23"/>
                <a:gd name="T7" fmla="*/ 11 h 13"/>
                <a:gd name="T8" fmla="*/ 11 w 23"/>
                <a:gd name="T9" fmla="*/ 10 h 13"/>
                <a:gd name="T10" fmla="*/ 10 w 23"/>
                <a:gd name="T11" fmla="*/ 10 h 13"/>
                <a:gd name="T12" fmla="*/ 7 w 23"/>
                <a:gd name="T13" fmla="*/ 10 h 13"/>
                <a:gd name="T14" fmla="*/ 4 w 23"/>
                <a:gd name="T15" fmla="*/ 8 h 13"/>
                <a:gd name="T16" fmla="*/ 3 w 23"/>
                <a:gd name="T17" fmla="*/ 7 h 13"/>
                <a:gd name="T18" fmla="*/ 2 w 23"/>
                <a:gd name="T19" fmla="*/ 7 h 13"/>
                <a:gd name="T20" fmla="*/ 0 w 23"/>
                <a:gd name="T21" fmla="*/ 4 h 13"/>
                <a:gd name="T22" fmla="*/ 3 w 23"/>
                <a:gd name="T23" fmla="*/ 0 h 13"/>
                <a:gd name="T24" fmla="*/ 3 w 23"/>
                <a:gd name="T25" fmla="*/ 0 h 13"/>
                <a:gd name="T26" fmla="*/ 3 w 23"/>
                <a:gd name="T27" fmla="*/ 0 h 13"/>
                <a:gd name="T28" fmla="*/ 3 w 23"/>
                <a:gd name="T29" fmla="*/ 0 h 13"/>
                <a:gd name="T30" fmla="*/ 4 w 23"/>
                <a:gd name="T31" fmla="*/ 0 h 13"/>
                <a:gd name="T32" fmla="*/ 9 w 23"/>
                <a:gd name="T33" fmla="*/ 2 h 13"/>
                <a:gd name="T34" fmla="*/ 10 w 23"/>
                <a:gd name="T35" fmla="*/ 3 h 13"/>
                <a:gd name="T36" fmla="*/ 10 w 23"/>
                <a:gd name="T37" fmla="*/ 4 h 13"/>
                <a:gd name="T38" fmla="*/ 11 w 23"/>
                <a:gd name="T39" fmla="*/ 3 h 13"/>
                <a:gd name="T40" fmla="*/ 13 w 23"/>
                <a:gd name="T41" fmla="*/ 2 h 13"/>
                <a:gd name="T42" fmla="*/ 12 w 23"/>
                <a:gd name="T43" fmla="*/ 4 h 13"/>
                <a:gd name="T44" fmla="*/ 12 w 23"/>
                <a:gd name="T45" fmla="*/ 5 h 13"/>
                <a:gd name="T46" fmla="*/ 13 w 23"/>
                <a:gd name="T47" fmla="*/ 5 h 13"/>
                <a:gd name="T48" fmla="*/ 15 w 23"/>
                <a:gd name="T49" fmla="*/ 6 h 13"/>
                <a:gd name="T50" fmla="*/ 15 w 23"/>
                <a:gd name="T51" fmla="*/ 6 h 13"/>
                <a:gd name="T52" fmla="*/ 20 w 23"/>
                <a:gd name="T53" fmla="*/ 7 h 13"/>
                <a:gd name="T54" fmla="*/ 22 w 23"/>
                <a:gd name="T55" fmla="*/ 7 h 13"/>
                <a:gd name="T56" fmla="*/ 23 w 23"/>
                <a:gd name="T57" fmla="*/ 7 h 13"/>
                <a:gd name="T58" fmla="*/ 22 w 23"/>
                <a:gd name="T59" fmla="*/ 8 h 13"/>
                <a:gd name="T60" fmla="*/ 22 w 23"/>
                <a:gd name="T61" fmla="*/ 9 h 13"/>
                <a:gd name="T62" fmla="*/ 20 w 23"/>
                <a:gd name="T63" fmla="*/ 13 h 13"/>
                <a:gd name="T64" fmla="*/ 19 w 23"/>
                <a:gd name="T65" fmla="*/ 13 h 13"/>
                <a:gd name="T66" fmla="*/ 11 w 23"/>
                <a:gd name="T67" fmla="*/ 9 h 13"/>
                <a:gd name="T68" fmla="*/ 12 w 23"/>
                <a:gd name="T69" fmla="*/ 9 h 13"/>
                <a:gd name="T70" fmla="*/ 14 w 23"/>
                <a:gd name="T71" fmla="*/ 10 h 13"/>
                <a:gd name="T72" fmla="*/ 15 w 23"/>
                <a:gd name="T73" fmla="*/ 11 h 13"/>
                <a:gd name="T74" fmla="*/ 16 w 23"/>
                <a:gd name="T75" fmla="*/ 11 h 13"/>
                <a:gd name="T76" fmla="*/ 19 w 23"/>
                <a:gd name="T77" fmla="*/ 12 h 13"/>
                <a:gd name="T78" fmla="*/ 21 w 23"/>
                <a:gd name="T79" fmla="*/ 9 h 13"/>
                <a:gd name="T80" fmla="*/ 21 w 23"/>
                <a:gd name="T81" fmla="*/ 9 h 13"/>
                <a:gd name="T82" fmla="*/ 15 w 23"/>
                <a:gd name="T83" fmla="*/ 8 h 13"/>
                <a:gd name="T84" fmla="*/ 13 w 23"/>
                <a:gd name="T85" fmla="*/ 7 h 13"/>
                <a:gd name="T86" fmla="*/ 13 w 23"/>
                <a:gd name="T87" fmla="*/ 6 h 13"/>
                <a:gd name="T88" fmla="*/ 11 w 23"/>
                <a:gd name="T89" fmla="*/ 5 h 13"/>
                <a:gd name="T90" fmla="*/ 11 w 23"/>
                <a:gd name="T91" fmla="*/ 5 h 13"/>
                <a:gd name="T92" fmla="*/ 9 w 23"/>
                <a:gd name="T93" fmla="*/ 4 h 13"/>
                <a:gd name="T94" fmla="*/ 8 w 23"/>
                <a:gd name="T95" fmla="*/ 3 h 13"/>
                <a:gd name="T96" fmla="*/ 4 w 23"/>
                <a:gd name="T97" fmla="*/ 1 h 13"/>
                <a:gd name="T98" fmla="*/ 4 w 23"/>
                <a:gd name="T99" fmla="*/ 3 h 13"/>
                <a:gd name="T100" fmla="*/ 3 w 23"/>
                <a:gd name="T101" fmla="*/ 2 h 13"/>
                <a:gd name="T102" fmla="*/ 1 w 23"/>
                <a:gd name="T103" fmla="*/ 4 h 13"/>
                <a:gd name="T104" fmla="*/ 2 w 23"/>
                <a:gd name="T105" fmla="*/ 6 h 13"/>
                <a:gd name="T106" fmla="*/ 3 w 23"/>
                <a:gd name="T107" fmla="*/ 6 h 13"/>
                <a:gd name="T108" fmla="*/ 5 w 23"/>
                <a:gd name="T109" fmla="*/ 7 h 13"/>
                <a:gd name="T110" fmla="*/ 8 w 23"/>
                <a:gd name="T111" fmla="*/ 9 h 13"/>
                <a:gd name="T112" fmla="*/ 10 w 23"/>
                <a:gd name="T113" fmla="*/ 9 h 13"/>
                <a:gd name="T114" fmla="*/ 11 w 23"/>
                <a:gd name="T115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" h="13">
                  <a:moveTo>
                    <a:pt x="19" y="13"/>
                  </a:moveTo>
                  <a:cubicBezTo>
                    <a:pt x="18" y="13"/>
                    <a:pt x="17" y="13"/>
                    <a:pt x="16" y="13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3" y="11"/>
                    <a:pt x="13" y="11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0" y="10"/>
                    <a:pt x="10" y="10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6" y="10"/>
                    <a:pt x="5" y="9"/>
                    <a:pt x="4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6"/>
                    <a:pt x="0" y="4"/>
                  </a:cubicBezTo>
                  <a:cubicBezTo>
                    <a:pt x="1" y="2"/>
                    <a:pt x="1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9" y="2"/>
                  </a:cubicBezTo>
                  <a:cubicBezTo>
                    <a:pt x="9" y="2"/>
                    <a:pt x="10" y="3"/>
                    <a:pt x="10" y="3"/>
                  </a:cubicBezTo>
                  <a:cubicBezTo>
                    <a:pt x="10" y="3"/>
                    <a:pt x="10" y="4"/>
                    <a:pt x="10" y="4"/>
                  </a:cubicBezTo>
                  <a:cubicBezTo>
                    <a:pt x="10" y="4"/>
                    <a:pt x="10" y="4"/>
                    <a:pt x="11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4" y="5"/>
                    <a:pt x="14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8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9"/>
                    <a:pt x="22" y="9"/>
                  </a:cubicBezTo>
                  <a:cubicBezTo>
                    <a:pt x="22" y="11"/>
                    <a:pt x="22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11" y="9"/>
                  </a:move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10"/>
                    <a:pt x="14" y="10"/>
                  </a:cubicBezTo>
                  <a:cubicBezTo>
                    <a:pt x="14" y="10"/>
                    <a:pt x="14" y="11"/>
                    <a:pt x="15" y="11"/>
                  </a:cubicBezTo>
                  <a:cubicBezTo>
                    <a:pt x="15" y="11"/>
                    <a:pt x="16" y="11"/>
                    <a:pt x="16" y="11"/>
                  </a:cubicBezTo>
                  <a:cubicBezTo>
                    <a:pt x="17" y="12"/>
                    <a:pt x="19" y="12"/>
                    <a:pt x="19" y="12"/>
                  </a:cubicBezTo>
                  <a:cubicBezTo>
                    <a:pt x="21" y="12"/>
                    <a:pt x="21" y="11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6" y="8"/>
                    <a:pt x="15" y="8"/>
                  </a:cubicBezTo>
                  <a:cubicBezTo>
                    <a:pt x="14" y="7"/>
                    <a:pt x="14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4"/>
                    <a:pt x="8" y="3"/>
                    <a:pt x="8" y="3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1" y="4"/>
                  </a:cubicBezTo>
                  <a:cubicBezTo>
                    <a:pt x="1" y="5"/>
                    <a:pt x="1" y="5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7"/>
                    <a:pt x="5" y="7"/>
                  </a:cubicBezTo>
                  <a:cubicBezTo>
                    <a:pt x="6" y="8"/>
                    <a:pt x="7" y="9"/>
                    <a:pt x="8" y="9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8" name="Freeform 630"/>
            <p:cNvSpPr/>
            <p:nvPr/>
          </p:nvSpPr>
          <p:spPr bwMode="auto">
            <a:xfrm>
              <a:off x="8562486" y="4242642"/>
              <a:ext cx="12781" cy="1278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39" name="Freeform 631"/>
            <p:cNvSpPr/>
            <p:nvPr/>
          </p:nvSpPr>
          <p:spPr bwMode="auto">
            <a:xfrm>
              <a:off x="8553966" y="4242642"/>
              <a:ext cx="80939" cy="21301"/>
            </a:xfrm>
            <a:custGeom>
              <a:avLst/>
              <a:gdLst>
                <a:gd name="T0" fmla="*/ 0 w 8"/>
                <a:gd name="T1" fmla="*/ 2 h 2"/>
                <a:gd name="T2" fmla="*/ 1 w 8"/>
                <a:gd name="T3" fmla="*/ 1 h 2"/>
                <a:gd name="T4" fmla="*/ 2 w 8"/>
                <a:gd name="T5" fmla="*/ 0 h 2"/>
                <a:gd name="T6" fmla="*/ 2 w 8"/>
                <a:gd name="T7" fmla="*/ 0 h 2"/>
                <a:gd name="T8" fmla="*/ 8 w 8"/>
                <a:gd name="T9" fmla="*/ 0 h 2"/>
                <a:gd name="T10" fmla="*/ 2 w 8"/>
                <a:gd name="T11" fmla="*/ 1 h 2"/>
                <a:gd name="T12" fmla="*/ 2 w 8"/>
                <a:gd name="T13" fmla="*/ 2 h 2"/>
                <a:gd name="T14" fmla="*/ 0 w 8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0" name="Freeform 632"/>
            <p:cNvSpPr/>
            <p:nvPr/>
          </p:nvSpPr>
          <p:spPr bwMode="auto">
            <a:xfrm>
              <a:off x="8400610" y="3727195"/>
              <a:ext cx="225776" cy="417471"/>
            </a:xfrm>
            <a:custGeom>
              <a:avLst/>
              <a:gdLst>
                <a:gd name="T0" fmla="*/ 20 w 22"/>
                <a:gd name="T1" fmla="*/ 17 h 41"/>
                <a:gd name="T2" fmla="*/ 13 w 22"/>
                <a:gd name="T3" fmla="*/ 19 h 41"/>
                <a:gd name="T4" fmla="*/ 14 w 22"/>
                <a:gd name="T5" fmla="*/ 25 h 41"/>
                <a:gd name="T6" fmla="*/ 11 w 22"/>
                <a:gd name="T7" fmla="*/ 22 h 41"/>
                <a:gd name="T8" fmla="*/ 9 w 22"/>
                <a:gd name="T9" fmla="*/ 22 h 41"/>
                <a:gd name="T10" fmla="*/ 8 w 22"/>
                <a:gd name="T11" fmla="*/ 20 h 41"/>
                <a:gd name="T12" fmla="*/ 6 w 22"/>
                <a:gd name="T13" fmla="*/ 23 h 41"/>
                <a:gd name="T14" fmla="*/ 4 w 22"/>
                <a:gd name="T15" fmla="*/ 28 h 41"/>
                <a:gd name="T16" fmla="*/ 5 w 22"/>
                <a:gd name="T17" fmla="*/ 31 h 41"/>
                <a:gd name="T18" fmla="*/ 6 w 22"/>
                <a:gd name="T19" fmla="*/ 31 h 41"/>
                <a:gd name="T20" fmla="*/ 8 w 22"/>
                <a:gd name="T21" fmla="*/ 36 h 41"/>
                <a:gd name="T22" fmla="*/ 11 w 22"/>
                <a:gd name="T23" fmla="*/ 38 h 41"/>
                <a:gd name="T24" fmla="*/ 10 w 22"/>
                <a:gd name="T25" fmla="*/ 41 h 41"/>
                <a:gd name="T26" fmla="*/ 7 w 22"/>
                <a:gd name="T27" fmla="*/ 38 h 41"/>
                <a:gd name="T28" fmla="*/ 7 w 22"/>
                <a:gd name="T29" fmla="*/ 39 h 41"/>
                <a:gd name="T30" fmla="*/ 2 w 22"/>
                <a:gd name="T31" fmla="*/ 34 h 41"/>
                <a:gd name="T32" fmla="*/ 3 w 22"/>
                <a:gd name="T33" fmla="*/ 29 h 41"/>
                <a:gd name="T34" fmla="*/ 5 w 22"/>
                <a:gd name="T35" fmla="*/ 24 h 41"/>
                <a:gd name="T36" fmla="*/ 4 w 22"/>
                <a:gd name="T37" fmla="*/ 19 h 41"/>
                <a:gd name="T38" fmla="*/ 2 w 22"/>
                <a:gd name="T39" fmla="*/ 15 h 41"/>
                <a:gd name="T40" fmla="*/ 2 w 22"/>
                <a:gd name="T41" fmla="*/ 11 h 41"/>
                <a:gd name="T42" fmla="*/ 0 w 22"/>
                <a:gd name="T43" fmla="*/ 6 h 41"/>
                <a:gd name="T44" fmla="*/ 7 w 22"/>
                <a:gd name="T45" fmla="*/ 0 h 41"/>
                <a:gd name="T46" fmla="*/ 9 w 22"/>
                <a:gd name="T47" fmla="*/ 3 h 41"/>
                <a:gd name="T48" fmla="*/ 9 w 22"/>
                <a:gd name="T49" fmla="*/ 8 h 41"/>
                <a:gd name="T50" fmla="*/ 11 w 22"/>
                <a:gd name="T51" fmla="*/ 7 h 41"/>
                <a:gd name="T52" fmla="*/ 14 w 22"/>
                <a:gd name="T53" fmla="*/ 7 h 41"/>
                <a:gd name="T54" fmla="*/ 18 w 22"/>
                <a:gd name="T55" fmla="*/ 8 h 41"/>
                <a:gd name="T56" fmla="*/ 19 w 22"/>
                <a:gd name="T57" fmla="*/ 12 h 41"/>
                <a:gd name="T58" fmla="*/ 20 w 22"/>
                <a:gd name="T59" fmla="*/ 1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41">
                  <a:moveTo>
                    <a:pt x="20" y="17"/>
                  </a:moveTo>
                  <a:cubicBezTo>
                    <a:pt x="18" y="17"/>
                    <a:pt x="15" y="16"/>
                    <a:pt x="13" y="19"/>
                  </a:cubicBezTo>
                  <a:cubicBezTo>
                    <a:pt x="11" y="21"/>
                    <a:pt x="14" y="22"/>
                    <a:pt x="14" y="25"/>
                  </a:cubicBezTo>
                  <a:cubicBezTo>
                    <a:pt x="14" y="24"/>
                    <a:pt x="12" y="22"/>
                    <a:pt x="11" y="22"/>
                  </a:cubicBezTo>
                  <a:cubicBezTo>
                    <a:pt x="10" y="22"/>
                    <a:pt x="9" y="22"/>
                    <a:pt x="9" y="22"/>
                  </a:cubicBezTo>
                  <a:cubicBezTo>
                    <a:pt x="9" y="21"/>
                    <a:pt x="9" y="20"/>
                    <a:pt x="8" y="20"/>
                  </a:cubicBezTo>
                  <a:cubicBezTo>
                    <a:pt x="6" y="19"/>
                    <a:pt x="6" y="21"/>
                    <a:pt x="6" y="23"/>
                  </a:cubicBezTo>
                  <a:cubicBezTo>
                    <a:pt x="6" y="25"/>
                    <a:pt x="5" y="27"/>
                    <a:pt x="4" y="28"/>
                  </a:cubicBezTo>
                  <a:cubicBezTo>
                    <a:pt x="4" y="29"/>
                    <a:pt x="4" y="30"/>
                    <a:pt x="5" y="31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7" y="33"/>
                    <a:pt x="7" y="35"/>
                    <a:pt x="8" y="36"/>
                  </a:cubicBezTo>
                  <a:cubicBezTo>
                    <a:pt x="9" y="38"/>
                    <a:pt x="10" y="37"/>
                    <a:pt x="11" y="38"/>
                  </a:cubicBezTo>
                  <a:cubicBezTo>
                    <a:pt x="13" y="40"/>
                    <a:pt x="11" y="40"/>
                    <a:pt x="10" y="41"/>
                  </a:cubicBezTo>
                  <a:cubicBezTo>
                    <a:pt x="10" y="39"/>
                    <a:pt x="9" y="38"/>
                    <a:pt x="7" y="38"/>
                  </a:cubicBezTo>
                  <a:cubicBezTo>
                    <a:pt x="7" y="38"/>
                    <a:pt x="7" y="38"/>
                    <a:pt x="7" y="39"/>
                  </a:cubicBezTo>
                  <a:cubicBezTo>
                    <a:pt x="6" y="37"/>
                    <a:pt x="4" y="33"/>
                    <a:pt x="2" y="34"/>
                  </a:cubicBezTo>
                  <a:cubicBezTo>
                    <a:pt x="2" y="32"/>
                    <a:pt x="2" y="30"/>
                    <a:pt x="3" y="29"/>
                  </a:cubicBezTo>
                  <a:cubicBezTo>
                    <a:pt x="3" y="28"/>
                    <a:pt x="5" y="24"/>
                    <a:pt x="5" y="24"/>
                  </a:cubicBezTo>
                  <a:cubicBezTo>
                    <a:pt x="5" y="22"/>
                    <a:pt x="4" y="21"/>
                    <a:pt x="4" y="19"/>
                  </a:cubicBezTo>
                  <a:cubicBezTo>
                    <a:pt x="4" y="17"/>
                    <a:pt x="1" y="17"/>
                    <a:pt x="2" y="15"/>
                  </a:cubicBezTo>
                  <a:cubicBezTo>
                    <a:pt x="3" y="13"/>
                    <a:pt x="3" y="13"/>
                    <a:pt x="2" y="11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2"/>
                    <a:pt x="5" y="3"/>
                    <a:pt x="7" y="0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10" y="3"/>
                    <a:pt x="9" y="7"/>
                    <a:pt x="9" y="8"/>
                  </a:cubicBezTo>
                  <a:cubicBezTo>
                    <a:pt x="10" y="8"/>
                    <a:pt x="10" y="7"/>
                    <a:pt x="11" y="7"/>
                  </a:cubicBezTo>
                  <a:cubicBezTo>
                    <a:pt x="12" y="6"/>
                    <a:pt x="13" y="8"/>
                    <a:pt x="14" y="7"/>
                  </a:cubicBezTo>
                  <a:cubicBezTo>
                    <a:pt x="16" y="6"/>
                    <a:pt x="16" y="5"/>
                    <a:pt x="18" y="8"/>
                  </a:cubicBezTo>
                  <a:cubicBezTo>
                    <a:pt x="19" y="9"/>
                    <a:pt x="18" y="11"/>
                    <a:pt x="19" y="12"/>
                  </a:cubicBezTo>
                  <a:cubicBezTo>
                    <a:pt x="21" y="14"/>
                    <a:pt x="22" y="16"/>
                    <a:pt x="20" y="17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1" name="Freeform 633"/>
            <p:cNvSpPr>
              <a:spLocks noEditPoints="1"/>
            </p:cNvSpPr>
            <p:nvPr/>
          </p:nvSpPr>
          <p:spPr bwMode="auto">
            <a:xfrm>
              <a:off x="8392090" y="3705895"/>
              <a:ext cx="234296" cy="447291"/>
            </a:xfrm>
            <a:custGeom>
              <a:avLst/>
              <a:gdLst>
                <a:gd name="T0" fmla="*/ 10 w 23"/>
                <a:gd name="T1" fmla="*/ 43 h 44"/>
                <a:gd name="T2" fmla="*/ 9 w 23"/>
                <a:gd name="T3" fmla="*/ 43 h 44"/>
                <a:gd name="T4" fmla="*/ 7 w 23"/>
                <a:gd name="T5" fmla="*/ 40 h 44"/>
                <a:gd name="T6" fmla="*/ 2 w 23"/>
                <a:gd name="T7" fmla="*/ 37 h 44"/>
                <a:gd name="T8" fmla="*/ 3 w 23"/>
                <a:gd name="T9" fmla="*/ 31 h 44"/>
                <a:gd name="T10" fmla="*/ 4 w 23"/>
                <a:gd name="T11" fmla="*/ 28 h 44"/>
                <a:gd name="T12" fmla="*/ 4 w 23"/>
                <a:gd name="T13" fmla="*/ 21 h 44"/>
                <a:gd name="T14" fmla="*/ 2 w 23"/>
                <a:gd name="T15" fmla="*/ 17 h 44"/>
                <a:gd name="T16" fmla="*/ 3 w 23"/>
                <a:gd name="T17" fmla="*/ 13 h 44"/>
                <a:gd name="T18" fmla="*/ 1 w 23"/>
                <a:gd name="T19" fmla="*/ 8 h 44"/>
                <a:gd name="T20" fmla="*/ 8 w 23"/>
                <a:gd name="T21" fmla="*/ 1 h 44"/>
                <a:gd name="T22" fmla="*/ 9 w 23"/>
                <a:gd name="T23" fmla="*/ 1 h 44"/>
                <a:gd name="T24" fmla="*/ 10 w 23"/>
                <a:gd name="T25" fmla="*/ 4 h 44"/>
                <a:gd name="T26" fmla="*/ 11 w 23"/>
                <a:gd name="T27" fmla="*/ 9 h 44"/>
                <a:gd name="T28" fmla="*/ 14 w 23"/>
                <a:gd name="T29" fmla="*/ 8 h 44"/>
                <a:gd name="T30" fmla="*/ 16 w 23"/>
                <a:gd name="T31" fmla="*/ 8 h 44"/>
                <a:gd name="T32" fmla="*/ 19 w 23"/>
                <a:gd name="T33" fmla="*/ 9 h 44"/>
                <a:gd name="T34" fmla="*/ 21 w 23"/>
                <a:gd name="T35" fmla="*/ 14 h 44"/>
                <a:gd name="T36" fmla="*/ 22 w 23"/>
                <a:gd name="T37" fmla="*/ 20 h 44"/>
                <a:gd name="T38" fmla="*/ 21 w 23"/>
                <a:gd name="T39" fmla="*/ 20 h 44"/>
                <a:gd name="T40" fmla="*/ 18 w 23"/>
                <a:gd name="T41" fmla="*/ 20 h 44"/>
                <a:gd name="T42" fmla="*/ 15 w 23"/>
                <a:gd name="T43" fmla="*/ 24 h 44"/>
                <a:gd name="T44" fmla="*/ 15 w 23"/>
                <a:gd name="T45" fmla="*/ 29 h 44"/>
                <a:gd name="T46" fmla="*/ 12 w 23"/>
                <a:gd name="T47" fmla="*/ 25 h 44"/>
                <a:gd name="T48" fmla="*/ 11 w 23"/>
                <a:gd name="T49" fmla="*/ 25 h 44"/>
                <a:gd name="T50" fmla="*/ 9 w 23"/>
                <a:gd name="T51" fmla="*/ 23 h 44"/>
                <a:gd name="T52" fmla="*/ 9 w 23"/>
                <a:gd name="T53" fmla="*/ 22 h 44"/>
                <a:gd name="T54" fmla="*/ 8 w 23"/>
                <a:gd name="T55" fmla="*/ 25 h 44"/>
                <a:gd name="T56" fmla="*/ 6 w 23"/>
                <a:gd name="T57" fmla="*/ 30 h 44"/>
                <a:gd name="T58" fmla="*/ 6 w 23"/>
                <a:gd name="T59" fmla="*/ 32 h 44"/>
                <a:gd name="T60" fmla="*/ 9 w 23"/>
                <a:gd name="T61" fmla="*/ 35 h 44"/>
                <a:gd name="T62" fmla="*/ 11 w 23"/>
                <a:gd name="T63" fmla="*/ 39 h 44"/>
                <a:gd name="T64" fmla="*/ 14 w 23"/>
                <a:gd name="T65" fmla="*/ 42 h 44"/>
                <a:gd name="T66" fmla="*/ 11 w 23"/>
                <a:gd name="T67" fmla="*/ 43 h 44"/>
                <a:gd name="T68" fmla="*/ 8 w 23"/>
                <a:gd name="T69" fmla="*/ 39 h 44"/>
                <a:gd name="T70" fmla="*/ 11 w 23"/>
                <a:gd name="T71" fmla="*/ 42 h 44"/>
                <a:gd name="T72" fmla="*/ 12 w 23"/>
                <a:gd name="T73" fmla="*/ 41 h 44"/>
                <a:gd name="T74" fmla="*/ 11 w 23"/>
                <a:gd name="T75" fmla="*/ 40 h 44"/>
                <a:gd name="T76" fmla="*/ 7 w 23"/>
                <a:gd name="T77" fmla="*/ 36 h 44"/>
                <a:gd name="T78" fmla="*/ 6 w 23"/>
                <a:gd name="T79" fmla="*/ 34 h 44"/>
                <a:gd name="T80" fmla="*/ 5 w 23"/>
                <a:gd name="T81" fmla="*/ 32 h 44"/>
                <a:gd name="T82" fmla="*/ 4 w 23"/>
                <a:gd name="T83" fmla="*/ 31 h 44"/>
                <a:gd name="T84" fmla="*/ 8 w 23"/>
                <a:gd name="T85" fmla="*/ 39 h 44"/>
                <a:gd name="T86" fmla="*/ 8 w 23"/>
                <a:gd name="T87" fmla="*/ 3 h 44"/>
                <a:gd name="T88" fmla="*/ 2 w 23"/>
                <a:gd name="T89" fmla="*/ 8 h 44"/>
                <a:gd name="T90" fmla="*/ 4 w 23"/>
                <a:gd name="T91" fmla="*/ 13 h 44"/>
                <a:gd name="T92" fmla="*/ 4 w 23"/>
                <a:gd name="T93" fmla="*/ 17 h 44"/>
                <a:gd name="T94" fmla="*/ 6 w 23"/>
                <a:gd name="T95" fmla="*/ 21 h 44"/>
                <a:gd name="T96" fmla="*/ 7 w 23"/>
                <a:gd name="T97" fmla="*/ 24 h 44"/>
                <a:gd name="T98" fmla="*/ 9 w 23"/>
                <a:gd name="T99" fmla="*/ 21 h 44"/>
                <a:gd name="T100" fmla="*/ 10 w 23"/>
                <a:gd name="T101" fmla="*/ 23 h 44"/>
                <a:gd name="T102" fmla="*/ 12 w 23"/>
                <a:gd name="T103" fmla="*/ 23 h 44"/>
                <a:gd name="T104" fmla="*/ 14 w 23"/>
                <a:gd name="T105" fmla="*/ 20 h 44"/>
                <a:gd name="T106" fmla="*/ 20 w 23"/>
                <a:gd name="T107" fmla="*/ 19 h 44"/>
                <a:gd name="T108" fmla="*/ 21 w 23"/>
                <a:gd name="T109" fmla="*/ 18 h 44"/>
                <a:gd name="T110" fmla="*/ 19 w 23"/>
                <a:gd name="T111" fmla="*/ 12 h 44"/>
                <a:gd name="T112" fmla="*/ 17 w 23"/>
                <a:gd name="T113" fmla="*/ 9 h 44"/>
                <a:gd name="T114" fmla="*/ 15 w 23"/>
                <a:gd name="T115" fmla="*/ 10 h 44"/>
                <a:gd name="T116" fmla="*/ 13 w 23"/>
                <a:gd name="T117" fmla="*/ 9 h 44"/>
                <a:gd name="T118" fmla="*/ 10 w 23"/>
                <a:gd name="T119" fmla="*/ 11 h 44"/>
                <a:gd name="T120" fmla="*/ 9 w 23"/>
                <a:gd name="T121" fmla="*/ 10 h 44"/>
                <a:gd name="T122" fmla="*/ 10 w 23"/>
                <a:gd name="T123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44">
                  <a:moveTo>
                    <a:pt x="10" y="44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0"/>
                    <a:pt x="7" y="40"/>
                  </a:cubicBezTo>
                  <a:cubicBezTo>
                    <a:pt x="6" y="38"/>
                    <a:pt x="4" y="36"/>
                    <a:pt x="3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4"/>
                    <a:pt x="3" y="32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29"/>
                    <a:pt x="4" y="28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5" y="24"/>
                    <a:pt x="4" y="23"/>
                    <a:pt x="4" y="21"/>
                  </a:cubicBezTo>
                  <a:cubicBezTo>
                    <a:pt x="4" y="20"/>
                    <a:pt x="4" y="20"/>
                    <a:pt x="3" y="20"/>
                  </a:cubicBezTo>
                  <a:cubicBezTo>
                    <a:pt x="3" y="19"/>
                    <a:pt x="2" y="19"/>
                    <a:pt x="2" y="17"/>
                  </a:cubicBezTo>
                  <a:cubicBezTo>
                    <a:pt x="3" y="15"/>
                    <a:pt x="3" y="15"/>
                    <a:pt x="3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0" y="5"/>
                    <a:pt x="3" y="4"/>
                    <a:pt x="4" y="3"/>
                  </a:cubicBezTo>
                  <a:cubicBezTo>
                    <a:pt x="6" y="3"/>
                    <a:pt x="7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4"/>
                    <a:pt x="10" y="4"/>
                  </a:cubicBezTo>
                  <a:cubicBezTo>
                    <a:pt x="11" y="4"/>
                    <a:pt x="11" y="6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8"/>
                    <a:pt x="15" y="8"/>
                    <a:pt x="16" y="8"/>
                  </a:cubicBezTo>
                  <a:cubicBezTo>
                    <a:pt x="16" y="8"/>
                    <a:pt x="16" y="8"/>
                    <a:pt x="17" y="8"/>
                  </a:cubicBezTo>
                  <a:cubicBezTo>
                    <a:pt x="18" y="8"/>
                    <a:pt x="18" y="8"/>
                    <a:pt x="19" y="9"/>
                  </a:cubicBezTo>
                  <a:cubicBezTo>
                    <a:pt x="20" y="10"/>
                    <a:pt x="20" y="11"/>
                    <a:pt x="20" y="12"/>
                  </a:cubicBezTo>
                  <a:cubicBezTo>
                    <a:pt x="20" y="13"/>
                    <a:pt x="20" y="13"/>
                    <a:pt x="21" y="14"/>
                  </a:cubicBezTo>
                  <a:cubicBezTo>
                    <a:pt x="22" y="15"/>
                    <a:pt x="23" y="16"/>
                    <a:pt x="23" y="18"/>
                  </a:cubicBezTo>
                  <a:cubicBezTo>
                    <a:pt x="23" y="19"/>
                    <a:pt x="22" y="19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6" y="20"/>
                    <a:pt x="15" y="20"/>
                    <a:pt x="15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5" y="25"/>
                    <a:pt x="16" y="25"/>
                    <a:pt x="16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3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5"/>
                    <a:pt x="9" y="24"/>
                    <a:pt x="9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8" y="24"/>
                  </a:cubicBezTo>
                  <a:cubicBezTo>
                    <a:pt x="8" y="24"/>
                    <a:pt x="8" y="25"/>
                    <a:pt x="8" y="25"/>
                  </a:cubicBezTo>
                  <a:cubicBezTo>
                    <a:pt x="8" y="26"/>
                    <a:pt x="7" y="28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8" y="33"/>
                  </a:cubicBezTo>
                  <a:cubicBezTo>
                    <a:pt x="8" y="34"/>
                    <a:pt x="8" y="34"/>
                    <a:pt x="9" y="35"/>
                  </a:cubicBezTo>
                  <a:cubicBezTo>
                    <a:pt x="9" y="36"/>
                    <a:pt x="9" y="37"/>
                    <a:pt x="9" y="38"/>
                  </a:cubicBezTo>
                  <a:cubicBezTo>
                    <a:pt x="10" y="38"/>
                    <a:pt x="10" y="38"/>
                    <a:pt x="11" y="39"/>
                  </a:cubicBezTo>
                  <a:cubicBezTo>
                    <a:pt x="12" y="39"/>
                    <a:pt x="12" y="39"/>
                    <a:pt x="13" y="40"/>
                  </a:cubicBezTo>
                  <a:cubicBezTo>
                    <a:pt x="13" y="40"/>
                    <a:pt x="14" y="41"/>
                    <a:pt x="14" y="42"/>
                  </a:cubicBezTo>
                  <a:cubicBezTo>
                    <a:pt x="14" y="42"/>
                    <a:pt x="13" y="42"/>
                    <a:pt x="12" y="43"/>
                  </a:cubicBezTo>
                  <a:cubicBezTo>
                    <a:pt x="12" y="43"/>
                    <a:pt x="11" y="43"/>
                    <a:pt x="11" y="43"/>
                  </a:cubicBezTo>
                  <a:lnTo>
                    <a:pt x="10" y="44"/>
                  </a:lnTo>
                  <a:close/>
                  <a:moveTo>
                    <a:pt x="8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40"/>
                    <a:pt x="11" y="42"/>
                  </a:cubicBezTo>
                  <a:cubicBezTo>
                    <a:pt x="11" y="42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0"/>
                    <a:pt x="11" y="40"/>
                    <a:pt x="11" y="40"/>
                  </a:cubicBezTo>
                  <a:cubicBezTo>
                    <a:pt x="10" y="40"/>
                    <a:pt x="9" y="39"/>
                    <a:pt x="8" y="39"/>
                  </a:cubicBezTo>
                  <a:cubicBezTo>
                    <a:pt x="8" y="38"/>
                    <a:pt x="7" y="37"/>
                    <a:pt x="7" y="36"/>
                  </a:cubicBez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6" y="34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4" y="35"/>
                  </a:cubicBezTo>
                  <a:cubicBezTo>
                    <a:pt x="5" y="35"/>
                    <a:pt x="7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lose/>
                  <a:moveTo>
                    <a:pt x="8" y="3"/>
                  </a:moveTo>
                  <a:cubicBezTo>
                    <a:pt x="7" y="4"/>
                    <a:pt x="6" y="4"/>
                    <a:pt x="5" y="5"/>
                  </a:cubicBezTo>
                  <a:cubicBezTo>
                    <a:pt x="3" y="6"/>
                    <a:pt x="2" y="6"/>
                    <a:pt x="2" y="8"/>
                  </a:cubicBezTo>
                  <a:cubicBezTo>
                    <a:pt x="2" y="9"/>
                    <a:pt x="2" y="10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4" y="14"/>
                  </a:cubicBezTo>
                  <a:cubicBezTo>
                    <a:pt x="4" y="15"/>
                    <a:pt x="4" y="15"/>
                    <a:pt x="4" y="17"/>
                  </a:cubicBezTo>
                  <a:cubicBezTo>
                    <a:pt x="3" y="18"/>
                    <a:pt x="4" y="18"/>
                    <a:pt x="4" y="19"/>
                  </a:cubicBezTo>
                  <a:cubicBezTo>
                    <a:pt x="5" y="19"/>
                    <a:pt x="6" y="20"/>
                    <a:pt x="6" y="21"/>
                  </a:cubicBezTo>
                  <a:cubicBezTo>
                    <a:pt x="6" y="22"/>
                    <a:pt x="6" y="23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2"/>
                    <a:pt x="7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1"/>
                    <a:pt x="11" y="22"/>
                    <a:pt x="11" y="23"/>
                  </a:cubicBezTo>
                  <a:cubicBezTo>
                    <a:pt x="11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3" y="23"/>
                    <a:pt x="13" y="22"/>
                    <a:pt x="14" y="20"/>
                  </a:cubicBezTo>
                  <a:cubicBezTo>
                    <a:pt x="15" y="19"/>
                    <a:pt x="16" y="18"/>
                    <a:pt x="18" y="18"/>
                  </a:cubicBezTo>
                  <a:cubicBezTo>
                    <a:pt x="18" y="18"/>
                    <a:pt x="19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6"/>
                    <a:pt x="20" y="15"/>
                    <a:pt x="20" y="15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11"/>
                    <a:pt x="18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6" y="9"/>
                  </a:cubicBezTo>
                  <a:cubicBezTo>
                    <a:pt x="16" y="9"/>
                    <a:pt x="16" y="10"/>
                    <a:pt x="15" y="10"/>
                  </a:cubicBezTo>
                  <a:cubicBezTo>
                    <a:pt x="14" y="10"/>
                    <a:pt x="14" y="10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9"/>
                  </a:cubicBezTo>
                  <a:cubicBezTo>
                    <a:pt x="9" y="8"/>
                    <a:pt x="10" y="6"/>
                    <a:pt x="10" y="5"/>
                  </a:cubicBezTo>
                  <a:cubicBezTo>
                    <a:pt x="8" y="5"/>
                    <a:pt x="8" y="4"/>
                    <a:pt x="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2" name="Freeform 634"/>
            <p:cNvSpPr/>
            <p:nvPr/>
          </p:nvSpPr>
          <p:spPr bwMode="auto">
            <a:xfrm>
              <a:off x="8524145" y="3646256"/>
              <a:ext cx="191697" cy="417471"/>
            </a:xfrm>
            <a:custGeom>
              <a:avLst/>
              <a:gdLst>
                <a:gd name="T0" fmla="*/ 0 w 19"/>
                <a:gd name="T1" fmla="*/ 3 h 41"/>
                <a:gd name="T2" fmla="*/ 3 w 19"/>
                <a:gd name="T3" fmla="*/ 2 h 41"/>
                <a:gd name="T4" fmla="*/ 8 w 19"/>
                <a:gd name="T5" fmla="*/ 1 h 41"/>
                <a:gd name="T6" fmla="*/ 15 w 19"/>
                <a:gd name="T7" fmla="*/ 6 h 41"/>
                <a:gd name="T8" fmla="*/ 10 w 19"/>
                <a:gd name="T9" fmla="*/ 14 h 41"/>
                <a:gd name="T10" fmla="*/ 13 w 19"/>
                <a:gd name="T11" fmla="*/ 18 h 41"/>
                <a:gd name="T12" fmla="*/ 17 w 19"/>
                <a:gd name="T13" fmla="*/ 22 h 41"/>
                <a:gd name="T14" fmla="*/ 19 w 19"/>
                <a:gd name="T15" fmla="*/ 32 h 41"/>
                <a:gd name="T16" fmla="*/ 12 w 19"/>
                <a:gd name="T17" fmla="*/ 38 h 41"/>
                <a:gd name="T18" fmla="*/ 10 w 19"/>
                <a:gd name="T19" fmla="*/ 37 h 41"/>
                <a:gd name="T20" fmla="*/ 8 w 19"/>
                <a:gd name="T21" fmla="*/ 41 h 41"/>
                <a:gd name="T22" fmla="*/ 6 w 19"/>
                <a:gd name="T23" fmla="*/ 36 h 41"/>
                <a:gd name="T24" fmla="*/ 10 w 19"/>
                <a:gd name="T25" fmla="*/ 33 h 41"/>
                <a:gd name="T26" fmla="*/ 14 w 19"/>
                <a:gd name="T27" fmla="*/ 31 h 41"/>
                <a:gd name="T28" fmla="*/ 14 w 19"/>
                <a:gd name="T29" fmla="*/ 24 h 41"/>
                <a:gd name="T30" fmla="*/ 14 w 19"/>
                <a:gd name="T31" fmla="*/ 21 h 41"/>
                <a:gd name="T32" fmla="*/ 12 w 19"/>
                <a:gd name="T33" fmla="*/ 19 h 41"/>
                <a:gd name="T34" fmla="*/ 8 w 19"/>
                <a:gd name="T35" fmla="*/ 14 h 41"/>
                <a:gd name="T36" fmla="*/ 6 w 19"/>
                <a:gd name="T37" fmla="*/ 12 h 41"/>
                <a:gd name="T38" fmla="*/ 6 w 19"/>
                <a:gd name="T39" fmla="*/ 11 h 41"/>
                <a:gd name="T40" fmla="*/ 6 w 19"/>
                <a:gd name="T41" fmla="*/ 8 h 41"/>
                <a:gd name="T42" fmla="*/ 4 w 19"/>
                <a:gd name="T43" fmla="*/ 7 h 41"/>
                <a:gd name="T44" fmla="*/ 0 w 19"/>
                <a:gd name="T45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41">
                  <a:moveTo>
                    <a:pt x="0" y="3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5" y="2"/>
                    <a:pt x="7" y="1"/>
                    <a:pt x="8" y="1"/>
                  </a:cubicBezTo>
                  <a:cubicBezTo>
                    <a:pt x="12" y="0"/>
                    <a:pt x="12" y="5"/>
                    <a:pt x="15" y="6"/>
                  </a:cubicBezTo>
                  <a:cubicBezTo>
                    <a:pt x="13" y="6"/>
                    <a:pt x="9" y="11"/>
                    <a:pt x="10" y="14"/>
                  </a:cubicBezTo>
                  <a:cubicBezTo>
                    <a:pt x="10" y="15"/>
                    <a:pt x="12" y="17"/>
                    <a:pt x="13" y="18"/>
                  </a:cubicBezTo>
                  <a:cubicBezTo>
                    <a:pt x="14" y="19"/>
                    <a:pt x="16" y="20"/>
                    <a:pt x="17" y="22"/>
                  </a:cubicBezTo>
                  <a:cubicBezTo>
                    <a:pt x="19" y="25"/>
                    <a:pt x="19" y="28"/>
                    <a:pt x="19" y="32"/>
                  </a:cubicBezTo>
                  <a:cubicBezTo>
                    <a:pt x="19" y="36"/>
                    <a:pt x="11" y="35"/>
                    <a:pt x="12" y="38"/>
                  </a:cubicBezTo>
                  <a:cubicBezTo>
                    <a:pt x="11" y="38"/>
                    <a:pt x="11" y="38"/>
                    <a:pt x="10" y="37"/>
                  </a:cubicBezTo>
                  <a:cubicBezTo>
                    <a:pt x="11" y="39"/>
                    <a:pt x="9" y="41"/>
                    <a:pt x="8" y="41"/>
                  </a:cubicBezTo>
                  <a:cubicBezTo>
                    <a:pt x="6" y="40"/>
                    <a:pt x="9" y="37"/>
                    <a:pt x="6" y="36"/>
                  </a:cubicBezTo>
                  <a:cubicBezTo>
                    <a:pt x="8" y="35"/>
                    <a:pt x="10" y="35"/>
                    <a:pt x="10" y="33"/>
                  </a:cubicBezTo>
                  <a:cubicBezTo>
                    <a:pt x="10" y="32"/>
                    <a:pt x="14" y="31"/>
                    <a:pt x="14" y="31"/>
                  </a:cubicBezTo>
                  <a:cubicBezTo>
                    <a:pt x="15" y="29"/>
                    <a:pt x="14" y="26"/>
                    <a:pt x="14" y="24"/>
                  </a:cubicBezTo>
                  <a:cubicBezTo>
                    <a:pt x="14" y="23"/>
                    <a:pt x="14" y="22"/>
                    <a:pt x="14" y="21"/>
                  </a:cubicBezTo>
                  <a:cubicBezTo>
                    <a:pt x="13" y="20"/>
                    <a:pt x="12" y="20"/>
                    <a:pt x="12" y="19"/>
                  </a:cubicBezTo>
                  <a:cubicBezTo>
                    <a:pt x="11" y="17"/>
                    <a:pt x="9" y="16"/>
                    <a:pt x="8" y="14"/>
                  </a:cubicBezTo>
                  <a:cubicBezTo>
                    <a:pt x="8" y="13"/>
                    <a:pt x="6" y="13"/>
                    <a:pt x="6" y="12"/>
                  </a:cubicBezTo>
                  <a:cubicBezTo>
                    <a:pt x="4" y="11"/>
                    <a:pt x="6" y="11"/>
                    <a:pt x="6" y="11"/>
                  </a:cubicBezTo>
                  <a:cubicBezTo>
                    <a:pt x="6" y="9"/>
                    <a:pt x="7" y="10"/>
                    <a:pt x="6" y="8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2" y="7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3" name="Freeform 635"/>
            <p:cNvSpPr>
              <a:spLocks noEditPoints="1"/>
            </p:cNvSpPr>
            <p:nvPr/>
          </p:nvSpPr>
          <p:spPr bwMode="auto">
            <a:xfrm>
              <a:off x="8524145" y="3646256"/>
              <a:ext cx="221515" cy="417471"/>
            </a:xfrm>
            <a:custGeom>
              <a:avLst/>
              <a:gdLst>
                <a:gd name="T0" fmla="*/ 7 w 22"/>
                <a:gd name="T1" fmla="*/ 41 h 41"/>
                <a:gd name="T2" fmla="*/ 6 w 22"/>
                <a:gd name="T3" fmla="*/ 36 h 41"/>
                <a:gd name="T4" fmla="*/ 6 w 22"/>
                <a:gd name="T5" fmla="*/ 35 h 41"/>
                <a:gd name="T6" fmla="*/ 8 w 22"/>
                <a:gd name="T7" fmla="*/ 34 h 41"/>
                <a:gd name="T8" fmla="*/ 8 w 22"/>
                <a:gd name="T9" fmla="*/ 34 h 41"/>
                <a:gd name="T10" fmla="*/ 12 w 22"/>
                <a:gd name="T11" fmla="*/ 31 h 41"/>
                <a:gd name="T12" fmla="*/ 14 w 22"/>
                <a:gd name="T13" fmla="*/ 27 h 41"/>
                <a:gd name="T14" fmla="*/ 13 w 22"/>
                <a:gd name="T15" fmla="*/ 21 h 41"/>
                <a:gd name="T16" fmla="*/ 11 w 22"/>
                <a:gd name="T17" fmla="*/ 19 h 41"/>
                <a:gd name="T18" fmla="*/ 8 w 22"/>
                <a:gd name="T19" fmla="*/ 14 h 41"/>
                <a:gd name="T20" fmla="*/ 5 w 22"/>
                <a:gd name="T21" fmla="*/ 13 h 41"/>
                <a:gd name="T22" fmla="*/ 6 w 22"/>
                <a:gd name="T23" fmla="*/ 10 h 41"/>
                <a:gd name="T24" fmla="*/ 6 w 22"/>
                <a:gd name="T25" fmla="*/ 9 h 41"/>
                <a:gd name="T26" fmla="*/ 5 w 22"/>
                <a:gd name="T27" fmla="*/ 8 h 41"/>
                <a:gd name="T28" fmla="*/ 1 w 22"/>
                <a:gd name="T29" fmla="*/ 5 h 41"/>
                <a:gd name="T30" fmla="*/ 0 w 22"/>
                <a:gd name="T31" fmla="*/ 3 h 41"/>
                <a:gd name="T32" fmla="*/ 2 w 22"/>
                <a:gd name="T33" fmla="*/ 1 h 41"/>
                <a:gd name="T34" fmla="*/ 3 w 22"/>
                <a:gd name="T35" fmla="*/ 1 h 41"/>
                <a:gd name="T36" fmla="*/ 8 w 22"/>
                <a:gd name="T37" fmla="*/ 0 h 41"/>
                <a:gd name="T38" fmla="*/ 13 w 22"/>
                <a:gd name="T39" fmla="*/ 3 h 41"/>
                <a:gd name="T40" fmla="*/ 22 w 22"/>
                <a:gd name="T41" fmla="*/ 6 h 41"/>
                <a:gd name="T42" fmla="*/ 11 w 22"/>
                <a:gd name="T43" fmla="*/ 10 h 41"/>
                <a:gd name="T44" fmla="*/ 12 w 22"/>
                <a:gd name="T45" fmla="*/ 16 h 41"/>
                <a:gd name="T46" fmla="*/ 15 w 22"/>
                <a:gd name="T47" fmla="*/ 19 h 41"/>
                <a:gd name="T48" fmla="*/ 19 w 22"/>
                <a:gd name="T49" fmla="*/ 30 h 41"/>
                <a:gd name="T50" fmla="*/ 15 w 22"/>
                <a:gd name="T51" fmla="*/ 36 h 41"/>
                <a:gd name="T52" fmla="*/ 13 w 22"/>
                <a:gd name="T53" fmla="*/ 40 h 41"/>
                <a:gd name="T54" fmla="*/ 11 w 22"/>
                <a:gd name="T55" fmla="*/ 39 h 41"/>
                <a:gd name="T56" fmla="*/ 8 w 22"/>
                <a:gd name="T57" fmla="*/ 41 h 41"/>
                <a:gd name="T58" fmla="*/ 8 w 22"/>
                <a:gd name="T59" fmla="*/ 39 h 41"/>
                <a:gd name="T60" fmla="*/ 8 w 22"/>
                <a:gd name="T61" fmla="*/ 40 h 41"/>
                <a:gd name="T62" fmla="*/ 10 w 22"/>
                <a:gd name="T63" fmla="*/ 38 h 41"/>
                <a:gd name="T64" fmla="*/ 8 w 22"/>
                <a:gd name="T65" fmla="*/ 36 h 41"/>
                <a:gd name="T66" fmla="*/ 9 w 22"/>
                <a:gd name="T67" fmla="*/ 35 h 41"/>
                <a:gd name="T68" fmla="*/ 11 w 22"/>
                <a:gd name="T69" fmla="*/ 37 h 41"/>
                <a:gd name="T70" fmla="*/ 18 w 22"/>
                <a:gd name="T71" fmla="*/ 32 h 41"/>
                <a:gd name="T72" fmla="*/ 16 w 22"/>
                <a:gd name="T73" fmla="*/ 22 h 41"/>
                <a:gd name="T74" fmla="*/ 12 w 22"/>
                <a:gd name="T75" fmla="*/ 18 h 41"/>
                <a:gd name="T76" fmla="*/ 12 w 22"/>
                <a:gd name="T77" fmla="*/ 19 h 41"/>
                <a:gd name="T78" fmla="*/ 14 w 22"/>
                <a:gd name="T79" fmla="*/ 21 h 41"/>
                <a:gd name="T80" fmla="*/ 15 w 22"/>
                <a:gd name="T81" fmla="*/ 26 h 41"/>
                <a:gd name="T82" fmla="*/ 12 w 22"/>
                <a:gd name="T83" fmla="*/ 32 h 41"/>
                <a:gd name="T84" fmla="*/ 9 w 22"/>
                <a:gd name="T85" fmla="*/ 35 h 41"/>
                <a:gd name="T86" fmla="*/ 6 w 22"/>
                <a:gd name="T87" fmla="*/ 12 h 41"/>
                <a:gd name="T88" fmla="*/ 9 w 22"/>
                <a:gd name="T89" fmla="*/ 13 h 41"/>
                <a:gd name="T90" fmla="*/ 10 w 22"/>
                <a:gd name="T91" fmla="*/ 9 h 41"/>
                <a:gd name="T92" fmla="*/ 11 w 22"/>
                <a:gd name="T93" fmla="*/ 3 h 41"/>
                <a:gd name="T94" fmla="*/ 8 w 22"/>
                <a:gd name="T95" fmla="*/ 1 h 41"/>
                <a:gd name="T96" fmla="*/ 3 w 22"/>
                <a:gd name="T97" fmla="*/ 3 h 41"/>
                <a:gd name="T98" fmla="*/ 2 w 22"/>
                <a:gd name="T99" fmla="*/ 3 h 41"/>
                <a:gd name="T100" fmla="*/ 2 w 22"/>
                <a:gd name="T101" fmla="*/ 5 h 41"/>
                <a:gd name="T102" fmla="*/ 5 w 22"/>
                <a:gd name="T103" fmla="*/ 6 h 41"/>
                <a:gd name="T104" fmla="*/ 7 w 22"/>
                <a:gd name="T105" fmla="*/ 10 h 41"/>
                <a:gd name="T106" fmla="*/ 6 w 22"/>
                <a:gd name="T107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41">
                  <a:moveTo>
                    <a:pt x="8" y="41"/>
                  </a:moveTo>
                  <a:cubicBezTo>
                    <a:pt x="8" y="41"/>
                    <a:pt x="8" y="41"/>
                    <a:pt x="7" y="41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7"/>
                    <a:pt x="7" y="37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7" y="35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3"/>
                    <a:pt x="9" y="33"/>
                  </a:cubicBezTo>
                  <a:cubicBezTo>
                    <a:pt x="9" y="32"/>
                    <a:pt x="10" y="32"/>
                    <a:pt x="12" y="31"/>
                  </a:cubicBezTo>
                  <a:cubicBezTo>
                    <a:pt x="12" y="31"/>
                    <a:pt x="14" y="30"/>
                    <a:pt x="14" y="30"/>
                  </a:cubicBezTo>
                  <a:cubicBezTo>
                    <a:pt x="14" y="30"/>
                    <a:pt x="14" y="28"/>
                    <a:pt x="14" y="27"/>
                  </a:cubicBezTo>
                  <a:cubicBezTo>
                    <a:pt x="14" y="26"/>
                    <a:pt x="13" y="25"/>
                    <a:pt x="13" y="24"/>
                  </a:cubicBezTo>
                  <a:cubicBezTo>
                    <a:pt x="14" y="23"/>
                    <a:pt x="13" y="22"/>
                    <a:pt x="13" y="21"/>
                  </a:cubicBezTo>
                  <a:cubicBezTo>
                    <a:pt x="13" y="21"/>
                    <a:pt x="13" y="21"/>
                    <a:pt x="12" y="20"/>
                  </a:cubicBezTo>
                  <a:cubicBezTo>
                    <a:pt x="12" y="20"/>
                    <a:pt x="11" y="20"/>
                    <a:pt x="11" y="19"/>
                  </a:cubicBezTo>
                  <a:cubicBezTo>
                    <a:pt x="11" y="18"/>
                    <a:pt x="10" y="17"/>
                    <a:pt x="9" y="16"/>
                  </a:cubicBezTo>
                  <a:cubicBezTo>
                    <a:pt x="8" y="15"/>
                    <a:pt x="8" y="15"/>
                    <a:pt x="8" y="14"/>
                  </a:cubicBezTo>
                  <a:cubicBezTo>
                    <a:pt x="7" y="14"/>
                    <a:pt x="7" y="13"/>
                    <a:pt x="6" y="13"/>
                  </a:cubicBezTo>
                  <a:cubicBezTo>
                    <a:pt x="6" y="13"/>
                    <a:pt x="5" y="13"/>
                    <a:pt x="5" y="13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4" y="11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1" y="6"/>
                    <a:pt x="1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1"/>
                    <a:pt x="13" y="3"/>
                  </a:cubicBezTo>
                  <a:cubicBezTo>
                    <a:pt x="13" y="4"/>
                    <a:pt x="14" y="5"/>
                    <a:pt x="16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4" y="6"/>
                    <a:pt x="12" y="8"/>
                    <a:pt x="11" y="10"/>
                  </a:cubicBezTo>
                  <a:cubicBezTo>
                    <a:pt x="10" y="11"/>
                    <a:pt x="10" y="13"/>
                    <a:pt x="10" y="14"/>
                  </a:cubicBezTo>
                  <a:cubicBezTo>
                    <a:pt x="10" y="14"/>
                    <a:pt x="12" y="15"/>
                    <a:pt x="12" y="16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20"/>
                    <a:pt x="17" y="21"/>
                    <a:pt x="17" y="21"/>
                  </a:cubicBezTo>
                  <a:cubicBezTo>
                    <a:pt x="20" y="24"/>
                    <a:pt x="19" y="27"/>
                    <a:pt x="19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5"/>
                    <a:pt x="17" y="35"/>
                    <a:pt x="15" y="36"/>
                  </a:cubicBezTo>
                  <a:cubicBezTo>
                    <a:pt x="13" y="37"/>
                    <a:pt x="12" y="37"/>
                    <a:pt x="12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40"/>
                  </a:cubicBezTo>
                  <a:cubicBezTo>
                    <a:pt x="10" y="40"/>
                    <a:pt x="9" y="41"/>
                    <a:pt x="8" y="41"/>
                  </a:cubicBezTo>
                  <a:close/>
                  <a:moveTo>
                    <a:pt x="8" y="36"/>
                  </a:moveTo>
                  <a:cubicBezTo>
                    <a:pt x="9" y="37"/>
                    <a:pt x="8" y="38"/>
                    <a:pt x="8" y="39"/>
                  </a:cubicBezTo>
                  <a:cubicBezTo>
                    <a:pt x="8" y="39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40"/>
                    <a:pt x="10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lose/>
                  <a:moveTo>
                    <a:pt x="9" y="35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3" y="35"/>
                    <a:pt x="15" y="35"/>
                  </a:cubicBezTo>
                  <a:cubicBezTo>
                    <a:pt x="17" y="34"/>
                    <a:pt x="18" y="33"/>
                    <a:pt x="18" y="32"/>
                  </a:cubicBezTo>
                  <a:cubicBezTo>
                    <a:pt x="18" y="31"/>
                    <a:pt x="18" y="31"/>
                    <a:pt x="18" y="30"/>
                  </a:cubicBezTo>
                  <a:cubicBezTo>
                    <a:pt x="18" y="27"/>
                    <a:pt x="18" y="24"/>
                    <a:pt x="16" y="22"/>
                  </a:cubicBezTo>
                  <a:cubicBezTo>
                    <a:pt x="16" y="21"/>
                    <a:pt x="15" y="21"/>
                    <a:pt x="15" y="20"/>
                  </a:cubicBezTo>
                  <a:cubicBezTo>
                    <a:pt x="14" y="20"/>
                    <a:pt x="13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19"/>
                    <a:pt x="13" y="19"/>
                  </a:cubicBezTo>
                  <a:cubicBezTo>
                    <a:pt x="13" y="20"/>
                    <a:pt x="14" y="20"/>
                    <a:pt x="14" y="21"/>
                  </a:cubicBezTo>
                  <a:cubicBezTo>
                    <a:pt x="15" y="22"/>
                    <a:pt x="15" y="23"/>
                    <a:pt x="15" y="24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8"/>
                    <a:pt x="16" y="30"/>
                    <a:pt x="15" y="31"/>
                  </a:cubicBezTo>
                  <a:cubicBezTo>
                    <a:pt x="15" y="32"/>
                    <a:pt x="14" y="32"/>
                    <a:pt x="12" y="32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11" y="34"/>
                    <a:pt x="10" y="35"/>
                    <a:pt x="9" y="35"/>
                  </a:cubicBezTo>
                  <a:close/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8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2"/>
                    <a:pt x="9" y="11"/>
                    <a:pt x="10" y="9"/>
                  </a:cubicBezTo>
                  <a:cubicBezTo>
                    <a:pt x="11" y="8"/>
                    <a:pt x="12" y="6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0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5" y="2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7" y="9"/>
                    <a:pt x="8" y="9"/>
                    <a:pt x="7" y="10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4" name="Freeform 636"/>
            <p:cNvSpPr/>
            <p:nvPr/>
          </p:nvSpPr>
          <p:spPr bwMode="auto">
            <a:xfrm>
              <a:off x="8340972" y="4144665"/>
              <a:ext cx="302455" cy="302455"/>
            </a:xfrm>
            <a:custGeom>
              <a:avLst/>
              <a:gdLst>
                <a:gd name="T0" fmla="*/ 0 w 30"/>
                <a:gd name="T1" fmla="*/ 0 h 30"/>
                <a:gd name="T2" fmla="*/ 4 w 30"/>
                <a:gd name="T3" fmla="*/ 1 h 30"/>
                <a:gd name="T4" fmla="*/ 8 w 30"/>
                <a:gd name="T5" fmla="*/ 4 h 30"/>
                <a:gd name="T6" fmla="*/ 15 w 30"/>
                <a:gd name="T7" fmla="*/ 9 h 30"/>
                <a:gd name="T8" fmla="*/ 21 w 30"/>
                <a:gd name="T9" fmla="*/ 14 h 30"/>
                <a:gd name="T10" fmla="*/ 22 w 30"/>
                <a:gd name="T11" fmla="*/ 15 h 30"/>
                <a:gd name="T12" fmla="*/ 23 w 30"/>
                <a:gd name="T13" fmla="*/ 17 h 30"/>
                <a:gd name="T14" fmla="*/ 25 w 30"/>
                <a:gd name="T15" fmla="*/ 21 h 30"/>
                <a:gd name="T16" fmla="*/ 28 w 30"/>
                <a:gd name="T17" fmla="*/ 30 h 30"/>
                <a:gd name="T18" fmla="*/ 25 w 30"/>
                <a:gd name="T19" fmla="*/ 30 h 30"/>
                <a:gd name="T20" fmla="*/ 18 w 30"/>
                <a:gd name="T21" fmla="*/ 23 h 30"/>
                <a:gd name="T22" fmla="*/ 15 w 30"/>
                <a:gd name="T23" fmla="*/ 19 h 30"/>
                <a:gd name="T24" fmla="*/ 12 w 30"/>
                <a:gd name="T25" fmla="*/ 14 h 30"/>
                <a:gd name="T26" fmla="*/ 9 w 30"/>
                <a:gd name="T27" fmla="*/ 10 h 30"/>
                <a:gd name="T28" fmla="*/ 8 w 30"/>
                <a:gd name="T29" fmla="*/ 9 h 30"/>
                <a:gd name="T30" fmla="*/ 6 w 30"/>
                <a:gd name="T31" fmla="*/ 7 h 30"/>
                <a:gd name="T32" fmla="*/ 0 w 30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7" y="1"/>
                    <a:pt x="6" y="2"/>
                    <a:pt x="8" y="4"/>
                  </a:cubicBezTo>
                  <a:cubicBezTo>
                    <a:pt x="9" y="5"/>
                    <a:pt x="14" y="9"/>
                    <a:pt x="15" y="9"/>
                  </a:cubicBezTo>
                  <a:cubicBezTo>
                    <a:pt x="17" y="11"/>
                    <a:pt x="22" y="11"/>
                    <a:pt x="21" y="14"/>
                  </a:cubicBezTo>
                  <a:cubicBezTo>
                    <a:pt x="22" y="13"/>
                    <a:pt x="23" y="14"/>
                    <a:pt x="22" y="15"/>
                  </a:cubicBezTo>
                  <a:cubicBezTo>
                    <a:pt x="22" y="16"/>
                    <a:pt x="22" y="17"/>
                    <a:pt x="23" y="17"/>
                  </a:cubicBezTo>
                  <a:cubicBezTo>
                    <a:pt x="25" y="18"/>
                    <a:pt x="25" y="20"/>
                    <a:pt x="25" y="21"/>
                  </a:cubicBezTo>
                  <a:cubicBezTo>
                    <a:pt x="30" y="20"/>
                    <a:pt x="28" y="27"/>
                    <a:pt x="28" y="30"/>
                  </a:cubicBezTo>
                  <a:cubicBezTo>
                    <a:pt x="27" y="29"/>
                    <a:pt x="25" y="29"/>
                    <a:pt x="25" y="30"/>
                  </a:cubicBezTo>
                  <a:cubicBezTo>
                    <a:pt x="23" y="28"/>
                    <a:pt x="20" y="26"/>
                    <a:pt x="18" y="23"/>
                  </a:cubicBezTo>
                  <a:cubicBezTo>
                    <a:pt x="16" y="22"/>
                    <a:pt x="15" y="21"/>
                    <a:pt x="15" y="19"/>
                  </a:cubicBezTo>
                  <a:cubicBezTo>
                    <a:pt x="14" y="18"/>
                    <a:pt x="13" y="15"/>
                    <a:pt x="12" y="14"/>
                  </a:cubicBezTo>
                  <a:cubicBezTo>
                    <a:pt x="10" y="13"/>
                    <a:pt x="11" y="12"/>
                    <a:pt x="9" y="10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6" y="8"/>
                    <a:pt x="7" y="8"/>
                    <a:pt x="6" y="7"/>
                  </a:cubicBezTo>
                  <a:cubicBezTo>
                    <a:pt x="4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5" name="Freeform 637"/>
            <p:cNvSpPr>
              <a:spLocks noEditPoints="1"/>
            </p:cNvSpPr>
            <p:nvPr/>
          </p:nvSpPr>
          <p:spPr bwMode="auto">
            <a:xfrm>
              <a:off x="8332452" y="4131885"/>
              <a:ext cx="310974" cy="336534"/>
            </a:xfrm>
            <a:custGeom>
              <a:avLst/>
              <a:gdLst>
                <a:gd name="T0" fmla="*/ 26 w 31"/>
                <a:gd name="T1" fmla="*/ 32 h 33"/>
                <a:gd name="T2" fmla="*/ 18 w 31"/>
                <a:gd name="T3" fmla="*/ 25 h 33"/>
                <a:gd name="T4" fmla="*/ 15 w 31"/>
                <a:gd name="T5" fmla="*/ 20 h 33"/>
                <a:gd name="T6" fmla="*/ 12 w 31"/>
                <a:gd name="T7" fmla="*/ 16 h 33"/>
                <a:gd name="T8" fmla="*/ 10 w 31"/>
                <a:gd name="T9" fmla="*/ 11 h 33"/>
                <a:gd name="T10" fmla="*/ 7 w 31"/>
                <a:gd name="T11" fmla="*/ 9 h 33"/>
                <a:gd name="T12" fmla="*/ 5 w 31"/>
                <a:gd name="T13" fmla="*/ 6 h 33"/>
                <a:gd name="T14" fmla="*/ 0 w 31"/>
                <a:gd name="T15" fmla="*/ 0 h 33"/>
                <a:gd name="T16" fmla="*/ 4 w 31"/>
                <a:gd name="T17" fmla="*/ 1 h 33"/>
                <a:gd name="T18" fmla="*/ 8 w 31"/>
                <a:gd name="T19" fmla="*/ 3 h 33"/>
                <a:gd name="T20" fmla="*/ 16 w 31"/>
                <a:gd name="T21" fmla="*/ 9 h 33"/>
                <a:gd name="T22" fmla="*/ 17 w 31"/>
                <a:gd name="T23" fmla="*/ 9 h 33"/>
                <a:gd name="T24" fmla="*/ 22 w 31"/>
                <a:gd name="T25" fmla="*/ 13 h 33"/>
                <a:gd name="T26" fmla="*/ 24 w 31"/>
                <a:gd name="T27" fmla="*/ 15 h 33"/>
                <a:gd name="T28" fmla="*/ 24 w 31"/>
                <a:gd name="T29" fmla="*/ 17 h 33"/>
                <a:gd name="T30" fmla="*/ 27 w 31"/>
                <a:gd name="T31" fmla="*/ 21 h 33"/>
                <a:gd name="T32" fmla="*/ 30 w 31"/>
                <a:gd name="T33" fmla="*/ 29 h 33"/>
                <a:gd name="T34" fmla="*/ 30 w 31"/>
                <a:gd name="T35" fmla="*/ 32 h 33"/>
                <a:gd name="T36" fmla="*/ 27 w 31"/>
                <a:gd name="T37" fmla="*/ 31 h 33"/>
                <a:gd name="T38" fmla="*/ 27 w 31"/>
                <a:gd name="T39" fmla="*/ 33 h 33"/>
                <a:gd name="T40" fmla="*/ 5 w 31"/>
                <a:gd name="T41" fmla="*/ 5 h 33"/>
                <a:gd name="T42" fmla="*/ 8 w 31"/>
                <a:gd name="T43" fmla="*/ 9 h 33"/>
                <a:gd name="T44" fmla="*/ 11 w 31"/>
                <a:gd name="T45" fmla="*/ 11 h 33"/>
                <a:gd name="T46" fmla="*/ 13 w 31"/>
                <a:gd name="T47" fmla="*/ 15 h 33"/>
                <a:gd name="T48" fmla="*/ 16 w 31"/>
                <a:gd name="T49" fmla="*/ 20 h 33"/>
                <a:gd name="T50" fmla="*/ 19 w 31"/>
                <a:gd name="T51" fmla="*/ 24 h 33"/>
                <a:gd name="T52" fmla="*/ 26 w 31"/>
                <a:gd name="T53" fmla="*/ 30 h 33"/>
                <a:gd name="T54" fmla="*/ 29 w 31"/>
                <a:gd name="T55" fmla="*/ 29 h 33"/>
                <a:gd name="T56" fmla="*/ 26 w 31"/>
                <a:gd name="T57" fmla="*/ 23 h 33"/>
                <a:gd name="T58" fmla="*/ 26 w 31"/>
                <a:gd name="T59" fmla="*/ 22 h 33"/>
                <a:gd name="T60" fmla="*/ 22 w 31"/>
                <a:gd name="T61" fmla="*/ 18 h 33"/>
                <a:gd name="T62" fmla="*/ 22 w 31"/>
                <a:gd name="T63" fmla="*/ 16 h 33"/>
                <a:gd name="T64" fmla="*/ 23 w 31"/>
                <a:gd name="T65" fmla="*/ 15 h 33"/>
                <a:gd name="T66" fmla="*/ 20 w 31"/>
                <a:gd name="T67" fmla="*/ 17 h 33"/>
                <a:gd name="T68" fmla="*/ 21 w 31"/>
                <a:gd name="T69" fmla="*/ 14 h 33"/>
                <a:gd name="T70" fmla="*/ 16 w 31"/>
                <a:gd name="T71" fmla="*/ 10 h 33"/>
                <a:gd name="T72" fmla="*/ 7 w 31"/>
                <a:gd name="T73" fmla="*/ 4 h 33"/>
                <a:gd name="T74" fmla="*/ 3 w 31"/>
                <a:gd name="T7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3">
                  <a:moveTo>
                    <a:pt x="27" y="33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4" y="30"/>
                    <a:pt x="23" y="29"/>
                  </a:cubicBezTo>
                  <a:cubicBezTo>
                    <a:pt x="21" y="28"/>
                    <a:pt x="20" y="26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3"/>
                    <a:pt x="16" y="22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3" y="17"/>
                    <a:pt x="12" y="16"/>
                  </a:cubicBezTo>
                  <a:cubicBezTo>
                    <a:pt x="11" y="15"/>
                    <a:pt x="11" y="14"/>
                    <a:pt x="11" y="13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11"/>
                    <a:pt x="9" y="11"/>
                    <a:pt x="8" y="10"/>
                  </a:cubicBezTo>
                  <a:cubicBezTo>
                    <a:pt x="7" y="10"/>
                    <a:pt x="7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5" y="7"/>
                    <a:pt x="5" y="6"/>
                  </a:cubicBezTo>
                  <a:cubicBezTo>
                    <a:pt x="3" y="5"/>
                    <a:pt x="1" y="3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1"/>
                    <a:pt x="8" y="2"/>
                    <a:pt x="8" y="3"/>
                  </a:cubicBezTo>
                  <a:cubicBezTo>
                    <a:pt x="9" y="3"/>
                    <a:pt x="9" y="4"/>
                    <a:pt x="10" y="4"/>
                  </a:cubicBezTo>
                  <a:cubicBezTo>
                    <a:pt x="11" y="6"/>
                    <a:pt x="15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9" y="11"/>
                    <a:pt x="20" y="11"/>
                  </a:cubicBezTo>
                  <a:cubicBezTo>
                    <a:pt x="21" y="12"/>
                    <a:pt x="22" y="12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8"/>
                    <a:pt x="27" y="20"/>
                    <a:pt x="27" y="21"/>
                  </a:cubicBezTo>
                  <a:cubicBezTo>
                    <a:pt x="28" y="21"/>
                    <a:pt x="29" y="22"/>
                    <a:pt x="29" y="22"/>
                  </a:cubicBezTo>
                  <a:cubicBezTo>
                    <a:pt x="31" y="24"/>
                    <a:pt x="30" y="27"/>
                    <a:pt x="30" y="29"/>
                  </a:cubicBezTo>
                  <a:cubicBezTo>
                    <a:pt x="30" y="30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lnTo>
                    <a:pt x="27" y="33"/>
                  </a:lnTo>
                  <a:close/>
                  <a:moveTo>
                    <a:pt x="2" y="2"/>
                  </a:moveTo>
                  <a:cubicBezTo>
                    <a:pt x="3" y="3"/>
                    <a:pt x="4" y="4"/>
                    <a:pt x="5" y="5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10"/>
                    <a:pt x="10" y="10"/>
                    <a:pt x="11" y="11"/>
                  </a:cubicBezTo>
                  <a:cubicBezTo>
                    <a:pt x="12" y="11"/>
                    <a:pt x="12" y="12"/>
                    <a:pt x="12" y="13"/>
                  </a:cubicBezTo>
                  <a:cubicBezTo>
                    <a:pt x="12" y="14"/>
                    <a:pt x="12" y="14"/>
                    <a:pt x="13" y="15"/>
                  </a:cubicBezTo>
                  <a:cubicBezTo>
                    <a:pt x="14" y="16"/>
                    <a:pt x="15" y="18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7" y="21"/>
                    <a:pt x="18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1" y="25"/>
                    <a:pt x="22" y="27"/>
                    <a:pt x="24" y="28"/>
                  </a:cubicBezTo>
                  <a:cubicBezTo>
                    <a:pt x="24" y="29"/>
                    <a:pt x="25" y="29"/>
                    <a:pt x="26" y="30"/>
                  </a:cubicBezTo>
                  <a:cubicBezTo>
                    <a:pt x="26" y="30"/>
                    <a:pt x="27" y="30"/>
                    <a:pt x="28" y="30"/>
                  </a:cubicBezTo>
                  <a:cubicBezTo>
                    <a:pt x="29" y="30"/>
                    <a:pt x="29" y="29"/>
                    <a:pt x="29" y="29"/>
                  </a:cubicBezTo>
                  <a:cubicBezTo>
                    <a:pt x="29" y="27"/>
                    <a:pt x="29" y="24"/>
                    <a:pt x="28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1"/>
                    <a:pt x="25" y="19"/>
                    <a:pt x="24" y="19"/>
                  </a:cubicBezTo>
                  <a:cubicBezTo>
                    <a:pt x="23" y="19"/>
                    <a:pt x="23" y="18"/>
                    <a:pt x="22" y="18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3"/>
                    <a:pt x="20" y="13"/>
                    <a:pt x="19" y="13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4" y="10"/>
                    <a:pt x="9" y="5"/>
                    <a:pt x="9" y="5"/>
                  </a:cubicBezTo>
                  <a:cubicBezTo>
                    <a:pt x="8" y="5"/>
                    <a:pt x="8" y="4"/>
                    <a:pt x="7" y="4"/>
                  </a:cubicBezTo>
                  <a:cubicBezTo>
                    <a:pt x="7" y="3"/>
                    <a:pt x="7" y="3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6" name="Freeform 638"/>
            <p:cNvSpPr/>
            <p:nvPr/>
          </p:nvSpPr>
          <p:spPr bwMode="auto">
            <a:xfrm>
              <a:off x="9299448" y="4293761"/>
              <a:ext cx="272634" cy="242816"/>
            </a:xfrm>
            <a:custGeom>
              <a:avLst/>
              <a:gdLst>
                <a:gd name="T0" fmla="*/ 27 w 27"/>
                <a:gd name="T1" fmla="*/ 13 h 24"/>
                <a:gd name="T2" fmla="*/ 26 w 27"/>
                <a:gd name="T3" fmla="*/ 6 h 24"/>
                <a:gd name="T4" fmla="*/ 18 w 27"/>
                <a:gd name="T5" fmla="*/ 4 h 24"/>
                <a:gd name="T6" fmla="*/ 14 w 27"/>
                <a:gd name="T7" fmla="*/ 6 h 24"/>
                <a:gd name="T8" fmla="*/ 9 w 27"/>
                <a:gd name="T9" fmla="*/ 6 h 24"/>
                <a:gd name="T10" fmla="*/ 9 w 27"/>
                <a:gd name="T11" fmla="*/ 7 h 24"/>
                <a:gd name="T12" fmla="*/ 8 w 27"/>
                <a:gd name="T13" fmla="*/ 3 h 24"/>
                <a:gd name="T14" fmla="*/ 6 w 27"/>
                <a:gd name="T15" fmla="*/ 2 h 24"/>
                <a:gd name="T16" fmla="*/ 0 w 27"/>
                <a:gd name="T17" fmla="*/ 3 h 24"/>
                <a:gd name="T18" fmla="*/ 3 w 27"/>
                <a:gd name="T19" fmla="*/ 5 h 24"/>
                <a:gd name="T20" fmla="*/ 7 w 27"/>
                <a:gd name="T21" fmla="*/ 5 h 24"/>
                <a:gd name="T22" fmla="*/ 2 w 27"/>
                <a:gd name="T23" fmla="*/ 7 h 24"/>
                <a:gd name="T24" fmla="*/ 2 w 27"/>
                <a:gd name="T25" fmla="*/ 7 h 24"/>
                <a:gd name="T26" fmla="*/ 5 w 27"/>
                <a:gd name="T27" fmla="*/ 10 h 24"/>
                <a:gd name="T28" fmla="*/ 7 w 27"/>
                <a:gd name="T29" fmla="*/ 8 h 24"/>
                <a:gd name="T30" fmla="*/ 20 w 27"/>
                <a:gd name="T31" fmla="*/ 18 h 24"/>
                <a:gd name="T32" fmla="*/ 21 w 27"/>
                <a:gd name="T33" fmla="*/ 19 h 24"/>
                <a:gd name="T34" fmla="*/ 21 w 27"/>
                <a:gd name="T35" fmla="*/ 20 h 24"/>
                <a:gd name="T36" fmla="*/ 18 w 27"/>
                <a:gd name="T37" fmla="*/ 22 h 24"/>
                <a:gd name="T38" fmla="*/ 22 w 27"/>
                <a:gd name="T39" fmla="*/ 21 h 24"/>
                <a:gd name="T40" fmla="*/ 27 w 27"/>
                <a:gd name="T41" fmla="*/ 24 h 24"/>
                <a:gd name="T42" fmla="*/ 27 w 27"/>
                <a:gd name="T43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24">
                  <a:moveTo>
                    <a:pt x="27" y="13"/>
                  </a:moveTo>
                  <a:cubicBezTo>
                    <a:pt x="27" y="12"/>
                    <a:pt x="27" y="6"/>
                    <a:pt x="26" y="6"/>
                  </a:cubicBezTo>
                  <a:cubicBezTo>
                    <a:pt x="23" y="6"/>
                    <a:pt x="21" y="5"/>
                    <a:pt x="18" y="4"/>
                  </a:cubicBezTo>
                  <a:cubicBezTo>
                    <a:pt x="18" y="3"/>
                    <a:pt x="14" y="6"/>
                    <a:pt x="14" y="6"/>
                  </a:cubicBezTo>
                  <a:cubicBezTo>
                    <a:pt x="12" y="9"/>
                    <a:pt x="11" y="9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5"/>
                    <a:pt x="8" y="3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4" y="1"/>
                    <a:pt x="1" y="0"/>
                    <a:pt x="0" y="3"/>
                  </a:cubicBezTo>
                  <a:cubicBezTo>
                    <a:pt x="2" y="3"/>
                    <a:pt x="1" y="5"/>
                    <a:pt x="3" y="5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7"/>
                    <a:pt x="4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5" y="12"/>
                    <a:pt x="7" y="8"/>
                    <a:pt x="7" y="8"/>
                  </a:cubicBezTo>
                  <a:cubicBezTo>
                    <a:pt x="6" y="12"/>
                    <a:pt x="24" y="13"/>
                    <a:pt x="20" y="18"/>
                  </a:cubicBezTo>
                  <a:cubicBezTo>
                    <a:pt x="20" y="18"/>
                    <a:pt x="21" y="18"/>
                    <a:pt x="21" y="19"/>
                  </a:cubicBezTo>
                  <a:cubicBezTo>
                    <a:pt x="21" y="19"/>
                    <a:pt x="21" y="19"/>
                    <a:pt x="21" y="20"/>
                  </a:cubicBezTo>
                  <a:cubicBezTo>
                    <a:pt x="19" y="18"/>
                    <a:pt x="19" y="20"/>
                    <a:pt x="18" y="22"/>
                  </a:cubicBezTo>
                  <a:cubicBezTo>
                    <a:pt x="20" y="22"/>
                    <a:pt x="21" y="21"/>
                    <a:pt x="22" y="21"/>
                  </a:cubicBezTo>
                  <a:cubicBezTo>
                    <a:pt x="24" y="21"/>
                    <a:pt x="26" y="23"/>
                    <a:pt x="27" y="24"/>
                  </a:cubicBezTo>
                  <a:cubicBezTo>
                    <a:pt x="27" y="20"/>
                    <a:pt x="27" y="17"/>
                    <a:pt x="27" y="13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7" name="Freeform 639"/>
            <p:cNvSpPr>
              <a:spLocks noEditPoints="1"/>
            </p:cNvSpPr>
            <p:nvPr/>
          </p:nvSpPr>
          <p:spPr bwMode="auto">
            <a:xfrm>
              <a:off x="9290929" y="4293761"/>
              <a:ext cx="293935" cy="255594"/>
            </a:xfrm>
            <a:custGeom>
              <a:avLst/>
              <a:gdLst>
                <a:gd name="T0" fmla="*/ 28 w 29"/>
                <a:gd name="T1" fmla="*/ 24 h 25"/>
                <a:gd name="T2" fmla="*/ 23 w 29"/>
                <a:gd name="T3" fmla="*/ 22 h 25"/>
                <a:gd name="T4" fmla="*/ 19 w 29"/>
                <a:gd name="T5" fmla="*/ 23 h 25"/>
                <a:gd name="T6" fmla="*/ 18 w 29"/>
                <a:gd name="T7" fmla="*/ 22 h 25"/>
                <a:gd name="T8" fmla="*/ 21 w 29"/>
                <a:gd name="T9" fmla="*/ 19 h 25"/>
                <a:gd name="T10" fmla="*/ 20 w 29"/>
                <a:gd name="T11" fmla="*/ 18 h 25"/>
                <a:gd name="T12" fmla="*/ 21 w 29"/>
                <a:gd name="T13" fmla="*/ 16 h 25"/>
                <a:gd name="T14" fmla="*/ 8 w 29"/>
                <a:gd name="T15" fmla="*/ 10 h 25"/>
                <a:gd name="T16" fmla="*/ 5 w 29"/>
                <a:gd name="T17" fmla="*/ 10 h 25"/>
                <a:gd name="T18" fmla="*/ 3 w 29"/>
                <a:gd name="T19" fmla="*/ 8 h 25"/>
                <a:gd name="T20" fmla="*/ 3 w 29"/>
                <a:gd name="T21" fmla="*/ 6 h 25"/>
                <a:gd name="T22" fmla="*/ 3 w 29"/>
                <a:gd name="T23" fmla="*/ 6 h 25"/>
                <a:gd name="T24" fmla="*/ 1 w 29"/>
                <a:gd name="T25" fmla="*/ 4 h 25"/>
                <a:gd name="T26" fmla="*/ 0 w 29"/>
                <a:gd name="T27" fmla="*/ 3 h 25"/>
                <a:gd name="T28" fmla="*/ 7 w 29"/>
                <a:gd name="T29" fmla="*/ 1 h 25"/>
                <a:gd name="T30" fmla="*/ 10 w 29"/>
                <a:gd name="T31" fmla="*/ 3 h 25"/>
                <a:gd name="T32" fmla="*/ 10 w 29"/>
                <a:gd name="T33" fmla="*/ 5 h 25"/>
                <a:gd name="T34" fmla="*/ 12 w 29"/>
                <a:gd name="T35" fmla="*/ 8 h 25"/>
                <a:gd name="T36" fmla="*/ 19 w 29"/>
                <a:gd name="T37" fmla="*/ 3 h 25"/>
                <a:gd name="T38" fmla="*/ 27 w 29"/>
                <a:gd name="T39" fmla="*/ 6 h 25"/>
                <a:gd name="T40" fmla="*/ 28 w 29"/>
                <a:gd name="T41" fmla="*/ 13 h 25"/>
                <a:gd name="T42" fmla="*/ 29 w 29"/>
                <a:gd name="T43" fmla="*/ 25 h 25"/>
                <a:gd name="T44" fmla="*/ 27 w 29"/>
                <a:gd name="T45" fmla="*/ 22 h 25"/>
                <a:gd name="T46" fmla="*/ 27 w 29"/>
                <a:gd name="T47" fmla="*/ 12 h 25"/>
                <a:gd name="T48" fmla="*/ 19 w 29"/>
                <a:gd name="T49" fmla="*/ 4 h 25"/>
                <a:gd name="T50" fmla="*/ 12 w 29"/>
                <a:gd name="T51" fmla="*/ 9 h 25"/>
                <a:gd name="T52" fmla="*/ 10 w 29"/>
                <a:gd name="T53" fmla="*/ 9 h 25"/>
                <a:gd name="T54" fmla="*/ 9 w 29"/>
                <a:gd name="T55" fmla="*/ 6 h 25"/>
                <a:gd name="T56" fmla="*/ 6 w 29"/>
                <a:gd name="T57" fmla="*/ 10 h 25"/>
                <a:gd name="T58" fmla="*/ 9 w 29"/>
                <a:gd name="T59" fmla="*/ 8 h 25"/>
                <a:gd name="T60" fmla="*/ 22 w 29"/>
                <a:gd name="T61" fmla="*/ 16 h 25"/>
                <a:gd name="T62" fmla="*/ 22 w 29"/>
                <a:gd name="T63" fmla="*/ 18 h 25"/>
                <a:gd name="T64" fmla="*/ 23 w 29"/>
                <a:gd name="T65" fmla="*/ 19 h 25"/>
                <a:gd name="T66" fmla="*/ 23 w 29"/>
                <a:gd name="T67" fmla="*/ 20 h 25"/>
                <a:gd name="T68" fmla="*/ 21 w 29"/>
                <a:gd name="T69" fmla="*/ 20 h 25"/>
                <a:gd name="T70" fmla="*/ 21 w 29"/>
                <a:gd name="T71" fmla="*/ 21 h 25"/>
                <a:gd name="T72" fmla="*/ 22 w 29"/>
                <a:gd name="T73" fmla="*/ 20 h 25"/>
                <a:gd name="T74" fmla="*/ 2 w 29"/>
                <a:gd name="T75" fmla="*/ 3 h 25"/>
                <a:gd name="T76" fmla="*/ 4 w 29"/>
                <a:gd name="T77" fmla="*/ 5 h 25"/>
                <a:gd name="T78" fmla="*/ 8 w 29"/>
                <a:gd name="T79" fmla="*/ 4 h 25"/>
                <a:gd name="T80" fmla="*/ 9 w 29"/>
                <a:gd name="T81" fmla="*/ 4 h 25"/>
                <a:gd name="T82" fmla="*/ 9 w 29"/>
                <a:gd name="T83" fmla="*/ 3 h 25"/>
                <a:gd name="T84" fmla="*/ 7 w 29"/>
                <a:gd name="T85" fmla="*/ 2 h 25"/>
                <a:gd name="T86" fmla="*/ 2 w 29"/>
                <a:gd name="T87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25">
                  <a:moveTo>
                    <a:pt x="29" y="25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3"/>
                    <a:pt x="25" y="22"/>
                    <a:pt x="23" y="22"/>
                  </a:cubicBezTo>
                  <a:cubicBezTo>
                    <a:pt x="23" y="22"/>
                    <a:pt x="22" y="22"/>
                    <a:pt x="21" y="22"/>
                  </a:cubicBezTo>
                  <a:cubicBezTo>
                    <a:pt x="21" y="22"/>
                    <a:pt x="20" y="22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1"/>
                    <a:pt x="19" y="21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7"/>
                    <a:pt x="21" y="16"/>
                    <a:pt x="21" y="16"/>
                  </a:cubicBezTo>
                  <a:cubicBezTo>
                    <a:pt x="20" y="15"/>
                    <a:pt x="17" y="14"/>
                    <a:pt x="15" y="13"/>
                  </a:cubicBezTo>
                  <a:cubicBezTo>
                    <a:pt x="12" y="12"/>
                    <a:pt x="9" y="11"/>
                    <a:pt x="8" y="10"/>
                  </a:cubicBezTo>
                  <a:cubicBezTo>
                    <a:pt x="8" y="10"/>
                    <a:pt x="7" y="11"/>
                    <a:pt x="6" y="11"/>
                  </a:cubicBezTo>
                  <a:cubicBezTo>
                    <a:pt x="6" y="11"/>
                    <a:pt x="5" y="11"/>
                    <a:pt x="5" y="10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8"/>
                    <a:pt x="12" y="8"/>
                    <a:pt x="12" y="8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4" y="6"/>
                    <a:pt x="18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2" y="4"/>
                    <a:pt x="24" y="5"/>
                    <a:pt x="27" y="6"/>
                  </a:cubicBezTo>
                  <a:cubicBezTo>
                    <a:pt x="28" y="6"/>
                    <a:pt x="29" y="7"/>
                    <a:pt x="28" y="12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8" y="17"/>
                    <a:pt x="28" y="21"/>
                    <a:pt x="29" y="24"/>
                  </a:cubicBezTo>
                  <a:lnTo>
                    <a:pt x="29" y="25"/>
                  </a:lnTo>
                  <a:close/>
                  <a:moveTo>
                    <a:pt x="23" y="20"/>
                  </a:moveTo>
                  <a:cubicBezTo>
                    <a:pt x="25" y="20"/>
                    <a:pt x="26" y="21"/>
                    <a:pt x="27" y="22"/>
                  </a:cubicBezTo>
                  <a:cubicBezTo>
                    <a:pt x="27" y="19"/>
                    <a:pt x="27" y="16"/>
                    <a:pt x="27" y="13"/>
                  </a:cubicBezTo>
                  <a:cubicBezTo>
                    <a:pt x="27" y="13"/>
                    <a:pt x="27" y="12"/>
                    <a:pt x="27" y="12"/>
                  </a:cubicBezTo>
                  <a:cubicBezTo>
                    <a:pt x="27" y="11"/>
                    <a:pt x="27" y="8"/>
                    <a:pt x="27" y="7"/>
                  </a:cubicBezTo>
                  <a:cubicBezTo>
                    <a:pt x="24" y="6"/>
                    <a:pt x="22" y="6"/>
                    <a:pt x="19" y="4"/>
                  </a:cubicBezTo>
                  <a:cubicBezTo>
                    <a:pt x="18" y="4"/>
                    <a:pt x="15" y="6"/>
                    <a:pt x="15" y="7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1" y="9"/>
                    <a:pt x="11" y="9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9"/>
                    <a:pt x="12" y="11"/>
                    <a:pt x="15" y="12"/>
                  </a:cubicBezTo>
                  <a:cubicBezTo>
                    <a:pt x="18" y="13"/>
                    <a:pt x="22" y="14"/>
                    <a:pt x="22" y="16"/>
                  </a:cubicBezTo>
                  <a:cubicBezTo>
                    <a:pt x="22" y="17"/>
                    <a:pt x="22" y="17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lose/>
                  <a:moveTo>
                    <a:pt x="21" y="20"/>
                  </a:moveTo>
                  <a:cubicBezTo>
                    <a:pt x="21" y="20"/>
                    <a:pt x="20" y="20"/>
                    <a:pt x="20" y="21"/>
                  </a:cubicBezTo>
                  <a:cubicBezTo>
                    <a:pt x="20" y="21"/>
                    <a:pt x="21" y="21"/>
                    <a:pt x="21" y="21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7" y="2"/>
                    <a:pt x="7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8" name="Freeform 640"/>
            <p:cNvSpPr/>
            <p:nvPr/>
          </p:nvSpPr>
          <p:spPr bwMode="auto">
            <a:xfrm>
              <a:off x="9090714" y="4323582"/>
              <a:ext cx="8520" cy="1278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49" name="Freeform 641"/>
            <p:cNvSpPr/>
            <p:nvPr/>
          </p:nvSpPr>
          <p:spPr bwMode="auto">
            <a:xfrm>
              <a:off x="9056635" y="4315062"/>
              <a:ext cx="51118" cy="21301"/>
            </a:xfrm>
            <a:custGeom>
              <a:avLst/>
              <a:gdLst>
                <a:gd name="T0" fmla="*/ 3 w 5"/>
                <a:gd name="T1" fmla="*/ 2 h 2"/>
                <a:gd name="T2" fmla="*/ 3 w 5"/>
                <a:gd name="T3" fmla="*/ 2 h 2"/>
                <a:gd name="T4" fmla="*/ 0 w 5"/>
                <a:gd name="T5" fmla="*/ 2 h 2"/>
                <a:gd name="T6" fmla="*/ 5 w 5"/>
                <a:gd name="T7" fmla="*/ 0 h 2"/>
                <a:gd name="T8" fmla="*/ 4 w 5"/>
                <a:gd name="T9" fmla="*/ 1 h 2"/>
                <a:gd name="T10" fmla="*/ 3 w 5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0" name="Freeform 642"/>
            <p:cNvSpPr/>
            <p:nvPr/>
          </p:nvSpPr>
          <p:spPr bwMode="auto">
            <a:xfrm>
              <a:off x="9077933" y="4323582"/>
              <a:ext cx="12781" cy="1278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0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1" name="Freeform 643"/>
            <p:cNvSpPr/>
            <p:nvPr/>
          </p:nvSpPr>
          <p:spPr bwMode="auto">
            <a:xfrm>
              <a:off x="9069413" y="4315062"/>
              <a:ext cx="21301" cy="29821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2 h 3"/>
                <a:gd name="T4" fmla="*/ 1 w 2"/>
                <a:gd name="T5" fmla="*/ 0 h 3"/>
                <a:gd name="T6" fmla="*/ 1 w 2"/>
                <a:gd name="T7" fmla="*/ 0 h 3"/>
                <a:gd name="T8" fmla="*/ 1 w 2"/>
                <a:gd name="T9" fmla="*/ 0 h 3"/>
                <a:gd name="T10" fmla="*/ 1 w 2"/>
                <a:gd name="T11" fmla="*/ 0 h 3"/>
                <a:gd name="T12" fmla="*/ 2 w 2"/>
                <a:gd name="T13" fmla="*/ 1 h 3"/>
                <a:gd name="T14" fmla="*/ 2 w 2"/>
                <a:gd name="T15" fmla="*/ 1 h 3"/>
                <a:gd name="T16" fmla="*/ 2 w 2"/>
                <a:gd name="T17" fmla="*/ 1 h 3"/>
                <a:gd name="T18" fmla="*/ 1 w 2"/>
                <a:gd name="T19" fmla="*/ 2 h 3"/>
                <a:gd name="T20" fmla="*/ 1 w 2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2" name="Freeform 644"/>
            <p:cNvSpPr/>
            <p:nvPr/>
          </p:nvSpPr>
          <p:spPr bwMode="auto">
            <a:xfrm>
              <a:off x="8958657" y="4242642"/>
              <a:ext cx="212996" cy="204475"/>
            </a:xfrm>
            <a:custGeom>
              <a:avLst/>
              <a:gdLst>
                <a:gd name="T0" fmla="*/ 7 w 21"/>
                <a:gd name="T1" fmla="*/ 1 h 20"/>
                <a:gd name="T2" fmla="*/ 4 w 21"/>
                <a:gd name="T3" fmla="*/ 4 h 20"/>
                <a:gd name="T4" fmla="*/ 2 w 21"/>
                <a:gd name="T5" fmla="*/ 11 h 20"/>
                <a:gd name="T6" fmla="*/ 4 w 21"/>
                <a:gd name="T7" fmla="*/ 16 h 20"/>
                <a:gd name="T8" fmla="*/ 4 w 21"/>
                <a:gd name="T9" fmla="*/ 20 h 20"/>
                <a:gd name="T10" fmla="*/ 6 w 21"/>
                <a:gd name="T11" fmla="*/ 18 h 20"/>
                <a:gd name="T12" fmla="*/ 7 w 21"/>
                <a:gd name="T13" fmla="*/ 12 h 20"/>
                <a:gd name="T14" fmla="*/ 9 w 21"/>
                <a:gd name="T15" fmla="*/ 17 h 20"/>
                <a:gd name="T16" fmla="*/ 11 w 21"/>
                <a:gd name="T17" fmla="*/ 16 h 20"/>
                <a:gd name="T18" fmla="*/ 11 w 21"/>
                <a:gd name="T19" fmla="*/ 15 h 20"/>
                <a:gd name="T20" fmla="*/ 11 w 21"/>
                <a:gd name="T21" fmla="*/ 13 h 20"/>
                <a:gd name="T22" fmla="*/ 8 w 21"/>
                <a:gd name="T23" fmla="*/ 9 h 20"/>
                <a:gd name="T24" fmla="*/ 14 w 21"/>
                <a:gd name="T25" fmla="*/ 7 h 20"/>
                <a:gd name="T26" fmla="*/ 5 w 21"/>
                <a:gd name="T27" fmla="*/ 4 h 20"/>
                <a:gd name="T28" fmla="*/ 18 w 21"/>
                <a:gd name="T29" fmla="*/ 0 h 20"/>
                <a:gd name="T30" fmla="*/ 7 w 21"/>
                <a:gd name="T3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20">
                  <a:moveTo>
                    <a:pt x="7" y="1"/>
                  </a:moveTo>
                  <a:cubicBezTo>
                    <a:pt x="6" y="3"/>
                    <a:pt x="5" y="2"/>
                    <a:pt x="4" y="4"/>
                  </a:cubicBezTo>
                  <a:cubicBezTo>
                    <a:pt x="3" y="6"/>
                    <a:pt x="3" y="9"/>
                    <a:pt x="2" y="11"/>
                  </a:cubicBezTo>
                  <a:cubicBezTo>
                    <a:pt x="0" y="14"/>
                    <a:pt x="4" y="13"/>
                    <a:pt x="4" y="16"/>
                  </a:cubicBezTo>
                  <a:cubicBezTo>
                    <a:pt x="3" y="17"/>
                    <a:pt x="2" y="19"/>
                    <a:pt x="4" y="20"/>
                  </a:cubicBezTo>
                  <a:cubicBezTo>
                    <a:pt x="5" y="20"/>
                    <a:pt x="6" y="19"/>
                    <a:pt x="6" y="18"/>
                  </a:cubicBezTo>
                  <a:cubicBezTo>
                    <a:pt x="6" y="17"/>
                    <a:pt x="5" y="11"/>
                    <a:pt x="7" y="12"/>
                  </a:cubicBezTo>
                  <a:cubicBezTo>
                    <a:pt x="7" y="12"/>
                    <a:pt x="9" y="16"/>
                    <a:pt x="9" y="17"/>
                  </a:cubicBezTo>
                  <a:cubicBezTo>
                    <a:pt x="9" y="18"/>
                    <a:pt x="10" y="17"/>
                    <a:pt x="11" y="16"/>
                  </a:cubicBezTo>
                  <a:cubicBezTo>
                    <a:pt x="13" y="16"/>
                    <a:pt x="11" y="16"/>
                    <a:pt x="11" y="15"/>
                  </a:cubicBezTo>
                  <a:cubicBezTo>
                    <a:pt x="11" y="16"/>
                    <a:pt x="11" y="13"/>
                    <a:pt x="11" y="13"/>
                  </a:cubicBezTo>
                  <a:cubicBezTo>
                    <a:pt x="10" y="12"/>
                    <a:pt x="9" y="11"/>
                    <a:pt x="8" y="9"/>
                  </a:cubicBezTo>
                  <a:cubicBezTo>
                    <a:pt x="11" y="10"/>
                    <a:pt x="11" y="7"/>
                    <a:pt x="14" y="7"/>
                  </a:cubicBezTo>
                  <a:cubicBezTo>
                    <a:pt x="13" y="4"/>
                    <a:pt x="4" y="13"/>
                    <a:pt x="5" y="4"/>
                  </a:cubicBezTo>
                  <a:cubicBezTo>
                    <a:pt x="6" y="2"/>
                    <a:pt x="21" y="5"/>
                    <a:pt x="18" y="0"/>
                  </a:cubicBezTo>
                  <a:cubicBezTo>
                    <a:pt x="14" y="3"/>
                    <a:pt x="12" y="2"/>
                    <a:pt x="7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3" name="Freeform 645"/>
            <p:cNvSpPr>
              <a:spLocks noEditPoints="1"/>
            </p:cNvSpPr>
            <p:nvPr/>
          </p:nvSpPr>
          <p:spPr bwMode="auto">
            <a:xfrm>
              <a:off x="8958657" y="4234122"/>
              <a:ext cx="191697" cy="221515"/>
            </a:xfrm>
            <a:custGeom>
              <a:avLst/>
              <a:gdLst>
                <a:gd name="T0" fmla="*/ 3 w 19"/>
                <a:gd name="T1" fmla="*/ 21 h 22"/>
                <a:gd name="T2" fmla="*/ 3 w 19"/>
                <a:gd name="T3" fmla="*/ 17 h 22"/>
                <a:gd name="T4" fmla="*/ 2 w 19"/>
                <a:gd name="T5" fmla="*/ 11 h 22"/>
                <a:gd name="T6" fmla="*/ 3 w 19"/>
                <a:gd name="T7" fmla="*/ 5 h 22"/>
                <a:gd name="T8" fmla="*/ 7 w 19"/>
                <a:gd name="T9" fmla="*/ 2 h 22"/>
                <a:gd name="T10" fmla="*/ 8 w 19"/>
                <a:gd name="T11" fmla="*/ 2 h 22"/>
                <a:gd name="T12" fmla="*/ 18 w 19"/>
                <a:gd name="T13" fmla="*/ 0 h 22"/>
                <a:gd name="T14" fmla="*/ 19 w 19"/>
                <a:gd name="T15" fmla="*/ 3 h 22"/>
                <a:gd name="T16" fmla="*/ 6 w 19"/>
                <a:gd name="T17" fmla="*/ 6 h 22"/>
                <a:gd name="T18" fmla="*/ 7 w 19"/>
                <a:gd name="T19" fmla="*/ 8 h 22"/>
                <a:gd name="T20" fmla="*/ 13 w 19"/>
                <a:gd name="T21" fmla="*/ 7 h 22"/>
                <a:gd name="T22" fmla="*/ 14 w 19"/>
                <a:gd name="T23" fmla="*/ 9 h 22"/>
                <a:gd name="T24" fmla="*/ 12 w 19"/>
                <a:gd name="T25" fmla="*/ 10 h 22"/>
                <a:gd name="T26" fmla="*/ 10 w 19"/>
                <a:gd name="T27" fmla="*/ 12 h 22"/>
                <a:gd name="T28" fmla="*/ 11 w 19"/>
                <a:gd name="T29" fmla="*/ 13 h 22"/>
                <a:gd name="T30" fmla="*/ 11 w 19"/>
                <a:gd name="T31" fmla="*/ 14 h 22"/>
                <a:gd name="T32" fmla="*/ 12 w 19"/>
                <a:gd name="T33" fmla="*/ 16 h 22"/>
                <a:gd name="T34" fmla="*/ 12 w 19"/>
                <a:gd name="T35" fmla="*/ 17 h 22"/>
                <a:gd name="T36" fmla="*/ 13 w 19"/>
                <a:gd name="T37" fmla="*/ 17 h 22"/>
                <a:gd name="T38" fmla="*/ 11 w 19"/>
                <a:gd name="T39" fmla="*/ 18 h 22"/>
                <a:gd name="T40" fmla="*/ 8 w 19"/>
                <a:gd name="T41" fmla="*/ 18 h 22"/>
                <a:gd name="T42" fmla="*/ 6 w 19"/>
                <a:gd name="T43" fmla="*/ 13 h 22"/>
                <a:gd name="T44" fmla="*/ 6 w 19"/>
                <a:gd name="T45" fmla="*/ 19 h 22"/>
                <a:gd name="T46" fmla="*/ 5 w 19"/>
                <a:gd name="T47" fmla="*/ 22 h 22"/>
                <a:gd name="T48" fmla="*/ 4 w 19"/>
                <a:gd name="T49" fmla="*/ 6 h 22"/>
                <a:gd name="T50" fmla="*/ 3 w 19"/>
                <a:gd name="T51" fmla="*/ 12 h 22"/>
                <a:gd name="T52" fmla="*/ 4 w 19"/>
                <a:gd name="T53" fmla="*/ 17 h 22"/>
                <a:gd name="T54" fmla="*/ 4 w 19"/>
                <a:gd name="T55" fmla="*/ 20 h 22"/>
                <a:gd name="T56" fmla="*/ 5 w 19"/>
                <a:gd name="T57" fmla="*/ 19 h 22"/>
                <a:gd name="T58" fmla="*/ 5 w 19"/>
                <a:gd name="T59" fmla="*/ 12 h 22"/>
                <a:gd name="T60" fmla="*/ 7 w 19"/>
                <a:gd name="T61" fmla="*/ 12 h 22"/>
                <a:gd name="T62" fmla="*/ 8 w 19"/>
                <a:gd name="T63" fmla="*/ 13 h 22"/>
                <a:gd name="T64" fmla="*/ 9 w 19"/>
                <a:gd name="T65" fmla="*/ 18 h 22"/>
                <a:gd name="T66" fmla="*/ 11 w 19"/>
                <a:gd name="T67" fmla="*/ 17 h 22"/>
                <a:gd name="T68" fmla="*/ 11 w 19"/>
                <a:gd name="T69" fmla="*/ 17 h 22"/>
                <a:gd name="T70" fmla="*/ 8 w 19"/>
                <a:gd name="T71" fmla="*/ 11 h 22"/>
                <a:gd name="T72" fmla="*/ 5 w 19"/>
                <a:gd name="T73" fmla="*/ 9 h 22"/>
                <a:gd name="T74" fmla="*/ 5 w 19"/>
                <a:gd name="T75" fmla="*/ 5 h 22"/>
                <a:gd name="T76" fmla="*/ 8 w 19"/>
                <a:gd name="T77" fmla="*/ 10 h 22"/>
                <a:gd name="T78" fmla="*/ 11 w 19"/>
                <a:gd name="T79" fmla="*/ 8 h 22"/>
                <a:gd name="T80" fmla="*/ 8 w 19"/>
                <a:gd name="T81" fmla="*/ 10 h 22"/>
                <a:gd name="T82" fmla="*/ 6 w 19"/>
                <a:gd name="T83" fmla="*/ 4 h 22"/>
                <a:gd name="T84" fmla="*/ 11 w 19"/>
                <a:gd name="T85" fmla="*/ 4 h 22"/>
                <a:gd name="T86" fmla="*/ 8 w 19"/>
                <a:gd name="T87" fmla="*/ 3 h 22"/>
                <a:gd name="T88" fmla="*/ 14 w 19"/>
                <a:gd name="T89" fmla="*/ 4 h 22"/>
                <a:gd name="T90" fmla="*/ 18 w 19"/>
                <a:gd name="T9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" h="22">
                  <a:moveTo>
                    <a:pt x="5" y="22"/>
                  </a:moveTo>
                  <a:cubicBezTo>
                    <a:pt x="4" y="22"/>
                    <a:pt x="4" y="21"/>
                    <a:pt x="3" y="21"/>
                  </a:cubicBezTo>
                  <a:cubicBezTo>
                    <a:pt x="2" y="20"/>
                    <a:pt x="2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2" y="15"/>
                  </a:cubicBezTo>
                  <a:cubicBezTo>
                    <a:pt x="2" y="15"/>
                    <a:pt x="0" y="14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3"/>
                    <a:pt x="14" y="3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8" y="5"/>
                    <a:pt x="14" y="5"/>
                    <a:pt x="11" y="5"/>
                  </a:cubicBezTo>
                  <a:cubicBezTo>
                    <a:pt x="9" y="5"/>
                    <a:pt x="6" y="5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9" y="8"/>
                    <a:pt x="10" y="8"/>
                  </a:cubicBezTo>
                  <a:cubicBezTo>
                    <a:pt x="11" y="7"/>
                    <a:pt x="12" y="7"/>
                    <a:pt x="13" y="7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10" y="11"/>
                    <a:pt x="10" y="12"/>
                    <a:pt x="10" y="12"/>
                  </a:cubicBezTo>
                  <a:cubicBezTo>
                    <a:pt x="11" y="12"/>
                    <a:pt x="11" y="12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6"/>
                    <a:pt x="12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3" y="17"/>
                    <a:pt x="13" y="17"/>
                  </a:cubicBezTo>
                  <a:cubicBezTo>
                    <a:pt x="12" y="18"/>
                    <a:pt x="12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9"/>
                    <a:pt x="8" y="18"/>
                  </a:cubicBezTo>
                  <a:cubicBezTo>
                    <a:pt x="8" y="18"/>
                    <a:pt x="7" y="16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4"/>
                    <a:pt x="6" y="17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5" y="21"/>
                    <a:pt x="5" y="22"/>
                    <a:pt x="5" y="22"/>
                  </a:cubicBezTo>
                  <a:close/>
                  <a:moveTo>
                    <a:pt x="5" y="5"/>
                  </a:moveTo>
                  <a:cubicBezTo>
                    <a:pt x="5" y="5"/>
                    <a:pt x="4" y="6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2" y="13"/>
                    <a:pt x="2" y="14"/>
                    <a:pt x="3" y="14"/>
                  </a:cubicBezTo>
                  <a:cubicBezTo>
                    <a:pt x="4" y="15"/>
                    <a:pt x="5" y="15"/>
                    <a:pt x="4" y="17"/>
                  </a:cubicBezTo>
                  <a:cubicBezTo>
                    <a:pt x="4" y="17"/>
                    <a:pt x="4" y="17"/>
                    <a:pt x="4" y="18"/>
                  </a:cubicBezTo>
                  <a:cubicBezTo>
                    <a:pt x="4" y="19"/>
                    <a:pt x="3" y="20"/>
                    <a:pt x="4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19"/>
                  </a:cubicBezTo>
                  <a:cubicBezTo>
                    <a:pt x="5" y="19"/>
                    <a:pt x="5" y="18"/>
                    <a:pt x="5" y="18"/>
                  </a:cubicBezTo>
                  <a:cubicBezTo>
                    <a:pt x="5" y="16"/>
                    <a:pt x="5" y="13"/>
                    <a:pt x="5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9" y="16"/>
                    <a:pt x="9" y="17"/>
                    <a:pt x="9" y="18"/>
                  </a:cubicBezTo>
                  <a:cubicBezTo>
                    <a:pt x="10" y="18"/>
                    <a:pt x="10" y="17"/>
                    <a:pt x="10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0" y="15"/>
                    <a:pt x="10" y="14"/>
                  </a:cubicBezTo>
                  <a:cubicBezTo>
                    <a:pt x="9" y="13"/>
                    <a:pt x="9" y="12"/>
                    <a:pt x="8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5" y="10"/>
                    <a:pt x="5" y="9"/>
                  </a:cubicBezTo>
                  <a:cubicBezTo>
                    <a:pt x="4" y="8"/>
                    <a:pt x="4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9" y="9"/>
                    <a:pt x="9" y="9"/>
                    <a:pt x="8" y="10"/>
                  </a:cubicBezTo>
                  <a:close/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7" y="4"/>
                    <a:pt x="8" y="4"/>
                    <a:pt x="11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0" y="4"/>
                    <a:pt x="9" y="3"/>
                    <a:pt x="8" y="3"/>
                  </a:cubicBezTo>
                  <a:close/>
                  <a:moveTo>
                    <a:pt x="18" y="2"/>
                  </a:moveTo>
                  <a:cubicBezTo>
                    <a:pt x="16" y="3"/>
                    <a:pt x="15" y="3"/>
                    <a:pt x="14" y="4"/>
                  </a:cubicBezTo>
                  <a:cubicBezTo>
                    <a:pt x="16" y="4"/>
                    <a:pt x="17" y="3"/>
                    <a:pt x="17" y="3"/>
                  </a:cubicBezTo>
                  <a:cubicBezTo>
                    <a:pt x="18" y="3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4" name="Freeform 646"/>
            <p:cNvSpPr/>
            <p:nvPr/>
          </p:nvSpPr>
          <p:spPr bwMode="auto">
            <a:xfrm>
              <a:off x="8805299" y="4468419"/>
              <a:ext cx="42599" cy="17039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2" y="1"/>
                    <a:pt x="3" y="0"/>
                    <a:pt x="4" y="1"/>
                  </a:cubicBezTo>
                  <a:cubicBezTo>
                    <a:pt x="3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5" name="Freeform 647"/>
            <p:cNvSpPr/>
            <p:nvPr/>
          </p:nvSpPr>
          <p:spPr bwMode="auto">
            <a:xfrm>
              <a:off x="8796779" y="4468419"/>
              <a:ext cx="59638" cy="17039"/>
            </a:xfrm>
            <a:custGeom>
              <a:avLst/>
              <a:gdLst>
                <a:gd name="T0" fmla="*/ 3 w 6"/>
                <a:gd name="T1" fmla="*/ 2 h 2"/>
                <a:gd name="T2" fmla="*/ 1 w 6"/>
                <a:gd name="T3" fmla="*/ 1 h 2"/>
                <a:gd name="T4" fmla="*/ 0 w 6"/>
                <a:gd name="T5" fmla="*/ 0 h 2"/>
                <a:gd name="T6" fmla="*/ 1 w 6"/>
                <a:gd name="T7" fmla="*/ 0 h 2"/>
                <a:gd name="T8" fmla="*/ 2 w 6"/>
                <a:gd name="T9" fmla="*/ 0 h 2"/>
                <a:gd name="T10" fmla="*/ 3 w 6"/>
                <a:gd name="T11" fmla="*/ 0 h 2"/>
                <a:gd name="T12" fmla="*/ 5 w 6"/>
                <a:gd name="T13" fmla="*/ 1 h 2"/>
                <a:gd name="T14" fmla="*/ 6 w 6"/>
                <a:gd name="T15" fmla="*/ 2 h 2"/>
                <a:gd name="T16" fmla="*/ 5 w 6"/>
                <a:gd name="T17" fmla="*/ 2 h 2"/>
                <a:gd name="T18" fmla="*/ 3 w 6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2">
                  <a:moveTo>
                    <a:pt x="3" y="2"/>
                  </a:moveTo>
                  <a:cubicBezTo>
                    <a:pt x="2" y="2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6" name="Freeform 648"/>
            <p:cNvSpPr/>
            <p:nvPr/>
          </p:nvSpPr>
          <p:spPr bwMode="auto">
            <a:xfrm>
              <a:off x="8856419" y="4506756"/>
              <a:ext cx="29821" cy="21301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0 w 3"/>
                <a:gd name="T5" fmla="*/ 1 h 2"/>
                <a:gd name="T6" fmla="*/ 0 w 3"/>
                <a:gd name="T7" fmla="*/ 0 h 2"/>
                <a:gd name="T8" fmla="*/ 1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3" y="0"/>
                    <a:pt x="3" y="1"/>
                    <a:pt x="2" y="2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7" name="Freeform 649"/>
            <p:cNvSpPr/>
            <p:nvPr/>
          </p:nvSpPr>
          <p:spPr bwMode="auto">
            <a:xfrm>
              <a:off x="8847899" y="4498236"/>
              <a:ext cx="38340" cy="3834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3 h 4"/>
                <a:gd name="T4" fmla="*/ 1 w 4"/>
                <a:gd name="T5" fmla="*/ 2 h 4"/>
                <a:gd name="T6" fmla="*/ 0 w 4"/>
                <a:gd name="T7" fmla="*/ 2 h 4"/>
                <a:gd name="T8" fmla="*/ 0 w 4"/>
                <a:gd name="T9" fmla="*/ 0 h 4"/>
                <a:gd name="T10" fmla="*/ 3 w 4"/>
                <a:gd name="T11" fmla="*/ 0 h 4"/>
                <a:gd name="T12" fmla="*/ 4 w 4"/>
                <a:gd name="T13" fmla="*/ 1 h 4"/>
                <a:gd name="T14" fmla="*/ 3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4" y="2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8" name="Freeform 650"/>
            <p:cNvSpPr/>
            <p:nvPr/>
          </p:nvSpPr>
          <p:spPr bwMode="auto">
            <a:xfrm>
              <a:off x="8975696" y="4536577"/>
              <a:ext cx="51118" cy="29821"/>
            </a:xfrm>
            <a:custGeom>
              <a:avLst/>
              <a:gdLst>
                <a:gd name="T0" fmla="*/ 2 w 5"/>
                <a:gd name="T1" fmla="*/ 0 h 3"/>
                <a:gd name="T2" fmla="*/ 5 w 5"/>
                <a:gd name="T3" fmla="*/ 2 h 3"/>
                <a:gd name="T4" fmla="*/ 0 w 5"/>
                <a:gd name="T5" fmla="*/ 1 h 3"/>
                <a:gd name="T6" fmla="*/ 2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0" y="2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59" name="Freeform 651"/>
            <p:cNvSpPr>
              <a:spLocks noEditPoints="1"/>
            </p:cNvSpPr>
            <p:nvPr/>
          </p:nvSpPr>
          <p:spPr bwMode="auto">
            <a:xfrm>
              <a:off x="8967176" y="4536577"/>
              <a:ext cx="72419" cy="29821"/>
            </a:xfrm>
            <a:custGeom>
              <a:avLst/>
              <a:gdLst>
                <a:gd name="T0" fmla="*/ 5 w 7"/>
                <a:gd name="T1" fmla="*/ 3 h 3"/>
                <a:gd name="T2" fmla="*/ 0 w 7"/>
                <a:gd name="T3" fmla="*/ 1 h 3"/>
                <a:gd name="T4" fmla="*/ 0 w 7"/>
                <a:gd name="T5" fmla="*/ 0 h 3"/>
                <a:gd name="T6" fmla="*/ 1 w 7"/>
                <a:gd name="T7" fmla="*/ 0 h 3"/>
                <a:gd name="T8" fmla="*/ 2 w 7"/>
                <a:gd name="T9" fmla="*/ 0 h 3"/>
                <a:gd name="T10" fmla="*/ 3 w 7"/>
                <a:gd name="T11" fmla="*/ 0 h 3"/>
                <a:gd name="T12" fmla="*/ 4 w 7"/>
                <a:gd name="T13" fmla="*/ 0 h 3"/>
                <a:gd name="T14" fmla="*/ 6 w 7"/>
                <a:gd name="T15" fmla="*/ 2 h 3"/>
                <a:gd name="T16" fmla="*/ 7 w 7"/>
                <a:gd name="T17" fmla="*/ 3 h 3"/>
                <a:gd name="T18" fmla="*/ 6 w 7"/>
                <a:gd name="T19" fmla="*/ 3 h 3"/>
                <a:gd name="T20" fmla="*/ 5 w 7"/>
                <a:gd name="T21" fmla="*/ 3 h 3"/>
                <a:gd name="T22" fmla="*/ 2 w 7"/>
                <a:gd name="T23" fmla="*/ 1 h 3"/>
                <a:gd name="T24" fmla="*/ 5 w 7"/>
                <a:gd name="T25" fmla="*/ 2 h 3"/>
                <a:gd name="T26" fmla="*/ 3 w 7"/>
                <a:gd name="T27" fmla="*/ 1 h 3"/>
                <a:gd name="T28" fmla="*/ 2 w 7"/>
                <a:gd name="T2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3" y="3"/>
                    <a:pt x="1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lose/>
                  <a:moveTo>
                    <a:pt x="2" y="1"/>
                  </a:moveTo>
                  <a:cubicBezTo>
                    <a:pt x="3" y="2"/>
                    <a:pt x="4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0" name="Freeform 652"/>
            <p:cNvSpPr/>
            <p:nvPr/>
          </p:nvSpPr>
          <p:spPr bwMode="auto">
            <a:xfrm>
              <a:off x="8996997" y="4506756"/>
              <a:ext cx="93718" cy="29821"/>
            </a:xfrm>
            <a:custGeom>
              <a:avLst/>
              <a:gdLst>
                <a:gd name="T0" fmla="*/ 0 w 9"/>
                <a:gd name="T1" fmla="*/ 1 h 3"/>
                <a:gd name="T2" fmla="*/ 8 w 9"/>
                <a:gd name="T3" fmla="*/ 0 h 3"/>
                <a:gd name="T4" fmla="*/ 0 w 9"/>
                <a:gd name="T5" fmla="*/ 2 h 3"/>
                <a:gd name="T6" fmla="*/ 0 w 9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cubicBezTo>
                    <a:pt x="2" y="0"/>
                    <a:pt x="8" y="3"/>
                    <a:pt x="8" y="0"/>
                  </a:cubicBezTo>
                  <a:cubicBezTo>
                    <a:pt x="9" y="3"/>
                    <a:pt x="2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1" name="Freeform 653"/>
            <p:cNvSpPr>
              <a:spLocks noEditPoints="1"/>
            </p:cNvSpPr>
            <p:nvPr/>
          </p:nvSpPr>
          <p:spPr bwMode="auto">
            <a:xfrm>
              <a:off x="8988477" y="4476938"/>
              <a:ext cx="102238" cy="59638"/>
            </a:xfrm>
            <a:custGeom>
              <a:avLst/>
              <a:gdLst>
                <a:gd name="T0" fmla="*/ 5 w 10"/>
                <a:gd name="T1" fmla="*/ 6 h 6"/>
                <a:gd name="T2" fmla="*/ 1 w 10"/>
                <a:gd name="T3" fmla="*/ 6 h 6"/>
                <a:gd name="T4" fmla="*/ 0 w 10"/>
                <a:gd name="T5" fmla="*/ 6 h 6"/>
                <a:gd name="T6" fmla="*/ 1 w 10"/>
                <a:gd name="T7" fmla="*/ 5 h 6"/>
                <a:gd name="T8" fmla="*/ 1 w 10"/>
                <a:gd name="T9" fmla="*/ 4 h 6"/>
                <a:gd name="T10" fmla="*/ 1 w 10"/>
                <a:gd name="T11" fmla="*/ 4 h 6"/>
                <a:gd name="T12" fmla="*/ 1 w 10"/>
                <a:gd name="T13" fmla="*/ 3 h 6"/>
                <a:gd name="T14" fmla="*/ 5 w 10"/>
                <a:gd name="T15" fmla="*/ 3 h 6"/>
                <a:gd name="T16" fmla="*/ 7 w 10"/>
                <a:gd name="T17" fmla="*/ 4 h 6"/>
                <a:gd name="T18" fmla="*/ 8 w 10"/>
                <a:gd name="T19" fmla="*/ 3 h 6"/>
                <a:gd name="T20" fmla="*/ 9 w 10"/>
                <a:gd name="T21" fmla="*/ 0 h 6"/>
                <a:gd name="T22" fmla="*/ 10 w 10"/>
                <a:gd name="T23" fmla="*/ 3 h 6"/>
                <a:gd name="T24" fmla="*/ 10 w 10"/>
                <a:gd name="T25" fmla="*/ 4 h 6"/>
                <a:gd name="T26" fmla="*/ 5 w 10"/>
                <a:gd name="T27" fmla="*/ 6 h 6"/>
                <a:gd name="T28" fmla="*/ 2 w 10"/>
                <a:gd name="T29" fmla="*/ 4 h 6"/>
                <a:gd name="T30" fmla="*/ 4 w 10"/>
                <a:gd name="T31" fmla="*/ 4 h 6"/>
                <a:gd name="T32" fmla="*/ 2 w 10"/>
                <a:gd name="T3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6">
                  <a:moveTo>
                    <a:pt x="5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6" y="4"/>
                    <a:pt x="7" y="4"/>
                    <a:pt x="7" y="4"/>
                  </a:cubicBezTo>
                  <a:cubicBezTo>
                    <a:pt x="8" y="4"/>
                    <a:pt x="8" y="3"/>
                    <a:pt x="8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7" y="6"/>
                    <a:pt x="5" y="6"/>
                  </a:cubicBezTo>
                  <a:close/>
                  <a:moveTo>
                    <a:pt x="2" y="4"/>
                  </a:moveTo>
                  <a:cubicBezTo>
                    <a:pt x="3" y="4"/>
                    <a:pt x="3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2" name="Freeform 654"/>
            <p:cNvSpPr/>
            <p:nvPr/>
          </p:nvSpPr>
          <p:spPr bwMode="auto">
            <a:xfrm>
              <a:off x="9090714" y="4506756"/>
              <a:ext cx="8520" cy="1278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3" name="Freeform 655"/>
            <p:cNvSpPr/>
            <p:nvPr/>
          </p:nvSpPr>
          <p:spPr bwMode="auto">
            <a:xfrm>
              <a:off x="9077933" y="4498236"/>
              <a:ext cx="29821" cy="29821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2 h 3"/>
                <a:gd name="T4" fmla="*/ 1 w 3"/>
                <a:gd name="T5" fmla="*/ 1 h 3"/>
                <a:gd name="T6" fmla="*/ 1 w 3"/>
                <a:gd name="T7" fmla="*/ 0 h 3"/>
                <a:gd name="T8" fmla="*/ 2 w 3"/>
                <a:gd name="T9" fmla="*/ 1 h 3"/>
                <a:gd name="T10" fmla="*/ 2 w 3"/>
                <a:gd name="T11" fmla="*/ 1 h 3"/>
                <a:gd name="T12" fmla="*/ 2 w 3"/>
                <a:gd name="T13" fmla="*/ 1 h 3"/>
                <a:gd name="T14" fmla="*/ 3 w 3"/>
                <a:gd name="T15" fmla="*/ 1 h 3"/>
                <a:gd name="T16" fmla="*/ 3 w 3"/>
                <a:gd name="T17" fmla="*/ 1 h 3"/>
                <a:gd name="T18" fmla="*/ 2 w 3"/>
                <a:gd name="T19" fmla="*/ 3 h 3"/>
                <a:gd name="T20" fmla="*/ 2 w 3"/>
                <a:gd name="T21" fmla="*/ 3 h 3"/>
                <a:gd name="T22" fmla="*/ 0 w 3"/>
                <a:gd name="T2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4" name="Freeform 656"/>
            <p:cNvSpPr/>
            <p:nvPr/>
          </p:nvSpPr>
          <p:spPr bwMode="auto">
            <a:xfrm>
              <a:off x="9107754" y="4506756"/>
              <a:ext cx="12781" cy="21301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0 h 2"/>
                <a:gd name="T4" fmla="*/ 0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5" name="Freeform 657"/>
            <p:cNvSpPr/>
            <p:nvPr/>
          </p:nvSpPr>
          <p:spPr bwMode="auto">
            <a:xfrm>
              <a:off x="9077933" y="4498236"/>
              <a:ext cx="42599" cy="38340"/>
            </a:xfrm>
            <a:custGeom>
              <a:avLst/>
              <a:gdLst>
                <a:gd name="T0" fmla="*/ 0 w 4"/>
                <a:gd name="T1" fmla="*/ 4 h 4"/>
                <a:gd name="T2" fmla="*/ 3 w 4"/>
                <a:gd name="T3" fmla="*/ 2 h 4"/>
                <a:gd name="T4" fmla="*/ 3 w 4"/>
                <a:gd name="T5" fmla="*/ 1 h 4"/>
                <a:gd name="T6" fmla="*/ 4 w 4"/>
                <a:gd name="T7" fmla="*/ 0 h 4"/>
                <a:gd name="T8" fmla="*/ 4 w 4"/>
                <a:gd name="T9" fmla="*/ 1 h 4"/>
                <a:gd name="T10" fmla="*/ 4 w 4"/>
                <a:gd name="T11" fmla="*/ 3 h 4"/>
                <a:gd name="T12" fmla="*/ 3 w 4"/>
                <a:gd name="T13" fmla="*/ 3 h 4"/>
                <a:gd name="T14" fmla="*/ 0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6" name="Freeform 658"/>
            <p:cNvSpPr/>
            <p:nvPr/>
          </p:nvSpPr>
          <p:spPr bwMode="auto">
            <a:xfrm>
              <a:off x="9120533" y="4506756"/>
              <a:ext cx="17039" cy="1278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7" name="Freeform 659"/>
            <p:cNvSpPr/>
            <p:nvPr/>
          </p:nvSpPr>
          <p:spPr bwMode="auto">
            <a:xfrm>
              <a:off x="9099234" y="4498236"/>
              <a:ext cx="59638" cy="29821"/>
            </a:xfrm>
            <a:custGeom>
              <a:avLst/>
              <a:gdLst>
                <a:gd name="T0" fmla="*/ 3 w 6"/>
                <a:gd name="T1" fmla="*/ 3 h 3"/>
                <a:gd name="T2" fmla="*/ 2 w 6"/>
                <a:gd name="T3" fmla="*/ 2 h 3"/>
                <a:gd name="T4" fmla="*/ 2 w 6"/>
                <a:gd name="T5" fmla="*/ 2 h 3"/>
                <a:gd name="T6" fmla="*/ 0 w 6"/>
                <a:gd name="T7" fmla="*/ 0 h 3"/>
                <a:gd name="T8" fmla="*/ 2 w 6"/>
                <a:gd name="T9" fmla="*/ 1 h 3"/>
                <a:gd name="T10" fmla="*/ 4 w 6"/>
                <a:gd name="T11" fmla="*/ 1 h 3"/>
                <a:gd name="T12" fmla="*/ 4 w 6"/>
                <a:gd name="T13" fmla="*/ 1 h 3"/>
                <a:gd name="T14" fmla="*/ 6 w 6"/>
                <a:gd name="T15" fmla="*/ 1 h 3"/>
                <a:gd name="T16" fmla="*/ 4 w 6"/>
                <a:gd name="T17" fmla="*/ 2 h 3"/>
                <a:gd name="T18" fmla="*/ 3 w 6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8" name="Freeform 660"/>
            <p:cNvSpPr/>
            <p:nvPr/>
          </p:nvSpPr>
          <p:spPr bwMode="auto">
            <a:xfrm>
              <a:off x="9077933" y="4566395"/>
              <a:ext cx="12781" cy="21301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69" name="Freeform 661"/>
            <p:cNvSpPr/>
            <p:nvPr/>
          </p:nvSpPr>
          <p:spPr bwMode="auto">
            <a:xfrm>
              <a:off x="9039596" y="4557875"/>
              <a:ext cx="59638" cy="59638"/>
            </a:xfrm>
            <a:custGeom>
              <a:avLst/>
              <a:gdLst>
                <a:gd name="T0" fmla="*/ 0 w 6"/>
                <a:gd name="T1" fmla="*/ 6 h 6"/>
                <a:gd name="T2" fmla="*/ 4 w 6"/>
                <a:gd name="T3" fmla="*/ 2 h 6"/>
                <a:gd name="T4" fmla="*/ 5 w 6"/>
                <a:gd name="T5" fmla="*/ 1 h 6"/>
                <a:gd name="T6" fmla="*/ 6 w 6"/>
                <a:gd name="T7" fmla="*/ 0 h 6"/>
                <a:gd name="T8" fmla="*/ 6 w 6"/>
                <a:gd name="T9" fmla="*/ 2 h 6"/>
                <a:gd name="T10" fmla="*/ 5 w 6"/>
                <a:gd name="T11" fmla="*/ 3 h 6"/>
                <a:gd name="T12" fmla="*/ 5 w 6"/>
                <a:gd name="T13" fmla="*/ 3 h 6"/>
                <a:gd name="T14" fmla="*/ 0 w 6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0" name="Freeform 662"/>
            <p:cNvSpPr/>
            <p:nvPr/>
          </p:nvSpPr>
          <p:spPr bwMode="auto">
            <a:xfrm>
              <a:off x="9099234" y="4519537"/>
              <a:ext cx="102238" cy="46860"/>
            </a:xfrm>
            <a:custGeom>
              <a:avLst/>
              <a:gdLst>
                <a:gd name="T0" fmla="*/ 4 w 10"/>
                <a:gd name="T1" fmla="*/ 3 h 5"/>
                <a:gd name="T2" fmla="*/ 0 w 10"/>
                <a:gd name="T3" fmla="*/ 5 h 5"/>
                <a:gd name="T4" fmla="*/ 10 w 10"/>
                <a:gd name="T5" fmla="*/ 0 h 5"/>
                <a:gd name="T6" fmla="*/ 4 w 10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3"/>
                  </a:moveTo>
                  <a:cubicBezTo>
                    <a:pt x="3" y="4"/>
                    <a:pt x="2" y="5"/>
                    <a:pt x="0" y="5"/>
                  </a:cubicBezTo>
                  <a:cubicBezTo>
                    <a:pt x="1" y="1"/>
                    <a:pt x="6" y="0"/>
                    <a:pt x="10" y="0"/>
                  </a:cubicBezTo>
                  <a:cubicBezTo>
                    <a:pt x="9" y="2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1" name="Freeform 663"/>
            <p:cNvSpPr>
              <a:spLocks noEditPoints="1"/>
            </p:cNvSpPr>
            <p:nvPr/>
          </p:nvSpPr>
          <p:spPr bwMode="auto">
            <a:xfrm>
              <a:off x="9090714" y="4506756"/>
              <a:ext cx="110758" cy="72419"/>
            </a:xfrm>
            <a:custGeom>
              <a:avLst/>
              <a:gdLst>
                <a:gd name="T0" fmla="*/ 2 w 11"/>
                <a:gd name="T1" fmla="*/ 7 h 7"/>
                <a:gd name="T2" fmla="*/ 1 w 11"/>
                <a:gd name="T3" fmla="*/ 7 h 7"/>
                <a:gd name="T4" fmla="*/ 0 w 11"/>
                <a:gd name="T5" fmla="*/ 6 h 7"/>
                <a:gd name="T6" fmla="*/ 0 w 11"/>
                <a:gd name="T7" fmla="*/ 6 h 7"/>
                <a:gd name="T8" fmla="*/ 10 w 11"/>
                <a:gd name="T9" fmla="*/ 0 h 7"/>
                <a:gd name="T10" fmla="*/ 11 w 11"/>
                <a:gd name="T11" fmla="*/ 0 h 7"/>
                <a:gd name="T12" fmla="*/ 11 w 11"/>
                <a:gd name="T13" fmla="*/ 1 h 7"/>
                <a:gd name="T14" fmla="*/ 7 w 11"/>
                <a:gd name="T15" fmla="*/ 4 h 7"/>
                <a:gd name="T16" fmla="*/ 6 w 11"/>
                <a:gd name="T17" fmla="*/ 4 h 7"/>
                <a:gd name="T18" fmla="*/ 2 w 11"/>
                <a:gd name="T19" fmla="*/ 7 h 7"/>
                <a:gd name="T20" fmla="*/ 9 w 11"/>
                <a:gd name="T21" fmla="*/ 2 h 7"/>
                <a:gd name="T22" fmla="*/ 2 w 11"/>
                <a:gd name="T23" fmla="*/ 5 h 7"/>
                <a:gd name="T24" fmla="*/ 4 w 11"/>
                <a:gd name="T25" fmla="*/ 3 h 7"/>
                <a:gd name="T26" fmla="*/ 5 w 11"/>
                <a:gd name="T27" fmla="*/ 3 h 7"/>
                <a:gd name="T28" fmla="*/ 5 w 11"/>
                <a:gd name="T29" fmla="*/ 3 h 7"/>
                <a:gd name="T30" fmla="*/ 6 w 11"/>
                <a:gd name="T31" fmla="*/ 3 h 7"/>
                <a:gd name="T32" fmla="*/ 9 w 11"/>
                <a:gd name="T3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"/>
                    <a:pt x="7" y="1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3"/>
                    <a:pt x="9" y="3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6"/>
                    <a:pt x="3" y="7"/>
                    <a:pt x="2" y="7"/>
                  </a:cubicBezTo>
                  <a:close/>
                  <a:moveTo>
                    <a:pt x="9" y="2"/>
                  </a:moveTo>
                  <a:cubicBezTo>
                    <a:pt x="6" y="2"/>
                    <a:pt x="3" y="3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2" name="Freeform 664"/>
            <p:cNvSpPr/>
            <p:nvPr/>
          </p:nvSpPr>
          <p:spPr bwMode="auto">
            <a:xfrm>
              <a:off x="9158873" y="4485458"/>
              <a:ext cx="29821" cy="21301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2" y="2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3" name="Freeform 665"/>
            <p:cNvSpPr/>
            <p:nvPr/>
          </p:nvSpPr>
          <p:spPr bwMode="auto">
            <a:xfrm>
              <a:off x="9158873" y="4485458"/>
              <a:ext cx="42599" cy="34079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2 h 3"/>
                <a:gd name="T4" fmla="*/ 0 w 4"/>
                <a:gd name="T5" fmla="*/ 1 h 3"/>
                <a:gd name="T6" fmla="*/ 3 w 4"/>
                <a:gd name="T7" fmla="*/ 0 h 3"/>
                <a:gd name="T8" fmla="*/ 4 w 4"/>
                <a:gd name="T9" fmla="*/ 1 h 3"/>
                <a:gd name="T10" fmla="*/ 3 w 4"/>
                <a:gd name="T11" fmla="*/ 1 h 3"/>
                <a:gd name="T12" fmla="*/ 0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4" name="Freeform 666"/>
            <p:cNvSpPr/>
            <p:nvPr/>
          </p:nvSpPr>
          <p:spPr bwMode="auto">
            <a:xfrm>
              <a:off x="9290929" y="4315062"/>
              <a:ext cx="8520" cy="852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" name="Freeform 667"/>
            <p:cNvSpPr/>
            <p:nvPr/>
          </p:nvSpPr>
          <p:spPr bwMode="auto">
            <a:xfrm>
              <a:off x="9269631" y="4306542"/>
              <a:ext cx="29821" cy="29821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3 h 3"/>
                <a:gd name="T4" fmla="*/ 2 w 3"/>
                <a:gd name="T5" fmla="*/ 2 h 3"/>
                <a:gd name="T6" fmla="*/ 0 w 3"/>
                <a:gd name="T7" fmla="*/ 1 h 3"/>
                <a:gd name="T8" fmla="*/ 3 w 3"/>
                <a:gd name="T9" fmla="*/ 0 h 3"/>
                <a:gd name="T10" fmla="*/ 3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6" name="Freeform 668"/>
            <p:cNvSpPr/>
            <p:nvPr/>
          </p:nvSpPr>
          <p:spPr bwMode="auto">
            <a:xfrm>
              <a:off x="8899017" y="4374700"/>
              <a:ext cx="8520" cy="2130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7" name="Freeform 669"/>
            <p:cNvSpPr/>
            <p:nvPr/>
          </p:nvSpPr>
          <p:spPr bwMode="auto">
            <a:xfrm>
              <a:off x="8886239" y="4366181"/>
              <a:ext cx="29821" cy="51118"/>
            </a:xfrm>
            <a:custGeom>
              <a:avLst/>
              <a:gdLst>
                <a:gd name="T0" fmla="*/ 1 w 3"/>
                <a:gd name="T1" fmla="*/ 5 h 5"/>
                <a:gd name="T2" fmla="*/ 1 w 3"/>
                <a:gd name="T3" fmla="*/ 4 h 5"/>
                <a:gd name="T4" fmla="*/ 1 w 3"/>
                <a:gd name="T5" fmla="*/ 1 h 5"/>
                <a:gd name="T6" fmla="*/ 2 w 3"/>
                <a:gd name="T7" fmla="*/ 0 h 5"/>
                <a:gd name="T8" fmla="*/ 2 w 3"/>
                <a:gd name="T9" fmla="*/ 1 h 5"/>
                <a:gd name="T10" fmla="*/ 2 w 3"/>
                <a:gd name="T11" fmla="*/ 2 h 5"/>
                <a:gd name="T12" fmla="*/ 2 w 3"/>
                <a:gd name="T13" fmla="*/ 4 h 5"/>
                <a:gd name="T14" fmla="*/ 1 w 3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3"/>
                    <a:pt x="2" y="4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8" name="Freeform 670"/>
            <p:cNvSpPr/>
            <p:nvPr/>
          </p:nvSpPr>
          <p:spPr bwMode="auto">
            <a:xfrm>
              <a:off x="8707323" y="4144665"/>
              <a:ext cx="268376" cy="259856"/>
            </a:xfrm>
            <a:custGeom>
              <a:avLst/>
              <a:gdLst>
                <a:gd name="T0" fmla="*/ 23 w 27"/>
                <a:gd name="T1" fmla="*/ 4 h 26"/>
                <a:gd name="T2" fmla="*/ 14 w 27"/>
                <a:gd name="T3" fmla="*/ 11 h 26"/>
                <a:gd name="T4" fmla="*/ 11 w 27"/>
                <a:gd name="T5" fmla="*/ 11 h 26"/>
                <a:gd name="T6" fmla="*/ 7 w 27"/>
                <a:gd name="T7" fmla="*/ 12 h 26"/>
                <a:gd name="T8" fmla="*/ 2 w 27"/>
                <a:gd name="T9" fmla="*/ 9 h 26"/>
                <a:gd name="T10" fmla="*/ 0 w 27"/>
                <a:gd name="T11" fmla="*/ 13 h 26"/>
                <a:gd name="T12" fmla="*/ 2 w 27"/>
                <a:gd name="T13" fmla="*/ 17 h 26"/>
                <a:gd name="T14" fmla="*/ 8 w 27"/>
                <a:gd name="T15" fmla="*/ 22 h 26"/>
                <a:gd name="T16" fmla="*/ 11 w 27"/>
                <a:gd name="T17" fmla="*/ 23 h 26"/>
                <a:gd name="T18" fmla="*/ 13 w 27"/>
                <a:gd name="T19" fmla="*/ 24 h 26"/>
                <a:gd name="T20" fmla="*/ 15 w 27"/>
                <a:gd name="T21" fmla="*/ 24 h 26"/>
                <a:gd name="T22" fmla="*/ 16 w 27"/>
                <a:gd name="T23" fmla="*/ 26 h 26"/>
                <a:gd name="T24" fmla="*/ 19 w 27"/>
                <a:gd name="T25" fmla="*/ 24 h 26"/>
                <a:gd name="T26" fmla="*/ 20 w 27"/>
                <a:gd name="T27" fmla="*/ 19 h 26"/>
                <a:gd name="T28" fmla="*/ 24 w 27"/>
                <a:gd name="T29" fmla="*/ 12 h 26"/>
                <a:gd name="T30" fmla="*/ 27 w 27"/>
                <a:gd name="T31" fmla="*/ 12 h 26"/>
                <a:gd name="T32" fmla="*/ 22 w 27"/>
                <a:gd name="T33" fmla="*/ 5 h 26"/>
                <a:gd name="T34" fmla="*/ 24 w 27"/>
                <a:gd name="T35" fmla="*/ 5 h 26"/>
                <a:gd name="T36" fmla="*/ 23 w 27"/>
                <a:gd name="T3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23" y="4"/>
                  </a:moveTo>
                  <a:cubicBezTo>
                    <a:pt x="17" y="0"/>
                    <a:pt x="18" y="9"/>
                    <a:pt x="14" y="11"/>
                  </a:cubicBezTo>
                  <a:cubicBezTo>
                    <a:pt x="12" y="12"/>
                    <a:pt x="12" y="11"/>
                    <a:pt x="11" y="11"/>
                  </a:cubicBezTo>
                  <a:cubicBezTo>
                    <a:pt x="9" y="11"/>
                    <a:pt x="9" y="12"/>
                    <a:pt x="7" y="12"/>
                  </a:cubicBezTo>
                  <a:cubicBezTo>
                    <a:pt x="5" y="13"/>
                    <a:pt x="3" y="12"/>
                    <a:pt x="2" y="9"/>
                  </a:cubicBezTo>
                  <a:cubicBezTo>
                    <a:pt x="1" y="10"/>
                    <a:pt x="1" y="12"/>
                    <a:pt x="0" y="13"/>
                  </a:cubicBezTo>
                  <a:cubicBezTo>
                    <a:pt x="0" y="15"/>
                    <a:pt x="2" y="16"/>
                    <a:pt x="2" y="17"/>
                  </a:cubicBezTo>
                  <a:cubicBezTo>
                    <a:pt x="4" y="19"/>
                    <a:pt x="3" y="25"/>
                    <a:pt x="8" y="22"/>
                  </a:cubicBezTo>
                  <a:cubicBezTo>
                    <a:pt x="8" y="26"/>
                    <a:pt x="10" y="23"/>
                    <a:pt x="11" y="23"/>
                  </a:cubicBezTo>
                  <a:cubicBezTo>
                    <a:pt x="12" y="23"/>
                    <a:pt x="12" y="24"/>
                    <a:pt x="13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5" y="26"/>
                    <a:pt x="16" y="26"/>
                  </a:cubicBezTo>
                  <a:cubicBezTo>
                    <a:pt x="17" y="26"/>
                    <a:pt x="18" y="25"/>
                    <a:pt x="19" y="24"/>
                  </a:cubicBezTo>
                  <a:cubicBezTo>
                    <a:pt x="20" y="23"/>
                    <a:pt x="21" y="20"/>
                    <a:pt x="20" y="19"/>
                  </a:cubicBezTo>
                  <a:cubicBezTo>
                    <a:pt x="22" y="17"/>
                    <a:pt x="24" y="15"/>
                    <a:pt x="24" y="12"/>
                  </a:cubicBezTo>
                  <a:cubicBezTo>
                    <a:pt x="25" y="13"/>
                    <a:pt x="26" y="12"/>
                    <a:pt x="27" y="12"/>
                  </a:cubicBezTo>
                  <a:cubicBezTo>
                    <a:pt x="24" y="10"/>
                    <a:pt x="24" y="8"/>
                    <a:pt x="22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3" y="4"/>
                    <a:pt x="23" y="4"/>
                    <a:pt x="23" y="4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9" name="Freeform 671"/>
            <p:cNvSpPr>
              <a:spLocks noEditPoints="1"/>
            </p:cNvSpPr>
            <p:nvPr/>
          </p:nvSpPr>
          <p:spPr bwMode="auto">
            <a:xfrm>
              <a:off x="8694542" y="4161706"/>
              <a:ext cx="293935" cy="242816"/>
            </a:xfrm>
            <a:custGeom>
              <a:avLst/>
              <a:gdLst>
                <a:gd name="T0" fmla="*/ 16 w 29"/>
                <a:gd name="T1" fmla="*/ 23 h 24"/>
                <a:gd name="T2" fmla="*/ 15 w 29"/>
                <a:gd name="T3" fmla="*/ 23 h 24"/>
                <a:gd name="T4" fmla="*/ 13 w 29"/>
                <a:gd name="T5" fmla="*/ 22 h 24"/>
                <a:gd name="T6" fmla="*/ 11 w 29"/>
                <a:gd name="T7" fmla="*/ 22 h 24"/>
                <a:gd name="T8" fmla="*/ 8 w 29"/>
                <a:gd name="T9" fmla="*/ 21 h 24"/>
                <a:gd name="T10" fmla="*/ 3 w 29"/>
                <a:gd name="T11" fmla="*/ 17 h 24"/>
                <a:gd name="T12" fmla="*/ 2 w 29"/>
                <a:gd name="T13" fmla="*/ 14 h 24"/>
                <a:gd name="T14" fmla="*/ 1 w 29"/>
                <a:gd name="T15" fmla="*/ 10 h 24"/>
                <a:gd name="T16" fmla="*/ 3 w 29"/>
                <a:gd name="T17" fmla="*/ 6 h 24"/>
                <a:gd name="T18" fmla="*/ 8 w 29"/>
                <a:gd name="T19" fmla="*/ 9 h 24"/>
                <a:gd name="T20" fmla="*/ 12 w 29"/>
                <a:gd name="T21" fmla="*/ 8 h 24"/>
                <a:gd name="T22" fmla="*/ 13 w 29"/>
                <a:gd name="T23" fmla="*/ 8 h 24"/>
                <a:gd name="T24" fmla="*/ 17 w 29"/>
                <a:gd name="T25" fmla="*/ 4 h 24"/>
                <a:gd name="T26" fmla="*/ 24 w 29"/>
                <a:gd name="T27" fmla="*/ 1 h 24"/>
                <a:gd name="T28" fmla="*/ 25 w 29"/>
                <a:gd name="T29" fmla="*/ 2 h 24"/>
                <a:gd name="T30" fmla="*/ 25 w 29"/>
                <a:gd name="T31" fmla="*/ 2 h 24"/>
                <a:gd name="T32" fmla="*/ 25 w 29"/>
                <a:gd name="T33" fmla="*/ 4 h 24"/>
                <a:gd name="T34" fmla="*/ 25 w 29"/>
                <a:gd name="T35" fmla="*/ 6 h 24"/>
                <a:gd name="T36" fmla="*/ 29 w 29"/>
                <a:gd name="T37" fmla="*/ 11 h 24"/>
                <a:gd name="T38" fmla="*/ 28 w 29"/>
                <a:gd name="T39" fmla="*/ 11 h 24"/>
                <a:gd name="T40" fmla="*/ 27 w 29"/>
                <a:gd name="T41" fmla="*/ 11 h 24"/>
                <a:gd name="T42" fmla="*/ 22 w 29"/>
                <a:gd name="T43" fmla="*/ 17 h 24"/>
                <a:gd name="T44" fmla="*/ 20 w 29"/>
                <a:gd name="T45" fmla="*/ 23 h 24"/>
                <a:gd name="T46" fmla="*/ 17 w 29"/>
                <a:gd name="T47" fmla="*/ 24 h 24"/>
                <a:gd name="T48" fmla="*/ 16 w 29"/>
                <a:gd name="T49" fmla="*/ 21 h 24"/>
                <a:gd name="T50" fmla="*/ 17 w 29"/>
                <a:gd name="T51" fmla="*/ 23 h 24"/>
                <a:gd name="T52" fmla="*/ 19 w 29"/>
                <a:gd name="T53" fmla="*/ 22 h 24"/>
                <a:gd name="T54" fmla="*/ 20 w 29"/>
                <a:gd name="T55" fmla="*/ 18 h 24"/>
                <a:gd name="T56" fmla="*/ 20 w 29"/>
                <a:gd name="T57" fmla="*/ 17 h 24"/>
                <a:gd name="T58" fmla="*/ 25 w 29"/>
                <a:gd name="T59" fmla="*/ 9 h 24"/>
                <a:gd name="T60" fmla="*/ 26 w 29"/>
                <a:gd name="T61" fmla="*/ 10 h 24"/>
                <a:gd name="T62" fmla="*/ 23 w 29"/>
                <a:gd name="T63" fmla="*/ 4 h 24"/>
                <a:gd name="T64" fmla="*/ 23 w 29"/>
                <a:gd name="T65" fmla="*/ 3 h 24"/>
                <a:gd name="T66" fmla="*/ 24 w 29"/>
                <a:gd name="T67" fmla="*/ 3 h 24"/>
                <a:gd name="T68" fmla="*/ 21 w 29"/>
                <a:gd name="T69" fmla="*/ 1 h 24"/>
                <a:gd name="T70" fmla="*/ 15 w 29"/>
                <a:gd name="T71" fmla="*/ 10 h 24"/>
                <a:gd name="T72" fmla="*/ 12 w 29"/>
                <a:gd name="T73" fmla="*/ 9 h 24"/>
                <a:gd name="T74" fmla="*/ 9 w 29"/>
                <a:gd name="T75" fmla="*/ 11 h 24"/>
                <a:gd name="T76" fmla="*/ 2 w 29"/>
                <a:gd name="T77" fmla="*/ 10 h 24"/>
                <a:gd name="T78" fmla="*/ 3 w 29"/>
                <a:gd name="T79" fmla="*/ 13 h 24"/>
                <a:gd name="T80" fmla="*/ 5 w 29"/>
                <a:gd name="T81" fmla="*/ 17 h 24"/>
                <a:gd name="T82" fmla="*/ 8 w 29"/>
                <a:gd name="T83" fmla="*/ 19 h 24"/>
                <a:gd name="T84" fmla="*/ 9 w 29"/>
                <a:gd name="T85" fmla="*/ 20 h 24"/>
                <a:gd name="T86" fmla="*/ 10 w 29"/>
                <a:gd name="T87" fmla="*/ 21 h 24"/>
                <a:gd name="T88" fmla="*/ 12 w 29"/>
                <a:gd name="T89" fmla="*/ 20 h 24"/>
                <a:gd name="T90" fmla="*/ 14 w 29"/>
                <a:gd name="T9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24">
                  <a:moveTo>
                    <a:pt x="17" y="24"/>
                  </a:move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3"/>
                    <a:pt x="14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0" y="22"/>
                    <a:pt x="10" y="22"/>
                    <a:pt x="9" y="22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7" y="21"/>
                    <a:pt x="7" y="21"/>
                    <a:pt x="6" y="21"/>
                  </a:cubicBezTo>
                  <a:cubicBezTo>
                    <a:pt x="4" y="21"/>
                    <a:pt x="4" y="19"/>
                    <a:pt x="3" y="17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1" y="14"/>
                    <a:pt x="0" y="13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9"/>
                    <a:pt x="6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4" y="9"/>
                    <a:pt x="14" y="9"/>
                    <a:pt x="15" y="8"/>
                  </a:cubicBezTo>
                  <a:cubicBezTo>
                    <a:pt x="16" y="8"/>
                    <a:pt x="17" y="6"/>
                    <a:pt x="17" y="4"/>
                  </a:cubicBezTo>
                  <a:cubicBezTo>
                    <a:pt x="18" y="2"/>
                    <a:pt x="19" y="0"/>
                    <a:pt x="21" y="0"/>
                  </a:cubicBezTo>
                  <a:cubicBezTo>
                    <a:pt x="22" y="0"/>
                    <a:pt x="23" y="0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6" y="7"/>
                    <a:pt x="27" y="8"/>
                    <a:pt x="28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3"/>
                    <a:pt x="24" y="15"/>
                    <a:pt x="22" y="17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21"/>
                    <a:pt x="21" y="22"/>
                    <a:pt x="20" y="23"/>
                  </a:cubicBezTo>
                  <a:cubicBezTo>
                    <a:pt x="20" y="23"/>
                    <a:pt x="20" y="23"/>
                    <a:pt x="19" y="23"/>
                  </a:cubicBezTo>
                  <a:cubicBezTo>
                    <a:pt x="19" y="24"/>
                    <a:pt x="18" y="24"/>
                    <a:pt x="17" y="24"/>
                  </a:cubicBezTo>
                  <a:close/>
                  <a:moveTo>
                    <a:pt x="15" y="21"/>
                  </a:moveTo>
                  <a:cubicBezTo>
                    <a:pt x="15" y="21"/>
                    <a:pt x="16" y="21"/>
                    <a:pt x="16" y="21"/>
                  </a:cubicBezTo>
                  <a:cubicBezTo>
                    <a:pt x="17" y="22"/>
                    <a:pt x="17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1"/>
                    <a:pt x="21" y="20"/>
                    <a:pt x="21" y="19"/>
                  </a:cubicBezTo>
                  <a:cubicBezTo>
                    <a:pt x="21" y="19"/>
                    <a:pt x="21" y="18"/>
                    <a:pt x="20" y="1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3" y="15"/>
                    <a:pt x="24" y="12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5" y="8"/>
                    <a:pt x="25" y="7"/>
                    <a:pt x="24" y="6"/>
                  </a:cubicBezTo>
                  <a:cubicBezTo>
                    <a:pt x="24" y="6"/>
                    <a:pt x="23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1"/>
                    <a:pt x="21" y="1"/>
                  </a:cubicBezTo>
                  <a:cubicBezTo>
                    <a:pt x="20" y="1"/>
                    <a:pt x="20" y="3"/>
                    <a:pt x="19" y="5"/>
                  </a:cubicBezTo>
                  <a:cubicBezTo>
                    <a:pt x="18" y="7"/>
                    <a:pt x="17" y="9"/>
                    <a:pt x="15" y="10"/>
                  </a:cubicBezTo>
                  <a:cubicBezTo>
                    <a:pt x="14" y="10"/>
                    <a:pt x="13" y="10"/>
                    <a:pt x="13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9"/>
                    <a:pt x="11" y="10"/>
                    <a:pt x="10" y="10"/>
                  </a:cubicBezTo>
                  <a:cubicBezTo>
                    <a:pt x="10" y="10"/>
                    <a:pt x="9" y="11"/>
                    <a:pt x="9" y="11"/>
                  </a:cubicBezTo>
                  <a:cubicBezTo>
                    <a:pt x="6" y="11"/>
                    <a:pt x="4" y="10"/>
                    <a:pt x="3" y="8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3"/>
                    <a:pt x="3" y="13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7" y="20"/>
                    <a:pt x="7" y="20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10" y="21"/>
                    <a:pt x="10" y="21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5" y="21"/>
                    <a:pt x="1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0" name="Freeform 672"/>
            <p:cNvSpPr/>
            <p:nvPr/>
          </p:nvSpPr>
          <p:spPr bwMode="auto">
            <a:xfrm>
              <a:off x="8613605" y="4438598"/>
              <a:ext cx="242816" cy="89459"/>
            </a:xfrm>
            <a:custGeom>
              <a:avLst/>
              <a:gdLst>
                <a:gd name="T0" fmla="*/ 18 w 24"/>
                <a:gd name="T1" fmla="*/ 8 h 9"/>
                <a:gd name="T2" fmla="*/ 10 w 24"/>
                <a:gd name="T3" fmla="*/ 6 h 9"/>
                <a:gd name="T4" fmla="*/ 3 w 24"/>
                <a:gd name="T5" fmla="*/ 5 h 9"/>
                <a:gd name="T6" fmla="*/ 3 w 24"/>
                <a:gd name="T7" fmla="*/ 4 h 9"/>
                <a:gd name="T8" fmla="*/ 0 w 24"/>
                <a:gd name="T9" fmla="*/ 3 h 9"/>
                <a:gd name="T10" fmla="*/ 5 w 24"/>
                <a:gd name="T11" fmla="*/ 2 h 9"/>
                <a:gd name="T12" fmla="*/ 8 w 24"/>
                <a:gd name="T13" fmla="*/ 3 h 9"/>
                <a:gd name="T14" fmla="*/ 13 w 24"/>
                <a:gd name="T15" fmla="*/ 4 h 9"/>
                <a:gd name="T16" fmla="*/ 14 w 24"/>
                <a:gd name="T17" fmla="*/ 3 h 9"/>
                <a:gd name="T18" fmla="*/ 15 w 24"/>
                <a:gd name="T19" fmla="*/ 3 h 9"/>
                <a:gd name="T20" fmla="*/ 19 w 24"/>
                <a:gd name="T21" fmla="*/ 4 h 9"/>
                <a:gd name="T22" fmla="*/ 23 w 24"/>
                <a:gd name="T23" fmla="*/ 6 h 9"/>
                <a:gd name="T24" fmla="*/ 24 w 24"/>
                <a:gd name="T25" fmla="*/ 9 h 9"/>
                <a:gd name="T26" fmla="*/ 18 w 24"/>
                <a:gd name="T2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9">
                  <a:moveTo>
                    <a:pt x="18" y="8"/>
                  </a:moveTo>
                  <a:cubicBezTo>
                    <a:pt x="15" y="8"/>
                    <a:pt x="13" y="6"/>
                    <a:pt x="10" y="6"/>
                  </a:cubicBezTo>
                  <a:cubicBezTo>
                    <a:pt x="7" y="6"/>
                    <a:pt x="5" y="6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0" y="4"/>
                    <a:pt x="0" y="3"/>
                  </a:cubicBezTo>
                  <a:cubicBezTo>
                    <a:pt x="0" y="3"/>
                    <a:pt x="4" y="0"/>
                    <a:pt x="5" y="2"/>
                  </a:cubicBezTo>
                  <a:cubicBezTo>
                    <a:pt x="5" y="2"/>
                    <a:pt x="8" y="2"/>
                    <a:pt x="8" y="3"/>
                  </a:cubicBezTo>
                  <a:cubicBezTo>
                    <a:pt x="10" y="4"/>
                    <a:pt x="11" y="4"/>
                    <a:pt x="13" y="4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8" y="3"/>
                    <a:pt x="19" y="4"/>
                  </a:cubicBezTo>
                  <a:cubicBezTo>
                    <a:pt x="20" y="6"/>
                    <a:pt x="20" y="6"/>
                    <a:pt x="23" y="6"/>
                  </a:cubicBezTo>
                  <a:cubicBezTo>
                    <a:pt x="24" y="6"/>
                    <a:pt x="23" y="8"/>
                    <a:pt x="24" y="9"/>
                  </a:cubicBezTo>
                  <a:cubicBezTo>
                    <a:pt x="22" y="8"/>
                    <a:pt x="20" y="8"/>
                    <a:pt x="18" y="8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1" name="Freeform 673"/>
            <p:cNvSpPr>
              <a:spLocks noEditPoints="1"/>
            </p:cNvSpPr>
            <p:nvPr/>
          </p:nvSpPr>
          <p:spPr bwMode="auto">
            <a:xfrm>
              <a:off x="8592304" y="4438598"/>
              <a:ext cx="272634" cy="97979"/>
            </a:xfrm>
            <a:custGeom>
              <a:avLst/>
              <a:gdLst>
                <a:gd name="T0" fmla="*/ 26 w 27"/>
                <a:gd name="T1" fmla="*/ 10 h 10"/>
                <a:gd name="T2" fmla="*/ 20 w 27"/>
                <a:gd name="T3" fmla="*/ 8 h 10"/>
                <a:gd name="T4" fmla="*/ 12 w 27"/>
                <a:gd name="T5" fmla="*/ 7 h 10"/>
                <a:gd name="T6" fmla="*/ 4 w 27"/>
                <a:gd name="T7" fmla="*/ 5 h 10"/>
                <a:gd name="T8" fmla="*/ 4 w 27"/>
                <a:gd name="T9" fmla="*/ 5 h 10"/>
                <a:gd name="T10" fmla="*/ 0 w 27"/>
                <a:gd name="T11" fmla="*/ 2 h 10"/>
                <a:gd name="T12" fmla="*/ 3 w 27"/>
                <a:gd name="T13" fmla="*/ 2 h 10"/>
                <a:gd name="T14" fmla="*/ 8 w 27"/>
                <a:gd name="T15" fmla="*/ 1 h 10"/>
                <a:gd name="T16" fmla="*/ 11 w 27"/>
                <a:gd name="T17" fmla="*/ 2 h 10"/>
                <a:gd name="T18" fmla="*/ 15 w 27"/>
                <a:gd name="T19" fmla="*/ 3 h 10"/>
                <a:gd name="T20" fmla="*/ 16 w 27"/>
                <a:gd name="T21" fmla="*/ 2 h 10"/>
                <a:gd name="T22" fmla="*/ 17 w 27"/>
                <a:gd name="T23" fmla="*/ 3 h 10"/>
                <a:gd name="T24" fmla="*/ 21 w 27"/>
                <a:gd name="T25" fmla="*/ 4 h 10"/>
                <a:gd name="T26" fmla="*/ 25 w 27"/>
                <a:gd name="T27" fmla="*/ 5 h 10"/>
                <a:gd name="T28" fmla="*/ 27 w 27"/>
                <a:gd name="T29" fmla="*/ 9 h 10"/>
                <a:gd name="T30" fmla="*/ 20 w 27"/>
                <a:gd name="T31" fmla="*/ 7 h 10"/>
                <a:gd name="T32" fmla="*/ 23 w 27"/>
                <a:gd name="T33" fmla="*/ 8 h 10"/>
                <a:gd name="T34" fmla="*/ 25 w 27"/>
                <a:gd name="T35" fmla="*/ 7 h 10"/>
                <a:gd name="T36" fmla="*/ 25 w 27"/>
                <a:gd name="T37" fmla="*/ 7 h 10"/>
                <a:gd name="T38" fmla="*/ 24 w 27"/>
                <a:gd name="T39" fmla="*/ 7 h 10"/>
                <a:gd name="T40" fmla="*/ 18 w 27"/>
                <a:gd name="T41" fmla="*/ 4 h 10"/>
                <a:gd name="T42" fmla="*/ 17 w 27"/>
                <a:gd name="T43" fmla="*/ 4 h 10"/>
                <a:gd name="T44" fmla="*/ 16 w 27"/>
                <a:gd name="T45" fmla="*/ 4 h 10"/>
                <a:gd name="T46" fmla="*/ 16 w 27"/>
                <a:gd name="T47" fmla="*/ 4 h 10"/>
                <a:gd name="T48" fmla="*/ 15 w 27"/>
                <a:gd name="T49" fmla="*/ 5 h 10"/>
                <a:gd name="T50" fmla="*/ 10 w 27"/>
                <a:gd name="T51" fmla="*/ 3 h 10"/>
                <a:gd name="T52" fmla="*/ 7 w 27"/>
                <a:gd name="T53" fmla="*/ 2 h 10"/>
                <a:gd name="T54" fmla="*/ 3 w 27"/>
                <a:gd name="T55" fmla="*/ 3 h 10"/>
                <a:gd name="T56" fmla="*/ 4 w 27"/>
                <a:gd name="T57" fmla="*/ 3 h 10"/>
                <a:gd name="T58" fmla="*/ 6 w 27"/>
                <a:gd name="T59" fmla="*/ 4 h 10"/>
                <a:gd name="T60" fmla="*/ 11 w 27"/>
                <a:gd name="T61" fmla="*/ 5 h 10"/>
                <a:gd name="T62" fmla="*/ 16 w 27"/>
                <a:gd name="T6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0">
                  <a:moveTo>
                    <a:pt x="27" y="10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2" y="9"/>
                    <a:pt x="21" y="9"/>
                    <a:pt x="20" y="8"/>
                  </a:cubicBezTo>
                  <a:cubicBezTo>
                    <a:pt x="18" y="8"/>
                    <a:pt x="16" y="8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2" y="7"/>
                    <a:pt x="11" y="7"/>
                    <a:pt x="11" y="7"/>
                  </a:cubicBezTo>
                  <a:cubicBezTo>
                    <a:pt x="9" y="6"/>
                    <a:pt x="6" y="6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8" y="1"/>
                    <a:pt x="8" y="2"/>
                    <a:pt x="9" y="2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2"/>
                    <a:pt x="16" y="2"/>
                  </a:cubicBezTo>
                  <a:cubicBezTo>
                    <a:pt x="17" y="2"/>
                    <a:pt x="17" y="2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21" y="3"/>
                    <a:pt x="21" y="4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6" y="8"/>
                    <a:pt x="26" y="8"/>
                    <a:pt x="27" y="9"/>
                  </a:cubicBezTo>
                  <a:lnTo>
                    <a:pt x="27" y="10"/>
                  </a:lnTo>
                  <a:close/>
                  <a:moveTo>
                    <a:pt x="20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2" y="7"/>
                    <a:pt x="23" y="8"/>
                  </a:cubicBezTo>
                  <a:cubicBezTo>
                    <a:pt x="24" y="8"/>
                    <a:pt x="24" y="8"/>
                    <a:pt x="25" y="8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7"/>
                    <a:pt x="22" y="6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2" y="5"/>
                    <a:pt x="11" y="5"/>
                    <a:pt x="10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8" y="3"/>
                    <a:pt x="7" y="3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9" y="5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7" y="7"/>
                    <a:pt x="18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2" name="Freeform 674"/>
            <p:cNvSpPr/>
            <p:nvPr/>
          </p:nvSpPr>
          <p:spPr bwMode="auto">
            <a:xfrm>
              <a:off x="8583785" y="4293761"/>
              <a:ext cx="8520" cy="1278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3" name="Freeform 675"/>
            <p:cNvSpPr/>
            <p:nvPr/>
          </p:nvSpPr>
          <p:spPr bwMode="auto">
            <a:xfrm>
              <a:off x="8562486" y="4285241"/>
              <a:ext cx="29821" cy="29821"/>
            </a:xfrm>
            <a:custGeom>
              <a:avLst/>
              <a:gdLst>
                <a:gd name="T0" fmla="*/ 0 w 3"/>
                <a:gd name="T1" fmla="*/ 3 h 3"/>
                <a:gd name="T2" fmla="*/ 2 w 3"/>
                <a:gd name="T3" fmla="*/ 2 h 3"/>
                <a:gd name="T4" fmla="*/ 2 w 3"/>
                <a:gd name="T5" fmla="*/ 1 h 3"/>
                <a:gd name="T6" fmla="*/ 3 w 3"/>
                <a:gd name="T7" fmla="*/ 0 h 3"/>
                <a:gd name="T8" fmla="*/ 3 w 3"/>
                <a:gd name="T9" fmla="*/ 1 h 3"/>
                <a:gd name="T10" fmla="*/ 3 w 3"/>
                <a:gd name="T11" fmla="*/ 2 h 3"/>
                <a:gd name="T12" fmla="*/ 3 w 3"/>
                <a:gd name="T13" fmla="*/ 3 h 3"/>
                <a:gd name="T14" fmla="*/ 3 w 3"/>
                <a:gd name="T15" fmla="*/ 3 h 3"/>
                <a:gd name="T16" fmla="*/ 2 w 3"/>
                <a:gd name="T17" fmla="*/ 3 h 3"/>
                <a:gd name="T18" fmla="*/ 0 w 3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4" name="Freeform 676"/>
            <p:cNvSpPr/>
            <p:nvPr/>
          </p:nvSpPr>
          <p:spPr bwMode="auto">
            <a:xfrm>
              <a:off x="8583785" y="4255423"/>
              <a:ext cx="8520" cy="852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5" name="Freeform 677"/>
            <p:cNvSpPr/>
            <p:nvPr/>
          </p:nvSpPr>
          <p:spPr bwMode="auto">
            <a:xfrm>
              <a:off x="8575265" y="4242642"/>
              <a:ext cx="29821" cy="42599"/>
            </a:xfrm>
            <a:custGeom>
              <a:avLst/>
              <a:gdLst>
                <a:gd name="T0" fmla="*/ 4 w 7"/>
                <a:gd name="T1" fmla="*/ 10 h 10"/>
                <a:gd name="T2" fmla="*/ 0 w 7"/>
                <a:gd name="T3" fmla="*/ 0 h 10"/>
                <a:gd name="T4" fmla="*/ 7 w 7"/>
                <a:gd name="T5" fmla="*/ 3 h 10"/>
                <a:gd name="T6" fmla="*/ 4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6" name="Freeform 678"/>
            <p:cNvSpPr/>
            <p:nvPr/>
          </p:nvSpPr>
          <p:spPr bwMode="auto">
            <a:xfrm>
              <a:off x="8524145" y="4242642"/>
              <a:ext cx="8520" cy="1278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7" name="Freeform 679"/>
            <p:cNvSpPr/>
            <p:nvPr/>
          </p:nvSpPr>
          <p:spPr bwMode="auto">
            <a:xfrm>
              <a:off x="8494328" y="4234122"/>
              <a:ext cx="51118" cy="29821"/>
            </a:xfrm>
            <a:custGeom>
              <a:avLst/>
              <a:gdLst>
                <a:gd name="T0" fmla="*/ 5 w 5"/>
                <a:gd name="T1" fmla="*/ 3 h 3"/>
                <a:gd name="T2" fmla="*/ 4 w 5"/>
                <a:gd name="T3" fmla="*/ 3 h 3"/>
                <a:gd name="T4" fmla="*/ 3 w 5"/>
                <a:gd name="T5" fmla="*/ 2 h 3"/>
                <a:gd name="T6" fmla="*/ 0 w 5"/>
                <a:gd name="T7" fmla="*/ 0 h 3"/>
                <a:gd name="T8" fmla="*/ 3 w 5"/>
                <a:gd name="T9" fmla="*/ 1 h 3"/>
                <a:gd name="T10" fmla="*/ 4 w 5"/>
                <a:gd name="T11" fmla="*/ 1 h 3"/>
                <a:gd name="T12" fmla="*/ 5 w 5"/>
                <a:gd name="T13" fmla="*/ 1 h 3"/>
                <a:gd name="T14" fmla="*/ 5 w 5"/>
                <a:gd name="T15" fmla="*/ 1 h 3"/>
                <a:gd name="T16" fmla="*/ 5 w 5"/>
                <a:gd name="T17" fmla="*/ 2 h 3"/>
                <a:gd name="T18" fmla="*/ 5 w 5"/>
                <a:gd name="T1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8" name="Freeform 680"/>
            <p:cNvSpPr/>
            <p:nvPr/>
          </p:nvSpPr>
          <p:spPr bwMode="auto">
            <a:xfrm>
              <a:off x="8502848" y="4234122"/>
              <a:ext cx="8520" cy="852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89" name="Freeform 681"/>
            <p:cNvSpPr/>
            <p:nvPr/>
          </p:nvSpPr>
          <p:spPr bwMode="auto">
            <a:xfrm>
              <a:off x="8494328" y="4234122"/>
              <a:ext cx="29821" cy="21301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1 h 2"/>
                <a:gd name="T4" fmla="*/ 1 w 3"/>
                <a:gd name="T5" fmla="*/ 1 h 2"/>
                <a:gd name="T6" fmla="*/ 0 w 3"/>
                <a:gd name="T7" fmla="*/ 0 h 2"/>
                <a:gd name="T8" fmla="*/ 3 w 3"/>
                <a:gd name="T9" fmla="*/ 0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0" name="Freeform 682"/>
            <p:cNvSpPr/>
            <p:nvPr/>
          </p:nvSpPr>
          <p:spPr bwMode="auto">
            <a:xfrm>
              <a:off x="7604007" y="3250086"/>
              <a:ext cx="788084" cy="843461"/>
            </a:xfrm>
            <a:custGeom>
              <a:avLst/>
              <a:gdLst>
                <a:gd name="T0" fmla="*/ 33 w 78"/>
                <a:gd name="T1" fmla="*/ 22 h 83"/>
                <a:gd name="T2" fmla="*/ 40 w 78"/>
                <a:gd name="T3" fmla="*/ 27 h 83"/>
                <a:gd name="T4" fmla="*/ 52 w 78"/>
                <a:gd name="T5" fmla="*/ 30 h 83"/>
                <a:gd name="T6" fmla="*/ 56 w 78"/>
                <a:gd name="T7" fmla="*/ 28 h 83"/>
                <a:gd name="T8" fmla="*/ 64 w 78"/>
                <a:gd name="T9" fmla="*/ 29 h 83"/>
                <a:gd name="T10" fmla="*/ 69 w 78"/>
                <a:gd name="T11" fmla="*/ 23 h 83"/>
                <a:gd name="T12" fmla="*/ 76 w 78"/>
                <a:gd name="T13" fmla="*/ 24 h 83"/>
                <a:gd name="T14" fmla="*/ 76 w 78"/>
                <a:gd name="T15" fmla="*/ 28 h 83"/>
                <a:gd name="T16" fmla="*/ 68 w 78"/>
                <a:gd name="T17" fmla="*/ 38 h 83"/>
                <a:gd name="T18" fmla="*/ 64 w 78"/>
                <a:gd name="T19" fmla="*/ 38 h 83"/>
                <a:gd name="T20" fmla="*/ 65 w 78"/>
                <a:gd name="T21" fmla="*/ 34 h 83"/>
                <a:gd name="T22" fmla="*/ 56 w 78"/>
                <a:gd name="T23" fmla="*/ 30 h 83"/>
                <a:gd name="T24" fmla="*/ 55 w 78"/>
                <a:gd name="T25" fmla="*/ 30 h 83"/>
                <a:gd name="T26" fmla="*/ 55 w 78"/>
                <a:gd name="T27" fmla="*/ 38 h 83"/>
                <a:gd name="T28" fmla="*/ 55 w 78"/>
                <a:gd name="T29" fmla="*/ 44 h 83"/>
                <a:gd name="T30" fmla="*/ 54 w 78"/>
                <a:gd name="T31" fmla="*/ 45 h 83"/>
                <a:gd name="T32" fmla="*/ 51 w 78"/>
                <a:gd name="T33" fmla="*/ 46 h 83"/>
                <a:gd name="T34" fmla="*/ 43 w 78"/>
                <a:gd name="T35" fmla="*/ 54 h 83"/>
                <a:gd name="T36" fmla="*/ 35 w 78"/>
                <a:gd name="T37" fmla="*/ 60 h 83"/>
                <a:gd name="T38" fmla="*/ 32 w 78"/>
                <a:gd name="T39" fmla="*/ 64 h 83"/>
                <a:gd name="T40" fmla="*/ 32 w 78"/>
                <a:gd name="T41" fmla="*/ 75 h 83"/>
                <a:gd name="T42" fmla="*/ 27 w 78"/>
                <a:gd name="T43" fmla="*/ 80 h 83"/>
                <a:gd name="T44" fmla="*/ 21 w 78"/>
                <a:gd name="T45" fmla="*/ 72 h 83"/>
                <a:gd name="T46" fmla="*/ 16 w 78"/>
                <a:gd name="T47" fmla="*/ 61 h 83"/>
                <a:gd name="T48" fmla="*/ 9 w 78"/>
                <a:gd name="T49" fmla="*/ 46 h 83"/>
                <a:gd name="T50" fmla="*/ 7 w 78"/>
                <a:gd name="T51" fmla="*/ 40 h 83"/>
                <a:gd name="T52" fmla="*/ 3 w 78"/>
                <a:gd name="T53" fmla="*/ 36 h 83"/>
                <a:gd name="T54" fmla="*/ 9 w 78"/>
                <a:gd name="T55" fmla="*/ 36 h 83"/>
                <a:gd name="T56" fmla="*/ 6 w 78"/>
                <a:gd name="T57" fmla="*/ 32 h 83"/>
                <a:gd name="T58" fmla="*/ 7 w 78"/>
                <a:gd name="T59" fmla="*/ 25 h 83"/>
                <a:gd name="T60" fmla="*/ 18 w 78"/>
                <a:gd name="T61" fmla="*/ 16 h 83"/>
                <a:gd name="T62" fmla="*/ 20 w 78"/>
                <a:gd name="T63" fmla="*/ 13 h 83"/>
                <a:gd name="T64" fmla="*/ 17 w 78"/>
                <a:gd name="T65" fmla="*/ 7 h 83"/>
                <a:gd name="T66" fmla="*/ 23 w 78"/>
                <a:gd name="T67" fmla="*/ 5 h 83"/>
                <a:gd name="T68" fmla="*/ 32 w 78"/>
                <a:gd name="T69" fmla="*/ 3 h 83"/>
                <a:gd name="T70" fmla="*/ 30 w 78"/>
                <a:gd name="T71" fmla="*/ 7 h 83"/>
                <a:gd name="T72" fmla="*/ 29 w 78"/>
                <a:gd name="T73" fmla="*/ 11 h 83"/>
                <a:gd name="T74" fmla="*/ 35 w 78"/>
                <a:gd name="T75" fmla="*/ 1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83">
                  <a:moveTo>
                    <a:pt x="35" y="19"/>
                  </a:moveTo>
                  <a:cubicBezTo>
                    <a:pt x="33" y="20"/>
                    <a:pt x="33" y="20"/>
                    <a:pt x="33" y="22"/>
                  </a:cubicBezTo>
                  <a:cubicBezTo>
                    <a:pt x="32" y="24"/>
                    <a:pt x="34" y="24"/>
                    <a:pt x="35" y="25"/>
                  </a:cubicBezTo>
                  <a:cubicBezTo>
                    <a:pt x="37" y="26"/>
                    <a:pt x="38" y="27"/>
                    <a:pt x="40" y="27"/>
                  </a:cubicBezTo>
                  <a:cubicBezTo>
                    <a:pt x="41" y="28"/>
                    <a:pt x="43" y="27"/>
                    <a:pt x="44" y="28"/>
                  </a:cubicBezTo>
                  <a:cubicBezTo>
                    <a:pt x="46" y="30"/>
                    <a:pt x="50" y="31"/>
                    <a:pt x="52" y="30"/>
                  </a:cubicBezTo>
                  <a:cubicBezTo>
                    <a:pt x="55" y="30"/>
                    <a:pt x="52" y="26"/>
                    <a:pt x="55" y="25"/>
                  </a:cubicBezTo>
                  <a:cubicBezTo>
                    <a:pt x="55" y="27"/>
                    <a:pt x="56" y="27"/>
                    <a:pt x="56" y="28"/>
                  </a:cubicBezTo>
                  <a:cubicBezTo>
                    <a:pt x="55" y="29"/>
                    <a:pt x="58" y="29"/>
                    <a:pt x="59" y="29"/>
                  </a:cubicBezTo>
                  <a:cubicBezTo>
                    <a:pt x="61" y="29"/>
                    <a:pt x="62" y="29"/>
                    <a:pt x="64" y="29"/>
                  </a:cubicBezTo>
                  <a:cubicBezTo>
                    <a:pt x="66" y="29"/>
                    <a:pt x="63" y="27"/>
                    <a:pt x="63" y="27"/>
                  </a:cubicBezTo>
                  <a:cubicBezTo>
                    <a:pt x="63" y="26"/>
                    <a:pt x="68" y="24"/>
                    <a:pt x="69" y="23"/>
                  </a:cubicBezTo>
                  <a:cubicBezTo>
                    <a:pt x="71" y="22"/>
                    <a:pt x="73" y="22"/>
                    <a:pt x="75" y="21"/>
                  </a:cubicBezTo>
                  <a:cubicBezTo>
                    <a:pt x="75" y="22"/>
                    <a:pt x="75" y="24"/>
                    <a:pt x="76" y="24"/>
                  </a:cubicBezTo>
                  <a:cubicBezTo>
                    <a:pt x="77" y="25"/>
                    <a:pt x="78" y="24"/>
                    <a:pt x="78" y="26"/>
                  </a:cubicBezTo>
                  <a:cubicBezTo>
                    <a:pt x="78" y="26"/>
                    <a:pt x="77" y="28"/>
                    <a:pt x="76" y="28"/>
                  </a:cubicBezTo>
                  <a:cubicBezTo>
                    <a:pt x="75" y="28"/>
                    <a:pt x="73" y="29"/>
                    <a:pt x="73" y="31"/>
                  </a:cubicBezTo>
                  <a:cubicBezTo>
                    <a:pt x="73" y="33"/>
                    <a:pt x="70" y="37"/>
                    <a:pt x="68" y="38"/>
                  </a:cubicBezTo>
                  <a:cubicBezTo>
                    <a:pt x="66" y="38"/>
                    <a:pt x="68" y="43"/>
                    <a:pt x="66" y="43"/>
                  </a:cubicBezTo>
                  <a:cubicBezTo>
                    <a:pt x="65" y="42"/>
                    <a:pt x="65" y="40"/>
                    <a:pt x="64" y="38"/>
                  </a:cubicBezTo>
                  <a:cubicBezTo>
                    <a:pt x="64" y="39"/>
                    <a:pt x="63" y="39"/>
                    <a:pt x="63" y="40"/>
                  </a:cubicBezTo>
                  <a:cubicBezTo>
                    <a:pt x="60" y="38"/>
                    <a:pt x="63" y="36"/>
                    <a:pt x="65" y="34"/>
                  </a:cubicBezTo>
                  <a:cubicBezTo>
                    <a:pt x="62" y="34"/>
                    <a:pt x="58" y="35"/>
                    <a:pt x="57" y="31"/>
                  </a:cubicBezTo>
                  <a:cubicBezTo>
                    <a:pt x="57" y="32"/>
                    <a:pt x="56" y="31"/>
                    <a:pt x="56" y="30"/>
                  </a:cubicBezTo>
                  <a:cubicBezTo>
                    <a:pt x="56" y="31"/>
                    <a:pt x="56" y="31"/>
                    <a:pt x="55" y="31"/>
                  </a:cubicBezTo>
                  <a:cubicBezTo>
                    <a:pt x="55" y="31"/>
                    <a:pt x="55" y="30"/>
                    <a:pt x="55" y="30"/>
                  </a:cubicBezTo>
                  <a:cubicBezTo>
                    <a:pt x="53" y="32"/>
                    <a:pt x="54" y="32"/>
                    <a:pt x="55" y="34"/>
                  </a:cubicBezTo>
                  <a:cubicBezTo>
                    <a:pt x="52" y="33"/>
                    <a:pt x="55" y="37"/>
                    <a:pt x="55" y="38"/>
                  </a:cubicBezTo>
                  <a:cubicBezTo>
                    <a:pt x="55" y="40"/>
                    <a:pt x="55" y="42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5" y="44"/>
                    <a:pt x="54" y="45"/>
                  </a:cubicBezTo>
                  <a:cubicBezTo>
                    <a:pt x="54" y="44"/>
                    <a:pt x="54" y="43"/>
                    <a:pt x="54" y="43"/>
                  </a:cubicBezTo>
                  <a:cubicBezTo>
                    <a:pt x="53" y="45"/>
                    <a:pt x="51" y="44"/>
                    <a:pt x="51" y="46"/>
                  </a:cubicBezTo>
                  <a:cubicBezTo>
                    <a:pt x="51" y="48"/>
                    <a:pt x="48" y="49"/>
                    <a:pt x="46" y="50"/>
                  </a:cubicBezTo>
                  <a:cubicBezTo>
                    <a:pt x="45" y="51"/>
                    <a:pt x="44" y="53"/>
                    <a:pt x="43" y="54"/>
                  </a:cubicBezTo>
                  <a:cubicBezTo>
                    <a:pt x="42" y="55"/>
                    <a:pt x="39" y="56"/>
                    <a:pt x="38" y="57"/>
                  </a:cubicBezTo>
                  <a:cubicBezTo>
                    <a:pt x="37" y="59"/>
                    <a:pt x="36" y="58"/>
                    <a:pt x="35" y="60"/>
                  </a:cubicBezTo>
                  <a:cubicBezTo>
                    <a:pt x="34" y="61"/>
                    <a:pt x="33" y="60"/>
                    <a:pt x="33" y="61"/>
                  </a:cubicBezTo>
                  <a:cubicBezTo>
                    <a:pt x="32" y="62"/>
                    <a:pt x="32" y="62"/>
                    <a:pt x="32" y="64"/>
                  </a:cubicBezTo>
                  <a:cubicBezTo>
                    <a:pt x="32" y="66"/>
                    <a:pt x="33" y="67"/>
                    <a:pt x="32" y="69"/>
                  </a:cubicBezTo>
                  <a:cubicBezTo>
                    <a:pt x="32" y="71"/>
                    <a:pt x="32" y="73"/>
                    <a:pt x="32" y="75"/>
                  </a:cubicBezTo>
                  <a:cubicBezTo>
                    <a:pt x="30" y="75"/>
                    <a:pt x="29" y="76"/>
                    <a:pt x="29" y="77"/>
                  </a:cubicBezTo>
                  <a:cubicBezTo>
                    <a:pt x="29" y="78"/>
                    <a:pt x="27" y="78"/>
                    <a:pt x="27" y="80"/>
                  </a:cubicBezTo>
                  <a:cubicBezTo>
                    <a:pt x="26" y="83"/>
                    <a:pt x="23" y="79"/>
                    <a:pt x="23" y="78"/>
                  </a:cubicBezTo>
                  <a:cubicBezTo>
                    <a:pt x="22" y="76"/>
                    <a:pt x="22" y="74"/>
                    <a:pt x="21" y="72"/>
                  </a:cubicBezTo>
                  <a:cubicBezTo>
                    <a:pt x="21" y="71"/>
                    <a:pt x="19" y="71"/>
                    <a:pt x="19" y="70"/>
                  </a:cubicBezTo>
                  <a:cubicBezTo>
                    <a:pt x="18" y="67"/>
                    <a:pt x="16" y="64"/>
                    <a:pt x="16" y="61"/>
                  </a:cubicBezTo>
                  <a:cubicBezTo>
                    <a:pt x="14" y="61"/>
                    <a:pt x="11" y="44"/>
                    <a:pt x="13" y="42"/>
                  </a:cubicBezTo>
                  <a:cubicBezTo>
                    <a:pt x="10" y="41"/>
                    <a:pt x="11" y="46"/>
                    <a:pt x="9" y="46"/>
                  </a:cubicBezTo>
                  <a:cubicBezTo>
                    <a:pt x="6" y="47"/>
                    <a:pt x="3" y="44"/>
                    <a:pt x="3" y="42"/>
                  </a:cubicBezTo>
                  <a:cubicBezTo>
                    <a:pt x="5" y="42"/>
                    <a:pt x="7" y="42"/>
                    <a:pt x="7" y="40"/>
                  </a:cubicBezTo>
                  <a:cubicBezTo>
                    <a:pt x="4" y="42"/>
                    <a:pt x="2" y="40"/>
                    <a:pt x="0" y="38"/>
                  </a:cubicBezTo>
                  <a:cubicBezTo>
                    <a:pt x="1" y="38"/>
                    <a:pt x="3" y="38"/>
                    <a:pt x="3" y="36"/>
                  </a:cubicBezTo>
                  <a:cubicBezTo>
                    <a:pt x="5" y="37"/>
                    <a:pt x="5" y="37"/>
                    <a:pt x="7" y="36"/>
                  </a:cubicBezTo>
                  <a:cubicBezTo>
                    <a:pt x="7" y="36"/>
                    <a:pt x="8" y="37"/>
                    <a:pt x="9" y="36"/>
                  </a:cubicBezTo>
                  <a:cubicBezTo>
                    <a:pt x="9" y="36"/>
                    <a:pt x="8" y="33"/>
                    <a:pt x="7" y="33"/>
                  </a:cubicBezTo>
                  <a:cubicBezTo>
                    <a:pt x="7" y="32"/>
                    <a:pt x="6" y="32"/>
                    <a:pt x="6" y="32"/>
                  </a:cubicBezTo>
                  <a:cubicBezTo>
                    <a:pt x="5" y="30"/>
                    <a:pt x="7" y="30"/>
                    <a:pt x="5" y="30"/>
                  </a:cubicBezTo>
                  <a:cubicBezTo>
                    <a:pt x="3" y="29"/>
                    <a:pt x="6" y="26"/>
                    <a:pt x="7" y="25"/>
                  </a:cubicBezTo>
                  <a:cubicBezTo>
                    <a:pt x="10" y="30"/>
                    <a:pt x="16" y="17"/>
                    <a:pt x="19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4"/>
                  </a:cubicBezTo>
                  <a:cubicBezTo>
                    <a:pt x="18" y="13"/>
                    <a:pt x="20" y="13"/>
                    <a:pt x="20" y="13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7" y="10"/>
                    <a:pt x="16" y="9"/>
                    <a:pt x="17" y="7"/>
                  </a:cubicBezTo>
                  <a:cubicBezTo>
                    <a:pt x="16" y="7"/>
                    <a:pt x="15" y="5"/>
                    <a:pt x="17" y="4"/>
                  </a:cubicBezTo>
                  <a:cubicBezTo>
                    <a:pt x="19" y="4"/>
                    <a:pt x="20" y="5"/>
                    <a:pt x="23" y="5"/>
                  </a:cubicBezTo>
                  <a:cubicBezTo>
                    <a:pt x="24" y="4"/>
                    <a:pt x="26" y="2"/>
                    <a:pt x="28" y="2"/>
                  </a:cubicBezTo>
                  <a:cubicBezTo>
                    <a:pt x="29" y="1"/>
                    <a:pt x="32" y="0"/>
                    <a:pt x="32" y="3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4"/>
                    <a:pt x="32" y="7"/>
                    <a:pt x="30" y="7"/>
                  </a:cubicBezTo>
                  <a:cubicBezTo>
                    <a:pt x="28" y="7"/>
                    <a:pt x="33" y="11"/>
                    <a:pt x="30" y="12"/>
                  </a:cubicBezTo>
                  <a:cubicBezTo>
                    <a:pt x="29" y="12"/>
                    <a:pt x="29" y="12"/>
                    <a:pt x="29" y="11"/>
                  </a:cubicBezTo>
                  <a:cubicBezTo>
                    <a:pt x="28" y="12"/>
                    <a:pt x="29" y="15"/>
                    <a:pt x="29" y="16"/>
                  </a:cubicBezTo>
                  <a:cubicBezTo>
                    <a:pt x="30" y="16"/>
                    <a:pt x="34" y="18"/>
                    <a:pt x="35" y="19"/>
                  </a:cubicBezTo>
                  <a:close/>
                </a:path>
              </a:pathLst>
            </a:custGeom>
            <a:solidFill>
              <a:srgbClr val="99AC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1" name="Freeform 683"/>
            <p:cNvSpPr>
              <a:spLocks noEditPoints="1"/>
            </p:cNvSpPr>
            <p:nvPr/>
          </p:nvSpPr>
          <p:spPr bwMode="auto">
            <a:xfrm>
              <a:off x="7595487" y="3250086"/>
              <a:ext cx="805124" cy="830683"/>
            </a:xfrm>
            <a:custGeom>
              <a:avLst/>
              <a:gdLst>
                <a:gd name="T0" fmla="*/ 18 w 80"/>
                <a:gd name="T1" fmla="*/ 66 h 82"/>
                <a:gd name="T2" fmla="*/ 3 w 80"/>
                <a:gd name="T3" fmla="*/ 42 h 82"/>
                <a:gd name="T4" fmla="*/ 1 w 80"/>
                <a:gd name="T5" fmla="*/ 37 h 82"/>
                <a:gd name="T6" fmla="*/ 8 w 80"/>
                <a:gd name="T7" fmla="*/ 35 h 82"/>
                <a:gd name="T8" fmla="*/ 6 w 80"/>
                <a:gd name="T9" fmla="*/ 32 h 82"/>
                <a:gd name="T10" fmla="*/ 9 w 80"/>
                <a:gd name="T11" fmla="*/ 25 h 82"/>
                <a:gd name="T12" fmla="*/ 18 w 80"/>
                <a:gd name="T13" fmla="*/ 15 h 82"/>
                <a:gd name="T14" fmla="*/ 17 w 80"/>
                <a:gd name="T15" fmla="*/ 4 h 82"/>
                <a:gd name="T16" fmla="*/ 32 w 80"/>
                <a:gd name="T17" fmla="*/ 0 h 82"/>
                <a:gd name="T18" fmla="*/ 32 w 80"/>
                <a:gd name="T19" fmla="*/ 12 h 82"/>
                <a:gd name="T20" fmla="*/ 36 w 80"/>
                <a:gd name="T21" fmla="*/ 18 h 82"/>
                <a:gd name="T22" fmla="*/ 38 w 80"/>
                <a:gd name="T23" fmla="*/ 25 h 82"/>
                <a:gd name="T24" fmla="*/ 54 w 80"/>
                <a:gd name="T25" fmla="*/ 28 h 82"/>
                <a:gd name="T26" fmla="*/ 58 w 80"/>
                <a:gd name="T27" fmla="*/ 28 h 82"/>
                <a:gd name="T28" fmla="*/ 60 w 80"/>
                <a:gd name="T29" fmla="*/ 29 h 82"/>
                <a:gd name="T30" fmla="*/ 69 w 80"/>
                <a:gd name="T31" fmla="*/ 23 h 82"/>
                <a:gd name="T32" fmla="*/ 77 w 80"/>
                <a:gd name="T33" fmla="*/ 24 h 82"/>
                <a:gd name="T34" fmla="*/ 69 w 80"/>
                <a:gd name="T35" fmla="*/ 39 h 82"/>
                <a:gd name="T36" fmla="*/ 65 w 80"/>
                <a:gd name="T37" fmla="*/ 40 h 82"/>
                <a:gd name="T38" fmla="*/ 58 w 80"/>
                <a:gd name="T39" fmla="*/ 32 h 82"/>
                <a:gd name="T40" fmla="*/ 57 w 80"/>
                <a:gd name="T41" fmla="*/ 33 h 82"/>
                <a:gd name="T42" fmla="*/ 57 w 80"/>
                <a:gd name="T43" fmla="*/ 42 h 82"/>
                <a:gd name="T44" fmla="*/ 55 w 80"/>
                <a:gd name="T45" fmla="*/ 46 h 82"/>
                <a:gd name="T46" fmla="*/ 48 w 80"/>
                <a:gd name="T47" fmla="*/ 51 h 82"/>
                <a:gd name="T48" fmla="*/ 36 w 80"/>
                <a:gd name="T49" fmla="*/ 61 h 82"/>
                <a:gd name="T50" fmla="*/ 34 w 80"/>
                <a:gd name="T51" fmla="*/ 65 h 82"/>
                <a:gd name="T52" fmla="*/ 30 w 80"/>
                <a:gd name="T53" fmla="*/ 79 h 82"/>
                <a:gd name="T54" fmla="*/ 21 w 80"/>
                <a:gd name="T55" fmla="*/ 69 h 82"/>
                <a:gd name="T56" fmla="*/ 29 w 80"/>
                <a:gd name="T57" fmla="*/ 78 h 82"/>
                <a:gd name="T58" fmla="*/ 33 w 80"/>
                <a:gd name="T59" fmla="*/ 63 h 82"/>
                <a:gd name="T60" fmla="*/ 42 w 80"/>
                <a:gd name="T61" fmla="*/ 54 h 82"/>
                <a:gd name="T62" fmla="*/ 53 w 80"/>
                <a:gd name="T63" fmla="*/ 44 h 82"/>
                <a:gd name="T64" fmla="*/ 55 w 80"/>
                <a:gd name="T65" fmla="*/ 33 h 82"/>
                <a:gd name="T66" fmla="*/ 40 w 80"/>
                <a:gd name="T67" fmla="*/ 28 h 82"/>
                <a:gd name="T68" fmla="*/ 33 w 80"/>
                <a:gd name="T69" fmla="*/ 18 h 82"/>
                <a:gd name="T70" fmla="*/ 30 w 80"/>
                <a:gd name="T71" fmla="*/ 9 h 82"/>
                <a:gd name="T72" fmla="*/ 32 w 80"/>
                <a:gd name="T73" fmla="*/ 2 h 82"/>
                <a:gd name="T74" fmla="*/ 18 w 80"/>
                <a:gd name="T75" fmla="*/ 5 h 82"/>
                <a:gd name="T76" fmla="*/ 20 w 80"/>
                <a:gd name="T77" fmla="*/ 11 h 82"/>
                <a:gd name="T78" fmla="*/ 19 w 80"/>
                <a:gd name="T79" fmla="*/ 16 h 82"/>
                <a:gd name="T80" fmla="*/ 8 w 80"/>
                <a:gd name="T81" fmla="*/ 26 h 82"/>
                <a:gd name="T82" fmla="*/ 9 w 80"/>
                <a:gd name="T83" fmla="*/ 33 h 82"/>
                <a:gd name="T84" fmla="*/ 4 w 80"/>
                <a:gd name="T85" fmla="*/ 37 h 82"/>
                <a:gd name="T86" fmla="*/ 10 w 80"/>
                <a:gd name="T87" fmla="*/ 46 h 82"/>
                <a:gd name="T88" fmla="*/ 15 w 80"/>
                <a:gd name="T89" fmla="*/ 53 h 82"/>
                <a:gd name="T90" fmla="*/ 56 w 80"/>
                <a:gd name="T91" fmla="*/ 43 h 82"/>
                <a:gd name="T92" fmla="*/ 67 w 80"/>
                <a:gd name="T93" fmla="*/ 41 h 82"/>
                <a:gd name="T94" fmla="*/ 79 w 80"/>
                <a:gd name="T95" fmla="*/ 26 h 82"/>
                <a:gd name="T96" fmla="*/ 70 w 80"/>
                <a:gd name="T97" fmla="*/ 24 h 82"/>
                <a:gd name="T98" fmla="*/ 59 w 80"/>
                <a:gd name="T99" fmla="*/ 30 h 82"/>
                <a:gd name="T100" fmla="*/ 65 w 80"/>
                <a:gd name="T101" fmla="*/ 35 h 82"/>
                <a:gd name="T102" fmla="*/ 56 w 80"/>
                <a:gd name="T103" fmla="*/ 29 h 82"/>
                <a:gd name="T104" fmla="*/ 56 w 80"/>
                <a:gd name="T105" fmla="*/ 28 h 82"/>
                <a:gd name="T106" fmla="*/ 56 w 80"/>
                <a:gd name="T107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82">
                  <a:moveTo>
                    <a:pt x="27" y="82"/>
                  </a:moveTo>
                  <a:cubicBezTo>
                    <a:pt x="25" y="82"/>
                    <a:pt x="24" y="79"/>
                    <a:pt x="23" y="78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21" y="72"/>
                    <a:pt x="21" y="72"/>
                    <a:pt x="20" y="71"/>
                  </a:cubicBezTo>
                  <a:cubicBezTo>
                    <a:pt x="20" y="71"/>
                    <a:pt x="20" y="70"/>
                    <a:pt x="19" y="70"/>
                  </a:cubicBezTo>
                  <a:cubicBezTo>
                    <a:pt x="19" y="69"/>
                    <a:pt x="19" y="68"/>
                    <a:pt x="18" y="66"/>
                  </a:cubicBezTo>
                  <a:cubicBezTo>
                    <a:pt x="17" y="65"/>
                    <a:pt x="16" y="63"/>
                    <a:pt x="16" y="62"/>
                  </a:cubicBezTo>
                  <a:cubicBezTo>
                    <a:pt x="16" y="61"/>
                    <a:pt x="15" y="60"/>
                    <a:pt x="15" y="59"/>
                  </a:cubicBezTo>
                  <a:cubicBezTo>
                    <a:pt x="13" y="55"/>
                    <a:pt x="12" y="46"/>
                    <a:pt x="13" y="43"/>
                  </a:cubicBezTo>
                  <a:cubicBezTo>
                    <a:pt x="13" y="43"/>
                    <a:pt x="13" y="43"/>
                    <a:pt x="13" y="44"/>
                  </a:cubicBezTo>
                  <a:cubicBezTo>
                    <a:pt x="12" y="45"/>
                    <a:pt x="12" y="47"/>
                    <a:pt x="10" y="47"/>
                  </a:cubicBezTo>
                  <a:cubicBezTo>
                    <a:pt x="7" y="47"/>
                    <a:pt x="4" y="45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3" y="41"/>
                    <a:pt x="2" y="40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3" y="37"/>
                    <a:pt x="3" y="37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8" y="34"/>
                    <a:pt x="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7" y="33"/>
                  </a:cubicBezTo>
                  <a:cubicBezTo>
                    <a:pt x="7" y="33"/>
                    <a:pt x="7" y="33"/>
                    <a:pt x="6" y="32"/>
                  </a:cubicBezTo>
                  <a:cubicBezTo>
                    <a:pt x="6" y="32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9"/>
                    <a:pt x="5" y="27"/>
                    <a:pt x="7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1" y="26"/>
                    <a:pt x="13" y="22"/>
                    <a:pt x="15" y="20"/>
                  </a:cubicBezTo>
                  <a:cubicBezTo>
                    <a:pt x="16" y="18"/>
                    <a:pt x="17" y="17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2"/>
                  </a:cubicBezTo>
                  <a:cubicBezTo>
                    <a:pt x="18" y="11"/>
                    <a:pt x="16" y="9"/>
                    <a:pt x="17" y="7"/>
                  </a:cubicBezTo>
                  <a:cubicBezTo>
                    <a:pt x="17" y="7"/>
                    <a:pt x="16" y="6"/>
                    <a:pt x="16" y="5"/>
                  </a:cubicBezTo>
                  <a:cubicBezTo>
                    <a:pt x="16" y="5"/>
                    <a:pt x="16" y="4"/>
                    <a:pt x="17" y="4"/>
                  </a:cubicBezTo>
                  <a:cubicBezTo>
                    <a:pt x="18" y="3"/>
                    <a:pt x="19" y="4"/>
                    <a:pt x="20" y="4"/>
                  </a:cubicBezTo>
                  <a:cubicBezTo>
                    <a:pt x="22" y="4"/>
                    <a:pt x="23" y="4"/>
                    <a:pt x="23" y="4"/>
                  </a:cubicBezTo>
                  <a:cubicBezTo>
                    <a:pt x="24" y="4"/>
                    <a:pt x="25" y="3"/>
                    <a:pt x="26" y="3"/>
                  </a:cubicBezTo>
                  <a:cubicBezTo>
                    <a:pt x="26" y="2"/>
                    <a:pt x="27" y="2"/>
                    <a:pt x="28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2" y="0"/>
                    <a:pt x="33" y="0"/>
                    <a:pt x="34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4"/>
                    <a:pt x="33" y="7"/>
                    <a:pt x="31" y="8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3" y="10"/>
                    <a:pt x="32" y="12"/>
                  </a:cubicBezTo>
                  <a:cubicBezTo>
                    <a:pt x="32" y="12"/>
                    <a:pt x="32" y="13"/>
                    <a:pt x="31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31" y="15"/>
                    <a:pt x="31" y="16"/>
                  </a:cubicBezTo>
                  <a:cubicBezTo>
                    <a:pt x="31" y="16"/>
                    <a:pt x="33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0"/>
                    <a:pt x="35" y="21"/>
                    <a:pt x="34" y="22"/>
                  </a:cubicBezTo>
                  <a:cubicBezTo>
                    <a:pt x="34" y="23"/>
                    <a:pt x="34" y="23"/>
                    <a:pt x="35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7" y="25"/>
                    <a:pt x="38" y="25"/>
                  </a:cubicBezTo>
                  <a:cubicBezTo>
                    <a:pt x="39" y="26"/>
                    <a:pt x="40" y="27"/>
                    <a:pt x="41" y="27"/>
                  </a:cubicBezTo>
                  <a:cubicBezTo>
                    <a:pt x="41" y="27"/>
                    <a:pt x="42" y="27"/>
                    <a:pt x="42" y="27"/>
                  </a:cubicBezTo>
                  <a:cubicBezTo>
                    <a:pt x="43" y="27"/>
                    <a:pt x="43" y="27"/>
                    <a:pt x="44" y="27"/>
                  </a:cubicBezTo>
                  <a:cubicBezTo>
                    <a:pt x="44" y="27"/>
                    <a:pt x="45" y="27"/>
                    <a:pt x="45" y="27"/>
                  </a:cubicBezTo>
                  <a:cubicBezTo>
                    <a:pt x="47" y="29"/>
                    <a:pt x="50" y="30"/>
                    <a:pt x="53" y="30"/>
                  </a:cubicBezTo>
                  <a:cubicBezTo>
                    <a:pt x="54" y="30"/>
                    <a:pt x="54" y="29"/>
                    <a:pt x="54" y="28"/>
                  </a:cubicBezTo>
                  <a:cubicBezTo>
                    <a:pt x="54" y="27"/>
                    <a:pt x="54" y="26"/>
                    <a:pt x="54" y="25"/>
                  </a:cubicBezTo>
                  <a:cubicBezTo>
                    <a:pt x="55" y="25"/>
                    <a:pt x="56" y="25"/>
                    <a:pt x="56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6"/>
                    <a:pt x="57" y="27"/>
                    <a:pt x="58" y="27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8"/>
                    <a:pt x="58" y="29"/>
                    <a:pt x="59" y="29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60" y="29"/>
                    <a:pt x="60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5" y="28"/>
                    <a:pt x="64" y="28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6"/>
                    <a:pt x="64" y="26"/>
                    <a:pt x="67" y="24"/>
                  </a:cubicBezTo>
                  <a:cubicBezTo>
                    <a:pt x="68" y="24"/>
                    <a:pt x="69" y="23"/>
                    <a:pt x="69" y="23"/>
                  </a:cubicBezTo>
                  <a:cubicBezTo>
                    <a:pt x="71" y="22"/>
                    <a:pt x="72" y="22"/>
                    <a:pt x="73" y="21"/>
                  </a:cubicBezTo>
                  <a:cubicBezTo>
                    <a:pt x="74" y="21"/>
                    <a:pt x="75" y="21"/>
                    <a:pt x="75" y="21"/>
                  </a:cubicBezTo>
                  <a:cubicBezTo>
                    <a:pt x="76" y="20"/>
                    <a:pt x="76" y="20"/>
                    <a:pt x="76" y="2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7" y="21"/>
                    <a:pt x="77" y="22"/>
                    <a:pt x="77" y="23"/>
                  </a:cubicBezTo>
                  <a:cubicBezTo>
                    <a:pt x="77" y="23"/>
                    <a:pt x="77" y="24"/>
                    <a:pt x="77" y="24"/>
                  </a:cubicBezTo>
                  <a:cubicBezTo>
                    <a:pt x="77" y="24"/>
                    <a:pt x="78" y="24"/>
                    <a:pt x="78" y="24"/>
                  </a:cubicBezTo>
                  <a:cubicBezTo>
                    <a:pt x="79" y="24"/>
                    <a:pt x="80" y="24"/>
                    <a:pt x="80" y="26"/>
                  </a:cubicBezTo>
                  <a:cubicBezTo>
                    <a:pt x="80" y="26"/>
                    <a:pt x="80" y="27"/>
                    <a:pt x="79" y="27"/>
                  </a:cubicBezTo>
                  <a:cubicBezTo>
                    <a:pt x="79" y="28"/>
                    <a:pt x="78" y="29"/>
                    <a:pt x="77" y="29"/>
                  </a:cubicBezTo>
                  <a:cubicBezTo>
                    <a:pt x="76" y="29"/>
                    <a:pt x="74" y="30"/>
                    <a:pt x="74" y="31"/>
                  </a:cubicBezTo>
                  <a:cubicBezTo>
                    <a:pt x="74" y="33"/>
                    <a:pt x="72" y="38"/>
                    <a:pt x="69" y="39"/>
                  </a:cubicBezTo>
                  <a:cubicBezTo>
                    <a:pt x="69" y="39"/>
                    <a:pt x="69" y="39"/>
                    <a:pt x="69" y="40"/>
                  </a:cubicBezTo>
                  <a:cubicBezTo>
                    <a:pt x="69" y="42"/>
                    <a:pt x="69" y="44"/>
                    <a:pt x="67" y="44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5" y="41"/>
                    <a:pt x="65" y="40"/>
                    <a:pt x="65" y="40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3" y="40"/>
                    <a:pt x="62" y="39"/>
                    <a:pt x="62" y="39"/>
                  </a:cubicBezTo>
                  <a:cubicBezTo>
                    <a:pt x="62" y="37"/>
                    <a:pt x="63" y="36"/>
                    <a:pt x="64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2" y="35"/>
                    <a:pt x="59" y="34"/>
                    <a:pt x="58" y="32"/>
                  </a:cubicBezTo>
                  <a:cubicBezTo>
                    <a:pt x="58" y="32"/>
                    <a:pt x="57" y="32"/>
                    <a:pt x="57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3"/>
                    <a:pt x="57" y="33"/>
                    <a:pt x="57" y="33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5" y="34"/>
                    <a:pt x="55" y="34"/>
                    <a:pt x="55" y="34"/>
                  </a:cubicBezTo>
                  <a:cubicBezTo>
                    <a:pt x="55" y="35"/>
                    <a:pt x="56" y="35"/>
                    <a:pt x="56" y="36"/>
                  </a:cubicBezTo>
                  <a:cubicBezTo>
                    <a:pt x="56" y="37"/>
                    <a:pt x="56" y="37"/>
                    <a:pt x="56" y="38"/>
                  </a:cubicBezTo>
                  <a:cubicBezTo>
                    <a:pt x="56" y="39"/>
                    <a:pt x="57" y="41"/>
                    <a:pt x="57" y="42"/>
                  </a:cubicBezTo>
                  <a:cubicBezTo>
                    <a:pt x="57" y="43"/>
                    <a:pt x="57" y="43"/>
                    <a:pt x="57" y="44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4"/>
                    <a:pt x="54" y="45"/>
                    <a:pt x="53" y="45"/>
                  </a:cubicBezTo>
                  <a:cubicBezTo>
                    <a:pt x="53" y="45"/>
                    <a:pt x="52" y="45"/>
                    <a:pt x="52" y="46"/>
                  </a:cubicBezTo>
                  <a:cubicBezTo>
                    <a:pt x="52" y="48"/>
                    <a:pt x="50" y="50"/>
                    <a:pt x="48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1"/>
                    <a:pt x="46" y="52"/>
                    <a:pt x="46" y="52"/>
                  </a:cubicBezTo>
                  <a:cubicBezTo>
                    <a:pt x="45" y="53"/>
                    <a:pt x="45" y="54"/>
                    <a:pt x="44" y="54"/>
                  </a:cubicBezTo>
                  <a:cubicBezTo>
                    <a:pt x="44" y="54"/>
                    <a:pt x="44" y="55"/>
                    <a:pt x="43" y="55"/>
                  </a:cubicBezTo>
                  <a:cubicBezTo>
                    <a:pt x="42" y="56"/>
                    <a:pt x="40" y="57"/>
                    <a:pt x="40" y="58"/>
                  </a:cubicBezTo>
                  <a:cubicBezTo>
                    <a:pt x="39" y="59"/>
                    <a:pt x="39" y="59"/>
                    <a:pt x="38" y="59"/>
                  </a:cubicBezTo>
                  <a:cubicBezTo>
                    <a:pt x="37" y="60"/>
                    <a:pt x="37" y="60"/>
                    <a:pt x="36" y="61"/>
                  </a:cubicBezTo>
                  <a:cubicBezTo>
                    <a:pt x="36" y="61"/>
                    <a:pt x="36" y="61"/>
                    <a:pt x="35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62"/>
                    <a:pt x="34" y="62"/>
                    <a:pt x="34" y="63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4" y="64"/>
                    <a:pt x="34" y="65"/>
                    <a:pt x="34" y="65"/>
                  </a:cubicBezTo>
                  <a:cubicBezTo>
                    <a:pt x="34" y="67"/>
                    <a:pt x="34" y="68"/>
                    <a:pt x="34" y="69"/>
                  </a:cubicBezTo>
                  <a:cubicBezTo>
                    <a:pt x="33" y="71"/>
                    <a:pt x="33" y="73"/>
                    <a:pt x="33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2" y="76"/>
                    <a:pt x="31" y="77"/>
                    <a:pt x="31" y="77"/>
                  </a:cubicBezTo>
                  <a:cubicBezTo>
                    <a:pt x="31" y="78"/>
                    <a:pt x="30" y="79"/>
                    <a:pt x="30" y="79"/>
                  </a:cubicBezTo>
                  <a:cubicBezTo>
                    <a:pt x="29" y="79"/>
                    <a:pt x="29" y="79"/>
                    <a:pt x="29" y="80"/>
                  </a:cubicBezTo>
                  <a:cubicBezTo>
                    <a:pt x="28" y="81"/>
                    <a:pt x="28" y="82"/>
                    <a:pt x="27" y="82"/>
                  </a:cubicBezTo>
                  <a:close/>
                  <a:moveTo>
                    <a:pt x="18" y="60"/>
                  </a:moveTo>
                  <a:cubicBezTo>
                    <a:pt x="18" y="61"/>
                    <a:pt x="18" y="61"/>
                    <a:pt x="18" y="61"/>
                  </a:cubicBezTo>
                  <a:cubicBezTo>
                    <a:pt x="18" y="63"/>
                    <a:pt x="18" y="64"/>
                    <a:pt x="19" y="66"/>
                  </a:cubicBezTo>
                  <a:cubicBezTo>
                    <a:pt x="20" y="67"/>
                    <a:pt x="20" y="68"/>
                    <a:pt x="21" y="69"/>
                  </a:cubicBezTo>
                  <a:cubicBezTo>
                    <a:pt x="21" y="70"/>
                    <a:pt x="21" y="70"/>
                    <a:pt x="21" y="71"/>
                  </a:cubicBezTo>
                  <a:cubicBezTo>
                    <a:pt x="22" y="71"/>
                    <a:pt x="22" y="71"/>
                    <a:pt x="23" y="72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8"/>
                    <a:pt x="26" y="80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78"/>
                    <a:pt x="29" y="78"/>
                    <a:pt x="29" y="78"/>
                  </a:cubicBezTo>
                  <a:cubicBezTo>
                    <a:pt x="29" y="78"/>
                    <a:pt x="30" y="77"/>
                    <a:pt x="30" y="77"/>
                  </a:cubicBezTo>
                  <a:cubicBezTo>
                    <a:pt x="30" y="76"/>
                    <a:pt x="31" y="75"/>
                    <a:pt x="32" y="74"/>
                  </a:cubicBezTo>
                  <a:cubicBezTo>
                    <a:pt x="32" y="72"/>
                    <a:pt x="32" y="71"/>
                    <a:pt x="33" y="69"/>
                  </a:cubicBezTo>
                  <a:cubicBezTo>
                    <a:pt x="33" y="68"/>
                    <a:pt x="33" y="67"/>
                    <a:pt x="33" y="66"/>
                  </a:cubicBezTo>
                  <a:cubicBezTo>
                    <a:pt x="33" y="65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2"/>
                    <a:pt x="33" y="61"/>
                    <a:pt x="33" y="60"/>
                  </a:cubicBezTo>
                  <a:cubicBezTo>
                    <a:pt x="34" y="60"/>
                    <a:pt x="34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6" y="59"/>
                    <a:pt x="37" y="58"/>
                    <a:pt x="37" y="58"/>
                  </a:cubicBezTo>
                  <a:cubicBezTo>
                    <a:pt x="38" y="58"/>
                    <a:pt x="38" y="58"/>
                    <a:pt x="39" y="57"/>
                  </a:cubicBezTo>
                  <a:cubicBezTo>
                    <a:pt x="39" y="56"/>
                    <a:pt x="41" y="55"/>
                    <a:pt x="42" y="54"/>
                  </a:cubicBezTo>
                  <a:cubicBezTo>
                    <a:pt x="43" y="54"/>
                    <a:pt x="43" y="53"/>
                    <a:pt x="44" y="53"/>
                  </a:cubicBezTo>
                  <a:cubicBezTo>
                    <a:pt x="44" y="53"/>
                    <a:pt x="44" y="52"/>
                    <a:pt x="45" y="52"/>
                  </a:cubicBezTo>
                  <a:cubicBezTo>
                    <a:pt x="45" y="51"/>
                    <a:pt x="46" y="50"/>
                    <a:pt x="47" y="50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9" y="49"/>
                    <a:pt x="51" y="48"/>
                    <a:pt x="51" y="46"/>
                  </a:cubicBezTo>
                  <a:cubicBezTo>
                    <a:pt x="51" y="44"/>
                    <a:pt x="52" y="44"/>
                    <a:pt x="53" y="44"/>
                  </a:cubicBezTo>
                  <a:cubicBezTo>
                    <a:pt x="53" y="43"/>
                    <a:pt x="54" y="43"/>
                    <a:pt x="54" y="42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5" y="39"/>
                    <a:pt x="55" y="38"/>
                    <a:pt x="55" y="38"/>
                  </a:cubicBezTo>
                  <a:cubicBezTo>
                    <a:pt x="55" y="38"/>
                    <a:pt x="55" y="37"/>
                    <a:pt x="55" y="36"/>
                  </a:cubicBezTo>
                  <a:cubicBezTo>
                    <a:pt x="54" y="35"/>
                    <a:pt x="54" y="34"/>
                    <a:pt x="54" y="34"/>
                  </a:cubicBezTo>
                  <a:cubicBezTo>
                    <a:pt x="54" y="33"/>
                    <a:pt x="55" y="33"/>
                    <a:pt x="55" y="33"/>
                  </a:cubicBezTo>
                  <a:cubicBezTo>
                    <a:pt x="54" y="32"/>
                    <a:pt x="54" y="32"/>
                    <a:pt x="54" y="31"/>
                  </a:cubicBezTo>
                  <a:cubicBezTo>
                    <a:pt x="54" y="31"/>
                    <a:pt x="54" y="31"/>
                    <a:pt x="53" y="31"/>
                  </a:cubicBezTo>
                  <a:cubicBezTo>
                    <a:pt x="53" y="31"/>
                    <a:pt x="53" y="31"/>
                    <a:pt x="52" y="31"/>
                  </a:cubicBezTo>
                  <a:cubicBezTo>
                    <a:pt x="49" y="31"/>
                    <a:pt x="46" y="30"/>
                    <a:pt x="44" y="28"/>
                  </a:cubicBezTo>
                  <a:cubicBezTo>
                    <a:pt x="44" y="28"/>
                    <a:pt x="43" y="28"/>
                    <a:pt x="42" y="28"/>
                  </a:cubicBezTo>
                  <a:cubicBezTo>
                    <a:pt x="42" y="28"/>
                    <a:pt x="41" y="28"/>
                    <a:pt x="40" y="28"/>
                  </a:cubicBezTo>
                  <a:cubicBezTo>
                    <a:pt x="39" y="28"/>
                    <a:pt x="38" y="27"/>
                    <a:pt x="37" y="26"/>
                  </a:cubicBezTo>
                  <a:cubicBezTo>
                    <a:pt x="37" y="26"/>
                    <a:pt x="36" y="26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4"/>
                    <a:pt x="33" y="24"/>
                    <a:pt x="33" y="22"/>
                  </a:cubicBezTo>
                  <a:cubicBezTo>
                    <a:pt x="33" y="21"/>
                    <a:pt x="34" y="20"/>
                    <a:pt x="35" y="19"/>
                  </a:cubicBezTo>
                  <a:cubicBezTo>
                    <a:pt x="34" y="19"/>
                    <a:pt x="34" y="19"/>
                    <a:pt x="33" y="18"/>
                  </a:cubicBezTo>
                  <a:cubicBezTo>
                    <a:pt x="30" y="17"/>
                    <a:pt x="30" y="17"/>
                    <a:pt x="30" y="16"/>
                  </a:cubicBezTo>
                  <a:cubicBezTo>
                    <a:pt x="29" y="16"/>
                    <a:pt x="28" y="12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0"/>
                    <a:pt x="30" y="9"/>
                  </a:cubicBezTo>
                  <a:cubicBezTo>
                    <a:pt x="30" y="8"/>
                    <a:pt x="30" y="8"/>
                    <a:pt x="30" y="7"/>
                  </a:cubicBezTo>
                  <a:cubicBezTo>
                    <a:pt x="30" y="7"/>
                    <a:pt x="30" y="6"/>
                    <a:pt x="31" y="6"/>
                  </a:cubicBezTo>
                  <a:cubicBezTo>
                    <a:pt x="32" y="6"/>
                    <a:pt x="33" y="5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5" y="4"/>
                    <a:pt x="25" y="5"/>
                    <a:pt x="24" y="5"/>
                  </a:cubicBezTo>
                  <a:cubicBezTo>
                    <a:pt x="23" y="6"/>
                    <a:pt x="21" y="5"/>
                    <a:pt x="20" y="5"/>
                  </a:cubicBezTo>
                  <a:cubicBezTo>
                    <a:pt x="19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9"/>
                    <a:pt x="18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2"/>
                    <a:pt x="22" y="13"/>
                  </a:cubicBezTo>
                  <a:cubicBezTo>
                    <a:pt x="22" y="13"/>
                    <a:pt x="21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19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7" y="19"/>
                    <a:pt x="16" y="21"/>
                  </a:cubicBezTo>
                  <a:cubicBezTo>
                    <a:pt x="14" y="24"/>
                    <a:pt x="11" y="27"/>
                    <a:pt x="9" y="27"/>
                  </a:cubicBezTo>
                  <a:cubicBezTo>
                    <a:pt x="9" y="27"/>
                    <a:pt x="8" y="27"/>
                    <a:pt x="8" y="26"/>
                  </a:cubicBezTo>
                  <a:cubicBezTo>
                    <a:pt x="7" y="28"/>
                    <a:pt x="6" y="29"/>
                    <a:pt x="6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0"/>
                    <a:pt x="8" y="31"/>
                    <a:pt x="8" y="31"/>
                  </a:cubicBezTo>
                  <a:cubicBezTo>
                    <a:pt x="7" y="31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9" y="3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5"/>
                    <a:pt x="11" y="36"/>
                    <a:pt x="10" y="36"/>
                  </a:cubicBez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6" y="37"/>
                    <a:pt x="6" y="37"/>
                    <a:pt x="4" y="37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4" y="40"/>
                    <a:pt x="5" y="41"/>
                    <a:pt x="7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2"/>
                    <a:pt x="6" y="43"/>
                    <a:pt x="5" y="43"/>
                  </a:cubicBezTo>
                  <a:cubicBezTo>
                    <a:pt x="6" y="44"/>
                    <a:pt x="8" y="46"/>
                    <a:pt x="10" y="46"/>
                  </a:cubicBezTo>
                  <a:cubicBezTo>
                    <a:pt x="10" y="45"/>
                    <a:pt x="11" y="45"/>
                    <a:pt x="11" y="43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4" y="41"/>
                    <a:pt x="14" y="41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8"/>
                    <a:pt x="15" y="53"/>
                  </a:cubicBezTo>
                  <a:cubicBezTo>
                    <a:pt x="16" y="58"/>
                    <a:pt x="17" y="60"/>
                    <a:pt x="17" y="60"/>
                  </a:cubicBezTo>
                  <a:lnTo>
                    <a:pt x="18" y="60"/>
                  </a:lnTo>
                  <a:close/>
                  <a:moveTo>
                    <a:pt x="55" y="41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6" y="43"/>
                    <a:pt x="56" y="43"/>
                    <a:pt x="56" y="42"/>
                  </a:cubicBezTo>
                  <a:cubicBezTo>
                    <a:pt x="56" y="42"/>
                    <a:pt x="55" y="42"/>
                    <a:pt x="55" y="41"/>
                  </a:cubicBezTo>
                  <a:close/>
                  <a:moveTo>
                    <a:pt x="66" y="36"/>
                  </a:moveTo>
                  <a:cubicBezTo>
                    <a:pt x="66" y="38"/>
                    <a:pt x="66" y="38"/>
                    <a:pt x="66" y="38"/>
                  </a:cubicBezTo>
                  <a:cubicBezTo>
                    <a:pt x="66" y="39"/>
                    <a:pt x="67" y="40"/>
                    <a:pt x="67" y="41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1"/>
                    <a:pt x="67" y="40"/>
                  </a:cubicBezTo>
                  <a:cubicBezTo>
                    <a:pt x="67" y="39"/>
                    <a:pt x="67" y="38"/>
                    <a:pt x="69" y="37"/>
                  </a:cubicBezTo>
                  <a:cubicBezTo>
                    <a:pt x="71" y="37"/>
                    <a:pt x="73" y="33"/>
                    <a:pt x="73" y="31"/>
                  </a:cubicBezTo>
                  <a:cubicBezTo>
                    <a:pt x="73" y="29"/>
                    <a:pt x="76" y="27"/>
                    <a:pt x="77" y="27"/>
                  </a:cubicBezTo>
                  <a:cubicBezTo>
                    <a:pt x="78" y="27"/>
                    <a:pt x="79" y="26"/>
                    <a:pt x="79" y="26"/>
                  </a:cubicBezTo>
                  <a:cubicBezTo>
                    <a:pt x="79" y="25"/>
                    <a:pt x="78" y="25"/>
                    <a:pt x="78" y="25"/>
                  </a:cubicBezTo>
                  <a:cubicBezTo>
                    <a:pt x="77" y="25"/>
                    <a:pt x="77" y="25"/>
                    <a:pt x="76" y="24"/>
                  </a:cubicBezTo>
                  <a:cubicBezTo>
                    <a:pt x="76" y="24"/>
                    <a:pt x="76" y="24"/>
                    <a:pt x="76" y="23"/>
                  </a:cubicBezTo>
                  <a:cubicBezTo>
                    <a:pt x="76" y="23"/>
                    <a:pt x="75" y="22"/>
                    <a:pt x="75" y="22"/>
                  </a:cubicBezTo>
                  <a:cubicBezTo>
                    <a:pt x="75" y="22"/>
                    <a:pt x="74" y="23"/>
                    <a:pt x="73" y="23"/>
                  </a:cubicBezTo>
                  <a:cubicBezTo>
                    <a:pt x="72" y="23"/>
                    <a:pt x="71" y="23"/>
                    <a:pt x="70" y="24"/>
                  </a:cubicBezTo>
                  <a:cubicBezTo>
                    <a:pt x="70" y="24"/>
                    <a:pt x="69" y="25"/>
                    <a:pt x="68" y="25"/>
                  </a:cubicBezTo>
                  <a:cubicBezTo>
                    <a:pt x="67" y="26"/>
                    <a:pt x="66" y="26"/>
                    <a:pt x="65" y="27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66" y="29"/>
                    <a:pt x="66" y="29"/>
                    <a:pt x="65" y="29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0" y="30"/>
                    <a:pt x="60" y="30"/>
                    <a:pt x="59" y="30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3"/>
                    <a:pt x="61" y="33"/>
                    <a:pt x="64" y="33"/>
                  </a:cubicBezTo>
                  <a:cubicBezTo>
                    <a:pt x="65" y="33"/>
                    <a:pt x="65" y="33"/>
                    <a:pt x="66" y="33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6" y="35"/>
                    <a:pt x="66" y="35"/>
                    <a:pt x="65" y="35"/>
                  </a:cubicBezTo>
                  <a:cubicBezTo>
                    <a:pt x="64" y="36"/>
                    <a:pt x="63" y="38"/>
                    <a:pt x="63" y="38"/>
                  </a:cubicBezTo>
                  <a:cubicBezTo>
                    <a:pt x="63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8"/>
                    <a:pt x="65" y="38"/>
                    <a:pt x="65" y="38"/>
                  </a:cubicBezTo>
                  <a:lnTo>
                    <a:pt x="66" y="36"/>
                  </a:lnTo>
                  <a:close/>
                  <a:moveTo>
                    <a:pt x="56" y="29"/>
                  </a:move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29"/>
                    <a:pt x="56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6" y="26"/>
                    <a:pt x="55" y="26"/>
                    <a:pt x="55" y="26"/>
                  </a:cubicBezTo>
                  <a:cubicBezTo>
                    <a:pt x="55" y="27"/>
                    <a:pt x="55" y="27"/>
                    <a:pt x="55" y="28"/>
                  </a:cubicBezTo>
                  <a:cubicBezTo>
                    <a:pt x="55" y="29"/>
                    <a:pt x="55" y="29"/>
                    <a:pt x="55" y="30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5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2" name="Freeform 684"/>
            <p:cNvSpPr/>
            <p:nvPr/>
          </p:nvSpPr>
          <p:spPr bwMode="auto">
            <a:xfrm>
              <a:off x="8140755" y="2645180"/>
              <a:ext cx="847722" cy="425990"/>
            </a:xfrm>
            <a:custGeom>
              <a:avLst/>
              <a:gdLst>
                <a:gd name="T0" fmla="*/ 0 w 84"/>
                <a:gd name="T1" fmla="*/ 14 h 42"/>
                <a:gd name="T2" fmla="*/ 3 w 84"/>
                <a:gd name="T3" fmla="*/ 18 h 42"/>
                <a:gd name="T4" fmla="*/ 8 w 84"/>
                <a:gd name="T5" fmla="*/ 23 h 42"/>
                <a:gd name="T6" fmla="*/ 8 w 84"/>
                <a:gd name="T7" fmla="*/ 28 h 42"/>
                <a:gd name="T8" fmla="*/ 14 w 84"/>
                <a:gd name="T9" fmla="*/ 29 h 42"/>
                <a:gd name="T10" fmla="*/ 20 w 84"/>
                <a:gd name="T11" fmla="*/ 33 h 42"/>
                <a:gd name="T12" fmla="*/ 25 w 84"/>
                <a:gd name="T13" fmla="*/ 38 h 42"/>
                <a:gd name="T14" fmla="*/ 33 w 84"/>
                <a:gd name="T15" fmla="*/ 37 h 42"/>
                <a:gd name="T16" fmla="*/ 39 w 84"/>
                <a:gd name="T17" fmla="*/ 40 h 42"/>
                <a:gd name="T18" fmla="*/ 45 w 84"/>
                <a:gd name="T19" fmla="*/ 41 h 42"/>
                <a:gd name="T20" fmla="*/ 53 w 84"/>
                <a:gd name="T21" fmla="*/ 39 h 42"/>
                <a:gd name="T22" fmla="*/ 59 w 84"/>
                <a:gd name="T23" fmla="*/ 38 h 42"/>
                <a:gd name="T24" fmla="*/ 64 w 84"/>
                <a:gd name="T25" fmla="*/ 33 h 42"/>
                <a:gd name="T26" fmla="*/ 65 w 84"/>
                <a:gd name="T27" fmla="*/ 29 h 42"/>
                <a:gd name="T28" fmla="*/ 68 w 84"/>
                <a:gd name="T29" fmla="*/ 30 h 42"/>
                <a:gd name="T30" fmla="*/ 71 w 84"/>
                <a:gd name="T31" fmla="*/ 27 h 42"/>
                <a:gd name="T32" fmla="*/ 74 w 84"/>
                <a:gd name="T33" fmla="*/ 27 h 42"/>
                <a:gd name="T34" fmla="*/ 77 w 84"/>
                <a:gd name="T35" fmla="*/ 23 h 42"/>
                <a:gd name="T36" fmla="*/ 84 w 84"/>
                <a:gd name="T37" fmla="*/ 23 h 42"/>
                <a:gd name="T38" fmla="*/ 83 w 84"/>
                <a:gd name="T39" fmla="*/ 20 h 42"/>
                <a:gd name="T40" fmla="*/ 81 w 84"/>
                <a:gd name="T41" fmla="*/ 18 h 42"/>
                <a:gd name="T42" fmla="*/ 76 w 84"/>
                <a:gd name="T43" fmla="*/ 19 h 42"/>
                <a:gd name="T44" fmla="*/ 74 w 84"/>
                <a:gd name="T45" fmla="*/ 16 h 42"/>
                <a:gd name="T46" fmla="*/ 76 w 84"/>
                <a:gd name="T47" fmla="*/ 10 h 42"/>
                <a:gd name="T48" fmla="*/ 71 w 84"/>
                <a:gd name="T49" fmla="*/ 9 h 42"/>
                <a:gd name="T50" fmla="*/ 66 w 84"/>
                <a:gd name="T51" fmla="*/ 12 h 42"/>
                <a:gd name="T52" fmla="*/ 55 w 84"/>
                <a:gd name="T53" fmla="*/ 12 h 42"/>
                <a:gd name="T54" fmla="*/ 45 w 84"/>
                <a:gd name="T55" fmla="*/ 7 h 42"/>
                <a:gd name="T56" fmla="*/ 39 w 84"/>
                <a:gd name="T57" fmla="*/ 7 h 42"/>
                <a:gd name="T58" fmla="*/ 36 w 84"/>
                <a:gd name="T59" fmla="*/ 3 h 42"/>
                <a:gd name="T60" fmla="*/ 30 w 84"/>
                <a:gd name="T61" fmla="*/ 1 h 42"/>
                <a:gd name="T62" fmla="*/ 27 w 84"/>
                <a:gd name="T63" fmla="*/ 6 h 42"/>
                <a:gd name="T64" fmla="*/ 20 w 84"/>
                <a:gd name="T65" fmla="*/ 9 h 42"/>
                <a:gd name="T66" fmla="*/ 16 w 84"/>
                <a:gd name="T67" fmla="*/ 8 h 42"/>
                <a:gd name="T68" fmla="*/ 10 w 84"/>
                <a:gd name="T69" fmla="*/ 7 h 42"/>
                <a:gd name="T70" fmla="*/ 0 w 84"/>
                <a:gd name="T71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42">
                  <a:moveTo>
                    <a:pt x="0" y="14"/>
                  </a:moveTo>
                  <a:cubicBezTo>
                    <a:pt x="0" y="15"/>
                    <a:pt x="2" y="18"/>
                    <a:pt x="3" y="18"/>
                  </a:cubicBezTo>
                  <a:cubicBezTo>
                    <a:pt x="7" y="19"/>
                    <a:pt x="7" y="20"/>
                    <a:pt x="8" y="23"/>
                  </a:cubicBezTo>
                  <a:cubicBezTo>
                    <a:pt x="8" y="24"/>
                    <a:pt x="8" y="28"/>
                    <a:pt x="8" y="28"/>
                  </a:cubicBezTo>
                  <a:cubicBezTo>
                    <a:pt x="10" y="29"/>
                    <a:pt x="12" y="29"/>
                    <a:pt x="14" y="29"/>
                  </a:cubicBezTo>
                  <a:cubicBezTo>
                    <a:pt x="16" y="30"/>
                    <a:pt x="19" y="31"/>
                    <a:pt x="20" y="33"/>
                  </a:cubicBezTo>
                  <a:cubicBezTo>
                    <a:pt x="21" y="34"/>
                    <a:pt x="23" y="38"/>
                    <a:pt x="25" y="38"/>
                  </a:cubicBezTo>
                  <a:cubicBezTo>
                    <a:pt x="28" y="37"/>
                    <a:pt x="30" y="37"/>
                    <a:pt x="33" y="37"/>
                  </a:cubicBezTo>
                  <a:cubicBezTo>
                    <a:pt x="36" y="37"/>
                    <a:pt x="37" y="39"/>
                    <a:pt x="39" y="40"/>
                  </a:cubicBezTo>
                  <a:cubicBezTo>
                    <a:pt x="40" y="40"/>
                    <a:pt x="44" y="42"/>
                    <a:pt x="45" y="41"/>
                  </a:cubicBezTo>
                  <a:cubicBezTo>
                    <a:pt x="48" y="41"/>
                    <a:pt x="50" y="39"/>
                    <a:pt x="53" y="39"/>
                  </a:cubicBezTo>
                  <a:cubicBezTo>
                    <a:pt x="55" y="38"/>
                    <a:pt x="57" y="39"/>
                    <a:pt x="59" y="38"/>
                  </a:cubicBezTo>
                  <a:cubicBezTo>
                    <a:pt x="60" y="38"/>
                    <a:pt x="64" y="34"/>
                    <a:pt x="64" y="33"/>
                  </a:cubicBezTo>
                  <a:cubicBezTo>
                    <a:pt x="63" y="32"/>
                    <a:pt x="63" y="29"/>
                    <a:pt x="65" y="29"/>
                  </a:cubicBezTo>
                  <a:cubicBezTo>
                    <a:pt x="66" y="29"/>
                    <a:pt x="67" y="30"/>
                    <a:pt x="68" y="30"/>
                  </a:cubicBezTo>
                  <a:cubicBezTo>
                    <a:pt x="69" y="30"/>
                    <a:pt x="71" y="28"/>
                    <a:pt x="71" y="27"/>
                  </a:cubicBezTo>
                  <a:cubicBezTo>
                    <a:pt x="72" y="27"/>
                    <a:pt x="73" y="27"/>
                    <a:pt x="74" y="27"/>
                  </a:cubicBezTo>
                  <a:cubicBezTo>
                    <a:pt x="75" y="26"/>
                    <a:pt x="76" y="24"/>
                    <a:pt x="77" y="23"/>
                  </a:cubicBezTo>
                  <a:cubicBezTo>
                    <a:pt x="78" y="22"/>
                    <a:pt x="82" y="23"/>
                    <a:pt x="84" y="23"/>
                  </a:cubicBezTo>
                  <a:cubicBezTo>
                    <a:pt x="83" y="22"/>
                    <a:pt x="83" y="21"/>
                    <a:pt x="83" y="20"/>
                  </a:cubicBezTo>
                  <a:cubicBezTo>
                    <a:pt x="83" y="19"/>
                    <a:pt x="82" y="18"/>
                    <a:pt x="81" y="18"/>
                  </a:cubicBezTo>
                  <a:cubicBezTo>
                    <a:pt x="80" y="17"/>
                    <a:pt x="77" y="19"/>
                    <a:pt x="76" y="19"/>
                  </a:cubicBezTo>
                  <a:cubicBezTo>
                    <a:pt x="73" y="19"/>
                    <a:pt x="73" y="18"/>
                    <a:pt x="74" y="16"/>
                  </a:cubicBezTo>
                  <a:cubicBezTo>
                    <a:pt x="74" y="13"/>
                    <a:pt x="74" y="12"/>
                    <a:pt x="76" y="10"/>
                  </a:cubicBezTo>
                  <a:cubicBezTo>
                    <a:pt x="74" y="10"/>
                    <a:pt x="71" y="8"/>
                    <a:pt x="71" y="9"/>
                  </a:cubicBezTo>
                  <a:cubicBezTo>
                    <a:pt x="69" y="10"/>
                    <a:pt x="68" y="11"/>
                    <a:pt x="66" y="12"/>
                  </a:cubicBezTo>
                  <a:cubicBezTo>
                    <a:pt x="63" y="12"/>
                    <a:pt x="58" y="14"/>
                    <a:pt x="55" y="12"/>
                  </a:cubicBezTo>
                  <a:cubicBezTo>
                    <a:pt x="53" y="10"/>
                    <a:pt x="48" y="6"/>
                    <a:pt x="45" y="7"/>
                  </a:cubicBezTo>
                  <a:cubicBezTo>
                    <a:pt x="42" y="8"/>
                    <a:pt x="41" y="9"/>
                    <a:pt x="39" y="7"/>
                  </a:cubicBezTo>
                  <a:cubicBezTo>
                    <a:pt x="37" y="6"/>
                    <a:pt x="38" y="4"/>
                    <a:pt x="36" y="3"/>
                  </a:cubicBezTo>
                  <a:cubicBezTo>
                    <a:pt x="35" y="2"/>
                    <a:pt x="31" y="0"/>
                    <a:pt x="30" y="1"/>
                  </a:cubicBezTo>
                  <a:cubicBezTo>
                    <a:pt x="28" y="2"/>
                    <a:pt x="26" y="3"/>
                    <a:pt x="27" y="6"/>
                  </a:cubicBezTo>
                  <a:cubicBezTo>
                    <a:pt x="28" y="11"/>
                    <a:pt x="24" y="9"/>
                    <a:pt x="20" y="9"/>
                  </a:cubicBezTo>
                  <a:cubicBezTo>
                    <a:pt x="18" y="9"/>
                    <a:pt x="18" y="8"/>
                    <a:pt x="16" y="8"/>
                  </a:cubicBezTo>
                  <a:cubicBezTo>
                    <a:pt x="15" y="7"/>
                    <a:pt x="12" y="7"/>
                    <a:pt x="10" y="7"/>
                  </a:cubicBezTo>
                  <a:cubicBezTo>
                    <a:pt x="7" y="8"/>
                    <a:pt x="2" y="10"/>
                    <a:pt x="0" y="14"/>
                  </a:cubicBezTo>
                  <a:close/>
                </a:path>
              </a:pathLst>
            </a:custGeom>
            <a:solidFill>
              <a:srgbClr val="123F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u="sng"/>
            </a:p>
          </p:txBody>
        </p:sp>
        <p:sp>
          <p:nvSpPr>
            <p:cNvPr id="93" name="Freeform 685"/>
            <p:cNvSpPr>
              <a:spLocks noEditPoints="1"/>
            </p:cNvSpPr>
            <p:nvPr/>
          </p:nvSpPr>
          <p:spPr bwMode="auto">
            <a:xfrm>
              <a:off x="8127976" y="2645180"/>
              <a:ext cx="881801" cy="425990"/>
            </a:xfrm>
            <a:custGeom>
              <a:avLst/>
              <a:gdLst>
                <a:gd name="T0" fmla="*/ 40 w 87"/>
                <a:gd name="T1" fmla="*/ 40 h 42"/>
                <a:gd name="T2" fmla="*/ 26 w 87"/>
                <a:gd name="T3" fmla="*/ 38 h 42"/>
                <a:gd name="T4" fmla="*/ 21 w 87"/>
                <a:gd name="T5" fmla="*/ 33 h 42"/>
                <a:gd name="T6" fmla="*/ 12 w 87"/>
                <a:gd name="T7" fmla="*/ 29 h 42"/>
                <a:gd name="T8" fmla="*/ 8 w 87"/>
                <a:gd name="T9" fmla="*/ 23 h 42"/>
                <a:gd name="T10" fmla="*/ 0 w 87"/>
                <a:gd name="T11" fmla="*/ 14 h 42"/>
                <a:gd name="T12" fmla="*/ 11 w 87"/>
                <a:gd name="T13" fmla="*/ 7 h 42"/>
                <a:gd name="T14" fmla="*/ 19 w 87"/>
                <a:gd name="T15" fmla="*/ 8 h 42"/>
                <a:gd name="T16" fmla="*/ 25 w 87"/>
                <a:gd name="T17" fmla="*/ 9 h 42"/>
                <a:gd name="T18" fmla="*/ 29 w 87"/>
                <a:gd name="T19" fmla="*/ 1 h 42"/>
                <a:gd name="T20" fmla="*/ 36 w 87"/>
                <a:gd name="T21" fmla="*/ 2 h 42"/>
                <a:gd name="T22" fmla="*/ 40 w 87"/>
                <a:gd name="T23" fmla="*/ 7 h 42"/>
                <a:gd name="T24" fmla="*/ 57 w 87"/>
                <a:gd name="T25" fmla="*/ 11 h 42"/>
                <a:gd name="T26" fmla="*/ 67 w 87"/>
                <a:gd name="T27" fmla="*/ 11 h 42"/>
                <a:gd name="T28" fmla="*/ 74 w 87"/>
                <a:gd name="T29" fmla="*/ 9 h 42"/>
                <a:gd name="T30" fmla="*/ 77 w 87"/>
                <a:gd name="T31" fmla="*/ 10 h 42"/>
                <a:gd name="T32" fmla="*/ 77 w 87"/>
                <a:gd name="T33" fmla="*/ 18 h 42"/>
                <a:gd name="T34" fmla="*/ 82 w 87"/>
                <a:gd name="T35" fmla="*/ 17 h 42"/>
                <a:gd name="T36" fmla="*/ 85 w 87"/>
                <a:gd name="T37" fmla="*/ 22 h 42"/>
                <a:gd name="T38" fmla="*/ 84 w 87"/>
                <a:gd name="T39" fmla="*/ 23 h 42"/>
                <a:gd name="T40" fmla="*/ 78 w 87"/>
                <a:gd name="T41" fmla="*/ 24 h 42"/>
                <a:gd name="T42" fmla="*/ 74 w 87"/>
                <a:gd name="T43" fmla="*/ 28 h 42"/>
                <a:gd name="T44" fmla="*/ 69 w 87"/>
                <a:gd name="T45" fmla="*/ 31 h 42"/>
                <a:gd name="T46" fmla="*/ 66 w 87"/>
                <a:gd name="T47" fmla="*/ 29 h 42"/>
                <a:gd name="T48" fmla="*/ 66 w 87"/>
                <a:gd name="T49" fmla="*/ 33 h 42"/>
                <a:gd name="T50" fmla="*/ 57 w 87"/>
                <a:gd name="T51" fmla="*/ 39 h 42"/>
                <a:gd name="T52" fmla="*/ 49 w 87"/>
                <a:gd name="T53" fmla="*/ 41 h 42"/>
                <a:gd name="T54" fmla="*/ 35 w 87"/>
                <a:gd name="T55" fmla="*/ 37 h 42"/>
                <a:gd name="T56" fmla="*/ 42 w 87"/>
                <a:gd name="T57" fmla="*/ 40 h 42"/>
                <a:gd name="T58" fmla="*/ 48 w 87"/>
                <a:gd name="T59" fmla="*/ 40 h 42"/>
                <a:gd name="T60" fmla="*/ 60 w 87"/>
                <a:gd name="T61" fmla="*/ 37 h 42"/>
                <a:gd name="T62" fmla="*/ 66 w 87"/>
                <a:gd name="T63" fmla="*/ 28 h 42"/>
                <a:gd name="T64" fmla="*/ 71 w 87"/>
                <a:gd name="T65" fmla="*/ 28 h 42"/>
                <a:gd name="T66" fmla="*/ 74 w 87"/>
                <a:gd name="T67" fmla="*/ 26 h 42"/>
                <a:gd name="T68" fmla="*/ 82 w 87"/>
                <a:gd name="T69" fmla="*/ 22 h 42"/>
                <a:gd name="T70" fmla="*/ 83 w 87"/>
                <a:gd name="T71" fmla="*/ 20 h 42"/>
                <a:gd name="T72" fmla="*/ 80 w 87"/>
                <a:gd name="T73" fmla="*/ 19 h 42"/>
                <a:gd name="T74" fmla="*/ 74 w 87"/>
                <a:gd name="T75" fmla="*/ 16 h 42"/>
                <a:gd name="T76" fmla="*/ 72 w 87"/>
                <a:gd name="T77" fmla="*/ 9 h 42"/>
                <a:gd name="T78" fmla="*/ 67 w 87"/>
                <a:gd name="T79" fmla="*/ 12 h 42"/>
                <a:gd name="T80" fmla="*/ 46 w 87"/>
                <a:gd name="T81" fmla="*/ 8 h 42"/>
                <a:gd name="T82" fmla="*/ 38 w 87"/>
                <a:gd name="T83" fmla="*/ 5 h 42"/>
                <a:gd name="T84" fmla="*/ 31 w 87"/>
                <a:gd name="T85" fmla="*/ 1 h 42"/>
                <a:gd name="T86" fmla="*/ 28 w 87"/>
                <a:gd name="T87" fmla="*/ 9 h 42"/>
                <a:gd name="T88" fmla="*/ 21 w 87"/>
                <a:gd name="T89" fmla="*/ 10 h 42"/>
                <a:gd name="T90" fmla="*/ 16 w 87"/>
                <a:gd name="T91" fmla="*/ 8 h 42"/>
                <a:gd name="T92" fmla="*/ 5 w 87"/>
                <a:gd name="T93" fmla="*/ 17 h 42"/>
                <a:gd name="T94" fmla="*/ 9 w 87"/>
                <a:gd name="T95" fmla="*/ 26 h 42"/>
                <a:gd name="T96" fmla="*/ 16 w 87"/>
                <a:gd name="T97" fmla="*/ 29 h 42"/>
                <a:gd name="T98" fmla="*/ 22 w 87"/>
                <a:gd name="T99" fmla="*/ 33 h 42"/>
                <a:gd name="T100" fmla="*/ 35 w 87"/>
                <a:gd name="T10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" h="42">
                  <a:moveTo>
                    <a:pt x="46" y="42"/>
                  </a:moveTo>
                  <a:cubicBezTo>
                    <a:pt x="45" y="42"/>
                    <a:pt x="43" y="41"/>
                    <a:pt x="41" y="41"/>
                  </a:cubicBezTo>
                  <a:cubicBezTo>
                    <a:pt x="41" y="41"/>
                    <a:pt x="40" y="40"/>
                    <a:pt x="40" y="40"/>
                  </a:cubicBezTo>
                  <a:cubicBezTo>
                    <a:pt x="39" y="40"/>
                    <a:pt x="38" y="39"/>
                    <a:pt x="37" y="39"/>
                  </a:cubicBezTo>
                  <a:cubicBezTo>
                    <a:pt x="36" y="38"/>
                    <a:pt x="36" y="38"/>
                    <a:pt x="35" y="38"/>
                  </a:cubicBezTo>
                  <a:cubicBezTo>
                    <a:pt x="32" y="38"/>
                    <a:pt x="29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4" y="38"/>
                    <a:pt x="23" y="36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2"/>
                    <a:pt x="18" y="31"/>
                    <a:pt x="17" y="31"/>
                  </a:cubicBezTo>
                  <a:cubicBezTo>
                    <a:pt x="16" y="30"/>
                    <a:pt x="15" y="30"/>
                    <a:pt x="15" y="30"/>
                  </a:cubicBezTo>
                  <a:cubicBezTo>
                    <a:pt x="14" y="30"/>
                    <a:pt x="13" y="29"/>
                    <a:pt x="12" y="29"/>
                  </a:cubicBezTo>
                  <a:cubicBezTo>
                    <a:pt x="11" y="29"/>
                    <a:pt x="10" y="29"/>
                    <a:pt x="9" y="29"/>
                  </a:cubicBezTo>
                  <a:cubicBezTo>
                    <a:pt x="8" y="28"/>
                    <a:pt x="8" y="28"/>
                    <a:pt x="8" y="26"/>
                  </a:cubicBezTo>
                  <a:cubicBezTo>
                    <a:pt x="8" y="25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7" y="20"/>
                    <a:pt x="7" y="19"/>
                    <a:pt x="4" y="19"/>
                  </a:cubicBezTo>
                  <a:cubicBezTo>
                    <a:pt x="2" y="18"/>
                    <a:pt x="1" y="1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" y="10"/>
                    <a:pt x="6" y="8"/>
                    <a:pt x="11" y="7"/>
                  </a:cubicBezTo>
                  <a:cubicBezTo>
                    <a:pt x="12" y="6"/>
                    <a:pt x="14" y="6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20" y="8"/>
                    <a:pt x="20" y="9"/>
                    <a:pt x="21" y="9"/>
                  </a:cubicBezTo>
                  <a:cubicBezTo>
                    <a:pt x="22" y="9"/>
                    <a:pt x="22" y="9"/>
                    <a:pt x="23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26" y="9"/>
                    <a:pt x="27" y="9"/>
                    <a:pt x="27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3"/>
                    <a:pt x="28" y="2"/>
                    <a:pt x="29" y="1"/>
                  </a:cubicBezTo>
                  <a:cubicBezTo>
                    <a:pt x="30" y="1"/>
                    <a:pt x="30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9" y="3"/>
                    <a:pt x="39" y="4"/>
                    <a:pt x="39" y="5"/>
                  </a:cubicBezTo>
                  <a:cubicBezTo>
                    <a:pt x="40" y="6"/>
                    <a:pt x="40" y="6"/>
                    <a:pt x="40" y="7"/>
                  </a:cubicBezTo>
                  <a:cubicBezTo>
                    <a:pt x="42" y="8"/>
                    <a:pt x="43" y="8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8" y="6"/>
                    <a:pt x="51" y="7"/>
                    <a:pt x="57" y="11"/>
                  </a:cubicBezTo>
                  <a:cubicBezTo>
                    <a:pt x="57" y="12"/>
                    <a:pt x="59" y="12"/>
                    <a:pt x="60" y="12"/>
                  </a:cubicBezTo>
                  <a:cubicBezTo>
                    <a:pt x="62" y="12"/>
                    <a:pt x="65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8" y="11"/>
                    <a:pt x="69" y="10"/>
                    <a:pt x="70" y="9"/>
                  </a:cubicBezTo>
                  <a:cubicBezTo>
                    <a:pt x="71" y="9"/>
                    <a:pt x="71" y="8"/>
                    <a:pt x="71" y="8"/>
                  </a:cubicBezTo>
                  <a:cubicBezTo>
                    <a:pt x="72" y="8"/>
                    <a:pt x="73" y="8"/>
                    <a:pt x="74" y="9"/>
                  </a:cubicBezTo>
                  <a:cubicBezTo>
                    <a:pt x="75" y="9"/>
                    <a:pt x="76" y="9"/>
                    <a:pt x="77" y="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6" y="12"/>
                    <a:pt x="75" y="13"/>
                    <a:pt x="75" y="16"/>
                  </a:cubicBezTo>
                  <a:cubicBezTo>
                    <a:pt x="75" y="18"/>
                    <a:pt x="75" y="18"/>
                    <a:pt x="77" y="18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8"/>
                    <a:pt x="79" y="18"/>
                    <a:pt x="80" y="18"/>
                  </a:cubicBezTo>
                  <a:cubicBezTo>
                    <a:pt x="81" y="17"/>
                    <a:pt x="81" y="17"/>
                    <a:pt x="82" y="17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3" y="17"/>
                    <a:pt x="83" y="18"/>
                    <a:pt x="83" y="18"/>
                  </a:cubicBezTo>
                  <a:cubicBezTo>
                    <a:pt x="84" y="18"/>
                    <a:pt x="85" y="19"/>
                    <a:pt x="85" y="20"/>
                  </a:cubicBezTo>
                  <a:cubicBezTo>
                    <a:pt x="85" y="21"/>
                    <a:pt x="85" y="22"/>
                    <a:pt x="85" y="2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5" y="23"/>
                    <a:pt x="85" y="23"/>
                    <a:pt x="84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2" y="23"/>
                    <a:pt x="82" y="23"/>
                  </a:cubicBezTo>
                  <a:cubicBezTo>
                    <a:pt x="79" y="23"/>
                    <a:pt x="78" y="24"/>
                    <a:pt x="78" y="24"/>
                  </a:cubicBezTo>
                  <a:cubicBezTo>
                    <a:pt x="78" y="24"/>
                    <a:pt x="78" y="25"/>
                    <a:pt x="77" y="25"/>
                  </a:cubicBezTo>
                  <a:cubicBezTo>
                    <a:pt x="77" y="26"/>
                    <a:pt x="76" y="27"/>
                    <a:pt x="75" y="27"/>
                  </a:cubicBezTo>
                  <a:cubicBezTo>
                    <a:pt x="75" y="27"/>
                    <a:pt x="74" y="28"/>
                    <a:pt x="74" y="28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3" y="28"/>
                    <a:pt x="72" y="28"/>
                    <a:pt x="72" y="29"/>
                  </a:cubicBezTo>
                  <a:cubicBezTo>
                    <a:pt x="71" y="30"/>
                    <a:pt x="70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8" y="31"/>
                    <a:pt x="68" y="30"/>
                    <a:pt x="67" y="30"/>
                  </a:cubicBezTo>
                  <a:cubicBezTo>
                    <a:pt x="67" y="30"/>
                    <a:pt x="66" y="29"/>
                    <a:pt x="66" y="29"/>
                  </a:cubicBezTo>
                  <a:cubicBezTo>
                    <a:pt x="66" y="30"/>
                    <a:pt x="65" y="30"/>
                    <a:pt x="65" y="30"/>
                  </a:cubicBezTo>
                  <a:cubicBezTo>
                    <a:pt x="65" y="31"/>
                    <a:pt x="65" y="32"/>
                    <a:pt x="65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5"/>
                    <a:pt x="61" y="38"/>
                    <a:pt x="60" y="39"/>
                  </a:cubicBezTo>
                  <a:cubicBezTo>
                    <a:pt x="59" y="39"/>
                    <a:pt x="58" y="39"/>
                    <a:pt x="57" y="39"/>
                  </a:cubicBezTo>
                  <a:cubicBezTo>
                    <a:pt x="57" y="39"/>
                    <a:pt x="56" y="39"/>
                    <a:pt x="56" y="39"/>
                  </a:cubicBezTo>
                  <a:cubicBezTo>
                    <a:pt x="55" y="39"/>
                    <a:pt x="54" y="39"/>
                    <a:pt x="54" y="39"/>
                  </a:cubicBezTo>
                  <a:cubicBezTo>
                    <a:pt x="52" y="40"/>
                    <a:pt x="51" y="40"/>
                    <a:pt x="49" y="41"/>
                  </a:cubicBezTo>
                  <a:cubicBezTo>
                    <a:pt x="48" y="41"/>
                    <a:pt x="47" y="42"/>
                    <a:pt x="47" y="42"/>
                  </a:cubicBezTo>
                  <a:cubicBezTo>
                    <a:pt x="46" y="42"/>
                    <a:pt x="46" y="42"/>
                    <a:pt x="46" y="42"/>
                  </a:cubicBezTo>
                  <a:close/>
                  <a:moveTo>
                    <a:pt x="35" y="37"/>
                  </a:moveTo>
                  <a:cubicBezTo>
                    <a:pt x="36" y="37"/>
                    <a:pt x="37" y="37"/>
                    <a:pt x="38" y="38"/>
                  </a:cubicBezTo>
                  <a:cubicBezTo>
                    <a:pt x="39" y="38"/>
                    <a:pt x="39" y="39"/>
                    <a:pt x="40" y="39"/>
                  </a:cubicBezTo>
                  <a:cubicBezTo>
                    <a:pt x="41" y="39"/>
                    <a:pt x="41" y="39"/>
                    <a:pt x="42" y="40"/>
                  </a:cubicBezTo>
                  <a:cubicBezTo>
                    <a:pt x="43" y="40"/>
                    <a:pt x="45" y="41"/>
                    <a:pt x="46" y="41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1"/>
                    <a:pt x="48" y="40"/>
                    <a:pt x="48" y="40"/>
                  </a:cubicBezTo>
                  <a:cubicBezTo>
                    <a:pt x="50" y="39"/>
                    <a:pt x="52" y="38"/>
                    <a:pt x="54" y="38"/>
                  </a:cubicBezTo>
                  <a:cubicBezTo>
                    <a:pt x="54" y="38"/>
                    <a:pt x="55" y="38"/>
                    <a:pt x="56" y="38"/>
                  </a:cubicBezTo>
                  <a:cubicBezTo>
                    <a:pt x="57" y="38"/>
                    <a:pt x="58" y="38"/>
                    <a:pt x="60" y="37"/>
                  </a:cubicBezTo>
                  <a:cubicBezTo>
                    <a:pt x="61" y="37"/>
                    <a:pt x="64" y="34"/>
                    <a:pt x="64" y="34"/>
                  </a:cubicBezTo>
                  <a:cubicBezTo>
                    <a:pt x="64" y="32"/>
                    <a:pt x="63" y="31"/>
                    <a:pt x="64" y="30"/>
                  </a:cubicBezTo>
                  <a:cubicBezTo>
                    <a:pt x="64" y="29"/>
                    <a:pt x="65" y="29"/>
                    <a:pt x="66" y="28"/>
                  </a:cubicBezTo>
                  <a:cubicBezTo>
                    <a:pt x="66" y="28"/>
                    <a:pt x="67" y="28"/>
                    <a:pt x="68" y="29"/>
                  </a:cubicBezTo>
                  <a:cubicBezTo>
                    <a:pt x="68" y="29"/>
                    <a:pt x="69" y="29"/>
                    <a:pt x="69" y="29"/>
                  </a:cubicBezTo>
                  <a:cubicBezTo>
                    <a:pt x="70" y="29"/>
                    <a:pt x="71" y="28"/>
                    <a:pt x="71" y="28"/>
                  </a:cubicBezTo>
                  <a:cubicBezTo>
                    <a:pt x="71" y="27"/>
                    <a:pt x="72" y="27"/>
                    <a:pt x="72" y="27"/>
                  </a:cubicBezTo>
                  <a:cubicBezTo>
                    <a:pt x="72" y="26"/>
                    <a:pt x="73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5" y="26"/>
                    <a:pt x="76" y="25"/>
                    <a:pt x="76" y="24"/>
                  </a:cubicBezTo>
                  <a:cubicBezTo>
                    <a:pt x="77" y="24"/>
                    <a:pt x="77" y="23"/>
                    <a:pt x="77" y="23"/>
                  </a:cubicBezTo>
                  <a:cubicBezTo>
                    <a:pt x="78" y="22"/>
                    <a:pt x="79" y="22"/>
                    <a:pt x="82" y="22"/>
                  </a:cubicBezTo>
                  <a:cubicBezTo>
                    <a:pt x="82" y="22"/>
                    <a:pt x="83" y="22"/>
                    <a:pt x="83" y="22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3" y="21"/>
                    <a:pt x="83" y="20"/>
                  </a:cubicBezTo>
                  <a:cubicBezTo>
                    <a:pt x="83" y="20"/>
                    <a:pt x="83" y="19"/>
                    <a:pt x="82" y="19"/>
                  </a:cubicBezTo>
                  <a:cubicBezTo>
                    <a:pt x="82" y="19"/>
                    <a:pt x="82" y="18"/>
                    <a:pt x="82" y="18"/>
                  </a:cubicBezTo>
                  <a:cubicBezTo>
                    <a:pt x="81" y="18"/>
                    <a:pt x="81" y="19"/>
                    <a:pt x="80" y="19"/>
                  </a:cubicBezTo>
                  <a:cubicBezTo>
                    <a:pt x="79" y="19"/>
                    <a:pt x="78" y="20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4" y="19"/>
                    <a:pt x="74" y="18"/>
                    <a:pt x="74" y="16"/>
                  </a:cubicBezTo>
                  <a:cubicBezTo>
                    <a:pt x="74" y="13"/>
                    <a:pt x="75" y="12"/>
                    <a:pt x="76" y="10"/>
                  </a:cubicBezTo>
                  <a:cubicBezTo>
                    <a:pt x="75" y="10"/>
                    <a:pt x="74" y="10"/>
                    <a:pt x="73" y="10"/>
                  </a:cubicBezTo>
                  <a:cubicBezTo>
                    <a:pt x="73" y="10"/>
                    <a:pt x="72" y="9"/>
                    <a:pt x="72" y="9"/>
                  </a:cubicBezTo>
                  <a:cubicBezTo>
                    <a:pt x="72" y="10"/>
                    <a:pt x="71" y="10"/>
                    <a:pt x="71" y="10"/>
                  </a:cubicBezTo>
                  <a:cubicBezTo>
                    <a:pt x="70" y="11"/>
                    <a:pt x="69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5" y="13"/>
                    <a:pt x="63" y="14"/>
                    <a:pt x="60" y="14"/>
                  </a:cubicBezTo>
                  <a:cubicBezTo>
                    <a:pt x="58" y="14"/>
                    <a:pt x="57" y="13"/>
                    <a:pt x="56" y="12"/>
                  </a:cubicBezTo>
                  <a:cubicBezTo>
                    <a:pt x="51" y="8"/>
                    <a:pt x="48" y="7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3" y="9"/>
                    <a:pt x="42" y="9"/>
                    <a:pt x="40" y="8"/>
                  </a:cubicBezTo>
                  <a:cubicBezTo>
                    <a:pt x="39" y="7"/>
                    <a:pt x="38" y="6"/>
                    <a:pt x="38" y="5"/>
                  </a:cubicBezTo>
                  <a:cubicBezTo>
                    <a:pt x="38" y="4"/>
                    <a:pt x="38" y="4"/>
                    <a:pt x="37" y="3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5" y="2"/>
                    <a:pt x="32" y="1"/>
                    <a:pt x="31" y="1"/>
                  </a:cubicBezTo>
                  <a:cubicBezTo>
                    <a:pt x="31" y="2"/>
                    <a:pt x="31" y="2"/>
                    <a:pt x="30" y="2"/>
                  </a:cubicBezTo>
                  <a:cubicBezTo>
                    <a:pt x="29" y="3"/>
                    <a:pt x="28" y="4"/>
                    <a:pt x="29" y="5"/>
                  </a:cubicBezTo>
                  <a:cubicBezTo>
                    <a:pt x="29" y="7"/>
                    <a:pt x="29" y="8"/>
                    <a:pt x="28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0" y="10"/>
                    <a:pt x="19" y="10"/>
                    <a:pt x="19" y="9"/>
                  </a:cubicBezTo>
                  <a:cubicBezTo>
                    <a:pt x="18" y="9"/>
                    <a:pt x="18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4" y="8"/>
                    <a:pt x="12" y="7"/>
                    <a:pt x="12" y="8"/>
                  </a:cubicBezTo>
                  <a:cubicBezTo>
                    <a:pt x="9" y="9"/>
                    <a:pt x="3" y="11"/>
                    <a:pt x="2" y="14"/>
                  </a:cubicBezTo>
                  <a:cubicBezTo>
                    <a:pt x="2" y="15"/>
                    <a:pt x="3" y="17"/>
                    <a:pt x="5" y="17"/>
                  </a:cubicBezTo>
                  <a:cubicBezTo>
                    <a:pt x="8" y="18"/>
                    <a:pt x="8" y="19"/>
                    <a:pt x="9" y="21"/>
                  </a:cubicBezTo>
                  <a:cubicBezTo>
                    <a:pt x="9" y="22"/>
                    <a:pt x="9" y="22"/>
                    <a:pt x="9" y="23"/>
                  </a:cubicBezTo>
                  <a:cubicBezTo>
                    <a:pt x="9" y="23"/>
                    <a:pt x="9" y="24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4" y="28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6"/>
                    <a:pt x="25" y="37"/>
                    <a:pt x="26" y="37"/>
                  </a:cubicBezTo>
                  <a:cubicBezTo>
                    <a:pt x="29" y="37"/>
                    <a:pt x="31" y="37"/>
                    <a:pt x="34" y="37"/>
                  </a:cubicBezTo>
                  <a:lnTo>
                    <a:pt x="35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4" name="Freeform 686"/>
            <p:cNvSpPr/>
            <p:nvPr/>
          </p:nvSpPr>
          <p:spPr bwMode="auto">
            <a:xfrm>
              <a:off x="6381415" y="2278828"/>
              <a:ext cx="174657" cy="110758"/>
            </a:xfrm>
            <a:custGeom>
              <a:avLst/>
              <a:gdLst>
                <a:gd name="T0" fmla="*/ 14 w 17"/>
                <a:gd name="T1" fmla="*/ 11 h 11"/>
                <a:gd name="T2" fmla="*/ 13 w 17"/>
                <a:gd name="T3" fmla="*/ 7 h 11"/>
                <a:gd name="T4" fmla="*/ 15 w 17"/>
                <a:gd name="T5" fmla="*/ 4 h 11"/>
                <a:gd name="T6" fmla="*/ 15 w 17"/>
                <a:gd name="T7" fmla="*/ 0 h 11"/>
                <a:gd name="T8" fmla="*/ 9 w 17"/>
                <a:gd name="T9" fmla="*/ 1 h 11"/>
                <a:gd name="T10" fmla="*/ 4 w 17"/>
                <a:gd name="T11" fmla="*/ 5 h 11"/>
                <a:gd name="T12" fmla="*/ 6 w 17"/>
                <a:gd name="T13" fmla="*/ 7 h 11"/>
                <a:gd name="T14" fmla="*/ 6 w 17"/>
                <a:gd name="T15" fmla="*/ 10 h 11"/>
                <a:gd name="T16" fmla="*/ 14 w 17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1">
                  <a:moveTo>
                    <a:pt x="14" y="11"/>
                  </a:moveTo>
                  <a:cubicBezTo>
                    <a:pt x="15" y="9"/>
                    <a:pt x="14" y="9"/>
                    <a:pt x="13" y="7"/>
                  </a:cubicBezTo>
                  <a:cubicBezTo>
                    <a:pt x="13" y="3"/>
                    <a:pt x="13" y="6"/>
                    <a:pt x="15" y="4"/>
                  </a:cubicBezTo>
                  <a:cubicBezTo>
                    <a:pt x="16" y="3"/>
                    <a:pt x="17" y="1"/>
                    <a:pt x="15" y="0"/>
                  </a:cubicBezTo>
                  <a:cubicBezTo>
                    <a:pt x="16" y="4"/>
                    <a:pt x="11" y="1"/>
                    <a:pt x="9" y="1"/>
                  </a:cubicBezTo>
                  <a:cubicBezTo>
                    <a:pt x="8" y="1"/>
                    <a:pt x="0" y="4"/>
                    <a:pt x="4" y="5"/>
                  </a:cubicBezTo>
                  <a:cubicBezTo>
                    <a:pt x="2" y="7"/>
                    <a:pt x="4" y="8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9" y="9"/>
                    <a:pt x="11" y="11"/>
                    <a:pt x="14" y="1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5" name="Freeform 687"/>
            <p:cNvSpPr>
              <a:spLocks noEditPoints="1"/>
            </p:cNvSpPr>
            <p:nvPr/>
          </p:nvSpPr>
          <p:spPr bwMode="auto">
            <a:xfrm>
              <a:off x="6402714" y="2270308"/>
              <a:ext cx="153356" cy="132059"/>
            </a:xfrm>
            <a:custGeom>
              <a:avLst/>
              <a:gdLst>
                <a:gd name="T0" fmla="*/ 12 w 15"/>
                <a:gd name="T1" fmla="*/ 13 h 13"/>
                <a:gd name="T2" fmla="*/ 12 w 15"/>
                <a:gd name="T3" fmla="*/ 13 h 13"/>
                <a:gd name="T4" fmla="*/ 8 w 15"/>
                <a:gd name="T5" fmla="*/ 12 h 13"/>
                <a:gd name="T6" fmla="*/ 4 w 15"/>
                <a:gd name="T7" fmla="*/ 12 h 13"/>
                <a:gd name="T8" fmla="*/ 3 w 15"/>
                <a:gd name="T9" fmla="*/ 12 h 13"/>
                <a:gd name="T10" fmla="*/ 3 w 15"/>
                <a:gd name="T11" fmla="*/ 11 h 13"/>
                <a:gd name="T12" fmla="*/ 3 w 15"/>
                <a:gd name="T13" fmla="*/ 9 h 13"/>
                <a:gd name="T14" fmla="*/ 1 w 15"/>
                <a:gd name="T15" fmla="*/ 8 h 13"/>
                <a:gd name="T16" fmla="*/ 1 w 15"/>
                <a:gd name="T17" fmla="*/ 7 h 13"/>
                <a:gd name="T18" fmla="*/ 0 w 15"/>
                <a:gd name="T19" fmla="*/ 5 h 13"/>
                <a:gd name="T20" fmla="*/ 7 w 15"/>
                <a:gd name="T21" fmla="*/ 1 h 13"/>
                <a:gd name="T22" fmla="*/ 10 w 15"/>
                <a:gd name="T23" fmla="*/ 2 h 13"/>
                <a:gd name="T24" fmla="*/ 12 w 15"/>
                <a:gd name="T25" fmla="*/ 2 h 13"/>
                <a:gd name="T26" fmla="*/ 13 w 15"/>
                <a:gd name="T27" fmla="*/ 2 h 13"/>
                <a:gd name="T28" fmla="*/ 13 w 15"/>
                <a:gd name="T29" fmla="*/ 1 h 13"/>
                <a:gd name="T30" fmla="*/ 12 w 15"/>
                <a:gd name="T31" fmla="*/ 0 h 13"/>
                <a:gd name="T32" fmla="*/ 14 w 15"/>
                <a:gd name="T33" fmla="*/ 1 h 13"/>
                <a:gd name="T34" fmla="*/ 15 w 15"/>
                <a:gd name="T35" fmla="*/ 2 h 13"/>
                <a:gd name="T36" fmla="*/ 14 w 15"/>
                <a:gd name="T37" fmla="*/ 5 h 13"/>
                <a:gd name="T38" fmla="*/ 12 w 15"/>
                <a:gd name="T39" fmla="*/ 7 h 13"/>
                <a:gd name="T40" fmla="*/ 12 w 15"/>
                <a:gd name="T41" fmla="*/ 8 h 13"/>
                <a:gd name="T42" fmla="*/ 13 w 15"/>
                <a:gd name="T43" fmla="*/ 9 h 13"/>
                <a:gd name="T44" fmla="*/ 13 w 15"/>
                <a:gd name="T45" fmla="*/ 13 h 13"/>
                <a:gd name="T46" fmla="*/ 12 w 15"/>
                <a:gd name="T47" fmla="*/ 13 h 13"/>
                <a:gd name="T48" fmla="*/ 6 w 15"/>
                <a:gd name="T49" fmla="*/ 10 h 13"/>
                <a:gd name="T50" fmla="*/ 9 w 15"/>
                <a:gd name="T51" fmla="*/ 11 h 13"/>
                <a:gd name="T52" fmla="*/ 12 w 15"/>
                <a:gd name="T53" fmla="*/ 12 h 13"/>
                <a:gd name="T54" fmla="*/ 12 w 15"/>
                <a:gd name="T55" fmla="*/ 10 h 13"/>
                <a:gd name="T56" fmla="*/ 11 w 15"/>
                <a:gd name="T57" fmla="*/ 8 h 13"/>
                <a:gd name="T58" fmla="*/ 11 w 15"/>
                <a:gd name="T59" fmla="*/ 6 h 13"/>
                <a:gd name="T60" fmla="*/ 11 w 15"/>
                <a:gd name="T61" fmla="*/ 5 h 13"/>
                <a:gd name="T62" fmla="*/ 13 w 15"/>
                <a:gd name="T63" fmla="*/ 5 h 13"/>
                <a:gd name="T64" fmla="*/ 13 w 15"/>
                <a:gd name="T65" fmla="*/ 3 h 13"/>
                <a:gd name="T66" fmla="*/ 9 w 15"/>
                <a:gd name="T67" fmla="*/ 3 h 13"/>
                <a:gd name="T68" fmla="*/ 7 w 15"/>
                <a:gd name="T69" fmla="*/ 2 h 13"/>
                <a:gd name="T70" fmla="*/ 1 w 15"/>
                <a:gd name="T71" fmla="*/ 6 h 13"/>
                <a:gd name="T72" fmla="*/ 2 w 15"/>
                <a:gd name="T73" fmla="*/ 6 h 13"/>
                <a:gd name="T74" fmla="*/ 3 w 15"/>
                <a:gd name="T75" fmla="*/ 6 h 13"/>
                <a:gd name="T76" fmla="*/ 2 w 15"/>
                <a:gd name="T77" fmla="*/ 7 h 13"/>
                <a:gd name="T78" fmla="*/ 2 w 15"/>
                <a:gd name="T79" fmla="*/ 7 h 13"/>
                <a:gd name="T80" fmla="*/ 3 w 15"/>
                <a:gd name="T81" fmla="*/ 8 h 13"/>
                <a:gd name="T82" fmla="*/ 4 w 15"/>
                <a:gd name="T83" fmla="*/ 8 h 13"/>
                <a:gd name="T84" fmla="*/ 5 w 15"/>
                <a:gd name="T85" fmla="*/ 7 h 13"/>
                <a:gd name="T86" fmla="*/ 5 w 15"/>
                <a:gd name="T87" fmla="*/ 9 h 13"/>
                <a:gd name="T88" fmla="*/ 4 w 15"/>
                <a:gd name="T89" fmla="*/ 10 h 13"/>
                <a:gd name="T90" fmla="*/ 6 w 15"/>
                <a:gd name="T9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13"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9" y="12"/>
                    <a:pt x="8" y="12"/>
                  </a:cubicBezTo>
                  <a:cubicBezTo>
                    <a:pt x="7" y="11"/>
                    <a:pt x="6" y="11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2" y="9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3"/>
                    <a:pt x="6" y="1"/>
                    <a:pt x="7" y="1"/>
                  </a:cubicBezTo>
                  <a:cubicBezTo>
                    <a:pt x="7" y="1"/>
                    <a:pt x="8" y="1"/>
                    <a:pt x="10" y="2"/>
                  </a:cubicBezTo>
                  <a:cubicBezTo>
                    <a:pt x="10" y="2"/>
                    <a:pt x="11" y="2"/>
                    <a:pt x="12" y="2"/>
                  </a:cubicBezTo>
                  <a:cubicBezTo>
                    <a:pt x="12" y="2"/>
                    <a:pt x="12" y="2"/>
                    <a:pt x="13" y="2"/>
                  </a:cubicBezTo>
                  <a:cubicBezTo>
                    <a:pt x="13" y="2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2"/>
                    <a:pt x="15" y="2"/>
                  </a:cubicBezTo>
                  <a:cubicBezTo>
                    <a:pt x="15" y="4"/>
                    <a:pt x="14" y="5"/>
                    <a:pt x="14" y="5"/>
                  </a:cubicBezTo>
                  <a:cubicBezTo>
                    <a:pt x="13" y="6"/>
                    <a:pt x="12" y="6"/>
                    <a:pt x="12" y="7"/>
                  </a:cubicBezTo>
                  <a:cubicBezTo>
                    <a:pt x="12" y="7"/>
                    <a:pt x="12" y="8"/>
                    <a:pt x="12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3" y="10"/>
                    <a:pt x="14" y="11"/>
                    <a:pt x="13" y="13"/>
                  </a:cubicBezTo>
                  <a:lnTo>
                    <a:pt x="12" y="13"/>
                  </a:lnTo>
                  <a:close/>
                  <a:moveTo>
                    <a:pt x="6" y="10"/>
                  </a:moveTo>
                  <a:cubicBezTo>
                    <a:pt x="7" y="10"/>
                    <a:pt x="8" y="10"/>
                    <a:pt x="9" y="11"/>
                  </a:cubicBezTo>
                  <a:cubicBezTo>
                    <a:pt x="10" y="11"/>
                    <a:pt x="11" y="12"/>
                    <a:pt x="12" y="12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7"/>
                    <a:pt x="10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4"/>
                    <a:pt x="11" y="3"/>
                    <a:pt x="9" y="3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6" y="3"/>
                    <a:pt x="2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5" y="10"/>
                    <a:pt x="5" y="10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6" name="Freeform 688"/>
            <p:cNvSpPr/>
            <p:nvPr/>
          </p:nvSpPr>
          <p:spPr bwMode="auto">
            <a:xfrm>
              <a:off x="6343075" y="2372546"/>
              <a:ext cx="212996" cy="140578"/>
            </a:xfrm>
            <a:custGeom>
              <a:avLst/>
              <a:gdLst>
                <a:gd name="T0" fmla="*/ 0 w 21"/>
                <a:gd name="T1" fmla="*/ 11 h 14"/>
                <a:gd name="T2" fmla="*/ 3 w 21"/>
                <a:gd name="T3" fmla="*/ 4 h 14"/>
                <a:gd name="T4" fmla="*/ 6 w 21"/>
                <a:gd name="T5" fmla="*/ 5 h 14"/>
                <a:gd name="T6" fmla="*/ 9 w 21"/>
                <a:gd name="T7" fmla="*/ 7 h 14"/>
                <a:gd name="T8" fmla="*/ 13 w 21"/>
                <a:gd name="T9" fmla="*/ 2 h 14"/>
                <a:gd name="T10" fmla="*/ 16 w 21"/>
                <a:gd name="T11" fmla="*/ 4 h 14"/>
                <a:gd name="T12" fmla="*/ 19 w 21"/>
                <a:gd name="T13" fmla="*/ 5 h 14"/>
                <a:gd name="T14" fmla="*/ 19 w 21"/>
                <a:gd name="T15" fmla="*/ 8 h 14"/>
                <a:gd name="T16" fmla="*/ 20 w 21"/>
                <a:gd name="T17" fmla="*/ 11 h 14"/>
                <a:gd name="T18" fmla="*/ 19 w 21"/>
                <a:gd name="T19" fmla="*/ 12 h 14"/>
                <a:gd name="T20" fmla="*/ 17 w 21"/>
                <a:gd name="T21" fmla="*/ 13 h 14"/>
                <a:gd name="T22" fmla="*/ 16 w 21"/>
                <a:gd name="T23" fmla="*/ 13 h 14"/>
                <a:gd name="T24" fmla="*/ 14 w 21"/>
                <a:gd name="T25" fmla="*/ 12 h 14"/>
                <a:gd name="T26" fmla="*/ 8 w 21"/>
                <a:gd name="T27" fmla="*/ 10 h 14"/>
                <a:gd name="T28" fmla="*/ 4 w 21"/>
                <a:gd name="T29" fmla="*/ 10 h 14"/>
                <a:gd name="T30" fmla="*/ 0 w 2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" h="14">
                  <a:moveTo>
                    <a:pt x="0" y="11"/>
                  </a:moveTo>
                  <a:cubicBezTo>
                    <a:pt x="1" y="9"/>
                    <a:pt x="1" y="5"/>
                    <a:pt x="3" y="4"/>
                  </a:cubicBezTo>
                  <a:cubicBezTo>
                    <a:pt x="5" y="3"/>
                    <a:pt x="5" y="3"/>
                    <a:pt x="6" y="5"/>
                  </a:cubicBezTo>
                  <a:cubicBezTo>
                    <a:pt x="6" y="5"/>
                    <a:pt x="8" y="8"/>
                    <a:pt x="9" y="7"/>
                  </a:cubicBezTo>
                  <a:cubicBezTo>
                    <a:pt x="11" y="6"/>
                    <a:pt x="8" y="0"/>
                    <a:pt x="13" y="2"/>
                  </a:cubicBezTo>
                  <a:cubicBezTo>
                    <a:pt x="14" y="3"/>
                    <a:pt x="15" y="4"/>
                    <a:pt x="16" y="4"/>
                  </a:cubicBezTo>
                  <a:cubicBezTo>
                    <a:pt x="17" y="5"/>
                    <a:pt x="18" y="3"/>
                    <a:pt x="19" y="5"/>
                  </a:cubicBezTo>
                  <a:cubicBezTo>
                    <a:pt x="19" y="5"/>
                    <a:pt x="19" y="7"/>
                    <a:pt x="19" y="8"/>
                  </a:cubicBezTo>
                  <a:cubicBezTo>
                    <a:pt x="20" y="8"/>
                    <a:pt x="21" y="11"/>
                    <a:pt x="20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8" y="13"/>
                    <a:pt x="18" y="12"/>
                    <a:pt x="17" y="13"/>
                  </a:cubicBezTo>
                  <a:cubicBezTo>
                    <a:pt x="16" y="13"/>
                    <a:pt x="17" y="14"/>
                    <a:pt x="16" y="13"/>
                  </a:cubicBezTo>
                  <a:cubicBezTo>
                    <a:pt x="15" y="13"/>
                    <a:pt x="15" y="12"/>
                    <a:pt x="14" y="12"/>
                  </a:cubicBezTo>
                  <a:cubicBezTo>
                    <a:pt x="12" y="10"/>
                    <a:pt x="11" y="10"/>
                    <a:pt x="8" y="10"/>
                  </a:cubicBezTo>
                  <a:cubicBezTo>
                    <a:pt x="7" y="10"/>
                    <a:pt x="5" y="9"/>
                    <a:pt x="4" y="10"/>
                  </a:cubicBezTo>
                  <a:cubicBezTo>
                    <a:pt x="3" y="10"/>
                    <a:pt x="2" y="12"/>
                    <a:pt x="0" y="1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7" name="Freeform 689"/>
            <p:cNvSpPr>
              <a:spLocks noEditPoints="1"/>
            </p:cNvSpPr>
            <p:nvPr/>
          </p:nvSpPr>
          <p:spPr bwMode="auto">
            <a:xfrm>
              <a:off x="6343075" y="2381066"/>
              <a:ext cx="212996" cy="132059"/>
            </a:xfrm>
            <a:custGeom>
              <a:avLst/>
              <a:gdLst>
                <a:gd name="T0" fmla="*/ 16 w 21"/>
                <a:gd name="T1" fmla="*/ 13 h 13"/>
                <a:gd name="T2" fmla="*/ 13 w 21"/>
                <a:gd name="T3" fmla="*/ 11 h 13"/>
                <a:gd name="T4" fmla="*/ 7 w 21"/>
                <a:gd name="T5" fmla="*/ 9 h 13"/>
                <a:gd name="T6" fmla="*/ 3 w 21"/>
                <a:gd name="T7" fmla="*/ 10 h 13"/>
                <a:gd name="T8" fmla="*/ 0 w 21"/>
                <a:gd name="T9" fmla="*/ 10 h 13"/>
                <a:gd name="T10" fmla="*/ 0 w 21"/>
                <a:gd name="T11" fmla="*/ 10 h 13"/>
                <a:gd name="T12" fmla="*/ 3 w 21"/>
                <a:gd name="T13" fmla="*/ 2 h 13"/>
                <a:gd name="T14" fmla="*/ 6 w 21"/>
                <a:gd name="T15" fmla="*/ 3 h 13"/>
                <a:gd name="T16" fmla="*/ 9 w 21"/>
                <a:gd name="T17" fmla="*/ 4 h 13"/>
                <a:gd name="T18" fmla="*/ 13 w 21"/>
                <a:gd name="T19" fmla="*/ 0 h 13"/>
                <a:gd name="T20" fmla="*/ 16 w 21"/>
                <a:gd name="T21" fmla="*/ 3 h 13"/>
                <a:gd name="T22" fmla="*/ 19 w 21"/>
                <a:gd name="T23" fmla="*/ 4 h 13"/>
                <a:gd name="T24" fmla="*/ 20 w 21"/>
                <a:gd name="T25" fmla="*/ 7 h 13"/>
                <a:gd name="T26" fmla="*/ 20 w 21"/>
                <a:gd name="T27" fmla="*/ 11 h 13"/>
                <a:gd name="T28" fmla="*/ 19 w 21"/>
                <a:gd name="T29" fmla="*/ 12 h 13"/>
                <a:gd name="T30" fmla="*/ 17 w 21"/>
                <a:gd name="T31" fmla="*/ 12 h 13"/>
                <a:gd name="T32" fmla="*/ 16 w 21"/>
                <a:gd name="T33" fmla="*/ 13 h 13"/>
                <a:gd name="T34" fmla="*/ 7 w 21"/>
                <a:gd name="T35" fmla="*/ 8 h 13"/>
                <a:gd name="T36" fmla="*/ 14 w 21"/>
                <a:gd name="T37" fmla="*/ 10 h 13"/>
                <a:gd name="T38" fmla="*/ 16 w 21"/>
                <a:gd name="T39" fmla="*/ 12 h 13"/>
                <a:gd name="T40" fmla="*/ 18 w 21"/>
                <a:gd name="T41" fmla="*/ 11 h 13"/>
                <a:gd name="T42" fmla="*/ 20 w 21"/>
                <a:gd name="T43" fmla="*/ 9 h 13"/>
                <a:gd name="T44" fmla="*/ 19 w 21"/>
                <a:gd name="T45" fmla="*/ 7 h 13"/>
                <a:gd name="T46" fmla="*/ 17 w 21"/>
                <a:gd name="T47" fmla="*/ 4 h 13"/>
                <a:gd name="T48" fmla="*/ 15 w 21"/>
                <a:gd name="T49" fmla="*/ 4 h 13"/>
                <a:gd name="T50" fmla="*/ 12 w 21"/>
                <a:gd name="T51" fmla="*/ 2 h 13"/>
                <a:gd name="T52" fmla="*/ 9 w 21"/>
                <a:gd name="T53" fmla="*/ 7 h 13"/>
                <a:gd name="T54" fmla="*/ 5 w 21"/>
                <a:gd name="T55" fmla="*/ 4 h 13"/>
                <a:gd name="T56" fmla="*/ 4 w 21"/>
                <a:gd name="T57" fmla="*/ 3 h 13"/>
                <a:gd name="T58" fmla="*/ 3 w 21"/>
                <a:gd name="T59" fmla="*/ 4 h 13"/>
                <a:gd name="T60" fmla="*/ 2 w 21"/>
                <a:gd name="T61" fmla="*/ 9 h 13"/>
                <a:gd name="T62" fmla="*/ 5 w 21"/>
                <a:gd name="T6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13"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4" y="12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1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5" y="9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0"/>
                    <a:pt x="2" y="11"/>
                    <a:pt x="1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2"/>
                    <a:pt x="9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6" y="2"/>
                    <a:pt x="16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2"/>
                    <a:pt x="19" y="3"/>
                    <a:pt x="19" y="4"/>
                  </a:cubicBezTo>
                  <a:cubicBezTo>
                    <a:pt x="19" y="4"/>
                    <a:pt x="20" y="4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8"/>
                    <a:pt x="21" y="9"/>
                    <a:pt x="21" y="10"/>
                  </a:cubicBezTo>
                  <a:cubicBezTo>
                    <a:pt x="21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9" y="12"/>
                    <a:pt x="19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3"/>
                    <a:pt x="16" y="13"/>
                  </a:cubicBezTo>
                  <a:close/>
                  <a:moveTo>
                    <a:pt x="5" y="8"/>
                  </a:moveTo>
                  <a:cubicBezTo>
                    <a:pt x="6" y="8"/>
                    <a:pt x="6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11" y="8"/>
                    <a:pt x="12" y="8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6" y="11"/>
                    <a:pt x="16" y="12"/>
                  </a:cubicBezTo>
                  <a:cubicBezTo>
                    <a:pt x="16" y="11"/>
                    <a:pt x="16" y="11"/>
                    <a:pt x="17" y="11"/>
                  </a:cubicBezTo>
                  <a:cubicBezTo>
                    <a:pt x="17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9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8" y="4"/>
                    <a:pt x="18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5" y="4"/>
                  </a:cubicBezTo>
                  <a:cubicBezTo>
                    <a:pt x="15" y="4"/>
                    <a:pt x="14" y="3"/>
                    <a:pt x="14" y="3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1"/>
                    <a:pt x="10" y="1"/>
                    <a:pt x="10" y="4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7" y="7"/>
                    <a:pt x="6" y="6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6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3" y="9"/>
                    <a:pt x="3" y="8"/>
                    <a:pt x="4" y="8"/>
                  </a:cubicBezTo>
                  <a:cubicBezTo>
                    <a:pt x="4" y="8"/>
                    <a:pt x="5" y="8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8" name="Freeform 690"/>
            <p:cNvSpPr/>
            <p:nvPr/>
          </p:nvSpPr>
          <p:spPr bwMode="auto">
            <a:xfrm>
              <a:off x="6313257" y="2504602"/>
              <a:ext cx="102238" cy="46860"/>
            </a:xfrm>
            <a:custGeom>
              <a:avLst/>
              <a:gdLst>
                <a:gd name="T0" fmla="*/ 8 w 10"/>
                <a:gd name="T1" fmla="*/ 4 h 5"/>
                <a:gd name="T2" fmla="*/ 4 w 10"/>
                <a:gd name="T3" fmla="*/ 0 h 5"/>
                <a:gd name="T4" fmla="*/ 4 w 10"/>
                <a:gd name="T5" fmla="*/ 2 h 5"/>
                <a:gd name="T6" fmla="*/ 3 w 10"/>
                <a:gd name="T7" fmla="*/ 2 h 5"/>
                <a:gd name="T8" fmla="*/ 3 w 10"/>
                <a:gd name="T9" fmla="*/ 1 h 5"/>
                <a:gd name="T10" fmla="*/ 0 w 10"/>
                <a:gd name="T11" fmla="*/ 4 h 5"/>
                <a:gd name="T12" fmla="*/ 8 w 10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8" y="4"/>
                  </a:moveTo>
                  <a:cubicBezTo>
                    <a:pt x="10" y="1"/>
                    <a:pt x="6" y="1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5"/>
                    <a:pt x="5" y="5"/>
                    <a:pt x="8" y="4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99" name="Freeform 691"/>
            <p:cNvSpPr>
              <a:spLocks noEditPoints="1"/>
            </p:cNvSpPr>
            <p:nvPr/>
          </p:nvSpPr>
          <p:spPr bwMode="auto">
            <a:xfrm>
              <a:off x="6300476" y="2491823"/>
              <a:ext cx="115019" cy="59638"/>
            </a:xfrm>
            <a:custGeom>
              <a:avLst/>
              <a:gdLst>
                <a:gd name="T0" fmla="*/ 6 w 11"/>
                <a:gd name="T1" fmla="*/ 6 h 6"/>
                <a:gd name="T2" fmla="*/ 6 w 11"/>
                <a:gd name="T3" fmla="*/ 6 h 6"/>
                <a:gd name="T4" fmla="*/ 1 w 11"/>
                <a:gd name="T5" fmla="*/ 6 h 6"/>
                <a:gd name="T6" fmla="*/ 0 w 11"/>
                <a:gd name="T7" fmla="*/ 6 h 6"/>
                <a:gd name="T8" fmla="*/ 0 w 11"/>
                <a:gd name="T9" fmla="*/ 5 h 6"/>
                <a:gd name="T10" fmla="*/ 4 w 11"/>
                <a:gd name="T11" fmla="*/ 1 h 6"/>
                <a:gd name="T12" fmla="*/ 5 w 11"/>
                <a:gd name="T13" fmla="*/ 1 h 6"/>
                <a:gd name="T14" fmla="*/ 4 w 11"/>
                <a:gd name="T15" fmla="*/ 0 h 6"/>
                <a:gd name="T16" fmla="*/ 6 w 11"/>
                <a:gd name="T17" fmla="*/ 1 h 6"/>
                <a:gd name="T18" fmla="*/ 7 w 11"/>
                <a:gd name="T19" fmla="*/ 1 h 6"/>
                <a:gd name="T20" fmla="*/ 10 w 11"/>
                <a:gd name="T21" fmla="*/ 3 h 6"/>
                <a:gd name="T22" fmla="*/ 10 w 11"/>
                <a:gd name="T23" fmla="*/ 6 h 6"/>
                <a:gd name="T24" fmla="*/ 10 w 11"/>
                <a:gd name="T25" fmla="*/ 6 h 6"/>
                <a:gd name="T26" fmla="*/ 9 w 11"/>
                <a:gd name="T27" fmla="*/ 6 h 6"/>
                <a:gd name="T28" fmla="*/ 6 w 11"/>
                <a:gd name="T29" fmla="*/ 6 h 6"/>
                <a:gd name="T30" fmla="*/ 2 w 11"/>
                <a:gd name="T31" fmla="*/ 5 h 6"/>
                <a:gd name="T32" fmla="*/ 6 w 11"/>
                <a:gd name="T33" fmla="*/ 5 h 6"/>
                <a:gd name="T34" fmla="*/ 6 w 11"/>
                <a:gd name="T35" fmla="*/ 5 h 6"/>
                <a:gd name="T36" fmla="*/ 9 w 11"/>
                <a:gd name="T37" fmla="*/ 5 h 6"/>
                <a:gd name="T38" fmla="*/ 9 w 11"/>
                <a:gd name="T39" fmla="*/ 4 h 6"/>
                <a:gd name="T40" fmla="*/ 7 w 11"/>
                <a:gd name="T41" fmla="*/ 3 h 6"/>
                <a:gd name="T42" fmla="*/ 6 w 11"/>
                <a:gd name="T43" fmla="*/ 2 h 6"/>
                <a:gd name="T44" fmla="*/ 6 w 11"/>
                <a:gd name="T45" fmla="*/ 2 h 6"/>
                <a:gd name="T46" fmla="*/ 6 w 11"/>
                <a:gd name="T47" fmla="*/ 3 h 6"/>
                <a:gd name="T48" fmla="*/ 6 w 11"/>
                <a:gd name="T49" fmla="*/ 4 h 6"/>
                <a:gd name="T50" fmla="*/ 5 w 11"/>
                <a:gd name="T51" fmla="*/ 4 h 6"/>
                <a:gd name="T52" fmla="*/ 4 w 11"/>
                <a:gd name="T53" fmla="*/ 3 h 6"/>
                <a:gd name="T54" fmla="*/ 3 w 11"/>
                <a:gd name="T55" fmla="*/ 3 h 6"/>
                <a:gd name="T56" fmla="*/ 2 w 11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6">
                  <a:moveTo>
                    <a:pt x="6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3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3"/>
                    <a:pt x="2" y="2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9" y="2"/>
                    <a:pt x="10" y="2"/>
                    <a:pt x="10" y="3"/>
                  </a:cubicBezTo>
                  <a:cubicBezTo>
                    <a:pt x="11" y="4"/>
                    <a:pt x="11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7" y="6"/>
                    <a:pt x="6" y="6"/>
                  </a:cubicBezTo>
                  <a:close/>
                  <a:moveTo>
                    <a:pt x="2" y="5"/>
                  </a:moveTo>
                  <a:cubicBezTo>
                    <a:pt x="3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7" y="3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0" name="Freeform 692"/>
            <p:cNvSpPr/>
            <p:nvPr/>
          </p:nvSpPr>
          <p:spPr bwMode="auto">
            <a:xfrm>
              <a:off x="6343075" y="2462002"/>
              <a:ext cx="161876" cy="132059"/>
            </a:xfrm>
            <a:custGeom>
              <a:avLst/>
              <a:gdLst>
                <a:gd name="T0" fmla="*/ 5 w 16"/>
                <a:gd name="T1" fmla="*/ 10 h 13"/>
                <a:gd name="T2" fmla="*/ 3 w 16"/>
                <a:gd name="T3" fmla="*/ 7 h 13"/>
                <a:gd name="T4" fmla="*/ 0 w 16"/>
                <a:gd name="T5" fmla="*/ 2 h 13"/>
                <a:gd name="T6" fmla="*/ 4 w 16"/>
                <a:gd name="T7" fmla="*/ 1 h 13"/>
                <a:gd name="T8" fmla="*/ 9 w 16"/>
                <a:gd name="T9" fmla="*/ 1 h 13"/>
                <a:gd name="T10" fmla="*/ 11 w 16"/>
                <a:gd name="T11" fmla="*/ 1 h 13"/>
                <a:gd name="T12" fmla="*/ 13 w 16"/>
                <a:gd name="T13" fmla="*/ 2 h 13"/>
                <a:gd name="T14" fmla="*/ 16 w 16"/>
                <a:gd name="T15" fmla="*/ 4 h 13"/>
                <a:gd name="T16" fmla="*/ 16 w 16"/>
                <a:gd name="T17" fmla="*/ 6 h 13"/>
                <a:gd name="T18" fmla="*/ 14 w 16"/>
                <a:gd name="T19" fmla="*/ 11 h 13"/>
                <a:gd name="T20" fmla="*/ 11 w 16"/>
                <a:gd name="T21" fmla="*/ 12 h 13"/>
                <a:gd name="T22" fmla="*/ 7 w 16"/>
                <a:gd name="T23" fmla="*/ 12 h 13"/>
                <a:gd name="T24" fmla="*/ 5 w 16"/>
                <a:gd name="T2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3">
                  <a:moveTo>
                    <a:pt x="5" y="10"/>
                  </a:moveTo>
                  <a:cubicBezTo>
                    <a:pt x="7" y="7"/>
                    <a:pt x="5" y="8"/>
                    <a:pt x="3" y="7"/>
                  </a:cubicBezTo>
                  <a:cubicBezTo>
                    <a:pt x="1" y="6"/>
                    <a:pt x="1" y="4"/>
                    <a:pt x="0" y="2"/>
                  </a:cubicBez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8" y="1"/>
                    <a:pt x="9" y="1"/>
                  </a:cubicBezTo>
                  <a:cubicBezTo>
                    <a:pt x="10" y="2"/>
                    <a:pt x="11" y="0"/>
                    <a:pt x="11" y="1"/>
                  </a:cubicBezTo>
                  <a:cubicBezTo>
                    <a:pt x="12" y="1"/>
                    <a:pt x="12" y="2"/>
                    <a:pt x="13" y="2"/>
                  </a:cubicBezTo>
                  <a:cubicBezTo>
                    <a:pt x="14" y="2"/>
                    <a:pt x="15" y="4"/>
                    <a:pt x="16" y="4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5" y="8"/>
                    <a:pt x="12" y="8"/>
                    <a:pt x="14" y="11"/>
                  </a:cubicBezTo>
                  <a:cubicBezTo>
                    <a:pt x="13" y="11"/>
                    <a:pt x="11" y="10"/>
                    <a:pt x="11" y="12"/>
                  </a:cubicBezTo>
                  <a:cubicBezTo>
                    <a:pt x="10" y="12"/>
                    <a:pt x="8" y="13"/>
                    <a:pt x="7" y="12"/>
                  </a:cubicBezTo>
                  <a:cubicBezTo>
                    <a:pt x="7" y="12"/>
                    <a:pt x="6" y="10"/>
                    <a:pt x="5" y="1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1" name="Freeform 693"/>
            <p:cNvSpPr>
              <a:spLocks noEditPoints="1"/>
            </p:cNvSpPr>
            <p:nvPr/>
          </p:nvSpPr>
          <p:spPr bwMode="auto">
            <a:xfrm>
              <a:off x="6334555" y="2462002"/>
              <a:ext cx="191697" cy="132059"/>
            </a:xfrm>
            <a:custGeom>
              <a:avLst/>
              <a:gdLst>
                <a:gd name="T0" fmla="*/ 8 w 19"/>
                <a:gd name="T1" fmla="*/ 13 h 13"/>
                <a:gd name="T2" fmla="*/ 6 w 19"/>
                <a:gd name="T3" fmla="*/ 11 h 13"/>
                <a:gd name="T4" fmla="*/ 6 w 19"/>
                <a:gd name="T5" fmla="*/ 10 h 13"/>
                <a:gd name="T6" fmla="*/ 5 w 19"/>
                <a:gd name="T7" fmla="*/ 8 h 13"/>
                <a:gd name="T8" fmla="*/ 1 w 19"/>
                <a:gd name="T9" fmla="*/ 3 h 13"/>
                <a:gd name="T10" fmla="*/ 0 w 19"/>
                <a:gd name="T11" fmla="*/ 0 h 13"/>
                <a:gd name="T12" fmla="*/ 2 w 19"/>
                <a:gd name="T13" fmla="*/ 1 h 13"/>
                <a:gd name="T14" fmla="*/ 5 w 19"/>
                <a:gd name="T15" fmla="*/ 0 h 13"/>
                <a:gd name="T16" fmla="*/ 11 w 19"/>
                <a:gd name="T17" fmla="*/ 0 h 13"/>
                <a:gd name="T18" fmla="*/ 12 w 19"/>
                <a:gd name="T19" fmla="*/ 0 h 13"/>
                <a:gd name="T20" fmla="*/ 14 w 19"/>
                <a:gd name="T21" fmla="*/ 1 h 13"/>
                <a:gd name="T22" fmla="*/ 18 w 19"/>
                <a:gd name="T23" fmla="*/ 4 h 13"/>
                <a:gd name="T24" fmla="*/ 18 w 19"/>
                <a:gd name="T25" fmla="*/ 5 h 13"/>
                <a:gd name="T26" fmla="*/ 18 w 19"/>
                <a:gd name="T27" fmla="*/ 6 h 13"/>
                <a:gd name="T28" fmla="*/ 16 w 19"/>
                <a:gd name="T29" fmla="*/ 8 h 13"/>
                <a:gd name="T30" fmla="*/ 17 w 19"/>
                <a:gd name="T31" fmla="*/ 13 h 13"/>
                <a:gd name="T32" fmla="*/ 13 w 19"/>
                <a:gd name="T33" fmla="*/ 12 h 13"/>
                <a:gd name="T34" fmla="*/ 13 w 19"/>
                <a:gd name="T35" fmla="*/ 13 h 13"/>
                <a:gd name="T36" fmla="*/ 11 w 19"/>
                <a:gd name="T37" fmla="*/ 13 h 13"/>
                <a:gd name="T38" fmla="*/ 9 w 19"/>
                <a:gd name="T39" fmla="*/ 12 h 13"/>
                <a:gd name="T40" fmla="*/ 11 w 19"/>
                <a:gd name="T41" fmla="*/ 12 h 13"/>
                <a:gd name="T42" fmla="*/ 12 w 19"/>
                <a:gd name="T43" fmla="*/ 11 h 13"/>
                <a:gd name="T44" fmla="*/ 15 w 19"/>
                <a:gd name="T45" fmla="*/ 7 h 13"/>
                <a:gd name="T46" fmla="*/ 16 w 19"/>
                <a:gd name="T47" fmla="*/ 5 h 13"/>
                <a:gd name="T48" fmla="*/ 15 w 19"/>
                <a:gd name="T49" fmla="*/ 4 h 13"/>
                <a:gd name="T50" fmla="*/ 12 w 19"/>
                <a:gd name="T51" fmla="*/ 1 h 13"/>
                <a:gd name="T52" fmla="*/ 12 w 19"/>
                <a:gd name="T53" fmla="*/ 1 h 13"/>
                <a:gd name="T54" fmla="*/ 5 w 19"/>
                <a:gd name="T55" fmla="*/ 1 h 13"/>
                <a:gd name="T56" fmla="*/ 2 w 19"/>
                <a:gd name="T57" fmla="*/ 3 h 13"/>
                <a:gd name="T58" fmla="*/ 4 w 19"/>
                <a:gd name="T59" fmla="*/ 6 h 13"/>
                <a:gd name="T60" fmla="*/ 7 w 19"/>
                <a:gd name="T61" fmla="*/ 8 h 13"/>
                <a:gd name="T62" fmla="*/ 8 w 19"/>
                <a:gd name="T63" fmla="*/ 11 h 13"/>
                <a:gd name="T64" fmla="*/ 9 w 19"/>
                <a:gd name="T6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3">
                  <a:moveTo>
                    <a:pt x="9" y="13"/>
                  </a:moveTo>
                  <a:cubicBezTo>
                    <a:pt x="9" y="13"/>
                    <a:pt x="8" y="13"/>
                    <a:pt x="8" y="13"/>
                  </a:cubicBezTo>
                  <a:cubicBezTo>
                    <a:pt x="8" y="13"/>
                    <a:pt x="8" y="12"/>
                    <a:pt x="7" y="12"/>
                  </a:cubicBezTo>
                  <a:cubicBezTo>
                    <a:pt x="7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4" y="8"/>
                    <a:pt x="4" y="7"/>
                  </a:cubicBezTo>
                  <a:cubicBezTo>
                    <a:pt x="1" y="6"/>
                    <a:pt x="1" y="5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0"/>
                    <a:pt x="5" y="0"/>
                  </a:cubicBezTo>
                  <a:cubicBezTo>
                    <a:pt x="6" y="0"/>
                    <a:pt x="9" y="0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2"/>
                    <a:pt x="16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7" y="8"/>
                    <a:pt x="16" y="8"/>
                  </a:cubicBezTo>
                  <a:cubicBezTo>
                    <a:pt x="15" y="9"/>
                    <a:pt x="14" y="9"/>
                    <a:pt x="15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1" y="13"/>
                  </a:cubicBezTo>
                  <a:cubicBezTo>
                    <a:pt x="11" y="13"/>
                    <a:pt x="10" y="13"/>
                    <a:pt x="9" y="13"/>
                  </a:cubicBezTo>
                  <a:close/>
                  <a:moveTo>
                    <a:pt x="9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3" y="10"/>
                    <a:pt x="14" y="10"/>
                  </a:cubicBezTo>
                  <a:cubicBezTo>
                    <a:pt x="13" y="8"/>
                    <a:pt x="14" y="8"/>
                    <a:pt x="15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3" y="3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8" y="1"/>
                    <a:pt x="6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7" y="7"/>
                    <a:pt x="7" y="8"/>
                  </a:cubicBezTo>
                  <a:cubicBezTo>
                    <a:pt x="8" y="8"/>
                    <a:pt x="8" y="9"/>
                    <a:pt x="7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2" name="Freeform 694"/>
            <p:cNvSpPr/>
            <p:nvPr/>
          </p:nvSpPr>
          <p:spPr bwMode="auto">
            <a:xfrm>
              <a:off x="6402714" y="2440704"/>
              <a:ext cx="272634" cy="272634"/>
            </a:xfrm>
            <a:custGeom>
              <a:avLst/>
              <a:gdLst>
                <a:gd name="T0" fmla="*/ 1 w 27"/>
                <a:gd name="T1" fmla="*/ 23 h 27"/>
                <a:gd name="T2" fmla="*/ 2 w 27"/>
                <a:gd name="T3" fmla="*/ 18 h 27"/>
                <a:gd name="T4" fmla="*/ 1 w 27"/>
                <a:gd name="T5" fmla="*/ 13 h 27"/>
                <a:gd name="T6" fmla="*/ 5 w 27"/>
                <a:gd name="T7" fmla="*/ 12 h 27"/>
                <a:gd name="T8" fmla="*/ 8 w 27"/>
                <a:gd name="T9" fmla="*/ 11 h 27"/>
                <a:gd name="T10" fmla="*/ 10 w 27"/>
                <a:gd name="T11" fmla="*/ 6 h 27"/>
                <a:gd name="T12" fmla="*/ 17 w 27"/>
                <a:gd name="T13" fmla="*/ 4 h 27"/>
                <a:gd name="T14" fmla="*/ 22 w 27"/>
                <a:gd name="T15" fmla="*/ 7 h 27"/>
                <a:gd name="T16" fmla="*/ 22 w 27"/>
                <a:gd name="T17" fmla="*/ 10 h 27"/>
                <a:gd name="T18" fmla="*/ 24 w 27"/>
                <a:gd name="T19" fmla="*/ 13 h 27"/>
                <a:gd name="T20" fmla="*/ 25 w 27"/>
                <a:gd name="T21" fmla="*/ 16 h 27"/>
                <a:gd name="T22" fmla="*/ 23 w 27"/>
                <a:gd name="T23" fmla="*/ 16 h 27"/>
                <a:gd name="T24" fmla="*/ 24 w 27"/>
                <a:gd name="T25" fmla="*/ 20 h 27"/>
                <a:gd name="T26" fmla="*/ 17 w 27"/>
                <a:gd name="T27" fmla="*/ 23 h 27"/>
                <a:gd name="T28" fmla="*/ 11 w 27"/>
                <a:gd name="T29" fmla="*/ 22 h 27"/>
                <a:gd name="T30" fmla="*/ 1 w 27"/>
                <a:gd name="T31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7">
                  <a:moveTo>
                    <a:pt x="1" y="23"/>
                  </a:moveTo>
                  <a:cubicBezTo>
                    <a:pt x="2" y="20"/>
                    <a:pt x="0" y="20"/>
                    <a:pt x="2" y="18"/>
                  </a:cubicBezTo>
                  <a:cubicBezTo>
                    <a:pt x="3" y="17"/>
                    <a:pt x="2" y="14"/>
                    <a:pt x="1" y="13"/>
                  </a:cubicBezTo>
                  <a:cubicBezTo>
                    <a:pt x="3" y="12"/>
                    <a:pt x="4" y="12"/>
                    <a:pt x="5" y="12"/>
                  </a:cubicBezTo>
                  <a:cubicBezTo>
                    <a:pt x="5" y="11"/>
                    <a:pt x="7" y="11"/>
                    <a:pt x="8" y="11"/>
                  </a:cubicBezTo>
                  <a:cubicBezTo>
                    <a:pt x="6" y="8"/>
                    <a:pt x="9" y="8"/>
                    <a:pt x="10" y="6"/>
                  </a:cubicBezTo>
                  <a:cubicBezTo>
                    <a:pt x="7" y="5"/>
                    <a:pt x="18" y="0"/>
                    <a:pt x="17" y="4"/>
                  </a:cubicBezTo>
                  <a:cubicBezTo>
                    <a:pt x="20" y="3"/>
                    <a:pt x="21" y="5"/>
                    <a:pt x="22" y="7"/>
                  </a:cubicBezTo>
                  <a:cubicBezTo>
                    <a:pt x="22" y="8"/>
                    <a:pt x="21" y="8"/>
                    <a:pt x="22" y="10"/>
                  </a:cubicBezTo>
                  <a:cubicBezTo>
                    <a:pt x="23" y="11"/>
                    <a:pt x="24" y="13"/>
                    <a:pt x="24" y="13"/>
                  </a:cubicBezTo>
                  <a:cubicBezTo>
                    <a:pt x="27" y="13"/>
                    <a:pt x="26" y="15"/>
                    <a:pt x="25" y="16"/>
                  </a:cubicBezTo>
                  <a:cubicBezTo>
                    <a:pt x="25" y="16"/>
                    <a:pt x="21" y="15"/>
                    <a:pt x="23" y="16"/>
                  </a:cubicBezTo>
                  <a:cubicBezTo>
                    <a:pt x="23" y="17"/>
                    <a:pt x="23" y="19"/>
                    <a:pt x="24" y="20"/>
                  </a:cubicBezTo>
                  <a:cubicBezTo>
                    <a:pt x="21" y="20"/>
                    <a:pt x="19" y="27"/>
                    <a:pt x="17" y="23"/>
                  </a:cubicBezTo>
                  <a:cubicBezTo>
                    <a:pt x="15" y="25"/>
                    <a:pt x="12" y="22"/>
                    <a:pt x="11" y="22"/>
                  </a:cubicBezTo>
                  <a:cubicBezTo>
                    <a:pt x="7" y="21"/>
                    <a:pt x="5" y="22"/>
                    <a:pt x="1" y="23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4" name="Freeform 695"/>
            <p:cNvSpPr>
              <a:spLocks noEditPoints="1"/>
            </p:cNvSpPr>
            <p:nvPr/>
          </p:nvSpPr>
          <p:spPr bwMode="auto">
            <a:xfrm>
              <a:off x="6402714" y="2462002"/>
              <a:ext cx="272634" cy="234296"/>
            </a:xfrm>
            <a:custGeom>
              <a:avLst/>
              <a:gdLst>
                <a:gd name="T0" fmla="*/ 16 w 27"/>
                <a:gd name="T1" fmla="*/ 22 h 23"/>
                <a:gd name="T2" fmla="*/ 12 w 27"/>
                <a:gd name="T3" fmla="*/ 21 h 23"/>
                <a:gd name="T4" fmla="*/ 4 w 27"/>
                <a:gd name="T5" fmla="*/ 21 h 23"/>
                <a:gd name="T6" fmla="*/ 0 w 27"/>
                <a:gd name="T7" fmla="*/ 21 h 23"/>
                <a:gd name="T8" fmla="*/ 1 w 27"/>
                <a:gd name="T9" fmla="*/ 19 h 23"/>
                <a:gd name="T10" fmla="*/ 1 w 27"/>
                <a:gd name="T11" fmla="*/ 12 h 23"/>
                <a:gd name="T12" fmla="*/ 1 w 27"/>
                <a:gd name="T13" fmla="*/ 10 h 23"/>
                <a:gd name="T14" fmla="*/ 5 w 27"/>
                <a:gd name="T15" fmla="*/ 10 h 23"/>
                <a:gd name="T16" fmla="*/ 7 w 27"/>
                <a:gd name="T17" fmla="*/ 8 h 23"/>
                <a:gd name="T18" fmla="*/ 9 w 27"/>
                <a:gd name="T19" fmla="*/ 4 h 23"/>
                <a:gd name="T20" fmla="*/ 16 w 27"/>
                <a:gd name="T21" fmla="*/ 0 h 23"/>
                <a:gd name="T22" fmla="*/ 18 w 27"/>
                <a:gd name="T23" fmla="*/ 1 h 23"/>
                <a:gd name="T24" fmla="*/ 22 w 27"/>
                <a:gd name="T25" fmla="*/ 5 h 23"/>
                <a:gd name="T26" fmla="*/ 23 w 27"/>
                <a:gd name="T27" fmla="*/ 8 h 23"/>
                <a:gd name="T28" fmla="*/ 27 w 27"/>
                <a:gd name="T29" fmla="*/ 12 h 23"/>
                <a:gd name="T30" fmla="*/ 25 w 27"/>
                <a:gd name="T31" fmla="*/ 15 h 23"/>
                <a:gd name="T32" fmla="*/ 24 w 27"/>
                <a:gd name="T33" fmla="*/ 14 h 23"/>
                <a:gd name="T34" fmla="*/ 24 w 27"/>
                <a:gd name="T35" fmla="*/ 17 h 23"/>
                <a:gd name="T36" fmla="*/ 24 w 27"/>
                <a:gd name="T37" fmla="*/ 19 h 23"/>
                <a:gd name="T38" fmla="*/ 21 w 27"/>
                <a:gd name="T39" fmla="*/ 21 h 23"/>
                <a:gd name="T40" fmla="*/ 16 w 27"/>
                <a:gd name="T41" fmla="*/ 19 h 23"/>
                <a:gd name="T42" fmla="*/ 18 w 27"/>
                <a:gd name="T43" fmla="*/ 21 h 23"/>
                <a:gd name="T44" fmla="*/ 23 w 27"/>
                <a:gd name="T45" fmla="*/ 18 h 23"/>
                <a:gd name="T46" fmla="*/ 22 w 27"/>
                <a:gd name="T47" fmla="*/ 15 h 23"/>
                <a:gd name="T48" fmla="*/ 23 w 27"/>
                <a:gd name="T49" fmla="*/ 13 h 23"/>
                <a:gd name="T50" fmla="*/ 25 w 27"/>
                <a:gd name="T51" fmla="*/ 13 h 23"/>
                <a:gd name="T52" fmla="*/ 24 w 27"/>
                <a:gd name="T53" fmla="*/ 12 h 23"/>
                <a:gd name="T54" fmla="*/ 22 w 27"/>
                <a:gd name="T55" fmla="*/ 9 h 23"/>
                <a:gd name="T56" fmla="*/ 21 w 27"/>
                <a:gd name="T57" fmla="*/ 5 h 23"/>
                <a:gd name="T58" fmla="*/ 18 w 27"/>
                <a:gd name="T59" fmla="*/ 3 h 23"/>
                <a:gd name="T60" fmla="*/ 17 w 27"/>
                <a:gd name="T61" fmla="*/ 2 h 23"/>
                <a:gd name="T62" fmla="*/ 16 w 27"/>
                <a:gd name="T63" fmla="*/ 1 h 23"/>
                <a:gd name="T64" fmla="*/ 11 w 27"/>
                <a:gd name="T65" fmla="*/ 4 h 23"/>
                <a:gd name="T66" fmla="*/ 11 w 27"/>
                <a:gd name="T67" fmla="*/ 4 h 23"/>
                <a:gd name="T68" fmla="*/ 8 w 27"/>
                <a:gd name="T69" fmla="*/ 9 h 23"/>
                <a:gd name="T70" fmla="*/ 7 w 27"/>
                <a:gd name="T71" fmla="*/ 10 h 23"/>
                <a:gd name="T72" fmla="*/ 6 w 27"/>
                <a:gd name="T73" fmla="*/ 10 h 23"/>
                <a:gd name="T74" fmla="*/ 5 w 27"/>
                <a:gd name="T75" fmla="*/ 11 h 23"/>
                <a:gd name="T76" fmla="*/ 2 w 27"/>
                <a:gd name="T77" fmla="*/ 12 h 23"/>
                <a:gd name="T78" fmla="*/ 2 w 27"/>
                <a:gd name="T79" fmla="*/ 18 h 23"/>
                <a:gd name="T80" fmla="*/ 3 w 27"/>
                <a:gd name="T81" fmla="*/ 19 h 23"/>
                <a:gd name="T82" fmla="*/ 11 w 27"/>
                <a:gd name="T83" fmla="*/ 19 h 23"/>
                <a:gd name="T84" fmla="*/ 15 w 27"/>
                <a:gd name="T85" fmla="*/ 21 h 23"/>
                <a:gd name="T86" fmla="*/ 16 w 27"/>
                <a:gd name="T8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" h="23">
                  <a:moveTo>
                    <a:pt x="18" y="23"/>
                  </a:moveTo>
                  <a:cubicBezTo>
                    <a:pt x="18" y="23"/>
                    <a:pt x="17" y="22"/>
                    <a:pt x="16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4" y="22"/>
                    <a:pt x="13" y="22"/>
                    <a:pt x="12" y="21"/>
                  </a:cubicBezTo>
                  <a:cubicBezTo>
                    <a:pt x="11" y="21"/>
                    <a:pt x="11" y="21"/>
                    <a:pt x="10" y="21"/>
                  </a:cubicBezTo>
                  <a:cubicBezTo>
                    <a:pt x="8" y="20"/>
                    <a:pt x="6" y="20"/>
                    <a:pt x="4" y="21"/>
                  </a:cubicBezTo>
                  <a:cubicBezTo>
                    <a:pt x="3" y="21"/>
                    <a:pt x="2" y="21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19"/>
                    <a:pt x="1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2" y="15"/>
                    <a:pt x="1" y="13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6" y="7"/>
                    <a:pt x="7" y="6"/>
                    <a:pt x="8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1" y="1"/>
                    <a:pt x="22" y="4"/>
                    <a:pt x="22" y="5"/>
                  </a:cubicBezTo>
                  <a:cubicBezTo>
                    <a:pt x="22" y="5"/>
                    <a:pt x="22" y="6"/>
                    <a:pt x="22" y="6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7" y="13"/>
                    <a:pt x="26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5"/>
                    <a:pt x="24" y="14"/>
                  </a:cubicBezTo>
                  <a:cubicBezTo>
                    <a:pt x="24" y="14"/>
                    <a:pt x="24" y="14"/>
                    <a:pt x="23" y="14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2" y="20"/>
                    <a:pt x="21" y="21"/>
                  </a:cubicBezTo>
                  <a:cubicBezTo>
                    <a:pt x="21" y="22"/>
                    <a:pt x="20" y="23"/>
                    <a:pt x="18" y="23"/>
                  </a:cubicBezTo>
                  <a:close/>
                  <a:moveTo>
                    <a:pt x="16" y="19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0"/>
                    <a:pt x="20" y="20"/>
                  </a:cubicBezTo>
                  <a:cubicBezTo>
                    <a:pt x="21" y="19"/>
                    <a:pt x="22" y="18"/>
                    <a:pt x="23" y="18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22" y="15"/>
                    <a:pt x="21" y="14"/>
                    <a:pt x="22" y="13"/>
                  </a:cubicBezTo>
                  <a:cubicBezTo>
                    <a:pt x="22" y="13"/>
                    <a:pt x="22" y="13"/>
                    <a:pt x="23" y="13"/>
                  </a:cubicBezTo>
                  <a:cubicBezTo>
                    <a:pt x="23" y="13"/>
                    <a:pt x="24" y="13"/>
                    <a:pt x="24" y="13"/>
                  </a:cubicBezTo>
                  <a:cubicBezTo>
                    <a:pt x="24" y="13"/>
                    <a:pt x="25" y="13"/>
                    <a:pt x="25" y="13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5" y="12"/>
                    <a:pt x="25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1"/>
                    <a:pt x="22" y="9"/>
                  </a:cubicBezTo>
                  <a:cubicBezTo>
                    <a:pt x="21" y="7"/>
                    <a:pt x="21" y="7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0" y="3"/>
                    <a:pt x="20" y="2"/>
                    <a:pt x="19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1"/>
                    <a:pt x="11" y="3"/>
                    <a:pt x="10" y="3"/>
                  </a:cubicBezTo>
                  <a:cubicBezTo>
                    <a:pt x="10" y="3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8" y="7"/>
                    <a:pt x="7" y="8"/>
                    <a:pt x="8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3" y="14"/>
                    <a:pt x="3" y="16"/>
                    <a:pt x="2" y="16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3" y="20"/>
                    <a:pt x="3" y="19"/>
                  </a:cubicBezTo>
                  <a:cubicBezTo>
                    <a:pt x="5" y="19"/>
                    <a:pt x="6" y="19"/>
                    <a:pt x="7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1" y="19"/>
                    <a:pt x="12" y="20"/>
                    <a:pt x="12" y="20"/>
                  </a:cubicBezTo>
                  <a:cubicBezTo>
                    <a:pt x="13" y="20"/>
                    <a:pt x="14" y="21"/>
                    <a:pt x="15" y="21"/>
                  </a:cubicBezTo>
                  <a:cubicBezTo>
                    <a:pt x="16" y="21"/>
                    <a:pt x="16" y="21"/>
                    <a:pt x="16" y="20"/>
                  </a:cubicBezTo>
                  <a:lnTo>
                    <a:pt x="16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5" name="Freeform 696"/>
            <p:cNvSpPr/>
            <p:nvPr/>
          </p:nvSpPr>
          <p:spPr bwMode="auto">
            <a:xfrm>
              <a:off x="6496431" y="2807056"/>
              <a:ext cx="97979" cy="110758"/>
            </a:xfrm>
            <a:custGeom>
              <a:avLst/>
              <a:gdLst>
                <a:gd name="T0" fmla="*/ 5 w 10"/>
                <a:gd name="T1" fmla="*/ 11 h 11"/>
                <a:gd name="T2" fmla="*/ 7 w 10"/>
                <a:gd name="T3" fmla="*/ 9 h 11"/>
                <a:gd name="T4" fmla="*/ 8 w 10"/>
                <a:gd name="T5" fmla="*/ 7 h 11"/>
                <a:gd name="T6" fmla="*/ 10 w 10"/>
                <a:gd name="T7" fmla="*/ 7 h 11"/>
                <a:gd name="T8" fmla="*/ 6 w 10"/>
                <a:gd name="T9" fmla="*/ 1 h 11"/>
                <a:gd name="T10" fmla="*/ 3 w 10"/>
                <a:gd name="T11" fmla="*/ 0 h 11"/>
                <a:gd name="T12" fmla="*/ 3 w 10"/>
                <a:gd name="T13" fmla="*/ 2 h 11"/>
                <a:gd name="T14" fmla="*/ 5 w 1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6" y="11"/>
                    <a:pt x="6" y="10"/>
                    <a:pt x="7" y="9"/>
                  </a:cubicBezTo>
                  <a:cubicBezTo>
                    <a:pt x="8" y="8"/>
                    <a:pt x="7" y="7"/>
                    <a:pt x="8" y="7"/>
                  </a:cubicBezTo>
                  <a:cubicBezTo>
                    <a:pt x="9" y="7"/>
                    <a:pt x="10" y="8"/>
                    <a:pt x="10" y="7"/>
                  </a:cubicBezTo>
                  <a:cubicBezTo>
                    <a:pt x="10" y="5"/>
                    <a:pt x="8" y="2"/>
                    <a:pt x="6" y="1"/>
                  </a:cubicBezTo>
                  <a:cubicBezTo>
                    <a:pt x="6" y="0"/>
                    <a:pt x="3" y="0"/>
                    <a:pt x="3" y="0"/>
                  </a:cubicBezTo>
                  <a:cubicBezTo>
                    <a:pt x="0" y="0"/>
                    <a:pt x="2" y="1"/>
                    <a:pt x="3" y="2"/>
                  </a:cubicBezTo>
                  <a:cubicBezTo>
                    <a:pt x="4" y="5"/>
                    <a:pt x="5" y="8"/>
                    <a:pt x="5" y="1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6" name="Freeform 697"/>
            <p:cNvSpPr>
              <a:spLocks noEditPoints="1"/>
            </p:cNvSpPr>
            <p:nvPr/>
          </p:nvSpPr>
          <p:spPr bwMode="auto">
            <a:xfrm>
              <a:off x="6496431" y="2794275"/>
              <a:ext cx="97979" cy="132059"/>
            </a:xfrm>
            <a:custGeom>
              <a:avLst/>
              <a:gdLst>
                <a:gd name="T0" fmla="*/ 4 w 10"/>
                <a:gd name="T1" fmla="*/ 13 h 13"/>
                <a:gd name="T2" fmla="*/ 4 w 10"/>
                <a:gd name="T3" fmla="*/ 12 h 13"/>
                <a:gd name="T4" fmla="*/ 2 w 10"/>
                <a:gd name="T5" fmla="*/ 3 h 13"/>
                <a:gd name="T6" fmla="*/ 1 w 10"/>
                <a:gd name="T7" fmla="*/ 3 h 13"/>
                <a:gd name="T8" fmla="*/ 1 w 10"/>
                <a:gd name="T9" fmla="*/ 1 h 13"/>
                <a:gd name="T10" fmla="*/ 3 w 10"/>
                <a:gd name="T11" fmla="*/ 0 h 13"/>
                <a:gd name="T12" fmla="*/ 3 w 10"/>
                <a:gd name="T13" fmla="*/ 0 h 13"/>
                <a:gd name="T14" fmla="*/ 7 w 10"/>
                <a:gd name="T15" fmla="*/ 1 h 13"/>
                <a:gd name="T16" fmla="*/ 10 w 10"/>
                <a:gd name="T17" fmla="*/ 8 h 13"/>
                <a:gd name="T18" fmla="*/ 9 w 10"/>
                <a:gd name="T19" fmla="*/ 9 h 13"/>
                <a:gd name="T20" fmla="*/ 8 w 10"/>
                <a:gd name="T21" fmla="*/ 9 h 13"/>
                <a:gd name="T22" fmla="*/ 8 w 10"/>
                <a:gd name="T23" fmla="*/ 9 h 13"/>
                <a:gd name="T24" fmla="*/ 8 w 10"/>
                <a:gd name="T25" fmla="*/ 9 h 13"/>
                <a:gd name="T26" fmla="*/ 8 w 10"/>
                <a:gd name="T27" fmla="*/ 10 h 13"/>
                <a:gd name="T28" fmla="*/ 7 w 10"/>
                <a:gd name="T29" fmla="*/ 11 h 13"/>
                <a:gd name="T30" fmla="*/ 5 w 10"/>
                <a:gd name="T31" fmla="*/ 13 h 13"/>
                <a:gd name="T32" fmla="*/ 4 w 10"/>
                <a:gd name="T33" fmla="*/ 13 h 13"/>
                <a:gd name="T34" fmla="*/ 2 w 10"/>
                <a:gd name="T35" fmla="*/ 1 h 13"/>
                <a:gd name="T36" fmla="*/ 2 w 10"/>
                <a:gd name="T37" fmla="*/ 2 h 13"/>
                <a:gd name="T38" fmla="*/ 3 w 10"/>
                <a:gd name="T39" fmla="*/ 3 h 13"/>
                <a:gd name="T40" fmla="*/ 5 w 10"/>
                <a:gd name="T41" fmla="*/ 11 h 13"/>
                <a:gd name="T42" fmla="*/ 6 w 10"/>
                <a:gd name="T43" fmla="*/ 11 h 13"/>
                <a:gd name="T44" fmla="*/ 7 w 10"/>
                <a:gd name="T45" fmla="*/ 9 h 13"/>
                <a:gd name="T46" fmla="*/ 7 w 10"/>
                <a:gd name="T47" fmla="*/ 9 h 13"/>
                <a:gd name="T48" fmla="*/ 8 w 10"/>
                <a:gd name="T49" fmla="*/ 8 h 13"/>
                <a:gd name="T50" fmla="*/ 8 w 10"/>
                <a:gd name="T51" fmla="*/ 8 h 13"/>
                <a:gd name="T52" fmla="*/ 9 w 10"/>
                <a:gd name="T53" fmla="*/ 8 h 13"/>
                <a:gd name="T54" fmla="*/ 6 w 10"/>
                <a:gd name="T55" fmla="*/ 2 h 13"/>
                <a:gd name="T56" fmla="*/ 3 w 10"/>
                <a:gd name="T57" fmla="*/ 1 h 13"/>
                <a:gd name="T58" fmla="*/ 2 w 10"/>
                <a:gd name="T5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13">
                  <a:moveTo>
                    <a:pt x="4" y="13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9"/>
                    <a:pt x="4" y="6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6" y="1"/>
                    <a:pt x="7" y="1"/>
                  </a:cubicBezTo>
                  <a:cubicBezTo>
                    <a:pt x="8" y="2"/>
                    <a:pt x="10" y="6"/>
                    <a:pt x="10" y="8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6" y="12"/>
                    <a:pt x="5" y="13"/>
                  </a:cubicBezTo>
                  <a:lnTo>
                    <a:pt x="4" y="13"/>
                  </a:lnTo>
                  <a:close/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5" y="6"/>
                    <a:pt x="5" y="8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7" y="3"/>
                    <a:pt x="6" y="2"/>
                  </a:cubicBezTo>
                  <a:cubicBezTo>
                    <a:pt x="6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7" name="Freeform 698"/>
            <p:cNvSpPr/>
            <p:nvPr/>
          </p:nvSpPr>
          <p:spPr bwMode="auto">
            <a:xfrm>
              <a:off x="6372895" y="2632399"/>
              <a:ext cx="494149" cy="336534"/>
            </a:xfrm>
            <a:custGeom>
              <a:avLst/>
              <a:gdLst>
                <a:gd name="T0" fmla="*/ 13 w 49"/>
                <a:gd name="T1" fmla="*/ 17 h 33"/>
                <a:gd name="T2" fmla="*/ 1 w 49"/>
                <a:gd name="T3" fmla="*/ 16 h 33"/>
                <a:gd name="T4" fmla="*/ 2 w 49"/>
                <a:gd name="T5" fmla="*/ 14 h 33"/>
                <a:gd name="T6" fmla="*/ 3 w 49"/>
                <a:gd name="T7" fmla="*/ 11 h 33"/>
                <a:gd name="T8" fmla="*/ 4 w 49"/>
                <a:gd name="T9" fmla="*/ 4 h 33"/>
                <a:gd name="T10" fmla="*/ 14 w 49"/>
                <a:gd name="T11" fmla="*/ 3 h 33"/>
                <a:gd name="T12" fmla="*/ 20 w 49"/>
                <a:gd name="T13" fmla="*/ 4 h 33"/>
                <a:gd name="T14" fmla="*/ 27 w 49"/>
                <a:gd name="T15" fmla="*/ 2 h 33"/>
                <a:gd name="T16" fmla="*/ 32 w 49"/>
                <a:gd name="T17" fmla="*/ 0 h 33"/>
                <a:gd name="T18" fmla="*/ 33 w 49"/>
                <a:gd name="T19" fmla="*/ 4 h 33"/>
                <a:gd name="T20" fmla="*/ 36 w 49"/>
                <a:gd name="T21" fmla="*/ 6 h 33"/>
                <a:gd name="T22" fmla="*/ 39 w 49"/>
                <a:gd name="T23" fmla="*/ 9 h 33"/>
                <a:gd name="T24" fmla="*/ 42 w 49"/>
                <a:gd name="T25" fmla="*/ 9 h 33"/>
                <a:gd name="T26" fmla="*/ 44 w 49"/>
                <a:gd name="T27" fmla="*/ 10 h 33"/>
                <a:gd name="T28" fmla="*/ 49 w 49"/>
                <a:gd name="T29" fmla="*/ 12 h 33"/>
                <a:gd name="T30" fmla="*/ 48 w 49"/>
                <a:gd name="T31" fmla="*/ 14 h 33"/>
                <a:gd name="T32" fmla="*/ 49 w 49"/>
                <a:gd name="T33" fmla="*/ 15 h 33"/>
                <a:gd name="T34" fmla="*/ 48 w 49"/>
                <a:gd name="T35" fmla="*/ 19 h 33"/>
                <a:gd name="T36" fmla="*/ 46 w 49"/>
                <a:gd name="T37" fmla="*/ 19 h 33"/>
                <a:gd name="T38" fmla="*/ 44 w 49"/>
                <a:gd name="T39" fmla="*/ 20 h 33"/>
                <a:gd name="T40" fmla="*/ 42 w 49"/>
                <a:gd name="T41" fmla="*/ 22 h 33"/>
                <a:gd name="T42" fmla="*/ 36 w 49"/>
                <a:gd name="T43" fmla="*/ 25 h 33"/>
                <a:gd name="T44" fmla="*/ 35 w 49"/>
                <a:gd name="T45" fmla="*/ 24 h 33"/>
                <a:gd name="T46" fmla="*/ 35 w 49"/>
                <a:gd name="T47" fmla="*/ 26 h 33"/>
                <a:gd name="T48" fmla="*/ 34 w 49"/>
                <a:gd name="T49" fmla="*/ 26 h 33"/>
                <a:gd name="T50" fmla="*/ 34 w 49"/>
                <a:gd name="T51" fmla="*/ 26 h 33"/>
                <a:gd name="T52" fmla="*/ 33 w 49"/>
                <a:gd name="T53" fmla="*/ 25 h 33"/>
                <a:gd name="T54" fmla="*/ 32 w 49"/>
                <a:gd name="T55" fmla="*/ 26 h 33"/>
                <a:gd name="T56" fmla="*/ 34 w 49"/>
                <a:gd name="T57" fmla="*/ 26 h 33"/>
                <a:gd name="T58" fmla="*/ 34 w 49"/>
                <a:gd name="T59" fmla="*/ 27 h 33"/>
                <a:gd name="T60" fmla="*/ 35 w 49"/>
                <a:gd name="T61" fmla="*/ 29 h 33"/>
                <a:gd name="T62" fmla="*/ 39 w 49"/>
                <a:gd name="T63" fmla="*/ 28 h 33"/>
                <a:gd name="T64" fmla="*/ 37 w 49"/>
                <a:gd name="T65" fmla="*/ 30 h 33"/>
                <a:gd name="T66" fmla="*/ 33 w 49"/>
                <a:gd name="T67" fmla="*/ 32 h 33"/>
                <a:gd name="T68" fmla="*/ 31 w 49"/>
                <a:gd name="T69" fmla="*/ 31 h 33"/>
                <a:gd name="T70" fmla="*/ 28 w 49"/>
                <a:gd name="T71" fmla="*/ 29 h 33"/>
                <a:gd name="T72" fmla="*/ 32 w 49"/>
                <a:gd name="T73" fmla="*/ 26 h 33"/>
                <a:gd name="T74" fmla="*/ 27 w 49"/>
                <a:gd name="T75" fmla="*/ 26 h 33"/>
                <a:gd name="T76" fmla="*/ 27 w 49"/>
                <a:gd name="T77" fmla="*/ 25 h 33"/>
                <a:gd name="T78" fmla="*/ 26 w 49"/>
                <a:gd name="T79" fmla="*/ 24 h 33"/>
                <a:gd name="T80" fmla="*/ 28 w 49"/>
                <a:gd name="T81" fmla="*/ 24 h 33"/>
                <a:gd name="T82" fmla="*/ 23 w 49"/>
                <a:gd name="T83" fmla="*/ 26 h 33"/>
                <a:gd name="T84" fmla="*/ 22 w 49"/>
                <a:gd name="T85" fmla="*/ 25 h 33"/>
                <a:gd name="T86" fmla="*/ 21 w 49"/>
                <a:gd name="T87" fmla="*/ 28 h 33"/>
                <a:gd name="T88" fmla="*/ 21 w 49"/>
                <a:gd name="T89" fmla="*/ 27 h 33"/>
                <a:gd name="T90" fmla="*/ 17 w 49"/>
                <a:gd name="T91" fmla="*/ 28 h 33"/>
                <a:gd name="T92" fmla="*/ 20 w 49"/>
                <a:gd name="T93" fmla="*/ 24 h 33"/>
                <a:gd name="T94" fmla="*/ 22 w 49"/>
                <a:gd name="T95" fmla="*/ 24 h 33"/>
                <a:gd name="T96" fmla="*/ 21 w 49"/>
                <a:gd name="T97" fmla="*/ 22 h 33"/>
                <a:gd name="T98" fmla="*/ 18 w 49"/>
                <a:gd name="T99" fmla="*/ 18 h 33"/>
                <a:gd name="T100" fmla="*/ 15 w 49"/>
                <a:gd name="T101" fmla="*/ 17 h 33"/>
                <a:gd name="T102" fmla="*/ 13 w 49"/>
                <a:gd name="T10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" h="33">
                  <a:moveTo>
                    <a:pt x="13" y="17"/>
                  </a:moveTo>
                  <a:cubicBezTo>
                    <a:pt x="11" y="18"/>
                    <a:pt x="0" y="21"/>
                    <a:pt x="1" y="16"/>
                  </a:cubicBezTo>
                  <a:cubicBezTo>
                    <a:pt x="1" y="15"/>
                    <a:pt x="2" y="14"/>
                    <a:pt x="2" y="14"/>
                  </a:cubicBezTo>
                  <a:cubicBezTo>
                    <a:pt x="3" y="13"/>
                    <a:pt x="2" y="12"/>
                    <a:pt x="3" y="11"/>
                  </a:cubicBezTo>
                  <a:cubicBezTo>
                    <a:pt x="6" y="8"/>
                    <a:pt x="6" y="7"/>
                    <a:pt x="4" y="4"/>
                  </a:cubicBezTo>
                  <a:cubicBezTo>
                    <a:pt x="8" y="3"/>
                    <a:pt x="10" y="2"/>
                    <a:pt x="14" y="3"/>
                  </a:cubicBezTo>
                  <a:cubicBezTo>
                    <a:pt x="15" y="3"/>
                    <a:pt x="18" y="6"/>
                    <a:pt x="20" y="4"/>
                  </a:cubicBezTo>
                  <a:cubicBezTo>
                    <a:pt x="23" y="9"/>
                    <a:pt x="24" y="0"/>
                    <a:pt x="27" y="2"/>
                  </a:cubicBezTo>
                  <a:cubicBezTo>
                    <a:pt x="27" y="2"/>
                    <a:pt x="30" y="0"/>
                    <a:pt x="32" y="0"/>
                  </a:cubicBezTo>
                  <a:cubicBezTo>
                    <a:pt x="34" y="2"/>
                    <a:pt x="33" y="3"/>
                    <a:pt x="33" y="4"/>
                  </a:cubicBezTo>
                  <a:cubicBezTo>
                    <a:pt x="34" y="6"/>
                    <a:pt x="36" y="4"/>
                    <a:pt x="36" y="6"/>
                  </a:cubicBezTo>
                  <a:cubicBezTo>
                    <a:pt x="36" y="8"/>
                    <a:pt x="37" y="9"/>
                    <a:pt x="39" y="9"/>
                  </a:cubicBezTo>
                  <a:cubicBezTo>
                    <a:pt x="40" y="9"/>
                    <a:pt x="41" y="8"/>
                    <a:pt x="42" y="9"/>
                  </a:cubicBezTo>
                  <a:cubicBezTo>
                    <a:pt x="43" y="10"/>
                    <a:pt x="43" y="10"/>
                    <a:pt x="44" y="10"/>
                  </a:cubicBezTo>
                  <a:cubicBezTo>
                    <a:pt x="46" y="11"/>
                    <a:pt x="47" y="11"/>
                    <a:pt x="49" y="12"/>
                  </a:cubicBezTo>
                  <a:cubicBezTo>
                    <a:pt x="49" y="13"/>
                    <a:pt x="49" y="14"/>
                    <a:pt x="48" y="14"/>
                  </a:cubicBezTo>
                  <a:cubicBezTo>
                    <a:pt x="48" y="14"/>
                    <a:pt x="48" y="15"/>
                    <a:pt x="49" y="15"/>
                  </a:cubicBezTo>
                  <a:cubicBezTo>
                    <a:pt x="47" y="15"/>
                    <a:pt x="48" y="17"/>
                    <a:pt x="48" y="19"/>
                  </a:cubicBezTo>
                  <a:cubicBezTo>
                    <a:pt x="48" y="20"/>
                    <a:pt x="47" y="19"/>
                    <a:pt x="46" y="19"/>
                  </a:cubicBezTo>
                  <a:cubicBezTo>
                    <a:pt x="46" y="19"/>
                    <a:pt x="45" y="20"/>
                    <a:pt x="44" y="20"/>
                  </a:cubicBezTo>
                  <a:cubicBezTo>
                    <a:pt x="43" y="20"/>
                    <a:pt x="45" y="22"/>
                    <a:pt x="42" y="22"/>
                  </a:cubicBezTo>
                  <a:cubicBezTo>
                    <a:pt x="40" y="23"/>
                    <a:pt x="37" y="23"/>
                    <a:pt x="36" y="25"/>
                  </a:cubicBezTo>
                  <a:cubicBezTo>
                    <a:pt x="36" y="25"/>
                    <a:pt x="35" y="25"/>
                    <a:pt x="35" y="24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2" y="25"/>
                    <a:pt x="32" y="25"/>
                    <a:pt x="32" y="26"/>
                  </a:cubicBezTo>
                  <a:cubicBezTo>
                    <a:pt x="32" y="26"/>
                    <a:pt x="33" y="27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4" y="29"/>
                    <a:pt x="35" y="29"/>
                  </a:cubicBezTo>
                  <a:cubicBezTo>
                    <a:pt x="36" y="29"/>
                    <a:pt x="38" y="29"/>
                    <a:pt x="39" y="28"/>
                  </a:cubicBezTo>
                  <a:cubicBezTo>
                    <a:pt x="39" y="30"/>
                    <a:pt x="38" y="30"/>
                    <a:pt x="37" y="30"/>
                  </a:cubicBezTo>
                  <a:cubicBezTo>
                    <a:pt x="35" y="30"/>
                    <a:pt x="34" y="31"/>
                    <a:pt x="33" y="32"/>
                  </a:cubicBezTo>
                  <a:cubicBezTo>
                    <a:pt x="32" y="32"/>
                    <a:pt x="31" y="33"/>
                    <a:pt x="31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30" y="28"/>
                    <a:pt x="31" y="27"/>
                    <a:pt x="32" y="26"/>
                  </a:cubicBezTo>
                  <a:cubicBezTo>
                    <a:pt x="30" y="26"/>
                    <a:pt x="28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6" y="25"/>
                    <a:pt x="26" y="24"/>
                  </a:cubicBezTo>
                  <a:cubicBezTo>
                    <a:pt x="27" y="25"/>
                    <a:pt x="27" y="24"/>
                    <a:pt x="28" y="24"/>
                  </a:cubicBezTo>
                  <a:cubicBezTo>
                    <a:pt x="27" y="23"/>
                    <a:pt x="23" y="24"/>
                    <a:pt x="23" y="26"/>
                  </a:cubicBezTo>
                  <a:cubicBezTo>
                    <a:pt x="23" y="25"/>
                    <a:pt x="22" y="25"/>
                    <a:pt x="22" y="25"/>
                  </a:cubicBezTo>
                  <a:cubicBezTo>
                    <a:pt x="23" y="26"/>
                    <a:pt x="22" y="27"/>
                    <a:pt x="21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9"/>
                    <a:pt x="18" y="29"/>
                    <a:pt x="17" y="28"/>
                  </a:cubicBezTo>
                  <a:cubicBezTo>
                    <a:pt x="19" y="27"/>
                    <a:pt x="18" y="25"/>
                    <a:pt x="20" y="24"/>
                  </a:cubicBezTo>
                  <a:cubicBezTo>
                    <a:pt x="20" y="24"/>
                    <a:pt x="22" y="25"/>
                    <a:pt x="22" y="24"/>
                  </a:cubicBezTo>
                  <a:cubicBezTo>
                    <a:pt x="22" y="23"/>
                    <a:pt x="21" y="23"/>
                    <a:pt x="21" y="22"/>
                  </a:cubicBezTo>
                  <a:cubicBezTo>
                    <a:pt x="20" y="20"/>
                    <a:pt x="20" y="19"/>
                    <a:pt x="18" y="18"/>
                  </a:cubicBezTo>
                  <a:cubicBezTo>
                    <a:pt x="18" y="17"/>
                    <a:pt x="16" y="17"/>
                    <a:pt x="15" y="17"/>
                  </a:cubicBezTo>
                  <a:cubicBezTo>
                    <a:pt x="14" y="16"/>
                    <a:pt x="13" y="17"/>
                    <a:pt x="13" y="17"/>
                  </a:cubicBezTo>
                  <a:close/>
                </a:path>
              </a:pathLst>
            </a:custGeom>
            <a:solidFill>
              <a:srgbClr val="A5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8" name="Freeform 699"/>
            <p:cNvSpPr>
              <a:spLocks noEditPoints="1"/>
            </p:cNvSpPr>
            <p:nvPr/>
          </p:nvSpPr>
          <p:spPr bwMode="auto">
            <a:xfrm>
              <a:off x="6372895" y="2623879"/>
              <a:ext cx="506929" cy="345053"/>
            </a:xfrm>
            <a:custGeom>
              <a:avLst/>
              <a:gdLst>
                <a:gd name="T0" fmla="*/ 28 w 50"/>
                <a:gd name="T1" fmla="*/ 30 h 34"/>
                <a:gd name="T2" fmla="*/ 28 w 50"/>
                <a:gd name="T3" fmla="*/ 27 h 34"/>
                <a:gd name="T4" fmla="*/ 26 w 50"/>
                <a:gd name="T5" fmla="*/ 26 h 34"/>
                <a:gd name="T6" fmla="*/ 23 w 50"/>
                <a:gd name="T7" fmla="*/ 28 h 34"/>
                <a:gd name="T8" fmla="*/ 16 w 50"/>
                <a:gd name="T9" fmla="*/ 30 h 34"/>
                <a:gd name="T10" fmla="*/ 19 w 50"/>
                <a:gd name="T11" fmla="*/ 25 h 34"/>
                <a:gd name="T12" fmla="*/ 21 w 50"/>
                <a:gd name="T13" fmla="*/ 25 h 34"/>
                <a:gd name="T14" fmla="*/ 18 w 50"/>
                <a:gd name="T15" fmla="*/ 19 h 34"/>
                <a:gd name="T16" fmla="*/ 13 w 50"/>
                <a:gd name="T17" fmla="*/ 19 h 34"/>
                <a:gd name="T18" fmla="*/ 0 w 50"/>
                <a:gd name="T19" fmla="*/ 17 h 34"/>
                <a:gd name="T20" fmla="*/ 3 w 50"/>
                <a:gd name="T21" fmla="*/ 11 h 34"/>
                <a:gd name="T22" fmla="*/ 6 w 50"/>
                <a:gd name="T23" fmla="*/ 3 h 34"/>
                <a:gd name="T24" fmla="*/ 18 w 50"/>
                <a:gd name="T25" fmla="*/ 5 h 34"/>
                <a:gd name="T26" fmla="*/ 21 w 50"/>
                <a:gd name="T27" fmla="*/ 5 h 34"/>
                <a:gd name="T28" fmla="*/ 28 w 50"/>
                <a:gd name="T29" fmla="*/ 2 h 34"/>
                <a:gd name="T30" fmla="*/ 35 w 50"/>
                <a:gd name="T31" fmla="*/ 6 h 34"/>
                <a:gd name="T32" fmla="*/ 42 w 50"/>
                <a:gd name="T33" fmla="*/ 9 h 34"/>
                <a:gd name="T34" fmla="*/ 49 w 50"/>
                <a:gd name="T35" fmla="*/ 12 h 34"/>
                <a:gd name="T36" fmla="*/ 49 w 50"/>
                <a:gd name="T37" fmla="*/ 15 h 34"/>
                <a:gd name="T38" fmla="*/ 48 w 50"/>
                <a:gd name="T39" fmla="*/ 18 h 34"/>
                <a:gd name="T40" fmla="*/ 46 w 50"/>
                <a:gd name="T41" fmla="*/ 21 h 34"/>
                <a:gd name="T42" fmla="*/ 41 w 50"/>
                <a:gd name="T43" fmla="*/ 24 h 34"/>
                <a:gd name="T44" fmla="*/ 35 w 50"/>
                <a:gd name="T45" fmla="*/ 27 h 34"/>
                <a:gd name="T46" fmla="*/ 38 w 50"/>
                <a:gd name="T47" fmla="*/ 29 h 34"/>
                <a:gd name="T48" fmla="*/ 39 w 50"/>
                <a:gd name="T49" fmla="*/ 31 h 34"/>
                <a:gd name="T50" fmla="*/ 34 w 50"/>
                <a:gd name="T51" fmla="*/ 33 h 34"/>
                <a:gd name="T52" fmla="*/ 31 w 50"/>
                <a:gd name="T53" fmla="*/ 32 h 34"/>
                <a:gd name="T54" fmla="*/ 35 w 50"/>
                <a:gd name="T55" fmla="*/ 31 h 34"/>
                <a:gd name="T56" fmla="*/ 33 w 50"/>
                <a:gd name="T57" fmla="*/ 28 h 34"/>
                <a:gd name="T58" fmla="*/ 18 w 50"/>
                <a:gd name="T59" fmla="*/ 29 h 34"/>
                <a:gd name="T60" fmla="*/ 19 w 50"/>
                <a:gd name="T61" fmla="*/ 27 h 34"/>
                <a:gd name="T62" fmla="*/ 22 w 50"/>
                <a:gd name="T63" fmla="*/ 27 h 34"/>
                <a:gd name="T64" fmla="*/ 21 w 50"/>
                <a:gd name="T65" fmla="*/ 26 h 34"/>
                <a:gd name="T66" fmla="*/ 31 w 50"/>
                <a:gd name="T67" fmla="*/ 26 h 34"/>
                <a:gd name="T68" fmla="*/ 34 w 50"/>
                <a:gd name="T69" fmla="*/ 26 h 34"/>
                <a:gd name="T70" fmla="*/ 34 w 50"/>
                <a:gd name="T71" fmla="*/ 26 h 34"/>
                <a:gd name="T72" fmla="*/ 41 w 50"/>
                <a:gd name="T73" fmla="*/ 23 h 34"/>
                <a:gd name="T74" fmla="*/ 45 w 50"/>
                <a:gd name="T75" fmla="*/ 20 h 34"/>
                <a:gd name="T76" fmla="*/ 47 w 50"/>
                <a:gd name="T77" fmla="*/ 16 h 34"/>
                <a:gd name="T78" fmla="*/ 48 w 50"/>
                <a:gd name="T79" fmla="*/ 14 h 34"/>
                <a:gd name="T80" fmla="*/ 43 w 50"/>
                <a:gd name="T81" fmla="*/ 11 h 34"/>
                <a:gd name="T82" fmla="*/ 35 w 50"/>
                <a:gd name="T83" fmla="*/ 8 h 34"/>
                <a:gd name="T84" fmla="*/ 32 w 50"/>
                <a:gd name="T85" fmla="*/ 2 h 34"/>
                <a:gd name="T86" fmla="*/ 27 w 50"/>
                <a:gd name="T87" fmla="*/ 3 h 34"/>
                <a:gd name="T88" fmla="*/ 19 w 50"/>
                <a:gd name="T89" fmla="*/ 6 h 34"/>
                <a:gd name="T90" fmla="*/ 7 w 50"/>
                <a:gd name="T91" fmla="*/ 5 h 34"/>
                <a:gd name="T92" fmla="*/ 3 w 50"/>
                <a:gd name="T93" fmla="*/ 14 h 34"/>
                <a:gd name="T94" fmla="*/ 2 w 50"/>
                <a:gd name="T95" fmla="*/ 18 h 34"/>
                <a:gd name="T96" fmla="*/ 17 w 50"/>
                <a:gd name="T97" fmla="*/ 18 h 34"/>
                <a:gd name="T98" fmla="*/ 22 w 50"/>
                <a:gd name="T99" fmla="*/ 25 h 34"/>
                <a:gd name="T100" fmla="*/ 26 w 50"/>
                <a:gd name="T10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34">
                  <a:moveTo>
                    <a:pt x="32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0" y="33"/>
                    <a:pt x="30" y="33"/>
                    <a:pt x="30" y="32"/>
                  </a:cubicBezTo>
                  <a:cubicBezTo>
                    <a:pt x="30" y="31"/>
                    <a:pt x="30" y="31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27"/>
                    <a:pt x="29" y="27"/>
                    <a:pt x="28" y="27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4" y="26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2" y="29"/>
                    <a:pt x="21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1"/>
                    <a:pt x="18" y="31"/>
                    <a:pt x="16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8" y="26"/>
                    <a:pt x="18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4"/>
                    <a:pt x="21" y="24"/>
                  </a:cubicBezTo>
                  <a:cubicBezTo>
                    <a:pt x="21" y="24"/>
                    <a:pt x="20" y="24"/>
                    <a:pt x="20" y="23"/>
                  </a:cubicBezTo>
                  <a:cubicBezTo>
                    <a:pt x="20" y="21"/>
                    <a:pt x="19" y="20"/>
                    <a:pt x="18" y="19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6" y="19"/>
                    <a:pt x="16" y="19"/>
                    <a:pt x="15" y="18"/>
                  </a:cubicBezTo>
                  <a:cubicBezTo>
                    <a:pt x="15" y="18"/>
                    <a:pt x="14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8" y="20"/>
                    <a:pt x="5" y="20"/>
                  </a:cubicBezTo>
                  <a:cubicBezTo>
                    <a:pt x="3" y="20"/>
                    <a:pt x="1" y="20"/>
                    <a:pt x="1" y="19"/>
                  </a:cubicBezTo>
                  <a:cubicBezTo>
                    <a:pt x="0" y="18"/>
                    <a:pt x="0" y="18"/>
                    <a:pt x="0" y="17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2"/>
                    <a:pt x="3" y="11"/>
                  </a:cubicBezTo>
                  <a:cubicBezTo>
                    <a:pt x="5" y="9"/>
                    <a:pt x="5" y="9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12" y="3"/>
                    <a:pt x="13" y="3"/>
                    <a:pt x="14" y="3"/>
                  </a:cubicBezTo>
                  <a:cubicBezTo>
                    <a:pt x="14" y="3"/>
                    <a:pt x="15" y="4"/>
                    <a:pt x="15" y="4"/>
                  </a:cubicBezTo>
                  <a:cubicBezTo>
                    <a:pt x="16" y="4"/>
                    <a:pt x="17" y="5"/>
                    <a:pt x="18" y="5"/>
                  </a:cubicBezTo>
                  <a:cubicBezTo>
                    <a:pt x="19" y="5"/>
                    <a:pt x="19" y="5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3" y="5"/>
                    <a:pt x="23" y="4"/>
                  </a:cubicBezTo>
                  <a:cubicBezTo>
                    <a:pt x="24" y="3"/>
                    <a:pt x="25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8" y="2"/>
                    <a:pt x="28" y="2"/>
                  </a:cubicBezTo>
                  <a:cubicBezTo>
                    <a:pt x="29" y="1"/>
                    <a:pt x="31" y="0"/>
                    <a:pt x="32" y="1"/>
                  </a:cubicBezTo>
                  <a:cubicBezTo>
                    <a:pt x="34" y="2"/>
                    <a:pt x="34" y="3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5" y="6"/>
                  </a:cubicBezTo>
                  <a:cubicBezTo>
                    <a:pt x="35" y="6"/>
                    <a:pt x="37" y="6"/>
                    <a:pt x="37" y="7"/>
                  </a:cubicBezTo>
                  <a:cubicBezTo>
                    <a:pt x="37" y="9"/>
                    <a:pt x="38" y="9"/>
                    <a:pt x="39" y="9"/>
                  </a:cubicBezTo>
                  <a:cubicBezTo>
                    <a:pt x="39" y="9"/>
                    <a:pt x="40" y="9"/>
                    <a:pt x="40" y="9"/>
                  </a:cubicBezTo>
                  <a:cubicBezTo>
                    <a:pt x="41" y="9"/>
                    <a:pt x="42" y="9"/>
                    <a:pt x="42" y="9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1"/>
                    <a:pt x="45" y="11"/>
                    <a:pt x="46" y="11"/>
                  </a:cubicBezTo>
                  <a:cubicBezTo>
                    <a:pt x="47" y="11"/>
                    <a:pt x="48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4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7"/>
                    <a:pt x="48" y="17"/>
                    <a:pt x="48" y="18"/>
                  </a:cubicBezTo>
                  <a:cubicBezTo>
                    <a:pt x="49" y="19"/>
                    <a:pt x="49" y="19"/>
                    <a:pt x="48" y="20"/>
                  </a:cubicBezTo>
                  <a:cubicBezTo>
                    <a:pt x="48" y="21"/>
                    <a:pt x="47" y="21"/>
                    <a:pt x="47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3"/>
                    <a:pt x="44" y="24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ubicBezTo>
                    <a:pt x="39" y="25"/>
                    <a:pt x="37" y="25"/>
                    <a:pt x="36" y="27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9"/>
                    <a:pt x="36" y="29"/>
                    <a:pt x="36" y="29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1"/>
                    <a:pt x="39" y="31"/>
                  </a:cubicBezTo>
                  <a:cubicBezTo>
                    <a:pt x="39" y="31"/>
                    <a:pt x="38" y="32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6" y="31"/>
                    <a:pt x="35" y="32"/>
                    <a:pt x="34" y="33"/>
                  </a:cubicBezTo>
                  <a:cubicBezTo>
                    <a:pt x="34" y="33"/>
                    <a:pt x="34" y="33"/>
                    <a:pt x="33" y="33"/>
                  </a:cubicBezTo>
                  <a:cubicBezTo>
                    <a:pt x="33" y="34"/>
                    <a:pt x="32" y="34"/>
                    <a:pt x="32" y="34"/>
                  </a:cubicBezTo>
                  <a:close/>
                  <a:moveTo>
                    <a:pt x="30" y="29"/>
                  </a:moveTo>
                  <a:cubicBezTo>
                    <a:pt x="31" y="30"/>
                    <a:pt x="31" y="31"/>
                    <a:pt x="31" y="32"/>
                  </a:cubicBezTo>
                  <a:cubicBezTo>
                    <a:pt x="31" y="32"/>
                    <a:pt x="31" y="32"/>
                    <a:pt x="32" y="32"/>
                  </a:cubicBezTo>
                  <a:cubicBezTo>
                    <a:pt x="32" y="32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5" y="31"/>
                  </a:cubicBezTo>
                  <a:cubicBezTo>
                    <a:pt x="34" y="30"/>
                    <a:pt x="34" y="30"/>
                    <a:pt x="34" y="29"/>
                  </a:cubicBezTo>
                  <a:cubicBezTo>
                    <a:pt x="34" y="29"/>
                    <a:pt x="34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1" y="28"/>
                    <a:pt x="31" y="29"/>
                    <a:pt x="30" y="29"/>
                  </a:cubicBezTo>
                  <a:close/>
                  <a:moveTo>
                    <a:pt x="18" y="29"/>
                  </a:moveTo>
                  <a:cubicBezTo>
                    <a:pt x="19" y="29"/>
                    <a:pt x="20" y="29"/>
                    <a:pt x="20" y="29"/>
                  </a:cubicBezTo>
                  <a:cubicBezTo>
                    <a:pt x="20" y="29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19" y="29"/>
                    <a:pt x="18" y="29"/>
                  </a:cubicBezTo>
                  <a:close/>
                  <a:moveTo>
                    <a:pt x="20" y="26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1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0" y="26"/>
                    <a:pt x="20" y="26"/>
                  </a:cubicBezTo>
                  <a:close/>
                  <a:moveTo>
                    <a:pt x="29" y="26"/>
                  </a:moveTo>
                  <a:cubicBezTo>
                    <a:pt x="29" y="26"/>
                    <a:pt x="30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5" y="25"/>
                    <a:pt x="35" y="25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4"/>
                    <a:pt x="39" y="24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3" y="21"/>
                    <a:pt x="43" y="21"/>
                    <a:pt x="44" y="20"/>
                  </a:cubicBezTo>
                  <a:cubicBezTo>
                    <a:pt x="44" y="20"/>
                    <a:pt x="45" y="20"/>
                    <a:pt x="45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8"/>
                  </a:cubicBezTo>
                  <a:cubicBezTo>
                    <a:pt x="47" y="18"/>
                    <a:pt x="47" y="17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4"/>
                    <a:pt x="48" y="14"/>
                  </a:cubicBezTo>
                  <a:cubicBezTo>
                    <a:pt x="48" y="14"/>
                    <a:pt x="48" y="14"/>
                    <a:pt x="48" y="13"/>
                  </a:cubicBezTo>
                  <a:cubicBezTo>
                    <a:pt x="47" y="13"/>
                    <a:pt x="46" y="13"/>
                    <a:pt x="45" y="12"/>
                  </a:cubicBezTo>
                  <a:cubicBezTo>
                    <a:pt x="45" y="12"/>
                    <a:pt x="44" y="12"/>
                    <a:pt x="44" y="12"/>
                  </a:cubicBezTo>
                  <a:cubicBezTo>
                    <a:pt x="43" y="12"/>
                    <a:pt x="43" y="12"/>
                    <a:pt x="43" y="11"/>
                  </a:cubicBezTo>
                  <a:cubicBezTo>
                    <a:pt x="42" y="11"/>
                    <a:pt x="42" y="11"/>
                    <a:pt x="41" y="10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0" y="10"/>
                    <a:pt x="40" y="11"/>
                    <a:pt x="39" y="11"/>
                  </a:cubicBezTo>
                  <a:cubicBezTo>
                    <a:pt x="37" y="11"/>
                    <a:pt x="36" y="9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3" y="7"/>
                    <a:pt x="33" y="5"/>
                  </a:cubicBezTo>
                  <a:cubicBezTo>
                    <a:pt x="32" y="5"/>
                    <a:pt x="32" y="4"/>
                    <a:pt x="33" y="4"/>
                  </a:cubicBezTo>
                  <a:cubicBezTo>
                    <a:pt x="33" y="3"/>
                    <a:pt x="33" y="3"/>
                    <a:pt x="32" y="2"/>
                  </a:cubicBezTo>
                  <a:cubicBezTo>
                    <a:pt x="31" y="2"/>
                    <a:pt x="29" y="2"/>
                    <a:pt x="28" y="3"/>
                  </a:cubicBezTo>
                  <a:cubicBezTo>
                    <a:pt x="28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3"/>
                    <a:pt x="26" y="3"/>
                  </a:cubicBezTo>
                  <a:cubicBezTo>
                    <a:pt x="26" y="3"/>
                    <a:pt x="25" y="4"/>
                    <a:pt x="24" y="5"/>
                  </a:cubicBezTo>
                  <a:cubicBezTo>
                    <a:pt x="23" y="6"/>
                    <a:pt x="23" y="7"/>
                    <a:pt x="21" y="7"/>
                  </a:cubicBezTo>
                  <a:cubicBezTo>
                    <a:pt x="21" y="7"/>
                    <a:pt x="20" y="6"/>
                    <a:pt x="19" y="6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7" y="6"/>
                    <a:pt x="16" y="6"/>
                    <a:pt x="15" y="5"/>
                  </a:cubicBezTo>
                  <a:cubicBezTo>
                    <a:pt x="14" y="5"/>
                    <a:pt x="14" y="5"/>
                    <a:pt x="13" y="5"/>
                  </a:cubicBezTo>
                  <a:cubicBezTo>
                    <a:pt x="11" y="4"/>
                    <a:pt x="9" y="4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9"/>
                    <a:pt x="6" y="9"/>
                    <a:pt x="4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5"/>
                    <a:pt x="3" y="16"/>
                    <a:pt x="2" y="16"/>
                  </a:cubicBezTo>
                  <a:cubicBezTo>
                    <a:pt x="2" y="16"/>
                    <a:pt x="2" y="17"/>
                    <a:pt x="2" y="17"/>
                  </a:cubicBezTo>
                  <a:cubicBezTo>
                    <a:pt x="1" y="18"/>
                    <a:pt x="2" y="18"/>
                    <a:pt x="2" y="18"/>
                  </a:cubicBezTo>
                  <a:cubicBezTo>
                    <a:pt x="2" y="19"/>
                    <a:pt x="3" y="19"/>
                    <a:pt x="5" y="19"/>
                  </a:cubicBezTo>
                  <a:cubicBezTo>
                    <a:pt x="8" y="19"/>
                    <a:pt x="11" y="18"/>
                    <a:pt x="13" y="18"/>
                  </a:cubicBezTo>
                  <a:cubicBezTo>
                    <a:pt x="13" y="17"/>
                    <a:pt x="15" y="17"/>
                    <a:pt x="16" y="17"/>
                  </a:cubicBezTo>
                  <a:cubicBezTo>
                    <a:pt x="16" y="17"/>
                    <a:pt x="17" y="17"/>
                    <a:pt x="17" y="18"/>
                  </a:cubicBezTo>
                  <a:cubicBezTo>
                    <a:pt x="18" y="18"/>
                    <a:pt x="18" y="18"/>
                    <a:pt x="19" y="18"/>
                  </a:cubicBezTo>
                  <a:cubicBezTo>
                    <a:pt x="20" y="19"/>
                    <a:pt x="21" y="21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4"/>
                    <a:pt x="22" y="24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5"/>
                    <a:pt x="25" y="24"/>
                    <a:pt x="26" y="24"/>
                  </a:cubicBezTo>
                  <a:cubicBezTo>
                    <a:pt x="27" y="24"/>
                    <a:pt x="28" y="24"/>
                    <a:pt x="28" y="25"/>
                  </a:cubicBezTo>
                  <a:lnTo>
                    <a:pt x="29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09" name="Freeform 700"/>
            <p:cNvSpPr/>
            <p:nvPr/>
          </p:nvSpPr>
          <p:spPr bwMode="auto">
            <a:xfrm>
              <a:off x="6947982" y="3071170"/>
              <a:ext cx="89459" cy="97979"/>
            </a:xfrm>
            <a:custGeom>
              <a:avLst/>
              <a:gdLst>
                <a:gd name="T0" fmla="*/ 0 w 9"/>
                <a:gd name="T1" fmla="*/ 1 h 10"/>
                <a:gd name="T2" fmla="*/ 4 w 9"/>
                <a:gd name="T3" fmla="*/ 0 h 10"/>
                <a:gd name="T4" fmla="*/ 6 w 9"/>
                <a:gd name="T5" fmla="*/ 3 h 10"/>
                <a:gd name="T6" fmla="*/ 7 w 9"/>
                <a:gd name="T7" fmla="*/ 4 h 10"/>
                <a:gd name="T8" fmla="*/ 7 w 9"/>
                <a:gd name="T9" fmla="*/ 6 h 10"/>
                <a:gd name="T10" fmla="*/ 9 w 9"/>
                <a:gd name="T11" fmla="*/ 9 h 10"/>
                <a:gd name="T12" fmla="*/ 4 w 9"/>
                <a:gd name="T13" fmla="*/ 6 h 10"/>
                <a:gd name="T14" fmla="*/ 0 w 9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0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5"/>
                    <a:pt x="6" y="5"/>
                    <a:pt x="7" y="6"/>
                  </a:cubicBezTo>
                  <a:cubicBezTo>
                    <a:pt x="9" y="7"/>
                    <a:pt x="8" y="7"/>
                    <a:pt x="9" y="9"/>
                  </a:cubicBezTo>
                  <a:cubicBezTo>
                    <a:pt x="6" y="10"/>
                    <a:pt x="7" y="5"/>
                    <a:pt x="4" y="6"/>
                  </a:cubicBezTo>
                  <a:cubicBezTo>
                    <a:pt x="2" y="7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0" name="Freeform 701"/>
            <p:cNvSpPr>
              <a:spLocks noEditPoints="1"/>
            </p:cNvSpPr>
            <p:nvPr/>
          </p:nvSpPr>
          <p:spPr bwMode="auto">
            <a:xfrm>
              <a:off x="6939462" y="3071170"/>
              <a:ext cx="110758" cy="97979"/>
            </a:xfrm>
            <a:custGeom>
              <a:avLst/>
              <a:gdLst>
                <a:gd name="T0" fmla="*/ 9 w 11"/>
                <a:gd name="T1" fmla="*/ 10 h 10"/>
                <a:gd name="T2" fmla="*/ 7 w 11"/>
                <a:gd name="T3" fmla="*/ 8 h 10"/>
                <a:gd name="T4" fmla="*/ 5 w 11"/>
                <a:gd name="T5" fmla="*/ 7 h 10"/>
                <a:gd name="T6" fmla="*/ 5 w 11"/>
                <a:gd name="T7" fmla="*/ 7 h 10"/>
                <a:gd name="T8" fmla="*/ 1 w 11"/>
                <a:gd name="T9" fmla="*/ 2 h 10"/>
                <a:gd name="T10" fmla="*/ 0 w 11"/>
                <a:gd name="T11" fmla="*/ 1 h 10"/>
                <a:gd name="T12" fmla="*/ 1 w 11"/>
                <a:gd name="T13" fmla="*/ 1 h 10"/>
                <a:gd name="T14" fmla="*/ 2 w 11"/>
                <a:gd name="T15" fmla="*/ 0 h 10"/>
                <a:gd name="T16" fmla="*/ 5 w 11"/>
                <a:gd name="T17" fmla="*/ 0 h 10"/>
                <a:gd name="T18" fmla="*/ 6 w 11"/>
                <a:gd name="T19" fmla="*/ 0 h 10"/>
                <a:gd name="T20" fmla="*/ 7 w 11"/>
                <a:gd name="T21" fmla="*/ 2 h 10"/>
                <a:gd name="T22" fmla="*/ 7 w 11"/>
                <a:gd name="T23" fmla="*/ 3 h 10"/>
                <a:gd name="T24" fmla="*/ 8 w 11"/>
                <a:gd name="T25" fmla="*/ 3 h 10"/>
                <a:gd name="T26" fmla="*/ 9 w 11"/>
                <a:gd name="T27" fmla="*/ 4 h 10"/>
                <a:gd name="T28" fmla="*/ 9 w 11"/>
                <a:gd name="T29" fmla="*/ 5 h 10"/>
                <a:gd name="T30" fmla="*/ 9 w 11"/>
                <a:gd name="T31" fmla="*/ 5 h 10"/>
                <a:gd name="T32" fmla="*/ 10 w 11"/>
                <a:gd name="T33" fmla="*/ 7 h 10"/>
                <a:gd name="T34" fmla="*/ 10 w 11"/>
                <a:gd name="T35" fmla="*/ 8 h 10"/>
                <a:gd name="T36" fmla="*/ 11 w 11"/>
                <a:gd name="T37" fmla="*/ 9 h 10"/>
                <a:gd name="T38" fmla="*/ 10 w 11"/>
                <a:gd name="T39" fmla="*/ 9 h 10"/>
                <a:gd name="T40" fmla="*/ 9 w 11"/>
                <a:gd name="T41" fmla="*/ 10 h 10"/>
                <a:gd name="T42" fmla="*/ 6 w 11"/>
                <a:gd name="T43" fmla="*/ 5 h 10"/>
                <a:gd name="T44" fmla="*/ 8 w 11"/>
                <a:gd name="T45" fmla="*/ 7 h 10"/>
                <a:gd name="T46" fmla="*/ 9 w 11"/>
                <a:gd name="T47" fmla="*/ 8 h 10"/>
                <a:gd name="T48" fmla="*/ 9 w 11"/>
                <a:gd name="T49" fmla="*/ 7 h 10"/>
                <a:gd name="T50" fmla="*/ 8 w 11"/>
                <a:gd name="T51" fmla="*/ 6 h 10"/>
                <a:gd name="T52" fmla="*/ 7 w 11"/>
                <a:gd name="T53" fmla="*/ 4 h 10"/>
                <a:gd name="T54" fmla="*/ 7 w 11"/>
                <a:gd name="T55" fmla="*/ 4 h 10"/>
                <a:gd name="T56" fmla="*/ 7 w 11"/>
                <a:gd name="T57" fmla="*/ 4 h 10"/>
                <a:gd name="T58" fmla="*/ 6 w 11"/>
                <a:gd name="T59" fmla="*/ 3 h 10"/>
                <a:gd name="T60" fmla="*/ 6 w 11"/>
                <a:gd name="T61" fmla="*/ 2 h 10"/>
                <a:gd name="T62" fmla="*/ 5 w 11"/>
                <a:gd name="T63" fmla="*/ 1 h 10"/>
                <a:gd name="T64" fmla="*/ 3 w 11"/>
                <a:gd name="T65" fmla="*/ 2 h 10"/>
                <a:gd name="T66" fmla="*/ 2 w 11"/>
                <a:gd name="T67" fmla="*/ 2 h 10"/>
                <a:gd name="T68" fmla="*/ 5 w 11"/>
                <a:gd name="T69" fmla="*/ 5 h 10"/>
                <a:gd name="T70" fmla="*/ 5 w 11"/>
                <a:gd name="T71" fmla="*/ 5 h 10"/>
                <a:gd name="T72" fmla="*/ 6 w 11"/>
                <a:gd name="T7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10">
                  <a:moveTo>
                    <a:pt x="9" y="10"/>
                  </a:moveTo>
                  <a:cubicBezTo>
                    <a:pt x="8" y="10"/>
                    <a:pt x="7" y="8"/>
                    <a:pt x="7" y="8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3" y="7"/>
                    <a:pt x="1" y="3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9" y="10"/>
                  </a:cubicBezTo>
                  <a:close/>
                  <a:moveTo>
                    <a:pt x="6" y="5"/>
                  </a:moveTo>
                  <a:cubicBezTo>
                    <a:pt x="7" y="5"/>
                    <a:pt x="8" y="6"/>
                    <a:pt x="8" y="7"/>
                  </a:cubicBezTo>
                  <a:cubicBezTo>
                    <a:pt x="8" y="7"/>
                    <a:pt x="8" y="8"/>
                    <a:pt x="9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1" name="Freeform 702"/>
            <p:cNvSpPr/>
            <p:nvPr/>
          </p:nvSpPr>
          <p:spPr bwMode="auto">
            <a:xfrm>
              <a:off x="6990580" y="3122289"/>
              <a:ext cx="29821" cy="38340"/>
            </a:xfrm>
            <a:custGeom>
              <a:avLst/>
              <a:gdLst>
                <a:gd name="T0" fmla="*/ 0 w 3"/>
                <a:gd name="T1" fmla="*/ 1 h 4"/>
                <a:gd name="T2" fmla="*/ 3 w 3"/>
                <a:gd name="T3" fmla="*/ 4 h 4"/>
                <a:gd name="T4" fmla="*/ 0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2" y="0"/>
                    <a:pt x="3" y="2"/>
                    <a:pt x="3" y="4"/>
                  </a:cubicBezTo>
                  <a:cubicBezTo>
                    <a:pt x="1" y="4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2" name="Freeform 703"/>
            <p:cNvSpPr>
              <a:spLocks noEditPoints="1"/>
            </p:cNvSpPr>
            <p:nvPr/>
          </p:nvSpPr>
          <p:spPr bwMode="auto">
            <a:xfrm>
              <a:off x="6977802" y="3122289"/>
              <a:ext cx="51118" cy="46860"/>
            </a:xfrm>
            <a:custGeom>
              <a:avLst/>
              <a:gdLst>
                <a:gd name="T0" fmla="*/ 4 w 5"/>
                <a:gd name="T1" fmla="*/ 5 h 5"/>
                <a:gd name="T2" fmla="*/ 1 w 5"/>
                <a:gd name="T3" fmla="*/ 2 h 5"/>
                <a:gd name="T4" fmla="*/ 0 w 5"/>
                <a:gd name="T5" fmla="*/ 1 h 5"/>
                <a:gd name="T6" fmla="*/ 0 w 5"/>
                <a:gd name="T7" fmla="*/ 1 h 5"/>
                <a:gd name="T8" fmla="*/ 0 w 5"/>
                <a:gd name="T9" fmla="*/ 0 h 5"/>
                <a:gd name="T10" fmla="*/ 2 w 5"/>
                <a:gd name="T11" fmla="*/ 0 h 5"/>
                <a:gd name="T12" fmla="*/ 5 w 5"/>
                <a:gd name="T13" fmla="*/ 4 h 5"/>
                <a:gd name="T14" fmla="*/ 5 w 5"/>
                <a:gd name="T15" fmla="*/ 4 h 5"/>
                <a:gd name="T16" fmla="*/ 4 w 5"/>
                <a:gd name="T17" fmla="*/ 4 h 5"/>
                <a:gd name="T18" fmla="*/ 4 w 5"/>
                <a:gd name="T19" fmla="*/ 5 h 5"/>
                <a:gd name="T20" fmla="*/ 2 w 5"/>
                <a:gd name="T21" fmla="*/ 2 h 5"/>
                <a:gd name="T22" fmla="*/ 3 w 5"/>
                <a:gd name="T23" fmla="*/ 3 h 5"/>
                <a:gd name="T24" fmla="*/ 2 w 5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5">
                  <a:moveTo>
                    <a:pt x="4" y="5"/>
                  </a:moveTo>
                  <a:cubicBezTo>
                    <a:pt x="2" y="5"/>
                    <a:pt x="1" y="3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5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lose/>
                  <a:moveTo>
                    <a:pt x="2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3" name="Freeform 704"/>
            <p:cNvSpPr/>
            <p:nvPr/>
          </p:nvSpPr>
          <p:spPr bwMode="auto">
            <a:xfrm>
              <a:off x="6990580" y="3049869"/>
              <a:ext cx="149098" cy="119277"/>
            </a:xfrm>
            <a:custGeom>
              <a:avLst/>
              <a:gdLst>
                <a:gd name="T0" fmla="*/ 5 w 15"/>
                <a:gd name="T1" fmla="*/ 11 h 12"/>
                <a:gd name="T2" fmla="*/ 4 w 15"/>
                <a:gd name="T3" fmla="*/ 9 h 12"/>
                <a:gd name="T4" fmla="*/ 4 w 15"/>
                <a:gd name="T5" fmla="*/ 8 h 12"/>
                <a:gd name="T6" fmla="*/ 3 w 15"/>
                <a:gd name="T7" fmla="*/ 7 h 12"/>
                <a:gd name="T8" fmla="*/ 2 w 15"/>
                <a:gd name="T9" fmla="*/ 5 h 12"/>
                <a:gd name="T10" fmla="*/ 2 w 15"/>
                <a:gd name="T11" fmla="*/ 4 h 12"/>
                <a:gd name="T12" fmla="*/ 1 w 15"/>
                <a:gd name="T13" fmla="*/ 3 h 12"/>
                <a:gd name="T14" fmla="*/ 5 w 15"/>
                <a:gd name="T15" fmla="*/ 3 h 12"/>
                <a:gd name="T16" fmla="*/ 4 w 15"/>
                <a:gd name="T17" fmla="*/ 0 h 12"/>
                <a:gd name="T18" fmla="*/ 10 w 15"/>
                <a:gd name="T19" fmla="*/ 1 h 12"/>
                <a:gd name="T20" fmla="*/ 12 w 15"/>
                <a:gd name="T21" fmla="*/ 4 h 12"/>
                <a:gd name="T22" fmla="*/ 15 w 15"/>
                <a:gd name="T23" fmla="*/ 6 h 12"/>
                <a:gd name="T24" fmla="*/ 12 w 15"/>
                <a:gd name="T25" fmla="*/ 10 h 12"/>
                <a:gd name="T26" fmla="*/ 11 w 15"/>
                <a:gd name="T27" fmla="*/ 10 h 12"/>
                <a:gd name="T28" fmla="*/ 11 w 15"/>
                <a:gd name="T29" fmla="*/ 12 h 12"/>
                <a:gd name="T30" fmla="*/ 8 w 15"/>
                <a:gd name="T31" fmla="*/ 11 h 12"/>
                <a:gd name="T32" fmla="*/ 5 w 15"/>
                <a:gd name="T3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2">
                  <a:moveTo>
                    <a:pt x="5" y="11"/>
                  </a:moveTo>
                  <a:cubicBezTo>
                    <a:pt x="5" y="10"/>
                    <a:pt x="4" y="9"/>
                    <a:pt x="4" y="9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2" y="6"/>
                    <a:pt x="3" y="6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1"/>
                    <a:pt x="4" y="3"/>
                    <a:pt x="5" y="3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6" y="1"/>
                    <a:pt x="8" y="5"/>
                    <a:pt x="10" y="1"/>
                  </a:cubicBezTo>
                  <a:cubicBezTo>
                    <a:pt x="11" y="1"/>
                    <a:pt x="11" y="3"/>
                    <a:pt x="12" y="4"/>
                  </a:cubicBezTo>
                  <a:cubicBezTo>
                    <a:pt x="13" y="5"/>
                    <a:pt x="14" y="4"/>
                    <a:pt x="15" y="6"/>
                  </a:cubicBezTo>
                  <a:cubicBezTo>
                    <a:pt x="12" y="5"/>
                    <a:pt x="12" y="9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0" y="11"/>
                    <a:pt x="11" y="12"/>
                  </a:cubicBezTo>
                  <a:cubicBezTo>
                    <a:pt x="10" y="12"/>
                    <a:pt x="9" y="11"/>
                    <a:pt x="8" y="11"/>
                  </a:cubicBezTo>
                  <a:cubicBezTo>
                    <a:pt x="11" y="9"/>
                    <a:pt x="6" y="7"/>
                    <a:pt x="5" y="1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4" name="Freeform 705"/>
            <p:cNvSpPr>
              <a:spLocks noEditPoints="1"/>
            </p:cNvSpPr>
            <p:nvPr/>
          </p:nvSpPr>
          <p:spPr bwMode="auto">
            <a:xfrm>
              <a:off x="6990580" y="3041350"/>
              <a:ext cx="161876" cy="140578"/>
            </a:xfrm>
            <a:custGeom>
              <a:avLst/>
              <a:gdLst>
                <a:gd name="T0" fmla="*/ 7 w 16"/>
                <a:gd name="T1" fmla="*/ 12 h 14"/>
                <a:gd name="T2" fmla="*/ 8 w 16"/>
                <a:gd name="T3" fmla="*/ 11 h 14"/>
                <a:gd name="T4" fmla="*/ 5 w 16"/>
                <a:gd name="T5" fmla="*/ 12 h 14"/>
                <a:gd name="T6" fmla="*/ 4 w 16"/>
                <a:gd name="T7" fmla="*/ 12 h 14"/>
                <a:gd name="T8" fmla="*/ 3 w 16"/>
                <a:gd name="T9" fmla="*/ 9 h 14"/>
                <a:gd name="T10" fmla="*/ 2 w 16"/>
                <a:gd name="T11" fmla="*/ 8 h 14"/>
                <a:gd name="T12" fmla="*/ 2 w 16"/>
                <a:gd name="T13" fmla="*/ 7 h 14"/>
                <a:gd name="T14" fmla="*/ 1 w 16"/>
                <a:gd name="T15" fmla="*/ 5 h 14"/>
                <a:gd name="T16" fmla="*/ 0 w 16"/>
                <a:gd name="T17" fmla="*/ 4 h 14"/>
                <a:gd name="T18" fmla="*/ 3 w 16"/>
                <a:gd name="T19" fmla="*/ 3 h 14"/>
                <a:gd name="T20" fmla="*/ 4 w 16"/>
                <a:gd name="T21" fmla="*/ 0 h 14"/>
                <a:gd name="T22" fmla="*/ 7 w 16"/>
                <a:gd name="T23" fmla="*/ 2 h 14"/>
                <a:gd name="T24" fmla="*/ 9 w 16"/>
                <a:gd name="T25" fmla="*/ 1 h 14"/>
                <a:gd name="T26" fmla="*/ 10 w 16"/>
                <a:gd name="T27" fmla="*/ 1 h 14"/>
                <a:gd name="T28" fmla="*/ 12 w 16"/>
                <a:gd name="T29" fmla="*/ 4 h 14"/>
                <a:gd name="T30" fmla="*/ 15 w 16"/>
                <a:gd name="T31" fmla="*/ 7 h 14"/>
                <a:gd name="T32" fmla="*/ 14 w 16"/>
                <a:gd name="T33" fmla="*/ 7 h 14"/>
                <a:gd name="T34" fmla="*/ 12 w 16"/>
                <a:gd name="T35" fmla="*/ 10 h 14"/>
                <a:gd name="T36" fmla="*/ 12 w 16"/>
                <a:gd name="T37" fmla="*/ 12 h 14"/>
                <a:gd name="T38" fmla="*/ 11 w 16"/>
                <a:gd name="T39" fmla="*/ 12 h 14"/>
                <a:gd name="T40" fmla="*/ 12 w 16"/>
                <a:gd name="T41" fmla="*/ 14 h 14"/>
                <a:gd name="T42" fmla="*/ 10 w 16"/>
                <a:gd name="T43" fmla="*/ 12 h 14"/>
                <a:gd name="T44" fmla="*/ 10 w 16"/>
                <a:gd name="T45" fmla="*/ 11 h 14"/>
                <a:gd name="T46" fmla="*/ 11 w 16"/>
                <a:gd name="T47" fmla="*/ 10 h 14"/>
                <a:gd name="T48" fmla="*/ 13 w 16"/>
                <a:gd name="T49" fmla="*/ 6 h 14"/>
                <a:gd name="T50" fmla="*/ 11 w 16"/>
                <a:gd name="T51" fmla="*/ 5 h 14"/>
                <a:gd name="T52" fmla="*/ 8 w 16"/>
                <a:gd name="T53" fmla="*/ 4 h 14"/>
                <a:gd name="T54" fmla="*/ 5 w 16"/>
                <a:gd name="T55" fmla="*/ 2 h 14"/>
                <a:gd name="T56" fmla="*/ 5 w 16"/>
                <a:gd name="T57" fmla="*/ 3 h 14"/>
                <a:gd name="T58" fmla="*/ 4 w 16"/>
                <a:gd name="T59" fmla="*/ 4 h 14"/>
                <a:gd name="T60" fmla="*/ 2 w 16"/>
                <a:gd name="T61" fmla="*/ 4 h 14"/>
                <a:gd name="T62" fmla="*/ 2 w 16"/>
                <a:gd name="T63" fmla="*/ 5 h 14"/>
                <a:gd name="T64" fmla="*/ 3 w 16"/>
                <a:gd name="T65" fmla="*/ 8 h 14"/>
                <a:gd name="T66" fmla="*/ 4 w 16"/>
                <a:gd name="T67" fmla="*/ 9 h 14"/>
                <a:gd name="T68" fmla="*/ 5 w 16"/>
                <a:gd name="T69" fmla="*/ 10 h 14"/>
                <a:gd name="T70" fmla="*/ 10 w 16"/>
                <a:gd name="T7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4">
                  <a:moveTo>
                    <a:pt x="12" y="14"/>
                  </a:moveTo>
                  <a:cubicBezTo>
                    <a:pt x="7" y="12"/>
                    <a:pt x="7" y="12"/>
                    <a:pt x="7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0"/>
                    <a:pt x="7" y="10"/>
                  </a:cubicBezTo>
                  <a:cubicBezTo>
                    <a:pt x="7" y="10"/>
                    <a:pt x="6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6" y="1"/>
                    <a:pt x="7" y="2"/>
                  </a:cubicBezTo>
                  <a:cubicBezTo>
                    <a:pt x="7" y="2"/>
                    <a:pt x="8" y="3"/>
                    <a:pt x="8" y="3"/>
                  </a:cubicBezTo>
                  <a:cubicBezTo>
                    <a:pt x="8" y="3"/>
                    <a:pt x="8" y="3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2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4" y="5"/>
                    <a:pt x="15" y="6"/>
                    <a:pt x="15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lnTo>
                    <a:pt x="12" y="14"/>
                  </a:lnTo>
                  <a:close/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2" y="7"/>
                    <a:pt x="13" y="6"/>
                  </a:cubicBezTo>
                  <a:cubicBezTo>
                    <a:pt x="12" y="6"/>
                    <a:pt x="12" y="6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0" y="3"/>
                    <a:pt x="10" y="3"/>
                  </a:cubicBezTo>
                  <a:cubicBezTo>
                    <a:pt x="9" y="3"/>
                    <a:pt x="9" y="4"/>
                    <a:pt x="8" y="4"/>
                  </a:cubicBezTo>
                  <a:cubicBezTo>
                    <a:pt x="7" y="4"/>
                    <a:pt x="6" y="3"/>
                    <a:pt x="6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8" y="9"/>
                    <a:pt x="9" y="10"/>
                    <a:pt x="10" y="10"/>
                  </a:cubicBezTo>
                  <a:cubicBezTo>
                    <a:pt x="10" y="11"/>
                    <a:pt x="10" y="11"/>
                    <a:pt x="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5" name="Freeform 706"/>
            <p:cNvSpPr/>
            <p:nvPr/>
          </p:nvSpPr>
          <p:spPr bwMode="auto">
            <a:xfrm>
              <a:off x="6858525" y="2990230"/>
              <a:ext cx="178916" cy="89459"/>
            </a:xfrm>
            <a:custGeom>
              <a:avLst/>
              <a:gdLst>
                <a:gd name="T0" fmla="*/ 9 w 18"/>
                <a:gd name="T1" fmla="*/ 9 h 9"/>
                <a:gd name="T2" fmla="*/ 4 w 18"/>
                <a:gd name="T3" fmla="*/ 7 h 9"/>
                <a:gd name="T4" fmla="*/ 0 w 18"/>
                <a:gd name="T5" fmla="*/ 1 h 9"/>
                <a:gd name="T6" fmla="*/ 9 w 18"/>
                <a:gd name="T7" fmla="*/ 3 h 9"/>
                <a:gd name="T8" fmla="*/ 14 w 18"/>
                <a:gd name="T9" fmla="*/ 3 h 9"/>
                <a:gd name="T10" fmla="*/ 17 w 18"/>
                <a:gd name="T11" fmla="*/ 6 h 9"/>
                <a:gd name="T12" fmla="*/ 18 w 18"/>
                <a:gd name="T13" fmla="*/ 9 h 9"/>
                <a:gd name="T14" fmla="*/ 9 w 18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9">
                  <a:moveTo>
                    <a:pt x="9" y="9"/>
                  </a:moveTo>
                  <a:cubicBezTo>
                    <a:pt x="7" y="7"/>
                    <a:pt x="7" y="8"/>
                    <a:pt x="4" y="7"/>
                  </a:cubicBezTo>
                  <a:cubicBezTo>
                    <a:pt x="7" y="5"/>
                    <a:pt x="1" y="2"/>
                    <a:pt x="0" y="1"/>
                  </a:cubicBezTo>
                  <a:cubicBezTo>
                    <a:pt x="2" y="0"/>
                    <a:pt x="7" y="1"/>
                    <a:pt x="9" y="3"/>
                  </a:cubicBezTo>
                  <a:cubicBezTo>
                    <a:pt x="11" y="4"/>
                    <a:pt x="12" y="2"/>
                    <a:pt x="14" y="3"/>
                  </a:cubicBezTo>
                  <a:cubicBezTo>
                    <a:pt x="16" y="4"/>
                    <a:pt x="15" y="5"/>
                    <a:pt x="17" y="6"/>
                  </a:cubicBezTo>
                  <a:cubicBezTo>
                    <a:pt x="17" y="7"/>
                    <a:pt x="17" y="8"/>
                    <a:pt x="18" y="9"/>
                  </a:cubicBezTo>
                  <a:cubicBezTo>
                    <a:pt x="14" y="8"/>
                    <a:pt x="13" y="8"/>
                    <a:pt x="9" y="9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6" name="Freeform 707"/>
            <p:cNvSpPr>
              <a:spLocks noEditPoints="1"/>
            </p:cNvSpPr>
            <p:nvPr/>
          </p:nvSpPr>
          <p:spPr bwMode="auto">
            <a:xfrm>
              <a:off x="6837224" y="2990230"/>
              <a:ext cx="212996" cy="97979"/>
            </a:xfrm>
            <a:custGeom>
              <a:avLst/>
              <a:gdLst>
                <a:gd name="T0" fmla="*/ 11 w 21"/>
                <a:gd name="T1" fmla="*/ 10 h 10"/>
                <a:gd name="T2" fmla="*/ 11 w 21"/>
                <a:gd name="T3" fmla="*/ 10 h 10"/>
                <a:gd name="T4" fmla="*/ 8 w 21"/>
                <a:gd name="T5" fmla="*/ 8 h 10"/>
                <a:gd name="T6" fmla="*/ 6 w 21"/>
                <a:gd name="T7" fmla="*/ 8 h 10"/>
                <a:gd name="T8" fmla="*/ 5 w 21"/>
                <a:gd name="T9" fmla="*/ 8 h 10"/>
                <a:gd name="T10" fmla="*/ 6 w 21"/>
                <a:gd name="T11" fmla="*/ 7 h 10"/>
                <a:gd name="T12" fmla="*/ 6 w 21"/>
                <a:gd name="T13" fmla="*/ 6 h 10"/>
                <a:gd name="T14" fmla="*/ 3 w 21"/>
                <a:gd name="T15" fmla="*/ 2 h 10"/>
                <a:gd name="T16" fmla="*/ 1 w 21"/>
                <a:gd name="T17" fmla="*/ 1 h 10"/>
                <a:gd name="T18" fmla="*/ 0 w 21"/>
                <a:gd name="T19" fmla="*/ 0 h 10"/>
                <a:gd name="T20" fmla="*/ 2 w 21"/>
                <a:gd name="T21" fmla="*/ 0 h 10"/>
                <a:gd name="T22" fmla="*/ 3 w 21"/>
                <a:gd name="T23" fmla="*/ 0 h 10"/>
                <a:gd name="T24" fmla="*/ 12 w 21"/>
                <a:gd name="T25" fmla="*/ 2 h 10"/>
                <a:gd name="T26" fmla="*/ 14 w 21"/>
                <a:gd name="T27" fmla="*/ 2 h 10"/>
                <a:gd name="T28" fmla="*/ 16 w 21"/>
                <a:gd name="T29" fmla="*/ 3 h 10"/>
                <a:gd name="T30" fmla="*/ 18 w 21"/>
                <a:gd name="T31" fmla="*/ 4 h 10"/>
                <a:gd name="T32" fmla="*/ 19 w 21"/>
                <a:gd name="T33" fmla="*/ 5 h 10"/>
                <a:gd name="T34" fmla="*/ 20 w 21"/>
                <a:gd name="T35" fmla="*/ 6 h 10"/>
                <a:gd name="T36" fmla="*/ 20 w 21"/>
                <a:gd name="T37" fmla="*/ 6 h 10"/>
                <a:gd name="T38" fmla="*/ 20 w 21"/>
                <a:gd name="T39" fmla="*/ 8 h 10"/>
                <a:gd name="T40" fmla="*/ 20 w 21"/>
                <a:gd name="T41" fmla="*/ 8 h 10"/>
                <a:gd name="T42" fmla="*/ 21 w 21"/>
                <a:gd name="T43" fmla="*/ 10 h 10"/>
                <a:gd name="T44" fmla="*/ 19 w 21"/>
                <a:gd name="T45" fmla="*/ 9 h 10"/>
                <a:gd name="T46" fmla="*/ 13 w 21"/>
                <a:gd name="T47" fmla="*/ 10 h 10"/>
                <a:gd name="T48" fmla="*/ 12 w 21"/>
                <a:gd name="T49" fmla="*/ 10 h 10"/>
                <a:gd name="T50" fmla="*/ 11 w 21"/>
                <a:gd name="T51" fmla="*/ 10 h 10"/>
                <a:gd name="T52" fmla="*/ 7 w 21"/>
                <a:gd name="T53" fmla="*/ 7 h 10"/>
                <a:gd name="T54" fmla="*/ 8 w 21"/>
                <a:gd name="T55" fmla="*/ 7 h 10"/>
                <a:gd name="T56" fmla="*/ 12 w 21"/>
                <a:gd name="T57" fmla="*/ 9 h 10"/>
                <a:gd name="T58" fmla="*/ 13 w 21"/>
                <a:gd name="T59" fmla="*/ 8 h 10"/>
                <a:gd name="T60" fmla="*/ 18 w 21"/>
                <a:gd name="T61" fmla="*/ 8 h 10"/>
                <a:gd name="T62" fmla="*/ 18 w 21"/>
                <a:gd name="T63" fmla="*/ 6 h 10"/>
                <a:gd name="T64" fmla="*/ 17 w 21"/>
                <a:gd name="T65" fmla="*/ 5 h 10"/>
                <a:gd name="T66" fmla="*/ 16 w 21"/>
                <a:gd name="T67" fmla="*/ 4 h 10"/>
                <a:gd name="T68" fmla="*/ 14 w 21"/>
                <a:gd name="T69" fmla="*/ 4 h 10"/>
                <a:gd name="T70" fmla="*/ 11 w 21"/>
                <a:gd name="T71" fmla="*/ 3 h 10"/>
                <a:gd name="T72" fmla="*/ 3 w 21"/>
                <a:gd name="T73" fmla="*/ 1 h 10"/>
                <a:gd name="T74" fmla="*/ 4 w 21"/>
                <a:gd name="T75" fmla="*/ 1 h 10"/>
                <a:gd name="T76" fmla="*/ 8 w 21"/>
                <a:gd name="T77" fmla="*/ 6 h 10"/>
                <a:gd name="T78" fmla="*/ 7 w 21"/>
                <a:gd name="T7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" h="10">
                  <a:moveTo>
                    <a:pt x="11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0" y="9"/>
                    <a:pt x="9" y="9"/>
                    <a:pt x="8" y="8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2" y="2"/>
                    <a:pt x="2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6" y="0"/>
                    <a:pt x="10" y="1"/>
                    <a:pt x="12" y="2"/>
                  </a:cubicBezTo>
                  <a:cubicBezTo>
                    <a:pt x="13" y="3"/>
                    <a:pt x="13" y="3"/>
                    <a:pt x="14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3"/>
                    <a:pt x="18" y="4"/>
                    <a:pt x="18" y="4"/>
                  </a:cubicBezTo>
                  <a:cubicBezTo>
                    <a:pt x="18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7" y="9"/>
                    <a:pt x="16" y="9"/>
                    <a:pt x="13" y="10"/>
                  </a:cubicBezTo>
                  <a:cubicBezTo>
                    <a:pt x="13" y="10"/>
                    <a:pt x="12" y="10"/>
                    <a:pt x="12" y="10"/>
                  </a:cubicBezTo>
                  <a:lnTo>
                    <a:pt x="11" y="10"/>
                  </a:lnTo>
                  <a:close/>
                  <a:moveTo>
                    <a:pt x="7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10" y="7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8" y="6"/>
                    <a:pt x="17" y="5"/>
                    <a:pt x="17" y="5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0" y="2"/>
                    <a:pt x="6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8" y="6"/>
                    <a:pt x="7" y="7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7" name="Freeform 708"/>
            <p:cNvSpPr/>
            <p:nvPr/>
          </p:nvSpPr>
          <p:spPr bwMode="auto">
            <a:xfrm>
              <a:off x="7190797" y="3020051"/>
              <a:ext cx="383392" cy="272634"/>
            </a:xfrm>
            <a:custGeom>
              <a:avLst/>
              <a:gdLst>
                <a:gd name="T0" fmla="*/ 38 w 38"/>
                <a:gd name="T1" fmla="*/ 19 h 27"/>
                <a:gd name="T2" fmla="*/ 35 w 38"/>
                <a:gd name="T3" fmla="*/ 15 h 27"/>
                <a:gd name="T4" fmla="*/ 29 w 38"/>
                <a:gd name="T5" fmla="*/ 11 h 27"/>
                <a:gd name="T6" fmla="*/ 25 w 38"/>
                <a:gd name="T7" fmla="*/ 5 h 27"/>
                <a:gd name="T8" fmla="*/ 21 w 38"/>
                <a:gd name="T9" fmla="*/ 3 h 27"/>
                <a:gd name="T10" fmla="*/ 17 w 38"/>
                <a:gd name="T11" fmla="*/ 0 h 27"/>
                <a:gd name="T12" fmla="*/ 16 w 38"/>
                <a:gd name="T13" fmla="*/ 1 h 27"/>
                <a:gd name="T14" fmla="*/ 16 w 38"/>
                <a:gd name="T15" fmla="*/ 2 h 27"/>
                <a:gd name="T16" fmla="*/ 15 w 38"/>
                <a:gd name="T17" fmla="*/ 1 h 27"/>
                <a:gd name="T18" fmla="*/ 13 w 38"/>
                <a:gd name="T19" fmla="*/ 5 h 27"/>
                <a:gd name="T20" fmla="*/ 8 w 38"/>
                <a:gd name="T21" fmla="*/ 5 h 27"/>
                <a:gd name="T22" fmla="*/ 4 w 38"/>
                <a:gd name="T23" fmla="*/ 2 h 27"/>
                <a:gd name="T24" fmla="*/ 1 w 38"/>
                <a:gd name="T25" fmla="*/ 6 h 27"/>
                <a:gd name="T26" fmla="*/ 3 w 38"/>
                <a:gd name="T27" fmla="*/ 3 h 27"/>
                <a:gd name="T28" fmla="*/ 6 w 38"/>
                <a:gd name="T29" fmla="*/ 6 h 27"/>
                <a:gd name="T30" fmla="*/ 5 w 38"/>
                <a:gd name="T31" fmla="*/ 7 h 27"/>
                <a:gd name="T32" fmla="*/ 5 w 38"/>
                <a:gd name="T33" fmla="*/ 7 h 27"/>
                <a:gd name="T34" fmla="*/ 1 w 38"/>
                <a:gd name="T35" fmla="*/ 6 h 27"/>
                <a:gd name="T36" fmla="*/ 3 w 38"/>
                <a:gd name="T37" fmla="*/ 10 h 27"/>
                <a:gd name="T38" fmla="*/ 3 w 38"/>
                <a:gd name="T39" fmla="*/ 11 h 27"/>
                <a:gd name="T40" fmla="*/ 4 w 38"/>
                <a:gd name="T41" fmla="*/ 11 h 27"/>
                <a:gd name="T42" fmla="*/ 3 w 38"/>
                <a:gd name="T43" fmla="*/ 12 h 27"/>
                <a:gd name="T44" fmla="*/ 4 w 38"/>
                <a:gd name="T45" fmla="*/ 19 h 27"/>
                <a:gd name="T46" fmla="*/ 7 w 38"/>
                <a:gd name="T47" fmla="*/ 17 h 27"/>
                <a:gd name="T48" fmla="*/ 12 w 38"/>
                <a:gd name="T49" fmla="*/ 16 h 27"/>
                <a:gd name="T50" fmla="*/ 19 w 38"/>
                <a:gd name="T51" fmla="*/ 19 h 27"/>
                <a:gd name="T52" fmla="*/ 24 w 38"/>
                <a:gd name="T53" fmla="*/ 24 h 27"/>
                <a:gd name="T54" fmla="*/ 28 w 38"/>
                <a:gd name="T55" fmla="*/ 24 h 27"/>
                <a:gd name="T56" fmla="*/ 33 w 38"/>
                <a:gd name="T57" fmla="*/ 20 h 27"/>
                <a:gd name="T58" fmla="*/ 38 w 38"/>
                <a:gd name="T5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7">
                  <a:moveTo>
                    <a:pt x="38" y="19"/>
                  </a:moveTo>
                  <a:cubicBezTo>
                    <a:pt x="38" y="15"/>
                    <a:pt x="37" y="17"/>
                    <a:pt x="35" y="15"/>
                  </a:cubicBezTo>
                  <a:cubicBezTo>
                    <a:pt x="33" y="14"/>
                    <a:pt x="31" y="12"/>
                    <a:pt x="29" y="11"/>
                  </a:cubicBezTo>
                  <a:cubicBezTo>
                    <a:pt x="27" y="10"/>
                    <a:pt x="27" y="6"/>
                    <a:pt x="25" y="5"/>
                  </a:cubicBezTo>
                  <a:cubicBezTo>
                    <a:pt x="24" y="5"/>
                    <a:pt x="19" y="6"/>
                    <a:pt x="21" y="3"/>
                  </a:cubicBezTo>
                  <a:cubicBezTo>
                    <a:pt x="20" y="2"/>
                    <a:pt x="18" y="1"/>
                    <a:pt x="17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3"/>
                    <a:pt x="12" y="1"/>
                    <a:pt x="13" y="5"/>
                  </a:cubicBezTo>
                  <a:cubicBezTo>
                    <a:pt x="13" y="6"/>
                    <a:pt x="8" y="5"/>
                    <a:pt x="8" y="5"/>
                  </a:cubicBezTo>
                  <a:cubicBezTo>
                    <a:pt x="7" y="3"/>
                    <a:pt x="6" y="1"/>
                    <a:pt x="4" y="2"/>
                  </a:cubicBezTo>
                  <a:cubicBezTo>
                    <a:pt x="1" y="2"/>
                    <a:pt x="0" y="3"/>
                    <a:pt x="1" y="6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5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2" y="8"/>
                    <a:pt x="1" y="6"/>
                  </a:cubicBezTo>
                  <a:cubicBezTo>
                    <a:pt x="1" y="9"/>
                    <a:pt x="0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3" y="11"/>
                    <a:pt x="3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4" y="16"/>
                    <a:pt x="4" y="19"/>
                  </a:cubicBezTo>
                  <a:cubicBezTo>
                    <a:pt x="5" y="18"/>
                    <a:pt x="6" y="18"/>
                    <a:pt x="7" y="17"/>
                  </a:cubicBezTo>
                  <a:cubicBezTo>
                    <a:pt x="8" y="16"/>
                    <a:pt x="10" y="16"/>
                    <a:pt x="12" y="16"/>
                  </a:cubicBezTo>
                  <a:cubicBezTo>
                    <a:pt x="13" y="16"/>
                    <a:pt x="18" y="18"/>
                    <a:pt x="19" y="19"/>
                  </a:cubicBezTo>
                  <a:cubicBezTo>
                    <a:pt x="20" y="22"/>
                    <a:pt x="24" y="20"/>
                    <a:pt x="24" y="24"/>
                  </a:cubicBezTo>
                  <a:cubicBezTo>
                    <a:pt x="23" y="26"/>
                    <a:pt x="30" y="27"/>
                    <a:pt x="28" y="24"/>
                  </a:cubicBezTo>
                  <a:cubicBezTo>
                    <a:pt x="31" y="23"/>
                    <a:pt x="32" y="23"/>
                    <a:pt x="33" y="20"/>
                  </a:cubicBezTo>
                  <a:cubicBezTo>
                    <a:pt x="33" y="19"/>
                    <a:pt x="36" y="18"/>
                    <a:pt x="38" y="19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8" name="Freeform 709"/>
            <p:cNvSpPr>
              <a:spLocks noEditPoints="1"/>
            </p:cNvSpPr>
            <p:nvPr/>
          </p:nvSpPr>
          <p:spPr bwMode="auto">
            <a:xfrm>
              <a:off x="7190797" y="3007270"/>
              <a:ext cx="391911" cy="285415"/>
            </a:xfrm>
            <a:custGeom>
              <a:avLst/>
              <a:gdLst>
                <a:gd name="T0" fmla="*/ 23 w 39"/>
                <a:gd name="T1" fmla="*/ 26 h 28"/>
                <a:gd name="T2" fmla="*/ 18 w 39"/>
                <a:gd name="T3" fmla="*/ 20 h 28"/>
                <a:gd name="T4" fmla="*/ 8 w 39"/>
                <a:gd name="T5" fmla="*/ 19 h 28"/>
                <a:gd name="T6" fmla="*/ 3 w 39"/>
                <a:gd name="T7" fmla="*/ 20 h 28"/>
                <a:gd name="T8" fmla="*/ 2 w 39"/>
                <a:gd name="T9" fmla="*/ 14 h 28"/>
                <a:gd name="T10" fmla="*/ 3 w 39"/>
                <a:gd name="T11" fmla="*/ 12 h 28"/>
                <a:gd name="T12" fmla="*/ 2 w 39"/>
                <a:gd name="T13" fmla="*/ 12 h 28"/>
                <a:gd name="T14" fmla="*/ 1 w 39"/>
                <a:gd name="T15" fmla="*/ 7 h 28"/>
                <a:gd name="T16" fmla="*/ 0 w 39"/>
                <a:gd name="T17" fmla="*/ 4 h 28"/>
                <a:gd name="T18" fmla="*/ 8 w 39"/>
                <a:gd name="T19" fmla="*/ 5 h 28"/>
                <a:gd name="T20" fmla="*/ 12 w 39"/>
                <a:gd name="T21" fmla="*/ 6 h 28"/>
                <a:gd name="T22" fmla="*/ 15 w 39"/>
                <a:gd name="T23" fmla="*/ 1 h 28"/>
                <a:gd name="T24" fmla="*/ 16 w 39"/>
                <a:gd name="T25" fmla="*/ 1 h 28"/>
                <a:gd name="T26" fmla="*/ 17 w 39"/>
                <a:gd name="T27" fmla="*/ 0 h 28"/>
                <a:gd name="T28" fmla="*/ 22 w 39"/>
                <a:gd name="T29" fmla="*/ 5 h 28"/>
                <a:gd name="T30" fmla="*/ 22 w 39"/>
                <a:gd name="T31" fmla="*/ 6 h 28"/>
                <a:gd name="T32" fmla="*/ 25 w 39"/>
                <a:gd name="T33" fmla="*/ 5 h 28"/>
                <a:gd name="T34" fmla="*/ 29 w 39"/>
                <a:gd name="T35" fmla="*/ 12 h 28"/>
                <a:gd name="T36" fmla="*/ 38 w 39"/>
                <a:gd name="T37" fmla="*/ 20 h 28"/>
                <a:gd name="T38" fmla="*/ 36 w 39"/>
                <a:gd name="T39" fmla="*/ 20 h 28"/>
                <a:gd name="T40" fmla="*/ 29 w 39"/>
                <a:gd name="T41" fmla="*/ 25 h 28"/>
                <a:gd name="T42" fmla="*/ 12 w 39"/>
                <a:gd name="T43" fmla="*/ 16 h 28"/>
                <a:gd name="T44" fmla="*/ 24 w 39"/>
                <a:gd name="T45" fmla="*/ 25 h 28"/>
                <a:gd name="T46" fmla="*/ 28 w 39"/>
                <a:gd name="T47" fmla="*/ 26 h 28"/>
                <a:gd name="T48" fmla="*/ 28 w 39"/>
                <a:gd name="T49" fmla="*/ 24 h 28"/>
                <a:gd name="T50" fmla="*/ 37 w 39"/>
                <a:gd name="T51" fmla="*/ 19 h 28"/>
                <a:gd name="T52" fmla="*/ 29 w 39"/>
                <a:gd name="T53" fmla="*/ 13 h 28"/>
                <a:gd name="T54" fmla="*/ 24 w 39"/>
                <a:gd name="T55" fmla="*/ 7 h 28"/>
                <a:gd name="T56" fmla="*/ 20 w 39"/>
                <a:gd name="T57" fmla="*/ 4 h 28"/>
                <a:gd name="T58" fmla="*/ 17 w 39"/>
                <a:gd name="T59" fmla="*/ 2 h 28"/>
                <a:gd name="T60" fmla="*/ 16 w 39"/>
                <a:gd name="T61" fmla="*/ 3 h 28"/>
                <a:gd name="T62" fmla="*/ 13 w 39"/>
                <a:gd name="T63" fmla="*/ 6 h 28"/>
                <a:gd name="T64" fmla="*/ 8 w 39"/>
                <a:gd name="T65" fmla="*/ 6 h 28"/>
                <a:gd name="T66" fmla="*/ 4 w 39"/>
                <a:gd name="T67" fmla="*/ 3 h 28"/>
                <a:gd name="T68" fmla="*/ 7 w 39"/>
                <a:gd name="T69" fmla="*/ 7 h 28"/>
                <a:gd name="T70" fmla="*/ 7 w 39"/>
                <a:gd name="T71" fmla="*/ 8 h 28"/>
                <a:gd name="T72" fmla="*/ 2 w 39"/>
                <a:gd name="T73" fmla="*/ 10 h 28"/>
                <a:gd name="T74" fmla="*/ 4 w 39"/>
                <a:gd name="T75" fmla="*/ 12 h 28"/>
                <a:gd name="T76" fmla="*/ 4 w 39"/>
                <a:gd name="T77" fmla="*/ 13 h 28"/>
                <a:gd name="T78" fmla="*/ 5 w 39"/>
                <a:gd name="T79" fmla="*/ 19 h 28"/>
                <a:gd name="T80" fmla="*/ 11 w 39"/>
                <a:gd name="T81" fmla="*/ 16 h 28"/>
                <a:gd name="T82" fmla="*/ 2 w 39"/>
                <a:gd name="T83" fmla="*/ 7 h 28"/>
                <a:gd name="T84" fmla="*/ 5 w 39"/>
                <a:gd name="T85" fmla="*/ 7 h 28"/>
                <a:gd name="T86" fmla="*/ 3 w 39"/>
                <a:gd name="T87" fmla="*/ 5 h 28"/>
                <a:gd name="T88" fmla="*/ 2 w 39"/>
                <a:gd name="T8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9" h="28"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4" y="27"/>
                    <a:pt x="23" y="26"/>
                  </a:cubicBezTo>
                  <a:cubicBezTo>
                    <a:pt x="23" y="26"/>
                    <a:pt x="23" y="26"/>
                    <a:pt x="23" y="25"/>
                  </a:cubicBezTo>
                  <a:cubicBezTo>
                    <a:pt x="23" y="23"/>
                    <a:pt x="23" y="23"/>
                    <a:pt x="21" y="23"/>
                  </a:cubicBezTo>
                  <a:cubicBezTo>
                    <a:pt x="20" y="22"/>
                    <a:pt x="19" y="22"/>
                    <a:pt x="18" y="20"/>
                  </a:cubicBezTo>
                  <a:cubicBezTo>
                    <a:pt x="18" y="20"/>
                    <a:pt x="13" y="17"/>
                    <a:pt x="12" y="17"/>
                  </a:cubicBezTo>
                  <a:cubicBezTo>
                    <a:pt x="11" y="17"/>
                    <a:pt x="11" y="18"/>
                    <a:pt x="11" y="18"/>
                  </a:cubicBezTo>
                  <a:cubicBezTo>
                    <a:pt x="10" y="18"/>
                    <a:pt x="8" y="18"/>
                    <a:pt x="8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5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8"/>
                    <a:pt x="3" y="17"/>
                  </a:cubicBezTo>
                  <a:cubicBezTo>
                    <a:pt x="4" y="15"/>
                    <a:pt x="4" y="14"/>
                    <a:pt x="2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9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3"/>
                    <a:pt x="2" y="3"/>
                    <a:pt x="4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7" y="2"/>
                    <a:pt x="7" y="4"/>
                    <a:pt x="8" y="5"/>
                  </a:cubicBezTo>
                  <a:cubicBezTo>
                    <a:pt x="8" y="5"/>
                    <a:pt x="8" y="5"/>
                    <a:pt x="9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3" y="3"/>
                    <a:pt x="14" y="3"/>
                  </a:cubicBezTo>
                  <a:cubicBezTo>
                    <a:pt x="14" y="3"/>
                    <a:pt x="14" y="3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9" y="2"/>
                  </a:cubicBezTo>
                  <a:cubicBezTo>
                    <a:pt x="20" y="2"/>
                    <a:pt x="21" y="3"/>
                    <a:pt x="22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6"/>
                    <a:pt x="22" y="6"/>
                  </a:cubicBezTo>
                  <a:cubicBezTo>
                    <a:pt x="23" y="6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6"/>
                    <a:pt x="27" y="7"/>
                    <a:pt x="27" y="9"/>
                  </a:cubicBezTo>
                  <a:cubicBezTo>
                    <a:pt x="28" y="10"/>
                    <a:pt x="28" y="11"/>
                    <a:pt x="29" y="12"/>
                  </a:cubicBezTo>
                  <a:cubicBezTo>
                    <a:pt x="31" y="13"/>
                    <a:pt x="33" y="14"/>
                    <a:pt x="35" y="16"/>
                  </a:cubicBezTo>
                  <a:cubicBezTo>
                    <a:pt x="36" y="16"/>
                    <a:pt x="36" y="17"/>
                    <a:pt x="37" y="17"/>
                  </a:cubicBezTo>
                  <a:cubicBezTo>
                    <a:pt x="38" y="17"/>
                    <a:pt x="39" y="17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7" y="20"/>
                    <a:pt x="37" y="20"/>
                    <a:pt x="36" y="20"/>
                  </a:cubicBezTo>
                  <a:cubicBezTo>
                    <a:pt x="35" y="20"/>
                    <a:pt x="34" y="21"/>
                    <a:pt x="34" y="22"/>
                  </a:cubicBezTo>
                  <a:cubicBezTo>
                    <a:pt x="33" y="24"/>
                    <a:pt x="32" y="24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7"/>
                  </a:cubicBezTo>
                  <a:cubicBezTo>
                    <a:pt x="29" y="27"/>
                    <a:pt x="28" y="28"/>
                    <a:pt x="27" y="28"/>
                  </a:cubicBezTo>
                  <a:close/>
                  <a:moveTo>
                    <a:pt x="12" y="16"/>
                  </a:moveTo>
                  <a:cubicBezTo>
                    <a:pt x="13" y="16"/>
                    <a:pt x="19" y="18"/>
                    <a:pt x="19" y="20"/>
                  </a:cubicBezTo>
                  <a:cubicBezTo>
                    <a:pt x="20" y="21"/>
                    <a:pt x="21" y="21"/>
                    <a:pt x="22" y="21"/>
                  </a:cubicBezTo>
                  <a:cubicBezTo>
                    <a:pt x="23" y="22"/>
                    <a:pt x="25" y="22"/>
                    <a:pt x="24" y="25"/>
                  </a:cubicBezTo>
                  <a:cubicBezTo>
                    <a:pt x="24" y="26"/>
                    <a:pt x="26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1" y="23"/>
                    <a:pt x="32" y="23"/>
                    <a:pt x="32" y="21"/>
                  </a:cubicBezTo>
                  <a:cubicBezTo>
                    <a:pt x="33" y="19"/>
                    <a:pt x="35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5" y="18"/>
                    <a:pt x="34" y="17"/>
                  </a:cubicBezTo>
                  <a:cubicBezTo>
                    <a:pt x="33" y="15"/>
                    <a:pt x="31" y="14"/>
                    <a:pt x="29" y="13"/>
                  </a:cubicBezTo>
                  <a:cubicBezTo>
                    <a:pt x="27" y="12"/>
                    <a:pt x="27" y="11"/>
                    <a:pt x="26" y="9"/>
                  </a:cubicBezTo>
                  <a:cubicBezTo>
                    <a:pt x="26" y="8"/>
                    <a:pt x="25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2" y="7"/>
                  </a:cubicBezTo>
                  <a:cubicBezTo>
                    <a:pt x="21" y="7"/>
                    <a:pt x="20" y="7"/>
                    <a:pt x="20" y="6"/>
                  </a:cubicBezTo>
                  <a:cubicBezTo>
                    <a:pt x="20" y="5"/>
                    <a:pt x="20" y="5"/>
                    <a:pt x="20" y="4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8" y="3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5" y="4"/>
                    <a:pt x="14" y="4"/>
                  </a:cubicBezTo>
                  <a:cubicBezTo>
                    <a:pt x="14" y="4"/>
                    <a:pt x="13" y="4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1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6"/>
                    <a:pt x="5" y="17"/>
                  </a:cubicBezTo>
                  <a:cubicBezTo>
                    <a:pt x="5" y="18"/>
                    <a:pt x="5" y="18"/>
                    <a:pt x="5" y="19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9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lose/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19" name="Freeform 710"/>
            <p:cNvSpPr/>
            <p:nvPr/>
          </p:nvSpPr>
          <p:spPr bwMode="auto">
            <a:xfrm>
              <a:off x="7293035" y="2909293"/>
              <a:ext cx="451549" cy="302455"/>
            </a:xfrm>
            <a:custGeom>
              <a:avLst/>
              <a:gdLst>
                <a:gd name="T0" fmla="*/ 39 w 45"/>
                <a:gd name="T1" fmla="*/ 20 h 30"/>
                <a:gd name="T2" fmla="*/ 37 w 45"/>
                <a:gd name="T3" fmla="*/ 18 h 30"/>
                <a:gd name="T4" fmla="*/ 33 w 45"/>
                <a:gd name="T5" fmla="*/ 22 h 30"/>
                <a:gd name="T6" fmla="*/ 30 w 45"/>
                <a:gd name="T7" fmla="*/ 23 h 30"/>
                <a:gd name="T8" fmla="*/ 32 w 45"/>
                <a:gd name="T9" fmla="*/ 25 h 30"/>
                <a:gd name="T10" fmla="*/ 32 w 45"/>
                <a:gd name="T11" fmla="*/ 28 h 30"/>
                <a:gd name="T12" fmla="*/ 30 w 45"/>
                <a:gd name="T13" fmla="*/ 30 h 30"/>
                <a:gd name="T14" fmla="*/ 28 w 45"/>
                <a:gd name="T15" fmla="*/ 28 h 30"/>
                <a:gd name="T16" fmla="*/ 26 w 45"/>
                <a:gd name="T17" fmla="*/ 27 h 30"/>
                <a:gd name="T18" fmla="*/ 20 w 45"/>
                <a:gd name="T19" fmla="*/ 23 h 30"/>
                <a:gd name="T20" fmla="*/ 15 w 45"/>
                <a:gd name="T21" fmla="*/ 16 h 30"/>
                <a:gd name="T22" fmla="*/ 11 w 45"/>
                <a:gd name="T23" fmla="*/ 14 h 30"/>
                <a:gd name="T24" fmla="*/ 7 w 45"/>
                <a:gd name="T25" fmla="*/ 11 h 30"/>
                <a:gd name="T26" fmla="*/ 6 w 45"/>
                <a:gd name="T27" fmla="*/ 12 h 30"/>
                <a:gd name="T28" fmla="*/ 6 w 45"/>
                <a:gd name="T29" fmla="*/ 13 h 30"/>
                <a:gd name="T30" fmla="*/ 5 w 45"/>
                <a:gd name="T31" fmla="*/ 12 h 30"/>
                <a:gd name="T32" fmla="*/ 3 w 45"/>
                <a:gd name="T33" fmla="*/ 16 h 30"/>
                <a:gd name="T34" fmla="*/ 0 w 45"/>
                <a:gd name="T35" fmla="*/ 15 h 30"/>
                <a:gd name="T36" fmla="*/ 0 w 45"/>
                <a:gd name="T37" fmla="*/ 4 h 30"/>
                <a:gd name="T38" fmla="*/ 5 w 45"/>
                <a:gd name="T39" fmla="*/ 1 h 30"/>
                <a:gd name="T40" fmla="*/ 15 w 45"/>
                <a:gd name="T41" fmla="*/ 8 h 30"/>
                <a:gd name="T42" fmla="*/ 23 w 45"/>
                <a:gd name="T43" fmla="*/ 8 h 30"/>
                <a:gd name="T44" fmla="*/ 27 w 45"/>
                <a:gd name="T45" fmla="*/ 11 h 30"/>
                <a:gd name="T46" fmla="*/ 27 w 45"/>
                <a:gd name="T47" fmla="*/ 14 h 30"/>
                <a:gd name="T48" fmla="*/ 29 w 45"/>
                <a:gd name="T49" fmla="*/ 17 h 30"/>
                <a:gd name="T50" fmla="*/ 34 w 45"/>
                <a:gd name="T51" fmla="*/ 17 h 30"/>
                <a:gd name="T52" fmla="*/ 37 w 45"/>
                <a:gd name="T53" fmla="*/ 14 h 30"/>
                <a:gd name="T54" fmla="*/ 39 w 45"/>
                <a:gd name="T55" fmla="*/ 14 h 30"/>
                <a:gd name="T56" fmla="*/ 41 w 45"/>
                <a:gd name="T57" fmla="*/ 16 h 30"/>
                <a:gd name="T58" fmla="*/ 45 w 45"/>
                <a:gd name="T59" fmla="*/ 18 h 30"/>
                <a:gd name="T60" fmla="*/ 39 w 45"/>
                <a:gd name="T61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0">
                  <a:moveTo>
                    <a:pt x="39" y="20"/>
                  </a:moveTo>
                  <a:cubicBezTo>
                    <a:pt x="37" y="20"/>
                    <a:pt x="40" y="16"/>
                    <a:pt x="37" y="18"/>
                  </a:cubicBezTo>
                  <a:cubicBezTo>
                    <a:pt x="36" y="19"/>
                    <a:pt x="34" y="19"/>
                    <a:pt x="33" y="22"/>
                  </a:cubicBezTo>
                  <a:cubicBezTo>
                    <a:pt x="33" y="23"/>
                    <a:pt x="31" y="22"/>
                    <a:pt x="30" y="23"/>
                  </a:cubicBezTo>
                  <a:cubicBezTo>
                    <a:pt x="29" y="24"/>
                    <a:pt x="32" y="24"/>
                    <a:pt x="32" y="25"/>
                  </a:cubicBezTo>
                  <a:cubicBezTo>
                    <a:pt x="32" y="26"/>
                    <a:pt x="33" y="27"/>
                    <a:pt x="32" y="28"/>
                  </a:cubicBezTo>
                  <a:cubicBezTo>
                    <a:pt x="31" y="29"/>
                    <a:pt x="31" y="30"/>
                    <a:pt x="30" y="30"/>
                  </a:cubicBezTo>
                  <a:cubicBezTo>
                    <a:pt x="28" y="30"/>
                    <a:pt x="27" y="30"/>
                    <a:pt x="28" y="28"/>
                  </a:cubicBezTo>
                  <a:cubicBezTo>
                    <a:pt x="28" y="27"/>
                    <a:pt x="26" y="27"/>
                    <a:pt x="26" y="27"/>
                  </a:cubicBezTo>
                  <a:cubicBezTo>
                    <a:pt x="24" y="27"/>
                    <a:pt x="21" y="23"/>
                    <a:pt x="20" y="23"/>
                  </a:cubicBezTo>
                  <a:cubicBezTo>
                    <a:pt x="17" y="21"/>
                    <a:pt x="17" y="19"/>
                    <a:pt x="15" y="16"/>
                  </a:cubicBezTo>
                  <a:cubicBezTo>
                    <a:pt x="15" y="16"/>
                    <a:pt x="9" y="17"/>
                    <a:pt x="11" y="14"/>
                  </a:cubicBezTo>
                  <a:cubicBezTo>
                    <a:pt x="10" y="13"/>
                    <a:pt x="8" y="12"/>
                    <a:pt x="7" y="11"/>
                  </a:cubicBezTo>
                  <a:cubicBezTo>
                    <a:pt x="6" y="11"/>
                    <a:pt x="6" y="11"/>
                    <a:pt x="6" y="12"/>
                  </a:cubicBezTo>
                  <a:cubicBezTo>
                    <a:pt x="6" y="12"/>
                    <a:pt x="6" y="12"/>
                    <a:pt x="6" y="13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4"/>
                    <a:pt x="2" y="12"/>
                    <a:pt x="3" y="16"/>
                  </a:cubicBezTo>
                  <a:cubicBezTo>
                    <a:pt x="3" y="17"/>
                    <a:pt x="0" y="17"/>
                    <a:pt x="0" y="15"/>
                  </a:cubicBezTo>
                  <a:cubicBezTo>
                    <a:pt x="0" y="11"/>
                    <a:pt x="0" y="8"/>
                    <a:pt x="0" y="4"/>
                  </a:cubicBezTo>
                  <a:cubicBezTo>
                    <a:pt x="0" y="2"/>
                    <a:pt x="2" y="2"/>
                    <a:pt x="5" y="1"/>
                  </a:cubicBezTo>
                  <a:cubicBezTo>
                    <a:pt x="9" y="0"/>
                    <a:pt x="13" y="5"/>
                    <a:pt x="15" y="8"/>
                  </a:cubicBezTo>
                  <a:cubicBezTo>
                    <a:pt x="17" y="9"/>
                    <a:pt x="21" y="8"/>
                    <a:pt x="23" y="8"/>
                  </a:cubicBezTo>
                  <a:cubicBezTo>
                    <a:pt x="25" y="7"/>
                    <a:pt x="25" y="10"/>
                    <a:pt x="27" y="11"/>
                  </a:cubicBezTo>
                  <a:cubicBezTo>
                    <a:pt x="27" y="11"/>
                    <a:pt x="26" y="14"/>
                    <a:pt x="27" y="14"/>
                  </a:cubicBezTo>
                  <a:cubicBezTo>
                    <a:pt x="29" y="14"/>
                    <a:pt x="28" y="17"/>
                    <a:pt x="29" y="17"/>
                  </a:cubicBezTo>
                  <a:cubicBezTo>
                    <a:pt x="30" y="16"/>
                    <a:pt x="33" y="17"/>
                    <a:pt x="34" y="17"/>
                  </a:cubicBezTo>
                  <a:cubicBezTo>
                    <a:pt x="34" y="17"/>
                    <a:pt x="37" y="15"/>
                    <a:pt x="37" y="14"/>
                  </a:cubicBezTo>
                  <a:cubicBezTo>
                    <a:pt x="39" y="13"/>
                    <a:pt x="42" y="12"/>
                    <a:pt x="39" y="14"/>
                  </a:cubicBezTo>
                  <a:cubicBezTo>
                    <a:pt x="37" y="16"/>
                    <a:pt x="41" y="18"/>
                    <a:pt x="41" y="16"/>
                  </a:cubicBezTo>
                  <a:cubicBezTo>
                    <a:pt x="42" y="17"/>
                    <a:pt x="44" y="17"/>
                    <a:pt x="45" y="18"/>
                  </a:cubicBezTo>
                  <a:cubicBezTo>
                    <a:pt x="43" y="19"/>
                    <a:pt x="42" y="20"/>
                    <a:pt x="39" y="20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0" name="Freeform 711"/>
            <p:cNvSpPr>
              <a:spLocks noEditPoints="1"/>
            </p:cNvSpPr>
            <p:nvPr/>
          </p:nvSpPr>
          <p:spPr bwMode="auto">
            <a:xfrm>
              <a:off x="7280254" y="2909293"/>
              <a:ext cx="485630" cy="310974"/>
            </a:xfrm>
            <a:custGeom>
              <a:avLst/>
              <a:gdLst>
                <a:gd name="T0" fmla="*/ 30 w 48"/>
                <a:gd name="T1" fmla="*/ 31 h 31"/>
                <a:gd name="T2" fmla="*/ 27 w 48"/>
                <a:gd name="T3" fmla="*/ 27 h 31"/>
                <a:gd name="T4" fmla="*/ 20 w 48"/>
                <a:gd name="T5" fmla="*/ 23 h 31"/>
                <a:gd name="T6" fmla="*/ 15 w 48"/>
                <a:gd name="T7" fmla="*/ 17 h 31"/>
                <a:gd name="T8" fmla="*/ 11 w 48"/>
                <a:gd name="T9" fmla="*/ 14 h 31"/>
                <a:gd name="T10" fmla="*/ 8 w 48"/>
                <a:gd name="T11" fmla="*/ 12 h 31"/>
                <a:gd name="T12" fmla="*/ 7 w 48"/>
                <a:gd name="T13" fmla="*/ 13 h 31"/>
                <a:gd name="T14" fmla="*/ 4 w 48"/>
                <a:gd name="T15" fmla="*/ 16 h 31"/>
                <a:gd name="T16" fmla="*/ 0 w 48"/>
                <a:gd name="T17" fmla="*/ 15 h 31"/>
                <a:gd name="T18" fmla="*/ 5 w 48"/>
                <a:gd name="T19" fmla="*/ 1 h 31"/>
                <a:gd name="T20" fmla="*/ 17 w 48"/>
                <a:gd name="T21" fmla="*/ 7 h 31"/>
                <a:gd name="T22" fmla="*/ 24 w 48"/>
                <a:gd name="T23" fmla="*/ 7 h 31"/>
                <a:gd name="T24" fmla="*/ 29 w 48"/>
                <a:gd name="T25" fmla="*/ 10 h 31"/>
                <a:gd name="T26" fmla="*/ 28 w 48"/>
                <a:gd name="T27" fmla="*/ 13 h 31"/>
                <a:gd name="T28" fmla="*/ 33 w 48"/>
                <a:gd name="T29" fmla="*/ 16 h 31"/>
                <a:gd name="T30" fmla="*/ 38 w 48"/>
                <a:gd name="T31" fmla="*/ 14 h 31"/>
                <a:gd name="T32" fmla="*/ 42 w 48"/>
                <a:gd name="T33" fmla="*/ 13 h 31"/>
                <a:gd name="T34" fmla="*/ 41 w 48"/>
                <a:gd name="T35" fmla="*/ 16 h 31"/>
                <a:gd name="T36" fmla="*/ 43 w 48"/>
                <a:gd name="T37" fmla="*/ 15 h 31"/>
                <a:gd name="T38" fmla="*/ 47 w 48"/>
                <a:gd name="T39" fmla="*/ 18 h 31"/>
                <a:gd name="T40" fmla="*/ 39 w 48"/>
                <a:gd name="T41" fmla="*/ 18 h 31"/>
                <a:gd name="T42" fmla="*/ 35 w 48"/>
                <a:gd name="T43" fmla="*/ 22 h 31"/>
                <a:gd name="T44" fmla="*/ 32 w 48"/>
                <a:gd name="T45" fmla="*/ 23 h 31"/>
                <a:gd name="T46" fmla="*/ 33 w 48"/>
                <a:gd name="T47" fmla="*/ 25 h 31"/>
                <a:gd name="T48" fmla="*/ 33 w 48"/>
                <a:gd name="T49" fmla="*/ 29 h 31"/>
                <a:gd name="T50" fmla="*/ 29 w 48"/>
                <a:gd name="T51" fmla="*/ 27 h 31"/>
                <a:gd name="T52" fmla="*/ 30 w 48"/>
                <a:gd name="T53" fmla="*/ 29 h 31"/>
                <a:gd name="T54" fmla="*/ 32 w 48"/>
                <a:gd name="T55" fmla="*/ 28 h 31"/>
                <a:gd name="T56" fmla="*/ 32 w 48"/>
                <a:gd name="T57" fmla="*/ 25 h 31"/>
                <a:gd name="T58" fmla="*/ 32 w 48"/>
                <a:gd name="T59" fmla="*/ 22 h 31"/>
                <a:gd name="T60" fmla="*/ 37 w 48"/>
                <a:gd name="T61" fmla="*/ 18 h 31"/>
                <a:gd name="T62" fmla="*/ 38 w 48"/>
                <a:gd name="T63" fmla="*/ 16 h 31"/>
                <a:gd name="T64" fmla="*/ 35 w 48"/>
                <a:gd name="T65" fmla="*/ 18 h 31"/>
                <a:gd name="T66" fmla="*/ 30 w 48"/>
                <a:gd name="T67" fmla="*/ 17 h 31"/>
                <a:gd name="T68" fmla="*/ 27 w 48"/>
                <a:gd name="T69" fmla="*/ 14 h 31"/>
                <a:gd name="T70" fmla="*/ 26 w 48"/>
                <a:gd name="T71" fmla="*/ 10 h 31"/>
                <a:gd name="T72" fmla="*/ 18 w 48"/>
                <a:gd name="T73" fmla="*/ 9 h 31"/>
                <a:gd name="T74" fmla="*/ 7 w 48"/>
                <a:gd name="T75" fmla="*/ 2 h 31"/>
                <a:gd name="T76" fmla="*/ 1 w 48"/>
                <a:gd name="T77" fmla="*/ 4 h 31"/>
                <a:gd name="T78" fmla="*/ 5 w 48"/>
                <a:gd name="T79" fmla="*/ 13 h 31"/>
                <a:gd name="T80" fmla="*/ 6 w 48"/>
                <a:gd name="T81" fmla="*/ 11 h 31"/>
                <a:gd name="T82" fmla="*/ 7 w 48"/>
                <a:gd name="T83" fmla="*/ 10 h 31"/>
                <a:gd name="T84" fmla="*/ 10 w 48"/>
                <a:gd name="T85" fmla="*/ 12 h 31"/>
                <a:gd name="T86" fmla="*/ 13 w 48"/>
                <a:gd name="T87" fmla="*/ 15 h 31"/>
                <a:gd name="T88" fmla="*/ 15 w 48"/>
                <a:gd name="T89" fmla="*/ 16 h 31"/>
                <a:gd name="T90" fmla="*/ 21 w 48"/>
                <a:gd name="T91" fmla="*/ 22 h 31"/>
                <a:gd name="T92" fmla="*/ 27 w 48"/>
                <a:gd name="T93" fmla="*/ 26 h 31"/>
                <a:gd name="T94" fmla="*/ 40 w 48"/>
                <a:gd name="T95" fmla="*/ 19 h 31"/>
                <a:gd name="T96" fmla="*/ 42 w 48"/>
                <a:gd name="T9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31">
                  <a:moveTo>
                    <a:pt x="31" y="31"/>
                  </a:moveTo>
                  <a:cubicBezTo>
                    <a:pt x="31" y="31"/>
                    <a:pt x="31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1"/>
                    <a:pt x="28" y="30"/>
                    <a:pt x="28" y="30"/>
                  </a:cubicBezTo>
                  <a:cubicBezTo>
                    <a:pt x="28" y="29"/>
                    <a:pt x="28" y="28"/>
                    <a:pt x="28" y="28"/>
                  </a:cubicBezTo>
                  <a:cubicBezTo>
                    <a:pt x="28" y="28"/>
                    <a:pt x="27" y="27"/>
                    <a:pt x="27" y="27"/>
                  </a:cubicBezTo>
                  <a:cubicBezTo>
                    <a:pt x="27" y="27"/>
                    <a:pt x="27" y="27"/>
                    <a:pt x="26" y="27"/>
                  </a:cubicBezTo>
                  <a:cubicBezTo>
                    <a:pt x="25" y="27"/>
                    <a:pt x="24" y="26"/>
                    <a:pt x="22" y="25"/>
                  </a:cubicBezTo>
                  <a:cubicBezTo>
                    <a:pt x="21" y="24"/>
                    <a:pt x="21" y="23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7" y="19"/>
                    <a:pt x="16" y="18"/>
                    <a:pt x="16" y="17"/>
                  </a:cubicBezTo>
                  <a:cubicBezTo>
                    <a:pt x="16" y="17"/>
                    <a:pt x="16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1" y="17"/>
                    <a:pt x="11" y="16"/>
                  </a:cubicBezTo>
                  <a:cubicBezTo>
                    <a:pt x="11" y="16"/>
                    <a:pt x="11" y="15"/>
                    <a:pt x="11" y="14"/>
                  </a:cubicBezTo>
                  <a:cubicBezTo>
                    <a:pt x="11" y="14"/>
                    <a:pt x="10" y="13"/>
                    <a:pt x="9" y="13"/>
                  </a:cubicBezTo>
                  <a:cubicBezTo>
                    <a:pt x="9" y="13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4" y="14"/>
                    <a:pt x="4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4" y="17"/>
                    <a:pt x="3" y="17"/>
                    <a:pt x="3" y="17"/>
                  </a:cubicBezTo>
                  <a:cubicBezTo>
                    <a:pt x="2" y="17"/>
                    <a:pt x="0" y="16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10" y="0"/>
                    <a:pt x="13" y="3"/>
                    <a:pt x="15" y="6"/>
                  </a:cubicBezTo>
                  <a:cubicBezTo>
                    <a:pt x="16" y="6"/>
                    <a:pt x="16" y="7"/>
                    <a:pt x="17" y="7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9" y="8"/>
                    <a:pt x="21" y="7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7" y="9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30" y="14"/>
                    <a:pt x="30" y="15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6"/>
                    <a:pt x="33" y="16"/>
                  </a:cubicBezTo>
                  <a:cubicBezTo>
                    <a:pt x="33" y="16"/>
                    <a:pt x="34" y="16"/>
                    <a:pt x="34" y="16"/>
                  </a:cubicBezTo>
                  <a:cubicBezTo>
                    <a:pt x="35" y="16"/>
                    <a:pt x="36" y="15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9" y="13"/>
                    <a:pt x="40" y="12"/>
                    <a:pt x="41" y="1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4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1" y="16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6"/>
                    <a:pt x="45" y="17"/>
                    <a:pt x="46" y="1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4" y="20"/>
                    <a:pt x="43" y="21"/>
                    <a:pt x="40" y="21"/>
                  </a:cubicBezTo>
                  <a:cubicBezTo>
                    <a:pt x="40" y="21"/>
                    <a:pt x="39" y="20"/>
                    <a:pt x="39" y="20"/>
                  </a:cubicBezTo>
                  <a:cubicBezTo>
                    <a:pt x="39" y="20"/>
                    <a:pt x="39" y="19"/>
                    <a:pt x="39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6" y="20"/>
                    <a:pt x="35" y="20"/>
                    <a:pt x="35" y="22"/>
                  </a:cubicBezTo>
                  <a:cubicBezTo>
                    <a:pt x="35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4"/>
                    <a:pt x="34" y="24"/>
                    <a:pt x="33" y="25"/>
                  </a:cubicBezTo>
                  <a:cubicBezTo>
                    <a:pt x="33" y="25"/>
                    <a:pt x="34" y="26"/>
                    <a:pt x="34" y="26"/>
                  </a:cubicBezTo>
                  <a:cubicBezTo>
                    <a:pt x="34" y="27"/>
                    <a:pt x="34" y="27"/>
                    <a:pt x="34" y="28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2" y="31"/>
                    <a:pt x="31" y="31"/>
                  </a:cubicBezTo>
                  <a:close/>
                  <a:moveTo>
                    <a:pt x="27" y="26"/>
                  </a:moveTo>
                  <a:cubicBezTo>
                    <a:pt x="27" y="26"/>
                    <a:pt x="29" y="26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29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6"/>
                    <a:pt x="32" y="26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4"/>
                    <a:pt x="31" y="24"/>
                    <a:pt x="30" y="23"/>
                  </a:cubicBezTo>
                  <a:cubicBezTo>
                    <a:pt x="30" y="23"/>
                    <a:pt x="30" y="23"/>
                    <a:pt x="31" y="22"/>
                  </a:cubicBezTo>
                  <a:cubicBezTo>
                    <a:pt x="31" y="22"/>
                    <a:pt x="32" y="22"/>
                    <a:pt x="32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0"/>
                    <a:pt x="36" y="19"/>
                    <a:pt x="37" y="18"/>
                  </a:cubicBezTo>
                  <a:cubicBezTo>
                    <a:pt x="37" y="18"/>
                    <a:pt x="38" y="18"/>
                    <a:pt x="38" y="17"/>
                  </a:cubicBezTo>
                  <a:cubicBezTo>
                    <a:pt x="38" y="17"/>
                    <a:pt x="39" y="17"/>
                    <a:pt x="39" y="17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8" y="16"/>
                    <a:pt x="38" y="15"/>
                    <a:pt x="38" y="15"/>
                  </a:cubicBezTo>
                  <a:cubicBezTo>
                    <a:pt x="38" y="15"/>
                    <a:pt x="38" y="15"/>
                    <a:pt x="38" y="16"/>
                  </a:cubicBezTo>
                  <a:cubicBezTo>
                    <a:pt x="36" y="17"/>
                    <a:pt x="35" y="18"/>
                    <a:pt x="35" y="18"/>
                  </a:cubicBezTo>
                  <a:cubicBezTo>
                    <a:pt x="34" y="18"/>
                    <a:pt x="33" y="18"/>
                    <a:pt x="32" y="18"/>
                  </a:cubicBezTo>
                  <a:cubicBezTo>
                    <a:pt x="32" y="17"/>
                    <a:pt x="31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6"/>
                    <a:pt x="29" y="16"/>
                  </a:cubicBezTo>
                  <a:cubicBezTo>
                    <a:pt x="29" y="15"/>
                    <a:pt x="28" y="15"/>
                    <a:pt x="28" y="15"/>
                  </a:cubicBezTo>
                  <a:cubicBezTo>
                    <a:pt x="28" y="15"/>
                    <a:pt x="27" y="15"/>
                    <a:pt x="27" y="14"/>
                  </a:cubicBezTo>
                  <a:cubicBezTo>
                    <a:pt x="27" y="14"/>
                    <a:pt x="27" y="13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0"/>
                    <a:pt x="26" y="10"/>
                  </a:cubicBezTo>
                  <a:cubicBezTo>
                    <a:pt x="25" y="9"/>
                    <a:pt x="25" y="8"/>
                    <a:pt x="24" y="8"/>
                  </a:cubicBezTo>
                  <a:cubicBezTo>
                    <a:pt x="24" y="8"/>
                    <a:pt x="23" y="8"/>
                    <a:pt x="22" y="8"/>
                  </a:cubicBezTo>
                  <a:cubicBezTo>
                    <a:pt x="21" y="9"/>
                    <a:pt x="20" y="9"/>
                    <a:pt x="18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8"/>
                    <a:pt x="15" y="7"/>
                    <a:pt x="14" y="7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6"/>
                    <a:pt x="3" y="16"/>
                  </a:cubicBezTo>
                  <a:cubicBezTo>
                    <a:pt x="3" y="14"/>
                    <a:pt x="4" y="13"/>
                    <a:pt x="5" y="13"/>
                  </a:cubicBezTo>
                  <a:cubicBezTo>
                    <a:pt x="5" y="13"/>
                    <a:pt x="5" y="13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9" y="11"/>
                    <a:pt x="10" y="12"/>
                  </a:cubicBezTo>
                  <a:cubicBezTo>
                    <a:pt x="11" y="12"/>
                    <a:pt x="12" y="13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7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9" y="20"/>
                    <a:pt x="20" y="21"/>
                    <a:pt x="21" y="22"/>
                  </a:cubicBezTo>
                  <a:cubicBezTo>
                    <a:pt x="22" y="22"/>
                    <a:pt x="22" y="23"/>
                    <a:pt x="23" y="24"/>
                  </a:cubicBezTo>
                  <a:cubicBezTo>
                    <a:pt x="24" y="24"/>
                    <a:pt x="26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lose/>
                  <a:moveTo>
                    <a:pt x="40" y="17"/>
                  </a:moveTo>
                  <a:cubicBezTo>
                    <a:pt x="40" y="17"/>
                    <a:pt x="40" y="18"/>
                    <a:pt x="40" y="18"/>
                  </a:cubicBezTo>
                  <a:cubicBezTo>
                    <a:pt x="40" y="18"/>
                    <a:pt x="40" y="19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2" y="19"/>
                    <a:pt x="43" y="19"/>
                    <a:pt x="45" y="18"/>
                  </a:cubicBezTo>
                  <a:cubicBezTo>
                    <a:pt x="44" y="18"/>
                    <a:pt x="43" y="17"/>
                    <a:pt x="42" y="17"/>
                  </a:cubicBezTo>
                  <a:cubicBezTo>
                    <a:pt x="42" y="17"/>
                    <a:pt x="41" y="17"/>
                    <a:pt x="4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1" name="Freeform 712"/>
            <p:cNvSpPr/>
            <p:nvPr/>
          </p:nvSpPr>
          <p:spPr bwMode="auto">
            <a:xfrm>
              <a:off x="7028921" y="2491823"/>
              <a:ext cx="1099055" cy="596386"/>
            </a:xfrm>
            <a:custGeom>
              <a:avLst/>
              <a:gdLst>
                <a:gd name="T0" fmla="*/ 22 w 109"/>
                <a:gd name="T1" fmla="*/ 54 h 59"/>
                <a:gd name="T2" fmla="*/ 26 w 109"/>
                <a:gd name="T3" fmla="*/ 48 h 59"/>
                <a:gd name="T4" fmla="*/ 35 w 109"/>
                <a:gd name="T5" fmla="*/ 43 h 59"/>
                <a:gd name="T6" fmla="*/ 48 w 109"/>
                <a:gd name="T7" fmla="*/ 49 h 59"/>
                <a:gd name="T8" fmla="*/ 53 w 109"/>
                <a:gd name="T9" fmla="*/ 55 h 59"/>
                <a:gd name="T10" fmla="*/ 55 w 109"/>
                <a:gd name="T11" fmla="*/ 57 h 59"/>
                <a:gd name="T12" fmla="*/ 61 w 109"/>
                <a:gd name="T13" fmla="*/ 57 h 59"/>
                <a:gd name="T14" fmla="*/ 66 w 109"/>
                <a:gd name="T15" fmla="*/ 53 h 59"/>
                <a:gd name="T16" fmla="*/ 72 w 109"/>
                <a:gd name="T17" fmla="*/ 53 h 59"/>
                <a:gd name="T18" fmla="*/ 85 w 109"/>
                <a:gd name="T19" fmla="*/ 52 h 59"/>
                <a:gd name="T20" fmla="*/ 89 w 109"/>
                <a:gd name="T21" fmla="*/ 45 h 59"/>
                <a:gd name="T22" fmla="*/ 95 w 109"/>
                <a:gd name="T23" fmla="*/ 41 h 59"/>
                <a:gd name="T24" fmla="*/ 100 w 109"/>
                <a:gd name="T25" fmla="*/ 36 h 59"/>
                <a:gd name="T26" fmla="*/ 104 w 109"/>
                <a:gd name="T27" fmla="*/ 33 h 59"/>
                <a:gd name="T28" fmla="*/ 108 w 109"/>
                <a:gd name="T29" fmla="*/ 27 h 59"/>
                <a:gd name="T30" fmla="*/ 103 w 109"/>
                <a:gd name="T31" fmla="*/ 25 h 59"/>
                <a:gd name="T32" fmla="*/ 99 w 109"/>
                <a:gd name="T33" fmla="*/ 20 h 59"/>
                <a:gd name="T34" fmla="*/ 92 w 109"/>
                <a:gd name="T35" fmla="*/ 19 h 59"/>
                <a:gd name="T36" fmla="*/ 84 w 109"/>
                <a:gd name="T37" fmla="*/ 11 h 59"/>
                <a:gd name="T38" fmla="*/ 81 w 109"/>
                <a:gd name="T39" fmla="*/ 5 h 59"/>
                <a:gd name="T40" fmla="*/ 72 w 109"/>
                <a:gd name="T41" fmla="*/ 10 h 59"/>
                <a:gd name="T42" fmla="*/ 70 w 109"/>
                <a:gd name="T43" fmla="*/ 7 h 59"/>
                <a:gd name="T44" fmla="*/ 69 w 109"/>
                <a:gd name="T45" fmla="*/ 7 h 59"/>
                <a:gd name="T46" fmla="*/ 66 w 109"/>
                <a:gd name="T47" fmla="*/ 6 h 59"/>
                <a:gd name="T48" fmla="*/ 62 w 109"/>
                <a:gd name="T49" fmla="*/ 1 h 59"/>
                <a:gd name="T50" fmla="*/ 58 w 109"/>
                <a:gd name="T51" fmla="*/ 3 h 59"/>
                <a:gd name="T52" fmla="*/ 50 w 109"/>
                <a:gd name="T53" fmla="*/ 5 h 59"/>
                <a:gd name="T54" fmla="*/ 45 w 109"/>
                <a:gd name="T55" fmla="*/ 7 h 59"/>
                <a:gd name="T56" fmla="*/ 39 w 109"/>
                <a:gd name="T57" fmla="*/ 7 h 59"/>
                <a:gd name="T58" fmla="*/ 41 w 109"/>
                <a:gd name="T59" fmla="*/ 9 h 59"/>
                <a:gd name="T60" fmla="*/ 38 w 109"/>
                <a:gd name="T61" fmla="*/ 13 h 59"/>
                <a:gd name="T62" fmla="*/ 37 w 109"/>
                <a:gd name="T63" fmla="*/ 16 h 59"/>
                <a:gd name="T64" fmla="*/ 38 w 109"/>
                <a:gd name="T65" fmla="*/ 21 h 59"/>
                <a:gd name="T66" fmla="*/ 32 w 109"/>
                <a:gd name="T67" fmla="*/ 20 h 59"/>
                <a:gd name="T68" fmla="*/ 28 w 109"/>
                <a:gd name="T69" fmla="*/ 20 h 59"/>
                <a:gd name="T70" fmla="*/ 22 w 109"/>
                <a:gd name="T71" fmla="*/ 22 h 59"/>
                <a:gd name="T72" fmla="*/ 18 w 109"/>
                <a:gd name="T73" fmla="*/ 18 h 59"/>
                <a:gd name="T74" fmla="*/ 11 w 109"/>
                <a:gd name="T75" fmla="*/ 19 h 59"/>
                <a:gd name="T76" fmla="*/ 6 w 109"/>
                <a:gd name="T77" fmla="*/ 22 h 59"/>
                <a:gd name="T78" fmla="*/ 3 w 109"/>
                <a:gd name="T79" fmla="*/ 22 h 59"/>
                <a:gd name="T80" fmla="*/ 2 w 109"/>
                <a:gd name="T81" fmla="*/ 28 h 59"/>
                <a:gd name="T82" fmla="*/ 3 w 109"/>
                <a:gd name="T83" fmla="*/ 33 h 59"/>
                <a:gd name="T84" fmla="*/ 8 w 109"/>
                <a:gd name="T85" fmla="*/ 38 h 59"/>
                <a:gd name="T86" fmla="*/ 18 w 109"/>
                <a:gd name="T87" fmla="*/ 37 h 59"/>
                <a:gd name="T88" fmla="*/ 22 w 109"/>
                <a:gd name="T89" fmla="*/ 44 h 59"/>
                <a:gd name="T90" fmla="*/ 10 w 109"/>
                <a:gd name="T91" fmla="*/ 46 h 59"/>
                <a:gd name="T92" fmla="*/ 13 w 109"/>
                <a:gd name="T93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9" h="59">
                  <a:moveTo>
                    <a:pt x="16" y="55"/>
                  </a:moveTo>
                  <a:cubicBezTo>
                    <a:pt x="18" y="54"/>
                    <a:pt x="20" y="53"/>
                    <a:pt x="22" y="54"/>
                  </a:cubicBezTo>
                  <a:cubicBezTo>
                    <a:pt x="22" y="54"/>
                    <a:pt x="26" y="59"/>
                    <a:pt x="26" y="57"/>
                  </a:cubicBezTo>
                  <a:cubicBezTo>
                    <a:pt x="26" y="54"/>
                    <a:pt x="26" y="51"/>
                    <a:pt x="26" y="48"/>
                  </a:cubicBezTo>
                  <a:cubicBezTo>
                    <a:pt x="26" y="44"/>
                    <a:pt x="25" y="44"/>
                    <a:pt x="29" y="43"/>
                  </a:cubicBezTo>
                  <a:cubicBezTo>
                    <a:pt x="31" y="42"/>
                    <a:pt x="33" y="41"/>
                    <a:pt x="35" y="43"/>
                  </a:cubicBezTo>
                  <a:cubicBezTo>
                    <a:pt x="37" y="45"/>
                    <a:pt x="39" y="46"/>
                    <a:pt x="41" y="48"/>
                  </a:cubicBezTo>
                  <a:cubicBezTo>
                    <a:pt x="43" y="50"/>
                    <a:pt x="46" y="49"/>
                    <a:pt x="48" y="49"/>
                  </a:cubicBezTo>
                  <a:cubicBezTo>
                    <a:pt x="51" y="48"/>
                    <a:pt x="51" y="51"/>
                    <a:pt x="53" y="52"/>
                  </a:cubicBezTo>
                  <a:cubicBezTo>
                    <a:pt x="53" y="52"/>
                    <a:pt x="52" y="54"/>
                    <a:pt x="53" y="55"/>
                  </a:cubicBezTo>
                  <a:cubicBezTo>
                    <a:pt x="53" y="55"/>
                    <a:pt x="54" y="55"/>
                    <a:pt x="54" y="55"/>
                  </a:cubicBezTo>
                  <a:cubicBezTo>
                    <a:pt x="55" y="56"/>
                    <a:pt x="55" y="57"/>
                    <a:pt x="55" y="57"/>
                  </a:cubicBezTo>
                  <a:cubicBezTo>
                    <a:pt x="55" y="58"/>
                    <a:pt x="57" y="57"/>
                    <a:pt x="58" y="57"/>
                  </a:cubicBezTo>
                  <a:cubicBezTo>
                    <a:pt x="60" y="58"/>
                    <a:pt x="60" y="58"/>
                    <a:pt x="61" y="57"/>
                  </a:cubicBezTo>
                  <a:cubicBezTo>
                    <a:pt x="62" y="56"/>
                    <a:pt x="63" y="55"/>
                    <a:pt x="64" y="54"/>
                  </a:cubicBezTo>
                  <a:cubicBezTo>
                    <a:pt x="64" y="54"/>
                    <a:pt x="65" y="53"/>
                    <a:pt x="66" y="53"/>
                  </a:cubicBezTo>
                  <a:cubicBezTo>
                    <a:pt x="67" y="52"/>
                    <a:pt x="66" y="52"/>
                    <a:pt x="68" y="52"/>
                  </a:cubicBezTo>
                  <a:cubicBezTo>
                    <a:pt x="70" y="52"/>
                    <a:pt x="71" y="53"/>
                    <a:pt x="72" y="53"/>
                  </a:cubicBezTo>
                  <a:cubicBezTo>
                    <a:pt x="72" y="49"/>
                    <a:pt x="78" y="52"/>
                    <a:pt x="80" y="52"/>
                  </a:cubicBezTo>
                  <a:cubicBezTo>
                    <a:pt x="82" y="52"/>
                    <a:pt x="83" y="51"/>
                    <a:pt x="85" y="52"/>
                  </a:cubicBezTo>
                  <a:cubicBezTo>
                    <a:pt x="87" y="52"/>
                    <a:pt x="88" y="53"/>
                    <a:pt x="90" y="54"/>
                  </a:cubicBezTo>
                  <a:cubicBezTo>
                    <a:pt x="91" y="51"/>
                    <a:pt x="91" y="47"/>
                    <a:pt x="89" y="45"/>
                  </a:cubicBezTo>
                  <a:cubicBezTo>
                    <a:pt x="90" y="44"/>
                    <a:pt x="92" y="44"/>
                    <a:pt x="93" y="44"/>
                  </a:cubicBezTo>
                  <a:cubicBezTo>
                    <a:pt x="96" y="43"/>
                    <a:pt x="95" y="43"/>
                    <a:pt x="95" y="41"/>
                  </a:cubicBezTo>
                  <a:cubicBezTo>
                    <a:pt x="95" y="40"/>
                    <a:pt x="96" y="38"/>
                    <a:pt x="97" y="37"/>
                  </a:cubicBezTo>
                  <a:cubicBezTo>
                    <a:pt x="97" y="35"/>
                    <a:pt x="98" y="36"/>
                    <a:pt x="100" y="36"/>
                  </a:cubicBezTo>
                  <a:cubicBezTo>
                    <a:pt x="102" y="36"/>
                    <a:pt x="102" y="37"/>
                    <a:pt x="104" y="36"/>
                  </a:cubicBezTo>
                  <a:cubicBezTo>
                    <a:pt x="105" y="36"/>
                    <a:pt x="104" y="34"/>
                    <a:pt x="104" y="33"/>
                  </a:cubicBezTo>
                  <a:cubicBezTo>
                    <a:pt x="105" y="30"/>
                    <a:pt x="106" y="32"/>
                    <a:pt x="107" y="31"/>
                  </a:cubicBezTo>
                  <a:cubicBezTo>
                    <a:pt x="107" y="30"/>
                    <a:pt x="109" y="28"/>
                    <a:pt x="108" y="27"/>
                  </a:cubicBezTo>
                  <a:cubicBezTo>
                    <a:pt x="108" y="27"/>
                    <a:pt x="107" y="25"/>
                    <a:pt x="106" y="26"/>
                  </a:cubicBezTo>
                  <a:cubicBezTo>
                    <a:pt x="106" y="27"/>
                    <a:pt x="103" y="26"/>
                    <a:pt x="103" y="25"/>
                  </a:cubicBezTo>
                  <a:cubicBezTo>
                    <a:pt x="102" y="24"/>
                    <a:pt x="101" y="24"/>
                    <a:pt x="101" y="23"/>
                  </a:cubicBezTo>
                  <a:cubicBezTo>
                    <a:pt x="100" y="22"/>
                    <a:pt x="101" y="21"/>
                    <a:pt x="99" y="20"/>
                  </a:cubicBezTo>
                  <a:cubicBezTo>
                    <a:pt x="97" y="20"/>
                    <a:pt x="96" y="23"/>
                    <a:pt x="93" y="21"/>
                  </a:cubicBezTo>
                  <a:cubicBezTo>
                    <a:pt x="92" y="21"/>
                    <a:pt x="93" y="19"/>
                    <a:pt x="92" y="19"/>
                  </a:cubicBezTo>
                  <a:cubicBezTo>
                    <a:pt x="91" y="19"/>
                    <a:pt x="90" y="21"/>
                    <a:pt x="90" y="21"/>
                  </a:cubicBezTo>
                  <a:cubicBezTo>
                    <a:pt x="88" y="18"/>
                    <a:pt x="86" y="14"/>
                    <a:pt x="84" y="11"/>
                  </a:cubicBezTo>
                  <a:cubicBezTo>
                    <a:pt x="84" y="10"/>
                    <a:pt x="82" y="9"/>
                    <a:pt x="81" y="8"/>
                  </a:cubicBezTo>
                  <a:cubicBezTo>
                    <a:pt x="80" y="7"/>
                    <a:pt x="81" y="6"/>
                    <a:pt x="81" y="5"/>
                  </a:cubicBezTo>
                  <a:cubicBezTo>
                    <a:pt x="79" y="6"/>
                    <a:pt x="75" y="7"/>
                    <a:pt x="75" y="9"/>
                  </a:cubicBezTo>
                  <a:cubicBezTo>
                    <a:pt x="74" y="9"/>
                    <a:pt x="73" y="9"/>
                    <a:pt x="72" y="10"/>
                  </a:cubicBezTo>
                  <a:cubicBezTo>
                    <a:pt x="72" y="8"/>
                    <a:pt x="72" y="8"/>
                    <a:pt x="73" y="7"/>
                  </a:cubicBezTo>
                  <a:cubicBezTo>
                    <a:pt x="72" y="8"/>
                    <a:pt x="71" y="7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7"/>
                    <a:pt x="70" y="7"/>
                    <a:pt x="69" y="7"/>
                  </a:cubicBezTo>
                  <a:cubicBezTo>
                    <a:pt x="69" y="6"/>
                    <a:pt x="69" y="6"/>
                    <a:pt x="69" y="5"/>
                  </a:cubicBezTo>
                  <a:cubicBezTo>
                    <a:pt x="68" y="7"/>
                    <a:pt x="66" y="7"/>
                    <a:pt x="66" y="6"/>
                  </a:cubicBezTo>
                  <a:cubicBezTo>
                    <a:pt x="66" y="6"/>
                    <a:pt x="66" y="2"/>
                    <a:pt x="66" y="2"/>
                  </a:cubicBezTo>
                  <a:cubicBezTo>
                    <a:pt x="65" y="1"/>
                    <a:pt x="63" y="2"/>
                    <a:pt x="62" y="1"/>
                  </a:cubicBezTo>
                  <a:cubicBezTo>
                    <a:pt x="61" y="0"/>
                    <a:pt x="60" y="1"/>
                    <a:pt x="59" y="2"/>
                  </a:cubicBezTo>
                  <a:cubicBezTo>
                    <a:pt x="58" y="2"/>
                    <a:pt x="59" y="3"/>
                    <a:pt x="58" y="3"/>
                  </a:cubicBezTo>
                  <a:cubicBezTo>
                    <a:pt x="57" y="3"/>
                    <a:pt x="56" y="3"/>
                    <a:pt x="55" y="4"/>
                  </a:cubicBezTo>
                  <a:cubicBezTo>
                    <a:pt x="54" y="4"/>
                    <a:pt x="51" y="4"/>
                    <a:pt x="50" y="5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7"/>
                    <a:pt x="46" y="6"/>
                    <a:pt x="45" y="7"/>
                  </a:cubicBezTo>
                  <a:cubicBezTo>
                    <a:pt x="44" y="7"/>
                    <a:pt x="44" y="7"/>
                    <a:pt x="43" y="8"/>
                  </a:cubicBezTo>
                  <a:cubicBezTo>
                    <a:pt x="42" y="7"/>
                    <a:pt x="40" y="7"/>
                    <a:pt x="39" y="7"/>
                  </a:cubicBezTo>
                  <a:cubicBezTo>
                    <a:pt x="39" y="8"/>
                    <a:pt x="39" y="8"/>
                    <a:pt x="39" y="9"/>
                  </a:cubicBezTo>
                  <a:cubicBezTo>
                    <a:pt x="40" y="9"/>
                    <a:pt x="40" y="9"/>
                    <a:pt x="41" y="9"/>
                  </a:cubicBezTo>
                  <a:cubicBezTo>
                    <a:pt x="38" y="10"/>
                    <a:pt x="41" y="10"/>
                    <a:pt x="42" y="11"/>
                  </a:cubicBezTo>
                  <a:cubicBezTo>
                    <a:pt x="41" y="12"/>
                    <a:pt x="39" y="11"/>
                    <a:pt x="38" y="13"/>
                  </a:cubicBezTo>
                  <a:cubicBezTo>
                    <a:pt x="38" y="13"/>
                    <a:pt x="39" y="14"/>
                    <a:pt x="39" y="15"/>
                  </a:cubicBezTo>
                  <a:cubicBezTo>
                    <a:pt x="39" y="15"/>
                    <a:pt x="37" y="16"/>
                    <a:pt x="37" y="16"/>
                  </a:cubicBezTo>
                  <a:cubicBezTo>
                    <a:pt x="37" y="17"/>
                    <a:pt x="39" y="19"/>
                    <a:pt x="41" y="19"/>
                  </a:cubicBezTo>
                  <a:cubicBezTo>
                    <a:pt x="41" y="20"/>
                    <a:pt x="39" y="23"/>
                    <a:pt x="38" y="21"/>
                  </a:cubicBezTo>
                  <a:cubicBezTo>
                    <a:pt x="36" y="21"/>
                    <a:pt x="36" y="23"/>
                    <a:pt x="35" y="22"/>
                  </a:cubicBezTo>
                  <a:cubicBezTo>
                    <a:pt x="33" y="22"/>
                    <a:pt x="33" y="20"/>
                    <a:pt x="32" y="20"/>
                  </a:cubicBezTo>
                  <a:cubicBezTo>
                    <a:pt x="31" y="19"/>
                    <a:pt x="30" y="21"/>
                    <a:pt x="30" y="21"/>
                  </a:cubicBezTo>
                  <a:cubicBezTo>
                    <a:pt x="30" y="21"/>
                    <a:pt x="28" y="19"/>
                    <a:pt x="28" y="20"/>
                  </a:cubicBezTo>
                  <a:cubicBezTo>
                    <a:pt x="28" y="21"/>
                    <a:pt x="25" y="22"/>
                    <a:pt x="24" y="21"/>
                  </a:cubicBezTo>
                  <a:cubicBezTo>
                    <a:pt x="23" y="21"/>
                    <a:pt x="22" y="19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0"/>
                    <a:pt x="20" y="18"/>
                    <a:pt x="18" y="18"/>
                  </a:cubicBezTo>
                  <a:cubicBezTo>
                    <a:pt x="16" y="18"/>
                    <a:pt x="15" y="16"/>
                    <a:pt x="14" y="18"/>
                  </a:cubicBezTo>
                  <a:cubicBezTo>
                    <a:pt x="13" y="17"/>
                    <a:pt x="12" y="17"/>
                    <a:pt x="11" y="19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8" y="21"/>
                    <a:pt x="7" y="22"/>
                    <a:pt x="6" y="22"/>
                  </a:cubicBezTo>
                  <a:cubicBezTo>
                    <a:pt x="7" y="23"/>
                    <a:pt x="7" y="24"/>
                    <a:pt x="6" y="25"/>
                  </a:cubicBezTo>
                  <a:cubicBezTo>
                    <a:pt x="5" y="26"/>
                    <a:pt x="4" y="23"/>
                    <a:pt x="3" y="22"/>
                  </a:cubicBezTo>
                  <a:cubicBezTo>
                    <a:pt x="3" y="24"/>
                    <a:pt x="2" y="24"/>
                    <a:pt x="2" y="25"/>
                  </a:cubicBezTo>
                  <a:cubicBezTo>
                    <a:pt x="2" y="26"/>
                    <a:pt x="2" y="28"/>
                    <a:pt x="2" y="28"/>
                  </a:cubicBezTo>
                  <a:cubicBezTo>
                    <a:pt x="1" y="29"/>
                    <a:pt x="0" y="31"/>
                    <a:pt x="2" y="31"/>
                  </a:cubicBezTo>
                  <a:cubicBezTo>
                    <a:pt x="2" y="31"/>
                    <a:pt x="2" y="33"/>
                    <a:pt x="3" y="33"/>
                  </a:cubicBezTo>
                  <a:cubicBezTo>
                    <a:pt x="5" y="31"/>
                    <a:pt x="7" y="36"/>
                    <a:pt x="7" y="37"/>
                  </a:cubicBezTo>
                  <a:cubicBezTo>
                    <a:pt x="5" y="37"/>
                    <a:pt x="5" y="38"/>
                    <a:pt x="8" y="38"/>
                  </a:cubicBezTo>
                  <a:cubicBezTo>
                    <a:pt x="10" y="37"/>
                    <a:pt x="12" y="35"/>
                    <a:pt x="13" y="36"/>
                  </a:cubicBezTo>
                  <a:cubicBezTo>
                    <a:pt x="15" y="37"/>
                    <a:pt x="17" y="35"/>
                    <a:pt x="18" y="37"/>
                  </a:cubicBezTo>
                  <a:cubicBezTo>
                    <a:pt x="19" y="39"/>
                    <a:pt x="22" y="41"/>
                    <a:pt x="22" y="43"/>
                  </a:cubicBezTo>
                  <a:cubicBezTo>
                    <a:pt x="22" y="42"/>
                    <a:pt x="22" y="44"/>
                    <a:pt x="22" y="44"/>
                  </a:cubicBezTo>
                  <a:cubicBezTo>
                    <a:pt x="21" y="43"/>
                    <a:pt x="10" y="42"/>
                    <a:pt x="14" y="46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1" y="46"/>
                    <a:pt x="12" y="47"/>
                    <a:pt x="12" y="48"/>
                  </a:cubicBezTo>
                  <a:cubicBezTo>
                    <a:pt x="13" y="49"/>
                    <a:pt x="13" y="50"/>
                    <a:pt x="13" y="51"/>
                  </a:cubicBezTo>
                  <a:cubicBezTo>
                    <a:pt x="16" y="54"/>
                    <a:pt x="17" y="51"/>
                    <a:pt x="16" y="55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2" name="Freeform 713"/>
            <p:cNvSpPr>
              <a:spLocks noEditPoints="1"/>
            </p:cNvSpPr>
            <p:nvPr/>
          </p:nvSpPr>
          <p:spPr bwMode="auto">
            <a:xfrm>
              <a:off x="7028921" y="2491823"/>
              <a:ext cx="1099055" cy="596386"/>
            </a:xfrm>
            <a:custGeom>
              <a:avLst/>
              <a:gdLst>
                <a:gd name="T0" fmla="*/ 54 w 109"/>
                <a:gd name="T1" fmla="*/ 56 h 59"/>
                <a:gd name="T2" fmla="*/ 48 w 109"/>
                <a:gd name="T3" fmla="*/ 49 h 59"/>
                <a:gd name="T4" fmla="*/ 29 w 109"/>
                <a:gd name="T5" fmla="*/ 43 h 59"/>
                <a:gd name="T6" fmla="*/ 22 w 109"/>
                <a:gd name="T7" fmla="*/ 55 h 59"/>
                <a:gd name="T8" fmla="*/ 13 w 109"/>
                <a:gd name="T9" fmla="*/ 51 h 59"/>
                <a:gd name="T10" fmla="*/ 12 w 109"/>
                <a:gd name="T11" fmla="*/ 44 h 59"/>
                <a:gd name="T12" fmla="*/ 13 w 109"/>
                <a:gd name="T13" fmla="*/ 37 h 59"/>
                <a:gd name="T14" fmla="*/ 4 w 109"/>
                <a:gd name="T15" fmla="*/ 34 h 59"/>
                <a:gd name="T16" fmla="*/ 1 w 109"/>
                <a:gd name="T17" fmla="*/ 27 h 59"/>
                <a:gd name="T18" fmla="*/ 6 w 109"/>
                <a:gd name="T19" fmla="*/ 24 h 59"/>
                <a:gd name="T20" fmla="*/ 10 w 109"/>
                <a:gd name="T21" fmla="*/ 18 h 59"/>
                <a:gd name="T22" fmla="*/ 22 w 109"/>
                <a:gd name="T23" fmla="*/ 20 h 59"/>
                <a:gd name="T24" fmla="*/ 30 w 109"/>
                <a:gd name="T25" fmla="*/ 20 h 59"/>
                <a:gd name="T26" fmla="*/ 35 w 109"/>
                <a:gd name="T27" fmla="*/ 21 h 59"/>
                <a:gd name="T28" fmla="*/ 37 w 109"/>
                <a:gd name="T29" fmla="*/ 15 h 59"/>
                <a:gd name="T30" fmla="*/ 39 w 109"/>
                <a:gd name="T31" fmla="*/ 10 h 59"/>
                <a:gd name="T32" fmla="*/ 43 w 109"/>
                <a:gd name="T33" fmla="*/ 7 h 59"/>
                <a:gd name="T34" fmla="*/ 55 w 109"/>
                <a:gd name="T35" fmla="*/ 3 h 59"/>
                <a:gd name="T36" fmla="*/ 67 w 109"/>
                <a:gd name="T37" fmla="*/ 6 h 59"/>
                <a:gd name="T38" fmla="*/ 72 w 109"/>
                <a:gd name="T39" fmla="*/ 6 h 59"/>
                <a:gd name="T40" fmla="*/ 81 w 109"/>
                <a:gd name="T41" fmla="*/ 5 h 59"/>
                <a:gd name="T42" fmla="*/ 90 w 109"/>
                <a:gd name="T43" fmla="*/ 20 h 59"/>
                <a:gd name="T44" fmla="*/ 101 w 109"/>
                <a:gd name="T45" fmla="*/ 22 h 59"/>
                <a:gd name="T46" fmla="*/ 109 w 109"/>
                <a:gd name="T47" fmla="*/ 27 h 59"/>
                <a:gd name="T48" fmla="*/ 101 w 109"/>
                <a:gd name="T49" fmla="*/ 37 h 59"/>
                <a:gd name="T50" fmla="*/ 96 w 109"/>
                <a:gd name="T51" fmla="*/ 41 h 59"/>
                <a:gd name="T52" fmla="*/ 85 w 109"/>
                <a:gd name="T53" fmla="*/ 52 h 59"/>
                <a:gd name="T54" fmla="*/ 72 w 109"/>
                <a:gd name="T55" fmla="*/ 54 h 59"/>
                <a:gd name="T56" fmla="*/ 64 w 109"/>
                <a:gd name="T57" fmla="*/ 55 h 59"/>
                <a:gd name="T58" fmla="*/ 59 w 109"/>
                <a:gd name="T59" fmla="*/ 57 h 59"/>
                <a:gd name="T60" fmla="*/ 66 w 109"/>
                <a:gd name="T61" fmla="*/ 52 h 59"/>
                <a:gd name="T62" fmla="*/ 80 w 109"/>
                <a:gd name="T63" fmla="*/ 51 h 59"/>
                <a:gd name="T64" fmla="*/ 94 w 109"/>
                <a:gd name="T65" fmla="*/ 43 h 59"/>
                <a:gd name="T66" fmla="*/ 99 w 109"/>
                <a:gd name="T67" fmla="*/ 35 h 59"/>
                <a:gd name="T68" fmla="*/ 106 w 109"/>
                <a:gd name="T69" fmla="*/ 31 h 59"/>
                <a:gd name="T70" fmla="*/ 106 w 109"/>
                <a:gd name="T71" fmla="*/ 27 h 59"/>
                <a:gd name="T72" fmla="*/ 95 w 109"/>
                <a:gd name="T73" fmla="*/ 22 h 59"/>
                <a:gd name="T74" fmla="*/ 89 w 109"/>
                <a:gd name="T75" fmla="*/ 21 h 59"/>
                <a:gd name="T76" fmla="*/ 75 w 109"/>
                <a:gd name="T77" fmla="*/ 10 h 59"/>
                <a:gd name="T78" fmla="*/ 71 w 109"/>
                <a:gd name="T79" fmla="*/ 8 h 59"/>
                <a:gd name="T80" fmla="*/ 66 w 109"/>
                <a:gd name="T81" fmla="*/ 6 h 59"/>
                <a:gd name="T82" fmla="*/ 62 w 109"/>
                <a:gd name="T83" fmla="*/ 2 h 59"/>
                <a:gd name="T84" fmla="*/ 47 w 109"/>
                <a:gd name="T85" fmla="*/ 7 h 59"/>
                <a:gd name="T86" fmla="*/ 41 w 109"/>
                <a:gd name="T87" fmla="*/ 8 h 59"/>
                <a:gd name="T88" fmla="*/ 41 w 109"/>
                <a:gd name="T89" fmla="*/ 10 h 59"/>
                <a:gd name="T90" fmla="*/ 40 w 109"/>
                <a:gd name="T91" fmla="*/ 15 h 59"/>
                <a:gd name="T92" fmla="*/ 37 w 109"/>
                <a:gd name="T93" fmla="*/ 22 h 59"/>
                <a:gd name="T94" fmla="*/ 30 w 109"/>
                <a:gd name="T95" fmla="*/ 21 h 59"/>
                <a:gd name="T96" fmla="*/ 23 w 109"/>
                <a:gd name="T97" fmla="*/ 22 h 59"/>
                <a:gd name="T98" fmla="*/ 16 w 109"/>
                <a:gd name="T99" fmla="*/ 18 h 59"/>
                <a:gd name="T100" fmla="*/ 9 w 109"/>
                <a:gd name="T101" fmla="*/ 20 h 59"/>
                <a:gd name="T102" fmla="*/ 2 w 109"/>
                <a:gd name="T103" fmla="*/ 25 h 59"/>
                <a:gd name="T104" fmla="*/ 4 w 109"/>
                <a:gd name="T105" fmla="*/ 32 h 59"/>
                <a:gd name="T106" fmla="*/ 21 w 109"/>
                <a:gd name="T107" fmla="*/ 39 h 59"/>
                <a:gd name="T108" fmla="*/ 16 w 109"/>
                <a:gd name="T109" fmla="*/ 44 h 59"/>
                <a:gd name="T110" fmla="*/ 14 w 109"/>
                <a:gd name="T111" fmla="*/ 50 h 59"/>
                <a:gd name="T112" fmla="*/ 25 w 109"/>
                <a:gd name="T113" fmla="*/ 53 h 59"/>
                <a:gd name="T114" fmla="*/ 41 w 109"/>
                <a:gd name="T115" fmla="*/ 48 h 59"/>
                <a:gd name="T116" fmla="*/ 54 w 109"/>
                <a:gd name="T117" fmla="*/ 52 h 59"/>
                <a:gd name="T118" fmla="*/ 55 w 109"/>
                <a:gd name="T119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9" h="59">
                  <a:moveTo>
                    <a:pt x="59" y="59"/>
                  </a:moveTo>
                  <a:cubicBezTo>
                    <a:pt x="59" y="59"/>
                    <a:pt x="58" y="58"/>
                    <a:pt x="57" y="58"/>
                  </a:cubicBezTo>
                  <a:cubicBezTo>
                    <a:pt x="57" y="58"/>
                    <a:pt x="57" y="58"/>
                    <a:pt x="56" y="58"/>
                  </a:cubicBezTo>
                  <a:cubicBezTo>
                    <a:pt x="56" y="58"/>
                    <a:pt x="56" y="58"/>
                    <a:pt x="55" y="58"/>
                  </a:cubicBezTo>
                  <a:cubicBezTo>
                    <a:pt x="54" y="58"/>
                    <a:pt x="54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6"/>
                    <a:pt x="54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2" y="56"/>
                    <a:pt x="52" y="55"/>
                  </a:cubicBezTo>
                  <a:cubicBezTo>
                    <a:pt x="52" y="55"/>
                    <a:pt x="52" y="53"/>
                    <a:pt x="52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1" y="51"/>
                    <a:pt x="51" y="51"/>
                  </a:cubicBezTo>
                  <a:cubicBezTo>
                    <a:pt x="50" y="50"/>
                    <a:pt x="49" y="49"/>
                    <a:pt x="48" y="49"/>
                  </a:cubicBezTo>
                  <a:cubicBezTo>
                    <a:pt x="48" y="49"/>
                    <a:pt x="47" y="49"/>
                    <a:pt x="47" y="50"/>
                  </a:cubicBezTo>
                  <a:cubicBezTo>
                    <a:pt x="46" y="50"/>
                    <a:pt x="44" y="50"/>
                    <a:pt x="43" y="50"/>
                  </a:cubicBezTo>
                  <a:cubicBezTo>
                    <a:pt x="42" y="50"/>
                    <a:pt x="41" y="50"/>
                    <a:pt x="40" y="49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8" y="46"/>
                    <a:pt x="36" y="45"/>
                    <a:pt x="35" y="43"/>
                  </a:cubicBezTo>
                  <a:cubicBezTo>
                    <a:pt x="33" y="42"/>
                    <a:pt x="32" y="42"/>
                    <a:pt x="30" y="43"/>
                  </a:cubicBezTo>
                  <a:cubicBezTo>
                    <a:pt x="30" y="43"/>
                    <a:pt x="29" y="43"/>
                    <a:pt x="29" y="43"/>
                  </a:cubicBezTo>
                  <a:cubicBezTo>
                    <a:pt x="26" y="44"/>
                    <a:pt x="26" y="44"/>
                    <a:pt x="26" y="47"/>
                  </a:cubicBezTo>
                  <a:cubicBezTo>
                    <a:pt x="26" y="47"/>
                    <a:pt x="26" y="47"/>
                    <a:pt x="26" y="48"/>
                  </a:cubicBezTo>
                  <a:cubicBezTo>
                    <a:pt x="26" y="50"/>
                    <a:pt x="26" y="52"/>
                    <a:pt x="27" y="53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7"/>
                    <a:pt x="26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5" y="58"/>
                    <a:pt x="22" y="56"/>
                    <a:pt x="22" y="55"/>
                  </a:cubicBezTo>
                  <a:cubicBezTo>
                    <a:pt x="20" y="54"/>
                    <a:pt x="18" y="55"/>
                    <a:pt x="17" y="56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54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3"/>
                    <a:pt x="14" y="53"/>
                    <a:pt x="13" y="51"/>
                  </a:cubicBezTo>
                  <a:cubicBezTo>
                    <a:pt x="12" y="51"/>
                    <a:pt x="12" y="50"/>
                    <a:pt x="12" y="49"/>
                  </a:cubicBezTo>
                  <a:cubicBezTo>
                    <a:pt x="12" y="49"/>
                    <a:pt x="12" y="48"/>
                    <a:pt x="12" y="48"/>
                  </a:cubicBezTo>
                  <a:cubicBezTo>
                    <a:pt x="12" y="48"/>
                    <a:pt x="11" y="47"/>
                    <a:pt x="10" y="47"/>
                  </a:cubicBezTo>
                  <a:cubicBezTo>
                    <a:pt x="10" y="47"/>
                    <a:pt x="10" y="46"/>
                    <a:pt x="10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2" y="44"/>
                    <a:pt x="12" y="44"/>
                  </a:cubicBezTo>
                  <a:cubicBezTo>
                    <a:pt x="13" y="43"/>
                    <a:pt x="14" y="42"/>
                    <a:pt x="16" y="42"/>
                  </a:cubicBezTo>
                  <a:cubicBezTo>
                    <a:pt x="18" y="42"/>
                    <a:pt x="2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41"/>
                    <a:pt x="20" y="40"/>
                  </a:cubicBezTo>
                  <a:cubicBezTo>
                    <a:pt x="19" y="39"/>
                    <a:pt x="18" y="38"/>
                    <a:pt x="18" y="38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5" y="37"/>
                    <a:pt x="14" y="37"/>
                    <a:pt x="13" y="37"/>
                  </a:cubicBezTo>
                  <a:cubicBezTo>
                    <a:pt x="12" y="36"/>
                    <a:pt x="11" y="37"/>
                    <a:pt x="10" y="37"/>
                  </a:cubicBezTo>
                  <a:cubicBezTo>
                    <a:pt x="10" y="38"/>
                    <a:pt x="9" y="38"/>
                    <a:pt x="8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5" y="34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2" y="34"/>
                    <a:pt x="2" y="33"/>
                    <a:pt x="2" y="32"/>
                  </a:cubicBezTo>
                  <a:cubicBezTo>
                    <a:pt x="2" y="32"/>
                    <a:pt x="2" y="32"/>
                    <a:pt x="1" y="32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29"/>
                    <a:pt x="0" y="29"/>
                    <a:pt x="1" y="28"/>
                  </a:cubicBezTo>
                  <a:cubicBezTo>
                    <a:pt x="1" y="28"/>
                    <a:pt x="1" y="27"/>
                    <a:pt x="1" y="27"/>
                  </a:cubicBezTo>
                  <a:cubicBezTo>
                    <a:pt x="1" y="26"/>
                    <a:pt x="1" y="25"/>
                    <a:pt x="1" y="25"/>
                  </a:cubicBezTo>
                  <a:cubicBezTo>
                    <a:pt x="1" y="24"/>
                    <a:pt x="2" y="24"/>
                    <a:pt x="2" y="24"/>
                  </a:cubicBezTo>
                  <a:cubicBezTo>
                    <a:pt x="2" y="23"/>
                    <a:pt x="3" y="23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3"/>
                    <a:pt x="5" y="24"/>
                    <a:pt x="6" y="24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3"/>
                    <a:pt x="6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cubicBezTo>
                    <a:pt x="11" y="17"/>
                    <a:pt x="13" y="16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6" y="16"/>
                    <a:pt x="16" y="17"/>
                    <a:pt x="17" y="17"/>
                  </a:cubicBezTo>
                  <a:cubicBezTo>
                    <a:pt x="17" y="17"/>
                    <a:pt x="18" y="17"/>
                    <a:pt x="18" y="17"/>
                  </a:cubicBezTo>
                  <a:cubicBezTo>
                    <a:pt x="20" y="17"/>
                    <a:pt x="21" y="18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0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7" y="20"/>
                    <a:pt x="27" y="20"/>
                  </a:cubicBezTo>
                  <a:cubicBezTo>
                    <a:pt x="27" y="19"/>
                    <a:pt x="28" y="19"/>
                    <a:pt x="28" y="19"/>
                  </a:cubicBezTo>
                  <a:cubicBezTo>
                    <a:pt x="29" y="19"/>
                    <a:pt x="29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9"/>
                    <a:pt x="31" y="19"/>
                    <a:pt x="32" y="19"/>
                  </a:cubicBezTo>
                  <a:cubicBezTo>
                    <a:pt x="33" y="19"/>
                    <a:pt x="33" y="20"/>
                    <a:pt x="33" y="20"/>
                  </a:cubicBezTo>
                  <a:cubicBezTo>
                    <a:pt x="34" y="21"/>
                    <a:pt x="34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1"/>
                    <a:pt x="36" y="21"/>
                    <a:pt x="37" y="21"/>
                  </a:cubicBezTo>
                  <a:cubicBezTo>
                    <a:pt x="37" y="21"/>
                    <a:pt x="38" y="21"/>
                    <a:pt x="38" y="21"/>
                  </a:cubicBezTo>
                  <a:cubicBezTo>
                    <a:pt x="39" y="21"/>
                    <a:pt x="40" y="20"/>
                    <a:pt x="40" y="19"/>
                  </a:cubicBezTo>
                  <a:cubicBezTo>
                    <a:pt x="39" y="19"/>
                    <a:pt x="37" y="18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7" y="15"/>
                    <a:pt x="37" y="15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1"/>
                    <a:pt x="39" y="11"/>
                    <a:pt x="40" y="11"/>
                  </a:cubicBezTo>
                  <a:cubicBezTo>
                    <a:pt x="40" y="11"/>
                    <a:pt x="39" y="11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8" y="8"/>
                    <a:pt x="38" y="8"/>
                  </a:cubicBezTo>
                  <a:cubicBezTo>
                    <a:pt x="38" y="8"/>
                    <a:pt x="38" y="8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0" y="7"/>
                    <a:pt x="40" y="6"/>
                    <a:pt x="41" y="6"/>
                  </a:cubicBezTo>
                  <a:cubicBezTo>
                    <a:pt x="42" y="6"/>
                    <a:pt x="43" y="7"/>
                    <a:pt x="43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6"/>
                    <a:pt x="45" y="6"/>
                    <a:pt x="45" y="6"/>
                  </a:cubicBezTo>
                  <a:cubicBezTo>
                    <a:pt x="46" y="6"/>
                    <a:pt x="46" y="6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9" y="5"/>
                    <a:pt x="50" y="5"/>
                  </a:cubicBezTo>
                  <a:cubicBezTo>
                    <a:pt x="50" y="4"/>
                    <a:pt x="52" y="3"/>
                    <a:pt x="54" y="3"/>
                  </a:cubicBezTo>
                  <a:cubicBezTo>
                    <a:pt x="54" y="3"/>
                    <a:pt x="54" y="3"/>
                    <a:pt x="55" y="3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2"/>
                    <a:pt x="58" y="1"/>
                    <a:pt x="59" y="1"/>
                  </a:cubicBezTo>
                  <a:cubicBezTo>
                    <a:pt x="59" y="1"/>
                    <a:pt x="59" y="1"/>
                    <a:pt x="60" y="1"/>
                  </a:cubicBezTo>
                  <a:cubicBezTo>
                    <a:pt x="61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5" y="1"/>
                    <a:pt x="66" y="1"/>
                    <a:pt x="66" y="2"/>
                  </a:cubicBezTo>
                  <a:cubicBezTo>
                    <a:pt x="67" y="4"/>
                    <a:pt x="67" y="5"/>
                    <a:pt x="67" y="6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8" y="6"/>
                    <a:pt x="68" y="6"/>
                    <a:pt x="68" y="5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1" y="7"/>
                    <a:pt x="72" y="7"/>
                    <a:pt x="72" y="6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74" y="8"/>
                    <a:pt x="74" y="8"/>
                  </a:cubicBezTo>
                  <a:cubicBezTo>
                    <a:pt x="75" y="7"/>
                    <a:pt x="77" y="6"/>
                    <a:pt x="79" y="6"/>
                  </a:cubicBezTo>
                  <a:cubicBezTo>
                    <a:pt x="80" y="5"/>
                    <a:pt x="80" y="5"/>
                    <a:pt x="81" y="5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4" y="10"/>
                    <a:pt x="85" y="11"/>
                  </a:cubicBezTo>
                  <a:cubicBezTo>
                    <a:pt x="86" y="14"/>
                    <a:pt x="88" y="17"/>
                    <a:pt x="90" y="20"/>
                  </a:cubicBezTo>
                  <a:cubicBezTo>
                    <a:pt x="90" y="19"/>
                    <a:pt x="91" y="18"/>
                    <a:pt x="92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3" y="18"/>
                    <a:pt x="93" y="20"/>
                    <a:pt x="93" y="20"/>
                  </a:cubicBezTo>
                  <a:cubicBezTo>
                    <a:pt x="93" y="20"/>
                    <a:pt x="94" y="21"/>
                    <a:pt x="94" y="21"/>
                  </a:cubicBezTo>
                  <a:cubicBezTo>
                    <a:pt x="95" y="21"/>
                    <a:pt x="95" y="21"/>
                    <a:pt x="96" y="20"/>
                  </a:cubicBezTo>
                  <a:cubicBezTo>
                    <a:pt x="97" y="20"/>
                    <a:pt x="98" y="20"/>
                    <a:pt x="99" y="20"/>
                  </a:cubicBezTo>
                  <a:cubicBezTo>
                    <a:pt x="101" y="20"/>
                    <a:pt x="101" y="21"/>
                    <a:pt x="101" y="22"/>
                  </a:cubicBezTo>
                  <a:cubicBezTo>
                    <a:pt x="101" y="22"/>
                    <a:pt x="101" y="23"/>
                    <a:pt x="101" y="23"/>
                  </a:cubicBezTo>
                  <a:cubicBezTo>
                    <a:pt x="102" y="23"/>
                    <a:pt x="102" y="23"/>
                    <a:pt x="102" y="24"/>
                  </a:cubicBezTo>
                  <a:cubicBezTo>
                    <a:pt x="103" y="24"/>
                    <a:pt x="103" y="24"/>
                    <a:pt x="103" y="25"/>
                  </a:cubicBezTo>
                  <a:cubicBezTo>
                    <a:pt x="104" y="25"/>
                    <a:pt x="105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8" y="25"/>
                    <a:pt x="108" y="26"/>
                    <a:pt x="109" y="27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09" y="28"/>
                    <a:pt x="109" y="29"/>
                    <a:pt x="108" y="30"/>
                  </a:cubicBezTo>
                  <a:cubicBezTo>
                    <a:pt x="108" y="31"/>
                    <a:pt x="107" y="31"/>
                    <a:pt x="107" y="31"/>
                  </a:cubicBezTo>
                  <a:cubicBezTo>
                    <a:pt x="107" y="32"/>
                    <a:pt x="106" y="32"/>
                    <a:pt x="106" y="32"/>
                  </a:cubicBezTo>
                  <a:cubicBezTo>
                    <a:pt x="105" y="32"/>
                    <a:pt x="105" y="32"/>
                    <a:pt x="105" y="33"/>
                  </a:cubicBezTo>
                  <a:cubicBezTo>
                    <a:pt x="105" y="33"/>
                    <a:pt x="105" y="34"/>
                    <a:pt x="105" y="34"/>
                  </a:cubicBezTo>
                  <a:cubicBezTo>
                    <a:pt x="105" y="35"/>
                    <a:pt x="105" y="37"/>
                    <a:pt x="104" y="37"/>
                  </a:cubicBezTo>
                  <a:cubicBezTo>
                    <a:pt x="103" y="38"/>
                    <a:pt x="102" y="37"/>
                    <a:pt x="101" y="37"/>
                  </a:cubicBezTo>
                  <a:cubicBezTo>
                    <a:pt x="101" y="37"/>
                    <a:pt x="101" y="37"/>
                    <a:pt x="100" y="37"/>
                  </a:cubicBezTo>
                  <a:cubicBezTo>
                    <a:pt x="100" y="37"/>
                    <a:pt x="99" y="37"/>
                    <a:pt x="99" y="37"/>
                  </a:cubicBezTo>
                  <a:cubicBezTo>
                    <a:pt x="99" y="37"/>
                    <a:pt x="98" y="36"/>
                    <a:pt x="98" y="36"/>
                  </a:cubicBezTo>
                  <a:cubicBezTo>
                    <a:pt x="98" y="36"/>
                    <a:pt x="98" y="36"/>
                    <a:pt x="97" y="38"/>
                  </a:cubicBezTo>
                  <a:cubicBezTo>
                    <a:pt x="97" y="38"/>
                    <a:pt x="97" y="38"/>
                    <a:pt x="97" y="39"/>
                  </a:cubicBezTo>
                  <a:cubicBezTo>
                    <a:pt x="96" y="39"/>
                    <a:pt x="96" y="40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3"/>
                    <a:pt x="96" y="44"/>
                    <a:pt x="94" y="44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2" y="48"/>
                    <a:pt x="91" y="51"/>
                    <a:pt x="91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8" y="54"/>
                    <a:pt x="87" y="53"/>
                  </a:cubicBezTo>
                  <a:cubicBezTo>
                    <a:pt x="87" y="53"/>
                    <a:pt x="86" y="53"/>
                    <a:pt x="85" y="52"/>
                  </a:cubicBezTo>
                  <a:cubicBezTo>
                    <a:pt x="84" y="52"/>
                    <a:pt x="83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52"/>
                    <a:pt x="79" y="52"/>
                    <a:pt x="78" y="52"/>
                  </a:cubicBezTo>
                  <a:cubicBezTo>
                    <a:pt x="77" y="52"/>
                    <a:pt x="76" y="51"/>
                    <a:pt x="75" y="51"/>
                  </a:cubicBezTo>
                  <a:cubicBezTo>
                    <a:pt x="73" y="51"/>
                    <a:pt x="72" y="52"/>
                    <a:pt x="72" y="53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1" y="54"/>
                    <a:pt x="71" y="54"/>
                    <a:pt x="71" y="53"/>
                  </a:cubicBezTo>
                  <a:cubicBezTo>
                    <a:pt x="70" y="53"/>
                    <a:pt x="69" y="53"/>
                    <a:pt x="68" y="53"/>
                  </a:cubicBezTo>
                  <a:cubicBezTo>
                    <a:pt x="68" y="53"/>
                    <a:pt x="68" y="53"/>
                    <a:pt x="6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3"/>
                  </a:cubicBezTo>
                  <a:cubicBezTo>
                    <a:pt x="66" y="54"/>
                    <a:pt x="65" y="54"/>
                    <a:pt x="65" y="54"/>
                  </a:cubicBezTo>
                  <a:cubicBezTo>
                    <a:pt x="65" y="55"/>
                    <a:pt x="65" y="55"/>
                    <a:pt x="64" y="55"/>
                  </a:cubicBezTo>
                  <a:cubicBezTo>
                    <a:pt x="64" y="55"/>
                    <a:pt x="64" y="56"/>
                    <a:pt x="63" y="56"/>
                  </a:cubicBezTo>
                  <a:cubicBezTo>
                    <a:pt x="63" y="56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8"/>
                    <a:pt x="60" y="59"/>
                    <a:pt x="59" y="59"/>
                  </a:cubicBezTo>
                  <a:close/>
                  <a:moveTo>
                    <a:pt x="57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60" y="57"/>
                    <a:pt x="60" y="57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6"/>
                    <a:pt x="62" y="55"/>
                    <a:pt x="62" y="55"/>
                  </a:cubicBezTo>
                  <a:cubicBezTo>
                    <a:pt x="63" y="55"/>
                    <a:pt x="63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3"/>
                    <a:pt x="65" y="53"/>
                    <a:pt x="65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7" y="51"/>
                    <a:pt x="67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9" y="51"/>
                    <a:pt x="70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2" y="51"/>
                    <a:pt x="72" y="50"/>
                    <a:pt x="75" y="50"/>
                  </a:cubicBezTo>
                  <a:cubicBezTo>
                    <a:pt x="76" y="50"/>
                    <a:pt x="77" y="50"/>
                    <a:pt x="78" y="51"/>
                  </a:cubicBezTo>
                  <a:cubicBezTo>
                    <a:pt x="79" y="51"/>
                    <a:pt x="80" y="51"/>
                    <a:pt x="80" y="51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4" y="51"/>
                    <a:pt x="85" y="51"/>
                  </a:cubicBezTo>
                  <a:cubicBezTo>
                    <a:pt x="86" y="51"/>
                    <a:pt x="87" y="52"/>
                    <a:pt x="88" y="52"/>
                  </a:cubicBezTo>
                  <a:cubicBezTo>
                    <a:pt x="89" y="52"/>
                    <a:pt x="89" y="53"/>
                    <a:pt x="90" y="53"/>
                  </a:cubicBezTo>
                  <a:cubicBezTo>
                    <a:pt x="90" y="50"/>
                    <a:pt x="91" y="47"/>
                    <a:pt x="89" y="45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4" y="43"/>
                    <a:pt x="95" y="43"/>
                    <a:pt x="95" y="43"/>
                  </a:cubicBezTo>
                  <a:cubicBezTo>
                    <a:pt x="95" y="42"/>
                    <a:pt x="95" y="42"/>
                    <a:pt x="9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95" y="39"/>
                    <a:pt x="96" y="38"/>
                  </a:cubicBezTo>
                  <a:cubicBezTo>
                    <a:pt x="96" y="38"/>
                    <a:pt x="96" y="37"/>
                    <a:pt x="96" y="37"/>
                  </a:cubicBezTo>
                  <a:cubicBezTo>
                    <a:pt x="96" y="36"/>
                    <a:pt x="97" y="35"/>
                    <a:pt x="98" y="35"/>
                  </a:cubicBezTo>
                  <a:cubicBezTo>
                    <a:pt x="98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6"/>
                  </a:cubicBezTo>
                  <a:cubicBezTo>
                    <a:pt x="101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5"/>
                    <a:pt x="103" y="34"/>
                  </a:cubicBezTo>
                  <a:cubicBezTo>
                    <a:pt x="103" y="34"/>
                    <a:pt x="103" y="33"/>
                    <a:pt x="104" y="33"/>
                  </a:cubicBezTo>
                  <a:cubicBezTo>
                    <a:pt x="104" y="31"/>
                    <a:pt x="105" y="31"/>
                    <a:pt x="106" y="31"/>
                  </a:cubicBezTo>
                  <a:cubicBezTo>
                    <a:pt x="106" y="31"/>
                    <a:pt x="106" y="31"/>
                    <a:pt x="106" y="30"/>
                  </a:cubicBezTo>
                  <a:cubicBezTo>
                    <a:pt x="106" y="30"/>
                    <a:pt x="107" y="30"/>
                    <a:pt x="107" y="30"/>
                  </a:cubicBezTo>
                  <a:cubicBezTo>
                    <a:pt x="107" y="29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7"/>
                  </a:cubicBezTo>
                  <a:cubicBezTo>
                    <a:pt x="107" y="27"/>
                    <a:pt x="107" y="27"/>
                    <a:pt x="107" y="26"/>
                  </a:cubicBezTo>
                  <a:cubicBezTo>
                    <a:pt x="107" y="26"/>
                    <a:pt x="107" y="26"/>
                    <a:pt x="107" y="27"/>
                  </a:cubicBezTo>
                  <a:cubicBezTo>
                    <a:pt x="107" y="27"/>
                    <a:pt x="106" y="27"/>
                    <a:pt x="106" y="27"/>
                  </a:cubicBezTo>
                  <a:cubicBezTo>
                    <a:pt x="104" y="27"/>
                    <a:pt x="103" y="26"/>
                    <a:pt x="102" y="25"/>
                  </a:cubicBezTo>
                  <a:cubicBezTo>
                    <a:pt x="102" y="25"/>
                    <a:pt x="102" y="25"/>
                    <a:pt x="101" y="25"/>
                  </a:cubicBezTo>
                  <a:cubicBezTo>
                    <a:pt x="101" y="24"/>
                    <a:pt x="101" y="24"/>
                    <a:pt x="100" y="24"/>
                  </a:cubicBezTo>
                  <a:cubicBezTo>
                    <a:pt x="100" y="23"/>
                    <a:pt x="100" y="23"/>
                    <a:pt x="100" y="22"/>
                  </a:cubicBezTo>
                  <a:cubicBezTo>
                    <a:pt x="100" y="22"/>
                    <a:pt x="100" y="21"/>
                    <a:pt x="99" y="21"/>
                  </a:cubicBezTo>
                  <a:cubicBezTo>
                    <a:pt x="98" y="21"/>
                    <a:pt x="98" y="21"/>
                    <a:pt x="97" y="22"/>
                  </a:cubicBezTo>
                  <a:cubicBezTo>
                    <a:pt x="96" y="22"/>
                    <a:pt x="95" y="22"/>
                    <a:pt x="95" y="22"/>
                  </a:cubicBezTo>
                  <a:cubicBezTo>
                    <a:pt x="94" y="22"/>
                    <a:pt x="94" y="22"/>
                    <a:pt x="93" y="22"/>
                  </a:cubicBezTo>
                  <a:cubicBezTo>
                    <a:pt x="92" y="22"/>
                    <a:pt x="92" y="21"/>
                    <a:pt x="92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1" y="20"/>
                    <a:pt x="91" y="20"/>
                    <a:pt x="91" y="21"/>
                  </a:cubicBezTo>
                  <a:cubicBezTo>
                    <a:pt x="91" y="21"/>
                    <a:pt x="91" y="21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7" y="18"/>
                    <a:pt x="85" y="15"/>
                    <a:pt x="84" y="11"/>
                  </a:cubicBezTo>
                  <a:cubicBezTo>
                    <a:pt x="83" y="10"/>
                    <a:pt x="82" y="10"/>
                    <a:pt x="81" y="9"/>
                  </a:cubicBezTo>
                  <a:cubicBezTo>
                    <a:pt x="81" y="9"/>
                    <a:pt x="81" y="9"/>
                    <a:pt x="80" y="8"/>
                  </a:cubicBezTo>
                  <a:cubicBezTo>
                    <a:pt x="80" y="8"/>
                    <a:pt x="80" y="7"/>
                    <a:pt x="80" y="7"/>
                  </a:cubicBezTo>
                  <a:cubicBezTo>
                    <a:pt x="80" y="7"/>
                    <a:pt x="79" y="7"/>
                    <a:pt x="79" y="7"/>
                  </a:cubicBezTo>
                  <a:cubicBezTo>
                    <a:pt x="78" y="7"/>
                    <a:pt x="76" y="8"/>
                    <a:pt x="76" y="9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10"/>
                    <a:pt x="72" y="1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9"/>
                    <a:pt x="71" y="8"/>
                    <a:pt x="72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8" y="7"/>
                    <a:pt x="66" y="7"/>
                    <a:pt x="66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5" y="6"/>
                    <a:pt x="65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6"/>
                    <a:pt x="65" y="6"/>
                  </a:cubicBezTo>
                  <a:cubicBezTo>
                    <a:pt x="65" y="6"/>
                    <a:pt x="65" y="5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65" y="2"/>
                    <a:pt x="65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61" y="1"/>
                    <a:pt x="61" y="2"/>
                    <a:pt x="60" y="2"/>
                  </a:cubicBezTo>
                  <a:cubicBezTo>
                    <a:pt x="60" y="2"/>
                    <a:pt x="60" y="2"/>
                    <a:pt x="59" y="2"/>
                  </a:cubicBezTo>
                  <a:cubicBezTo>
                    <a:pt x="59" y="3"/>
                    <a:pt x="59" y="3"/>
                    <a:pt x="58" y="3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4"/>
                    <a:pt x="54" y="4"/>
                    <a:pt x="54" y="4"/>
                  </a:cubicBezTo>
                  <a:cubicBezTo>
                    <a:pt x="53" y="5"/>
                    <a:pt x="51" y="5"/>
                    <a:pt x="51" y="5"/>
                  </a:cubicBezTo>
                  <a:cubicBezTo>
                    <a:pt x="50" y="6"/>
                    <a:pt x="47" y="7"/>
                    <a:pt x="47" y="7"/>
                  </a:cubicBezTo>
                  <a:cubicBezTo>
                    <a:pt x="47" y="7"/>
                    <a:pt x="46" y="7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2" y="8"/>
                    <a:pt x="41" y="8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40" y="8"/>
                    <a:pt x="4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10"/>
                    <a:pt x="42" y="10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1" y="12"/>
                    <a:pt x="41" y="12"/>
                  </a:cubicBezTo>
                  <a:cubicBezTo>
                    <a:pt x="40" y="12"/>
                    <a:pt x="39" y="12"/>
                    <a:pt x="39" y="13"/>
                  </a:cubicBezTo>
                  <a:cubicBezTo>
                    <a:pt x="39" y="13"/>
                    <a:pt x="40" y="14"/>
                    <a:pt x="40" y="15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9" y="17"/>
                    <a:pt x="40" y="18"/>
                    <a:pt x="41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1" y="20"/>
                    <a:pt x="40" y="22"/>
                    <a:pt x="39" y="22"/>
                  </a:cubicBezTo>
                  <a:cubicBezTo>
                    <a:pt x="38" y="22"/>
                    <a:pt x="38" y="22"/>
                    <a:pt x="37" y="22"/>
                  </a:cubicBezTo>
                  <a:cubicBezTo>
                    <a:pt x="37" y="22"/>
                    <a:pt x="37" y="22"/>
                    <a:pt x="36" y="22"/>
                  </a:cubicBezTo>
                  <a:cubicBezTo>
                    <a:pt x="36" y="23"/>
                    <a:pt x="36" y="23"/>
                    <a:pt x="35" y="23"/>
                  </a:cubicBezTo>
                  <a:cubicBezTo>
                    <a:pt x="35" y="23"/>
                    <a:pt x="35" y="23"/>
                    <a:pt x="35" y="22"/>
                  </a:cubicBezTo>
                  <a:cubicBezTo>
                    <a:pt x="33" y="23"/>
                    <a:pt x="33" y="22"/>
                    <a:pt x="32" y="21"/>
                  </a:cubicBezTo>
                  <a:cubicBezTo>
                    <a:pt x="32" y="21"/>
                    <a:pt x="32" y="21"/>
                    <a:pt x="32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1"/>
                    <a:pt x="30" y="21"/>
                    <a:pt x="30" y="21"/>
                  </a:cubicBezTo>
                  <a:cubicBezTo>
                    <a:pt x="30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8" y="22"/>
                    <a:pt x="25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0" y="19"/>
                    <a:pt x="18" y="19"/>
                  </a:cubicBezTo>
                  <a:cubicBezTo>
                    <a:pt x="17" y="19"/>
                    <a:pt x="17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8"/>
                    <a:pt x="11" y="19"/>
                  </a:cubicBezTo>
                  <a:cubicBezTo>
                    <a:pt x="11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8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8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4" y="25"/>
                    <a:pt x="4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2" y="25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3" y="28"/>
                    <a:pt x="3" y="28"/>
                    <a:pt x="2" y="29"/>
                  </a:cubicBezTo>
                  <a:cubicBezTo>
                    <a:pt x="2" y="29"/>
                    <a:pt x="1" y="30"/>
                    <a:pt x="1" y="30"/>
                  </a:cubicBezTo>
                  <a:cubicBezTo>
                    <a:pt x="1" y="30"/>
                    <a:pt x="2" y="30"/>
                    <a:pt x="2" y="30"/>
                  </a:cubicBezTo>
                  <a:cubicBezTo>
                    <a:pt x="3" y="31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6" y="32"/>
                    <a:pt x="8" y="37"/>
                  </a:cubicBezTo>
                  <a:cubicBezTo>
                    <a:pt x="8" y="37"/>
                    <a:pt x="9" y="36"/>
                    <a:pt x="10" y="36"/>
                  </a:cubicBezTo>
                  <a:cubicBezTo>
                    <a:pt x="11" y="35"/>
                    <a:pt x="12" y="35"/>
                    <a:pt x="14" y="35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7" y="35"/>
                    <a:pt x="18" y="35"/>
                    <a:pt x="19" y="37"/>
                  </a:cubicBezTo>
                  <a:cubicBezTo>
                    <a:pt x="19" y="38"/>
                    <a:pt x="20" y="38"/>
                    <a:pt x="21" y="39"/>
                  </a:cubicBezTo>
                  <a:cubicBezTo>
                    <a:pt x="21" y="40"/>
                    <a:pt x="22" y="41"/>
                    <a:pt x="22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8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9"/>
                    <a:pt x="13" y="49"/>
                  </a:cubicBezTo>
                  <a:cubicBezTo>
                    <a:pt x="13" y="50"/>
                    <a:pt x="14" y="50"/>
                    <a:pt x="14" y="50"/>
                  </a:cubicBezTo>
                  <a:cubicBezTo>
                    <a:pt x="15" y="51"/>
                    <a:pt x="15" y="52"/>
                    <a:pt x="16" y="52"/>
                  </a:cubicBezTo>
                  <a:cubicBezTo>
                    <a:pt x="17" y="52"/>
                    <a:pt x="17" y="52"/>
                    <a:pt x="17" y="54"/>
                  </a:cubicBezTo>
                  <a:cubicBezTo>
                    <a:pt x="19" y="53"/>
                    <a:pt x="21" y="53"/>
                    <a:pt x="22" y="5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4" y="56"/>
                    <a:pt x="25" y="57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2"/>
                    <a:pt x="25" y="50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4"/>
                    <a:pt x="25" y="43"/>
                    <a:pt x="28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2" y="41"/>
                    <a:pt x="33" y="41"/>
                    <a:pt x="35" y="42"/>
                  </a:cubicBezTo>
                  <a:cubicBezTo>
                    <a:pt x="37" y="44"/>
                    <a:pt x="39" y="45"/>
                    <a:pt x="40" y="47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3" y="49"/>
                    <a:pt x="43" y="49"/>
                  </a:cubicBezTo>
                  <a:cubicBezTo>
                    <a:pt x="44" y="49"/>
                    <a:pt x="45" y="48"/>
                    <a:pt x="46" y="48"/>
                  </a:cubicBezTo>
                  <a:cubicBezTo>
                    <a:pt x="47" y="48"/>
                    <a:pt x="48" y="48"/>
                    <a:pt x="48" y="48"/>
                  </a:cubicBezTo>
                  <a:cubicBezTo>
                    <a:pt x="50" y="48"/>
                    <a:pt x="51" y="49"/>
                    <a:pt x="52" y="50"/>
                  </a:cubicBezTo>
                  <a:cubicBezTo>
                    <a:pt x="52" y="50"/>
                    <a:pt x="53" y="51"/>
                    <a:pt x="53" y="51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4" y="52"/>
                    <a:pt x="54" y="52"/>
                    <a:pt x="53" y="53"/>
                  </a:cubicBezTo>
                  <a:cubicBezTo>
                    <a:pt x="53" y="53"/>
                    <a:pt x="53" y="54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5" y="55"/>
                    <a:pt x="55" y="55"/>
                  </a:cubicBezTo>
                  <a:cubicBezTo>
                    <a:pt x="55" y="55"/>
                    <a:pt x="55" y="56"/>
                    <a:pt x="55" y="57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5" y="57"/>
                    <a:pt x="56" y="57"/>
                    <a:pt x="56" y="57"/>
                  </a:cubicBezTo>
                  <a:cubicBezTo>
                    <a:pt x="57" y="57"/>
                    <a:pt x="57" y="57"/>
                    <a:pt x="5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3" name="Freeform 714"/>
            <p:cNvSpPr/>
            <p:nvPr/>
          </p:nvSpPr>
          <p:spPr bwMode="auto">
            <a:xfrm>
              <a:off x="7633828" y="2990230"/>
              <a:ext cx="302455" cy="149098"/>
            </a:xfrm>
            <a:custGeom>
              <a:avLst/>
              <a:gdLst>
                <a:gd name="T0" fmla="*/ 5 w 30"/>
                <a:gd name="T1" fmla="*/ 12 h 15"/>
                <a:gd name="T2" fmla="*/ 1 w 30"/>
                <a:gd name="T3" fmla="*/ 13 h 15"/>
                <a:gd name="T4" fmla="*/ 5 w 30"/>
                <a:gd name="T5" fmla="*/ 15 h 15"/>
                <a:gd name="T6" fmla="*/ 7 w 30"/>
                <a:gd name="T7" fmla="*/ 14 h 15"/>
                <a:gd name="T8" fmla="*/ 9 w 30"/>
                <a:gd name="T9" fmla="*/ 15 h 15"/>
                <a:gd name="T10" fmla="*/ 12 w 30"/>
                <a:gd name="T11" fmla="*/ 15 h 15"/>
                <a:gd name="T12" fmla="*/ 13 w 30"/>
                <a:gd name="T13" fmla="*/ 13 h 15"/>
                <a:gd name="T14" fmla="*/ 17 w 30"/>
                <a:gd name="T15" fmla="*/ 12 h 15"/>
                <a:gd name="T16" fmla="*/ 19 w 30"/>
                <a:gd name="T17" fmla="*/ 12 h 15"/>
                <a:gd name="T18" fmla="*/ 21 w 30"/>
                <a:gd name="T19" fmla="*/ 10 h 15"/>
                <a:gd name="T20" fmla="*/ 30 w 30"/>
                <a:gd name="T21" fmla="*/ 5 h 15"/>
                <a:gd name="T22" fmla="*/ 26 w 30"/>
                <a:gd name="T23" fmla="*/ 3 h 15"/>
                <a:gd name="T24" fmla="*/ 21 w 30"/>
                <a:gd name="T25" fmla="*/ 3 h 15"/>
                <a:gd name="T26" fmla="*/ 12 w 30"/>
                <a:gd name="T27" fmla="*/ 4 h 15"/>
                <a:gd name="T28" fmla="*/ 5 w 30"/>
                <a:gd name="T29" fmla="*/ 5 h 15"/>
                <a:gd name="T30" fmla="*/ 4 w 30"/>
                <a:gd name="T31" fmla="*/ 7 h 15"/>
                <a:gd name="T32" fmla="*/ 7 w 30"/>
                <a:gd name="T33" fmla="*/ 8 h 15"/>
                <a:gd name="T34" fmla="*/ 11 w 30"/>
                <a:gd name="T35" fmla="*/ 10 h 15"/>
                <a:gd name="T36" fmla="*/ 5 w 30"/>
                <a:gd name="T3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5">
                  <a:moveTo>
                    <a:pt x="5" y="12"/>
                  </a:moveTo>
                  <a:cubicBezTo>
                    <a:pt x="4" y="13"/>
                    <a:pt x="2" y="12"/>
                    <a:pt x="1" y="13"/>
                  </a:cubicBezTo>
                  <a:cubicBezTo>
                    <a:pt x="0" y="14"/>
                    <a:pt x="5" y="15"/>
                    <a:pt x="5" y="15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10" y="15"/>
                    <a:pt x="11" y="15"/>
                    <a:pt x="12" y="15"/>
                  </a:cubicBezTo>
                  <a:cubicBezTo>
                    <a:pt x="14" y="15"/>
                    <a:pt x="12" y="14"/>
                    <a:pt x="13" y="13"/>
                  </a:cubicBezTo>
                  <a:cubicBezTo>
                    <a:pt x="14" y="12"/>
                    <a:pt x="16" y="11"/>
                    <a:pt x="17" y="12"/>
                  </a:cubicBezTo>
                  <a:cubicBezTo>
                    <a:pt x="17" y="12"/>
                    <a:pt x="19" y="12"/>
                    <a:pt x="19" y="12"/>
                  </a:cubicBezTo>
                  <a:cubicBezTo>
                    <a:pt x="20" y="12"/>
                    <a:pt x="20" y="10"/>
                    <a:pt x="21" y="10"/>
                  </a:cubicBezTo>
                  <a:cubicBezTo>
                    <a:pt x="24" y="10"/>
                    <a:pt x="30" y="7"/>
                    <a:pt x="30" y="5"/>
                  </a:cubicBezTo>
                  <a:cubicBezTo>
                    <a:pt x="28" y="4"/>
                    <a:pt x="28" y="3"/>
                    <a:pt x="26" y="3"/>
                  </a:cubicBezTo>
                  <a:cubicBezTo>
                    <a:pt x="24" y="3"/>
                    <a:pt x="22" y="3"/>
                    <a:pt x="21" y="3"/>
                  </a:cubicBezTo>
                  <a:cubicBezTo>
                    <a:pt x="18" y="3"/>
                    <a:pt x="12" y="0"/>
                    <a:pt x="12" y="4"/>
                  </a:cubicBezTo>
                  <a:cubicBezTo>
                    <a:pt x="10" y="3"/>
                    <a:pt x="6" y="1"/>
                    <a:pt x="5" y="5"/>
                  </a:cubicBezTo>
                  <a:cubicBezTo>
                    <a:pt x="8" y="5"/>
                    <a:pt x="4" y="6"/>
                    <a:pt x="4" y="7"/>
                  </a:cubicBezTo>
                  <a:cubicBezTo>
                    <a:pt x="4" y="8"/>
                    <a:pt x="7" y="10"/>
                    <a:pt x="7" y="8"/>
                  </a:cubicBezTo>
                  <a:cubicBezTo>
                    <a:pt x="8" y="9"/>
                    <a:pt x="10" y="9"/>
                    <a:pt x="11" y="10"/>
                  </a:cubicBezTo>
                  <a:cubicBezTo>
                    <a:pt x="9" y="11"/>
                    <a:pt x="8" y="12"/>
                    <a:pt x="5" y="12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4" name="Freeform 715"/>
            <p:cNvSpPr>
              <a:spLocks noEditPoints="1"/>
            </p:cNvSpPr>
            <p:nvPr/>
          </p:nvSpPr>
          <p:spPr bwMode="auto">
            <a:xfrm>
              <a:off x="7633828" y="2998750"/>
              <a:ext cx="315233" cy="153356"/>
            </a:xfrm>
            <a:custGeom>
              <a:avLst/>
              <a:gdLst>
                <a:gd name="T0" fmla="*/ 9 w 31"/>
                <a:gd name="T1" fmla="*/ 15 h 15"/>
                <a:gd name="T2" fmla="*/ 7 w 31"/>
                <a:gd name="T3" fmla="*/ 14 h 15"/>
                <a:gd name="T4" fmla="*/ 5 w 31"/>
                <a:gd name="T5" fmla="*/ 14 h 15"/>
                <a:gd name="T6" fmla="*/ 0 w 31"/>
                <a:gd name="T7" fmla="*/ 13 h 15"/>
                <a:gd name="T8" fmla="*/ 2 w 31"/>
                <a:gd name="T9" fmla="*/ 11 h 15"/>
                <a:gd name="T10" fmla="*/ 5 w 31"/>
                <a:gd name="T11" fmla="*/ 10 h 15"/>
                <a:gd name="T12" fmla="*/ 5 w 31"/>
                <a:gd name="T13" fmla="*/ 10 h 15"/>
                <a:gd name="T14" fmla="*/ 7 w 31"/>
                <a:gd name="T15" fmla="*/ 8 h 15"/>
                <a:gd name="T16" fmla="*/ 3 w 31"/>
                <a:gd name="T17" fmla="*/ 6 h 15"/>
                <a:gd name="T18" fmla="*/ 5 w 31"/>
                <a:gd name="T19" fmla="*/ 4 h 15"/>
                <a:gd name="T20" fmla="*/ 5 w 31"/>
                <a:gd name="T21" fmla="*/ 4 h 15"/>
                <a:gd name="T22" fmla="*/ 11 w 31"/>
                <a:gd name="T23" fmla="*/ 2 h 15"/>
                <a:gd name="T24" fmla="*/ 18 w 31"/>
                <a:gd name="T25" fmla="*/ 1 h 15"/>
                <a:gd name="T26" fmla="*/ 21 w 31"/>
                <a:gd name="T27" fmla="*/ 1 h 15"/>
                <a:gd name="T28" fmla="*/ 28 w 31"/>
                <a:gd name="T29" fmla="*/ 2 h 15"/>
                <a:gd name="T30" fmla="*/ 31 w 31"/>
                <a:gd name="T31" fmla="*/ 3 h 15"/>
                <a:gd name="T32" fmla="*/ 21 w 31"/>
                <a:gd name="T33" fmla="*/ 10 h 15"/>
                <a:gd name="T34" fmla="*/ 20 w 31"/>
                <a:gd name="T35" fmla="*/ 11 h 15"/>
                <a:gd name="T36" fmla="*/ 17 w 31"/>
                <a:gd name="T37" fmla="*/ 11 h 15"/>
                <a:gd name="T38" fmla="*/ 14 w 31"/>
                <a:gd name="T39" fmla="*/ 13 h 15"/>
                <a:gd name="T40" fmla="*/ 13 w 31"/>
                <a:gd name="T41" fmla="*/ 14 h 15"/>
                <a:gd name="T42" fmla="*/ 11 w 31"/>
                <a:gd name="T43" fmla="*/ 15 h 15"/>
                <a:gd name="T44" fmla="*/ 7 w 31"/>
                <a:gd name="T45" fmla="*/ 13 h 15"/>
                <a:gd name="T46" fmla="*/ 8 w 31"/>
                <a:gd name="T47" fmla="*/ 13 h 15"/>
                <a:gd name="T48" fmla="*/ 11 w 31"/>
                <a:gd name="T49" fmla="*/ 13 h 15"/>
                <a:gd name="T50" fmla="*/ 12 w 31"/>
                <a:gd name="T51" fmla="*/ 13 h 15"/>
                <a:gd name="T52" fmla="*/ 17 w 31"/>
                <a:gd name="T53" fmla="*/ 10 h 15"/>
                <a:gd name="T54" fmla="*/ 18 w 31"/>
                <a:gd name="T55" fmla="*/ 10 h 15"/>
                <a:gd name="T56" fmla="*/ 20 w 31"/>
                <a:gd name="T57" fmla="*/ 10 h 15"/>
                <a:gd name="T58" fmla="*/ 29 w 31"/>
                <a:gd name="T59" fmla="*/ 4 h 15"/>
                <a:gd name="T60" fmla="*/ 26 w 31"/>
                <a:gd name="T61" fmla="*/ 3 h 15"/>
                <a:gd name="T62" fmla="*/ 21 w 31"/>
                <a:gd name="T63" fmla="*/ 2 h 15"/>
                <a:gd name="T64" fmla="*/ 18 w 31"/>
                <a:gd name="T65" fmla="*/ 2 h 15"/>
                <a:gd name="T66" fmla="*/ 12 w 31"/>
                <a:gd name="T67" fmla="*/ 3 h 15"/>
                <a:gd name="T68" fmla="*/ 12 w 31"/>
                <a:gd name="T69" fmla="*/ 4 h 15"/>
                <a:gd name="T70" fmla="*/ 7 w 31"/>
                <a:gd name="T71" fmla="*/ 2 h 15"/>
                <a:gd name="T72" fmla="*/ 7 w 31"/>
                <a:gd name="T73" fmla="*/ 4 h 15"/>
                <a:gd name="T74" fmla="*/ 4 w 31"/>
                <a:gd name="T75" fmla="*/ 6 h 15"/>
                <a:gd name="T76" fmla="*/ 7 w 31"/>
                <a:gd name="T77" fmla="*/ 6 h 15"/>
                <a:gd name="T78" fmla="*/ 8 w 31"/>
                <a:gd name="T79" fmla="*/ 6 h 15"/>
                <a:gd name="T80" fmla="*/ 13 w 31"/>
                <a:gd name="T81" fmla="*/ 9 h 15"/>
                <a:gd name="T82" fmla="*/ 6 w 31"/>
                <a:gd name="T83" fmla="*/ 12 h 15"/>
                <a:gd name="T84" fmla="*/ 3 w 31"/>
                <a:gd name="T85" fmla="*/ 12 h 15"/>
                <a:gd name="T86" fmla="*/ 2 w 31"/>
                <a:gd name="T87" fmla="*/ 12 h 15"/>
                <a:gd name="T88" fmla="*/ 5 w 31"/>
                <a:gd name="T89" fmla="*/ 13 h 15"/>
                <a:gd name="T90" fmla="*/ 7 w 31"/>
                <a:gd name="T9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" h="15">
                  <a:moveTo>
                    <a:pt x="9" y="15"/>
                  </a:moveTo>
                  <a:cubicBezTo>
                    <a:pt x="9" y="15"/>
                    <a:pt x="9" y="15"/>
                    <a:pt x="9" y="15"/>
                  </a:cubicBezTo>
                  <a:cubicBezTo>
                    <a:pt x="8" y="15"/>
                    <a:pt x="8" y="15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2" y="14"/>
                    <a:pt x="1" y="14"/>
                    <a:pt x="0" y="13"/>
                  </a:cubicBezTo>
                  <a:cubicBezTo>
                    <a:pt x="0" y="13"/>
                    <a:pt x="0" y="12"/>
                    <a:pt x="0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7" y="10"/>
                    <a:pt x="8" y="10"/>
                    <a:pt x="10" y="9"/>
                  </a:cubicBezTo>
                  <a:cubicBezTo>
                    <a:pt x="9" y="9"/>
                    <a:pt x="8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8"/>
                    <a:pt x="3" y="7"/>
                    <a:pt x="3" y="6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6" y="1"/>
                    <a:pt x="7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2" y="1"/>
                    <a:pt x="12" y="0"/>
                    <a:pt x="15" y="0"/>
                  </a:cubicBezTo>
                  <a:cubicBezTo>
                    <a:pt x="16" y="0"/>
                    <a:pt x="17" y="0"/>
                    <a:pt x="18" y="1"/>
                  </a:cubicBezTo>
                  <a:cubicBezTo>
                    <a:pt x="19" y="1"/>
                    <a:pt x="20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4" y="1"/>
                    <a:pt x="26" y="1"/>
                  </a:cubicBezTo>
                  <a:cubicBezTo>
                    <a:pt x="27" y="1"/>
                    <a:pt x="28" y="2"/>
                    <a:pt x="28" y="2"/>
                  </a:cubicBezTo>
                  <a:cubicBezTo>
                    <a:pt x="29" y="3"/>
                    <a:pt x="29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7"/>
                    <a:pt x="23" y="9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1"/>
                    <a:pt x="20" y="11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4" y="12"/>
                    <a:pt x="14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3"/>
                    <a:pt x="14" y="14"/>
                    <a:pt x="13" y="14"/>
                  </a:cubicBezTo>
                  <a:cubicBezTo>
                    <a:pt x="13" y="14"/>
                    <a:pt x="13" y="14"/>
                    <a:pt x="12" y="14"/>
                  </a:cubicBezTo>
                  <a:cubicBezTo>
                    <a:pt x="12" y="15"/>
                    <a:pt x="11" y="15"/>
                    <a:pt x="11" y="15"/>
                  </a:cubicBezTo>
                  <a:cubicBezTo>
                    <a:pt x="11" y="15"/>
                    <a:pt x="10" y="15"/>
                    <a:pt x="9" y="15"/>
                  </a:cubicBezTo>
                  <a:close/>
                  <a:moveTo>
                    <a:pt x="7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9" y="14"/>
                    <a:pt x="9" y="14"/>
                  </a:cubicBezTo>
                  <a:cubicBezTo>
                    <a:pt x="9" y="14"/>
                    <a:pt x="10" y="14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3" y="12"/>
                  </a:cubicBezTo>
                  <a:cubicBezTo>
                    <a:pt x="14" y="11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8" y="10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9"/>
                    <a:pt x="20" y="9"/>
                    <a:pt x="21" y="8"/>
                  </a:cubicBezTo>
                  <a:cubicBezTo>
                    <a:pt x="24" y="8"/>
                    <a:pt x="28" y="6"/>
                    <a:pt x="29" y="4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4" y="2"/>
                    <a:pt x="23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19" y="2"/>
                    <a:pt x="18" y="2"/>
                  </a:cubicBezTo>
                  <a:cubicBezTo>
                    <a:pt x="17" y="2"/>
                    <a:pt x="16" y="2"/>
                    <a:pt x="15" y="2"/>
                  </a:cubicBezTo>
                  <a:cubicBezTo>
                    <a:pt x="13" y="2"/>
                    <a:pt x="12" y="2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0" y="3"/>
                    <a:pt x="8" y="2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3"/>
                    <a:pt x="7" y="4"/>
                    <a:pt x="7" y="4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7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5" name="Freeform 716"/>
            <p:cNvSpPr/>
            <p:nvPr/>
          </p:nvSpPr>
          <p:spPr bwMode="auto">
            <a:xfrm>
              <a:off x="7595487" y="3071170"/>
              <a:ext cx="200217" cy="161876"/>
            </a:xfrm>
            <a:custGeom>
              <a:avLst/>
              <a:gdLst>
                <a:gd name="T0" fmla="*/ 2 w 20"/>
                <a:gd name="T1" fmla="*/ 15 h 16"/>
                <a:gd name="T2" fmla="*/ 5 w 20"/>
                <a:gd name="T3" fmla="*/ 15 h 16"/>
                <a:gd name="T4" fmla="*/ 5 w 20"/>
                <a:gd name="T5" fmla="*/ 13 h 16"/>
                <a:gd name="T6" fmla="*/ 10 w 20"/>
                <a:gd name="T7" fmla="*/ 11 h 16"/>
                <a:gd name="T8" fmla="*/ 11 w 20"/>
                <a:gd name="T9" fmla="*/ 16 h 16"/>
                <a:gd name="T10" fmla="*/ 20 w 20"/>
                <a:gd name="T11" fmla="*/ 14 h 16"/>
                <a:gd name="T12" fmla="*/ 19 w 20"/>
                <a:gd name="T13" fmla="*/ 14 h 16"/>
                <a:gd name="T14" fmla="*/ 20 w 20"/>
                <a:gd name="T15" fmla="*/ 14 h 16"/>
                <a:gd name="T16" fmla="*/ 19 w 20"/>
                <a:gd name="T17" fmla="*/ 10 h 16"/>
                <a:gd name="T18" fmla="*/ 17 w 20"/>
                <a:gd name="T19" fmla="*/ 7 h 16"/>
                <a:gd name="T20" fmla="*/ 12 w 20"/>
                <a:gd name="T21" fmla="*/ 7 h 16"/>
                <a:gd name="T22" fmla="*/ 11 w 20"/>
                <a:gd name="T23" fmla="*/ 6 h 16"/>
                <a:gd name="T24" fmla="*/ 9 w 20"/>
                <a:gd name="T25" fmla="*/ 6 h 16"/>
                <a:gd name="T26" fmla="*/ 5 w 20"/>
                <a:gd name="T27" fmla="*/ 5 h 16"/>
                <a:gd name="T28" fmla="*/ 9 w 20"/>
                <a:gd name="T29" fmla="*/ 4 h 16"/>
                <a:gd name="T30" fmla="*/ 7 w 20"/>
                <a:gd name="T31" fmla="*/ 2 h 16"/>
                <a:gd name="T32" fmla="*/ 3 w 20"/>
                <a:gd name="T33" fmla="*/ 6 h 16"/>
                <a:gd name="T34" fmla="*/ 0 w 20"/>
                <a:gd name="T35" fmla="*/ 7 h 16"/>
                <a:gd name="T36" fmla="*/ 1 w 20"/>
                <a:gd name="T37" fmla="*/ 8 h 16"/>
                <a:gd name="T38" fmla="*/ 2 w 20"/>
                <a:gd name="T39" fmla="*/ 8 h 16"/>
                <a:gd name="T40" fmla="*/ 2 w 20"/>
                <a:gd name="T41" fmla="*/ 9 h 16"/>
                <a:gd name="T42" fmla="*/ 2 w 20"/>
                <a:gd name="T43" fmla="*/ 13 h 16"/>
                <a:gd name="T44" fmla="*/ 2 w 20"/>
                <a:gd name="T45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16">
                  <a:moveTo>
                    <a:pt x="2" y="15"/>
                  </a:moveTo>
                  <a:cubicBezTo>
                    <a:pt x="3" y="14"/>
                    <a:pt x="4" y="14"/>
                    <a:pt x="5" y="15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8" y="15"/>
                    <a:pt x="7" y="9"/>
                    <a:pt x="10" y="11"/>
                  </a:cubicBezTo>
                  <a:cubicBezTo>
                    <a:pt x="11" y="12"/>
                    <a:pt x="10" y="14"/>
                    <a:pt x="11" y="16"/>
                  </a:cubicBezTo>
                  <a:cubicBezTo>
                    <a:pt x="15" y="14"/>
                    <a:pt x="16" y="14"/>
                    <a:pt x="20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3"/>
                    <a:pt x="20" y="10"/>
                    <a:pt x="19" y="10"/>
                  </a:cubicBezTo>
                  <a:cubicBezTo>
                    <a:pt x="16" y="10"/>
                    <a:pt x="16" y="9"/>
                    <a:pt x="17" y="7"/>
                  </a:cubicBezTo>
                  <a:cubicBezTo>
                    <a:pt x="15" y="7"/>
                    <a:pt x="14" y="7"/>
                    <a:pt x="12" y="7"/>
                  </a:cubicBezTo>
                  <a:cubicBezTo>
                    <a:pt x="12" y="7"/>
                    <a:pt x="11" y="6"/>
                    <a:pt x="11" y="6"/>
                  </a:cubicBezTo>
                  <a:cubicBezTo>
                    <a:pt x="10" y="6"/>
                    <a:pt x="10" y="7"/>
                    <a:pt x="9" y="6"/>
                  </a:cubicBezTo>
                  <a:cubicBezTo>
                    <a:pt x="8" y="6"/>
                    <a:pt x="4" y="7"/>
                    <a:pt x="5" y="5"/>
                  </a:cubicBezTo>
                  <a:cubicBezTo>
                    <a:pt x="6" y="4"/>
                    <a:pt x="8" y="5"/>
                    <a:pt x="9" y="4"/>
                  </a:cubicBezTo>
                  <a:cubicBezTo>
                    <a:pt x="7" y="4"/>
                    <a:pt x="10" y="0"/>
                    <a:pt x="7" y="2"/>
                  </a:cubicBezTo>
                  <a:cubicBezTo>
                    <a:pt x="6" y="3"/>
                    <a:pt x="4" y="3"/>
                    <a:pt x="3" y="6"/>
                  </a:cubicBezTo>
                  <a:cubicBezTo>
                    <a:pt x="3" y="7"/>
                    <a:pt x="1" y="6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1"/>
                    <a:pt x="3" y="11"/>
                    <a:pt x="2" y="13"/>
                  </a:cubicBezTo>
                  <a:cubicBezTo>
                    <a:pt x="1" y="14"/>
                    <a:pt x="0" y="15"/>
                    <a:pt x="2" y="15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6" name="Freeform 717"/>
            <p:cNvSpPr>
              <a:spLocks noEditPoints="1"/>
            </p:cNvSpPr>
            <p:nvPr/>
          </p:nvSpPr>
          <p:spPr bwMode="auto">
            <a:xfrm>
              <a:off x="7582708" y="3079690"/>
              <a:ext cx="225776" cy="161876"/>
            </a:xfrm>
            <a:custGeom>
              <a:avLst/>
              <a:gdLst>
                <a:gd name="T0" fmla="*/ 12 w 22"/>
                <a:gd name="T1" fmla="*/ 16 h 16"/>
                <a:gd name="T2" fmla="*/ 10 w 22"/>
                <a:gd name="T3" fmla="*/ 10 h 16"/>
                <a:gd name="T4" fmla="*/ 10 w 22"/>
                <a:gd name="T5" fmla="*/ 11 h 16"/>
                <a:gd name="T6" fmla="*/ 7 w 22"/>
                <a:gd name="T7" fmla="*/ 13 h 16"/>
                <a:gd name="T8" fmla="*/ 7 w 22"/>
                <a:gd name="T9" fmla="*/ 14 h 16"/>
                <a:gd name="T10" fmla="*/ 6 w 22"/>
                <a:gd name="T11" fmla="*/ 14 h 16"/>
                <a:gd name="T12" fmla="*/ 3 w 22"/>
                <a:gd name="T13" fmla="*/ 15 h 16"/>
                <a:gd name="T14" fmla="*/ 1 w 22"/>
                <a:gd name="T15" fmla="*/ 14 h 16"/>
                <a:gd name="T16" fmla="*/ 2 w 22"/>
                <a:gd name="T17" fmla="*/ 11 h 16"/>
                <a:gd name="T18" fmla="*/ 2 w 22"/>
                <a:gd name="T19" fmla="*/ 8 h 16"/>
                <a:gd name="T20" fmla="*/ 2 w 22"/>
                <a:gd name="T21" fmla="*/ 8 h 16"/>
                <a:gd name="T22" fmla="*/ 1 w 22"/>
                <a:gd name="T23" fmla="*/ 7 h 16"/>
                <a:gd name="T24" fmla="*/ 1 w 22"/>
                <a:gd name="T25" fmla="*/ 5 h 16"/>
                <a:gd name="T26" fmla="*/ 3 w 22"/>
                <a:gd name="T27" fmla="*/ 5 h 16"/>
                <a:gd name="T28" fmla="*/ 7 w 22"/>
                <a:gd name="T29" fmla="*/ 1 h 16"/>
                <a:gd name="T30" fmla="*/ 9 w 22"/>
                <a:gd name="T31" fmla="*/ 0 h 16"/>
                <a:gd name="T32" fmla="*/ 10 w 22"/>
                <a:gd name="T33" fmla="*/ 0 h 16"/>
                <a:gd name="T34" fmla="*/ 10 w 22"/>
                <a:gd name="T35" fmla="*/ 2 h 16"/>
                <a:gd name="T36" fmla="*/ 12 w 22"/>
                <a:gd name="T37" fmla="*/ 2 h 16"/>
                <a:gd name="T38" fmla="*/ 9 w 22"/>
                <a:gd name="T39" fmla="*/ 4 h 16"/>
                <a:gd name="T40" fmla="*/ 7 w 22"/>
                <a:gd name="T41" fmla="*/ 4 h 16"/>
                <a:gd name="T42" fmla="*/ 6 w 22"/>
                <a:gd name="T43" fmla="*/ 4 h 16"/>
                <a:gd name="T44" fmla="*/ 10 w 22"/>
                <a:gd name="T45" fmla="*/ 5 h 16"/>
                <a:gd name="T46" fmla="*/ 11 w 22"/>
                <a:gd name="T47" fmla="*/ 5 h 16"/>
                <a:gd name="T48" fmla="*/ 13 w 22"/>
                <a:gd name="T49" fmla="*/ 6 h 16"/>
                <a:gd name="T50" fmla="*/ 19 w 22"/>
                <a:gd name="T51" fmla="*/ 5 h 16"/>
                <a:gd name="T52" fmla="*/ 18 w 22"/>
                <a:gd name="T53" fmla="*/ 8 h 16"/>
                <a:gd name="T54" fmla="*/ 20 w 22"/>
                <a:gd name="T55" fmla="*/ 9 h 16"/>
                <a:gd name="T56" fmla="*/ 22 w 22"/>
                <a:gd name="T57" fmla="*/ 12 h 16"/>
                <a:gd name="T58" fmla="*/ 22 w 22"/>
                <a:gd name="T59" fmla="*/ 13 h 16"/>
                <a:gd name="T60" fmla="*/ 19 w 22"/>
                <a:gd name="T61" fmla="*/ 14 h 16"/>
                <a:gd name="T62" fmla="*/ 13 w 22"/>
                <a:gd name="T63" fmla="*/ 16 h 16"/>
                <a:gd name="T64" fmla="*/ 10 w 22"/>
                <a:gd name="T65" fmla="*/ 9 h 16"/>
                <a:gd name="T66" fmla="*/ 12 w 22"/>
                <a:gd name="T67" fmla="*/ 12 h 16"/>
                <a:gd name="T68" fmla="*/ 20 w 22"/>
                <a:gd name="T69" fmla="*/ 12 h 16"/>
                <a:gd name="T70" fmla="*/ 19 w 22"/>
                <a:gd name="T71" fmla="*/ 10 h 16"/>
                <a:gd name="T72" fmla="*/ 17 w 22"/>
                <a:gd name="T73" fmla="*/ 6 h 16"/>
                <a:gd name="T74" fmla="*/ 13 w 22"/>
                <a:gd name="T75" fmla="*/ 6 h 16"/>
                <a:gd name="T76" fmla="*/ 12 w 22"/>
                <a:gd name="T77" fmla="*/ 6 h 16"/>
                <a:gd name="T78" fmla="*/ 10 w 22"/>
                <a:gd name="T79" fmla="*/ 6 h 16"/>
                <a:gd name="T80" fmla="*/ 5 w 22"/>
                <a:gd name="T81" fmla="*/ 5 h 16"/>
                <a:gd name="T82" fmla="*/ 5 w 22"/>
                <a:gd name="T83" fmla="*/ 5 h 16"/>
                <a:gd name="T84" fmla="*/ 3 w 22"/>
                <a:gd name="T85" fmla="*/ 6 h 16"/>
                <a:gd name="T86" fmla="*/ 2 w 22"/>
                <a:gd name="T87" fmla="*/ 6 h 16"/>
                <a:gd name="T88" fmla="*/ 3 w 22"/>
                <a:gd name="T89" fmla="*/ 7 h 16"/>
                <a:gd name="T90" fmla="*/ 3 w 22"/>
                <a:gd name="T91" fmla="*/ 8 h 16"/>
                <a:gd name="T92" fmla="*/ 3 w 22"/>
                <a:gd name="T93" fmla="*/ 12 h 16"/>
                <a:gd name="T94" fmla="*/ 2 w 22"/>
                <a:gd name="T95" fmla="*/ 13 h 16"/>
                <a:gd name="T96" fmla="*/ 6 w 22"/>
                <a:gd name="T97" fmla="*/ 13 h 16"/>
                <a:gd name="T98" fmla="*/ 6 w 22"/>
                <a:gd name="T99" fmla="*/ 12 h 16"/>
                <a:gd name="T100" fmla="*/ 7 w 22"/>
                <a:gd name="T101" fmla="*/ 12 h 16"/>
                <a:gd name="T102" fmla="*/ 8 w 22"/>
                <a:gd name="T103" fmla="*/ 11 h 16"/>
                <a:gd name="T104" fmla="*/ 9 w 22"/>
                <a:gd name="T105" fmla="*/ 1 h 16"/>
                <a:gd name="T106" fmla="*/ 8 w 22"/>
                <a:gd name="T107" fmla="*/ 2 h 16"/>
                <a:gd name="T108" fmla="*/ 8 w 22"/>
                <a:gd name="T109" fmla="*/ 3 h 16"/>
                <a:gd name="T110" fmla="*/ 9 w 22"/>
                <a:gd name="T1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16"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1" y="15"/>
                    <a:pt x="11" y="13"/>
                    <a:pt x="11" y="12"/>
                  </a:cubicBezTo>
                  <a:cubicBezTo>
                    <a:pt x="11" y="11"/>
                    <a:pt x="11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9" y="12"/>
                    <a:pt x="9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4" y="14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1" y="13"/>
                    <a:pt x="1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3"/>
                    <a:pt x="6" y="2"/>
                    <a:pt x="7" y="1"/>
                  </a:cubicBezTo>
                  <a:cubicBezTo>
                    <a:pt x="7" y="1"/>
                    <a:pt x="8" y="1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0" y="1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1" y="4"/>
                    <a:pt x="12" y="5"/>
                  </a:cubicBezTo>
                  <a:cubicBezTo>
                    <a:pt x="12" y="5"/>
                    <a:pt x="13" y="5"/>
                    <a:pt x="13" y="6"/>
                  </a:cubicBezTo>
                  <a:cubicBezTo>
                    <a:pt x="14" y="6"/>
                    <a:pt x="16" y="5"/>
                    <a:pt x="17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11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4"/>
                    <a:pt x="16" y="14"/>
                    <a:pt x="13" y="16"/>
                  </a:cubicBezTo>
                  <a:lnTo>
                    <a:pt x="12" y="16"/>
                  </a:lnTo>
                  <a:close/>
                  <a:moveTo>
                    <a:pt x="10" y="9"/>
                  </a:moveTo>
                  <a:cubicBezTo>
                    <a:pt x="10" y="9"/>
                    <a:pt x="11" y="9"/>
                    <a:pt x="11" y="9"/>
                  </a:cubicBezTo>
                  <a:cubicBezTo>
                    <a:pt x="12" y="10"/>
                    <a:pt x="12" y="11"/>
                    <a:pt x="12" y="12"/>
                  </a:cubicBezTo>
                  <a:cubicBezTo>
                    <a:pt x="12" y="13"/>
                    <a:pt x="12" y="14"/>
                    <a:pt x="12" y="14"/>
                  </a:cubicBezTo>
                  <a:cubicBezTo>
                    <a:pt x="16" y="13"/>
                    <a:pt x="17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9"/>
                    <a:pt x="17" y="9"/>
                  </a:cubicBezTo>
                  <a:cubicBezTo>
                    <a:pt x="17" y="8"/>
                    <a:pt x="17" y="8"/>
                    <a:pt x="17" y="6"/>
                  </a:cubicBezTo>
                  <a:cubicBezTo>
                    <a:pt x="16" y="7"/>
                    <a:pt x="14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7" y="6"/>
                    <a:pt x="6" y="6"/>
                    <a:pt x="5" y="5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2" y="13"/>
                    <a:pt x="2" y="13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3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1"/>
                    <a:pt x="8" y="11"/>
                  </a:cubicBezTo>
                  <a:cubicBezTo>
                    <a:pt x="9" y="10"/>
                    <a:pt x="9" y="9"/>
                    <a:pt x="10" y="9"/>
                  </a:cubicBezTo>
                  <a:close/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7" name="Freeform 718"/>
            <p:cNvSpPr/>
            <p:nvPr/>
          </p:nvSpPr>
          <p:spPr bwMode="auto">
            <a:xfrm>
              <a:off x="6291956" y="3007270"/>
              <a:ext cx="59638" cy="123539"/>
            </a:xfrm>
            <a:custGeom>
              <a:avLst/>
              <a:gdLst>
                <a:gd name="T0" fmla="*/ 6 w 6"/>
                <a:gd name="T1" fmla="*/ 8 h 12"/>
                <a:gd name="T2" fmla="*/ 4 w 6"/>
                <a:gd name="T3" fmla="*/ 12 h 12"/>
                <a:gd name="T4" fmla="*/ 1 w 6"/>
                <a:gd name="T5" fmla="*/ 9 h 12"/>
                <a:gd name="T6" fmla="*/ 2 w 6"/>
                <a:gd name="T7" fmla="*/ 2 h 12"/>
                <a:gd name="T8" fmla="*/ 6 w 6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6" y="8"/>
                  </a:moveTo>
                  <a:cubicBezTo>
                    <a:pt x="6" y="10"/>
                    <a:pt x="5" y="11"/>
                    <a:pt x="4" y="12"/>
                  </a:cubicBezTo>
                  <a:cubicBezTo>
                    <a:pt x="3" y="11"/>
                    <a:pt x="2" y="10"/>
                    <a:pt x="1" y="9"/>
                  </a:cubicBezTo>
                  <a:cubicBezTo>
                    <a:pt x="3" y="8"/>
                    <a:pt x="0" y="4"/>
                    <a:pt x="2" y="2"/>
                  </a:cubicBezTo>
                  <a:cubicBezTo>
                    <a:pt x="4" y="0"/>
                    <a:pt x="5" y="7"/>
                    <a:pt x="6" y="8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8" name="Freeform 719"/>
            <p:cNvSpPr>
              <a:spLocks noEditPoints="1"/>
            </p:cNvSpPr>
            <p:nvPr/>
          </p:nvSpPr>
          <p:spPr bwMode="auto">
            <a:xfrm>
              <a:off x="6291956" y="3020051"/>
              <a:ext cx="72419" cy="119277"/>
            </a:xfrm>
            <a:custGeom>
              <a:avLst/>
              <a:gdLst>
                <a:gd name="T0" fmla="*/ 4 w 7"/>
                <a:gd name="T1" fmla="*/ 12 h 12"/>
                <a:gd name="T2" fmla="*/ 3 w 7"/>
                <a:gd name="T3" fmla="*/ 12 h 12"/>
                <a:gd name="T4" fmla="*/ 1 w 7"/>
                <a:gd name="T5" fmla="*/ 9 h 12"/>
                <a:gd name="T6" fmla="*/ 0 w 7"/>
                <a:gd name="T7" fmla="*/ 8 h 12"/>
                <a:gd name="T8" fmla="*/ 1 w 7"/>
                <a:gd name="T9" fmla="*/ 8 h 12"/>
                <a:gd name="T10" fmla="*/ 1 w 7"/>
                <a:gd name="T11" fmla="*/ 5 h 12"/>
                <a:gd name="T12" fmla="*/ 1 w 7"/>
                <a:gd name="T13" fmla="*/ 0 h 12"/>
                <a:gd name="T14" fmla="*/ 3 w 7"/>
                <a:gd name="T15" fmla="*/ 0 h 12"/>
                <a:gd name="T16" fmla="*/ 6 w 7"/>
                <a:gd name="T17" fmla="*/ 4 h 12"/>
                <a:gd name="T18" fmla="*/ 6 w 7"/>
                <a:gd name="T19" fmla="*/ 6 h 12"/>
                <a:gd name="T20" fmla="*/ 6 w 7"/>
                <a:gd name="T21" fmla="*/ 7 h 12"/>
                <a:gd name="T22" fmla="*/ 5 w 7"/>
                <a:gd name="T23" fmla="*/ 11 h 12"/>
                <a:gd name="T24" fmla="*/ 4 w 7"/>
                <a:gd name="T25" fmla="*/ 12 h 12"/>
                <a:gd name="T26" fmla="*/ 2 w 7"/>
                <a:gd name="T27" fmla="*/ 8 h 12"/>
                <a:gd name="T28" fmla="*/ 4 w 7"/>
                <a:gd name="T29" fmla="*/ 10 h 12"/>
                <a:gd name="T30" fmla="*/ 4 w 7"/>
                <a:gd name="T31" fmla="*/ 10 h 12"/>
                <a:gd name="T32" fmla="*/ 5 w 7"/>
                <a:gd name="T33" fmla="*/ 7 h 12"/>
                <a:gd name="T34" fmla="*/ 4 w 7"/>
                <a:gd name="T35" fmla="*/ 5 h 12"/>
                <a:gd name="T36" fmla="*/ 3 w 7"/>
                <a:gd name="T37" fmla="*/ 1 h 12"/>
                <a:gd name="T38" fmla="*/ 2 w 7"/>
                <a:gd name="T39" fmla="*/ 1 h 12"/>
                <a:gd name="T40" fmla="*/ 2 w 7"/>
                <a:gd name="T41" fmla="*/ 5 h 12"/>
                <a:gd name="T42" fmla="*/ 2 w 7"/>
                <a:gd name="T4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2">
                  <a:moveTo>
                    <a:pt x="4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2" y="11"/>
                    <a:pt x="1" y="10"/>
                    <a:pt x="1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1" y="3"/>
                    <a:pt x="0" y="2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2"/>
                    <a:pt x="6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6" y="10"/>
                    <a:pt x="5" y="11"/>
                  </a:cubicBezTo>
                  <a:cubicBezTo>
                    <a:pt x="5" y="11"/>
                    <a:pt x="4" y="11"/>
                    <a:pt x="4" y="12"/>
                  </a:cubicBezTo>
                  <a:close/>
                  <a:moveTo>
                    <a:pt x="2" y="8"/>
                  </a:moveTo>
                  <a:cubicBezTo>
                    <a:pt x="3" y="9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5" y="7"/>
                    <a:pt x="5" y="6"/>
                    <a:pt x="4" y="5"/>
                  </a:cubicBezTo>
                  <a:cubicBezTo>
                    <a:pt x="4" y="2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2" y="3"/>
                    <a:pt x="2" y="5"/>
                  </a:cubicBezTo>
                  <a:cubicBezTo>
                    <a:pt x="2" y="6"/>
                    <a:pt x="3" y="7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29" name="Freeform 720"/>
            <p:cNvSpPr/>
            <p:nvPr/>
          </p:nvSpPr>
          <p:spPr bwMode="auto">
            <a:xfrm>
              <a:off x="6321777" y="3007270"/>
              <a:ext cx="80939" cy="80939"/>
            </a:xfrm>
            <a:custGeom>
              <a:avLst/>
              <a:gdLst>
                <a:gd name="T0" fmla="*/ 3 w 8"/>
                <a:gd name="T1" fmla="*/ 8 h 8"/>
                <a:gd name="T2" fmla="*/ 6 w 8"/>
                <a:gd name="T3" fmla="*/ 2 h 8"/>
                <a:gd name="T4" fmla="*/ 8 w 8"/>
                <a:gd name="T5" fmla="*/ 6 h 8"/>
                <a:gd name="T6" fmla="*/ 3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cubicBezTo>
                    <a:pt x="0" y="5"/>
                    <a:pt x="3" y="0"/>
                    <a:pt x="6" y="2"/>
                  </a:cubicBezTo>
                  <a:cubicBezTo>
                    <a:pt x="7" y="3"/>
                    <a:pt x="8" y="5"/>
                    <a:pt x="8" y="6"/>
                  </a:cubicBezTo>
                  <a:cubicBezTo>
                    <a:pt x="8" y="7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0" name="Freeform 721"/>
            <p:cNvSpPr>
              <a:spLocks noEditPoints="1"/>
            </p:cNvSpPr>
            <p:nvPr/>
          </p:nvSpPr>
          <p:spPr bwMode="auto">
            <a:xfrm>
              <a:off x="6334555" y="3007270"/>
              <a:ext cx="80939" cy="93718"/>
            </a:xfrm>
            <a:custGeom>
              <a:avLst/>
              <a:gdLst>
                <a:gd name="T0" fmla="*/ 2 w 8"/>
                <a:gd name="T1" fmla="*/ 9 h 9"/>
                <a:gd name="T2" fmla="*/ 1 w 8"/>
                <a:gd name="T3" fmla="*/ 8 h 9"/>
                <a:gd name="T4" fmla="*/ 0 w 8"/>
                <a:gd name="T5" fmla="*/ 4 h 9"/>
                <a:gd name="T6" fmla="*/ 6 w 8"/>
                <a:gd name="T7" fmla="*/ 2 h 9"/>
                <a:gd name="T8" fmla="*/ 8 w 8"/>
                <a:gd name="T9" fmla="*/ 6 h 9"/>
                <a:gd name="T10" fmla="*/ 3 w 8"/>
                <a:gd name="T11" fmla="*/ 8 h 9"/>
                <a:gd name="T12" fmla="*/ 2 w 8"/>
                <a:gd name="T13" fmla="*/ 9 h 9"/>
                <a:gd name="T14" fmla="*/ 4 w 8"/>
                <a:gd name="T15" fmla="*/ 2 h 9"/>
                <a:gd name="T16" fmla="*/ 1 w 8"/>
                <a:gd name="T17" fmla="*/ 4 h 9"/>
                <a:gd name="T18" fmla="*/ 2 w 8"/>
                <a:gd name="T19" fmla="*/ 7 h 9"/>
                <a:gd name="T20" fmla="*/ 2 w 8"/>
                <a:gd name="T21" fmla="*/ 7 h 9"/>
                <a:gd name="T22" fmla="*/ 6 w 8"/>
                <a:gd name="T23" fmla="*/ 6 h 9"/>
                <a:gd name="T24" fmla="*/ 5 w 8"/>
                <a:gd name="T25" fmla="*/ 3 h 9"/>
                <a:gd name="T26" fmla="*/ 4 w 8"/>
                <a:gd name="T2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9">
                  <a:moveTo>
                    <a:pt x="2" y="9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4"/>
                  </a:cubicBezTo>
                  <a:cubicBezTo>
                    <a:pt x="1" y="2"/>
                    <a:pt x="4" y="0"/>
                    <a:pt x="6" y="2"/>
                  </a:cubicBezTo>
                  <a:cubicBezTo>
                    <a:pt x="7" y="2"/>
                    <a:pt x="8" y="6"/>
                    <a:pt x="8" y="6"/>
                  </a:cubicBezTo>
                  <a:cubicBezTo>
                    <a:pt x="8" y="7"/>
                    <a:pt x="6" y="7"/>
                    <a:pt x="3" y="8"/>
                  </a:cubicBezTo>
                  <a:cubicBezTo>
                    <a:pt x="2" y="8"/>
                    <a:pt x="2" y="9"/>
                    <a:pt x="2" y="9"/>
                  </a:cubicBezTo>
                  <a:close/>
                  <a:moveTo>
                    <a:pt x="4" y="2"/>
                  </a:moveTo>
                  <a:cubicBezTo>
                    <a:pt x="3" y="2"/>
                    <a:pt x="2" y="3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6" y="6"/>
                    <a:pt x="6" y="6"/>
                  </a:cubicBezTo>
                  <a:cubicBezTo>
                    <a:pt x="6" y="5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1" name="Freeform 722"/>
            <p:cNvSpPr/>
            <p:nvPr/>
          </p:nvSpPr>
          <p:spPr bwMode="auto">
            <a:xfrm>
              <a:off x="6372895" y="2960413"/>
              <a:ext cx="183177" cy="119277"/>
            </a:xfrm>
            <a:custGeom>
              <a:avLst/>
              <a:gdLst>
                <a:gd name="T0" fmla="*/ 18 w 18"/>
                <a:gd name="T1" fmla="*/ 2 h 12"/>
                <a:gd name="T2" fmla="*/ 14 w 18"/>
                <a:gd name="T3" fmla="*/ 1 h 12"/>
                <a:gd name="T4" fmla="*/ 10 w 18"/>
                <a:gd name="T5" fmla="*/ 3 h 12"/>
                <a:gd name="T6" fmla="*/ 3 w 18"/>
                <a:gd name="T7" fmla="*/ 1 h 12"/>
                <a:gd name="T8" fmla="*/ 2 w 18"/>
                <a:gd name="T9" fmla="*/ 5 h 12"/>
                <a:gd name="T10" fmla="*/ 3 w 18"/>
                <a:gd name="T11" fmla="*/ 11 h 12"/>
                <a:gd name="T12" fmla="*/ 7 w 18"/>
                <a:gd name="T13" fmla="*/ 10 h 12"/>
                <a:gd name="T14" fmla="*/ 11 w 18"/>
                <a:gd name="T15" fmla="*/ 11 h 12"/>
                <a:gd name="T16" fmla="*/ 12 w 18"/>
                <a:gd name="T17" fmla="*/ 10 h 12"/>
                <a:gd name="T18" fmla="*/ 16 w 18"/>
                <a:gd name="T19" fmla="*/ 9 h 12"/>
                <a:gd name="T20" fmla="*/ 18 w 18"/>
                <a:gd name="T2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2">
                  <a:moveTo>
                    <a:pt x="18" y="2"/>
                  </a:moveTo>
                  <a:cubicBezTo>
                    <a:pt x="17" y="2"/>
                    <a:pt x="15" y="1"/>
                    <a:pt x="14" y="1"/>
                  </a:cubicBezTo>
                  <a:cubicBezTo>
                    <a:pt x="12" y="1"/>
                    <a:pt x="11" y="3"/>
                    <a:pt x="10" y="3"/>
                  </a:cubicBezTo>
                  <a:cubicBezTo>
                    <a:pt x="8" y="3"/>
                    <a:pt x="2" y="3"/>
                    <a:pt x="3" y="1"/>
                  </a:cubicBezTo>
                  <a:cubicBezTo>
                    <a:pt x="0" y="0"/>
                    <a:pt x="3" y="5"/>
                    <a:pt x="2" y="5"/>
                  </a:cubicBezTo>
                  <a:cubicBezTo>
                    <a:pt x="1" y="8"/>
                    <a:pt x="3" y="8"/>
                    <a:pt x="3" y="11"/>
                  </a:cubicBezTo>
                  <a:cubicBezTo>
                    <a:pt x="4" y="11"/>
                    <a:pt x="6" y="10"/>
                    <a:pt x="7" y="10"/>
                  </a:cubicBezTo>
                  <a:cubicBezTo>
                    <a:pt x="8" y="11"/>
                    <a:pt x="9" y="12"/>
                    <a:pt x="11" y="11"/>
                  </a:cubicBezTo>
                  <a:cubicBezTo>
                    <a:pt x="12" y="11"/>
                    <a:pt x="11" y="10"/>
                    <a:pt x="12" y="10"/>
                  </a:cubicBezTo>
                  <a:cubicBezTo>
                    <a:pt x="14" y="9"/>
                    <a:pt x="15" y="9"/>
                    <a:pt x="16" y="9"/>
                  </a:cubicBezTo>
                  <a:cubicBezTo>
                    <a:pt x="13" y="7"/>
                    <a:pt x="18" y="5"/>
                    <a:pt x="18" y="2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2" name="Freeform 723"/>
            <p:cNvSpPr>
              <a:spLocks noEditPoints="1"/>
            </p:cNvSpPr>
            <p:nvPr/>
          </p:nvSpPr>
          <p:spPr bwMode="auto">
            <a:xfrm>
              <a:off x="6372895" y="2960413"/>
              <a:ext cx="191697" cy="119277"/>
            </a:xfrm>
            <a:custGeom>
              <a:avLst/>
              <a:gdLst>
                <a:gd name="T0" fmla="*/ 2 w 19"/>
                <a:gd name="T1" fmla="*/ 12 h 12"/>
                <a:gd name="T2" fmla="*/ 2 w 19"/>
                <a:gd name="T3" fmla="*/ 11 h 12"/>
                <a:gd name="T4" fmla="*/ 2 w 19"/>
                <a:gd name="T5" fmla="*/ 9 h 12"/>
                <a:gd name="T6" fmla="*/ 2 w 19"/>
                <a:gd name="T7" fmla="*/ 5 h 12"/>
                <a:gd name="T8" fmla="*/ 1 w 19"/>
                <a:gd name="T9" fmla="*/ 4 h 12"/>
                <a:gd name="T10" fmla="*/ 1 w 19"/>
                <a:gd name="T11" fmla="*/ 1 h 12"/>
                <a:gd name="T12" fmla="*/ 3 w 19"/>
                <a:gd name="T13" fmla="*/ 1 h 12"/>
                <a:gd name="T14" fmla="*/ 4 w 19"/>
                <a:gd name="T15" fmla="*/ 1 h 12"/>
                <a:gd name="T16" fmla="*/ 4 w 19"/>
                <a:gd name="T17" fmla="*/ 1 h 12"/>
                <a:gd name="T18" fmla="*/ 8 w 19"/>
                <a:gd name="T19" fmla="*/ 2 h 12"/>
                <a:gd name="T20" fmla="*/ 9 w 19"/>
                <a:gd name="T21" fmla="*/ 2 h 12"/>
                <a:gd name="T22" fmla="*/ 11 w 19"/>
                <a:gd name="T23" fmla="*/ 2 h 12"/>
                <a:gd name="T24" fmla="*/ 14 w 19"/>
                <a:gd name="T25" fmla="*/ 1 h 12"/>
                <a:gd name="T26" fmla="*/ 17 w 19"/>
                <a:gd name="T27" fmla="*/ 1 h 12"/>
                <a:gd name="T28" fmla="*/ 18 w 19"/>
                <a:gd name="T29" fmla="*/ 2 h 12"/>
                <a:gd name="T30" fmla="*/ 19 w 19"/>
                <a:gd name="T31" fmla="*/ 2 h 12"/>
                <a:gd name="T32" fmla="*/ 19 w 19"/>
                <a:gd name="T33" fmla="*/ 3 h 12"/>
                <a:gd name="T34" fmla="*/ 17 w 19"/>
                <a:gd name="T35" fmla="*/ 5 h 12"/>
                <a:gd name="T36" fmla="*/ 17 w 19"/>
                <a:gd name="T37" fmla="*/ 9 h 12"/>
                <a:gd name="T38" fmla="*/ 19 w 19"/>
                <a:gd name="T39" fmla="*/ 10 h 12"/>
                <a:gd name="T40" fmla="*/ 16 w 19"/>
                <a:gd name="T41" fmla="*/ 10 h 12"/>
                <a:gd name="T42" fmla="*/ 12 w 19"/>
                <a:gd name="T43" fmla="*/ 10 h 12"/>
                <a:gd name="T44" fmla="*/ 12 w 19"/>
                <a:gd name="T45" fmla="*/ 11 h 12"/>
                <a:gd name="T46" fmla="*/ 11 w 19"/>
                <a:gd name="T47" fmla="*/ 12 h 12"/>
                <a:gd name="T48" fmla="*/ 8 w 19"/>
                <a:gd name="T49" fmla="*/ 11 h 12"/>
                <a:gd name="T50" fmla="*/ 7 w 19"/>
                <a:gd name="T51" fmla="*/ 11 h 12"/>
                <a:gd name="T52" fmla="*/ 4 w 19"/>
                <a:gd name="T53" fmla="*/ 11 h 12"/>
                <a:gd name="T54" fmla="*/ 3 w 19"/>
                <a:gd name="T55" fmla="*/ 12 h 12"/>
                <a:gd name="T56" fmla="*/ 2 w 19"/>
                <a:gd name="T57" fmla="*/ 12 h 12"/>
                <a:gd name="T58" fmla="*/ 7 w 19"/>
                <a:gd name="T59" fmla="*/ 10 h 12"/>
                <a:gd name="T60" fmla="*/ 7 w 19"/>
                <a:gd name="T61" fmla="*/ 10 h 12"/>
                <a:gd name="T62" fmla="*/ 9 w 19"/>
                <a:gd name="T63" fmla="*/ 10 h 12"/>
                <a:gd name="T64" fmla="*/ 10 w 19"/>
                <a:gd name="T65" fmla="*/ 11 h 12"/>
                <a:gd name="T66" fmla="*/ 11 w 19"/>
                <a:gd name="T67" fmla="*/ 10 h 12"/>
                <a:gd name="T68" fmla="*/ 12 w 19"/>
                <a:gd name="T69" fmla="*/ 9 h 12"/>
                <a:gd name="T70" fmla="*/ 15 w 19"/>
                <a:gd name="T71" fmla="*/ 8 h 12"/>
                <a:gd name="T72" fmla="*/ 16 w 19"/>
                <a:gd name="T73" fmla="*/ 4 h 12"/>
                <a:gd name="T74" fmla="*/ 17 w 19"/>
                <a:gd name="T75" fmla="*/ 3 h 12"/>
                <a:gd name="T76" fmla="*/ 17 w 19"/>
                <a:gd name="T77" fmla="*/ 3 h 12"/>
                <a:gd name="T78" fmla="*/ 14 w 19"/>
                <a:gd name="T79" fmla="*/ 2 h 12"/>
                <a:gd name="T80" fmla="*/ 14 w 19"/>
                <a:gd name="T81" fmla="*/ 2 h 12"/>
                <a:gd name="T82" fmla="*/ 12 w 19"/>
                <a:gd name="T83" fmla="*/ 3 h 12"/>
                <a:gd name="T84" fmla="*/ 10 w 19"/>
                <a:gd name="T85" fmla="*/ 4 h 12"/>
                <a:gd name="T86" fmla="*/ 8 w 19"/>
                <a:gd name="T87" fmla="*/ 4 h 12"/>
                <a:gd name="T88" fmla="*/ 2 w 19"/>
                <a:gd name="T89" fmla="*/ 2 h 12"/>
                <a:gd name="T90" fmla="*/ 2 w 19"/>
                <a:gd name="T91" fmla="*/ 2 h 12"/>
                <a:gd name="T92" fmla="*/ 2 w 19"/>
                <a:gd name="T93" fmla="*/ 2 h 12"/>
                <a:gd name="T94" fmla="*/ 3 w 19"/>
                <a:gd name="T95" fmla="*/ 4 h 12"/>
                <a:gd name="T96" fmla="*/ 3 w 19"/>
                <a:gd name="T97" fmla="*/ 6 h 12"/>
                <a:gd name="T98" fmla="*/ 3 w 19"/>
                <a:gd name="T99" fmla="*/ 8 h 12"/>
                <a:gd name="T100" fmla="*/ 4 w 19"/>
                <a:gd name="T101" fmla="*/ 10 h 12"/>
                <a:gd name="T102" fmla="*/ 4 w 19"/>
                <a:gd name="T103" fmla="*/ 10 h 12"/>
                <a:gd name="T104" fmla="*/ 7 w 19"/>
                <a:gd name="T10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" h="12">
                  <a:moveTo>
                    <a:pt x="2" y="12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1" y="8"/>
                    <a:pt x="1" y="7"/>
                    <a:pt x="2" y="5"/>
                  </a:cubicBezTo>
                  <a:cubicBezTo>
                    <a:pt x="2" y="5"/>
                    <a:pt x="1" y="5"/>
                    <a:pt x="1" y="4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6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5" y="0"/>
                    <a:pt x="16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5"/>
                    <a:pt x="17" y="5"/>
                  </a:cubicBezTo>
                  <a:cubicBezTo>
                    <a:pt x="16" y="7"/>
                    <a:pt x="15" y="7"/>
                    <a:pt x="17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4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ubicBezTo>
                    <a:pt x="12" y="11"/>
                    <a:pt x="12" y="12"/>
                    <a:pt x="11" y="12"/>
                  </a:cubicBezTo>
                  <a:cubicBezTo>
                    <a:pt x="10" y="12"/>
                    <a:pt x="9" y="12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lnTo>
                    <a:pt x="2" y="12"/>
                  </a:lnTo>
                  <a:close/>
                  <a:moveTo>
                    <a:pt x="7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9"/>
                    <a:pt x="12" y="9"/>
                  </a:cubicBezTo>
                  <a:cubicBezTo>
                    <a:pt x="13" y="9"/>
                    <a:pt x="14" y="8"/>
                    <a:pt x="15" y="8"/>
                  </a:cubicBezTo>
                  <a:cubicBezTo>
                    <a:pt x="14" y="7"/>
                    <a:pt x="15" y="5"/>
                    <a:pt x="16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cubicBezTo>
                    <a:pt x="11" y="3"/>
                    <a:pt x="10" y="3"/>
                    <a:pt x="10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6" y="4"/>
                    <a:pt x="3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2" y="7"/>
                    <a:pt x="2" y="7"/>
                    <a:pt x="3" y="8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6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3" name="Freeform 724"/>
            <p:cNvSpPr/>
            <p:nvPr/>
          </p:nvSpPr>
          <p:spPr bwMode="auto">
            <a:xfrm>
              <a:off x="2002234" y="1460926"/>
              <a:ext cx="1623025" cy="869020"/>
            </a:xfrm>
            <a:custGeom>
              <a:avLst/>
              <a:gdLst>
                <a:gd name="T0" fmla="*/ 127 w 161"/>
                <a:gd name="T1" fmla="*/ 70 h 86"/>
                <a:gd name="T2" fmla="*/ 131 w 161"/>
                <a:gd name="T3" fmla="*/ 66 h 86"/>
                <a:gd name="T4" fmla="*/ 130 w 161"/>
                <a:gd name="T5" fmla="*/ 59 h 86"/>
                <a:gd name="T6" fmla="*/ 129 w 161"/>
                <a:gd name="T7" fmla="*/ 58 h 86"/>
                <a:gd name="T8" fmla="*/ 144 w 161"/>
                <a:gd name="T9" fmla="*/ 50 h 86"/>
                <a:gd name="T10" fmla="*/ 144 w 161"/>
                <a:gd name="T11" fmla="*/ 48 h 86"/>
                <a:gd name="T12" fmla="*/ 151 w 161"/>
                <a:gd name="T13" fmla="*/ 44 h 86"/>
                <a:gd name="T14" fmla="*/ 152 w 161"/>
                <a:gd name="T15" fmla="*/ 40 h 86"/>
                <a:gd name="T16" fmla="*/ 157 w 161"/>
                <a:gd name="T17" fmla="*/ 30 h 86"/>
                <a:gd name="T18" fmla="*/ 157 w 161"/>
                <a:gd name="T19" fmla="*/ 29 h 86"/>
                <a:gd name="T20" fmla="*/ 156 w 161"/>
                <a:gd name="T21" fmla="*/ 19 h 86"/>
                <a:gd name="T22" fmla="*/ 149 w 161"/>
                <a:gd name="T23" fmla="*/ 25 h 86"/>
                <a:gd name="T24" fmla="*/ 143 w 161"/>
                <a:gd name="T25" fmla="*/ 37 h 86"/>
                <a:gd name="T26" fmla="*/ 139 w 161"/>
                <a:gd name="T27" fmla="*/ 22 h 86"/>
                <a:gd name="T28" fmla="*/ 132 w 161"/>
                <a:gd name="T29" fmla="*/ 21 h 86"/>
                <a:gd name="T30" fmla="*/ 130 w 161"/>
                <a:gd name="T31" fmla="*/ 15 h 86"/>
                <a:gd name="T32" fmla="*/ 128 w 161"/>
                <a:gd name="T33" fmla="*/ 6 h 86"/>
                <a:gd name="T34" fmla="*/ 121 w 161"/>
                <a:gd name="T35" fmla="*/ 3 h 86"/>
                <a:gd name="T36" fmla="*/ 120 w 161"/>
                <a:gd name="T37" fmla="*/ 11 h 86"/>
                <a:gd name="T38" fmla="*/ 126 w 161"/>
                <a:gd name="T39" fmla="*/ 23 h 86"/>
                <a:gd name="T40" fmla="*/ 126 w 161"/>
                <a:gd name="T41" fmla="*/ 25 h 86"/>
                <a:gd name="T42" fmla="*/ 121 w 161"/>
                <a:gd name="T43" fmla="*/ 31 h 86"/>
                <a:gd name="T44" fmla="*/ 121 w 161"/>
                <a:gd name="T45" fmla="*/ 35 h 86"/>
                <a:gd name="T46" fmla="*/ 120 w 161"/>
                <a:gd name="T47" fmla="*/ 30 h 86"/>
                <a:gd name="T48" fmla="*/ 117 w 161"/>
                <a:gd name="T49" fmla="*/ 28 h 86"/>
                <a:gd name="T50" fmla="*/ 113 w 161"/>
                <a:gd name="T51" fmla="*/ 31 h 86"/>
                <a:gd name="T52" fmla="*/ 101 w 161"/>
                <a:gd name="T53" fmla="*/ 31 h 86"/>
                <a:gd name="T54" fmla="*/ 95 w 161"/>
                <a:gd name="T55" fmla="*/ 26 h 86"/>
                <a:gd name="T56" fmla="*/ 89 w 161"/>
                <a:gd name="T57" fmla="*/ 30 h 86"/>
                <a:gd name="T58" fmla="*/ 91 w 161"/>
                <a:gd name="T59" fmla="*/ 28 h 86"/>
                <a:gd name="T60" fmla="*/ 91 w 161"/>
                <a:gd name="T61" fmla="*/ 30 h 86"/>
                <a:gd name="T62" fmla="*/ 90 w 161"/>
                <a:gd name="T63" fmla="*/ 39 h 86"/>
                <a:gd name="T64" fmla="*/ 89 w 161"/>
                <a:gd name="T65" fmla="*/ 37 h 86"/>
                <a:gd name="T66" fmla="*/ 83 w 161"/>
                <a:gd name="T67" fmla="*/ 31 h 86"/>
                <a:gd name="T68" fmla="*/ 69 w 161"/>
                <a:gd name="T69" fmla="*/ 29 h 86"/>
                <a:gd name="T70" fmla="*/ 67 w 161"/>
                <a:gd name="T71" fmla="*/ 26 h 86"/>
                <a:gd name="T72" fmla="*/ 47 w 161"/>
                <a:gd name="T73" fmla="*/ 21 h 86"/>
                <a:gd name="T74" fmla="*/ 44 w 161"/>
                <a:gd name="T75" fmla="*/ 16 h 86"/>
                <a:gd name="T76" fmla="*/ 38 w 161"/>
                <a:gd name="T77" fmla="*/ 19 h 86"/>
                <a:gd name="T78" fmla="*/ 32 w 161"/>
                <a:gd name="T79" fmla="*/ 19 h 86"/>
                <a:gd name="T80" fmla="*/ 27 w 161"/>
                <a:gd name="T81" fmla="*/ 21 h 86"/>
                <a:gd name="T82" fmla="*/ 27 w 161"/>
                <a:gd name="T83" fmla="*/ 20 h 86"/>
                <a:gd name="T84" fmla="*/ 18 w 161"/>
                <a:gd name="T85" fmla="*/ 23 h 86"/>
                <a:gd name="T86" fmla="*/ 16 w 161"/>
                <a:gd name="T87" fmla="*/ 27 h 86"/>
                <a:gd name="T88" fmla="*/ 1 w 161"/>
                <a:gd name="T89" fmla="*/ 19 h 86"/>
                <a:gd name="T90" fmla="*/ 5 w 161"/>
                <a:gd name="T91" fmla="*/ 78 h 86"/>
                <a:gd name="T92" fmla="*/ 18 w 161"/>
                <a:gd name="T93" fmla="*/ 86 h 86"/>
                <a:gd name="T94" fmla="*/ 124 w 161"/>
                <a:gd name="T9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" h="86">
                  <a:moveTo>
                    <a:pt x="124" y="86"/>
                  </a:moveTo>
                  <a:cubicBezTo>
                    <a:pt x="120" y="84"/>
                    <a:pt x="127" y="74"/>
                    <a:pt x="124" y="73"/>
                  </a:cubicBezTo>
                  <a:cubicBezTo>
                    <a:pt x="125" y="72"/>
                    <a:pt x="127" y="71"/>
                    <a:pt x="127" y="70"/>
                  </a:cubicBezTo>
                  <a:cubicBezTo>
                    <a:pt x="127" y="69"/>
                    <a:pt x="128" y="69"/>
                    <a:pt x="128" y="68"/>
                  </a:cubicBezTo>
                  <a:cubicBezTo>
                    <a:pt x="128" y="68"/>
                    <a:pt x="129" y="69"/>
                    <a:pt x="129" y="69"/>
                  </a:cubicBezTo>
                  <a:cubicBezTo>
                    <a:pt x="129" y="67"/>
                    <a:pt x="128" y="65"/>
                    <a:pt x="131" y="66"/>
                  </a:cubicBezTo>
                  <a:cubicBezTo>
                    <a:pt x="130" y="66"/>
                    <a:pt x="130" y="66"/>
                    <a:pt x="130" y="64"/>
                  </a:cubicBezTo>
                  <a:cubicBezTo>
                    <a:pt x="138" y="65"/>
                    <a:pt x="132" y="58"/>
                    <a:pt x="130" y="60"/>
                  </a:cubicBezTo>
                  <a:cubicBezTo>
                    <a:pt x="130" y="60"/>
                    <a:pt x="130" y="60"/>
                    <a:pt x="130" y="59"/>
                  </a:cubicBezTo>
                  <a:cubicBezTo>
                    <a:pt x="129" y="59"/>
                    <a:pt x="128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7"/>
                    <a:pt x="127" y="58"/>
                    <a:pt x="129" y="58"/>
                  </a:cubicBezTo>
                  <a:cubicBezTo>
                    <a:pt x="130" y="59"/>
                    <a:pt x="132" y="58"/>
                    <a:pt x="132" y="59"/>
                  </a:cubicBezTo>
                  <a:cubicBezTo>
                    <a:pt x="135" y="61"/>
                    <a:pt x="136" y="59"/>
                    <a:pt x="136" y="57"/>
                  </a:cubicBezTo>
                  <a:cubicBezTo>
                    <a:pt x="141" y="60"/>
                    <a:pt x="143" y="53"/>
                    <a:pt x="144" y="50"/>
                  </a:cubicBezTo>
                  <a:cubicBezTo>
                    <a:pt x="142" y="50"/>
                    <a:pt x="139" y="50"/>
                    <a:pt x="138" y="49"/>
                  </a:cubicBezTo>
                  <a:cubicBezTo>
                    <a:pt x="135" y="46"/>
                    <a:pt x="135" y="45"/>
                    <a:pt x="139" y="47"/>
                  </a:cubicBezTo>
                  <a:cubicBezTo>
                    <a:pt x="141" y="47"/>
                    <a:pt x="142" y="51"/>
                    <a:pt x="144" y="48"/>
                  </a:cubicBezTo>
                  <a:cubicBezTo>
                    <a:pt x="144" y="47"/>
                    <a:pt x="149" y="43"/>
                    <a:pt x="145" y="43"/>
                  </a:cubicBezTo>
                  <a:cubicBezTo>
                    <a:pt x="145" y="41"/>
                    <a:pt x="147" y="41"/>
                    <a:pt x="148" y="41"/>
                  </a:cubicBezTo>
                  <a:cubicBezTo>
                    <a:pt x="149" y="41"/>
                    <a:pt x="148" y="44"/>
                    <a:pt x="151" y="44"/>
                  </a:cubicBezTo>
                  <a:cubicBezTo>
                    <a:pt x="151" y="43"/>
                    <a:pt x="151" y="43"/>
                    <a:pt x="151" y="42"/>
                  </a:cubicBezTo>
                  <a:cubicBezTo>
                    <a:pt x="151" y="43"/>
                    <a:pt x="152" y="43"/>
                    <a:pt x="153" y="44"/>
                  </a:cubicBezTo>
                  <a:cubicBezTo>
                    <a:pt x="152" y="43"/>
                    <a:pt x="151" y="42"/>
                    <a:pt x="152" y="40"/>
                  </a:cubicBezTo>
                  <a:cubicBezTo>
                    <a:pt x="153" y="42"/>
                    <a:pt x="153" y="43"/>
                    <a:pt x="155" y="41"/>
                  </a:cubicBezTo>
                  <a:cubicBezTo>
                    <a:pt x="157" y="40"/>
                    <a:pt x="158" y="39"/>
                    <a:pt x="159" y="38"/>
                  </a:cubicBezTo>
                  <a:cubicBezTo>
                    <a:pt x="161" y="34"/>
                    <a:pt x="156" y="33"/>
                    <a:pt x="157" y="30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7" y="29"/>
                    <a:pt x="156" y="29"/>
                    <a:pt x="156" y="28"/>
                  </a:cubicBezTo>
                  <a:cubicBezTo>
                    <a:pt x="157" y="28"/>
                    <a:pt x="157" y="27"/>
                    <a:pt x="157" y="29"/>
                  </a:cubicBezTo>
                  <a:cubicBezTo>
                    <a:pt x="159" y="28"/>
                    <a:pt x="160" y="25"/>
                    <a:pt x="157" y="25"/>
                  </a:cubicBezTo>
                  <a:cubicBezTo>
                    <a:pt x="158" y="25"/>
                    <a:pt x="159" y="24"/>
                    <a:pt x="159" y="23"/>
                  </a:cubicBezTo>
                  <a:cubicBezTo>
                    <a:pt x="156" y="22"/>
                    <a:pt x="156" y="22"/>
                    <a:pt x="156" y="19"/>
                  </a:cubicBezTo>
                  <a:cubicBezTo>
                    <a:pt x="155" y="18"/>
                    <a:pt x="149" y="18"/>
                    <a:pt x="148" y="18"/>
                  </a:cubicBezTo>
                  <a:cubicBezTo>
                    <a:pt x="148" y="19"/>
                    <a:pt x="148" y="21"/>
                    <a:pt x="148" y="22"/>
                  </a:cubicBezTo>
                  <a:cubicBezTo>
                    <a:pt x="149" y="24"/>
                    <a:pt x="151" y="24"/>
                    <a:pt x="149" y="25"/>
                  </a:cubicBezTo>
                  <a:cubicBezTo>
                    <a:pt x="149" y="25"/>
                    <a:pt x="150" y="26"/>
                    <a:pt x="150" y="26"/>
                  </a:cubicBezTo>
                  <a:cubicBezTo>
                    <a:pt x="147" y="27"/>
                    <a:pt x="148" y="28"/>
                    <a:pt x="146" y="31"/>
                  </a:cubicBezTo>
                  <a:cubicBezTo>
                    <a:pt x="145" y="33"/>
                    <a:pt x="146" y="36"/>
                    <a:pt x="143" y="37"/>
                  </a:cubicBezTo>
                  <a:cubicBezTo>
                    <a:pt x="141" y="33"/>
                    <a:pt x="140" y="32"/>
                    <a:pt x="141" y="28"/>
                  </a:cubicBezTo>
                  <a:cubicBezTo>
                    <a:pt x="141" y="30"/>
                    <a:pt x="141" y="29"/>
                    <a:pt x="142" y="29"/>
                  </a:cubicBezTo>
                  <a:cubicBezTo>
                    <a:pt x="141" y="28"/>
                    <a:pt x="141" y="23"/>
                    <a:pt x="139" y="22"/>
                  </a:cubicBezTo>
                  <a:cubicBezTo>
                    <a:pt x="136" y="22"/>
                    <a:pt x="136" y="28"/>
                    <a:pt x="135" y="29"/>
                  </a:cubicBezTo>
                  <a:cubicBezTo>
                    <a:pt x="134" y="28"/>
                    <a:pt x="135" y="27"/>
                    <a:pt x="135" y="26"/>
                  </a:cubicBezTo>
                  <a:cubicBezTo>
                    <a:pt x="135" y="24"/>
                    <a:pt x="133" y="23"/>
                    <a:pt x="132" y="21"/>
                  </a:cubicBezTo>
                  <a:cubicBezTo>
                    <a:pt x="133" y="22"/>
                    <a:pt x="133" y="22"/>
                    <a:pt x="134" y="22"/>
                  </a:cubicBezTo>
                  <a:cubicBezTo>
                    <a:pt x="134" y="19"/>
                    <a:pt x="130" y="20"/>
                    <a:pt x="129" y="19"/>
                  </a:cubicBezTo>
                  <a:cubicBezTo>
                    <a:pt x="130" y="18"/>
                    <a:pt x="132" y="17"/>
                    <a:pt x="130" y="15"/>
                  </a:cubicBezTo>
                  <a:cubicBezTo>
                    <a:pt x="130" y="16"/>
                    <a:pt x="131" y="15"/>
                    <a:pt x="132" y="16"/>
                  </a:cubicBezTo>
                  <a:cubicBezTo>
                    <a:pt x="131" y="14"/>
                    <a:pt x="128" y="12"/>
                    <a:pt x="128" y="10"/>
                  </a:cubicBezTo>
                  <a:cubicBezTo>
                    <a:pt x="128" y="9"/>
                    <a:pt x="128" y="7"/>
                    <a:pt x="128" y="6"/>
                  </a:cubicBezTo>
                  <a:cubicBezTo>
                    <a:pt x="127" y="5"/>
                    <a:pt x="126" y="4"/>
                    <a:pt x="126" y="2"/>
                  </a:cubicBezTo>
                  <a:cubicBezTo>
                    <a:pt x="125" y="3"/>
                    <a:pt x="123" y="3"/>
                    <a:pt x="124" y="1"/>
                  </a:cubicBezTo>
                  <a:cubicBezTo>
                    <a:pt x="122" y="0"/>
                    <a:pt x="122" y="2"/>
                    <a:pt x="121" y="3"/>
                  </a:cubicBezTo>
                  <a:cubicBezTo>
                    <a:pt x="120" y="4"/>
                    <a:pt x="122" y="5"/>
                    <a:pt x="121" y="7"/>
                  </a:cubicBezTo>
                  <a:cubicBezTo>
                    <a:pt x="119" y="4"/>
                    <a:pt x="119" y="8"/>
                    <a:pt x="119" y="9"/>
                  </a:cubicBezTo>
                  <a:cubicBezTo>
                    <a:pt x="119" y="10"/>
                    <a:pt x="119" y="10"/>
                    <a:pt x="120" y="11"/>
                  </a:cubicBezTo>
                  <a:cubicBezTo>
                    <a:pt x="121" y="12"/>
                    <a:pt x="119" y="13"/>
                    <a:pt x="118" y="14"/>
                  </a:cubicBezTo>
                  <a:cubicBezTo>
                    <a:pt x="118" y="17"/>
                    <a:pt x="123" y="22"/>
                    <a:pt x="126" y="20"/>
                  </a:cubicBezTo>
                  <a:cubicBezTo>
                    <a:pt x="126" y="21"/>
                    <a:pt x="126" y="22"/>
                    <a:pt x="126" y="23"/>
                  </a:cubicBezTo>
                  <a:cubicBezTo>
                    <a:pt x="126" y="22"/>
                    <a:pt x="126" y="22"/>
                    <a:pt x="126" y="21"/>
                  </a:cubicBezTo>
                  <a:cubicBezTo>
                    <a:pt x="124" y="22"/>
                    <a:pt x="124" y="24"/>
                    <a:pt x="124" y="26"/>
                  </a:cubicBezTo>
                  <a:cubicBezTo>
                    <a:pt x="125" y="26"/>
                    <a:pt x="125" y="26"/>
                    <a:pt x="126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25" y="24"/>
                    <a:pt x="125" y="24"/>
                  </a:cubicBezTo>
                  <a:cubicBezTo>
                    <a:pt x="127" y="28"/>
                    <a:pt x="125" y="31"/>
                    <a:pt x="121" y="31"/>
                  </a:cubicBezTo>
                  <a:cubicBezTo>
                    <a:pt x="122" y="32"/>
                    <a:pt x="121" y="33"/>
                    <a:pt x="121" y="34"/>
                  </a:cubicBezTo>
                  <a:cubicBezTo>
                    <a:pt x="122" y="35"/>
                    <a:pt x="122" y="35"/>
                    <a:pt x="122" y="37"/>
                  </a:cubicBezTo>
                  <a:cubicBezTo>
                    <a:pt x="121" y="36"/>
                    <a:pt x="121" y="37"/>
                    <a:pt x="121" y="35"/>
                  </a:cubicBezTo>
                  <a:cubicBezTo>
                    <a:pt x="121" y="36"/>
                    <a:pt x="120" y="36"/>
                    <a:pt x="120" y="36"/>
                  </a:cubicBezTo>
                  <a:cubicBezTo>
                    <a:pt x="120" y="35"/>
                    <a:pt x="120" y="35"/>
                    <a:pt x="119" y="34"/>
                  </a:cubicBezTo>
                  <a:cubicBezTo>
                    <a:pt x="120" y="34"/>
                    <a:pt x="120" y="31"/>
                    <a:pt x="120" y="30"/>
                  </a:cubicBezTo>
                  <a:cubicBezTo>
                    <a:pt x="120" y="30"/>
                    <a:pt x="119" y="31"/>
                    <a:pt x="118" y="31"/>
                  </a:cubicBezTo>
                  <a:cubicBezTo>
                    <a:pt x="119" y="31"/>
                    <a:pt x="118" y="30"/>
                    <a:pt x="119" y="29"/>
                  </a:cubicBezTo>
                  <a:cubicBezTo>
                    <a:pt x="117" y="30"/>
                    <a:pt x="118" y="28"/>
                    <a:pt x="117" y="28"/>
                  </a:cubicBezTo>
                  <a:cubicBezTo>
                    <a:pt x="116" y="28"/>
                    <a:pt x="114" y="28"/>
                    <a:pt x="113" y="28"/>
                  </a:cubicBezTo>
                  <a:cubicBezTo>
                    <a:pt x="114" y="31"/>
                    <a:pt x="114" y="33"/>
                    <a:pt x="117" y="32"/>
                  </a:cubicBezTo>
                  <a:cubicBezTo>
                    <a:pt x="118" y="36"/>
                    <a:pt x="114" y="33"/>
                    <a:pt x="113" y="31"/>
                  </a:cubicBezTo>
                  <a:cubicBezTo>
                    <a:pt x="113" y="31"/>
                    <a:pt x="113" y="32"/>
                    <a:pt x="114" y="33"/>
                  </a:cubicBezTo>
                  <a:cubicBezTo>
                    <a:pt x="110" y="32"/>
                    <a:pt x="108" y="32"/>
                    <a:pt x="104" y="33"/>
                  </a:cubicBezTo>
                  <a:cubicBezTo>
                    <a:pt x="103" y="34"/>
                    <a:pt x="102" y="32"/>
                    <a:pt x="101" y="31"/>
                  </a:cubicBezTo>
                  <a:cubicBezTo>
                    <a:pt x="100" y="30"/>
                    <a:pt x="98" y="30"/>
                    <a:pt x="97" y="31"/>
                  </a:cubicBezTo>
                  <a:cubicBezTo>
                    <a:pt x="97" y="29"/>
                    <a:pt x="96" y="29"/>
                    <a:pt x="94" y="28"/>
                  </a:cubicBezTo>
                  <a:cubicBezTo>
                    <a:pt x="95" y="28"/>
                    <a:pt x="95" y="26"/>
                    <a:pt x="95" y="26"/>
                  </a:cubicBezTo>
                  <a:cubicBezTo>
                    <a:pt x="93" y="24"/>
                    <a:pt x="92" y="24"/>
                    <a:pt x="91" y="25"/>
                  </a:cubicBezTo>
                  <a:cubicBezTo>
                    <a:pt x="89" y="26"/>
                    <a:pt x="88" y="26"/>
                    <a:pt x="87" y="28"/>
                  </a:cubicBezTo>
                  <a:cubicBezTo>
                    <a:pt x="86" y="29"/>
                    <a:pt x="88" y="31"/>
                    <a:pt x="89" y="30"/>
                  </a:cubicBezTo>
                  <a:cubicBezTo>
                    <a:pt x="89" y="30"/>
                    <a:pt x="89" y="29"/>
                    <a:pt x="88" y="29"/>
                  </a:cubicBezTo>
                  <a:cubicBezTo>
                    <a:pt x="89" y="28"/>
                    <a:pt x="90" y="29"/>
                    <a:pt x="92" y="29"/>
                  </a:cubicBezTo>
                  <a:cubicBezTo>
                    <a:pt x="92" y="28"/>
                    <a:pt x="92" y="28"/>
                    <a:pt x="91" y="28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7"/>
                    <a:pt x="93" y="27"/>
                    <a:pt x="94" y="26"/>
                  </a:cubicBezTo>
                  <a:cubicBezTo>
                    <a:pt x="93" y="28"/>
                    <a:pt x="93" y="29"/>
                    <a:pt x="91" y="30"/>
                  </a:cubicBezTo>
                  <a:cubicBezTo>
                    <a:pt x="89" y="31"/>
                    <a:pt x="90" y="31"/>
                    <a:pt x="89" y="32"/>
                  </a:cubicBezTo>
                  <a:cubicBezTo>
                    <a:pt x="88" y="34"/>
                    <a:pt x="88" y="33"/>
                    <a:pt x="89" y="36"/>
                  </a:cubicBezTo>
                  <a:cubicBezTo>
                    <a:pt x="90" y="37"/>
                    <a:pt x="90" y="37"/>
                    <a:pt x="90" y="39"/>
                  </a:cubicBezTo>
                  <a:cubicBezTo>
                    <a:pt x="89" y="39"/>
                    <a:pt x="89" y="39"/>
                    <a:pt x="89" y="40"/>
                  </a:cubicBezTo>
                  <a:cubicBezTo>
                    <a:pt x="88" y="39"/>
                    <a:pt x="88" y="38"/>
                    <a:pt x="87" y="38"/>
                  </a:cubicBezTo>
                  <a:cubicBezTo>
                    <a:pt x="87" y="38"/>
                    <a:pt x="88" y="37"/>
                    <a:pt x="89" y="37"/>
                  </a:cubicBezTo>
                  <a:cubicBezTo>
                    <a:pt x="88" y="35"/>
                    <a:pt x="86" y="36"/>
                    <a:pt x="86" y="34"/>
                  </a:cubicBezTo>
                  <a:cubicBezTo>
                    <a:pt x="86" y="34"/>
                    <a:pt x="86" y="35"/>
                    <a:pt x="86" y="35"/>
                  </a:cubicBezTo>
                  <a:cubicBezTo>
                    <a:pt x="86" y="32"/>
                    <a:pt x="83" y="34"/>
                    <a:pt x="83" y="31"/>
                  </a:cubicBezTo>
                  <a:cubicBezTo>
                    <a:pt x="78" y="33"/>
                    <a:pt x="73" y="35"/>
                    <a:pt x="68" y="32"/>
                  </a:cubicBezTo>
                  <a:cubicBezTo>
                    <a:pt x="69" y="31"/>
                    <a:pt x="69" y="30"/>
                    <a:pt x="70" y="30"/>
                  </a:cubicBezTo>
                  <a:cubicBezTo>
                    <a:pt x="70" y="29"/>
                    <a:pt x="70" y="29"/>
                    <a:pt x="69" y="29"/>
                  </a:cubicBezTo>
                  <a:cubicBezTo>
                    <a:pt x="70" y="29"/>
                    <a:pt x="71" y="29"/>
                    <a:pt x="72" y="29"/>
                  </a:cubicBezTo>
                  <a:cubicBezTo>
                    <a:pt x="72" y="26"/>
                    <a:pt x="69" y="24"/>
                    <a:pt x="66" y="24"/>
                  </a:cubicBezTo>
                  <a:cubicBezTo>
                    <a:pt x="67" y="25"/>
                    <a:pt x="67" y="25"/>
                    <a:pt x="67" y="26"/>
                  </a:cubicBezTo>
                  <a:cubicBezTo>
                    <a:pt x="63" y="24"/>
                    <a:pt x="58" y="23"/>
                    <a:pt x="55" y="20"/>
                  </a:cubicBezTo>
                  <a:cubicBezTo>
                    <a:pt x="53" y="19"/>
                    <a:pt x="50" y="17"/>
                    <a:pt x="48" y="18"/>
                  </a:cubicBezTo>
                  <a:cubicBezTo>
                    <a:pt x="47" y="19"/>
                    <a:pt x="48" y="21"/>
                    <a:pt x="47" y="21"/>
                  </a:cubicBezTo>
                  <a:cubicBezTo>
                    <a:pt x="47" y="22"/>
                    <a:pt x="45" y="21"/>
                    <a:pt x="44" y="21"/>
                  </a:cubicBezTo>
                  <a:cubicBezTo>
                    <a:pt x="45" y="21"/>
                    <a:pt x="45" y="20"/>
                    <a:pt x="46" y="19"/>
                  </a:cubicBezTo>
                  <a:cubicBezTo>
                    <a:pt x="43" y="19"/>
                    <a:pt x="46" y="16"/>
                    <a:pt x="44" y="16"/>
                  </a:cubicBezTo>
                  <a:cubicBezTo>
                    <a:pt x="44" y="16"/>
                    <a:pt x="44" y="16"/>
                    <a:pt x="44" y="17"/>
                  </a:cubicBezTo>
                  <a:cubicBezTo>
                    <a:pt x="43" y="17"/>
                    <a:pt x="41" y="19"/>
                    <a:pt x="43" y="20"/>
                  </a:cubicBezTo>
                  <a:cubicBezTo>
                    <a:pt x="41" y="22"/>
                    <a:pt x="39" y="21"/>
                    <a:pt x="38" y="19"/>
                  </a:cubicBezTo>
                  <a:cubicBezTo>
                    <a:pt x="37" y="16"/>
                    <a:pt x="37" y="14"/>
                    <a:pt x="35" y="12"/>
                  </a:cubicBezTo>
                  <a:cubicBezTo>
                    <a:pt x="34" y="13"/>
                    <a:pt x="35" y="14"/>
                    <a:pt x="36" y="15"/>
                  </a:cubicBezTo>
                  <a:cubicBezTo>
                    <a:pt x="35" y="16"/>
                    <a:pt x="33" y="17"/>
                    <a:pt x="32" y="19"/>
                  </a:cubicBezTo>
                  <a:cubicBezTo>
                    <a:pt x="32" y="18"/>
                    <a:pt x="32" y="18"/>
                    <a:pt x="33" y="17"/>
                  </a:cubicBezTo>
                  <a:cubicBezTo>
                    <a:pt x="29" y="19"/>
                    <a:pt x="29" y="19"/>
                    <a:pt x="27" y="23"/>
                  </a:cubicBezTo>
                  <a:cubicBezTo>
                    <a:pt x="27" y="22"/>
                    <a:pt x="27" y="21"/>
                    <a:pt x="27" y="21"/>
                  </a:cubicBezTo>
                  <a:cubicBezTo>
                    <a:pt x="25" y="21"/>
                    <a:pt x="24" y="22"/>
                    <a:pt x="22" y="23"/>
                  </a:cubicBezTo>
                  <a:cubicBezTo>
                    <a:pt x="23" y="23"/>
                    <a:pt x="23" y="22"/>
                    <a:pt x="24" y="21"/>
                  </a:cubicBezTo>
                  <a:cubicBezTo>
                    <a:pt x="25" y="20"/>
                    <a:pt x="26" y="21"/>
                    <a:pt x="27" y="20"/>
                  </a:cubicBezTo>
                  <a:cubicBezTo>
                    <a:pt x="29" y="19"/>
                    <a:pt x="32" y="17"/>
                    <a:pt x="31" y="15"/>
                  </a:cubicBezTo>
                  <a:cubicBezTo>
                    <a:pt x="27" y="17"/>
                    <a:pt x="24" y="19"/>
                    <a:pt x="21" y="21"/>
                  </a:cubicBezTo>
                  <a:cubicBezTo>
                    <a:pt x="20" y="22"/>
                    <a:pt x="19" y="22"/>
                    <a:pt x="18" y="23"/>
                  </a:cubicBezTo>
                  <a:cubicBezTo>
                    <a:pt x="17" y="24"/>
                    <a:pt x="19" y="26"/>
                    <a:pt x="19" y="27"/>
                  </a:cubicBezTo>
                  <a:cubicBezTo>
                    <a:pt x="18" y="26"/>
                    <a:pt x="17" y="25"/>
                    <a:pt x="15" y="25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5" y="27"/>
                    <a:pt x="14" y="25"/>
                    <a:pt x="13" y="25"/>
                  </a:cubicBezTo>
                  <a:cubicBezTo>
                    <a:pt x="12" y="24"/>
                    <a:pt x="10" y="25"/>
                    <a:pt x="9" y="24"/>
                  </a:cubicBezTo>
                  <a:cubicBezTo>
                    <a:pt x="6" y="21"/>
                    <a:pt x="5" y="20"/>
                    <a:pt x="1" y="19"/>
                  </a:cubicBezTo>
                  <a:cubicBezTo>
                    <a:pt x="1" y="30"/>
                    <a:pt x="1" y="41"/>
                    <a:pt x="1" y="52"/>
                  </a:cubicBezTo>
                  <a:cubicBezTo>
                    <a:pt x="1" y="59"/>
                    <a:pt x="1" y="66"/>
                    <a:pt x="1" y="73"/>
                  </a:cubicBezTo>
                  <a:cubicBezTo>
                    <a:pt x="1" y="76"/>
                    <a:pt x="0" y="82"/>
                    <a:pt x="5" y="78"/>
                  </a:cubicBezTo>
                  <a:cubicBezTo>
                    <a:pt x="4" y="81"/>
                    <a:pt x="9" y="83"/>
                    <a:pt x="10" y="86"/>
                  </a:cubicBezTo>
                  <a:cubicBezTo>
                    <a:pt x="12" y="85"/>
                    <a:pt x="12" y="83"/>
                    <a:pt x="14" y="82"/>
                  </a:cubicBezTo>
                  <a:cubicBezTo>
                    <a:pt x="17" y="80"/>
                    <a:pt x="16" y="86"/>
                    <a:pt x="18" y="86"/>
                  </a:cubicBezTo>
                  <a:cubicBezTo>
                    <a:pt x="20" y="86"/>
                    <a:pt x="22" y="86"/>
                    <a:pt x="24" y="86"/>
                  </a:cubicBezTo>
                  <a:cubicBezTo>
                    <a:pt x="36" y="86"/>
                    <a:pt x="48" y="86"/>
                    <a:pt x="60" y="86"/>
                  </a:cubicBezTo>
                  <a:cubicBezTo>
                    <a:pt x="81" y="86"/>
                    <a:pt x="103" y="86"/>
                    <a:pt x="124" y="86"/>
                  </a:cubicBezTo>
                  <a:close/>
                </a:path>
              </a:pathLst>
            </a:custGeom>
            <a:solidFill>
              <a:srgbClr val="A52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4" name="Freeform 725"/>
            <p:cNvSpPr>
              <a:spLocks noEditPoints="1"/>
            </p:cNvSpPr>
            <p:nvPr/>
          </p:nvSpPr>
          <p:spPr bwMode="auto">
            <a:xfrm>
              <a:off x="2002234" y="1460926"/>
              <a:ext cx="1623025" cy="881801"/>
            </a:xfrm>
            <a:custGeom>
              <a:avLst/>
              <a:gdLst>
                <a:gd name="T0" fmla="*/ 9 w 161"/>
                <a:gd name="T1" fmla="*/ 87 h 87"/>
                <a:gd name="T2" fmla="*/ 11 w 161"/>
                <a:gd name="T3" fmla="*/ 24 h 87"/>
                <a:gd name="T4" fmla="*/ 20 w 161"/>
                <a:gd name="T5" fmla="*/ 20 h 87"/>
                <a:gd name="T6" fmla="*/ 34 w 161"/>
                <a:gd name="T7" fmla="*/ 12 h 87"/>
                <a:gd name="T8" fmla="*/ 45 w 161"/>
                <a:gd name="T9" fmla="*/ 16 h 87"/>
                <a:gd name="T10" fmla="*/ 48 w 161"/>
                <a:gd name="T11" fmla="*/ 18 h 87"/>
                <a:gd name="T12" fmla="*/ 70 w 161"/>
                <a:gd name="T13" fmla="*/ 30 h 87"/>
                <a:gd name="T14" fmla="*/ 88 w 161"/>
                <a:gd name="T15" fmla="*/ 35 h 87"/>
                <a:gd name="T16" fmla="*/ 90 w 161"/>
                <a:gd name="T17" fmla="*/ 25 h 87"/>
                <a:gd name="T18" fmla="*/ 102 w 161"/>
                <a:gd name="T19" fmla="*/ 31 h 87"/>
                <a:gd name="T20" fmla="*/ 117 w 161"/>
                <a:gd name="T21" fmla="*/ 27 h 87"/>
                <a:gd name="T22" fmla="*/ 121 w 161"/>
                <a:gd name="T23" fmla="*/ 30 h 87"/>
                <a:gd name="T24" fmla="*/ 119 w 161"/>
                <a:gd name="T25" fmla="*/ 12 h 87"/>
                <a:gd name="T26" fmla="*/ 124 w 161"/>
                <a:gd name="T27" fmla="*/ 1 h 87"/>
                <a:gd name="T28" fmla="*/ 129 w 161"/>
                <a:gd name="T29" fmla="*/ 10 h 87"/>
                <a:gd name="T30" fmla="*/ 134 w 161"/>
                <a:gd name="T31" fmla="*/ 22 h 87"/>
                <a:gd name="T32" fmla="*/ 141 w 161"/>
                <a:gd name="T33" fmla="*/ 30 h 87"/>
                <a:gd name="T34" fmla="*/ 149 w 161"/>
                <a:gd name="T35" fmla="*/ 24 h 87"/>
                <a:gd name="T36" fmla="*/ 160 w 161"/>
                <a:gd name="T37" fmla="*/ 23 h 87"/>
                <a:gd name="T38" fmla="*/ 154 w 161"/>
                <a:gd name="T39" fmla="*/ 43 h 87"/>
                <a:gd name="T40" fmla="*/ 148 w 161"/>
                <a:gd name="T41" fmla="*/ 42 h 87"/>
                <a:gd name="T42" fmla="*/ 144 w 161"/>
                <a:gd name="T43" fmla="*/ 52 h 87"/>
                <a:gd name="T44" fmla="*/ 131 w 161"/>
                <a:gd name="T45" fmla="*/ 65 h 87"/>
                <a:gd name="T46" fmla="*/ 128 w 161"/>
                <a:gd name="T47" fmla="*/ 70 h 87"/>
                <a:gd name="T48" fmla="*/ 48 w 161"/>
                <a:gd name="T49" fmla="*/ 85 h 87"/>
                <a:gd name="T50" fmla="*/ 127 w 161"/>
                <a:gd name="T51" fmla="*/ 69 h 87"/>
                <a:gd name="T52" fmla="*/ 133 w 161"/>
                <a:gd name="T53" fmla="*/ 63 h 87"/>
                <a:gd name="T54" fmla="*/ 127 w 161"/>
                <a:gd name="T55" fmla="*/ 57 h 87"/>
                <a:gd name="T56" fmla="*/ 143 w 161"/>
                <a:gd name="T57" fmla="*/ 51 h 87"/>
                <a:gd name="T58" fmla="*/ 144 w 161"/>
                <a:gd name="T59" fmla="*/ 47 h 87"/>
                <a:gd name="T60" fmla="*/ 150 w 161"/>
                <a:gd name="T61" fmla="*/ 42 h 87"/>
                <a:gd name="T62" fmla="*/ 158 w 161"/>
                <a:gd name="T63" fmla="*/ 37 h 87"/>
                <a:gd name="T64" fmla="*/ 158 w 161"/>
                <a:gd name="T65" fmla="*/ 26 h 87"/>
                <a:gd name="T66" fmla="*/ 149 w 161"/>
                <a:gd name="T67" fmla="*/ 22 h 87"/>
                <a:gd name="T68" fmla="*/ 143 w 161"/>
                <a:gd name="T69" fmla="*/ 38 h 87"/>
                <a:gd name="T70" fmla="*/ 134 w 161"/>
                <a:gd name="T71" fmla="*/ 27 h 87"/>
                <a:gd name="T72" fmla="*/ 128 w 161"/>
                <a:gd name="T73" fmla="*/ 19 h 87"/>
                <a:gd name="T74" fmla="*/ 127 w 161"/>
                <a:gd name="T75" fmla="*/ 6 h 87"/>
                <a:gd name="T76" fmla="*/ 121 w 161"/>
                <a:gd name="T77" fmla="*/ 7 h 87"/>
                <a:gd name="T78" fmla="*/ 127 w 161"/>
                <a:gd name="T79" fmla="*/ 20 h 87"/>
                <a:gd name="T80" fmla="*/ 126 w 161"/>
                <a:gd name="T81" fmla="*/ 30 h 87"/>
                <a:gd name="T82" fmla="*/ 120 w 161"/>
                <a:gd name="T83" fmla="*/ 37 h 87"/>
                <a:gd name="T84" fmla="*/ 116 w 161"/>
                <a:gd name="T85" fmla="*/ 34 h 87"/>
                <a:gd name="T86" fmla="*/ 100 w 161"/>
                <a:gd name="T87" fmla="*/ 31 h 87"/>
                <a:gd name="T88" fmla="*/ 92 w 161"/>
                <a:gd name="T89" fmla="*/ 30 h 87"/>
                <a:gd name="T90" fmla="*/ 91 w 161"/>
                <a:gd name="T91" fmla="*/ 39 h 87"/>
                <a:gd name="T92" fmla="*/ 88 w 161"/>
                <a:gd name="T93" fmla="*/ 37 h 87"/>
                <a:gd name="T94" fmla="*/ 68 w 161"/>
                <a:gd name="T95" fmla="*/ 30 h 87"/>
                <a:gd name="T96" fmla="*/ 48 w 161"/>
                <a:gd name="T97" fmla="*/ 20 h 87"/>
                <a:gd name="T98" fmla="*/ 43 w 161"/>
                <a:gd name="T99" fmla="*/ 19 h 87"/>
                <a:gd name="T100" fmla="*/ 25 w 161"/>
                <a:gd name="T101" fmla="*/ 27 h 87"/>
                <a:gd name="T102" fmla="*/ 17 w 161"/>
                <a:gd name="T103" fmla="*/ 26 h 87"/>
                <a:gd name="T104" fmla="*/ 2 w 161"/>
                <a:gd name="T105" fmla="*/ 78 h 87"/>
                <a:gd name="T106" fmla="*/ 137 w 161"/>
                <a:gd name="T107" fmla="*/ 47 h 87"/>
                <a:gd name="T108" fmla="*/ 89 w 161"/>
                <a:gd name="T109" fmla="*/ 38 h 87"/>
                <a:gd name="T110" fmla="*/ 114 w 161"/>
                <a:gd name="T111" fmla="*/ 29 h 87"/>
                <a:gd name="T112" fmla="*/ 114 w 161"/>
                <a:gd name="T113" fmla="*/ 29 h 87"/>
                <a:gd name="T114" fmla="*/ 91 w 161"/>
                <a:gd name="T115" fmla="*/ 28 h 87"/>
                <a:gd name="T116" fmla="*/ 18 w 161"/>
                <a:gd name="T117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1" h="87">
                  <a:moveTo>
                    <a:pt x="127" y="87"/>
                  </a:moveTo>
                  <a:cubicBezTo>
                    <a:pt x="48" y="87"/>
                    <a:pt x="48" y="87"/>
                    <a:pt x="48" y="87"/>
                  </a:cubicBezTo>
                  <a:cubicBezTo>
                    <a:pt x="40" y="87"/>
                    <a:pt x="32" y="87"/>
                    <a:pt x="24" y="87"/>
                  </a:cubicBezTo>
                  <a:cubicBezTo>
                    <a:pt x="22" y="87"/>
                    <a:pt x="20" y="87"/>
                    <a:pt x="18" y="87"/>
                  </a:cubicBezTo>
                  <a:cubicBezTo>
                    <a:pt x="17" y="87"/>
                    <a:pt x="16" y="85"/>
                    <a:pt x="16" y="84"/>
                  </a:cubicBezTo>
                  <a:cubicBezTo>
                    <a:pt x="16" y="83"/>
                    <a:pt x="16" y="82"/>
                    <a:pt x="15" y="82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3"/>
                    <a:pt x="13" y="83"/>
                    <a:pt x="13" y="84"/>
                  </a:cubicBezTo>
                  <a:cubicBezTo>
                    <a:pt x="12" y="85"/>
                    <a:pt x="11" y="86"/>
                    <a:pt x="10" y="86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5"/>
                    <a:pt x="8" y="84"/>
                    <a:pt x="7" y="83"/>
                  </a:cubicBezTo>
                  <a:cubicBezTo>
                    <a:pt x="6" y="82"/>
                    <a:pt x="5" y="81"/>
                    <a:pt x="5" y="80"/>
                  </a:cubicBezTo>
                  <a:cubicBezTo>
                    <a:pt x="3" y="80"/>
                    <a:pt x="2" y="80"/>
                    <a:pt x="1" y="79"/>
                  </a:cubicBezTo>
                  <a:cubicBezTo>
                    <a:pt x="0" y="78"/>
                    <a:pt x="0" y="76"/>
                    <a:pt x="0" y="7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6" y="20"/>
                    <a:pt x="10" y="24"/>
                  </a:cubicBezTo>
                  <a:cubicBezTo>
                    <a:pt x="10" y="24"/>
                    <a:pt x="11" y="24"/>
                    <a:pt x="11" y="24"/>
                  </a:cubicBezTo>
                  <a:cubicBezTo>
                    <a:pt x="11" y="24"/>
                    <a:pt x="11" y="24"/>
                    <a:pt x="12" y="24"/>
                  </a:cubicBezTo>
                  <a:cubicBezTo>
                    <a:pt x="12" y="24"/>
                    <a:pt x="12" y="24"/>
                    <a:pt x="13" y="24"/>
                  </a:cubicBezTo>
                  <a:cubicBezTo>
                    <a:pt x="13" y="24"/>
                    <a:pt x="14" y="25"/>
                    <a:pt x="14" y="25"/>
                  </a:cubicBezTo>
                  <a:cubicBezTo>
                    <a:pt x="14" y="25"/>
                    <a:pt x="15" y="25"/>
                    <a:pt x="15" y="26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4"/>
                    <a:pt x="17" y="24"/>
                    <a:pt x="17" y="25"/>
                  </a:cubicBezTo>
                  <a:cubicBezTo>
                    <a:pt x="17" y="24"/>
                    <a:pt x="17" y="23"/>
                    <a:pt x="17" y="23"/>
                  </a:cubicBezTo>
                  <a:cubicBezTo>
                    <a:pt x="18" y="22"/>
                    <a:pt x="19" y="21"/>
                    <a:pt x="20" y="20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5"/>
                    <a:pt x="32" y="16"/>
                    <a:pt x="32" y="16"/>
                  </a:cubicBezTo>
                  <a:cubicBezTo>
                    <a:pt x="32" y="17"/>
                    <a:pt x="31" y="17"/>
                    <a:pt x="31" y="17"/>
                  </a:cubicBezTo>
                  <a:cubicBezTo>
                    <a:pt x="32" y="17"/>
                    <a:pt x="32" y="17"/>
                    <a:pt x="32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4" y="13"/>
                    <a:pt x="34" y="13"/>
                    <a:pt x="34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4"/>
                    <a:pt x="38" y="16"/>
                    <a:pt x="39" y="18"/>
                  </a:cubicBezTo>
                  <a:cubicBezTo>
                    <a:pt x="39" y="20"/>
                    <a:pt x="40" y="21"/>
                    <a:pt x="42" y="20"/>
                  </a:cubicBezTo>
                  <a:cubicBezTo>
                    <a:pt x="41" y="20"/>
                    <a:pt x="41" y="19"/>
                    <a:pt x="41" y="18"/>
                  </a:cubicBezTo>
                  <a:cubicBezTo>
                    <a:pt x="42" y="18"/>
                    <a:pt x="42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5" y="15"/>
                    <a:pt x="45" y="16"/>
                  </a:cubicBezTo>
                  <a:cubicBezTo>
                    <a:pt x="45" y="16"/>
                    <a:pt x="45" y="17"/>
                    <a:pt x="45" y="17"/>
                  </a:cubicBezTo>
                  <a:cubicBezTo>
                    <a:pt x="45" y="17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20"/>
                    <a:pt x="46" y="20"/>
                    <a:pt x="45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6" y="21"/>
                    <a:pt x="47" y="21"/>
                    <a:pt x="47" y="21"/>
                  </a:cubicBezTo>
                  <a:cubicBezTo>
                    <a:pt x="47" y="21"/>
                    <a:pt x="47" y="20"/>
                    <a:pt x="47" y="20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8" y="17"/>
                    <a:pt x="49" y="17"/>
                    <a:pt x="50" y="17"/>
                  </a:cubicBezTo>
                  <a:cubicBezTo>
                    <a:pt x="51" y="17"/>
                    <a:pt x="53" y="19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8" y="22"/>
                    <a:pt x="62" y="23"/>
                    <a:pt x="66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9" y="24"/>
                    <a:pt x="73" y="25"/>
                    <a:pt x="73" y="29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3" y="33"/>
                    <a:pt x="77" y="33"/>
                    <a:pt x="82" y="30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4" y="32"/>
                    <a:pt x="84" y="32"/>
                    <a:pt x="85" y="32"/>
                  </a:cubicBezTo>
                  <a:cubicBezTo>
                    <a:pt x="85" y="33"/>
                    <a:pt x="86" y="33"/>
                    <a:pt x="86" y="3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5"/>
                    <a:pt x="87" y="35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7" y="34"/>
                    <a:pt x="87" y="33"/>
                    <a:pt x="88" y="32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cubicBezTo>
                    <a:pt x="88" y="31"/>
                    <a:pt x="87" y="30"/>
                    <a:pt x="86" y="30"/>
                  </a:cubicBezTo>
                  <a:cubicBezTo>
                    <a:pt x="86" y="29"/>
                    <a:pt x="86" y="28"/>
                    <a:pt x="86" y="27"/>
                  </a:cubicBezTo>
                  <a:cubicBezTo>
                    <a:pt x="87" y="26"/>
                    <a:pt x="88" y="25"/>
                    <a:pt x="89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2" y="24"/>
                    <a:pt x="93" y="24"/>
                  </a:cubicBezTo>
                  <a:cubicBezTo>
                    <a:pt x="94" y="24"/>
                    <a:pt x="95" y="25"/>
                    <a:pt x="95" y="26"/>
                  </a:cubicBezTo>
                  <a:cubicBezTo>
                    <a:pt x="95" y="26"/>
                    <a:pt x="95" y="27"/>
                    <a:pt x="95" y="28"/>
                  </a:cubicBezTo>
                  <a:cubicBezTo>
                    <a:pt x="95" y="28"/>
                    <a:pt x="95" y="28"/>
                    <a:pt x="96" y="28"/>
                  </a:cubicBezTo>
                  <a:cubicBezTo>
                    <a:pt x="96" y="28"/>
                    <a:pt x="97" y="29"/>
                    <a:pt x="98" y="30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8" y="30"/>
                    <a:pt x="99" y="30"/>
                    <a:pt x="100" y="30"/>
                  </a:cubicBezTo>
                  <a:cubicBezTo>
                    <a:pt x="100" y="30"/>
                    <a:pt x="101" y="30"/>
                    <a:pt x="101" y="30"/>
                  </a:cubicBezTo>
                  <a:cubicBezTo>
                    <a:pt x="102" y="30"/>
                    <a:pt x="102" y="31"/>
                    <a:pt x="102" y="31"/>
                  </a:cubicBezTo>
                  <a:cubicBezTo>
                    <a:pt x="103" y="32"/>
                    <a:pt x="103" y="33"/>
                    <a:pt x="104" y="33"/>
                  </a:cubicBezTo>
                  <a:cubicBezTo>
                    <a:pt x="107" y="32"/>
                    <a:pt x="110" y="32"/>
                    <a:pt x="112" y="32"/>
                  </a:cubicBezTo>
                  <a:cubicBezTo>
                    <a:pt x="112" y="31"/>
                    <a:pt x="113" y="31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3" y="30"/>
                    <a:pt x="113" y="29"/>
                    <a:pt x="112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3" y="28"/>
                    <a:pt x="113" y="28"/>
                    <a:pt x="114" y="28"/>
                  </a:cubicBezTo>
                  <a:cubicBezTo>
                    <a:pt x="115" y="27"/>
                    <a:pt x="116" y="27"/>
                    <a:pt x="117" y="27"/>
                  </a:cubicBezTo>
                  <a:cubicBezTo>
                    <a:pt x="118" y="27"/>
                    <a:pt x="118" y="28"/>
                    <a:pt x="118" y="28"/>
                  </a:cubicBezTo>
                  <a:cubicBezTo>
                    <a:pt x="118" y="28"/>
                    <a:pt x="118" y="29"/>
                    <a:pt x="118" y="29"/>
                  </a:cubicBezTo>
                  <a:cubicBezTo>
                    <a:pt x="118" y="29"/>
                    <a:pt x="118" y="29"/>
                    <a:pt x="119" y="29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9" y="29"/>
                    <a:pt x="119" y="29"/>
                  </a:cubicBezTo>
                  <a:cubicBezTo>
                    <a:pt x="119" y="29"/>
                    <a:pt x="119" y="29"/>
                    <a:pt x="120" y="29"/>
                  </a:cubicBezTo>
                  <a:cubicBezTo>
                    <a:pt x="121" y="27"/>
                    <a:pt x="121" y="27"/>
                    <a:pt x="121" y="27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3" y="30"/>
                    <a:pt x="124" y="30"/>
                    <a:pt x="125" y="29"/>
                  </a:cubicBezTo>
                  <a:cubicBezTo>
                    <a:pt x="125" y="28"/>
                    <a:pt x="125" y="27"/>
                    <a:pt x="125" y="26"/>
                  </a:cubicBezTo>
                  <a:cubicBezTo>
                    <a:pt x="125" y="27"/>
                    <a:pt x="124" y="27"/>
                    <a:pt x="124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26"/>
                    <a:pt x="123" y="25"/>
                    <a:pt x="123" y="25"/>
                  </a:cubicBezTo>
                  <a:cubicBezTo>
                    <a:pt x="123" y="24"/>
                    <a:pt x="124" y="22"/>
                    <a:pt x="124" y="21"/>
                  </a:cubicBezTo>
                  <a:cubicBezTo>
                    <a:pt x="122" y="21"/>
                    <a:pt x="120" y="19"/>
                    <a:pt x="119" y="18"/>
                  </a:cubicBezTo>
                  <a:cubicBezTo>
                    <a:pt x="119" y="17"/>
                    <a:pt x="117" y="15"/>
                    <a:pt x="118" y="14"/>
                  </a:cubicBezTo>
                  <a:cubicBezTo>
                    <a:pt x="118" y="13"/>
                    <a:pt x="118" y="13"/>
                    <a:pt x="119" y="12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8" y="11"/>
                    <a:pt x="118" y="10"/>
                    <a:pt x="118" y="9"/>
                  </a:cubicBezTo>
                  <a:cubicBezTo>
                    <a:pt x="119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20" y="4"/>
                    <a:pt x="120" y="4"/>
                    <a:pt x="121" y="3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2" y="1"/>
                    <a:pt x="122" y="0"/>
                    <a:pt x="123" y="0"/>
                  </a:cubicBezTo>
                  <a:cubicBezTo>
                    <a:pt x="124" y="0"/>
                    <a:pt x="124" y="0"/>
                    <a:pt x="124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4" y="2"/>
                    <a:pt x="124" y="2"/>
                    <a:pt x="125" y="2"/>
                  </a:cubicBezTo>
                  <a:cubicBezTo>
                    <a:pt x="125" y="2"/>
                    <a:pt x="125" y="2"/>
                    <a:pt x="126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4"/>
                    <a:pt x="127" y="4"/>
                    <a:pt x="128" y="5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9" y="6"/>
                    <a:pt x="129" y="8"/>
                    <a:pt x="129" y="9"/>
                  </a:cubicBezTo>
                  <a:cubicBezTo>
                    <a:pt x="129" y="9"/>
                    <a:pt x="129" y="10"/>
                    <a:pt x="129" y="10"/>
                  </a:cubicBezTo>
                  <a:cubicBezTo>
                    <a:pt x="129" y="11"/>
                    <a:pt x="130" y="13"/>
                    <a:pt x="131" y="14"/>
                  </a:cubicBezTo>
                  <a:cubicBezTo>
                    <a:pt x="132" y="14"/>
                    <a:pt x="132" y="15"/>
                    <a:pt x="132" y="15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1" y="16"/>
                    <a:pt x="131" y="16"/>
                  </a:cubicBezTo>
                  <a:cubicBezTo>
                    <a:pt x="131" y="16"/>
                    <a:pt x="131" y="16"/>
                    <a:pt x="131" y="17"/>
                  </a:cubicBezTo>
                  <a:cubicBezTo>
                    <a:pt x="131" y="17"/>
                    <a:pt x="131" y="18"/>
                    <a:pt x="130" y="19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132" y="19"/>
                    <a:pt x="133" y="19"/>
                    <a:pt x="134" y="20"/>
                  </a:cubicBezTo>
                  <a:cubicBezTo>
                    <a:pt x="134" y="21"/>
                    <a:pt x="134" y="21"/>
                    <a:pt x="134" y="22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5" y="23"/>
                    <a:pt x="135" y="24"/>
                    <a:pt x="136" y="25"/>
                  </a:cubicBezTo>
                  <a:cubicBezTo>
                    <a:pt x="136" y="23"/>
                    <a:pt x="137" y="22"/>
                    <a:pt x="138" y="22"/>
                  </a:cubicBezTo>
                  <a:cubicBezTo>
                    <a:pt x="138" y="22"/>
                    <a:pt x="139" y="22"/>
                    <a:pt x="139" y="22"/>
                  </a:cubicBezTo>
                  <a:cubicBezTo>
                    <a:pt x="141" y="22"/>
                    <a:pt x="142" y="25"/>
                    <a:pt x="142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1" y="32"/>
                    <a:pt x="142" y="33"/>
                    <a:pt x="143" y="36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4" y="35"/>
                    <a:pt x="145" y="34"/>
                    <a:pt x="145" y="33"/>
                  </a:cubicBezTo>
                  <a:cubicBezTo>
                    <a:pt x="145" y="32"/>
                    <a:pt x="145" y="31"/>
                    <a:pt x="146" y="30"/>
                  </a:cubicBezTo>
                  <a:cubicBezTo>
                    <a:pt x="146" y="30"/>
                    <a:pt x="146" y="29"/>
                    <a:pt x="146" y="28"/>
                  </a:cubicBezTo>
                  <a:cubicBezTo>
                    <a:pt x="147" y="27"/>
                    <a:pt x="147" y="26"/>
                    <a:pt x="148" y="26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8" y="23"/>
                    <a:pt x="148" y="23"/>
                    <a:pt x="147" y="22"/>
                  </a:cubicBezTo>
                  <a:cubicBezTo>
                    <a:pt x="147" y="22"/>
                    <a:pt x="147" y="20"/>
                    <a:pt x="147" y="19"/>
                  </a:cubicBezTo>
                  <a:cubicBezTo>
                    <a:pt x="147" y="19"/>
                    <a:pt x="147" y="19"/>
                    <a:pt x="147" y="18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48" y="18"/>
                    <a:pt x="149" y="18"/>
                    <a:pt x="149" y="18"/>
                  </a:cubicBezTo>
                  <a:cubicBezTo>
                    <a:pt x="154" y="18"/>
                    <a:pt x="156" y="18"/>
                    <a:pt x="156" y="19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7" y="22"/>
                    <a:pt x="157" y="22"/>
                    <a:pt x="159" y="2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59" y="25"/>
                    <a:pt x="160" y="25"/>
                    <a:pt x="160" y="26"/>
                  </a:cubicBezTo>
                  <a:cubicBezTo>
                    <a:pt x="160" y="27"/>
                    <a:pt x="159" y="28"/>
                    <a:pt x="159" y="29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7" y="31"/>
                    <a:pt x="158" y="32"/>
                    <a:pt x="159" y="33"/>
                  </a:cubicBezTo>
                  <a:cubicBezTo>
                    <a:pt x="160" y="34"/>
                    <a:pt x="161" y="36"/>
                    <a:pt x="159" y="38"/>
                  </a:cubicBezTo>
                  <a:cubicBezTo>
                    <a:pt x="159" y="38"/>
                    <a:pt x="158" y="39"/>
                    <a:pt x="158" y="39"/>
                  </a:cubicBezTo>
                  <a:cubicBezTo>
                    <a:pt x="157" y="40"/>
                    <a:pt x="157" y="41"/>
                    <a:pt x="156" y="42"/>
                  </a:cubicBezTo>
                  <a:cubicBezTo>
                    <a:pt x="155" y="43"/>
                    <a:pt x="154" y="43"/>
                    <a:pt x="154" y="43"/>
                  </a:cubicBezTo>
                  <a:cubicBezTo>
                    <a:pt x="153" y="43"/>
                    <a:pt x="153" y="43"/>
                    <a:pt x="153" y="42"/>
                  </a:cubicBezTo>
                  <a:cubicBezTo>
                    <a:pt x="153" y="42"/>
                    <a:pt x="153" y="43"/>
                    <a:pt x="153" y="43"/>
                  </a:cubicBezTo>
                  <a:cubicBezTo>
                    <a:pt x="153" y="43"/>
                    <a:pt x="153" y="43"/>
                    <a:pt x="153" y="44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4"/>
                    <a:pt x="152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49" y="44"/>
                    <a:pt x="148" y="43"/>
                    <a:pt x="148" y="42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8" y="42"/>
                    <a:pt x="148" y="42"/>
                    <a:pt x="147" y="42"/>
                  </a:cubicBezTo>
                  <a:cubicBezTo>
                    <a:pt x="147" y="42"/>
                    <a:pt x="146" y="42"/>
                    <a:pt x="146" y="42"/>
                  </a:cubicBezTo>
                  <a:cubicBezTo>
                    <a:pt x="146" y="42"/>
                    <a:pt x="147" y="42"/>
                    <a:pt x="147" y="43"/>
                  </a:cubicBezTo>
                  <a:cubicBezTo>
                    <a:pt x="148" y="44"/>
                    <a:pt x="146" y="46"/>
                    <a:pt x="145" y="48"/>
                  </a:cubicBezTo>
                  <a:cubicBezTo>
                    <a:pt x="144" y="48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4" y="49"/>
                    <a:pt x="144" y="49"/>
                    <a:pt x="144" y="49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5" y="50"/>
                    <a:pt x="145" y="50"/>
                    <a:pt x="145" y="50"/>
                  </a:cubicBezTo>
                  <a:cubicBezTo>
                    <a:pt x="145" y="51"/>
                    <a:pt x="144" y="51"/>
                    <a:pt x="144" y="52"/>
                  </a:cubicBezTo>
                  <a:cubicBezTo>
                    <a:pt x="143" y="54"/>
                    <a:pt x="141" y="58"/>
                    <a:pt x="138" y="58"/>
                  </a:cubicBezTo>
                  <a:cubicBezTo>
                    <a:pt x="138" y="58"/>
                    <a:pt x="137" y="58"/>
                    <a:pt x="137" y="58"/>
                  </a:cubicBezTo>
                  <a:cubicBezTo>
                    <a:pt x="137" y="59"/>
                    <a:pt x="136" y="61"/>
                    <a:pt x="134" y="61"/>
                  </a:cubicBezTo>
                  <a:cubicBezTo>
                    <a:pt x="134" y="61"/>
                    <a:pt x="134" y="61"/>
                    <a:pt x="134" y="60"/>
                  </a:cubicBezTo>
                  <a:cubicBezTo>
                    <a:pt x="134" y="61"/>
                    <a:pt x="135" y="62"/>
                    <a:pt x="135" y="63"/>
                  </a:cubicBezTo>
                  <a:cubicBezTo>
                    <a:pt x="135" y="63"/>
                    <a:pt x="134" y="64"/>
                    <a:pt x="133" y="64"/>
                  </a:cubicBezTo>
                  <a:cubicBezTo>
                    <a:pt x="133" y="65"/>
                    <a:pt x="132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6"/>
                    <a:pt x="130" y="66"/>
                    <a:pt x="130" y="66"/>
                  </a:cubicBezTo>
                  <a:cubicBezTo>
                    <a:pt x="130" y="67"/>
                    <a:pt x="130" y="67"/>
                    <a:pt x="130" y="68"/>
                  </a:cubicBezTo>
                  <a:cubicBezTo>
                    <a:pt x="130" y="68"/>
                    <a:pt x="130" y="69"/>
                    <a:pt x="130" y="69"/>
                  </a:cubicBezTo>
                  <a:cubicBezTo>
                    <a:pt x="130" y="70"/>
                    <a:pt x="130" y="70"/>
                    <a:pt x="130" y="7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69"/>
                    <a:pt x="128" y="69"/>
                    <a:pt x="128" y="69"/>
                  </a:cubicBezTo>
                  <a:cubicBezTo>
                    <a:pt x="128" y="69"/>
                    <a:pt x="128" y="70"/>
                    <a:pt x="128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2"/>
                    <a:pt x="126" y="72"/>
                    <a:pt x="125" y="73"/>
                  </a:cubicBezTo>
                  <a:cubicBezTo>
                    <a:pt x="126" y="74"/>
                    <a:pt x="125" y="76"/>
                    <a:pt x="124" y="79"/>
                  </a:cubicBezTo>
                  <a:cubicBezTo>
                    <a:pt x="123" y="81"/>
                    <a:pt x="123" y="85"/>
                    <a:pt x="124" y="86"/>
                  </a:cubicBezTo>
                  <a:lnTo>
                    <a:pt x="127" y="87"/>
                  </a:lnTo>
                  <a:close/>
                  <a:moveTo>
                    <a:pt x="15" y="81"/>
                  </a:moveTo>
                  <a:cubicBezTo>
                    <a:pt x="17" y="81"/>
                    <a:pt x="17" y="82"/>
                    <a:pt x="17" y="84"/>
                  </a:cubicBezTo>
                  <a:cubicBezTo>
                    <a:pt x="17" y="84"/>
                    <a:pt x="18" y="85"/>
                    <a:pt x="18" y="85"/>
                  </a:cubicBezTo>
                  <a:cubicBezTo>
                    <a:pt x="20" y="85"/>
                    <a:pt x="22" y="85"/>
                    <a:pt x="24" y="85"/>
                  </a:cubicBezTo>
                  <a:cubicBezTo>
                    <a:pt x="32" y="85"/>
                    <a:pt x="40" y="85"/>
                    <a:pt x="48" y="85"/>
                  </a:cubicBezTo>
                  <a:cubicBezTo>
                    <a:pt x="122" y="86"/>
                    <a:pt x="122" y="86"/>
                    <a:pt x="122" y="86"/>
                  </a:cubicBezTo>
                  <a:cubicBezTo>
                    <a:pt x="121" y="84"/>
                    <a:pt x="122" y="81"/>
                    <a:pt x="123" y="78"/>
                  </a:cubicBezTo>
                  <a:cubicBezTo>
                    <a:pt x="124" y="76"/>
                    <a:pt x="124" y="74"/>
                    <a:pt x="123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6" y="71"/>
                    <a:pt x="126" y="71"/>
                    <a:pt x="126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7" y="69"/>
                    <a:pt x="127" y="69"/>
                  </a:cubicBezTo>
                  <a:cubicBezTo>
                    <a:pt x="127" y="69"/>
                    <a:pt x="127" y="68"/>
                    <a:pt x="128" y="68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6"/>
                    <a:pt x="129" y="66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1" y="64"/>
                    <a:pt x="132" y="64"/>
                    <a:pt x="133" y="63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3" y="61"/>
                    <a:pt x="131" y="60"/>
                    <a:pt x="130" y="61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6" y="58"/>
                    <a:pt x="126" y="58"/>
                    <a:pt x="126" y="57"/>
                  </a:cubicBezTo>
                  <a:cubicBezTo>
                    <a:pt x="126" y="57"/>
                    <a:pt x="126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8" y="57"/>
                    <a:pt x="129" y="58"/>
                  </a:cubicBezTo>
                  <a:cubicBezTo>
                    <a:pt x="129" y="58"/>
                    <a:pt x="130" y="58"/>
                    <a:pt x="131" y="58"/>
                  </a:cubicBezTo>
                  <a:cubicBezTo>
                    <a:pt x="132" y="58"/>
                    <a:pt x="132" y="58"/>
                    <a:pt x="133" y="58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5" y="59"/>
                    <a:pt x="135" y="59"/>
                    <a:pt x="136" y="57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7"/>
                    <a:pt x="138" y="57"/>
                    <a:pt x="138" y="57"/>
                  </a:cubicBezTo>
                  <a:cubicBezTo>
                    <a:pt x="141" y="57"/>
                    <a:pt x="142" y="53"/>
                    <a:pt x="143" y="51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41" y="50"/>
                    <a:pt x="139" y="50"/>
                    <a:pt x="137" y="49"/>
                  </a:cubicBezTo>
                  <a:cubicBezTo>
                    <a:pt x="135" y="47"/>
                    <a:pt x="135" y="46"/>
                    <a:pt x="135" y="46"/>
                  </a:cubicBezTo>
                  <a:cubicBezTo>
                    <a:pt x="135" y="46"/>
                    <a:pt x="136" y="45"/>
                    <a:pt x="136" y="45"/>
                  </a:cubicBezTo>
                  <a:cubicBezTo>
                    <a:pt x="137" y="45"/>
                    <a:pt x="138" y="46"/>
                    <a:pt x="139" y="46"/>
                  </a:cubicBezTo>
                  <a:cubicBezTo>
                    <a:pt x="140" y="46"/>
                    <a:pt x="141" y="47"/>
                    <a:pt x="141" y="48"/>
                  </a:cubicBezTo>
                  <a:cubicBezTo>
                    <a:pt x="141" y="48"/>
                    <a:pt x="142" y="49"/>
                    <a:pt x="142" y="49"/>
                  </a:cubicBezTo>
                  <a:cubicBezTo>
                    <a:pt x="142" y="49"/>
                    <a:pt x="143" y="48"/>
                    <a:pt x="143" y="48"/>
                  </a:cubicBezTo>
                  <a:cubicBezTo>
                    <a:pt x="143" y="48"/>
                    <a:pt x="143" y="48"/>
                    <a:pt x="144" y="47"/>
                  </a:cubicBezTo>
                  <a:cubicBezTo>
                    <a:pt x="145" y="45"/>
                    <a:pt x="146" y="44"/>
                    <a:pt x="146" y="43"/>
                  </a:cubicBezTo>
                  <a:cubicBezTo>
                    <a:pt x="146" y="43"/>
                    <a:pt x="146" y="43"/>
                    <a:pt x="145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4" y="41"/>
                    <a:pt x="145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9" y="41"/>
                    <a:pt x="149" y="41"/>
                    <a:pt x="149" y="42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2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41"/>
                    <a:pt x="151" y="41"/>
                    <a:pt x="151" y="40"/>
                  </a:cubicBezTo>
                  <a:cubicBezTo>
                    <a:pt x="152" y="39"/>
                    <a:pt x="152" y="39"/>
                    <a:pt x="152" y="39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3" y="40"/>
                    <a:pt x="153" y="41"/>
                    <a:pt x="153" y="41"/>
                  </a:cubicBezTo>
                  <a:cubicBezTo>
                    <a:pt x="153" y="41"/>
                    <a:pt x="154" y="41"/>
                    <a:pt x="154" y="41"/>
                  </a:cubicBezTo>
                  <a:cubicBezTo>
                    <a:pt x="154" y="41"/>
                    <a:pt x="154" y="41"/>
                    <a:pt x="155" y="41"/>
                  </a:cubicBezTo>
                  <a:cubicBezTo>
                    <a:pt x="156" y="40"/>
                    <a:pt x="156" y="39"/>
                    <a:pt x="157" y="38"/>
                  </a:cubicBezTo>
                  <a:cubicBezTo>
                    <a:pt x="157" y="38"/>
                    <a:pt x="158" y="37"/>
                    <a:pt x="158" y="37"/>
                  </a:cubicBezTo>
                  <a:cubicBezTo>
                    <a:pt x="159" y="36"/>
                    <a:pt x="159" y="35"/>
                    <a:pt x="158" y="34"/>
                  </a:cubicBezTo>
                  <a:cubicBezTo>
                    <a:pt x="157" y="33"/>
                    <a:pt x="156" y="32"/>
                    <a:pt x="156" y="31"/>
                  </a:cubicBezTo>
                  <a:cubicBezTo>
                    <a:pt x="156" y="32"/>
                    <a:pt x="156" y="32"/>
                    <a:pt x="156" y="32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29"/>
                    <a:pt x="155" y="29"/>
                  </a:cubicBezTo>
                  <a:cubicBezTo>
                    <a:pt x="154" y="28"/>
                    <a:pt x="154" y="28"/>
                    <a:pt x="154" y="28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7" y="27"/>
                    <a:pt x="157" y="27"/>
                    <a:pt x="158" y="28"/>
                  </a:cubicBezTo>
                  <a:cubicBezTo>
                    <a:pt x="158" y="27"/>
                    <a:pt x="158" y="26"/>
                    <a:pt x="158" y="26"/>
                  </a:cubicBezTo>
                  <a:cubicBezTo>
                    <a:pt x="158" y="26"/>
                    <a:pt x="158" y="26"/>
                    <a:pt x="158" y="26"/>
                  </a:cubicBezTo>
                  <a:cubicBezTo>
                    <a:pt x="158" y="26"/>
                    <a:pt x="158" y="26"/>
                    <a:pt x="157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6" y="23"/>
                    <a:pt x="156" y="22"/>
                    <a:pt x="155" y="21"/>
                  </a:cubicBezTo>
                  <a:cubicBezTo>
                    <a:pt x="155" y="20"/>
                    <a:pt x="155" y="20"/>
                    <a:pt x="155" y="20"/>
                  </a:cubicBezTo>
                  <a:cubicBezTo>
                    <a:pt x="154" y="19"/>
                    <a:pt x="151" y="19"/>
                    <a:pt x="149" y="19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9" y="20"/>
                    <a:pt x="148" y="21"/>
                    <a:pt x="149" y="22"/>
                  </a:cubicBezTo>
                  <a:cubicBezTo>
                    <a:pt x="149" y="22"/>
                    <a:pt x="149" y="22"/>
                    <a:pt x="150" y="23"/>
                  </a:cubicBezTo>
                  <a:cubicBezTo>
                    <a:pt x="150" y="23"/>
                    <a:pt x="151" y="23"/>
                    <a:pt x="151" y="24"/>
                  </a:cubicBezTo>
                  <a:cubicBezTo>
                    <a:pt x="151" y="25"/>
                    <a:pt x="150" y="25"/>
                    <a:pt x="150" y="25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8" y="27"/>
                    <a:pt x="148" y="28"/>
                    <a:pt x="148" y="29"/>
                  </a:cubicBezTo>
                  <a:cubicBezTo>
                    <a:pt x="148" y="29"/>
                    <a:pt x="147" y="30"/>
                    <a:pt x="147" y="31"/>
                  </a:cubicBezTo>
                  <a:cubicBezTo>
                    <a:pt x="147" y="32"/>
                    <a:pt x="147" y="32"/>
                    <a:pt x="146" y="33"/>
                  </a:cubicBezTo>
                  <a:cubicBezTo>
                    <a:pt x="146" y="35"/>
                    <a:pt x="145" y="37"/>
                    <a:pt x="143" y="37"/>
                  </a:cubicBezTo>
                  <a:cubicBezTo>
                    <a:pt x="143" y="38"/>
                    <a:pt x="143" y="38"/>
                    <a:pt x="143" y="38"/>
                  </a:cubicBezTo>
                  <a:cubicBezTo>
                    <a:pt x="142" y="36"/>
                    <a:pt x="142" y="36"/>
                    <a:pt x="142" y="36"/>
                  </a:cubicBezTo>
                  <a:cubicBezTo>
                    <a:pt x="140" y="33"/>
                    <a:pt x="140" y="32"/>
                    <a:pt x="140" y="28"/>
                  </a:cubicBezTo>
                  <a:cubicBezTo>
                    <a:pt x="140" y="26"/>
                    <a:pt x="140" y="26"/>
                    <a:pt x="140" y="26"/>
                  </a:cubicBezTo>
                  <a:cubicBezTo>
                    <a:pt x="140" y="25"/>
                    <a:pt x="139" y="23"/>
                    <a:pt x="138" y="23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37" y="23"/>
                    <a:pt x="137" y="26"/>
                    <a:pt x="136" y="27"/>
                  </a:cubicBezTo>
                  <a:cubicBezTo>
                    <a:pt x="136" y="28"/>
                    <a:pt x="136" y="29"/>
                    <a:pt x="136" y="30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29"/>
                    <a:pt x="134" y="28"/>
                    <a:pt x="134" y="27"/>
                  </a:cubicBezTo>
                  <a:cubicBezTo>
                    <a:pt x="134" y="27"/>
                    <a:pt x="134" y="26"/>
                    <a:pt x="134" y="26"/>
                  </a:cubicBezTo>
                  <a:cubicBezTo>
                    <a:pt x="134" y="25"/>
                    <a:pt x="133" y="24"/>
                    <a:pt x="133" y="23"/>
                  </a:cubicBezTo>
                  <a:cubicBezTo>
                    <a:pt x="132" y="23"/>
                    <a:pt x="132" y="22"/>
                    <a:pt x="132" y="22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32" y="20"/>
                    <a:pt x="131" y="20"/>
                    <a:pt x="130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9" y="18"/>
                    <a:pt x="129" y="18"/>
                  </a:cubicBezTo>
                  <a:cubicBezTo>
                    <a:pt x="129" y="18"/>
                    <a:pt x="130" y="17"/>
                    <a:pt x="130" y="17"/>
                  </a:cubicBezTo>
                  <a:cubicBezTo>
                    <a:pt x="130" y="16"/>
                    <a:pt x="130" y="16"/>
                    <a:pt x="129" y="16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3"/>
                    <a:pt x="128" y="12"/>
                    <a:pt x="127" y="10"/>
                  </a:cubicBezTo>
                  <a:cubicBezTo>
                    <a:pt x="127" y="10"/>
                    <a:pt x="127" y="9"/>
                    <a:pt x="127" y="9"/>
                  </a:cubicBezTo>
                  <a:cubicBezTo>
                    <a:pt x="127" y="8"/>
                    <a:pt x="127" y="7"/>
                    <a:pt x="127" y="6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6" y="5"/>
                    <a:pt x="126" y="5"/>
                    <a:pt x="125" y="3"/>
                  </a:cubicBezTo>
                  <a:cubicBezTo>
                    <a:pt x="125" y="4"/>
                    <a:pt x="124" y="4"/>
                    <a:pt x="123" y="3"/>
                  </a:cubicBezTo>
                  <a:cubicBezTo>
                    <a:pt x="123" y="3"/>
                    <a:pt x="123" y="2"/>
                    <a:pt x="123" y="2"/>
                  </a:cubicBezTo>
                  <a:cubicBezTo>
                    <a:pt x="123" y="2"/>
                    <a:pt x="123" y="2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1" y="4"/>
                    <a:pt x="122" y="4"/>
                    <a:pt x="122" y="4"/>
                  </a:cubicBezTo>
                  <a:cubicBezTo>
                    <a:pt x="122" y="5"/>
                    <a:pt x="122" y="6"/>
                    <a:pt x="122" y="7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0" y="7"/>
                    <a:pt x="120" y="6"/>
                    <a:pt x="120" y="6"/>
                  </a:cubicBezTo>
                  <a:cubicBezTo>
                    <a:pt x="120" y="7"/>
                    <a:pt x="120" y="8"/>
                    <a:pt x="120" y="9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21" y="12"/>
                    <a:pt x="120" y="13"/>
                    <a:pt x="120" y="13"/>
                  </a:cubicBezTo>
                  <a:cubicBezTo>
                    <a:pt x="119" y="13"/>
                    <a:pt x="119" y="14"/>
                    <a:pt x="119" y="14"/>
                  </a:cubicBezTo>
                  <a:cubicBezTo>
                    <a:pt x="119" y="15"/>
                    <a:pt x="119" y="16"/>
                    <a:pt x="120" y="17"/>
                  </a:cubicBezTo>
                  <a:cubicBezTo>
                    <a:pt x="122" y="19"/>
                    <a:pt x="125" y="21"/>
                    <a:pt x="126" y="20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1"/>
                    <a:pt x="127" y="22"/>
                    <a:pt x="127" y="22"/>
                  </a:cubicBezTo>
                  <a:cubicBezTo>
                    <a:pt x="127" y="23"/>
                    <a:pt x="126" y="23"/>
                    <a:pt x="126" y="23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27" y="27"/>
                    <a:pt x="127" y="28"/>
                    <a:pt x="126" y="30"/>
                  </a:cubicBezTo>
                  <a:cubicBezTo>
                    <a:pt x="125" y="30"/>
                    <a:pt x="124" y="31"/>
                    <a:pt x="122" y="31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4"/>
                    <a:pt x="123" y="35"/>
                    <a:pt x="122" y="37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1" y="37"/>
                    <a:pt x="121" y="37"/>
                    <a:pt x="121" y="36"/>
                  </a:cubicBezTo>
                  <a:cubicBezTo>
                    <a:pt x="121" y="37"/>
                    <a:pt x="121" y="37"/>
                    <a:pt x="120" y="37"/>
                  </a:cubicBezTo>
                  <a:cubicBezTo>
                    <a:pt x="120" y="37"/>
                    <a:pt x="120" y="37"/>
                    <a:pt x="120" y="37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19" y="36"/>
                    <a:pt x="119" y="36"/>
                    <a:pt x="119" y="35"/>
                  </a:cubicBezTo>
                  <a:cubicBezTo>
                    <a:pt x="119" y="35"/>
                    <a:pt x="119" y="35"/>
                    <a:pt x="119" y="35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9" y="34"/>
                    <a:pt x="119" y="34"/>
                    <a:pt x="119" y="34"/>
                  </a:cubicBezTo>
                  <a:cubicBezTo>
                    <a:pt x="119" y="33"/>
                    <a:pt x="119" y="32"/>
                    <a:pt x="119" y="31"/>
                  </a:cubicBezTo>
                  <a:cubicBezTo>
                    <a:pt x="119" y="31"/>
                    <a:pt x="119" y="31"/>
                    <a:pt x="119" y="32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18" y="33"/>
                    <a:pt x="118" y="34"/>
                    <a:pt x="117" y="34"/>
                  </a:cubicBezTo>
                  <a:cubicBezTo>
                    <a:pt x="117" y="34"/>
                    <a:pt x="117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5" y="34"/>
                    <a:pt x="115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0" y="33"/>
                    <a:pt x="108" y="33"/>
                    <a:pt x="104" y="34"/>
                  </a:cubicBezTo>
                  <a:cubicBezTo>
                    <a:pt x="103" y="34"/>
                    <a:pt x="102" y="33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99" y="31"/>
                    <a:pt x="98" y="31"/>
                    <a:pt x="98" y="3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5" y="29"/>
                  </a:cubicBezTo>
                  <a:cubicBezTo>
                    <a:pt x="95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3" y="29"/>
                    <a:pt x="93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30"/>
                    <a:pt x="92" y="31"/>
                    <a:pt x="91" y="31"/>
                  </a:cubicBezTo>
                  <a:cubicBezTo>
                    <a:pt x="90" y="31"/>
                    <a:pt x="90" y="31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3"/>
                    <a:pt x="89" y="33"/>
                    <a:pt x="89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6"/>
                    <a:pt x="90" y="37"/>
                    <a:pt x="91" y="38"/>
                  </a:cubicBezTo>
                  <a:cubicBezTo>
                    <a:pt x="91" y="38"/>
                    <a:pt x="91" y="38"/>
                    <a:pt x="91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9"/>
                    <a:pt x="89" y="39"/>
                    <a:pt x="89" y="39"/>
                  </a:cubicBezTo>
                  <a:cubicBezTo>
                    <a:pt x="89" y="39"/>
                    <a:pt x="89" y="39"/>
                    <a:pt x="89" y="40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7" y="37"/>
                    <a:pt x="88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8" y="37"/>
                    <a:pt x="87" y="36"/>
                    <a:pt x="87" y="36"/>
                  </a:cubicBezTo>
                  <a:cubicBezTo>
                    <a:pt x="87" y="36"/>
                    <a:pt x="86" y="36"/>
                    <a:pt x="86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4"/>
                    <a:pt x="85" y="34"/>
                    <a:pt x="84" y="34"/>
                  </a:cubicBezTo>
                  <a:cubicBezTo>
                    <a:pt x="84" y="33"/>
                    <a:pt x="83" y="33"/>
                    <a:pt x="82" y="32"/>
                  </a:cubicBezTo>
                  <a:cubicBezTo>
                    <a:pt x="76" y="35"/>
                    <a:pt x="72" y="35"/>
                    <a:pt x="68" y="32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31"/>
                    <a:pt x="68" y="31"/>
                    <a:pt x="68" y="3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1" y="27"/>
                    <a:pt x="69" y="26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2" y="25"/>
                    <a:pt x="58" y="23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8"/>
                    <a:pt x="49" y="19"/>
                  </a:cubicBezTo>
                  <a:cubicBezTo>
                    <a:pt x="48" y="19"/>
                    <a:pt x="48" y="20"/>
                    <a:pt x="48" y="20"/>
                  </a:cubicBezTo>
                  <a:cubicBezTo>
                    <a:pt x="48" y="21"/>
                    <a:pt x="48" y="21"/>
                    <a:pt x="48" y="22"/>
                  </a:cubicBezTo>
                  <a:cubicBezTo>
                    <a:pt x="47" y="22"/>
                    <a:pt x="46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0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8"/>
                    <a:pt x="44" y="18"/>
                  </a:cubicBezTo>
                  <a:cubicBezTo>
                    <a:pt x="44" y="18"/>
                    <a:pt x="43" y="18"/>
                    <a:pt x="43" y="19"/>
                  </a:cubicBezTo>
                  <a:cubicBezTo>
                    <a:pt x="43" y="19"/>
                    <a:pt x="43" y="20"/>
                    <a:pt x="43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1" y="23"/>
                    <a:pt x="39" y="22"/>
                    <a:pt x="38" y="19"/>
                  </a:cubicBezTo>
                  <a:cubicBezTo>
                    <a:pt x="37" y="17"/>
                    <a:pt x="37" y="16"/>
                    <a:pt x="36" y="1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0" y="20"/>
                    <a:pt x="29" y="20"/>
                    <a:pt x="28" y="2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5" y="22"/>
                    <a:pt x="25" y="23"/>
                    <a:pt x="24" y="2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7"/>
                    <a:pt x="19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7"/>
                    <a:pt x="18" y="27"/>
                  </a:cubicBezTo>
                  <a:cubicBezTo>
                    <a:pt x="17" y="26"/>
                    <a:pt x="17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4" y="27"/>
                    <a:pt x="13" y="26"/>
                  </a:cubicBezTo>
                  <a:cubicBezTo>
                    <a:pt x="13" y="26"/>
                    <a:pt x="12" y="25"/>
                    <a:pt x="12" y="25"/>
                  </a:cubicBezTo>
                  <a:cubicBezTo>
                    <a:pt x="12" y="25"/>
                    <a:pt x="12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9" y="25"/>
                    <a:pt x="9" y="25"/>
                  </a:cubicBezTo>
                  <a:cubicBezTo>
                    <a:pt x="6" y="21"/>
                    <a:pt x="5" y="20"/>
                    <a:pt x="1" y="20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1" y="76"/>
                    <a:pt x="1" y="78"/>
                    <a:pt x="2" y="78"/>
                  </a:cubicBezTo>
                  <a:cubicBezTo>
                    <a:pt x="2" y="79"/>
                    <a:pt x="2" y="79"/>
                    <a:pt x="3" y="79"/>
                  </a:cubicBezTo>
                  <a:cubicBezTo>
                    <a:pt x="3" y="79"/>
                    <a:pt x="4" y="78"/>
                    <a:pt x="5" y="78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0"/>
                    <a:pt x="7" y="81"/>
                    <a:pt x="8" y="82"/>
                  </a:cubicBezTo>
                  <a:cubicBezTo>
                    <a:pt x="9" y="83"/>
                    <a:pt x="10" y="84"/>
                    <a:pt x="10" y="85"/>
                  </a:cubicBezTo>
                  <a:cubicBezTo>
                    <a:pt x="11" y="84"/>
                    <a:pt x="11" y="84"/>
                    <a:pt x="12" y="83"/>
                  </a:cubicBezTo>
                  <a:cubicBezTo>
                    <a:pt x="12" y="83"/>
                    <a:pt x="13" y="82"/>
                    <a:pt x="14" y="81"/>
                  </a:cubicBezTo>
                  <a:cubicBezTo>
                    <a:pt x="14" y="81"/>
                    <a:pt x="15" y="81"/>
                    <a:pt x="15" y="81"/>
                  </a:cubicBezTo>
                  <a:close/>
                  <a:moveTo>
                    <a:pt x="137" y="47"/>
                  </a:moveTo>
                  <a:cubicBezTo>
                    <a:pt x="137" y="47"/>
                    <a:pt x="138" y="48"/>
                    <a:pt x="138" y="48"/>
                  </a:cubicBezTo>
                  <a:cubicBezTo>
                    <a:pt x="139" y="49"/>
                    <a:pt x="140" y="49"/>
                    <a:pt x="141" y="49"/>
                  </a:cubicBezTo>
                  <a:cubicBezTo>
                    <a:pt x="140" y="49"/>
                    <a:pt x="140" y="49"/>
                    <a:pt x="140" y="48"/>
                  </a:cubicBezTo>
                  <a:cubicBezTo>
                    <a:pt x="140" y="48"/>
                    <a:pt x="139" y="48"/>
                    <a:pt x="139" y="47"/>
                  </a:cubicBezTo>
                  <a:cubicBezTo>
                    <a:pt x="139" y="47"/>
                    <a:pt x="138" y="47"/>
                    <a:pt x="137" y="47"/>
                  </a:cubicBezTo>
                  <a:close/>
                  <a:moveTo>
                    <a:pt x="88" y="38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88" y="38"/>
                    <a:pt x="88" y="38"/>
                    <a:pt x="88" y="38"/>
                  </a:cubicBezTo>
                  <a:close/>
                  <a:moveTo>
                    <a:pt x="120" y="34"/>
                  </a:moveTo>
                  <a:cubicBezTo>
                    <a:pt x="120" y="35"/>
                    <a:pt x="120" y="35"/>
                    <a:pt x="121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5"/>
                    <a:pt x="121" y="34"/>
                    <a:pt x="121" y="34"/>
                  </a:cubicBezTo>
                  <a:cubicBezTo>
                    <a:pt x="121" y="34"/>
                    <a:pt x="120" y="34"/>
                    <a:pt x="120" y="33"/>
                  </a:cubicBezTo>
                  <a:cubicBezTo>
                    <a:pt x="120" y="34"/>
                    <a:pt x="120" y="34"/>
                    <a:pt x="120" y="34"/>
                  </a:cubicBezTo>
                  <a:close/>
                  <a:moveTo>
                    <a:pt x="114" y="29"/>
                  </a:moveTo>
                  <a:cubicBezTo>
                    <a:pt x="114" y="29"/>
                    <a:pt x="114" y="29"/>
                    <a:pt x="114" y="30"/>
                  </a:cubicBezTo>
                  <a:cubicBezTo>
                    <a:pt x="115" y="32"/>
                    <a:pt x="115" y="32"/>
                    <a:pt x="117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8" y="31"/>
                    <a:pt x="118" y="30"/>
                    <a:pt x="118" y="30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7" y="30"/>
                    <a:pt x="117" y="29"/>
                    <a:pt x="117" y="29"/>
                  </a:cubicBezTo>
                  <a:cubicBezTo>
                    <a:pt x="117" y="28"/>
                    <a:pt x="117" y="28"/>
                    <a:pt x="116" y="28"/>
                  </a:cubicBezTo>
                  <a:cubicBezTo>
                    <a:pt x="116" y="28"/>
                    <a:pt x="115" y="29"/>
                    <a:pt x="114" y="29"/>
                  </a:cubicBezTo>
                  <a:cubicBezTo>
                    <a:pt x="114" y="29"/>
                    <a:pt x="114" y="29"/>
                    <a:pt x="114" y="29"/>
                  </a:cubicBezTo>
                  <a:close/>
                  <a:moveTo>
                    <a:pt x="93" y="25"/>
                  </a:moveTo>
                  <a:cubicBezTo>
                    <a:pt x="92" y="25"/>
                    <a:pt x="92" y="25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89" y="27"/>
                    <a:pt x="88" y="27"/>
                    <a:pt x="87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8"/>
                    <a:pt x="90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2" y="27"/>
                    <a:pt x="92" y="27"/>
                  </a:cubicBezTo>
                  <a:cubicBezTo>
                    <a:pt x="92" y="26"/>
                    <a:pt x="93" y="26"/>
                    <a:pt x="94" y="26"/>
                  </a:cubicBezTo>
                  <a:cubicBezTo>
                    <a:pt x="94" y="26"/>
                    <a:pt x="94" y="26"/>
                    <a:pt x="94" y="26"/>
                  </a:cubicBezTo>
                  <a:cubicBezTo>
                    <a:pt x="93" y="25"/>
                    <a:pt x="93" y="25"/>
                    <a:pt x="93" y="25"/>
                  </a:cubicBezTo>
                  <a:close/>
                  <a:moveTo>
                    <a:pt x="30" y="16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19" y="23"/>
                    <a:pt x="18" y="24"/>
                  </a:cubicBezTo>
                  <a:cubicBezTo>
                    <a:pt x="18" y="24"/>
                    <a:pt x="19" y="25"/>
                    <a:pt x="19" y="25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5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7" y="20"/>
                    <a:pt x="27" y="19"/>
                  </a:cubicBezTo>
                  <a:cubicBezTo>
                    <a:pt x="28" y="19"/>
                    <a:pt x="30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5" name="Freeform 726"/>
            <p:cNvSpPr/>
            <p:nvPr/>
          </p:nvSpPr>
          <p:spPr bwMode="auto">
            <a:xfrm>
              <a:off x="2185409" y="2116952"/>
              <a:ext cx="2138472" cy="941441"/>
            </a:xfrm>
            <a:custGeom>
              <a:avLst/>
              <a:gdLst>
                <a:gd name="T0" fmla="*/ 12 w 212"/>
                <a:gd name="T1" fmla="*/ 35 h 93"/>
                <a:gd name="T2" fmla="*/ 14 w 212"/>
                <a:gd name="T3" fmla="*/ 47 h 93"/>
                <a:gd name="T4" fmla="*/ 17 w 212"/>
                <a:gd name="T5" fmla="*/ 51 h 93"/>
                <a:gd name="T6" fmla="*/ 19 w 212"/>
                <a:gd name="T7" fmla="*/ 55 h 93"/>
                <a:gd name="T8" fmla="*/ 18 w 212"/>
                <a:gd name="T9" fmla="*/ 56 h 93"/>
                <a:gd name="T10" fmla="*/ 22 w 212"/>
                <a:gd name="T11" fmla="*/ 59 h 93"/>
                <a:gd name="T12" fmla="*/ 29 w 212"/>
                <a:gd name="T13" fmla="*/ 64 h 93"/>
                <a:gd name="T14" fmla="*/ 30 w 212"/>
                <a:gd name="T15" fmla="*/ 65 h 93"/>
                <a:gd name="T16" fmla="*/ 94 w 212"/>
                <a:gd name="T17" fmla="*/ 66 h 93"/>
                <a:gd name="T18" fmla="*/ 113 w 212"/>
                <a:gd name="T19" fmla="*/ 69 h 93"/>
                <a:gd name="T20" fmla="*/ 122 w 212"/>
                <a:gd name="T21" fmla="*/ 66 h 93"/>
                <a:gd name="T22" fmla="*/ 126 w 212"/>
                <a:gd name="T23" fmla="*/ 67 h 93"/>
                <a:gd name="T24" fmla="*/ 133 w 212"/>
                <a:gd name="T25" fmla="*/ 75 h 93"/>
                <a:gd name="T26" fmla="*/ 144 w 212"/>
                <a:gd name="T27" fmla="*/ 82 h 93"/>
                <a:gd name="T28" fmla="*/ 140 w 212"/>
                <a:gd name="T29" fmla="*/ 80 h 93"/>
                <a:gd name="T30" fmla="*/ 136 w 212"/>
                <a:gd name="T31" fmla="*/ 92 h 93"/>
                <a:gd name="T32" fmla="*/ 148 w 212"/>
                <a:gd name="T33" fmla="*/ 89 h 93"/>
                <a:gd name="T34" fmla="*/ 152 w 212"/>
                <a:gd name="T35" fmla="*/ 84 h 93"/>
                <a:gd name="T36" fmla="*/ 170 w 212"/>
                <a:gd name="T37" fmla="*/ 79 h 93"/>
                <a:gd name="T38" fmla="*/ 177 w 212"/>
                <a:gd name="T39" fmla="*/ 79 h 93"/>
                <a:gd name="T40" fmla="*/ 186 w 212"/>
                <a:gd name="T41" fmla="*/ 78 h 93"/>
                <a:gd name="T42" fmla="*/ 182 w 212"/>
                <a:gd name="T43" fmla="*/ 83 h 93"/>
                <a:gd name="T44" fmla="*/ 188 w 212"/>
                <a:gd name="T45" fmla="*/ 83 h 93"/>
                <a:gd name="T46" fmla="*/ 187 w 212"/>
                <a:gd name="T47" fmla="*/ 77 h 93"/>
                <a:gd name="T48" fmla="*/ 184 w 212"/>
                <a:gd name="T49" fmla="*/ 70 h 93"/>
                <a:gd name="T50" fmla="*/ 186 w 212"/>
                <a:gd name="T51" fmla="*/ 67 h 93"/>
                <a:gd name="T52" fmla="*/ 168 w 212"/>
                <a:gd name="T53" fmla="*/ 74 h 93"/>
                <a:gd name="T54" fmla="*/ 178 w 212"/>
                <a:gd name="T55" fmla="*/ 64 h 93"/>
                <a:gd name="T56" fmla="*/ 197 w 212"/>
                <a:gd name="T57" fmla="*/ 60 h 93"/>
                <a:gd name="T58" fmla="*/ 209 w 212"/>
                <a:gd name="T59" fmla="*/ 52 h 93"/>
                <a:gd name="T60" fmla="*/ 209 w 212"/>
                <a:gd name="T61" fmla="*/ 48 h 93"/>
                <a:gd name="T62" fmla="*/ 205 w 212"/>
                <a:gd name="T63" fmla="*/ 44 h 93"/>
                <a:gd name="T64" fmla="*/ 197 w 212"/>
                <a:gd name="T65" fmla="*/ 48 h 93"/>
                <a:gd name="T66" fmla="*/ 201 w 212"/>
                <a:gd name="T67" fmla="*/ 44 h 93"/>
                <a:gd name="T68" fmla="*/ 203 w 212"/>
                <a:gd name="T69" fmla="*/ 40 h 93"/>
                <a:gd name="T70" fmla="*/ 197 w 212"/>
                <a:gd name="T71" fmla="*/ 39 h 93"/>
                <a:gd name="T72" fmla="*/ 193 w 212"/>
                <a:gd name="T73" fmla="*/ 32 h 93"/>
                <a:gd name="T74" fmla="*/ 192 w 212"/>
                <a:gd name="T75" fmla="*/ 31 h 93"/>
                <a:gd name="T76" fmla="*/ 193 w 212"/>
                <a:gd name="T77" fmla="*/ 27 h 93"/>
                <a:gd name="T78" fmla="*/ 191 w 212"/>
                <a:gd name="T79" fmla="*/ 24 h 93"/>
                <a:gd name="T80" fmla="*/ 189 w 212"/>
                <a:gd name="T81" fmla="*/ 20 h 93"/>
                <a:gd name="T82" fmla="*/ 187 w 212"/>
                <a:gd name="T83" fmla="*/ 18 h 93"/>
                <a:gd name="T84" fmla="*/ 183 w 212"/>
                <a:gd name="T85" fmla="*/ 17 h 93"/>
                <a:gd name="T86" fmla="*/ 181 w 212"/>
                <a:gd name="T87" fmla="*/ 21 h 93"/>
                <a:gd name="T88" fmla="*/ 177 w 212"/>
                <a:gd name="T89" fmla="*/ 25 h 93"/>
                <a:gd name="T90" fmla="*/ 177 w 212"/>
                <a:gd name="T91" fmla="*/ 22 h 93"/>
                <a:gd name="T92" fmla="*/ 170 w 212"/>
                <a:gd name="T93" fmla="*/ 22 h 93"/>
                <a:gd name="T94" fmla="*/ 173 w 212"/>
                <a:gd name="T95" fmla="*/ 19 h 93"/>
                <a:gd name="T96" fmla="*/ 173 w 212"/>
                <a:gd name="T97" fmla="*/ 15 h 93"/>
                <a:gd name="T98" fmla="*/ 167 w 212"/>
                <a:gd name="T99" fmla="*/ 7 h 93"/>
                <a:gd name="T100" fmla="*/ 164 w 212"/>
                <a:gd name="T101" fmla="*/ 5 h 93"/>
                <a:gd name="T102" fmla="*/ 150 w 212"/>
                <a:gd name="T103" fmla="*/ 2 h 93"/>
                <a:gd name="T104" fmla="*/ 151 w 212"/>
                <a:gd name="T105" fmla="*/ 11 h 93"/>
                <a:gd name="T106" fmla="*/ 152 w 212"/>
                <a:gd name="T107" fmla="*/ 17 h 93"/>
                <a:gd name="T108" fmla="*/ 151 w 212"/>
                <a:gd name="T109" fmla="*/ 24 h 93"/>
                <a:gd name="T110" fmla="*/ 155 w 212"/>
                <a:gd name="T111" fmla="*/ 34 h 93"/>
                <a:gd name="T112" fmla="*/ 148 w 212"/>
                <a:gd name="T113" fmla="*/ 47 h 93"/>
                <a:gd name="T114" fmla="*/ 148 w 212"/>
                <a:gd name="T115" fmla="*/ 56 h 93"/>
                <a:gd name="T116" fmla="*/ 139 w 212"/>
                <a:gd name="T117" fmla="*/ 53 h 93"/>
                <a:gd name="T118" fmla="*/ 134 w 212"/>
                <a:gd name="T119" fmla="*/ 39 h 93"/>
                <a:gd name="T120" fmla="*/ 123 w 212"/>
                <a:gd name="T121" fmla="*/ 33 h 93"/>
                <a:gd name="T122" fmla="*/ 110 w 212"/>
                <a:gd name="T123" fmla="*/ 25 h 93"/>
                <a:gd name="T124" fmla="*/ 92 w 212"/>
                <a:gd name="T125" fmla="*/ 2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93">
                  <a:moveTo>
                    <a:pt x="0" y="21"/>
                  </a:moveTo>
                  <a:cubicBezTo>
                    <a:pt x="4" y="23"/>
                    <a:pt x="4" y="29"/>
                    <a:pt x="7" y="32"/>
                  </a:cubicBezTo>
                  <a:cubicBezTo>
                    <a:pt x="8" y="33"/>
                    <a:pt x="11" y="34"/>
                    <a:pt x="12" y="35"/>
                  </a:cubicBezTo>
                  <a:cubicBezTo>
                    <a:pt x="12" y="36"/>
                    <a:pt x="11" y="40"/>
                    <a:pt x="12" y="41"/>
                  </a:cubicBezTo>
                  <a:cubicBezTo>
                    <a:pt x="9" y="42"/>
                    <a:pt x="12" y="43"/>
                    <a:pt x="12" y="44"/>
                  </a:cubicBezTo>
                  <a:cubicBezTo>
                    <a:pt x="11" y="45"/>
                    <a:pt x="13" y="47"/>
                    <a:pt x="14" y="47"/>
                  </a:cubicBezTo>
                  <a:cubicBezTo>
                    <a:pt x="14" y="48"/>
                    <a:pt x="14" y="52"/>
                    <a:pt x="16" y="51"/>
                  </a:cubicBezTo>
                  <a:cubicBezTo>
                    <a:pt x="16" y="51"/>
                    <a:pt x="16" y="51"/>
                    <a:pt x="16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7" y="52"/>
                    <a:pt x="18" y="54"/>
                    <a:pt x="18" y="55"/>
                  </a:cubicBezTo>
                  <a:cubicBezTo>
                    <a:pt x="18" y="55"/>
                    <a:pt x="18" y="54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8" y="56"/>
                    <a:pt x="18" y="56"/>
                  </a:cubicBezTo>
                  <a:cubicBezTo>
                    <a:pt x="18" y="56"/>
                    <a:pt x="18" y="56"/>
                    <a:pt x="19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8"/>
                    <a:pt x="20" y="58"/>
                    <a:pt x="22" y="57"/>
                  </a:cubicBezTo>
                  <a:cubicBezTo>
                    <a:pt x="22" y="58"/>
                    <a:pt x="22" y="58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3" y="60"/>
                    <a:pt x="25" y="60"/>
                    <a:pt x="26" y="60"/>
                  </a:cubicBezTo>
                  <a:cubicBezTo>
                    <a:pt x="25" y="62"/>
                    <a:pt x="28" y="63"/>
                    <a:pt x="28" y="61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3"/>
                    <a:pt x="30" y="63"/>
                    <a:pt x="30" y="63"/>
                  </a:cubicBezTo>
                  <a:cubicBezTo>
                    <a:pt x="30" y="64"/>
                    <a:pt x="30" y="65"/>
                    <a:pt x="32" y="65"/>
                  </a:cubicBezTo>
                  <a:cubicBezTo>
                    <a:pt x="31" y="65"/>
                    <a:pt x="31" y="65"/>
                    <a:pt x="30" y="65"/>
                  </a:cubicBezTo>
                  <a:cubicBezTo>
                    <a:pt x="32" y="67"/>
                    <a:pt x="39" y="66"/>
                    <a:pt x="41" y="66"/>
                  </a:cubicBezTo>
                  <a:cubicBezTo>
                    <a:pt x="50" y="66"/>
                    <a:pt x="59" y="66"/>
                    <a:pt x="68" y="66"/>
                  </a:cubicBezTo>
                  <a:cubicBezTo>
                    <a:pt x="77" y="66"/>
                    <a:pt x="85" y="66"/>
                    <a:pt x="94" y="66"/>
                  </a:cubicBezTo>
                  <a:cubicBezTo>
                    <a:pt x="96" y="66"/>
                    <a:pt x="105" y="68"/>
                    <a:pt x="104" y="64"/>
                  </a:cubicBezTo>
                  <a:cubicBezTo>
                    <a:pt x="106" y="66"/>
                    <a:pt x="105" y="67"/>
                    <a:pt x="108" y="67"/>
                  </a:cubicBezTo>
                  <a:cubicBezTo>
                    <a:pt x="110" y="67"/>
                    <a:pt x="111" y="67"/>
                    <a:pt x="113" y="69"/>
                  </a:cubicBezTo>
                  <a:cubicBezTo>
                    <a:pt x="115" y="70"/>
                    <a:pt x="119" y="70"/>
                    <a:pt x="121" y="67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2" y="68"/>
                    <a:pt x="122" y="67"/>
                    <a:pt x="122" y="66"/>
                  </a:cubicBezTo>
                  <a:cubicBezTo>
                    <a:pt x="122" y="67"/>
                    <a:pt x="122" y="67"/>
                    <a:pt x="122" y="68"/>
                  </a:cubicBezTo>
                  <a:cubicBezTo>
                    <a:pt x="123" y="65"/>
                    <a:pt x="125" y="66"/>
                    <a:pt x="126" y="68"/>
                  </a:cubicBezTo>
                  <a:cubicBezTo>
                    <a:pt x="126" y="68"/>
                    <a:pt x="126" y="67"/>
                    <a:pt x="126" y="67"/>
                  </a:cubicBezTo>
                  <a:cubicBezTo>
                    <a:pt x="129" y="66"/>
                    <a:pt x="128" y="71"/>
                    <a:pt x="131" y="70"/>
                  </a:cubicBezTo>
                  <a:cubicBezTo>
                    <a:pt x="131" y="72"/>
                    <a:pt x="133" y="74"/>
                    <a:pt x="133" y="76"/>
                  </a:cubicBezTo>
                  <a:cubicBezTo>
                    <a:pt x="133" y="76"/>
                    <a:pt x="133" y="76"/>
                    <a:pt x="133" y="75"/>
                  </a:cubicBezTo>
                  <a:cubicBezTo>
                    <a:pt x="134" y="77"/>
                    <a:pt x="139" y="77"/>
                    <a:pt x="141" y="78"/>
                  </a:cubicBezTo>
                  <a:cubicBezTo>
                    <a:pt x="144" y="78"/>
                    <a:pt x="144" y="80"/>
                    <a:pt x="145" y="82"/>
                  </a:cubicBezTo>
                  <a:cubicBezTo>
                    <a:pt x="145" y="82"/>
                    <a:pt x="145" y="82"/>
                    <a:pt x="144" y="82"/>
                  </a:cubicBezTo>
                  <a:cubicBezTo>
                    <a:pt x="144" y="82"/>
                    <a:pt x="144" y="82"/>
                    <a:pt x="144" y="83"/>
                  </a:cubicBezTo>
                  <a:cubicBezTo>
                    <a:pt x="144" y="82"/>
                    <a:pt x="143" y="82"/>
                    <a:pt x="142" y="83"/>
                  </a:cubicBezTo>
                  <a:cubicBezTo>
                    <a:pt x="142" y="81"/>
                    <a:pt x="142" y="81"/>
                    <a:pt x="140" y="80"/>
                  </a:cubicBezTo>
                  <a:cubicBezTo>
                    <a:pt x="141" y="82"/>
                    <a:pt x="140" y="83"/>
                    <a:pt x="140" y="85"/>
                  </a:cubicBezTo>
                  <a:cubicBezTo>
                    <a:pt x="140" y="88"/>
                    <a:pt x="137" y="89"/>
                    <a:pt x="138" y="91"/>
                  </a:cubicBezTo>
                  <a:cubicBezTo>
                    <a:pt x="137" y="91"/>
                    <a:pt x="136" y="91"/>
                    <a:pt x="136" y="92"/>
                  </a:cubicBezTo>
                  <a:cubicBezTo>
                    <a:pt x="139" y="93"/>
                    <a:pt x="140" y="90"/>
                    <a:pt x="141" y="90"/>
                  </a:cubicBezTo>
                  <a:cubicBezTo>
                    <a:pt x="142" y="89"/>
                    <a:pt x="143" y="90"/>
                    <a:pt x="144" y="90"/>
                  </a:cubicBezTo>
                  <a:cubicBezTo>
                    <a:pt x="145" y="89"/>
                    <a:pt x="147" y="89"/>
                    <a:pt x="148" y="89"/>
                  </a:cubicBezTo>
                  <a:cubicBezTo>
                    <a:pt x="147" y="88"/>
                    <a:pt x="146" y="87"/>
                    <a:pt x="145" y="88"/>
                  </a:cubicBezTo>
                  <a:cubicBezTo>
                    <a:pt x="147" y="85"/>
                    <a:pt x="150" y="85"/>
                    <a:pt x="152" y="85"/>
                  </a:cubicBezTo>
                  <a:cubicBezTo>
                    <a:pt x="152" y="85"/>
                    <a:pt x="152" y="85"/>
                    <a:pt x="152" y="84"/>
                  </a:cubicBezTo>
                  <a:cubicBezTo>
                    <a:pt x="154" y="85"/>
                    <a:pt x="156" y="83"/>
                    <a:pt x="158" y="82"/>
                  </a:cubicBezTo>
                  <a:cubicBezTo>
                    <a:pt x="159" y="80"/>
                    <a:pt x="164" y="81"/>
                    <a:pt x="166" y="81"/>
                  </a:cubicBezTo>
                  <a:cubicBezTo>
                    <a:pt x="167" y="81"/>
                    <a:pt x="169" y="80"/>
                    <a:pt x="170" y="79"/>
                  </a:cubicBezTo>
                  <a:cubicBezTo>
                    <a:pt x="171" y="76"/>
                    <a:pt x="171" y="74"/>
                    <a:pt x="173" y="72"/>
                  </a:cubicBezTo>
                  <a:cubicBezTo>
                    <a:pt x="174" y="74"/>
                    <a:pt x="176" y="71"/>
                    <a:pt x="177" y="74"/>
                  </a:cubicBezTo>
                  <a:cubicBezTo>
                    <a:pt x="178" y="75"/>
                    <a:pt x="176" y="78"/>
                    <a:pt x="177" y="79"/>
                  </a:cubicBezTo>
                  <a:cubicBezTo>
                    <a:pt x="178" y="79"/>
                    <a:pt x="177" y="80"/>
                    <a:pt x="178" y="80"/>
                  </a:cubicBezTo>
                  <a:cubicBezTo>
                    <a:pt x="180" y="81"/>
                    <a:pt x="181" y="80"/>
                    <a:pt x="182" y="80"/>
                  </a:cubicBezTo>
                  <a:cubicBezTo>
                    <a:pt x="184" y="80"/>
                    <a:pt x="185" y="77"/>
                    <a:pt x="186" y="78"/>
                  </a:cubicBezTo>
                  <a:cubicBezTo>
                    <a:pt x="183" y="80"/>
                    <a:pt x="187" y="80"/>
                    <a:pt x="189" y="80"/>
                  </a:cubicBezTo>
                  <a:cubicBezTo>
                    <a:pt x="188" y="81"/>
                    <a:pt x="186" y="80"/>
                    <a:pt x="186" y="80"/>
                  </a:cubicBezTo>
                  <a:cubicBezTo>
                    <a:pt x="185" y="81"/>
                    <a:pt x="183" y="82"/>
                    <a:pt x="182" y="83"/>
                  </a:cubicBezTo>
                  <a:cubicBezTo>
                    <a:pt x="182" y="83"/>
                    <a:pt x="182" y="83"/>
                    <a:pt x="182" y="83"/>
                  </a:cubicBezTo>
                  <a:cubicBezTo>
                    <a:pt x="181" y="84"/>
                    <a:pt x="181" y="87"/>
                    <a:pt x="184" y="87"/>
                  </a:cubicBezTo>
                  <a:cubicBezTo>
                    <a:pt x="186" y="87"/>
                    <a:pt x="186" y="82"/>
                    <a:pt x="188" y="83"/>
                  </a:cubicBezTo>
                  <a:cubicBezTo>
                    <a:pt x="188" y="82"/>
                    <a:pt x="194" y="81"/>
                    <a:pt x="195" y="80"/>
                  </a:cubicBezTo>
                  <a:cubicBezTo>
                    <a:pt x="194" y="79"/>
                    <a:pt x="194" y="79"/>
                    <a:pt x="193" y="78"/>
                  </a:cubicBezTo>
                  <a:cubicBezTo>
                    <a:pt x="191" y="79"/>
                    <a:pt x="189" y="78"/>
                    <a:pt x="187" y="77"/>
                  </a:cubicBezTo>
                  <a:cubicBezTo>
                    <a:pt x="187" y="77"/>
                    <a:pt x="188" y="77"/>
                    <a:pt x="188" y="77"/>
                  </a:cubicBezTo>
                  <a:cubicBezTo>
                    <a:pt x="185" y="77"/>
                    <a:pt x="186" y="73"/>
                    <a:pt x="184" y="73"/>
                  </a:cubicBezTo>
                  <a:cubicBezTo>
                    <a:pt x="185" y="72"/>
                    <a:pt x="185" y="71"/>
                    <a:pt x="184" y="70"/>
                  </a:cubicBezTo>
                  <a:cubicBezTo>
                    <a:pt x="184" y="70"/>
                    <a:pt x="183" y="71"/>
                    <a:pt x="183" y="70"/>
                  </a:cubicBezTo>
                  <a:cubicBezTo>
                    <a:pt x="182" y="70"/>
                    <a:pt x="181" y="69"/>
                    <a:pt x="180" y="70"/>
                  </a:cubicBezTo>
                  <a:cubicBezTo>
                    <a:pt x="182" y="69"/>
                    <a:pt x="186" y="70"/>
                    <a:pt x="186" y="67"/>
                  </a:cubicBezTo>
                  <a:cubicBezTo>
                    <a:pt x="187" y="64"/>
                    <a:pt x="182" y="65"/>
                    <a:pt x="181" y="65"/>
                  </a:cubicBezTo>
                  <a:cubicBezTo>
                    <a:pt x="178" y="65"/>
                    <a:pt x="176" y="67"/>
                    <a:pt x="174" y="69"/>
                  </a:cubicBezTo>
                  <a:cubicBezTo>
                    <a:pt x="172" y="70"/>
                    <a:pt x="171" y="73"/>
                    <a:pt x="168" y="74"/>
                  </a:cubicBezTo>
                  <a:cubicBezTo>
                    <a:pt x="170" y="72"/>
                    <a:pt x="172" y="70"/>
                    <a:pt x="174" y="67"/>
                  </a:cubicBezTo>
                  <a:cubicBezTo>
                    <a:pt x="174" y="66"/>
                    <a:pt x="175" y="65"/>
                    <a:pt x="176" y="64"/>
                  </a:cubicBezTo>
                  <a:cubicBezTo>
                    <a:pt x="177" y="64"/>
                    <a:pt x="178" y="65"/>
                    <a:pt x="178" y="64"/>
                  </a:cubicBezTo>
                  <a:cubicBezTo>
                    <a:pt x="179" y="64"/>
                    <a:pt x="179" y="62"/>
                    <a:pt x="180" y="62"/>
                  </a:cubicBezTo>
                  <a:cubicBezTo>
                    <a:pt x="182" y="59"/>
                    <a:pt x="186" y="61"/>
                    <a:pt x="189" y="61"/>
                  </a:cubicBezTo>
                  <a:cubicBezTo>
                    <a:pt x="193" y="61"/>
                    <a:pt x="194" y="61"/>
                    <a:pt x="197" y="60"/>
                  </a:cubicBezTo>
                  <a:cubicBezTo>
                    <a:pt x="198" y="62"/>
                    <a:pt x="201" y="56"/>
                    <a:pt x="202" y="56"/>
                  </a:cubicBezTo>
                  <a:cubicBezTo>
                    <a:pt x="203" y="56"/>
                    <a:pt x="212" y="54"/>
                    <a:pt x="208" y="52"/>
                  </a:cubicBezTo>
                  <a:cubicBezTo>
                    <a:pt x="209" y="52"/>
                    <a:pt x="209" y="52"/>
                    <a:pt x="209" y="52"/>
                  </a:cubicBezTo>
                  <a:cubicBezTo>
                    <a:pt x="209" y="51"/>
                    <a:pt x="209" y="51"/>
                    <a:pt x="208" y="51"/>
                  </a:cubicBezTo>
                  <a:cubicBezTo>
                    <a:pt x="210" y="50"/>
                    <a:pt x="209" y="48"/>
                    <a:pt x="207" y="48"/>
                  </a:cubicBezTo>
                  <a:cubicBezTo>
                    <a:pt x="208" y="48"/>
                    <a:pt x="209" y="48"/>
                    <a:pt x="209" y="48"/>
                  </a:cubicBezTo>
                  <a:cubicBezTo>
                    <a:pt x="209" y="48"/>
                    <a:pt x="209" y="46"/>
                    <a:pt x="209" y="46"/>
                  </a:cubicBezTo>
                  <a:cubicBezTo>
                    <a:pt x="207" y="46"/>
                    <a:pt x="206" y="45"/>
                    <a:pt x="205" y="47"/>
                  </a:cubicBezTo>
                  <a:cubicBezTo>
                    <a:pt x="205" y="46"/>
                    <a:pt x="205" y="45"/>
                    <a:pt x="205" y="44"/>
                  </a:cubicBezTo>
                  <a:cubicBezTo>
                    <a:pt x="204" y="44"/>
                    <a:pt x="203" y="44"/>
                    <a:pt x="203" y="44"/>
                  </a:cubicBezTo>
                  <a:cubicBezTo>
                    <a:pt x="203" y="44"/>
                    <a:pt x="203" y="44"/>
                    <a:pt x="204" y="44"/>
                  </a:cubicBezTo>
                  <a:cubicBezTo>
                    <a:pt x="201" y="44"/>
                    <a:pt x="199" y="46"/>
                    <a:pt x="197" y="48"/>
                  </a:cubicBezTo>
                  <a:cubicBezTo>
                    <a:pt x="197" y="46"/>
                    <a:pt x="196" y="46"/>
                    <a:pt x="195" y="46"/>
                  </a:cubicBezTo>
                  <a:cubicBezTo>
                    <a:pt x="196" y="45"/>
                    <a:pt x="197" y="47"/>
                    <a:pt x="198" y="46"/>
                  </a:cubicBezTo>
                  <a:cubicBezTo>
                    <a:pt x="198" y="44"/>
                    <a:pt x="200" y="44"/>
                    <a:pt x="201" y="44"/>
                  </a:cubicBezTo>
                  <a:cubicBezTo>
                    <a:pt x="201" y="44"/>
                    <a:pt x="200" y="44"/>
                    <a:pt x="199" y="44"/>
                  </a:cubicBezTo>
                  <a:cubicBezTo>
                    <a:pt x="201" y="43"/>
                    <a:pt x="203" y="43"/>
                    <a:pt x="205" y="42"/>
                  </a:cubicBezTo>
                  <a:cubicBezTo>
                    <a:pt x="204" y="41"/>
                    <a:pt x="204" y="40"/>
                    <a:pt x="203" y="40"/>
                  </a:cubicBezTo>
                  <a:cubicBezTo>
                    <a:pt x="202" y="42"/>
                    <a:pt x="200" y="40"/>
                    <a:pt x="200" y="39"/>
                  </a:cubicBezTo>
                  <a:cubicBezTo>
                    <a:pt x="200" y="39"/>
                    <a:pt x="199" y="40"/>
                    <a:pt x="199" y="40"/>
                  </a:cubicBezTo>
                  <a:cubicBezTo>
                    <a:pt x="200" y="39"/>
                    <a:pt x="198" y="38"/>
                    <a:pt x="197" y="39"/>
                  </a:cubicBezTo>
                  <a:cubicBezTo>
                    <a:pt x="198" y="37"/>
                    <a:pt x="197" y="36"/>
                    <a:pt x="196" y="36"/>
                  </a:cubicBezTo>
                  <a:cubicBezTo>
                    <a:pt x="194" y="35"/>
                    <a:pt x="195" y="33"/>
                    <a:pt x="193" y="34"/>
                  </a:cubicBezTo>
                  <a:cubicBezTo>
                    <a:pt x="193" y="33"/>
                    <a:pt x="193" y="33"/>
                    <a:pt x="193" y="32"/>
                  </a:cubicBezTo>
                  <a:cubicBezTo>
                    <a:pt x="192" y="32"/>
                    <a:pt x="191" y="32"/>
                    <a:pt x="190" y="32"/>
                  </a:cubicBezTo>
                  <a:cubicBezTo>
                    <a:pt x="191" y="32"/>
                    <a:pt x="191" y="32"/>
                    <a:pt x="192" y="32"/>
                  </a:cubicBezTo>
                  <a:cubicBezTo>
                    <a:pt x="192" y="32"/>
                    <a:pt x="192" y="31"/>
                    <a:pt x="192" y="31"/>
                  </a:cubicBezTo>
                  <a:cubicBezTo>
                    <a:pt x="192" y="32"/>
                    <a:pt x="193" y="32"/>
                    <a:pt x="193" y="32"/>
                  </a:cubicBezTo>
                  <a:cubicBezTo>
                    <a:pt x="194" y="31"/>
                    <a:pt x="194" y="27"/>
                    <a:pt x="191" y="28"/>
                  </a:cubicBezTo>
                  <a:cubicBezTo>
                    <a:pt x="192" y="28"/>
                    <a:pt x="192" y="28"/>
                    <a:pt x="193" y="27"/>
                  </a:cubicBezTo>
                  <a:cubicBezTo>
                    <a:pt x="193" y="26"/>
                    <a:pt x="192" y="26"/>
                    <a:pt x="191" y="26"/>
                  </a:cubicBezTo>
                  <a:cubicBezTo>
                    <a:pt x="192" y="25"/>
                    <a:pt x="191" y="24"/>
                    <a:pt x="189" y="25"/>
                  </a:cubicBezTo>
                  <a:cubicBezTo>
                    <a:pt x="190" y="25"/>
                    <a:pt x="190" y="24"/>
                    <a:pt x="191" y="24"/>
                  </a:cubicBezTo>
                  <a:cubicBezTo>
                    <a:pt x="190" y="23"/>
                    <a:pt x="189" y="23"/>
                    <a:pt x="188" y="23"/>
                  </a:cubicBezTo>
                  <a:cubicBezTo>
                    <a:pt x="189" y="23"/>
                    <a:pt x="190" y="22"/>
                    <a:pt x="190" y="22"/>
                  </a:cubicBezTo>
                  <a:cubicBezTo>
                    <a:pt x="189" y="22"/>
                    <a:pt x="189" y="21"/>
                    <a:pt x="189" y="20"/>
                  </a:cubicBezTo>
                  <a:cubicBezTo>
                    <a:pt x="188" y="20"/>
                    <a:pt x="187" y="20"/>
                    <a:pt x="186" y="21"/>
                  </a:cubicBezTo>
                  <a:cubicBezTo>
                    <a:pt x="187" y="20"/>
                    <a:pt x="188" y="20"/>
                    <a:pt x="189" y="19"/>
                  </a:cubicBezTo>
                  <a:cubicBezTo>
                    <a:pt x="188" y="19"/>
                    <a:pt x="188" y="18"/>
                    <a:pt x="187" y="18"/>
                  </a:cubicBezTo>
                  <a:cubicBezTo>
                    <a:pt x="187" y="18"/>
                    <a:pt x="188" y="18"/>
                    <a:pt x="188" y="18"/>
                  </a:cubicBezTo>
                  <a:cubicBezTo>
                    <a:pt x="186" y="18"/>
                    <a:pt x="187" y="16"/>
                    <a:pt x="186" y="16"/>
                  </a:cubicBezTo>
                  <a:cubicBezTo>
                    <a:pt x="187" y="13"/>
                    <a:pt x="184" y="14"/>
                    <a:pt x="183" y="17"/>
                  </a:cubicBezTo>
                  <a:cubicBezTo>
                    <a:pt x="183" y="17"/>
                    <a:pt x="184" y="18"/>
                    <a:pt x="184" y="18"/>
                  </a:cubicBezTo>
                  <a:cubicBezTo>
                    <a:pt x="184" y="18"/>
                    <a:pt x="183" y="18"/>
                    <a:pt x="183" y="19"/>
                  </a:cubicBezTo>
                  <a:cubicBezTo>
                    <a:pt x="182" y="20"/>
                    <a:pt x="183" y="21"/>
                    <a:pt x="181" y="21"/>
                  </a:cubicBezTo>
                  <a:cubicBezTo>
                    <a:pt x="182" y="22"/>
                    <a:pt x="182" y="22"/>
                    <a:pt x="182" y="23"/>
                  </a:cubicBezTo>
                  <a:cubicBezTo>
                    <a:pt x="182" y="22"/>
                    <a:pt x="181" y="22"/>
                    <a:pt x="181" y="21"/>
                  </a:cubicBezTo>
                  <a:cubicBezTo>
                    <a:pt x="180" y="23"/>
                    <a:pt x="179" y="24"/>
                    <a:pt x="177" y="25"/>
                  </a:cubicBezTo>
                  <a:cubicBezTo>
                    <a:pt x="177" y="24"/>
                    <a:pt x="177" y="24"/>
                    <a:pt x="177" y="23"/>
                  </a:cubicBezTo>
                  <a:cubicBezTo>
                    <a:pt x="177" y="23"/>
                    <a:pt x="177" y="24"/>
                    <a:pt x="177" y="24"/>
                  </a:cubicBezTo>
                  <a:cubicBezTo>
                    <a:pt x="177" y="23"/>
                    <a:pt x="177" y="23"/>
                    <a:pt x="177" y="22"/>
                  </a:cubicBezTo>
                  <a:cubicBezTo>
                    <a:pt x="176" y="24"/>
                    <a:pt x="176" y="25"/>
                    <a:pt x="174" y="25"/>
                  </a:cubicBezTo>
                  <a:cubicBezTo>
                    <a:pt x="177" y="25"/>
                    <a:pt x="176" y="23"/>
                    <a:pt x="175" y="21"/>
                  </a:cubicBezTo>
                  <a:cubicBezTo>
                    <a:pt x="175" y="21"/>
                    <a:pt x="171" y="22"/>
                    <a:pt x="170" y="22"/>
                  </a:cubicBezTo>
                  <a:cubicBezTo>
                    <a:pt x="171" y="21"/>
                    <a:pt x="171" y="22"/>
                    <a:pt x="171" y="21"/>
                  </a:cubicBezTo>
                  <a:cubicBezTo>
                    <a:pt x="172" y="21"/>
                    <a:pt x="172" y="21"/>
                    <a:pt x="173" y="21"/>
                  </a:cubicBezTo>
                  <a:cubicBezTo>
                    <a:pt x="173" y="19"/>
                    <a:pt x="173" y="20"/>
                    <a:pt x="173" y="19"/>
                  </a:cubicBezTo>
                  <a:cubicBezTo>
                    <a:pt x="173" y="19"/>
                    <a:pt x="172" y="19"/>
                    <a:pt x="172" y="19"/>
                  </a:cubicBezTo>
                  <a:cubicBezTo>
                    <a:pt x="175" y="16"/>
                    <a:pt x="170" y="15"/>
                    <a:pt x="168" y="15"/>
                  </a:cubicBezTo>
                  <a:cubicBezTo>
                    <a:pt x="169" y="15"/>
                    <a:pt x="171" y="15"/>
                    <a:pt x="173" y="15"/>
                  </a:cubicBezTo>
                  <a:cubicBezTo>
                    <a:pt x="171" y="13"/>
                    <a:pt x="173" y="11"/>
                    <a:pt x="172" y="9"/>
                  </a:cubicBezTo>
                  <a:cubicBezTo>
                    <a:pt x="172" y="10"/>
                    <a:pt x="171" y="10"/>
                    <a:pt x="171" y="11"/>
                  </a:cubicBezTo>
                  <a:cubicBezTo>
                    <a:pt x="171" y="9"/>
                    <a:pt x="164" y="9"/>
                    <a:pt x="167" y="7"/>
                  </a:cubicBezTo>
                  <a:cubicBezTo>
                    <a:pt x="166" y="7"/>
                    <a:pt x="166" y="7"/>
                    <a:pt x="165" y="7"/>
                  </a:cubicBezTo>
                  <a:cubicBezTo>
                    <a:pt x="166" y="6"/>
                    <a:pt x="165" y="6"/>
                    <a:pt x="165" y="5"/>
                  </a:cubicBezTo>
                  <a:cubicBezTo>
                    <a:pt x="165" y="5"/>
                    <a:pt x="164" y="5"/>
                    <a:pt x="164" y="5"/>
                  </a:cubicBezTo>
                  <a:cubicBezTo>
                    <a:pt x="165" y="4"/>
                    <a:pt x="163" y="1"/>
                    <a:pt x="161" y="1"/>
                  </a:cubicBezTo>
                  <a:cubicBezTo>
                    <a:pt x="159" y="1"/>
                    <a:pt x="158" y="4"/>
                    <a:pt x="156" y="3"/>
                  </a:cubicBezTo>
                  <a:cubicBezTo>
                    <a:pt x="154" y="2"/>
                    <a:pt x="152" y="0"/>
                    <a:pt x="150" y="2"/>
                  </a:cubicBezTo>
                  <a:cubicBezTo>
                    <a:pt x="149" y="3"/>
                    <a:pt x="149" y="6"/>
                    <a:pt x="151" y="6"/>
                  </a:cubicBezTo>
                  <a:cubicBezTo>
                    <a:pt x="151" y="7"/>
                    <a:pt x="150" y="9"/>
                    <a:pt x="149" y="11"/>
                  </a:cubicBezTo>
                  <a:cubicBezTo>
                    <a:pt x="150" y="11"/>
                    <a:pt x="151" y="11"/>
                    <a:pt x="151" y="11"/>
                  </a:cubicBezTo>
                  <a:cubicBezTo>
                    <a:pt x="149" y="12"/>
                    <a:pt x="151" y="14"/>
                    <a:pt x="151" y="15"/>
                  </a:cubicBezTo>
                  <a:cubicBezTo>
                    <a:pt x="151" y="15"/>
                    <a:pt x="152" y="15"/>
                    <a:pt x="152" y="15"/>
                  </a:cubicBezTo>
                  <a:cubicBezTo>
                    <a:pt x="151" y="16"/>
                    <a:pt x="151" y="17"/>
                    <a:pt x="152" y="17"/>
                  </a:cubicBezTo>
                  <a:cubicBezTo>
                    <a:pt x="152" y="17"/>
                    <a:pt x="151" y="17"/>
                    <a:pt x="151" y="17"/>
                  </a:cubicBezTo>
                  <a:cubicBezTo>
                    <a:pt x="151" y="19"/>
                    <a:pt x="150" y="19"/>
                    <a:pt x="148" y="20"/>
                  </a:cubicBezTo>
                  <a:cubicBezTo>
                    <a:pt x="146" y="21"/>
                    <a:pt x="150" y="23"/>
                    <a:pt x="151" y="24"/>
                  </a:cubicBezTo>
                  <a:cubicBezTo>
                    <a:pt x="153" y="25"/>
                    <a:pt x="153" y="31"/>
                    <a:pt x="153" y="34"/>
                  </a:cubicBezTo>
                  <a:cubicBezTo>
                    <a:pt x="153" y="33"/>
                    <a:pt x="154" y="33"/>
                    <a:pt x="154" y="32"/>
                  </a:cubicBezTo>
                  <a:cubicBezTo>
                    <a:pt x="154" y="33"/>
                    <a:pt x="155" y="34"/>
                    <a:pt x="155" y="34"/>
                  </a:cubicBezTo>
                  <a:cubicBezTo>
                    <a:pt x="153" y="34"/>
                    <a:pt x="152" y="37"/>
                    <a:pt x="151" y="38"/>
                  </a:cubicBezTo>
                  <a:cubicBezTo>
                    <a:pt x="150" y="40"/>
                    <a:pt x="147" y="41"/>
                    <a:pt x="146" y="42"/>
                  </a:cubicBezTo>
                  <a:cubicBezTo>
                    <a:pt x="146" y="42"/>
                    <a:pt x="147" y="46"/>
                    <a:pt x="148" y="47"/>
                  </a:cubicBezTo>
                  <a:cubicBezTo>
                    <a:pt x="148" y="49"/>
                    <a:pt x="147" y="52"/>
                    <a:pt x="150" y="52"/>
                  </a:cubicBezTo>
                  <a:cubicBezTo>
                    <a:pt x="149" y="52"/>
                    <a:pt x="148" y="53"/>
                    <a:pt x="147" y="54"/>
                  </a:cubicBezTo>
                  <a:cubicBezTo>
                    <a:pt x="147" y="54"/>
                    <a:pt x="148" y="55"/>
                    <a:pt x="148" y="56"/>
                  </a:cubicBezTo>
                  <a:cubicBezTo>
                    <a:pt x="146" y="55"/>
                    <a:pt x="145" y="55"/>
                    <a:pt x="145" y="57"/>
                  </a:cubicBezTo>
                  <a:cubicBezTo>
                    <a:pt x="144" y="56"/>
                    <a:pt x="143" y="56"/>
                    <a:pt x="141" y="57"/>
                  </a:cubicBezTo>
                  <a:cubicBezTo>
                    <a:pt x="145" y="55"/>
                    <a:pt x="141" y="53"/>
                    <a:pt x="139" y="53"/>
                  </a:cubicBezTo>
                  <a:cubicBezTo>
                    <a:pt x="139" y="53"/>
                    <a:pt x="140" y="52"/>
                    <a:pt x="141" y="52"/>
                  </a:cubicBezTo>
                  <a:cubicBezTo>
                    <a:pt x="138" y="49"/>
                    <a:pt x="138" y="45"/>
                    <a:pt x="138" y="41"/>
                  </a:cubicBezTo>
                  <a:cubicBezTo>
                    <a:pt x="138" y="38"/>
                    <a:pt x="137" y="39"/>
                    <a:pt x="134" y="39"/>
                  </a:cubicBezTo>
                  <a:cubicBezTo>
                    <a:pt x="132" y="39"/>
                    <a:pt x="130" y="38"/>
                    <a:pt x="129" y="41"/>
                  </a:cubicBezTo>
                  <a:cubicBezTo>
                    <a:pt x="130" y="38"/>
                    <a:pt x="130" y="37"/>
                    <a:pt x="127" y="36"/>
                  </a:cubicBezTo>
                  <a:cubicBezTo>
                    <a:pt x="124" y="35"/>
                    <a:pt x="125" y="34"/>
                    <a:pt x="123" y="33"/>
                  </a:cubicBezTo>
                  <a:cubicBezTo>
                    <a:pt x="120" y="32"/>
                    <a:pt x="118" y="31"/>
                    <a:pt x="116" y="30"/>
                  </a:cubicBezTo>
                  <a:cubicBezTo>
                    <a:pt x="114" y="29"/>
                    <a:pt x="113" y="30"/>
                    <a:pt x="110" y="31"/>
                  </a:cubicBezTo>
                  <a:cubicBezTo>
                    <a:pt x="113" y="29"/>
                    <a:pt x="111" y="27"/>
                    <a:pt x="110" y="25"/>
                  </a:cubicBezTo>
                  <a:cubicBezTo>
                    <a:pt x="110" y="24"/>
                    <a:pt x="110" y="22"/>
                    <a:pt x="109" y="22"/>
                  </a:cubicBezTo>
                  <a:cubicBezTo>
                    <a:pt x="108" y="22"/>
                    <a:pt x="106" y="21"/>
                    <a:pt x="107" y="23"/>
                  </a:cubicBezTo>
                  <a:cubicBezTo>
                    <a:pt x="107" y="20"/>
                    <a:pt x="94" y="21"/>
                    <a:pt x="92" y="21"/>
                  </a:cubicBezTo>
                  <a:cubicBezTo>
                    <a:pt x="79" y="21"/>
                    <a:pt x="67" y="21"/>
                    <a:pt x="55" y="21"/>
                  </a:cubicBezTo>
                  <a:cubicBezTo>
                    <a:pt x="36" y="21"/>
                    <a:pt x="18" y="21"/>
                    <a:pt x="0" y="2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6" name="Freeform 727"/>
            <p:cNvSpPr>
              <a:spLocks noEditPoints="1"/>
            </p:cNvSpPr>
            <p:nvPr/>
          </p:nvSpPr>
          <p:spPr bwMode="auto">
            <a:xfrm>
              <a:off x="2151329" y="2129730"/>
              <a:ext cx="2164031" cy="928659"/>
            </a:xfrm>
            <a:custGeom>
              <a:avLst/>
              <a:gdLst>
                <a:gd name="T0" fmla="*/ 147 w 214"/>
                <a:gd name="T1" fmla="*/ 81 h 92"/>
                <a:gd name="T2" fmla="*/ 129 w 214"/>
                <a:gd name="T3" fmla="*/ 66 h 92"/>
                <a:gd name="T4" fmla="*/ 115 w 214"/>
                <a:gd name="T5" fmla="*/ 68 h 92"/>
                <a:gd name="T6" fmla="*/ 32 w 214"/>
                <a:gd name="T7" fmla="*/ 63 h 92"/>
                <a:gd name="T8" fmla="*/ 19 w 214"/>
                <a:gd name="T9" fmla="*/ 55 h 92"/>
                <a:gd name="T10" fmla="*/ 14 w 214"/>
                <a:gd name="T11" fmla="*/ 38 h 92"/>
                <a:gd name="T12" fmla="*/ 109 w 214"/>
                <a:gd name="T13" fmla="*/ 20 h 92"/>
                <a:gd name="T14" fmla="*/ 136 w 214"/>
                <a:gd name="T15" fmla="*/ 37 h 92"/>
                <a:gd name="T16" fmla="*/ 148 w 214"/>
                <a:gd name="T17" fmla="*/ 54 h 92"/>
                <a:gd name="T18" fmla="*/ 148 w 214"/>
                <a:gd name="T19" fmla="*/ 40 h 92"/>
                <a:gd name="T20" fmla="*/ 153 w 214"/>
                <a:gd name="T21" fmla="*/ 15 h 92"/>
                <a:gd name="T22" fmla="*/ 155 w 214"/>
                <a:gd name="T23" fmla="*/ 0 h 92"/>
                <a:gd name="T24" fmla="*/ 175 w 214"/>
                <a:gd name="T25" fmla="*/ 3 h 92"/>
                <a:gd name="T26" fmla="*/ 175 w 214"/>
                <a:gd name="T27" fmla="*/ 14 h 92"/>
                <a:gd name="T28" fmla="*/ 181 w 214"/>
                <a:gd name="T29" fmla="*/ 21 h 92"/>
                <a:gd name="T30" fmla="*/ 185 w 214"/>
                <a:gd name="T31" fmla="*/ 15 h 92"/>
                <a:gd name="T32" fmla="*/ 193 w 214"/>
                <a:gd name="T33" fmla="*/ 19 h 92"/>
                <a:gd name="T34" fmla="*/ 197 w 214"/>
                <a:gd name="T35" fmla="*/ 28 h 92"/>
                <a:gd name="T36" fmla="*/ 206 w 214"/>
                <a:gd name="T37" fmla="*/ 38 h 92"/>
                <a:gd name="T38" fmla="*/ 212 w 214"/>
                <a:gd name="T39" fmla="*/ 45 h 92"/>
                <a:gd name="T40" fmla="*/ 200 w 214"/>
                <a:gd name="T41" fmla="*/ 60 h 92"/>
                <a:gd name="T42" fmla="*/ 188 w 214"/>
                <a:gd name="T43" fmla="*/ 69 h 92"/>
                <a:gd name="T44" fmla="*/ 198 w 214"/>
                <a:gd name="T45" fmla="*/ 80 h 92"/>
                <a:gd name="T46" fmla="*/ 187 w 214"/>
                <a:gd name="T47" fmla="*/ 79 h 92"/>
                <a:gd name="T48" fmla="*/ 167 w 214"/>
                <a:gd name="T49" fmla="*/ 81 h 92"/>
                <a:gd name="T50" fmla="*/ 145 w 214"/>
                <a:gd name="T51" fmla="*/ 89 h 92"/>
                <a:gd name="T52" fmla="*/ 142 w 214"/>
                <a:gd name="T53" fmla="*/ 90 h 92"/>
                <a:gd name="T54" fmla="*/ 160 w 214"/>
                <a:gd name="T55" fmla="*/ 80 h 92"/>
                <a:gd name="T56" fmla="*/ 181 w 214"/>
                <a:gd name="T57" fmla="*/ 79 h 92"/>
                <a:gd name="T58" fmla="*/ 187 w 214"/>
                <a:gd name="T59" fmla="*/ 70 h 92"/>
                <a:gd name="T60" fmla="*/ 175 w 214"/>
                <a:gd name="T61" fmla="*/ 70 h 92"/>
                <a:gd name="T62" fmla="*/ 200 w 214"/>
                <a:gd name="T63" fmla="*/ 58 h 92"/>
                <a:gd name="T64" fmla="*/ 211 w 214"/>
                <a:gd name="T65" fmla="*/ 46 h 92"/>
                <a:gd name="T66" fmla="*/ 199 w 214"/>
                <a:gd name="T67" fmla="*/ 46 h 92"/>
                <a:gd name="T68" fmla="*/ 202 w 214"/>
                <a:gd name="T69" fmla="*/ 40 h 92"/>
                <a:gd name="T70" fmla="*/ 195 w 214"/>
                <a:gd name="T71" fmla="*/ 34 h 92"/>
                <a:gd name="T72" fmla="*/ 194 w 214"/>
                <a:gd name="T73" fmla="*/ 27 h 92"/>
                <a:gd name="T74" fmla="*/ 191 w 214"/>
                <a:gd name="T75" fmla="*/ 21 h 92"/>
                <a:gd name="T76" fmla="*/ 180 w 214"/>
                <a:gd name="T77" fmla="*/ 24 h 92"/>
                <a:gd name="T78" fmla="*/ 171 w 214"/>
                <a:gd name="T79" fmla="*/ 22 h 92"/>
                <a:gd name="T80" fmla="*/ 171 w 214"/>
                <a:gd name="T81" fmla="*/ 15 h 92"/>
                <a:gd name="T82" fmla="*/ 168 w 214"/>
                <a:gd name="T83" fmla="*/ 6 h 92"/>
                <a:gd name="T84" fmla="*/ 157 w 214"/>
                <a:gd name="T85" fmla="*/ 2 h 92"/>
                <a:gd name="T86" fmla="*/ 155 w 214"/>
                <a:gd name="T87" fmla="*/ 14 h 92"/>
                <a:gd name="T88" fmla="*/ 157 w 214"/>
                <a:gd name="T89" fmla="*/ 31 h 92"/>
                <a:gd name="T90" fmla="*/ 150 w 214"/>
                <a:gd name="T91" fmla="*/ 41 h 92"/>
                <a:gd name="T92" fmla="*/ 150 w 214"/>
                <a:gd name="T93" fmla="*/ 56 h 92"/>
                <a:gd name="T94" fmla="*/ 143 w 214"/>
                <a:gd name="T95" fmla="*/ 51 h 92"/>
                <a:gd name="T96" fmla="*/ 125 w 214"/>
                <a:gd name="T97" fmla="*/ 32 h 92"/>
                <a:gd name="T98" fmla="*/ 109 w 214"/>
                <a:gd name="T99" fmla="*/ 22 h 92"/>
                <a:gd name="T100" fmla="*/ 15 w 214"/>
                <a:gd name="T101" fmla="*/ 40 h 92"/>
                <a:gd name="T102" fmla="*/ 20 w 214"/>
                <a:gd name="T103" fmla="*/ 50 h 92"/>
                <a:gd name="T104" fmla="*/ 22 w 214"/>
                <a:gd name="T105" fmla="*/ 56 h 92"/>
                <a:gd name="T106" fmla="*/ 30 w 214"/>
                <a:gd name="T107" fmla="*/ 60 h 92"/>
                <a:gd name="T108" fmla="*/ 44 w 214"/>
                <a:gd name="T109" fmla="*/ 64 h 92"/>
                <a:gd name="T110" fmla="*/ 124 w 214"/>
                <a:gd name="T111" fmla="*/ 65 h 92"/>
                <a:gd name="T112" fmla="*/ 136 w 214"/>
                <a:gd name="T113" fmla="*/ 72 h 92"/>
                <a:gd name="T114" fmla="*/ 146 w 214"/>
                <a:gd name="T115" fmla="*/ 82 h 92"/>
                <a:gd name="T116" fmla="*/ 196 w 214"/>
                <a:gd name="T117" fmla="*/ 78 h 92"/>
                <a:gd name="T118" fmla="*/ 189 w 214"/>
                <a:gd name="T119" fmla="*/ 78 h 92"/>
                <a:gd name="T120" fmla="*/ 190 w 214"/>
                <a:gd name="T121" fmla="*/ 18 h 92"/>
                <a:gd name="T122" fmla="*/ 186 w 214"/>
                <a:gd name="T123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4" h="92">
                  <a:moveTo>
                    <a:pt x="140" y="92"/>
                  </a:moveTo>
                  <a:cubicBezTo>
                    <a:pt x="140" y="92"/>
                    <a:pt x="139" y="92"/>
                    <a:pt x="139" y="92"/>
                  </a:cubicBezTo>
                  <a:cubicBezTo>
                    <a:pt x="139" y="92"/>
                    <a:pt x="139" y="92"/>
                    <a:pt x="139" y="92"/>
                  </a:cubicBezTo>
                  <a:cubicBezTo>
                    <a:pt x="139" y="91"/>
                    <a:pt x="139" y="91"/>
                    <a:pt x="139" y="91"/>
                  </a:cubicBezTo>
                  <a:cubicBezTo>
                    <a:pt x="139" y="90"/>
                    <a:pt x="139" y="89"/>
                    <a:pt x="140" y="89"/>
                  </a:cubicBezTo>
                  <a:cubicBezTo>
                    <a:pt x="140" y="88"/>
                    <a:pt x="141" y="87"/>
                    <a:pt x="141" y="86"/>
                  </a:cubicBezTo>
                  <a:cubicBezTo>
                    <a:pt x="142" y="86"/>
                    <a:pt x="142" y="85"/>
                    <a:pt x="142" y="84"/>
                  </a:cubicBezTo>
                  <a:cubicBezTo>
                    <a:pt x="142" y="84"/>
                    <a:pt x="142" y="83"/>
                    <a:pt x="143" y="82"/>
                  </a:cubicBezTo>
                  <a:cubicBezTo>
                    <a:pt x="143" y="81"/>
                    <a:pt x="143" y="81"/>
                    <a:pt x="143" y="80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45" y="79"/>
                    <a:pt x="145" y="80"/>
                    <a:pt x="145" y="81"/>
                  </a:cubicBezTo>
                  <a:cubicBezTo>
                    <a:pt x="146" y="81"/>
                    <a:pt x="146" y="81"/>
                    <a:pt x="147" y="81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47" y="80"/>
                    <a:pt x="147" y="80"/>
                    <a:pt x="147" y="80"/>
                  </a:cubicBezTo>
                  <a:cubicBezTo>
                    <a:pt x="147" y="80"/>
                    <a:pt x="147" y="80"/>
                    <a:pt x="147" y="79"/>
                  </a:cubicBezTo>
                  <a:cubicBezTo>
                    <a:pt x="146" y="78"/>
                    <a:pt x="145" y="78"/>
                    <a:pt x="144" y="77"/>
                  </a:cubicBezTo>
                  <a:cubicBezTo>
                    <a:pt x="144" y="77"/>
                    <a:pt x="143" y="77"/>
                    <a:pt x="142" y="77"/>
                  </a:cubicBezTo>
                  <a:cubicBezTo>
                    <a:pt x="140" y="77"/>
                    <a:pt x="137" y="77"/>
                    <a:pt x="136" y="75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5" y="75"/>
                    <a:pt x="135" y="75"/>
                    <a:pt x="135" y="75"/>
                  </a:cubicBezTo>
                  <a:cubicBezTo>
                    <a:pt x="135" y="74"/>
                    <a:pt x="135" y="73"/>
                    <a:pt x="134" y="72"/>
                  </a:cubicBezTo>
                  <a:cubicBezTo>
                    <a:pt x="134" y="71"/>
                    <a:pt x="134" y="71"/>
                    <a:pt x="134" y="70"/>
                  </a:cubicBezTo>
                  <a:cubicBezTo>
                    <a:pt x="132" y="70"/>
                    <a:pt x="131" y="69"/>
                    <a:pt x="131" y="68"/>
                  </a:cubicBezTo>
                  <a:cubicBezTo>
                    <a:pt x="130" y="67"/>
                    <a:pt x="130" y="66"/>
                    <a:pt x="129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7"/>
                    <a:pt x="128" y="67"/>
                  </a:cubicBezTo>
                  <a:cubicBezTo>
                    <a:pt x="128" y="66"/>
                    <a:pt x="127" y="66"/>
                    <a:pt x="127" y="66"/>
                  </a:cubicBezTo>
                  <a:cubicBezTo>
                    <a:pt x="126" y="66"/>
                    <a:pt x="126" y="66"/>
                    <a:pt x="126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5" y="67"/>
                    <a:pt x="125" y="67"/>
                    <a:pt x="125" y="67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3" y="69"/>
                    <a:pt x="122" y="69"/>
                    <a:pt x="120" y="69"/>
                  </a:cubicBezTo>
                  <a:cubicBezTo>
                    <a:pt x="118" y="69"/>
                    <a:pt x="117" y="69"/>
                    <a:pt x="115" y="68"/>
                  </a:cubicBezTo>
                  <a:cubicBezTo>
                    <a:pt x="114" y="67"/>
                    <a:pt x="113" y="67"/>
                    <a:pt x="111" y="67"/>
                  </a:cubicBezTo>
                  <a:cubicBezTo>
                    <a:pt x="109" y="67"/>
                    <a:pt x="108" y="66"/>
                    <a:pt x="108" y="65"/>
                  </a:cubicBezTo>
                  <a:cubicBezTo>
                    <a:pt x="107" y="66"/>
                    <a:pt x="105" y="66"/>
                    <a:pt x="103" y="66"/>
                  </a:cubicBezTo>
                  <a:cubicBezTo>
                    <a:pt x="101" y="66"/>
                    <a:pt x="100" y="66"/>
                    <a:pt x="99" y="66"/>
                  </a:cubicBezTo>
                  <a:cubicBezTo>
                    <a:pt x="98" y="66"/>
                    <a:pt x="97" y="66"/>
                    <a:pt x="97" y="66"/>
                  </a:cubicBezTo>
                  <a:cubicBezTo>
                    <a:pt x="88" y="66"/>
                    <a:pt x="80" y="66"/>
                    <a:pt x="71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3" y="66"/>
                    <a:pt x="42" y="66"/>
                  </a:cubicBezTo>
                  <a:cubicBezTo>
                    <a:pt x="41" y="66"/>
                    <a:pt x="39" y="66"/>
                    <a:pt x="38" y="66"/>
                  </a:cubicBezTo>
                  <a:cubicBezTo>
                    <a:pt x="35" y="66"/>
                    <a:pt x="34" y="65"/>
                    <a:pt x="33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0" y="62"/>
                    <a:pt x="29" y="62"/>
                    <a:pt x="29" y="61"/>
                  </a:cubicBez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6" y="59"/>
                    <a:pt x="2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7"/>
                    <a:pt x="25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2" y="58"/>
                    <a:pt x="21" y="57"/>
                    <a:pt x="20" y="5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0"/>
                    <a:pt x="18" y="50"/>
                    <a:pt x="17" y="50"/>
                  </a:cubicBezTo>
                  <a:cubicBezTo>
                    <a:pt x="17" y="49"/>
                    <a:pt x="16" y="47"/>
                    <a:pt x="17" y="46"/>
                  </a:cubicBezTo>
                  <a:cubicBezTo>
                    <a:pt x="16" y="46"/>
                    <a:pt x="15" y="45"/>
                    <a:pt x="15" y="45"/>
                  </a:cubicBezTo>
                  <a:cubicBezTo>
                    <a:pt x="14" y="44"/>
                    <a:pt x="14" y="43"/>
                    <a:pt x="14" y="43"/>
                  </a:cubicBezTo>
                  <a:cubicBezTo>
                    <a:pt x="14" y="43"/>
                    <a:pt x="14" y="42"/>
                    <a:pt x="14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3" y="40"/>
                    <a:pt x="14" y="40"/>
                    <a:pt x="14" y="40"/>
                  </a:cubicBezTo>
                  <a:cubicBezTo>
                    <a:pt x="14" y="39"/>
                    <a:pt x="14" y="38"/>
                    <a:pt x="14" y="38"/>
                  </a:cubicBezTo>
                  <a:cubicBezTo>
                    <a:pt x="14" y="36"/>
                    <a:pt x="14" y="35"/>
                    <a:pt x="14" y="34"/>
                  </a:cubicBezTo>
                  <a:cubicBezTo>
                    <a:pt x="14" y="34"/>
                    <a:pt x="13" y="33"/>
                    <a:pt x="12" y="33"/>
                  </a:cubicBezTo>
                  <a:cubicBezTo>
                    <a:pt x="11" y="33"/>
                    <a:pt x="10" y="32"/>
                    <a:pt x="9" y="32"/>
                  </a:cubicBezTo>
                  <a:cubicBezTo>
                    <a:pt x="8" y="30"/>
                    <a:pt x="7" y="29"/>
                    <a:pt x="7" y="27"/>
                  </a:cubicBezTo>
                  <a:cubicBezTo>
                    <a:pt x="6" y="24"/>
                    <a:pt x="5" y="22"/>
                    <a:pt x="3" y="2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9" y="19"/>
                    <a:pt x="34" y="19"/>
                    <a:pt x="50" y="19"/>
                  </a:cubicBezTo>
                  <a:cubicBezTo>
                    <a:pt x="71" y="20"/>
                    <a:pt x="71" y="20"/>
                    <a:pt x="71" y="20"/>
                  </a:cubicBezTo>
                  <a:cubicBezTo>
                    <a:pt x="79" y="20"/>
                    <a:pt x="87" y="20"/>
                    <a:pt x="95" y="20"/>
                  </a:cubicBezTo>
                  <a:cubicBezTo>
                    <a:pt x="95" y="20"/>
                    <a:pt x="96" y="19"/>
                    <a:pt x="97" y="19"/>
                  </a:cubicBezTo>
                  <a:cubicBezTo>
                    <a:pt x="98" y="19"/>
                    <a:pt x="101" y="19"/>
                    <a:pt x="103" y="19"/>
                  </a:cubicBezTo>
                  <a:cubicBezTo>
                    <a:pt x="106" y="19"/>
                    <a:pt x="108" y="20"/>
                    <a:pt x="109" y="20"/>
                  </a:cubicBezTo>
                  <a:cubicBezTo>
                    <a:pt x="110" y="20"/>
                    <a:pt x="111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3" y="20"/>
                    <a:pt x="114" y="22"/>
                    <a:pt x="114" y="23"/>
                  </a:cubicBezTo>
                  <a:cubicBezTo>
                    <a:pt x="114" y="23"/>
                    <a:pt x="114" y="24"/>
                    <a:pt x="114" y="24"/>
                  </a:cubicBezTo>
                  <a:cubicBezTo>
                    <a:pt x="114" y="24"/>
                    <a:pt x="114" y="24"/>
                    <a:pt x="114" y="25"/>
                  </a:cubicBezTo>
                  <a:cubicBezTo>
                    <a:pt x="115" y="26"/>
                    <a:pt x="115" y="27"/>
                    <a:pt x="115" y="28"/>
                  </a:cubicBezTo>
                  <a:cubicBezTo>
                    <a:pt x="117" y="28"/>
                    <a:pt x="118" y="27"/>
                    <a:pt x="120" y="28"/>
                  </a:cubicBezTo>
                  <a:cubicBezTo>
                    <a:pt x="122" y="29"/>
                    <a:pt x="124" y="30"/>
                    <a:pt x="126" y="31"/>
                  </a:cubicBezTo>
                  <a:cubicBezTo>
                    <a:pt x="127" y="32"/>
                    <a:pt x="127" y="33"/>
                    <a:pt x="128" y="33"/>
                  </a:cubicBezTo>
                  <a:cubicBezTo>
                    <a:pt x="128" y="34"/>
                    <a:pt x="129" y="34"/>
                    <a:pt x="130" y="35"/>
                  </a:cubicBezTo>
                  <a:cubicBezTo>
                    <a:pt x="132" y="35"/>
                    <a:pt x="133" y="36"/>
                    <a:pt x="133" y="37"/>
                  </a:cubicBezTo>
                  <a:cubicBezTo>
                    <a:pt x="133" y="37"/>
                    <a:pt x="134" y="37"/>
                    <a:pt x="134" y="37"/>
                  </a:cubicBezTo>
                  <a:cubicBezTo>
                    <a:pt x="134" y="37"/>
                    <a:pt x="135" y="37"/>
                    <a:pt x="136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8" y="37"/>
                    <a:pt x="139" y="37"/>
                    <a:pt x="139" y="37"/>
                  </a:cubicBezTo>
                  <a:cubicBezTo>
                    <a:pt x="140" y="37"/>
                    <a:pt x="141" y="37"/>
                    <a:pt x="141" y="38"/>
                  </a:cubicBezTo>
                  <a:cubicBezTo>
                    <a:pt x="142" y="38"/>
                    <a:pt x="142" y="39"/>
                    <a:pt x="142" y="40"/>
                  </a:cubicBezTo>
                  <a:cubicBezTo>
                    <a:pt x="142" y="44"/>
                    <a:pt x="142" y="47"/>
                    <a:pt x="144" y="51"/>
                  </a:cubicBezTo>
                  <a:cubicBezTo>
                    <a:pt x="145" y="51"/>
                    <a:pt x="145" y="51"/>
                    <a:pt x="145" y="51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5" y="52"/>
                    <a:pt x="146" y="53"/>
                    <a:pt x="146" y="54"/>
                  </a:cubicBezTo>
                  <a:cubicBezTo>
                    <a:pt x="147" y="54"/>
                    <a:pt x="147" y="54"/>
                    <a:pt x="147" y="55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7" y="55"/>
                    <a:pt x="147" y="55"/>
                    <a:pt x="148" y="55"/>
                  </a:cubicBezTo>
                  <a:cubicBezTo>
                    <a:pt x="148" y="55"/>
                    <a:pt x="148" y="54"/>
                    <a:pt x="148" y="54"/>
                  </a:cubicBezTo>
                  <a:cubicBezTo>
                    <a:pt x="148" y="54"/>
                    <a:pt x="149" y="54"/>
                    <a:pt x="150" y="54"/>
                  </a:cubicBezTo>
                  <a:cubicBezTo>
                    <a:pt x="150" y="54"/>
                    <a:pt x="150" y="54"/>
                    <a:pt x="150" y="54"/>
                  </a:cubicBezTo>
                  <a:cubicBezTo>
                    <a:pt x="150" y="54"/>
                    <a:pt x="149" y="53"/>
                    <a:pt x="150" y="52"/>
                  </a:cubicBezTo>
                  <a:cubicBezTo>
                    <a:pt x="150" y="52"/>
                    <a:pt x="150" y="52"/>
                    <a:pt x="150" y="52"/>
                  </a:cubicBezTo>
                  <a:cubicBezTo>
                    <a:pt x="150" y="52"/>
                    <a:pt x="151" y="51"/>
                    <a:pt x="151" y="51"/>
                  </a:cubicBezTo>
                  <a:cubicBezTo>
                    <a:pt x="150" y="50"/>
                    <a:pt x="150" y="49"/>
                    <a:pt x="150" y="47"/>
                  </a:cubicBezTo>
                  <a:cubicBezTo>
                    <a:pt x="150" y="47"/>
                    <a:pt x="150" y="46"/>
                    <a:pt x="150" y="46"/>
                  </a:cubicBezTo>
                  <a:cubicBezTo>
                    <a:pt x="150" y="45"/>
                    <a:pt x="149" y="42"/>
                    <a:pt x="148" y="42"/>
                  </a:cubicBezTo>
                  <a:cubicBezTo>
                    <a:pt x="148" y="42"/>
                    <a:pt x="149" y="42"/>
                    <a:pt x="149" y="42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8" y="40"/>
                    <a:pt x="148" y="40"/>
                    <a:pt x="148" y="40"/>
                  </a:cubicBezTo>
                  <a:cubicBezTo>
                    <a:pt x="149" y="40"/>
                    <a:pt x="149" y="40"/>
                    <a:pt x="150" y="39"/>
                  </a:cubicBezTo>
                  <a:cubicBezTo>
                    <a:pt x="151" y="39"/>
                    <a:pt x="153" y="38"/>
                    <a:pt x="153" y="37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5" y="34"/>
                    <a:pt x="156" y="33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32"/>
                    <a:pt x="155" y="32"/>
                    <a:pt x="155" y="31"/>
                  </a:cubicBezTo>
                  <a:cubicBezTo>
                    <a:pt x="155" y="29"/>
                    <a:pt x="155" y="24"/>
                    <a:pt x="153" y="23"/>
                  </a:cubicBezTo>
                  <a:cubicBezTo>
                    <a:pt x="153" y="23"/>
                    <a:pt x="153" y="23"/>
                    <a:pt x="153" y="23"/>
                  </a:cubicBezTo>
                  <a:cubicBezTo>
                    <a:pt x="151" y="22"/>
                    <a:pt x="150" y="20"/>
                    <a:pt x="150" y="19"/>
                  </a:cubicBezTo>
                  <a:cubicBezTo>
                    <a:pt x="150" y="19"/>
                    <a:pt x="150" y="19"/>
                    <a:pt x="151" y="18"/>
                  </a:cubicBezTo>
                  <a:cubicBezTo>
                    <a:pt x="151" y="18"/>
                    <a:pt x="151" y="18"/>
                    <a:pt x="152" y="18"/>
                  </a:cubicBezTo>
                  <a:cubicBezTo>
                    <a:pt x="153" y="18"/>
                    <a:pt x="153" y="17"/>
                    <a:pt x="153" y="16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14"/>
                    <a:pt x="153" y="13"/>
                    <a:pt x="153" y="12"/>
                  </a:cubicBezTo>
                  <a:cubicBezTo>
                    <a:pt x="153" y="12"/>
                    <a:pt x="153" y="11"/>
                    <a:pt x="153" y="11"/>
                  </a:cubicBezTo>
                  <a:cubicBezTo>
                    <a:pt x="153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8"/>
                    <a:pt x="153" y="7"/>
                    <a:pt x="153" y="5"/>
                  </a:cubicBezTo>
                  <a:cubicBezTo>
                    <a:pt x="152" y="5"/>
                    <a:pt x="152" y="4"/>
                    <a:pt x="152" y="4"/>
                  </a:cubicBezTo>
                  <a:cubicBezTo>
                    <a:pt x="151" y="3"/>
                    <a:pt x="152" y="1"/>
                    <a:pt x="153" y="0"/>
                  </a:cubicBezTo>
                  <a:cubicBezTo>
                    <a:pt x="153" y="0"/>
                    <a:pt x="154" y="0"/>
                    <a:pt x="155" y="0"/>
                  </a:cubicBezTo>
                  <a:cubicBezTo>
                    <a:pt x="156" y="0"/>
                    <a:pt x="157" y="0"/>
                    <a:pt x="158" y="1"/>
                  </a:cubicBezTo>
                  <a:cubicBezTo>
                    <a:pt x="158" y="1"/>
                    <a:pt x="159" y="1"/>
                    <a:pt x="159" y="1"/>
                  </a:cubicBezTo>
                  <a:cubicBezTo>
                    <a:pt x="160" y="2"/>
                    <a:pt x="161" y="1"/>
                    <a:pt x="161" y="1"/>
                  </a:cubicBezTo>
                  <a:cubicBezTo>
                    <a:pt x="162" y="0"/>
                    <a:pt x="163" y="0"/>
                    <a:pt x="164" y="0"/>
                  </a:cubicBezTo>
                  <a:cubicBezTo>
                    <a:pt x="165" y="0"/>
                    <a:pt x="167" y="1"/>
                    <a:pt x="167" y="2"/>
                  </a:cubicBezTo>
                  <a:cubicBezTo>
                    <a:pt x="167" y="2"/>
                    <a:pt x="168" y="3"/>
                    <a:pt x="168" y="3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69" y="3"/>
                    <a:pt x="169" y="3"/>
                    <a:pt x="169" y="3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5"/>
                    <a:pt x="169" y="5"/>
                    <a:pt x="169" y="5"/>
                  </a:cubicBezTo>
                  <a:cubicBezTo>
                    <a:pt x="169" y="5"/>
                    <a:pt x="170" y="5"/>
                    <a:pt x="170" y="5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70" y="6"/>
                    <a:pt x="170" y="7"/>
                    <a:pt x="170" y="7"/>
                  </a:cubicBezTo>
                  <a:cubicBezTo>
                    <a:pt x="170" y="7"/>
                    <a:pt x="171" y="7"/>
                    <a:pt x="172" y="8"/>
                  </a:cubicBezTo>
                  <a:cubicBezTo>
                    <a:pt x="173" y="8"/>
                    <a:pt x="173" y="8"/>
                    <a:pt x="174" y="9"/>
                  </a:cubicBezTo>
                  <a:cubicBezTo>
                    <a:pt x="174" y="9"/>
                    <a:pt x="174" y="8"/>
                    <a:pt x="174" y="8"/>
                  </a:cubicBezTo>
                  <a:cubicBezTo>
                    <a:pt x="174" y="8"/>
                    <a:pt x="174" y="8"/>
                    <a:pt x="174" y="8"/>
                  </a:cubicBezTo>
                  <a:cubicBezTo>
                    <a:pt x="175" y="7"/>
                    <a:pt x="175" y="7"/>
                    <a:pt x="175" y="7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9"/>
                    <a:pt x="176" y="10"/>
                    <a:pt x="176" y="11"/>
                  </a:cubicBezTo>
                  <a:cubicBezTo>
                    <a:pt x="176" y="12"/>
                    <a:pt x="176" y="13"/>
                    <a:pt x="176" y="13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6" y="14"/>
                    <a:pt x="176" y="14"/>
                    <a:pt x="175" y="1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6"/>
                    <a:pt x="176" y="17"/>
                    <a:pt x="176" y="17"/>
                  </a:cubicBezTo>
                  <a:cubicBezTo>
                    <a:pt x="177" y="17"/>
                    <a:pt x="177" y="17"/>
                    <a:pt x="177" y="17"/>
                  </a:cubicBezTo>
                  <a:cubicBezTo>
                    <a:pt x="177" y="18"/>
                    <a:pt x="177" y="18"/>
                    <a:pt x="177" y="18"/>
                  </a:cubicBezTo>
                  <a:cubicBezTo>
                    <a:pt x="177" y="18"/>
                    <a:pt x="177" y="18"/>
                    <a:pt x="176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7" y="19"/>
                    <a:pt x="177" y="19"/>
                    <a:pt x="177" y="19"/>
                  </a:cubicBezTo>
                  <a:cubicBezTo>
                    <a:pt x="177" y="19"/>
                    <a:pt x="177" y="19"/>
                    <a:pt x="178" y="19"/>
                  </a:cubicBezTo>
                  <a:cubicBezTo>
                    <a:pt x="178" y="19"/>
                    <a:pt x="179" y="20"/>
                    <a:pt x="179" y="20"/>
                  </a:cubicBezTo>
                  <a:cubicBezTo>
                    <a:pt x="179" y="20"/>
                    <a:pt x="179" y="20"/>
                    <a:pt x="179" y="20"/>
                  </a:cubicBezTo>
                  <a:cubicBezTo>
                    <a:pt x="179" y="21"/>
                    <a:pt x="179" y="21"/>
                    <a:pt x="179" y="21"/>
                  </a:cubicBezTo>
                  <a:cubicBezTo>
                    <a:pt x="180" y="21"/>
                    <a:pt x="180" y="21"/>
                    <a:pt x="180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2"/>
                    <a:pt x="181" y="22"/>
                    <a:pt x="181" y="22"/>
                  </a:cubicBezTo>
                  <a:cubicBezTo>
                    <a:pt x="181" y="22"/>
                    <a:pt x="181" y="23"/>
                    <a:pt x="181" y="23"/>
                  </a:cubicBezTo>
                  <a:cubicBezTo>
                    <a:pt x="182" y="22"/>
                    <a:pt x="183" y="21"/>
                    <a:pt x="183" y="20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5" y="19"/>
                    <a:pt x="185" y="19"/>
                    <a:pt x="185" y="19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17"/>
                    <a:pt x="186" y="17"/>
                    <a:pt x="186" y="17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7"/>
                    <a:pt x="186" y="17"/>
                    <a:pt x="186" y="17"/>
                  </a:cubicBezTo>
                  <a:cubicBezTo>
                    <a:pt x="186" y="16"/>
                    <a:pt x="185" y="16"/>
                    <a:pt x="185" y="15"/>
                  </a:cubicBezTo>
                  <a:cubicBezTo>
                    <a:pt x="186" y="14"/>
                    <a:pt x="188" y="12"/>
                    <a:pt x="189" y="12"/>
                  </a:cubicBezTo>
                  <a:cubicBezTo>
                    <a:pt x="189" y="12"/>
                    <a:pt x="190" y="13"/>
                    <a:pt x="190" y="13"/>
                  </a:cubicBezTo>
                  <a:cubicBezTo>
                    <a:pt x="190" y="13"/>
                    <a:pt x="190" y="14"/>
                    <a:pt x="19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0" y="16"/>
                    <a:pt x="190" y="16"/>
                    <a:pt x="191" y="16"/>
                  </a:cubicBezTo>
                  <a:cubicBezTo>
                    <a:pt x="192" y="16"/>
                    <a:pt x="192" y="16"/>
                    <a:pt x="192" y="16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2" y="17"/>
                    <a:pt x="192" y="18"/>
                    <a:pt x="192" y="18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20"/>
                    <a:pt x="193" y="20"/>
                    <a:pt x="194" y="21"/>
                  </a:cubicBezTo>
                  <a:cubicBezTo>
                    <a:pt x="195" y="21"/>
                    <a:pt x="195" y="21"/>
                    <a:pt x="195" y="21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6" y="22"/>
                    <a:pt x="196" y="22"/>
                    <a:pt x="196" y="22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5" y="23"/>
                    <a:pt x="195" y="24"/>
                  </a:cubicBezTo>
                  <a:cubicBezTo>
                    <a:pt x="195" y="24"/>
                    <a:pt x="195" y="24"/>
                    <a:pt x="195" y="24"/>
                  </a:cubicBezTo>
                  <a:cubicBezTo>
                    <a:pt x="195" y="25"/>
                    <a:pt x="196" y="25"/>
                    <a:pt x="197" y="26"/>
                  </a:cubicBezTo>
                  <a:cubicBezTo>
                    <a:pt x="197" y="27"/>
                    <a:pt x="197" y="27"/>
                    <a:pt x="197" y="27"/>
                  </a:cubicBezTo>
                  <a:cubicBezTo>
                    <a:pt x="196" y="27"/>
                    <a:pt x="196" y="27"/>
                    <a:pt x="196" y="27"/>
                  </a:cubicBezTo>
                  <a:cubicBezTo>
                    <a:pt x="197" y="27"/>
                    <a:pt x="197" y="27"/>
                    <a:pt x="197" y="28"/>
                  </a:cubicBezTo>
                  <a:cubicBezTo>
                    <a:pt x="197" y="29"/>
                    <a:pt x="197" y="30"/>
                    <a:pt x="197" y="31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7" y="32"/>
                    <a:pt x="198" y="33"/>
                    <a:pt x="198" y="34"/>
                  </a:cubicBezTo>
                  <a:cubicBezTo>
                    <a:pt x="198" y="34"/>
                    <a:pt x="198" y="34"/>
                    <a:pt x="199" y="34"/>
                  </a:cubicBezTo>
                  <a:cubicBezTo>
                    <a:pt x="200" y="35"/>
                    <a:pt x="201" y="35"/>
                    <a:pt x="201" y="36"/>
                  </a:cubicBezTo>
                  <a:cubicBezTo>
                    <a:pt x="201" y="36"/>
                    <a:pt x="201" y="36"/>
                    <a:pt x="201" y="37"/>
                  </a:cubicBezTo>
                  <a:cubicBezTo>
                    <a:pt x="202" y="37"/>
                    <a:pt x="202" y="37"/>
                    <a:pt x="202" y="3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4" y="38"/>
                    <a:pt x="204" y="38"/>
                    <a:pt x="204" y="38"/>
                  </a:cubicBezTo>
                  <a:cubicBezTo>
                    <a:pt x="204" y="38"/>
                    <a:pt x="204" y="39"/>
                    <a:pt x="205" y="39"/>
                  </a:cubicBezTo>
                  <a:cubicBezTo>
                    <a:pt x="205" y="39"/>
                    <a:pt x="205" y="39"/>
                    <a:pt x="205" y="39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6" y="38"/>
                    <a:pt x="206" y="38"/>
                    <a:pt x="206" y="38"/>
                  </a:cubicBezTo>
                  <a:cubicBezTo>
                    <a:pt x="207" y="39"/>
                    <a:pt x="208" y="40"/>
                    <a:pt x="208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2"/>
                    <a:pt x="207" y="42"/>
                    <a:pt x="207" y="42"/>
                  </a:cubicBezTo>
                  <a:cubicBezTo>
                    <a:pt x="207" y="42"/>
                    <a:pt x="207" y="42"/>
                    <a:pt x="207" y="42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9" y="44"/>
                    <a:pt x="210" y="44"/>
                    <a:pt x="211" y="44"/>
                  </a:cubicBezTo>
                  <a:cubicBezTo>
                    <a:pt x="211" y="45"/>
                    <a:pt x="212" y="45"/>
                    <a:pt x="212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3" y="46"/>
                    <a:pt x="213" y="47"/>
                    <a:pt x="213" y="47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2" y="48"/>
                    <a:pt x="213" y="48"/>
                    <a:pt x="213" y="49"/>
                  </a:cubicBezTo>
                  <a:cubicBezTo>
                    <a:pt x="213" y="49"/>
                    <a:pt x="213" y="49"/>
                    <a:pt x="212" y="50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3" y="52"/>
                    <a:pt x="213" y="52"/>
                    <a:pt x="213" y="52"/>
                  </a:cubicBezTo>
                  <a:cubicBezTo>
                    <a:pt x="212" y="54"/>
                    <a:pt x="206" y="56"/>
                    <a:pt x="205" y="56"/>
                  </a:cubicBezTo>
                  <a:cubicBezTo>
                    <a:pt x="205" y="56"/>
                    <a:pt x="204" y="57"/>
                    <a:pt x="204" y="58"/>
                  </a:cubicBezTo>
                  <a:cubicBezTo>
                    <a:pt x="202" y="59"/>
                    <a:pt x="201" y="60"/>
                    <a:pt x="201" y="60"/>
                  </a:cubicBezTo>
                  <a:cubicBezTo>
                    <a:pt x="200" y="60"/>
                    <a:pt x="200" y="60"/>
                    <a:pt x="200" y="60"/>
                  </a:cubicBezTo>
                  <a:cubicBezTo>
                    <a:pt x="197" y="60"/>
                    <a:pt x="196" y="60"/>
                    <a:pt x="195" y="60"/>
                  </a:cubicBezTo>
                  <a:cubicBezTo>
                    <a:pt x="193" y="60"/>
                    <a:pt x="192" y="60"/>
                    <a:pt x="190" y="60"/>
                  </a:cubicBezTo>
                  <a:cubicBezTo>
                    <a:pt x="189" y="60"/>
                    <a:pt x="188" y="60"/>
                    <a:pt x="187" y="60"/>
                  </a:cubicBezTo>
                  <a:cubicBezTo>
                    <a:pt x="185" y="60"/>
                    <a:pt x="184" y="60"/>
                    <a:pt x="183" y="61"/>
                  </a:cubicBezTo>
                  <a:cubicBezTo>
                    <a:pt x="183" y="61"/>
                    <a:pt x="183" y="62"/>
                    <a:pt x="183" y="62"/>
                  </a:cubicBezTo>
                  <a:cubicBezTo>
                    <a:pt x="182" y="63"/>
                    <a:pt x="182" y="63"/>
                    <a:pt x="182" y="64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63"/>
                    <a:pt x="183" y="63"/>
                    <a:pt x="184" y="63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85" y="63"/>
                    <a:pt x="185" y="63"/>
                    <a:pt x="186" y="63"/>
                  </a:cubicBezTo>
                  <a:cubicBezTo>
                    <a:pt x="188" y="63"/>
                    <a:pt x="189" y="64"/>
                    <a:pt x="190" y="64"/>
                  </a:cubicBezTo>
                  <a:cubicBezTo>
                    <a:pt x="190" y="65"/>
                    <a:pt x="190" y="66"/>
                    <a:pt x="190" y="67"/>
                  </a:cubicBezTo>
                  <a:cubicBezTo>
                    <a:pt x="190" y="68"/>
                    <a:pt x="189" y="68"/>
                    <a:pt x="188" y="69"/>
                  </a:cubicBezTo>
                  <a:cubicBezTo>
                    <a:pt x="189" y="70"/>
                    <a:pt x="188" y="71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9" y="73"/>
                    <a:pt x="189" y="73"/>
                  </a:cubicBezTo>
                  <a:cubicBezTo>
                    <a:pt x="189" y="74"/>
                    <a:pt x="190" y="75"/>
                    <a:pt x="191" y="75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3" y="77"/>
                    <a:pt x="194" y="77"/>
                    <a:pt x="195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7" y="77"/>
                    <a:pt x="197" y="77"/>
                    <a:pt x="198" y="78"/>
                  </a:cubicBezTo>
                  <a:cubicBezTo>
                    <a:pt x="198" y="78"/>
                    <a:pt x="198" y="78"/>
                    <a:pt x="199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80"/>
                    <a:pt x="198" y="80"/>
                    <a:pt x="198" y="80"/>
                  </a:cubicBezTo>
                  <a:cubicBezTo>
                    <a:pt x="198" y="80"/>
                    <a:pt x="197" y="80"/>
                    <a:pt x="197" y="80"/>
                  </a:cubicBezTo>
                  <a:cubicBezTo>
                    <a:pt x="195" y="81"/>
                    <a:pt x="193" y="82"/>
                    <a:pt x="192" y="82"/>
                  </a:cubicBezTo>
                  <a:cubicBezTo>
                    <a:pt x="192" y="83"/>
                    <a:pt x="192" y="83"/>
                    <a:pt x="192" y="83"/>
                  </a:cubicBezTo>
                  <a:cubicBezTo>
                    <a:pt x="191" y="83"/>
                    <a:pt x="191" y="83"/>
                    <a:pt x="191" y="83"/>
                  </a:cubicBezTo>
                  <a:cubicBezTo>
                    <a:pt x="191" y="83"/>
                    <a:pt x="191" y="82"/>
                    <a:pt x="191" y="82"/>
                  </a:cubicBezTo>
                  <a:cubicBezTo>
                    <a:pt x="190" y="82"/>
                    <a:pt x="190" y="83"/>
                    <a:pt x="189" y="84"/>
                  </a:cubicBezTo>
                  <a:cubicBezTo>
                    <a:pt x="189" y="85"/>
                    <a:pt x="188" y="86"/>
                    <a:pt x="187" y="86"/>
                  </a:cubicBezTo>
                  <a:cubicBezTo>
                    <a:pt x="186" y="86"/>
                    <a:pt x="185" y="86"/>
                    <a:pt x="184" y="85"/>
                  </a:cubicBezTo>
                  <a:cubicBezTo>
                    <a:pt x="184" y="84"/>
                    <a:pt x="184" y="83"/>
                    <a:pt x="184" y="83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8" y="79"/>
                    <a:pt x="188" y="79"/>
                    <a:pt x="188" y="79"/>
                  </a:cubicBezTo>
                  <a:cubicBezTo>
                    <a:pt x="188" y="79"/>
                    <a:pt x="187" y="79"/>
                    <a:pt x="187" y="79"/>
                  </a:cubicBezTo>
                  <a:cubicBezTo>
                    <a:pt x="187" y="79"/>
                    <a:pt x="187" y="79"/>
                    <a:pt x="187" y="79"/>
                  </a:cubicBezTo>
                  <a:cubicBezTo>
                    <a:pt x="187" y="79"/>
                    <a:pt x="186" y="80"/>
                    <a:pt x="185" y="80"/>
                  </a:cubicBezTo>
                  <a:cubicBezTo>
                    <a:pt x="185" y="80"/>
                    <a:pt x="184" y="80"/>
                    <a:pt x="184" y="80"/>
                  </a:cubicBezTo>
                  <a:cubicBezTo>
                    <a:pt x="183" y="80"/>
                    <a:pt x="182" y="80"/>
                    <a:pt x="181" y="80"/>
                  </a:cubicBezTo>
                  <a:cubicBezTo>
                    <a:pt x="180" y="80"/>
                    <a:pt x="180" y="79"/>
                    <a:pt x="180" y="79"/>
                  </a:cubicBezTo>
                  <a:cubicBezTo>
                    <a:pt x="180" y="79"/>
                    <a:pt x="180" y="78"/>
                    <a:pt x="180" y="78"/>
                  </a:cubicBezTo>
                  <a:cubicBezTo>
                    <a:pt x="179" y="78"/>
                    <a:pt x="179" y="76"/>
                    <a:pt x="179" y="75"/>
                  </a:cubicBezTo>
                  <a:cubicBezTo>
                    <a:pt x="179" y="74"/>
                    <a:pt x="180" y="73"/>
                    <a:pt x="179" y="73"/>
                  </a:cubicBezTo>
                  <a:cubicBezTo>
                    <a:pt x="179" y="72"/>
                    <a:pt x="179" y="72"/>
                    <a:pt x="179" y="72"/>
                  </a:cubicBezTo>
                  <a:cubicBezTo>
                    <a:pt x="179" y="72"/>
                    <a:pt x="178" y="72"/>
                    <a:pt x="178" y="72"/>
                  </a:cubicBezTo>
                  <a:cubicBezTo>
                    <a:pt x="177" y="72"/>
                    <a:pt x="177" y="73"/>
                    <a:pt x="176" y="72"/>
                  </a:cubicBezTo>
                  <a:cubicBezTo>
                    <a:pt x="175" y="74"/>
                    <a:pt x="174" y="76"/>
                    <a:pt x="174" y="78"/>
                  </a:cubicBezTo>
                  <a:cubicBezTo>
                    <a:pt x="173" y="80"/>
                    <a:pt x="171" y="81"/>
                    <a:pt x="169" y="81"/>
                  </a:cubicBezTo>
                  <a:cubicBezTo>
                    <a:pt x="168" y="81"/>
                    <a:pt x="167" y="81"/>
                    <a:pt x="167" y="81"/>
                  </a:cubicBezTo>
                  <a:cubicBezTo>
                    <a:pt x="166" y="81"/>
                    <a:pt x="164" y="81"/>
                    <a:pt x="163" y="81"/>
                  </a:cubicBezTo>
                  <a:cubicBezTo>
                    <a:pt x="162" y="81"/>
                    <a:pt x="161" y="81"/>
                    <a:pt x="161" y="81"/>
                  </a:cubicBezTo>
                  <a:cubicBezTo>
                    <a:pt x="161" y="81"/>
                    <a:pt x="161" y="81"/>
                    <a:pt x="160" y="82"/>
                  </a:cubicBezTo>
                  <a:cubicBezTo>
                    <a:pt x="159" y="83"/>
                    <a:pt x="158" y="84"/>
                    <a:pt x="156" y="84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3" y="85"/>
                    <a:pt x="151" y="85"/>
                    <a:pt x="150" y="86"/>
                  </a:cubicBezTo>
                  <a:cubicBezTo>
                    <a:pt x="151" y="86"/>
                    <a:pt x="151" y="87"/>
                    <a:pt x="151" y="88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1" y="89"/>
                    <a:pt x="151" y="89"/>
                    <a:pt x="151" y="89"/>
                  </a:cubicBezTo>
                  <a:cubicBezTo>
                    <a:pt x="150" y="89"/>
                    <a:pt x="150" y="89"/>
                    <a:pt x="150" y="89"/>
                  </a:cubicBezTo>
                  <a:cubicBezTo>
                    <a:pt x="149" y="89"/>
                    <a:pt x="148" y="89"/>
                    <a:pt x="147" y="89"/>
                  </a:cubicBezTo>
                  <a:cubicBezTo>
                    <a:pt x="147" y="90"/>
                    <a:pt x="146" y="90"/>
                    <a:pt x="145" y="89"/>
                  </a:cubicBezTo>
                  <a:cubicBezTo>
                    <a:pt x="145" y="89"/>
                    <a:pt x="145" y="89"/>
                    <a:pt x="145" y="89"/>
                  </a:cubicBezTo>
                  <a:cubicBezTo>
                    <a:pt x="144" y="90"/>
                    <a:pt x="144" y="90"/>
                    <a:pt x="143" y="91"/>
                  </a:cubicBezTo>
                  <a:cubicBezTo>
                    <a:pt x="143" y="91"/>
                    <a:pt x="143" y="91"/>
                    <a:pt x="142" y="91"/>
                  </a:cubicBezTo>
                  <a:cubicBezTo>
                    <a:pt x="142" y="91"/>
                    <a:pt x="142" y="91"/>
                    <a:pt x="142" y="91"/>
                  </a:cubicBezTo>
                  <a:cubicBezTo>
                    <a:pt x="142" y="91"/>
                    <a:pt x="142" y="91"/>
                    <a:pt x="142" y="91"/>
                  </a:cubicBezTo>
                  <a:cubicBezTo>
                    <a:pt x="142" y="92"/>
                    <a:pt x="141" y="92"/>
                    <a:pt x="140" y="92"/>
                  </a:cubicBezTo>
                  <a:close/>
                  <a:moveTo>
                    <a:pt x="144" y="81"/>
                  </a:moveTo>
                  <a:cubicBezTo>
                    <a:pt x="144" y="82"/>
                    <a:pt x="144" y="82"/>
                    <a:pt x="144" y="83"/>
                  </a:cubicBezTo>
                  <a:cubicBezTo>
                    <a:pt x="144" y="83"/>
                    <a:pt x="144" y="84"/>
                    <a:pt x="144" y="84"/>
                  </a:cubicBezTo>
                  <a:cubicBezTo>
                    <a:pt x="143" y="86"/>
                    <a:pt x="143" y="86"/>
                    <a:pt x="142" y="87"/>
                  </a:cubicBezTo>
                  <a:cubicBezTo>
                    <a:pt x="141" y="88"/>
                    <a:pt x="141" y="89"/>
                    <a:pt x="142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3" y="89"/>
                    <a:pt x="143" y="88"/>
                    <a:pt x="144" y="88"/>
                  </a:cubicBezTo>
                  <a:cubicBezTo>
                    <a:pt x="145" y="88"/>
                    <a:pt x="145" y="88"/>
                    <a:pt x="146" y="88"/>
                  </a:cubicBezTo>
                  <a:cubicBezTo>
                    <a:pt x="146" y="88"/>
                    <a:pt x="146" y="88"/>
                    <a:pt x="147" y="88"/>
                  </a:cubicBezTo>
                  <a:cubicBezTo>
                    <a:pt x="147" y="88"/>
                    <a:pt x="148" y="88"/>
                    <a:pt x="149" y="88"/>
                  </a:cubicBezTo>
                  <a:cubicBezTo>
                    <a:pt x="149" y="88"/>
                    <a:pt x="149" y="88"/>
                    <a:pt x="150" y="88"/>
                  </a:cubicBezTo>
                  <a:cubicBezTo>
                    <a:pt x="149" y="87"/>
                    <a:pt x="149" y="87"/>
                    <a:pt x="148" y="87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50" y="84"/>
                    <a:pt x="152" y="84"/>
                    <a:pt x="154" y="84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156" y="83"/>
                    <a:pt x="158" y="82"/>
                    <a:pt x="160" y="81"/>
                  </a:cubicBezTo>
                  <a:cubicBezTo>
                    <a:pt x="160" y="80"/>
                    <a:pt x="160" y="80"/>
                    <a:pt x="160" y="80"/>
                  </a:cubicBezTo>
                  <a:cubicBezTo>
                    <a:pt x="161" y="80"/>
                    <a:pt x="162" y="79"/>
                    <a:pt x="163" y="79"/>
                  </a:cubicBezTo>
                  <a:cubicBezTo>
                    <a:pt x="165" y="79"/>
                    <a:pt x="166" y="79"/>
                    <a:pt x="167" y="80"/>
                  </a:cubicBezTo>
                  <a:cubicBezTo>
                    <a:pt x="168" y="80"/>
                    <a:pt x="168" y="80"/>
                    <a:pt x="169" y="80"/>
                  </a:cubicBezTo>
                  <a:cubicBezTo>
                    <a:pt x="170" y="80"/>
                    <a:pt x="172" y="79"/>
                    <a:pt x="172" y="77"/>
                  </a:cubicBezTo>
                  <a:cubicBezTo>
                    <a:pt x="173" y="75"/>
                    <a:pt x="174" y="73"/>
                    <a:pt x="175" y="71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7" y="71"/>
                    <a:pt x="177" y="71"/>
                    <a:pt x="178" y="71"/>
                  </a:cubicBezTo>
                  <a:cubicBezTo>
                    <a:pt x="178" y="71"/>
                    <a:pt x="178" y="71"/>
                    <a:pt x="179" y="71"/>
                  </a:cubicBezTo>
                  <a:cubicBezTo>
                    <a:pt x="179" y="71"/>
                    <a:pt x="180" y="71"/>
                    <a:pt x="181" y="72"/>
                  </a:cubicBezTo>
                  <a:cubicBezTo>
                    <a:pt x="181" y="73"/>
                    <a:pt x="181" y="74"/>
                    <a:pt x="181" y="75"/>
                  </a:cubicBezTo>
                  <a:cubicBezTo>
                    <a:pt x="181" y="76"/>
                    <a:pt x="180" y="77"/>
                    <a:pt x="181" y="77"/>
                  </a:cubicBezTo>
                  <a:cubicBezTo>
                    <a:pt x="182" y="78"/>
                    <a:pt x="181" y="78"/>
                    <a:pt x="181" y="79"/>
                  </a:cubicBezTo>
                  <a:cubicBezTo>
                    <a:pt x="181" y="79"/>
                    <a:pt x="181" y="79"/>
                    <a:pt x="181" y="79"/>
                  </a:cubicBezTo>
                  <a:cubicBezTo>
                    <a:pt x="181" y="79"/>
                    <a:pt x="182" y="79"/>
                    <a:pt x="182" y="79"/>
                  </a:cubicBezTo>
                  <a:cubicBezTo>
                    <a:pt x="182" y="79"/>
                    <a:pt x="183" y="79"/>
                    <a:pt x="184" y="79"/>
                  </a:cubicBezTo>
                  <a:cubicBezTo>
                    <a:pt x="184" y="79"/>
                    <a:pt x="184" y="79"/>
                    <a:pt x="185" y="79"/>
                  </a:cubicBezTo>
                  <a:cubicBezTo>
                    <a:pt x="185" y="79"/>
                    <a:pt x="186" y="78"/>
                    <a:pt x="187" y="77"/>
                  </a:cubicBezTo>
                  <a:cubicBezTo>
                    <a:pt x="187" y="77"/>
                    <a:pt x="188" y="76"/>
                    <a:pt x="189" y="76"/>
                  </a:cubicBezTo>
                  <a:cubicBezTo>
                    <a:pt x="189" y="76"/>
                    <a:pt x="189" y="76"/>
                    <a:pt x="189" y="76"/>
                  </a:cubicBezTo>
                  <a:cubicBezTo>
                    <a:pt x="189" y="76"/>
                    <a:pt x="188" y="75"/>
                    <a:pt x="188" y="74"/>
                  </a:cubicBezTo>
                  <a:cubicBezTo>
                    <a:pt x="187" y="73"/>
                    <a:pt x="187" y="73"/>
                    <a:pt x="187" y="73"/>
                  </a:cubicBezTo>
                  <a:cubicBezTo>
                    <a:pt x="186" y="73"/>
                    <a:pt x="186" y="73"/>
                    <a:pt x="186" y="73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7" y="71"/>
                    <a:pt x="187" y="71"/>
                  </a:cubicBezTo>
                  <a:cubicBezTo>
                    <a:pt x="187" y="70"/>
                    <a:pt x="187" y="70"/>
                    <a:pt x="187" y="70"/>
                  </a:cubicBezTo>
                  <a:cubicBezTo>
                    <a:pt x="187" y="70"/>
                    <a:pt x="186" y="70"/>
                    <a:pt x="186" y="70"/>
                  </a:cubicBezTo>
                  <a:cubicBezTo>
                    <a:pt x="186" y="70"/>
                    <a:pt x="185" y="70"/>
                    <a:pt x="185" y="70"/>
                  </a:cubicBezTo>
                  <a:cubicBezTo>
                    <a:pt x="185" y="69"/>
                    <a:pt x="184" y="69"/>
                    <a:pt x="184" y="69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83" y="68"/>
                    <a:pt x="183" y="68"/>
                    <a:pt x="183" y="68"/>
                  </a:cubicBezTo>
                  <a:cubicBezTo>
                    <a:pt x="184" y="68"/>
                    <a:pt x="185" y="68"/>
                    <a:pt x="186" y="68"/>
                  </a:cubicBezTo>
                  <a:cubicBezTo>
                    <a:pt x="187" y="67"/>
                    <a:pt x="189" y="67"/>
                    <a:pt x="189" y="66"/>
                  </a:cubicBezTo>
                  <a:cubicBezTo>
                    <a:pt x="189" y="65"/>
                    <a:pt x="189" y="65"/>
                    <a:pt x="189" y="65"/>
                  </a:cubicBezTo>
                  <a:cubicBezTo>
                    <a:pt x="188" y="65"/>
                    <a:pt x="188" y="64"/>
                    <a:pt x="186" y="64"/>
                  </a:cubicBezTo>
                  <a:cubicBezTo>
                    <a:pt x="186" y="64"/>
                    <a:pt x="185" y="65"/>
                    <a:pt x="184" y="65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82" y="65"/>
                    <a:pt x="179" y="67"/>
                    <a:pt x="177" y="68"/>
                  </a:cubicBezTo>
                  <a:cubicBezTo>
                    <a:pt x="177" y="69"/>
                    <a:pt x="176" y="70"/>
                    <a:pt x="175" y="70"/>
                  </a:cubicBezTo>
                  <a:cubicBezTo>
                    <a:pt x="174" y="72"/>
                    <a:pt x="173" y="73"/>
                    <a:pt x="172" y="74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71" y="73"/>
                    <a:pt x="171" y="73"/>
                    <a:pt x="171" y="73"/>
                  </a:cubicBezTo>
                  <a:cubicBezTo>
                    <a:pt x="173" y="70"/>
                    <a:pt x="175" y="68"/>
                    <a:pt x="176" y="66"/>
                  </a:cubicBezTo>
                  <a:cubicBezTo>
                    <a:pt x="177" y="65"/>
                    <a:pt x="178" y="64"/>
                    <a:pt x="179" y="63"/>
                  </a:cubicBezTo>
                  <a:cubicBezTo>
                    <a:pt x="179" y="63"/>
                    <a:pt x="180" y="63"/>
                    <a:pt x="180" y="63"/>
                  </a:cubicBezTo>
                  <a:cubicBezTo>
                    <a:pt x="181" y="63"/>
                    <a:pt x="181" y="63"/>
                    <a:pt x="181" y="63"/>
                  </a:cubicBezTo>
                  <a:cubicBezTo>
                    <a:pt x="181" y="62"/>
                    <a:pt x="181" y="62"/>
                    <a:pt x="181" y="62"/>
                  </a:cubicBezTo>
                  <a:cubicBezTo>
                    <a:pt x="182" y="61"/>
                    <a:pt x="182" y="61"/>
                    <a:pt x="182" y="60"/>
                  </a:cubicBezTo>
                  <a:cubicBezTo>
                    <a:pt x="184" y="59"/>
                    <a:pt x="186" y="59"/>
                    <a:pt x="187" y="59"/>
                  </a:cubicBezTo>
                  <a:cubicBezTo>
                    <a:pt x="188" y="59"/>
                    <a:pt x="189" y="59"/>
                    <a:pt x="190" y="59"/>
                  </a:cubicBezTo>
                  <a:cubicBezTo>
                    <a:pt x="192" y="59"/>
                    <a:pt x="193" y="59"/>
                    <a:pt x="195" y="59"/>
                  </a:cubicBezTo>
                  <a:cubicBezTo>
                    <a:pt x="196" y="59"/>
                    <a:pt x="198" y="59"/>
                    <a:pt x="200" y="58"/>
                  </a:cubicBezTo>
                  <a:cubicBezTo>
                    <a:pt x="201" y="58"/>
                    <a:pt x="201" y="58"/>
                    <a:pt x="201" y="58"/>
                  </a:cubicBezTo>
                  <a:cubicBezTo>
                    <a:pt x="201" y="58"/>
                    <a:pt x="201" y="58"/>
                    <a:pt x="201" y="58"/>
                  </a:cubicBezTo>
                  <a:cubicBezTo>
                    <a:pt x="201" y="58"/>
                    <a:pt x="202" y="57"/>
                    <a:pt x="203" y="57"/>
                  </a:cubicBezTo>
                  <a:cubicBezTo>
                    <a:pt x="204" y="55"/>
                    <a:pt x="205" y="55"/>
                    <a:pt x="205" y="54"/>
                  </a:cubicBezTo>
                  <a:cubicBezTo>
                    <a:pt x="208" y="54"/>
                    <a:pt x="211" y="53"/>
                    <a:pt x="212" y="52"/>
                  </a:cubicBezTo>
                  <a:cubicBezTo>
                    <a:pt x="212" y="52"/>
                    <a:pt x="211" y="51"/>
                    <a:pt x="211" y="51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10" y="50"/>
                    <a:pt x="210" y="50"/>
                    <a:pt x="210" y="50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1" y="48"/>
                    <a:pt x="211" y="48"/>
                    <a:pt x="210" y="48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1" y="46"/>
                    <a:pt x="211" y="46"/>
                    <a:pt x="211" y="46"/>
                  </a:cubicBezTo>
                  <a:cubicBezTo>
                    <a:pt x="210" y="45"/>
                    <a:pt x="210" y="45"/>
                    <a:pt x="209" y="45"/>
                  </a:cubicBezTo>
                  <a:cubicBezTo>
                    <a:pt x="209" y="45"/>
                    <a:pt x="209" y="45"/>
                    <a:pt x="209" y="46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04" y="44"/>
                    <a:pt x="203" y="45"/>
                    <a:pt x="201" y="47"/>
                  </a:cubicBezTo>
                  <a:cubicBezTo>
                    <a:pt x="199" y="48"/>
                    <a:pt x="199" y="48"/>
                    <a:pt x="199" y="48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46"/>
                    <a:pt x="199" y="46"/>
                    <a:pt x="199" y="46"/>
                  </a:cubicBezTo>
                  <a:cubicBezTo>
                    <a:pt x="199" y="46"/>
                    <a:pt x="199" y="45"/>
                    <a:pt x="198" y="45"/>
                  </a:cubicBezTo>
                  <a:cubicBezTo>
                    <a:pt x="196" y="45"/>
                    <a:pt x="196" y="45"/>
                    <a:pt x="196" y="45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8" y="44"/>
                    <a:pt x="198" y="44"/>
                    <a:pt x="199" y="44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4" y="42"/>
                    <a:pt x="205" y="41"/>
                    <a:pt x="207" y="41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6" y="40"/>
                    <a:pt x="205" y="40"/>
                    <a:pt x="205" y="40"/>
                  </a:cubicBezTo>
                  <a:cubicBezTo>
                    <a:pt x="204" y="40"/>
                    <a:pt x="203" y="40"/>
                    <a:pt x="203" y="39"/>
                  </a:cubicBezTo>
                  <a:cubicBezTo>
                    <a:pt x="203" y="39"/>
                    <a:pt x="202" y="39"/>
                    <a:pt x="202" y="40"/>
                  </a:cubicBezTo>
                  <a:cubicBezTo>
                    <a:pt x="202" y="40"/>
                    <a:pt x="202" y="40"/>
                    <a:pt x="202" y="40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38"/>
                    <a:pt x="200" y="38"/>
                    <a:pt x="200" y="38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199" y="37"/>
                    <a:pt x="200" y="36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7" y="35"/>
                    <a:pt x="197" y="35"/>
                    <a:pt x="197" y="34"/>
                  </a:cubicBezTo>
                  <a:cubicBezTo>
                    <a:pt x="197" y="34"/>
                    <a:pt x="197" y="34"/>
                    <a:pt x="196" y="34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95" y="32"/>
                    <a:pt x="195" y="32"/>
                    <a:pt x="195" y="32"/>
                  </a:cubicBezTo>
                  <a:cubicBezTo>
                    <a:pt x="194" y="32"/>
                    <a:pt x="194" y="32"/>
                    <a:pt x="193" y="32"/>
                  </a:cubicBezTo>
                  <a:cubicBezTo>
                    <a:pt x="193" y="30"/>
                    <a:pt x="193" y="30"/>
                    <a:pt x="193" y="30"/>
                  </a:cubicBezTo>
                  <a:cubicBezTo>
                    <a:pt x="193" y="30"/>
                    <a:pt x="194" y="30"/>
                    <a:pt x="194" y="30"/>
                  </a:cubicBezTo>
                  <a:cubicBezTo>
                    <a:pt x="194" y="30"/>
                    <a:pt x="194" y="30"/>
                    <a:pt x="195" y="30"/>
                  </a:cubicBezTo>
                  <a:cubicBezTo>
                    <a:pt x="195" y="30"/>
                    <a:pt x="195" y="30"/>
                    <a:pt x="195" y="30"/>
                  </a:cubicBezTo>
                  <a:cubicBezTo>
                    <a:pt x="195" y="30"/>
                    <a:pt x="195" y="30"/>
                    <a:pt x="196" y="30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29"/>
                    <a:pt x="196" y="29"/>
                    <a:pt x="196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4" y="28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4" y="27"/>
                    <a:pt x="195" y="26"/>
                    <a:pt x="195" y="26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5" y="26"/>
                    <a:pt x="194" y="26"/>
                    <a:pt x="194" y="26"/>
                  </a:cubicBezTo>
                  <a:cubicBezTo>
                    <a:pt x="194" y="26"/>
                    <a:pt x="194" y="26"/>
                    <a:pt x="194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5"/>
                    <a:pt x="194" y="24"/>
                    <a:pt x="194" y="24"/>
                  </a:cubicBezTo>
                  <a:cubicBezTo>
                    <a:pt x="193" y="24"/>
                    <a:pt x="193" y="25"/>
                    <a:pt x="193" y="25"/>
                  </a:cubicBezTo>
                  <a:cubicBezTo>
                    <a:pt x="192" y="24"/>
                    <a:pt x="192" y="24"/>
                    <a:pt x="192" y="24"/>
                  </a:cubicBezTo>
                  <a:cubicBezTo>
                    <a:pt x="192" y="23"/>
                    <a:pt x="192" y="23"/>
                    <a:pt x="193" y="23"/>
                  </a:cubicBezTo>
                  <a:cubicBezTo>
                    <a:pt x="192" y="23"/>
                    <a:pt x="192" y="23"/>
                    <a:pt x="191" y="23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91" y="21"/>
                    <a:pt x="192" y="21"/>
                    <a:pt x="192" y="21"/>
                  </a:cubicBezTo>
                  <a:cubicBezTo>
                    <a:pt x="192" y="21"/>
                    <a:pt x="191" y="20"/>
                    <a:pt x="191" y="20"/>
                  </a:cubicBezTo>
                  <a:cubicBezTo>
                    <a:pt x="191" y="20"/>
                    <a:pt x="190" y="20"/>
                    <a:pt x="190" y="20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2"/>
                    <a:pt x="186" y="22"/>
                    <a:pt x="185" y="23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1"/>
                    <a:pt x="184" y="21"/>
                  </a:cubicBezTo>
                  <a:cubicBezTo>
                    <a:pt x="183" y="23"/>
                    <a:pt x="182" y="23"/>
                    <a:pt x="181" y="24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4"/>
                    <a:pt x="179" y="24"/>
                    <a:pt x="179" y="24"/>
                  </a:cubicBezTo>
                  <a:cubicBezTo>
                    <a:pt x="179" y="24"/>
                    <a:pt x="179" y="24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8" y="25"/>
                    <a:pt x="178" y="25"/>
                  </a:cubicBezTo>
                  <a:cubicBezTo>
                    <a:pt x="178" y="25"/>
                    <a:pt x="177" y="25"/>
                    <a:pt x="177" y="25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7" y="24"/>
                    <a:pt x="178" y="24"/>
                    <a:pt x="178" y="23"/>
                  </a:cubicBezTo>
                  <a:cubicBezTo>
                    <a:pt x="178" y="23"/>
                    <a:pt x="178" y="22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7" y="21"/>
                    <a:pt x="175" y="21"/>
                    <a:pt x="174" y="21"/>
                  </a:cubicBezTo>
                  <a:cubicBezTo>
                    <a:pt x="174" y="22"/>
                    <a:pt x="173" y="22"/>
                    <a:pt x="173" y="22"/>
                  </a:cubicBezTo>
                  <a:cubicBezTo>
                    <a:pt x="171" y="22"/>
                    <a:pt x="171" y="22"/>
                    <a:pt x="171" y="22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0"/>
                    <a:pt x="173" y="20"/>
                    <a:pt x="173" y="20"/>
                  </a:cubicBezTo>
                  <a:cubicBezTo>
                    <a:pt x="173" y="20"/>
                    <a:pt x="173" y="20"/>
                    <a:pt x="173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4" y="19"/>
                    <a:pt x="174" y="19"/>
                    <a:pt x="174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9"/>
                    <a:pt x="175" y="19"/>
                    <a:pt x="175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17"/>
                    <a:pt x="175" y="16"/>
                    <a:pt x="175" y="16"/>
                  </a:cubicBezTo>
                  <a:cubicBezTo>
                    <a:pt x="175" y="15"/>
                    <a:pt x="173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2" y="13"/>
                    <a:pt x="173" y="13"/>
                    <a:pt x="175" y="13"/>
                  </a:cubicBezTo>
                  <a:cubicBezTo>
                    <a:pt x="174" y="12"/>
                    <a:pt x="175" y="11"/>
                    <a:pt x="175" y="11"/>
                  </a:cubicBezTo>
                  <a:cubicBezTo>
                    <a:pt x="175" y="10"/>
                    <a:pt x="175" y="10"/>
                    <a:pt x="175" y="10"/>
                  </a:cubicBezTo>
                  <a:cubicBezTo>
                    <a:pt x="175" y="10"/>
                    <a:pt x="175" y="10"/>
                    <a:pt x="174" y="10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0"/>
                    <a:pt x="173" y="10"/>
                    <a:pt x="173" y="10"/>
                  </a:cubicBezTo>
                  <a:cubicBezTo>
                    <a:pt x="173" y="9"/>
                    <a:pt x="172" y="9"/>
                    <a:pt x="171" y="9"/>
                  </a:cubicBezTo>
                  <a:cubicBezTo>
                    <a:pt x="170" y="8"/>
                    <a:pt x="169" y="8"/>
                    <a:pt x="168" y="7"/>
                  </a:cubicBezTo>
                  <a:cubicBezTo>
                    <a:pt x="168" y="7"/>
                    <a:pt x="168" y="7"/>
                    <a:pt x="168" y="6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7" y="7"/>
                    <a:pt x="167" y="7"/>
                    <a:pt x="167" y="7"/>
                  </a:cubicBezTo>
                  <a:cubicBezTo>
                    <a:pt x="167" y="6"/>
                    <a:pt x="167" y="6"/>
                    <a:pt x="167" y="6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8" y="5"/>
                    <a:pt x="168" y="5"/>
                    <a:pt x="168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66" y="3"/>
                    <a:pt x="166" y="3"/>
                    <a:pt x="166" y="2"/>
                  </a:cubicBezTo>
                  <a:cubicBezTo>
                    <a:pt x="166" y="2"/>
                    <a:pt x="165" y="1"/>
                    <a:pt x="164" y="1"/>
                  </a:cubicBezTo>
                  <a:cubicBezTo>
                    <a:pt x="164" y="1"/>
                    <a:pt x="164" y="1"/>
                    <a:pt x="164" y="1"/>
                  </a:cubicBezTo>
                  <a:cubicBezTo>
                    <a:pt x="163" y="1"/>
                    <a:pt x="163" y="1"/>
                    <a:pt x="162" y="2"/>
                  </a:cubicBezTo>
                  <a:cubicBezTo>
                    <a:pt x="161" y="2"/>
                    <a:pt x="160" y="3"/>
                    <a:pt x="159" y="2"/>
                  </a:cubicBezTo>
                  <a:cubicBezTo>
                    <a:pt x="158" y="2"/>
                    <a:pt x="158" y="2"/>
                    <a:pt x="157" y="2"/>
                  </a:cubicBezTo>
                  <a:cubicBezTo>
                    <a:pt x="156" y="1"/>
                    <a:pt x="154" y="0"/>
                    <a:pt x="154" y="1"/>
                  </a:cubicBezTo>
                  <a:cubicBezTo>
                    <a:pt x="153" y="2"/>
                    <a:pt x="153" y="3"/>
                    <a:pt x="153" y="4"/>
                  </a:cubicBezTo>
                  <a:cubicBezTo>
                    <a:pt x="153" y="4"/>
                    <a:pt x="153" y="4"/>
                    <a:pt x="154" y="4"/>
                  </a:cubicBezTo>
                  <a:cubicBezTo>
                    <a:pt x="155" y="4"/>
                    <a:pt x="155" y="4"/>
                    <a:pt x="155" y="4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54" y="6"/>
                    <a:pt x="154" y="8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4" y="9"/>
                    <a:pt x="154" y="10"/>
                    <a:pt x="154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54" y="11"/>
                    <a:pt x="154" y="12"/>
                    <a:pt x="154" y="12"/>
                  </a:cubicBezTo>
                  <a:cubicBezTo>
                    <a:pt x="154" y="13"/>
                    <a:pt x="155" y="13"/>
                    <a:pt x="155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15"/>
                    <a:pt x="156" y="15"/>
                    <a:pt x="156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6"/>
                    <a:pt x="155" y="16"/>
                  </a:cubicBezTo>
                  <a:cubicBezTo>
                    <a:pt x="156" y="16"/>
                    <a:pt x="156" y="16"/>
                    <a:pt x="156" y="16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5" y="17"/>
                    <a:pt x="155" y="17"/>
                    <a:pt x="154" y="17"/>
                  </a:cubicBezTo>
                  <a:cubicBezTo>
                    <a:pt x="155" y="18"/>
                    <a:pt x="153" y="19"/>
                    <a:pt x="152" y="19"/>
                  </a:cubicBezTo>
                  <a:cubicBezTo>
                    <a:pt x="152" y="19"/>
                    <a:pt x="152" y="19"/>
                    <a:pt x="151" y="20"/>
                  </a:cubicBezTo>
                  <a:cubicBezTo>
                    <a:pt x="151" y="20"/>
                    <a:pt x="152" y="20"/>
                    <a:pt x="154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6" y="24"/>
                    <a:pt x="156" y="27"/>
                    <a:pt x="157" y="31"/>
                  </a:cubicBezTo>
                  <a:cubicBezTo>
                    <a:pt x="157" y="30"/>
                    <a:pt x="157" y="30"/>
                    <a:pt x="157" y="30"/>
                  </a:cubicBezTo>
                  <a:cubicBezTo>
                    <a:pt x="158" y="31"/>
                    <a:pt x="158" y="31"/>
                    <a:pt x="158" y="31"/>
                  </a:cubicBezTo>
                  <a:cubicBezTo>
                    <a:pt x="158" y="31"/>
                    <a:pt x="158" y="32"/>
                    <a:pt x="158" y="33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7" y="34"/>
                    <a:pt x="157" y="34"/>
                    <a:pt x="156" y="34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55" y="36"/>
                    <a:pt x="155" y="36"/>
                  </a:cubicBezTo>
                  <a:cubicBezTo>
                    <a:pt x="155" y="37"/>
                    <a:pt x="155" y="37"/>
                    <a:pt x="154" y="37"/>
                  </a:cubicBezTo>
                  <a:cubicBezTo>
                    <a:pt x="154" y="39"/>
                    <a:pt x="152" y="40"/>
                    <a:pt x="151" y="41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51" y="43"/>
                    <a:pt x="151" y="46"/>
                    <a:pt x="151" y="46"/>
                  </a:cubicBezTo>
                  <a:cubicBezTo>
                    <a:pt x="151" y="46"/>
                    <a:pt x="151" y="47"/>
                    <a:pt x="151" y="47"/>
                  </a:cubicBezTo>
                  <a:cubicBezTo>
                    <a:pt x="151" y="49"/>
                    <a:pt x="152" y="50"/>
                    <a:pt x="153" y="51"/>
                  </a:cubicBezTo>
                  <a:cubicBezTo>
                    <a:pt x="153" y="51"/>
                    <a:pt x="153" y="51"/>
                    <a:pt x="153" y="51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3" y="52"/>
                    <a:pt x="153" y="52"/>
                    <a:pt x="153" y="52"/>
                  </a:cubicBezTo>
                  <a:cubicBezTo>
                    <a:pt x="152" y="52"/>
                    <a:pt x="152" y="52"/>
                    <a:pt x="151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53"/>
                    <a:pt x="151" y="53"/>
                    <a:pt x="151" y="53"/>
                  </a:cubicBezTo>
                  <a:cubicBezTo>
                    <a:pt x="151" y="54"/>
                    <a:pt x="152" y="55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0" y="56"/>
                    <a:pt x="150" y="56"/>
                    <a:pt x="150" y="56"/>
                  </a:cubicBezTo>
                  <a:cubicBezTo>
                    <a:pt x="150" y="55"/>
                    <a:pt x="149" y="55"/>
                    <a:pt x="149" y="55"/>
                  </a:cubicBezTo>
                  <a:cubicBezTo>
                    <a:pt x="149" y="55"/>
                    <a:pt x="149" y="56"/>
                    <a:pt x="149" y="56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48" y="57"/>
                    <a:pt x="148" y="57"/>
                    <a:pt x="148" y="57"/>
                  </a:cubicBezTo>
                  <a:cubicBezTo>
                    <a:pt x="147" y="56"/>
                    <a:pt x="146" y="56"/>
                    <a:pt x="146" y="56"/>
                  </a:cubicBezTo>
                  <a:cubicBezTo>
                    <a:pt x="146" y="56"/>
                    <a:pt x="145" y="57"/>
                    <a:pt x="145" y="57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4" y="56"/>
                    <a:pt x="145" y="55"/>
                    <a:pt x="145" y="55"/>
                  </a:cubicBezTo>
                  <a:cubicBezTo>
                    <a:pt x="145" y="55"/>
                    <a:pt x="145" y="54"/>
                    <a:pt x="145" y="54"/>
                  </a:cubicBezTo>
                  <a:cubicBezTo>
                    <a:pt x="145" y="53"/>
                    <a:pt x="143" y="53"/>
                    <a:pt x="142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42" y="51"/>
                    <a:pt x="142" y="51"/>
                    <a:pt x="143" y="51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40" y="47"/>
                    <a:pt x="140" y="44"/>
                    <a:pt x="141" y="40"/>
                  </a:cubicBezTo>
                  <a:cubicBezTo>
                    <a:pt x="141" y="39"/>
                    <a:pt x="141" y="39"/>
                    <a:pt x="140" y="39"/>
                  </a:cubicBezTo>
                  <a:cubicBezTo>
                    <a:pt x="140" y="39"/>
                    <a:pt x="140" y="39"/>
                    <a:pt x="139" y="39"/>
                  </a:cubicBezTo>
                  <a:cubicBezTo>
                    <a:pt x="139" y="39"/>
                    <a:pt x="138" y="39"/>
                    <a:pt x="137" y="39"/>
                  </a:cubicBezTo>
                  <a:cubicBezTo>
                    <a:pt x="137" y="39"/>
                    <a:pt x="136" y="39"/>
                    <a:pt x="136" y="38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34" y="38"/>
                    <a:pt x="134" y="38"/>
                    <a:pt x="133" y="40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32" y="38"/>
                    <a:pt x="132" y="38"/>
                    <a:pt x="132" y="37"/>
                  </a:cubicBezTo>
                  <a:cubicBezTo>
                    <a:pt x="132" y="37"/>
                    <a:pt x="131" y="36"/>
                    <a:pt x="130" y="36"/>
                  </a:cubicBezTo>
                  <a:cubicBezTo>
                    <a:pt x="128" y="35"/>
                    <a:pt x="127" y="35"/>
                    <a:pt x="127" y="34"/>
                  </a:cubicBezTo>
                  <a:cubicBezTo>
                    <a:pt x="126" y="33"/>
                    <a:pt x="126" y="33"/>
                    <a:pt x="125" y="32"/>
                  </a:cubicBezTo>
                  <a:cubicBezTo>
                    <a:pt x="123" y="31"/>
                    <a:pt x="121" y="30"/>
                    <a:pt x="119" y="29"/>
                  </a:cubicBezTo>
                  <a:cubicBezTo>
                    <a:pt x="118" y="29"/>
                    <a:pt x="117" y="29"/>
                    <a:pt x="115" y="30"/>
                  </a:cubicBezTo>
                  <a:cubicBezTo>
                    <a:pt x="115" y="30"/>
                    <a:pt x="114" y="30"/>
                    <a:pt x="114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4" y="28"/>
                    <a:pt x="114" y="27"/>
                    <a:pt x="113" y="25"/>
                  </a:cubicBezTo>
                  <a:cubicBezTo>
                    <a:pt x="113" y="25"/>
                    <a:pt x="113" y="24"/>
                    <a:pt x="113" y="24"/>
                  </a:cubicBezTo>
                  <a:cubicBezTo>
                    <a:pt x="113" y="24"/>
                    <a:pt x="113" y="24"/>
                    <a:pt x="113" y="23"/>
                  </a:cubicBezTo>
                  <a:cubicBezTo>
                    <a:pt x="112" y="23"/>
                    <a:pt x="112" y="22"/>
                    <a:pt x="112" y="21"/>
                  </a:cubicBezTo>
                  <a:cubicBezTo>
                    <a:pt x="112" y="21"/>
                    <a:pt x="111" y="21"/>
                    <a:pt x="111" y="21"/>
                  </a:cubicBezTo>
                  <a:cubicBezTo>
                    <a:pt x="111" y="21"/>
                    <a:pt x="111" y="21"/>
                    <a:pt x="110" y="21"/>
                  </a:cubicBezTo>
                  <a:cubicBezTo>
                    <a:pt x="110" y="21"/>
                    <a:pt x="110" y="21"/>
                    <a:pt x="110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22"/>
                    <a:pt x="108" y="20"/>
                    <a:pt x="103" y="20"/>
                  </a:cubicBezTo>
                  <a:cubicBezTo>
                    <a:pt x="101" y="20"/>
                    <a:pt x="98" y="21"/>
                    <a:pt x="97" y="21"/>
                  </a:cubicBezTo>
                  <a:cubicBezTo>
                    <a:pt x="96" y="21"/>
                    <a:pt x="95" y="21"/>
                    <a:pt x="95" y="21"/>
                  </a:cubicBezTo>
                  <a:cubicBezTo>
                    <a:pt x="87" y="21"/>
                    <a:pt x="79" y="21"/>
                    <a:pt x="71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35" y="21"/>
                    <a:pt x="20" y="21"/>
                    <a:pt x="5" y="21"/>
                  </a:cubicBezTo>
                  <a:cubicBezTo>
                    <a:pt x="7" y="22"/>
                    <a:pt x="7" y="24"/>
                    <a:pt x="8" y="26"/>
                  </a:cubicBezTo>
                  <a:cubicBezTo>
                    <a:pt x="9" y="28"/>
                    <a:pt x="9" y="30"/>
                    <a:pt x="10" y="31"/>
                  </a:cubicBezTo>
                  <a:cubicBezTo>
                    <a:pt x="11" y="31"/>
                    <a:pt x="11" y="32"/>
                    <a:pt x="12" y="32"/>
                  </a:cubicBezTo>
                  <a:cubicBezTo>
                    <a:pt x="13" y="32"/>
                    <a:pt x="15" y="33"/>
                    <a:pt x="15" y="34"/>
                  </a:cubicBezTo>
                  <a:cubicBezTo>
                    <a:pt x="16" y="35"/>
                    <a:pt x="16" y="36"/>
                    <a:pt x="15" y="38"/>
                  </a:cubicBezTo>
                  <a:cubicBezTo>
                    <a:pt x="15" y="39"/>
                    <a:pt x="15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2"/>
                    <a:pt x="16" y="42"/>
                    <a:pt x="15" y="43"/>
                  </a:cubicBezTo>
                  <a:cubicBezTo>
                    <a:pt x="15" y="43"/>
                    <a:pt x="15" y="44"/>
                    <a:pt x="16" y="44"/>
                  </a:cubicBezTo>
                  <a:cubicBezTo>
                    <a:pt x="16" y="45"/>
                    <a:pt x="17" y="45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7"/>
                    <a:pt x="18" y="48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4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6" y="5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7" y="58"/>
                    <a:pt x="28" y="58"/>
                    <a:pt x="29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60"/>
                    <a:pt x="30" y="60"/>
                    <a:pt x="30" y="60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2" y="60"/>
                    <a:pt x="32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3"/>
                    <a:pt x="33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4"/>
                    <a:pt x="36" y="65"/>
                    <a:pt x="38" y="65"/>
                  </a:cubicBezTo>
                  <a:cubicBezTo>
                    <a:pt x="39" y="65"/>
                    <a:pt x="41" y="64"/>
                    <a:pt x="42" y="64"/>
                  </a:cubicBezTo>
                  <a:cubicBezTo>
                    <a:pt x="43" y="64"/>
                    <a:pt x="44" y="64"/>
                    <a:pt x="44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80" y="64"/>
                    <a:pt x="88" y="64"/>
                    <a:pt x="97" y="64"/>
                  </a:cubicBezTo>
                  <a:cubicBezTo>
                    <a:pt x="97" y="64"/>
                    <a:pt x="98" y="64"/>
                    <a:pt x="99" y="64"/>
                  </a:cubicBezTo>
                  <a:cubicBezTo>
                    <a:pt x="100" y="64"/>
                    <a:pt x="101" y="65"/>
                    <a:pt x="103" y="65"/>
                  </a:cubicBezTo>
                  <a:cubicBezTo>
                    <a:pt x="106" y="65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63"/>
                    <a:pt x="108" y="63"/>
                    <a:pt x="109" y="64"/>
                  </a:cubicBezTo>
                  <a:cubicBezTo>
                    <a:pt x="109" y="65"/>
                    <a:pt x="109" y="65"/>
                    <a:pt x="111" y="65"/>
                  </a:cubicBezTo>
                  <a:cubicBezTo>
                    <a:pt x="113" y="66"/>
                    <a:pt x="114" y="66"/>
                    <a:pt x="116" y="67"/>
                  </a:cubicBezTo>
                  <a:cubicBezTo>
                    <a:pt x="117" y="68"/>
                    <a:pt x="119" y="68"/>
                    <a:pt x="120" y="68"/>
                  </a:cubicBezTo>
                  <a:cubicBezTo>
                    <a:pt x="121" y="68"/>
                    <a:pt x="123" y="68"/>
                    <a:pt x="123" y="66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5" y="65"/>
                    <a:pt x="125" y="65"/>
                    <a:pt x="125" y="65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6" y="64"/>
                    <a:pt x="127" y="64"/>
                    <a:pt x="127" y="64"/>
                  </a:cubicBezTo>
                  <a:cubicBezTo>
                    <a:pt x="127" y="64"/>
                    <a:pt x="128" y="65"/>
                    <a:pt x="128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2" y="66"/>
                    <a:pt x="132" y="67"/>
                  </a:cubicBezTo>
                  <a:cubicBezTo>
                    <a:pt x="133" y="68"/>
                    <a:pt x="133" y="69"/>
                    <a:pt x="134" y="68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5" y="69"/>
                    <a:pt x="135" y="69"/>
                    <a:pt x="135" y="69"/>
                  </a:cubicBezTo>
                  <a:cubicBezTo>
                    <a:pt x="135" y="70"/>
                    <a:pt x="135" y="71"/>
                    <a:pt x="136" y="72"/>
                  </a:cubicBezTo>
                  <a:cubicBezTo>
                    <a:pt x="136" y="72"/>
                    <a:pt x="136" y="73"/>
                    <a:pt x="136" y="73"/>
                  </a:cubicBezTo>
                  <a:cubicBezTo>
                    <a:pt x="136" y="73"/>
                    <a:pt x="136" y="73"/>
                    <a:pt x="136" y="73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41" y="76"/>
                    <a:pt x="143" y="76"/>
                  </a:cubicBezTo>
                  <a:cubicBezTo>
                    <a:pt x="143" y="76"/>
                    <a:pt x="144" y="76"/>
                    <a:pt x="144" y="76"/>
                  </a:cubicBezTo>
                  <a:cubicBezTo>
                    <a:pt x="146" y="76"/>
                    <a:pt x="147" y="78"/>
                    <a:pt x="148" y="79"/>
                  </a:cubicBezTo>
                  <a:cubicBezTo>
                    <a:pt x="148" y="79"/>
                    <a:pt x="148" y="80"/>
                    <a:pt x="149" y="80"/>
                  </a:cubicBezTo>
                  <a:cubicBezTo>
                    <a:pt x="151" y="82"/>
                    <a:pt x="151" y="82"/>
                    <a:pt x="151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7" y="82"/>
                    <a:pt x="147" y="82"/>
                    <a:pt x="147" y="82"/>
                  </a:cubicBezTo>
                  <a:cubicBezTo>
                    <a:pt x="147" y="82"/>
                    <a:pt x="146" y="82"/>
                    <a:pt x="146" y="82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4" y="82"/>
                    <a:pt x="144" y="82"/>
                    <a:pt x="144" y="82"/>
                  </a:cubicBezTo>
                  <a:cubicBezTo>
                    <a:pt x="144" y="82"/>
                    <a:pt x="144" y="82"/>
                    <a:pt x="144" y="81"/>
                  </a:cubicBezTo>
                  <a:close/>
                  <a:moveTo>
                    <a:pt x="186" y="82"/>
                  </a:moveTo>
                  <a:cubicBezTo>
                    <a:pt x="186" y="82"/>
                    <a:pt x="186" y="82"/>
                    <a:pt x="186" y="82"/>
                  </a:cubicBezTo>
                  <a:cubicBezTo>
                    <a:pt x="185" y="83"/>
                    <a:pt x="185" y="84"/>
                    <a:pt x="186" y="85"/>
                  </a:cubicBezTo>
                  <a:cubicBezTo>
                    <a:pt x="186" y="85"/>
                    <a:pt x="186" y="85"/>
                    <a:pt x="187" y="85"/>
                  </a:cubicBezTo>
                  <a:cubicBezTo>
                    <a:pt x="187" y="85"/>
                    <a:pt x="188" y="84"/>
                    <a:pt x="188" y="83"/>
                  </a:cubicBezTo>
                  <a:cubicBezTo>
                    <a:pt x="189" y="82"/>
                    <a:pt x="190" y="81"/>
                    <a:pt x="191" y="81"/>
                  </a:cubicBezTo>
                  <a:cubicBezTo>
                    <a:pt x="192" y="81"/>
                    <a:pt x="193" y="80"/>
                    <a:pt x="196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6" y="79"/>
                    <a:pt x="196" y="78"/>
                    <a:pt x="196" y="78"/>
                  </a:cubicBezTo>
                  <a:cubicBezTo>
                    <a:pt x="195" y="78"/>
                    <a:pt x="194" y="78"/>
                    <a:pt x="194" y="78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2" y="80"/>
                    <a:pt x="191" y="80"/>
                    <a:pt x="190" y="80"/>
                  </a:cubicBezTo>
                  <a:cubicBezTo>
                    <a:pt x="190" y="80"/>
                    <a:pt x="190" y="80"/>
                    <a:pt x="189" y="80"/>
                  </a:cubicBezTo>
                  <a:cubicBezTo>
                    <a:pt x="189" y="80"/>
                    <a:pt x="189" y="80"/>
                    <a:pt x="189" y="80"/>
                  </a:cubicBezTo>
                  <a:lnTo>
                    <a:pt x="186" y="82"/>
                  </a:lnTo>
                  <a:close/>
                  <a:moveTo>
                    <a:pt x="189" y="78"/>
                  </a:moveTo>
                  <a:cubicBezTo>
                    <a:pt x="189" y="78"/>
                    <a:pt x="191" y="78"/>
                    <a:pt x="191" y="78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2" y="78"/>
                    <a:pt x="192" y="78"/>
                    <a:pt x="191" y="77"/>
                  </a:cubicBezTo>
                  <a:cubicBezTo>
                    <a:pt x="191" y="77"/>
                    <a:pt x="191" y="77"/>
                    <a:pt x="190" y="77"/>
                  </a:cubicBezTo>
                  <a:cubicBezTo>
                    <a:pt x="190" y="78"/>
                    <a:pt x="190" y="78"/>
                    <a:pt x="190" y="78"/>
                  </a:cubicBezTo>
                  <a:cubicBezTo>
                    <a:pt x="189" y="78"/>
                    <a:pt x="189" y="78"/>
                    <a:pt x="189" y="78"/>
                  </a:cubicBezTo>
                  <a:close/>
                  <a:moveTo>
                    <a:pt x="180" y="64"/>
                  </a:moveTo>
                  <a:cubicBezTo>
                    <a:pt x="180" y="64"/>
                    <a:pt x="180" y="64"/>
                    <a:pt x="180" y="64"/>
                  </a:cubicBezTo>
                  <a:cubicBezTo>
                    <a:pt x="179" y="65"/>
                    <a:pt x="178" y="65"/>
                    <a:pt x="177" y="66"/>
                  </a:cubicBezTo>
                  <a:cubicBezTo>
                    <a:pt x="179" y="65"/>
                    <a:pt x="180" y="65"/>
                    <a:pt x="181" y="64"/>
                  </a:cubicBezTo>
                  <a:cubicBezTo>
                    <a:pt x="181" y="64"/>
                    <a:pt x="181" y="64"/>
                    <a:pt x="180" y="64"/>
                  </a:cubicBezTo>
                  <a:cubicBezTo>
                    <a:pt x="180" y="64"/>
                    <a:pt x="180" y="64"/>
                    <a:pt x="180" y="64"/>
                  </a:cubicBezTo>
                  <a:close/>
                  <a:moveTo>
                    <a:pt x="202" y="44"/>
                  </a:moveTo>
                  <a:cubicBezTo>
                    <a:pt x="202" y="44"/>
                    <a:pt x="201" y="45"/>
                    <a:pt x="201" y="45"/>
                  </a:cubicBezTo>
                  <a:cubicBezTo>
                    <a:pt x="201" y="45"/>
                    <a:pt x="201" y="45"/>
                    <a:pt x="201" y="45"/>
                  </a:cubicBezTo>
                  <a:cubicBezTo>
                    <a:pt x="202" y="45"/>
                    <a:pt x="202" y="44"/>
                    <a:pt x="202" y="44"/>
                  </a:cubicBezTo>
                  <a:close/>
                  <a:moveTo>
                    <a:pt x="186" y="20"/>
                  </a:moveTo>
                  <a:cubicBezTo>
                    <a:pt x="186" y="20"/>
                    <a:pt x="186" y="21"/>
                    <a:pt x="186" y="21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90" y="18"/>
                    <a:pt x="190" y="18"/>
                    <a:pt x="190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90" y="17"/>
                    <a:pt x="190" y="17"/>
                    <a:pt x="190" y="17"/>
                  </a:cubicBezTo>
                  <a:cubicBezTo>
                    <a:pt x="189" y="17"/>
                    <a:pt x="189" y="16"/>
                    <a:pt x="189" y="16"/>
                  </a:cubicBezTo>
                  <a:cubicBezTo>
                    <a:pt x="189" y="16"/>
                    <a:pt x="189" y="15"/>
                    <a:pt x="188" y="15"/>
                  </a:cubicBezTo>
                  <a:cubicBezTo>
                    <a:pt x="188" y="15"/>
                    <a:pt x="188" y="15"/>
                    <a:pt x="188" y="15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88" y="14"/>
                    <a:pt x="188" y="14"/>
                    <a:pt x="189" y="14"/>
                  </a:cubicBezTo>
                  <a:cubicBezTo>
                    <a:pt x="188" y="14"/>
                    <a:pt x="187" y="14"/>
                    <a:pt x="18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16"/>
                    <a:pt x="188" y="17"/>
                    <a:pt x="187" y="17"/>
                  </a:cubicBezTo>
                  <a:cubicBezTo>
                    <a:pt x="187" y="18"/>
                    <a:pt x="187" y="18"/>
                    <a:pt x="186" y="18"/>
                  </a:cubicBezTo>
                  <a:cubicBezTo>
                    <a:pt x="186" y="18"/>
                    <a:pt x="186" y="18"/>
                    <a:pt x="186" y="18"/>
                  </a:cubicBezTo>
                  <a:cubicBezTo>
                    <a:pt x="186" y="18"/>
                    <a:pt x="186" y="18"/>
                    <a:pt x="186" y="19"/>
                  </a:cubicBezTo>
                  <a:cubicBezTo>
                    <a:pt x="186" y="19"/>
                    <a:pt x="186" y="20"/>
                    <a:pt x="186" y="20"/>
                  </a:cubicBezTo>
                  <a:cubicBezTo>
                    <a:pt x="186" y="20"/>
                    <a:pt x="186" y="20"/>
                    <a:pt x="18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7" name="Freeform 728"/>
            <p:cNvSpPr/>
            <p:nvPr/>
          </p:nvSpPr>
          <p:spPr bwMode="auto">
            <a:xfrm>
              <a:off x="6513472" y="864540"/>
              <a:ext cx="4370661" cy="2215150"/>
            </a:xfrm>
            <a:custGeom>
              <a:avLst/>
              <a:gdLst>
                <a:gd name="T0" fmla="*/ 406 w 433"/>
                <a:gd name="T1" fmla="*/ 103 h 219"/>
                <a:gd name="T2" fmla="*/ 420 w 433"/>
                <a:gd name="T3" fmla="*/ 111 h 219"/>
                <a:gd name="T4" fmla="*/ 424 w 433"/>
                <a:gd name="T5" fmla="*/ 112 h 219"/>
                <a:gd name="T6" fmla="*/ 433 w 433"/>
                <a:gd name="T7" fmla="*/ 103 h 219"/>
                <a:gd name="T8" fmla="*/ 416 w 433"/>
                <a:gd name="T9" fmla="*/ 92 h 219"/>
                <a:gd name="T10" fmla="*/ 400 w 433"/>
                <a:gd name="T11" fmla="*/ 79 h 219"/>
                <a:gd name="T12" fmla="*/ 364 w 433"/>
                <a:gd name="T13" fmla="*/ 78 h 219"/>
                <a:gd name="T14" fmla="*/ 327 w 433"/>
                <a:gd name="T15" fmla="*/ 63 h 219"/>
                <a:gd name="T16" fmla="*/ 294 w 433"/>
                <a:gd name="T17" fmla="*/ 66 h 219"/>
                <a:gd name="T18" fmla="*/ 271 w 433"/>
                <a:gd name="T19" fmla="*/ 54 h 219"/>
                <a:gd name="T20" fmla="*/ 245 w 433"/>
                <a:gd name="T21" fmla="*/ 50 h 219"/>
                <a:gd name="T22" fmla="*/ 224 w 433"/>
                <a:gd name="T23" fmla="*/ 41 h 219"/>
                <a:gd name="T24" fmla="*/ 208 w 433"/>
                <a:gd name="T25" fmla="*/ 52 h 219"/>
                <a:gd name="T26" fmla="*/ 229 w 433"/>
                <a:gd name="T27" fmla="*/ 30 h 219"/>
                <a:gd name="T28" fmla="*/ 215 w 433"/>
                <a:gd name="T29" fmla="*/ 12 h 219"/>
                <a:gd name="T30" fmla="*/ 196 w 433"/>
                <a:gd name="T31" fmla="*/ 13 h 219"/>
                <a:gd name="T32" fmla="*/ 174 w 433"/>
                <a:gd name="T33" fmla="*/ 21 h 219"/>
                <a:gd name="T34" fmla="*/ 158 w 433"/>
                <a:gd name="T35" fmla="*/ 36 h 219"/>
                <a:gd name="T36" fmla="*/ 143 w 433"/>
                <a:gd name="T37" fmla="*/ 51 h 219"/>
                <a:gd name="T38" fmla="*/ 147 w 433"/>
                <a:gd name="T39" fmla="*/ 65 h 219"/>
                <a:gd name="T40" fmla="*/ 135 w 433"/>
                <a:gd name="T41" fmla="*/ 65 h 219"/>
                <a:gd name="T42" fmla="*/ 123 w 433"/>
                <a:gd name="T43" fmla="*/ 61 h 219"/>
                <a:gd name="T44" fmla="*/ 133 w 433"/>
                <a:gd name="T45" fmla="*/ 89 h 219"/>
                <a:gd name="T46" fmla="*/ 119 w 433"/>
                <a:gd name="T47" fmla="*/ 98 h 219"/>
                <a:gd name="T48" fmla="*/ 121 w 433"/>
                <a:gd name="T49" fmla="*/ 56 h 219"/>
                <a:gd name="T50" fmla="*/ 107 w 433"/>
                <a:gd name="T51" fmla="*/ 79 h 219"/>
                <a:gd name="T52" fmla="*/ 86 w 433"/>
                <a:gd name="T53" fmla="*/ 86 h 219"/>
                <a:gd name="T54" fmla="*/ 68 w 433"/>
                <a:gd name="T55" fmla="*/ 85 h 219"/>
                <a:gd name="T56" fmla="*/ 52 w 433"/>
                <a:gd name="T57" fmla="*/ 92 h 219"/>
                <a:gd name="T58" fmla="*/ 37 w 433"/>
                <a:gd name="T59" fmla="*/ 105 h 219"/>
                <a:gd name="T60" fmla="*/ 20 w 433"/>
                <a:gd name="T61" fmla="*/ 114 h 219"/>
                <a:gd name="T62" fmla="*/ 38 w 433"/>
                <a:gd name="T63" fmla="*/ 97 h 219"/>
                <a:gd name="T64" fmla="*/ 15 w 433"/>
                <a:gd name="T65" fmla="*/ 79 h 219"/>
                <a:gd name="T66" fmla="*/ 4 w 433"/>
                <a:gd name="T67" fmla="*/ 86 h 219"/>
                <a:gd name="T68" fmla="*/ 1 w 433"/>
                <a:gd name="T69" fmla="*/ 136 h 219"/>
                <a:gd name="T70" fmla="*/ 2 w 433"/>
                <a:gd name="T71" fmla="*/ 149 h 219"/>
                <a:gd name="T72" fmla="*/ 15 w 433"/>
                <a:gd name="T73" fmla="*/ 170 h 219"/>
                <a:gd name="T74" fmla="*/ 35 w 433"/>
                <a:gd name="T75" fmla="*/ 187 h 219"/>
                <a:gd name="T76" fmla="*/ 28 w 433"/>
                <a:gd name="T77" fmla="*/ 202 h 219"/>
                <a:gd name="T78" fmla="*/ 53 w 433"/>
                <a:gd name="T79" fmla="*/ 217 h 219"/>
                <a:gd name="T80" fmla="*/ 54 w 433"/>
                <a:gd name="T81" fmla="*/ 200 h 219"/>
                <a:gd name="T82" fmla="*/ 54 w 433"/>
                <a:gd name="T83" fmla="*/ 183 h 219"/>
                <a:gd name="T84" fmla="*/ 73 w 433"/>
                <a:gd name="T85" fmla="*/ 183 h 219"/>
                <a:gd name="T86" fmla="*/ 86 w 433"/>
                <a:gd name="T87" fmla="*/ 183 h 219"/>
                <a:gd name="T88" fmla="*/ 90 w 433"/>
                <a:gd name="T89" fmla="*/ 168 h 219"/>
                <a:gd name="T90" fmla="*/ 116 w 433"/>
                <a:gd name="T91" fmla="*/ 163 h 219"/>
                <a:gd name="T92" fmla="*/ 126 w 433"/>
                <a:gd name="T93" fmla="*/ 170 h 219"/>
                <a:gd name="T94" fmla="*/ 154 w 433"/>
                <a:gd name="T95" fmla="*/ 187 h 219"/>
                <a:gd name="T96" fmla="*/ 188 w 433"/>
                <a:gd name="T97" fmla="*/ 185 h 219"/>
                <a:gd name="T98" fmla="*/ 216 w 433"/>
                <a:gd name="T99" fmla="*/ 188 h 219"/>
                <a:gd name="T100" fmla="*/ 251 w 433"/>
                <a:gd name="T101" fmla="*/ 172 h 219"/>
                <a:gd name="T102" fmla="*/ 286 w 433"/>
                <a:gd name="T103" fmla="*/ 192 h 219"/>
                <a:gd name="T104" fmla="*/ 275 w 433"/>
                <a:gd name="T105" fmla="*/ 214 h 219"/>
                <a:gd name="T106" fmla="*/ 303 w 433"/>
                <a:gd name="T107" fmla="*/ 177 h 219"/>
                <a:gd name="T108" fmla="*/ 291 w 433"/>
                <a:gd name="T109" fmla="*/ 166 h 219"/>
                <a:gd name="T110" fmla="*/ 327 w 433"/>
                <a:gd name="T111" fmla="*/ 142 h 219"/>
                <a:gd name="T112" fmla="*/ 344 w 433"/>
                <a:gd name="T113" fmla="*/ 132 h 219"/>
                <a:gd name="T114" fmla="*/ 366 w 433"/>
                <a:gd name="T115" fmla="*/ 126 h 219"/>
                <a:gd name="T116" fmla="*/ 344 w 433"/>
                <a:gd name="T117" fmla="*/ 182 h 219"/>
                <a:gd name="T118" fmla="*/ 360 w 433"/>
                <a:gd name="T119" fmla="*/ 157 h 219"/>
                <a:gd name="T120" fmla="*/ 366 w 433"/>
                <a:gd name="T121" fmla="*/ 140 h 219"/>
                <a:gd name="T122" fmla="*/ 395 w 433"/>
                <a:gd name="T123" fmla="*/ 126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3" h="219">
                  <a:moveTo>
                    <a:pt x="403" y="120"/>
                  </a:moveTo>
                  <a:cubicBezTo>
                    <a:pt x="402" y="118"/>
                    <a:pt x="403" y="117"/>
                    <a:pt x="401" y="116"/>
                  </a:cubicBezTo>
                  <a:cubicBezTo>
                    <a:pt x="402" y="116"/>
                    <a:pt x="402" y="116"/>
                    <a:pt x="401" y="114"/>
                  </a:cubicBezTo>
                  <a:cubicBezTo>
                    <a:pt x="400" y="116"/>
                    <a:pt x="399" y="113"/>
                    <a:pt x="399" y="112"/>
                  </a:cubicBezTo>
                  <a:cubicBezTo>
                    <a:pt x="400" y="112"/>
                    <a:pt x="401" y="112"/>
                    <a:pt x="402" y="113"/>
                  </a:cubicBezTo>
                  <a:cubicBezTo>
                    <a:pt x="403" y="112"/>
                    <a:pt x="405" y="111"/>
                    <a:pt x="406" y="110"/>
                  </a:cubicBezTo>
                  <a:cubicBezTo>
                    <a:pt x="406" y="109"/>
                    <a:pt x="408" y="107"/>
                    <a:pt x="407" y="107"/>
                  </a:cubicBezTo>
                  <a:cubicBezTo>
                    <a:pt x="407" y="105"/>
                    <a:pt x="406" y="105"/>
                    <a:pt x="406" y="103"/>
                  </a:cubicBezTo>
                  <a:cubicBezTo>
                    <a:pt x="407" y="103"/>
                    <a:pt x="408" y="103"/>
                    <a:pt x="407" y="102"/>
                  </a:cubicBezTo>
                  <a:cubicBezTo>
                    <a:pt x="408" y="102"/>
                    <a:pt x="408" y="102"/>
                    <a:pt x="409" y="103"/>
                  </a:cubicBezTo>
                  <a:cubicBezTo>
                    <a:pt x="409" y="102"/>
                    <a:pt x="409" y="102"/>
                    <a:pt x="410" y="102"/>
                  </a:cubicBezTo>
                  <a:cubicBezTo>
                    <a:pt x="410" y="103"/>
                    <a:pt x="410" y="103"/>
                    <a:pt x="408" y="103"/>
                  </a:cubicBezTo>
                  <a:cubicBezTo>
                    <a:pt x="409" y="104"/>
                    <a:pt x="409" y="106"/>
                    <a:pt x="410" y="107"/>
                  </a:cubicBezTo>
                  <a:cubicBezTo>
                    <a:pt x="411" y="107"/>
                    <a:pt x="414" y="107"/>
                    <a:pt x="415" y="106"/>
                  </a:cubicBezTo>
                  <a:cubicBezTo>
                    <a:pt x="418" y="106"/>
                    <a:pt x="416" y="112"/>
                    <a:pt x="419" y="112"/>
                  </a:cubicBezTo>
                  <a:cubicBezTo>
                    <a:pt x="419" y="111"/>
                    <a:pt x="419" y="112"/>
                    <a:pt x="420" y="111"/>
                  </a:cubicBezTo>
                  <a:cubicBezTo>
                    <a:pt x="420" y="112"/>
                    <a:pt x="421" y="113"/>
                    <a:pt x="422" y="114"/>
                  </a:cubicBezTo>
                  <a:cubicBezTo>
                    <a:pt x="422" y="114"/>
                    <a:pt x="422" y="114"/>
                    <a:pt x="422" y="114"/>
                  </a:cubicBezTo>
                  <a:cubicBezTo>
                    <a:pt x="422" y="114"/>
                    <a:pt x="423" y="114"/>
                    <a:pt x="423" y="114"/>
                  </a:cubicBezTo>
                  <a:cubicBezTo>
                    <a:pt x="423" y="114"/>
                    <a:pt x="423" y="113"/>
                    <a:pt x="423" y="113"/>
                  </a:cubicBezTo>
                  <a:cubicBezTo>
                    <a:pt x="423" y="114"/>
                    <a:pt x="423" y="115"/>
                    <a:pt x="424" y="115"/>
                  </a:cubicBezTo>
                  <a:cubicBezTo>
                    <a:pt x="424" y="114"/>
                    <a:pt x="425" y="114"/>
                    <a:pt x="424" y="114"/>
                  </a:cubicBezTo>
                  <a:cubicBezTo>
                    <a:pt x="425" y="114"/>
                    <a:pt x="425" y="114"/>
                    <a:pt x="426" y="114"/>
                  </a:cubicBezTo>
                  <a:cubicBezTo>
                    <a:pt x="425" y="114"/>
                    <a:pt x="425" y="113"/>
                    <a:pt x="424" y="112"/>
                  </a:cubicBezTo>
                  <a:cubicBezTo>
                    <a:pt x="425" y="112"/>
                    <a:pt x="425" y="112"/>
                    <a:pt x="425" y="112"/>
                  </a:cubicBezTo>
                  <a:cubicBezTo>
                    <a:pt x="425" y="112"/>
                    <a:pt x="424" y="112"/>
                    <a:pt x="424" y="112"/>
                  </a:cubicBezTo>
                  <a:cubicBezTo>
                    <a:pt x="425" y="111"/>
                    <a:pt x="426" y="111"/>
                    <a:pt x="427" y="110"/>
                  </a:cubicBezTo>
                  <a:cubicBezTo>
                    <a:pt x="426" y="110"/>
                    <a:pt x="426" y="109"/>
                    <a:pt x="425" y="109"/>
                  </a:cubicBezTo>
                  <a:cubicBezTo>
                    <a:pt x="427" y="109"/>
                    <a:pt x="427" y="106"/>
                    <a:pt x="429" y="107"/>
                  </a:cubicBezTo>
                  <a:cubicBezTo>
                    <a:pt x="429" y="106"/>
                    <a:pt x="429" y="106"/>
                    <a:pt x="429" y="105"/>
                  </a:cubicBezTo>
                  <a:cubicBezTo>
                    <a:pt x="429" y="106"/>
                    <a:pt x="430" y="106"/>
                    <a:pt x="431" y="106"/>
                  </a:cubicBezTo>
                  <a:cubicBezTo>
                    <a:pt x="430" y="104"/>
                    <a:pt x="432" y="104"/>
                    <a:pt x="433" y="103"/>
                  </a:cubicBezTo>
                  <a:cubicBezTo>
                    <a:pt x="432" y="103"/>
                    <a:pt x="432" y="103"/>
                    <a:pt x="431" y="103"/>
                  </a:cubicBezTo>
                  <a:cubicBezTo>
                    <a:pt x="431" y="100"/>
                    <a:pt x="424" y="95"/>
                    <a:pt x="423" y="99"/>
                  </a:cubicBezTo>
                  <a:cubicBezTo>
                    <a:pt x="423" y="98"/>
                    <a:pt x="423" y="98"/>
                    <a:pt x="424" y="97"/>
                  </a:cubicBezTo>
                  <a:cubicBezTo>
                    <a:pt x="423" y="97"/>
                    <a:pt x="423" y="96"/>
                    <a:pt x="422" y="96"/>
                  </a:cubicBezTo>
                  <a:cubicBezTo>
                    <a:pt x="422" y="97"/>
                    <a:pt x="421" y="97"/>
                    <a:pt x="420" y="97"/>
                  </a:cubicBezTo>
                  <a:cubicBezTo>
                    <a:pt x="421" y="97"/>
                    <a:pt x="422" y="101"/>
                    <a:pt x="422" y="102"/>
                  </a:cubicBezTo>
                  <a:cubicBezTo>
                    <a:pt x="422" y="100"/>
                    <a:pt x="420" y="98"/>
                    <a:pt x="419" y="96"/>
                  </a:cubicBezTo>
                  <a:cubicBezTo>
                    <a:pt x="419" y="95"/>
                    <a:pt x="419" y="92"/>
                    <a:pt x="416" y="92"/>
                  </a:cubicBezTo>
                  <a:cubicBezTo>
                    <a:pt x="417" y="93"/>
                    <a:pt x="417" y="94"/>
                    <a:pt x="418" y="94"/>
                  </a:cubicBezTo>
                  <a:cubicBezTo>
                    <a:pt x="417" y="94"/>
                    <a:pt x="416" y="93"/>
                    <a:pt x="415" y="92"/>
                  </a:cubicBezTo>
                  <a:cubicBezTo>
                    <a:pt x="415" y="92"/>
                    <a:pt x="416" y="92"/>
                    <a:pt x="416" y="92"/>
                  </a:cubicBezTo>
                  <a:cubicBezTo>
                    <a:pt x="415" y="91"/>
                    <a:pt x="414" y="91"/>
                    <a:pt x="414" y="91"/>
                  </a:cubicBezTo>
                  <a:cubicBezTo>
                    <a:pt x="414" y="90"/>
                    <a:pt x="413" y="89"/>
                    <a:pt x="412" y="89"/>
                  </a:cubicBezTo>
                  <a:cubicBezTo>
                    <a:pt x="411" y="89"/>
                    <a:pt x="409" y="87"/>
                    <a:pt x="409" y="85"/>
                  </a:cubicBezTo>
                  <a:cubicBezTo>
                    <a:pt x="408" y="84"/>
                    <a:pt x="406" y="84"/>
                    <a:pt x="405" y="83"/>
                  </a:cubicBezTo>
                  <a:cubicBezTo>
                    <a:pt x="403" y="82"/>
                    <a:pt x="402" y="80"/>
                    <a:pt x="400" y="79"/>
                  </a:cubicBezTo>
                  <a:cubicBezTo>
                    <a:pt x="399" y="79"/>
                    <a:pt x="396" y="77"/>
                    <a:pt x="395" y="77"/>
                  </a:cubicBezTo>
                  <a:cubicBezTo>
                    <a:pt x="392" y="77"/>
                    <a:pt x="390" y="77"/>
                    <a:pt x="388" y="77"/>
                  </a:cubicBezTo>
                  <a:cubicBezTo>
                    <a:pt x="386" y="77"/>
                    <a:pt x="383" y="76"/>
                    <a:pt x="382" y="75"/>
                  </a:cubicBezTo>
                  <a:cubicBezTo>
                    <a:pt x="380" y="75"/>
                    <a:pt x="380" y="78"/>
                    <a:pt x="379" y="79"/>
                  </a:cubicBezTo>
                  <a:cubicBezTo>
                    <a:pt x="383" y="79"/>
                    <a:pt x="382" y="85"/>
                    <a:pt x="379" y="85"/>
                  </a:cubicBezTo>
                  <a:cubicBezTo>
                    <a:pt x="378" y="85"/>
                    <a:pt x="376" y="82"/>
                    <a:pt x="375" y="82"/>
                  </a:cubicBezTo>
                  <a:cubicBezTo>
                    <a:pt x="374" y="81"/>
                    <a:pt x="374" y="79"/>
                    <a:pt x="373" y="77"/>
                  </a:cubicBezTo>
                  <a:cubicBezTo>
                    <a:pt x="370" y="80"/>
                    <a:pt x="368" y="80"/>
                    <a:pt x="364" y="78"/>
                  </a:cubicBezTo>
                  <a:cubicBezTo>
                    <a:pt x="361" y="76"/>
                    <a:pt x="358" y="78"/>
                    <a:pt x="356" y="80"/>
                  </a:cubicBezTo>
                  <a:cubicBezTo>
                    <a:pt x="356" y="79"/>
                    <a:pt x="355" y="78"/>
                    <a:pt x="353" y="78"/>
                  </a:cubicBezTo>
                  <a:cubicBezTo>
                    <a:pt x="351" y="77"/>
                    <a:pt x="352" y="76"/>
                    <a:pt x="353" y="74"/>
                  </a:cubicBezTo>
                  <a:cubicBezTo>
                    <a:pt x="353" y="72"/>
                    <a:pt x="351" y="68"/>
                    <a:pt x="349" y="68"/>
                  </a:cubicBezTo>
                  <a:cubicBezTo>
                    <a:pt x="346" y="68"/>
                    <a:pt x="342" y="68"/>
                    <a:pt x="339" y="68"/>
                  </a:cubicBezTo>
                  <a:cubicBezTo>
                    <a:pt x="335" y="68"/>
                    <a:pt x="334" y="70"/>
                    <a:pt x="331" y="68"/>
                  </a:cubicBezTo>
                  <a:cubicBezTo>
                    <a:pt x="333" y="66"/>
                    <a:pt x="332" y="64"/>
                    <a:pt x="329" y="64"/>
                  </a:cubicBezTo>
                  <a:cubicBezTo>
                    <a:pt x="328" y="64"/>
                    <a:pt x="328" y="64"/>
                    <a:pt x="327" y="63"/>
                  </a:cubicBezTo>
                  <a:cubicBezTo>
                    <a:pt x="326" y="62"/>
                    <a:pt x="324" y="62"/>
                    <a:pt x="323" y="62"/>
                  </a:cubicBezTo>
                  <a:cubicBezTo>
                    <a:pt x="324" y="61"/>
                    <a:pt x="325" y="60"/>
                    <a:pt x="326" y="61"/>
                  </a:cubicBezTo>
                  <a:cubicBezTo>
                    <a:pt x="325" y="57"/>
                    <a:pt x="324" y="57"/>
                    <a:pt x="321" y="56"/>
                  </a:cubicBezTo>
                  <a:cubicBezTo>
                    <a:pt x="316" y="55"/>
                    <a:pt x="311" y="54"/>
                    <a:pt x="306" y="53"/>
                  </a:cubicBezTo>
                  <a:cubicBezTo>
                    <a:pt x="305" y="52"/>
                    <a:pt x="304" y="52"/>
                    <a:pt x="303" y="52"/>
                  </a:cubicBezTo>
                  <a:cubicBezTo>
                    <a:pt x="302" y="52"/>
                    <a:pt x="303" y="54"/>
                    <a:pt x="302" y="55"/>
                  </a:cubicBezTo>
                  <a:cubicBezTo>
                    <a:pt x="299" y="58"/>
                    <a:pt x="298" y="60"/>
                    <a:pt x="299" y="64"/>
                  </a:cubicBezTo>
                  <a:cubicBezTo>
                    <a:pt x="298" y="63"/>
                    <a:pt x="296" y="65"/>
                    <a:pt x="294" y="66"/>
                  </a:cubicBezTo>
                  <a:cubicBezTo>
                    <a:pt x="294" y="67"/>
                    <a:pt x="289" y="63"/>
                    <a:pt x="288" y="63"/>
                  </a:cubicBezTo>
                  <a:cubicBezTo>
                    <a:pt x="286" y="61"/>
                    <a:pt x="287" y="65"/>
                    <a:pt x="285" y="65"/>
                  </a:cubicBezTo>
                  <a:cubicBezTo>
                    <a:pt x="282" y="64"/>
                    <a:pt x="282" y="62"/>
                    <a:pt x="280" y="59"/>
                  </a:cubicBezTo>
                  <a:cubicBezTo>
                    <a:pt x="279" y="63"/>
                    <a:pt x="278" y="67"/>
                    <a:pt x="276" y="70"/>
                  </a:cubicBezTo>
                  <a:cubicBezTo>
                    <a:pt x="276" y="68"/>
                    <a:pt x="273" y="69"/>
                    <a:pt x="273" y="67"/>
                  </a:cubicBezTo>
                  <a:cubicBezTo>
                    <a:pt x="272" y="66"/>
                    <a:pt x="271" y="62"/>
                    <a:pt x="270" y="62"/>
                  </a:cubicBezTo>
                  <a:cubicBezTo>
                    <a:pt x="269" y="60"/>
                    <a:pt x="271" y="59"/>
                    <a:pt x="272" y="57"/>
                  </a:cubicBezTo>
                  <a:cubicBezTo>
                    <a:pt x="272" y="56"/>
                    <a:pt x="271" y="55"/>
                    <a:pt x="271" y="54"/>
                  </a:cubicBezTo>
                  <a:cubicBezTo>
                    <a:pt x="271" y="52"/>
                    <a:pt x="272" y="51"/>
                    <a:pt x="271" y="50"/>
                  </a:cubicBezTo>
                  <a:cubicBezTo>
                    <a:pt x="270" y="48"/>
                    <a:pt x="267" y="44"/>
                    <a:pt x="264" y="46"/>
                  </a:cubicBezTo>
                  <a:cubicBezTo>
                    <a:pt x="264" y="47"/>
                    <a:pt x="258" y="43"/>
                    <a:pt x="257" y="43"/>
                  </a:cubicBezTo>
                  <a:cubicBezTo>
                    <a:pt x="257" y="43"/>
                    <a:pt x="257" y="44"/>
                    <a:pt x="256" y="44"/>
                  </a:cubicBezTo>
                  <a:cubicBezTo>
                    <a:pt x="256" y="44"/>
                    <a:pt x="256" y="44"/>
                    <a:pt x="255" y="44"/>
                  </a:cubicBezTo>
                  <a:cubicBezTo>
                    <a:pt x="255" y="46"/>
                    <a:pt x="255" y="47"/>
                    <a:pt x="256" y="49"/>
                  </a:cubicBezTo>
                  <a:cubicBezTo>
                    <a:pt x="256" y="51"/>
                    <a:pt x="251" y="51"/>
                    <a:pt x="250" y="51"/>
                  </a:cubicBezTo>
                  <a:cubicBezTo>
                    <a:pt x="248" y="51"/>
                    <a:pt x="246" y="50"/>
                    <a:pt x="245" y="50"/>
                  </a:cubicBezTo>
                  <a:cubicBezTo>
                    <a:pt x="243" y="49"/>
                    <a:pt x="240" y="46"/>
                    <a:pt x="244" y="46"/>
                  </a:cubicBezTo>
                  <a:cubicBezTo>
                    <a:pt x="241" y="45"/>
                    <a:pt x="238" y="45"/>
                    <a:pt x="235" y="44"/>
                  </a:cubicBezTo>
                  <a:cubicBezTo>
                    <a:pt x="234" y="44"/>
                    <a:pt x="231" y="45"/>
                    <a:pt x="229" y="46"/>
                  </a:cubicBezTo>
                  <a:cubicBezTo>
                    <a:pt x="230" y="46"/>
                    <a:pt x="231" y="47"/>
                    <a:pt x="231" y="48"/>
                  </a:cubicBezTo>
                  <a:cubicBezTo>
                    <a:pt x="230" y="48"/>
                    <a:pt x="229" y="49"/>
                    <a:pt x="228" y="48"/>
                  </a:cubicBezTo>
                  <a:cubicBezTo>
                    <a:pt x="229" y="48"/>
                    <a:pt x="229" y="48"/>
                    <a:pt x="229" y="48"/>
                  </a:cubicBezTo>
                  <a:cubicBezTo>
                    <a:pt x="229" y="47"/>
                    <a:pt x="228" y="42"/>
                    <a:pt x="227" y="41"/>
                  </a:cubicBezTo>
                  <a:cubicBezTo>
                    <a:pt x="229" y="46"/>
                    <a:pt x="221" y="43"/>
                    <a:pt x="224" y="41"/>
                  </a:cubicBezTo>
                  <a:cubicBezTo>
                    <a:pt x="222" y="44"/>
                    <a:pt x="221" y="40"/>
                    <a:pt x="220" y="41"/>
                  </a:cubicBezTo>
                  <a:cubicBezTo>
                    <a:pt x="219" y="42"/>
                    <a:pt x="218" y="44"/>
                    <a:pt x="219" y="45"/>
                  </a:cubicBezTo>
                  <a:cubicBezTo>
                    <a:pt x="220" y="44"/>
                    <a:pt x="221" y="42"/>
                    <a:pt x="222" y="44"/>
                  </a:cubicBezTo>
                  <a:cubicBezTo>
                    <a:pt x="221" y="45"/>
                    <a:pt x="219" y="48"/>
                    <a:pt x="217" y="45"/>
                  </a:cubicBezTo>
                  <a:cubicBezTo>
                    <a:pt x="219" y="47"/>
                    <a:pt x="215" y="49"/>
                    <a:pt x="213" y="49"/>
                  </a:cubicBezTo>
                  <a:cubicBezTo>
                    <a:pt x="213" y="49"/>
                    <a:pt x="210" y="49"/>
                    <a:pt x="210" y="49"/>
                  </a:cubicBezTo>
                  <a:cubicBezTo>
                    <a:pt x="210" y="50"/>
                    <a:pt x="210" y="51"/>
                    <a:pt x="211" y="52"/>
                  </a:cubicBezTo>
                  <a:cubicBezTo>
                    <a:pt x="210" y="51"/>
                    <a:pt x="209" y="51"/>
                    <a:pt x="208" y="52"/>
                  </a:cubicBezTo>
                  <a:cubicBezTo>
                    <a:pt x="209" y="50"/>
                    <a:pt x="211" y="48"/>
                    <a:pt x="212" y="45"/>
                  </a:cubicBezTo>
                  <a:cubicBezTo>
                    <a:pt x="213" y="45"/>
                    <a:pt x="214" y="45"/>
                    <a:pt x="215" y="45"/>
                  </a:cubicBezTo>
                  <a:cubicBezTo>
                    <a:pt x="215" y="45"/>
                    <a:pt x="216" y="44"/>
                    <a:pt x="216" y="43"/>
                  </a:cubicBezTo>
                  <a:cubicBezTo>
                    <a:pt x="218" y="41"/>
                    <a:pt x="219" y="38"/>
                    <a:pt x="221" y="36"/>
                  </a:cubicBezTo>
                  <a:cubicBezTo>
                    <a:pt x="222" y="36"/>
                    <a:pt x="223" y="35"/>
                    <a:pt x="224" y="35"/>
                  </a:cubicBezTo>
                  <a:cubicBezTo>
                    <a:pt x="225" y="34"/>
                    <a:pt x="224" y="33"/>
                    <a:pt x="226" y="33"/>
                  </a:cubicBezTo>
                  <a:cubicBezTo>
                    <a:pt x="226" y="33"/>
                    <a:pt x="226" y="33"/>
                    <a:pt x="226" y="32"/>
                  </a:cubicBezTo>
                  <a:cubicBezTo>
                    <a:pt x="227" y="32"/>
                    <a:pt x="228" y="31"/>
                    <a:pt x="229" y="30"/>
                  </a:cubicBezTo>
                  <a:cubicBezTo>
                    <a:pt x="230" y="28"/>
                    <a:pt x="229" y="27"/>
                    <a:pt x="230" y="26"/>
                  </a:cubicBezTo>
                  <a:cubicBezTo>
                    <a:pt x="228" y="25"/>
                    <a:pt x="227" y="25"/>
                    <a:pt x="226" y="23"/>
                  </a:cubicBezTo>
                  <a:cubicBezTo>
                    <a:pt x="227" y="23"/>
                    <a:pt x="228" y="24"/>
                    <a:pt x="229" y="25"/>
                  </a:cubicBezTo>
                  <a:cubicBezTo>
                    <a:pt x="231" y="22"/>
                    <a:pt x="229" y="21"/>
                    <a:pt x="228" y="18"/>
                  </a:cubicBezTo>
                  <a:cubicBezTo>
                    <a:pt x="228" y="19"/>
                    <a:pt x="228" y="19"/>
                    <a:pt x="227" y="20"/>
                  </a:cubicBezTo>
                  <a:cubicBezTo>
                    <a:pt x="226" y="18"/>
                    <a:pt x="227" y="17"/>
                    <a:pt x="226" y="16"/>
                  </a:cubicBezTo>
                  <a:cubicBezTo>
                    <a:pt x="224" y="14"/>
                    <a:pt x="223" y="13"/>
                    <a:pt x="221" y="13"/>
                  </a:cubicBezTo>
                  <a:cubicBezTo>
                    <a:pt x="220" y="13"/>
                    <a:pt x="215" y="12"/>
                    <a:pt x="215" y="12"/>
                  </a:cubicBezTo>
                  <a:cubicBezTo>
                    <a:pt x="213" y="15"/>
                    <a:pt x="213" y="16"/>
                    <a:pt x="210" y="16"/>
                  </a:cubicBezTo>
                  <a:cubicBezTo>
                    <a:pt x="210" y="15"/>
                    <a:pt x="213" y="12"/>
                    <a:pt x="213" y="10"/>
                  </a:cubicBezTo>
                  <a:cubicBezTo>
                    <a:pt x="212" y="8"/>
                    <a:pt x="208" y="11"/>
                    <a:pt x="209" y="8"/>
                  </a:cubicBezTo>
                  <a:cubicBezTo>
                    <a:pt x="207" y="8"/>
                    <a:pt x="206" y="9"/>
                    <a:pt x="205" y="10"/>
                  </a:cubicBezTo>
                  <a:cubicBezTo>
                    <a:pt x="206" y="9"/>
                    <a:pt x="210" y="6"/>
                    <a:pt x="209" y="5"/>
                  </a:cubicBezTo>
                  <a:cubicBezTo>
                    <a:pt x="208" y="3"/>
                    <a:pt x="206" y="0"/>
                    <a:pt x="203" y="1"/>
                  </a:cubicBezTo>
                  <a:cubicBezTo>
                    <a:pt x="200" y="2"/>
                    <a:pt x="194" y="10"/>
                    <a:pt x="197" y="13"/>
                  </a:cubicBezTo>
                  <a:cubicBezTo>
                    <a:pt x="197" y="13"/>
                    <a:pt x="196" y="13"/>
                    <a:pt x="196" y="13"/>
                  </a:cubicBezTo>
                  <a:cubicBezTo>
                    <a:pt x="197" y="16"/>
                    <a:pt x="192" y="15"/>
                    <a:pt x="190" y="15"/>
                  </a:cubicBezTo>
                  <a:cubicBezTo>
                    <a:pt x="192" y="17"/>
                    <a:pt x="193" y="18"/>
                    <a:pt x="192" y="20"/>
                  </a:cubicBezTo>
                  <a:cubicBezTo>
                    <a:pt x="190" y="19"/>
                    <a:pt x="190" y="17"/>
                    <a:pt x="188" y="19"/>
                  </a:cubicBezTo>
                  <a:cubicBezTo>
                    <a:pt x="187" y="20"/>
                    <a:pt x="187" y="21"/>
                    <a:pt x="187" y="21"/>
                  </a:cubicBezTo>
                  <a:cubicBezTo>
                    <a:pt x="186" y="21"/>
                    <a:pt x="185" y="22"/>
                    <a:pt x="184" y="22"/>
                  </a:cubicBezTo>
                  <a:cubicBezTo>
                    <a:pt x="185" y="20"/>
                    <a:pt x="183" y="21"/>
                    <a:pt x="182" y="22"/>
                  </a:cubicBezTo>
                  <a:cubicBezTo>
                    <a:pt x="183" y="20"/>
                    <a:pt x="183" y="19"/>
                    <a:pt x="181" y="19"/>
                  </a:cubicBezTo>
                  <a:cubicBezTo>
                    <a:pt x="179" y="20"/>
                    <a:pt x="174" y="19"/>
                    <a:pt x="174" y="21"/>
                  </a:cubicBezTo>
                  <a:cubicBezTo>
                    <a:pt x="175" y="21"/>
                    <a:pt x="175" y="21"/>
                    <a:pt x="176" y="21"/>
                  </a:cubicBezTo>
                  <a:cubicBezTo>
                    <a:pt x="176" y="24"/>
                    <a:pt x="168" y="25"/>
                    <a:pt x="166" y="26"/>
                  </a:cubicBezTo>
                  <a:cubicBezTo>
                    <a:pt x="164" y="26"/>
                    <a:pt x="163" y="28"/>
                    <a:pt x="162" y="29"/>
                  </a:cubicBezTo>
                  <a:cubicBezTo>
                    <a:pt x="161" y="30"/>
                    <a:pt x="161" y="30"/>
                    <a:pt x="159" y="30"/>
                  </a:cubicBezTo>
                  <a:cubicBezTo>
                    <a:pt x="159" y="30"/>
                    <a:pt x="160" y="31"/>
                    <a:pt x="161" y="31"/>
                  </a:cubicBezTo>
                  <a:cubicBezTo>
                    <a:pt x="159" y="31"/>
                    <a:pt x="159" y="33"/>
                    <a:pt x="158" y="35"/>
                  </a:cubicBezTo>
                  <a:cubicBezTo>
                    <a:pt x="157" y="34"/>
                    <a:pt x="157" y="34"/>
                    <a:pt x="156" y="33"/>
                  </a:cubicBezTo>
                  <a:cubicBezTo>
                    <a:pt x="155" y="35"/>
                    <a:pt x="156" y="35"/>
                    <a:pt x="158" y="36"/>
                  </a:cubicBezTo>
                  <a:cubicBezTo>
                    <a:pt x="157" y="36"/>
                    <a:pt x="156" y="37"/>
                    <a:pt x="156" y="38"/>
                  </a:cubicBezTo>
                  <a:cubicBezTo>
                    <a:pt x="157" y="38"/>
                    <a:pt x="158" y="39"/>
                    <a:pt x="159" y="41"/>
                  </a:cubicBezTo>
                  <a:cubicBezTo>
                    <a:pt x="158" y="41"/>
                    <a:pt x="158" y="42"/>
                    <a:pt x="157" y="42"/>
                  </a:cubicBezTo>
                  <a:cubicBezTo>
                    <a:pt x="155" y="43"/>
                    <a:pt x="153" y="43"/>
                    <a:pt x="151" y="43"/>
                  </a:cubicBezTo>
                  <a:cubicBezTo>
                    <a:pt x="148" y="44"/>
                    <a:pt x="145" y="44"/>
                    <a:pt x="142" y="45"/>
                  </a:cubicBezTo>
                  <a:cubicBezTo>
                    <a:pt x="143" y="46"/>
                    <a:pt x="142" y="47"/>
                    <a:pt x="141" y="48"/>
                  </a:cubicBezTo>
                  <a:cubicBezTo>
                    <a:pt x="141" y="48"/>
                    <a:pt x="142" y="48"/>
                    <a:pt x="142" y="48"/>
                  </a:cubicBezTo>
                  <a:cubicBezTo>
                    <a:pt x="140" y="50"/>
                    <a:pt x="143" y="50"/>
                    <a:pt x="143" y="51"/>
                  </a:cubicBezTo>
                  <a:cubicBezTo>
                    <a:pt x="143" y="53"/>
                    <a:pt x="142" y="54"/>
                    <a:pt x="143" y="55"/>
                  </a:cubicBezTo>
                  <a:cubicBezTo>
                    <a:pt x="143" y="56"/>
                    <a:pt x="146" y="56"/>
                    <a:pt x="147" y="58"/>
                  </a:cubicBezTo>
                  <a:cubicBezTo>
                    <a:pt x="147" y="59"/>
                    <a:pt x="147" y="59"/>
                    <a:pt x="149" y="60"/>
                  </a:cubicBezTo>
                  <a:cubicBezTo>
                    <a:pt x="151" y="62"/>
                    <a:pt x="149" y="66"/>
                    <a:pt x="150" y="68"/>
                  </a:cubicBezTo>
                  <a:cubicBezTo>
                    <a:pt x="150" y="70"/>
                    <a:pt x="150" y="71"/>
                    <a:pt x="150" y="72"/>
                  </a:cubicBezTo>
                  <a:cubicBezTo>
                    <a:pt x="150" y="74"/>
                    <a:pt x="148" y="73"/>
                    <a:pt x="149" y="75"/>
                  </a:cubicBezTo>
                  <a:cubicBezTo>
                    <a:pt x="146" y="73"/>
                    <a:pt x="147" y="72"/>
                    <a:pt x="147" y="69"/>
                  </a:cubicBezTo>
                  <a:cubicBezTo>
                    <a:pt x="146" y="67"/>
                    <a:pt x="146" y="67"/>
                    <a:pt x="147" y="65"/>
                  </a:cubicBezTo>
                  <a:cubicBezTo>
                    <a:pt x="148" y="65"/>
                    <a:pt x="149" y="64"/>
                    <a:pt x="149" y="62"/>
                  </a:cubicBezTo>
                  <a:cubicBezTo>
                    <a:pt x="148" y="62"/>
                    <a:pt x="145" y="62"/>
                    <a:pt x="144" y="61"/>
                  </a:cubicBezTo>
                  <a:cubicBezTo>
                    <a:pt x="143" y="59"/>
                    <a:pt x="142" y="59"/>
                    <a:pt x="140" y="57"/>
                  </a:cubicBezTo>
                  <a:cubicBezTo>
                    <a:pt x="138" y="56"/>
                    <a:pt x="137" y="57"/>
                    <a:pt x="135" y="57"/>
                  </a:cubicBezTo>
                  <a:cubicBezTo>
                    <a:pt x="133" y="58"/>
                    <a:pt x="133" y="59"/>
                    <a:pt x="135" y="59"/>
                  </a:cubicBezTo>
                  <a:cubicBezTo>
                    <a:pt x="134" y="60"/>
                    <a:pt x="133" y="61"/>
                    <a:pt x="132" y="62"/>
                  </a:cubicBezTo>
                  <a:cubicBezTo>
                    <a:pt x="131" y="62"/>
                    <a:pt x="132" y="59"/>
                    <a:pt x="130" y="60"/>
                  </a:cubicBezTo>
                  <a:cubicBezTo>
                    <a:pt x="129" y="61"/>
                    <a:pt x="133" y="67"/>
                    <a:pt x="135" y="65"/>
                  </a:cubicBezTo>
                  <a:cubicBezTo>
                    <a:pt x="135" y="66"/>
                    <a:pt x="136" y="67"/>
                    <a:pt x="136" y="68"/>
                  </a:cubicBezTo>
                  <a:cubicBezTo>
                    <a:pt x="134" y="67"/>
                    <a:pt x="129" y="66"/>
                    <a:pt x="127" y="64"/>
                  </a:cubicBezTo>
                  <a:cubicBezTo>
                    <a:pt x="129" y="64"/>
                    <a:pt x="128" y="62"/>
                    <a:pt x="128" y="60"/>
                  </a:cubicBezTo>
                  <a:cubicBezTo>
                    <a:pt x="127" y="59"/>
                    <a:pt x="129" y="58"/>
                    <a:pt x="128" y="57"/>
                  </a:cubicBezTo>
                  <a:cubicBezTo>
                    <a:pt x="128" y="55"/>
                    <a:pt x="129" y="55"/>
                    <a:pt x="128" y="54"/>
                  </a:cubicBezTo>
                  <a:cubicBezTo>
                    <a:pt x="128" y="53"/>
                    <a:pt x="126" y="51"/>
                    <a:pt x="126" y="53"/>
                  </a:cubicBezTo>
                  <a:cubicBezTo>
                    <a:pt x="126" y="54"/>
                    <a:pt x="127" y="57"/>
                    <a:pt x="127" y="57"/>
                  </a:cubicBezTo>
                  <a:cubicBezTo>
                    <a:pt x="126" y="58"/>
                    <a:pt x="124" y="59"/>
                    <a:pt x="123" y="61"/>
                  </a:cubicBezTo>
                  <a:cubicBezTo>
                    <a:pt x="121" y="64"/>
                    <a:pt x="124" y="67"/>
                    <a:pt x="125" y="70"/>
                  </a:cubicBezTo>
                  <a:cubicBezTo>
                    <a:pt x="126" y="72"/>
                    <a:pt x="123" y="76"/>
                    <a:pt x="124" y="79"/>
                  </a:cubicBezTo>
                  <a:cubicBezTo>
                    <a:pt x="124" y="80"/>
                    <a:pt x="123" y="82"/>
                    <a:pt x="125" y="82"/>
                  </a:cubicBezTo>
                  <a:cubicBezTo>
                    <a:pt x="127" y="83"/>
                    <a:pt x="127" y="83"/>
                    <a:pt x="130" y="82"/>
                  </a:cubicBezTo>
                  <a:cubicBezTo>
                    <a:pt x="132" y="80"/>
                    <a:pt x="135" y="86"/>
                    <a:pt x="135" y="88"/>
                  </a:cubicBezTo>
                  <a:cubicBezTo>
                    <a:pt x="135" y="89"/>
                    <a:pt x="134" y="89"/>
                    <a:pt x="134" y="91"/>
                  </a:cubicBezTo>
                  <a:cubicBezTo>
                    <a:pt x="134" y="93"/>
                    <a:pt x="135" y="93"/>
                    <a:pt x="137" y="93"/>
                  </a:cubicBezTo>
                  <a:cubicBezTo>
                    <a:pt x="133" y="94"/>
                    <a:pt x="133" y="93"/>
                    <a:pt x="133" y="89"/>
                  </a:cubicBezTo>
                  <a:cubicBezTo>
                    <a:pt x="134" y="87"/>
                    <a:pt x="131" y="86"/>
                    <a:pt x="131" y="83"/>
                  </a:cubicBezTo>
                  <a:cubicBezTo>
                    <a:pt x="128" y="84"/>
                    <a:pt x="124" y="85"/>
                    <a:pt x="125" y="89"/>
                  </a:cubicBezTo>
                  <a:cubicBezTo>
                    <a:pt x="127" y="92"/>
                    <a:pt x="125" y="93"/>
                    <a:pt x="124" y="96"/>
                  </a:cubicBezTo>
                  <a:cubicBezTo>
                    <a:pt x="123" y="98"/>
                    <a:pt x="122" y="99"/>
                    <a:pt x="120" y="100"/>
                  </a:cubicBezTo>
                  <a:cubicBezTo>
                    <a:pt x="119" y="101"/>
                    <a:pt x="120" y="102"/>
                    <a:pt x="119" y="102"/>
                  </a:cubicBezTo>
                  <a:cubicBezTo>
                    <a:pt x="118" y="103"/>
                    <a:pt x="115" y="102"/>
                    <a:pt x="114" y="102"/>
                  </a:cubicBezTo>
                  <a:cubicBezTo>
                    <a:pt x="114" y="102"/>
                    <a:pt x="114" y="99"/>
                    <a:pt x="113" y="99"/>
                  </a:cubicBezTo>
                  <a:cubicBezTo>
                    <a:pt x="115" y="100"/>
                    <a:pt x="117" y="98"/>
                    <a:pt x="119" y="98"/>
                  </a:cubicBezTo>
                  <a:cubicBezTo>
                    <a:pt x="118" y="97"/>
                    <a:pt x="118" y="96"/>
                    <a:pt x="117" y="96"/>
                  </a:cubicBezTo>
                  <a:cubicBezTo>
                    <a:pt x="120" y="97"/>
                    <a:pt x="122" y="93"/>
                    <a:pt x="122" y="91"/>
                  </a:cubicBezTo>
                  <a:cubicBezTo>
                    <a:pt x="122" y="89"/>
                    <a:pt x="123" y="88"/>
                    <a:pt x="123" y="87"/>
                  </a:cubicBezTo>
                  <a:cubicBezTo>
                    <a:pt x="123" y="85"/>
                    <a:pt x="120" y="84"/>
                    <a:pt x="120" y="83"/>
                  </a:cubicBezTo>
                  <a:cubicBezTo>
                    <a:pt x="120" y="81"/>
                    <a:pt x="121" y="79"/>
                    <a:pt x="121" y="77"/>
                  </a:cubicBezTo>
                  <a:cubicBezTo>
                    <a:pt x="121" y="76"/>
                    <a:pt x="120" y="74"/>
                    <a:pt x="120" y="73"/>
                  </a:cubicBezTo>
                  <a:cubicBezTo>
                    <a:pt x="123" y="70"/>
                    <a:pt x="120" y="66"/>
                    <a:pt x="119" y="64"/>
                  </a:cubicBezTo>
                  <a:cubicBezTo>
                    <a:pt x="118" y="63"/>
                    <a:pt x="121" y="58"/>
                    <a:pt x="121" y="56"/>
                  </a:cubicBezTo>
                  <a:cubicBezTo>
                    <a:pt x="121" y="54"/>
                    <a:pt x="121" y="53"/>
                    <a:pt x="119" y="53"/>
                  </a:cubicBezTo>
                  <a:cubicBezTo>
                    <a:pt x="117" y="52"/>
                    <a:pt x="115" y="52"/>
                    <a:pt x="113" y="51"/>
                  </a:cubicBezTo>
                  <a:cubicBezTo>
                    <a:pt x="111" y="51"/>
                    <a:pt x="110" y="59"/>
                    <a:pt x="110" y="60"/>
                  </a:cubicBezTo>
                  <a:cubicBezTo>
                    <a:pt x="109" y="63"/>
                    <a:pt x="105" y="64"/>
                    <a:pt x="105" y="67"/>
                  </a:cubicBezTo>
                  <a:cubicBezTo>
                    <a:pt x="105" y="67"/>
                    <a:pt x="106" y="67"/>
                    <a:pt x="106" y="67"/>
                  </a:cubicBezTo>
                  <a:cubicBezTo>
                    <a:pt x="105" y="68"/>
                    <a:pt x="105" y="69"/>
                    <a:pt x="105" y="69"/>
                  </a:cubicBezTo>
                  <a:cubicBezTo>
                    <a:pt x="108" y="70"/>
                    <a:pt x="106" y="71"/>
                    <a:pt x="106" y="74"/>
                  </a:cubicBezTo>
                  <a:cubicBezTo>
                    <a:pt x="107" y="75"/>
                    <a:pt x="104" y="78"/>
                    <a:pt x="107" y="79"/>
                  </a:cubicBezTo>
                  <a:cubicBezTo>
                    <a:pt x="110" y="80"/>
                    <a:pt x="108" y="81"/>
                    <a:pt x="110" y="83"/>
                  </a:cubicBezTo>
                  <a:cubicBezTo>
                    <a:pt x="110" y="84"/>
                    <a:pt x="112" y="84"/>
                    <a:pt x="111" y="85"/>
                  </a:cubicBezTo>
                  <a:cubicBezTo>
                    <a:pt x="110" y="86"/>
                    <a:pt x="110" y="88"/>
                    <a:pt x="109" y="89"/>
                  </a:cubicBezTo>
                  <a:cubicBezTo>
                    <a:pt x="106" y="85"/>
                    <a:pt x="104" y="83"/>
                    <a:pt x="100" y="81"/>
                  </a:cubicBezTo>
                  <a:cubicBezTo>
                    <a:pt x="98" y="79"/>
                    <a:pt x="93" y="76"/>
                    <a:pt x="90" y="77"/>
                  </a:cubicBezTo>
                  <a:cubicBezTo>
                    <a:pt x="86" y="78"/>
                    <a:pt x="92" y="83"/>
                    <a:pt x="88" y="85"/>
                  </a:cubicBezTo>
                  <a:cubicBezTo>
                    <a:pt x="87" y="85"/>
                    <a:pt x="87" y="89"/>
                    <a:pt x="86" y="88"/>
                  </a:cubicBezTo>
                  <a:cubicBezTo>
                    <a:pt x="85" y="87"/>
                    <a:pt x="85" y="87"/>
                    <a:pt x="86" y="86"/>
                  </a:cubicBezTo>
                  <a:cubicBezTo>
                    <a:pt x="86" y="85"/>
                    <a:pt x="85" y="84"/>
                    <a:pt x="84" y="83"/>
                  </a:cubicBezTo>
                  <a:cubicBezTo>
                    <a:pt x="83" y="84"/>
                    <a:pt x="82" y="86"/>
                    <a:pt x="80" y="87"/>
                  </a:cubicBezTo>
                  <a:cubicBezTo>
                    <a:pt x="79" y="87"/>
                    <a:pt x="76" y="86"/>
                    <a:pt x="75" y="87"/>
                  </a:cubicBezTo>
                  <a:cubicBezTo>
                    <a:pt x="74" y="89"/>
                    <a:pt x="74" y="90"/>
                    <a:pt x="72" y="88"/>
                  </a:cubicBezTo>
                  <a:cubicBezTo>
                    <a:pt x="70" y="87"/>
                    <a:pt x="73" y="85"/>
                    <a:pt x="71" y="84"/>
                  </a:cubicBezTo>
                  <a:cubicBezTo>
                    <a:pt x="71" y="84"/>
                    <a:pt x="72" y="84"/>
                    <a:pt x="73" y="83"/>
                  </a:cubicBezTo>
                  <a:cubicBezTo>
                    <a:pt x="70" y="84"/>
                    <a:pt x="70" y="84"/>
                    <a:pt x="69" y="86"/>
                  </a:cubicBezTo>
                  <a:cubicBezTo>
                    <a:pt x="69" y="86"/>
                    <a:pt x="68" y="85"/>
                    <a:pt x="68" y="85"/>
                  </a:cubicBezTo>
                  <a:cubicBezTo>
                    <a:pt x="68" y="85"/>
                    <a:pt x="67" y="86"/>
                    <a:pt x="67" y="86"/>
                  </a:cubicBezTo>
                  <a:cubicBezTo>
                    <a:pt x="67" y="87"/>
                    <a:pt x="67" y="87"/>
                    <a:pt x="67" y="88"/>
                  </a:cubicBezTo>
                  <a:cubicBezTo>
                    <a:pt x="66" y="85"/>
                    <a:pt x="59" y="91"/>
                    <a:pt x="57" y="92"/>
                  </a:cubicBezTo>
                  <a:cubicBezTo>
                    <a:pt x="56" y="93"/>
                    <a:pt x="55" y="94"/>
                    <a:pt x="55" y="96"/>
                  </a:cubicBezTo>
                  <a:cubicBezTo>
                    <a:pt x="54" y="98"/>
                    <a:pt x="54" y="98"/>
                    <a:pt x="52" y="100"/>
                  </a:cubicBezTo>
                  <a:cubicBezTo>
                    <a:pt x="52" y="98"/>
                    <a:pt x="51" y="98"/>
                    <a:pt x="50" y="98"/>
                  </a:cubicBezTo>
                  <a:cubicBezTo>
                    <a:pt x="50" y="98"/>
                    <a:pt x="49" y="97"/>
                    <a:pt x="48" y="96"/>
                  </a:cubicBezTo>
                  <a:cubicBezTo>
                    <a:pt x="46" y="93"/>
                    <a:pt x="49" y="92"/>
                    <a:pt x="52" y="92"/>
                  </a:cubicBezTo>
                  <a:cubicBezTo>
                    <a:pt x="50" y="87"/>
                    <a:pt x="48" y="87"/>
                    <a:pt x="43" y="86"/>
                  </a:cubicBezTo>
                  <a:cubicBezTo>
                    <a:pt x="44" y="87"/>
                    <a:pt x="45" y="88"/>
                    <a:pt x="45" y="90"/>
                  </a:cubicBezTo>
                  <a:cubicBezTo>
                    <a:pt x="45" y="91"/>
                    <a:pt x="44" y="94"/>
                    <a:pt x="44" y="95"/>
                  </a:cubicBezTo>
                  <a:cubicBezTo>
                    <a:pt x="45" y="97"/>
                    <a:pt x="46" y="97"/>
                    <a:pt x="46" y="99"/>
                  </a:cubicBezTo>
                  <a:cubicBezTo>
                    <a:pt x="45" y="101"/>
                    <a:pt x="45" y="103"/>
                    <a:pt x="45" y="105"/>
                  </a:cubicBezTo>
                  <a:cubicBezTo>
                    <a:pt x="45" y="103"/>
                    <a:pt x="44" y="103"/>
                    <a:pt x="43" y="104"/>
                  </a:cubicBezTo>
                  <a:cubicBezTo>
                    <a:pt x="44" y="102"/>
                    <a:pt x="42" y="100"/>
                    <a:pt x="40" y="101"/>
                  </a:cubicBezTo>
                  <a:cubicBezTo>
                    <a:pt x="39" y="101"/>
                    <a:pt x="38" y="104"/>
                    <a:pt x="37" y="105"/>
                  </a:cubicBezTo>
                  <a:cubicBezTo>
                    <a:pt x="35" y="106"/>
                    <a:pt x="34" y="106"/>
                    <a:pt x="34" y="108"/>
                  </a:cubicBezTo>
                  <a:cubicBezTo>
                    <a:pt x="34" y="110"/>
                    <a:pt x="36" y="112"/>
                    <a:pt x="36" y="114"/>
                  </a:cubicBezTo>
                  <a:cubicBezTo>
                    <a:pt x="35" y="113"/>
                    <a:pt x="30" y="111"/>
                    <a:pt x="29" y="113"/>
                  </a:cubicBezTo>
                  <a:cubicBezTo>
                    <a:pt x="30" y="112"/>
                    <a:pt x="29" y="112"/>
                    <a:pt x="30" y="111"/>
                  </a:cubicBezTo>
                  <a:cubicBezTo>
                    <a:pt x="28" y="110"/>
                    <a:pt x="26" y="108"/>
                    <a:pt x="25" y="111"/>
                  </a:cubicBezTo>
                  <a:cubicBezTo>
                    <a:pt x="24" y="112"/>
                    <a:pt x="27" y="115"/>
                    <a:pt x="29" y="114"/>
                  </a:cubicBezTo>
                  <a:cubicBezTo>
                    <a:pt x="29" y="117"/>
                    <a:pt x="29" y="119"/>
                    <a:pt x="26" y="117"/>
                  </a:cubicBezTo>
                  <a:cubicBezTo>
                    <a:pt x="23" y="116"/>
                    <a:pt x="23" y="114"/>
                    <a:pt x="20" y="114"/>
                  </a:cubicBezTo>
                  <a:cubicBezTo>
                    <a:pt x="21" y="112"/>
                    <a:pt x="20" y="111"/>
                    <a:pt x="20" y="109"/>
                  </a:cubicBezTo>
                  <a:cubicBezTo>
                    <a:pt x="19" y="108"/>
                    <a:pt x="20" y="107"/>
                    <a:pt x="20" y="105"/>
                  </a:cubicBezTo>
                  <a:cubicBezTo>
                    <a:pt x="20" y="103"/>
                    <a:pt x="14" y="98"/>
                    <a:pt x="13" y="97"/>
                  </a:cubicBezTo>
                  <a:cubicBezTo>
                    <a:pt x="14" y="96"/>
                    <a:pt x="17" y="99"/>
                    <a:pt x="19" y="99"/>
                  </a:cubicBezTo>
                  <a:cubicBezTo>
                    <a:pt x="20" y="99"/>
                    <a:pt x="19" y="100"/>
                    <a:pt x="20" y="101"/>
                  </a:cubicBezTo>
                  <a:cubicBezTo>
                    <a:pt x="22" y="101"/>
                    <a:pt x="24" y="101"/>
                    <a:pt x="25" y="102"/>
                  </a:cubicBezTo>
                  <a:cubicBezTo>
                    <a:pt x="28" y="103"/>
                    <a:pt x="30" y="104"/>
                    <a:pt x="33" y="102"/>
                  </a:cubicBezTo>
                  <a:cubicBezTo>
                    <a:pt x="36" y="101"/>
                    <a:pt x="37" y="99"/>
                    <a:pt x="38" y="97"/>
                  </a:cubicBezTo>
                  <a:cubicBezTo>
                    <a:pt x="38" y="96"/>
                    <a:pt x="37" y="95"/>
                    <a:pt x="37" y="94"/>
                  </a:cubicBezTo>
                  <a:cubicBezTo>
                    <a:pt x="37" y="93"/>
                    <a:pt x="36" y="92"/>
                    <a:pt x="35" y="91"/>
                  </a:cubicBezTo>
                  <a:cubicBezTo>
                    <a:pt x="33" y="89"/>
                    <a:pt x="31" y="89"/>
                    <a:pt x="29" y="88"/>
                  </a:cubicBezTo>
                  <a:cubicBezTo>
                    <a:pt x="28" y="86"/>
                    <a:pt x="25" y="82"/>
                    <a:pt x="23" y="82"/>
                  </a:cubicBezTo>
                  <a:cubicBezTo>
                    <a:pt x="21" y="82"/>
                    <a:pt x="16" y="83"/>
                    <a:pt x="16" y="80"/>
                  </a:cubicBezTo>
                  <a:cubicBezTo>
                    <a:pt x="16" y="80"/>
                    <a:pt x="15" y="81"/>
                    <a:pt x="15" y="81"/>
                  </a:cubicBezTo>
                  <a:cubicBezTo>
                    <a:pt x="15" y="79"/>
                    <a:pt x="12" y="80"/>
                    <a:pt x="13" y="78"/>
                  </a:cubicBezTo>
                  <a:cubicBezTo>
                    <a:pt x="14" y="78"/>
                    <a:pt x="15" y="78"/>
                    <a:pt x="15" y="79"/>
                  </a:cubicBezTo>
                  <a:cubicBezTo>
                    <a:pt x="16" y="77"/>
                    <a:pt x="14" y="77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2" y="78"/>
                    <a:pt x="12" y="78"/>
                  </a:cubicBezTo>
                  <a:cubicBezTo>
                    <a:pt x="11" y="78"/>
                    <a:pt x="10" y="78"/>
                    <a:pt x="10" y="77"/>
                  </a:cubicBezTo>
                  <a:cubicBezTo>
                    <a:pt x="10" y="78"/>
                    <a:pt x="10" y="78"/>
                    <a:pt x="10" y="79"/>
                  </a:cubicBezTo>
                  <a:cubicBezTo>
                    <a:pt x="9" y="79"/>
                    <a:pt x="9" y="79"/>
                    <a:pt x="8" y="78"/>
                  </a:cubicBezTo>
                  <a:cubicBezTo>
                    <a:pt x="8" y="81"/>
                    <a:pt x="5" y="82"/>
                    <a:pt x="4" y="84"/>
                  </a:cubicBezTo>
                  <a:cubicBezTo>
                    <a:pt x="4" y="85"/>
                    <a:pt x="4" y="85"/>
                    <a:pt x="4" y="86"/>
                  </a:cubicBezTo>
                  <a:cubicBezTo>
                    <a:pt x="4" y="88"/>
                    <a:pt x="5" y="88"/>
                    <a:pt x="6" y="89"/>
                  </a:cubicBezTo>
                  <a:cubicBezTo>
                    <a:pt x="8" y="92"/>
                    <a:pt x="7" y="94"/>
                    <a:pt x="6" y="96"/>
                  </a:cubicBezTo>
                  <a:cubicBezTo>
                    <a:pt x="5" y="99"/>
                    <a:pt x="7" y="101"/>
                    <a:pt x="8" y="104"/>
                  </a:cubicBezTo>
                  <a:cubicBezTo>
                    <a:pt x="8" y="106"/>
                    <a:pt x="7" y="109"/>
                    <a:pt x="7" y="111"/>
                  </a:cubicBezTo>
                  <a:cubicBezTo>
                    <a:pt x="7" y="111"/>
                    <a:pt x="8" y="113"/>
                    <a:pt x="8" y="113"/>
                  </a:cubicBezTo>
                  <a:cubicBezTo>
                    <a:pt x="9" y="115"/>
                    <a:pt x="9" y="114"/>
                    <a:pt x="9" y="117"/>
                  </a:cubicBezTo>
                  <a:cubicBezTo>
                    <a:pt x="8" y="119"/>
                    <a:pt x="11" y="121"/>
                    <a:pt x="11" y="123"/>
                  </a:cubicBezTo>
                  <a:cubicBezTo>
                    <a:pt x="11" y="128"/>
                    <a:pt x="4" y="133"/>
                    <a:pt x="1" y="136"/>
                  </a:cubicBezTo>
                  <a:cubicBezTo>
                    <a:pt x="2" y="135"/>
                    <a:pt x="3" y="135"/>
                    <a:pt x="4" y="135"/>
                  </a:cubicBezTo>
                  <a:cubicBezTo>
                    <a:pt x="4" y="136"/>
                    <a:pt x="4" y="136"/>
                    <a:pt x="4" y="137"/>
                  </a:cubicBezTo>
                  <a:cubicBezTo>
                    <a:pt x="4" y="136"/>
                    <a:pt x="3" y="136"/>
                    <a:pt x="3" y="136"/>
                  </a:cubicBezTo>
                  <a:cubicBezTo>
                    <a:pt x="4" y="138"/>
                    <a:pt x="7" y="137"/>
                    <a:pt x="8" y="139"/>
                  </a:cubicBezTo>
                  <a:cubicBezTo>
                    <a:pt x="6" y="139"/>
                    <a:pt x="5" y="139"/>
                    <a:pt x="4" y="140"/>
                  </a:cubicBezTo>
                  <a:cubicBezTo>
                    <a:pt x="3" y="141"/>
                    <a:pt x="3" y="142"/>
                    <a:pt x="2" y="144"/>
                  </a:cubicBezTo>
                  <a:cubicBezTo>
                    <a:pt x="1" y="145"/>
                    <a:pt x="0" y="144"/>
                    <a:pt x="0" y="146"/>
                  </a:cubicBezTo>
                  <a:cubicBezTo>
                    <a:pt x="0" y="147"/>
                    <a:pt x="2" y="148"/>
                    <a:pt x="2" y="149"/>
                  </a:cubicBezTo>
                  <a:cubicBezTo>
                    <a:pt x="2" y="150"/>
                    <a:pt x="1" y="150"/>
                    <a:pt x="1" y="151"/>
                  </a:cubicBezTo>
                  <a:cubicBezTo>
                    <a:pt x="1" y="152"/>
                    <a:pt x="2" y="154"/>
                    <a:pt x="2" y="155"/>
                  </a:cubicBezTo>
                  <a:cubicBezTo>
                    <a:pt x="3" y="155"/>
                    <a:pt x="3" y="158"/>
                    <a:pt x="3" y="159"/>
                  </a:cubicBezTo>
                  <a:cubicBezTo>
                    <a:pt x="4" y="160"/>
                    <a:pt x="7" y="158"/>
                    <a:pt x="6" y="160"/>
                  </a:cubicBezTo>
                  <a:cubicBezTo>
                    <a:pt x="9" y="159"/>
                    <a:pt x="11" y="161"/>
                    <a:pt x="11" y="163"/>
                  </a:cubicBezTo>
                  <a:cubicBezTo>
                    <a:pt x="10" y="165"/>
                    <a:pt x="11" y="166"/>
                    <a:pt x="12" y="167"/>
                  </a:cubicBezTo>
                  <a:cubicBezTo>
                    <a:pt x="13" y="169"/>
                    <a:pt x="13" y="168"/>
                    <a:pt x="14" y="169"/>
                  </a:cubicBezTo>
                  <a:cubicBezTo>
                    <a:pt x="15" y="169"/>
                    <a:pt x="15" y="170"/>
                    <a:pt x="15" y="170"/>
                  </a:cubicBezTo>
                  <a:cubicBezTo>
                    <a:pt x="15" y="173"/>
                    <a:pt x="12" y="171"/>
                    <a:pt x="12" y="171"/>
                  </a:cubicBezTo>
                  <a:cubicBezTo>
                    <a:pt x="11" y="172"/>
                    <a:pt x="12" y="178"/>
                    <a:pt x="14" y="176"/>
                  </a:cubicBezTo>
                  <a:cubicBezTo>
                    <a:pt x="16" y="173"/>
                    <a:pt x="20" y="178"/>
                    <a:pt x="19" y="178"/>
                  </a:cubicBezTo>
                  <a:cubicBezTo>
                    <a:pt x="18" y="179"/>
                    <a:pt x="20" y="180"/>
                    <a:pt x="21" y="180"/>
                  </a:cubicBezTo>
                  <a:cubicBezTo>
                    <a:pt x="21" y="181"/>
                    <a:pt x="21" y="180"/>
                    <a:pt x="22" y="181"/>
                  </a:cubicBezTo>
                  <a:cubicBezTo>
                    <a:pt x="22" y="181"/>
                    <a:pt x="22" y="182"/>
                    <a:pt x="22" y="183"/>
                  </a:cubicBezTo>
                  <a:cubicBezTo>
                    <a:pt x="24" y="185"/>
                    <a:pt x="27" y="183"/>
                    <a:pt x="28" y="184"/>
                  </a:cubicBezTo>
                  <a:cubicBezTo>
                    <a:pt x="29" y="186"/>
                    <a:pt x="33" y="186"/>
                    <a:pt x="35" y="187"/>
                  </a:cubicBezTo>
                  <a:cubicBezTo>
                    <a:pt x="35" y="188"/>
                    <a:pt x="35" y="189"/>
                    <a:pt x="34" y="189"/>
                  </a:cubicBezTo>
                  <a:cubicBezTo>
                    <a:pt x="34" y="189"/>
                    <a:pt x="34" y="190"/>
                    <a:pt x="35" y="190"/>
                  </a:cubicBezTo>
                  <a:cubicBezTo>
                    <a:pt x="32" y="191"/>
                    <a:pt x="36" y="194"/>
                    <a:pt x="33" y="194"/>
                  </a:cubicBezTo>
                  <a:cubicBezTo>
                    <a:pt x="31" y="194"/>
                    <a:pt x="29" y="195"/>
                    <a:pt x="30" y="197"/>
                  </a:cubicBezTo>
                  <a:cubicBezTo>
                    <a:pt x="31" y="197"/>
                    <a:pt x="32" y="196"/>
                    <a:pt x="32" y="197"/>
                  </a:cubicBezTo>
                  <a:cubicBezTo>
                    <a:pt x="31" y="198"/>
                    <a:pt x="30" y="199"/>
                    <a:pt x="30" y="199"/>
                  </a:cubicBezTo>
                  <a:cubicBezTo>
                    <a:pt x="27" y="199"/>
                    <a:pt x="29" y="200"/>
                    <a:pt x="30" y="201"/>
                  </a:cubicBezTo>
                  <a:cubicBezTo>
                    <a:pt x="29" y="201"/>
                    <a:pt x="29" y="201"/>
                    <a:pt x="28" y="202"/>
                  </a:cubicBezTo>
                  <a:cubicBezTo>
                    <a:pt x="27" y="204"/>
                    <a:pt x="26" y="203"/>
                    <a:pt x="26" y="204"/>
                  </a:cubicBezTo>
                  <a:cubicBezTo>
                    <a:pt x="25" y="205"/>
                    <a:pt x="30" y="207"/>
                    <a:pt x="31" y="208"/>
                  </a:cubicBezTo>
                  <a:cubicBezTo>
                    <a:pt x="31" y="208"/>
                    <a:pt x="32" y="209"/>
                    <a:pt x="33" y="210"/>
                  </a:cubicBezTo>
                  <a:cubicBezTo>
                    <a:pt x="34" y="211"/>
                    <a:pt x="35" y="210"/>
                    <a:pt x="36" y="210"/>
                  </a:cubicBezTo>
                  <a:cubicBezTo>
                    <a:pt x="38" y="210"/>
                    <a:pt x="42" y="211"/>
                    <a:pt x="43" y="212"/>
                  </a:cubicBezTo>
                  <a:cubicBezTo>
                    <a:pt x="45" y="214"/>
                    <a:pt x="46" y="212"/>
                    <a:pt x="49" y="214"/>
                  </a:cubicBezTo>
                  <a:cubicBezTo>
                    <a:pt x="50" y="214"/>
                    <a:pt x="49" y="215"/>
                    <a:pt x="50" y="215"/>
                  </a:cubicBezTo>
                  <a:cubicBezTo>
                    <a:pt x="51" y="216"/>
                    <a:pt x="52" y="217"/>
                    <a:pt x="53" y="217"/>
                  </a:cubicBezTo>
                  <a:cubicBezTo>
                    <a:pt x="54" y="218"/>
                    <a:pt x="54" y="219"/>
                    <a:pt x="55" y="218"/>
                  </a:cubicBezTo>
                  <a:cubicBezTo>
                    <a:pt x="56" y="218"/>
                    <a:pt x="56" y="217"/>
                    <a:pt x="56" y="216"/>
                  </a:cubicBezTo>
                  <a:cubicBezTo>
                    <a:pt x="56" y="213"/>
                    <a:pt x="54" y="212"/>
                    <a:pt x="54" y="209"/>
                  </a:cubicBezTo>
                  <a:cubicBezTo>
                    <a:pt x="54" y="209"/>
                    <a:pt x="54" y="210"/>
                    <a:pt x="54" y="210"/>
                  </a:cubicBezTo>
                  <a:cubicBezTo>
                    <a:pt x="54" y="209"/>
                    <a:pt x="52" y="207"/>
                    <a:pt x="52" y="207"/>
                  </a:cubicBezTo>
                  <a:cubicBezTo>
                    <a:pt x="52" y="205"/>
                    <a:pt x="54" y="204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4" y="202"/>
                    <a:pt x="54" y="201"/>
                    <a:pt x="54" y="200"/>
                  </a:cubicBezTo>
                  <a:cubicBezTo>
                    <a:pt x="55" y="200"/>
                    <a:pt x="56" y="201"/>
                    <a:pt x="56" y="202"/>
                  </a:cubicBezTo>
                  <a:cubicBezTo>
                    <a:pt x="56" y="201"/>
                    <a:pt x="57" y="200"/>
                    <a:pt x="58" y="200"/>
                  </a:cubicBezTo>
                  <a:cubicBezTo>
                    <a:pt x="56" y="199"/>
                    <a:pt x="56" y="198"/>
                    <a:pt x="58" y="198"/>
                  </a:cubicBezTo>
                  <a:cubicBezTo>
                    <a:pt x="58" y="197"/>
                    <a:pt x="56" y="192"/>
                    <a:pt x="54" y="194"/>
                  </a:cubicBezTo>
                  <a:cubicBezTo>
                    <a:pt x="53" y="194"/>
                    <a:pt x="53" y="192"/>
                    <a:pt x="53" y="192"/>
                  </a:cubicBezTo>
                  <a:cubicBezTo>
                    <a:pt x="51" y="192"/>
                    <a:pt x="52" y="190"/>
                    <a:pt x="53" y="189"/>
                  </a:cubicBezTo>
                  <a:cubicBezTo>
                    <a:pt x="53" y="189"/>
                    <a:pt x="53" y="187"/>
                    <a:pt x="53" y="186"/>
                  </a:cubicBezTo>
                  <a:cubicBezTo>
                    <a:pt x="53" y="185"/>
                    <a:pt x="54" y="185"/>
                    <a:pt x="54" y="183"/>
                  </a:cubicBezTo>
                  <a:cubicBezTo>
                    <a:pt x="55" y="184"/>
                    <a:pt x="56" y="186"/>
                    <a:pt x="57" y="186"/>
                  </a:cubicBezTo>
                  <a:cubicBezTo>
                    <a:pt x="59" y="186"/>
                    <a:pt x="57" y="184"/>
                    <a:pt x="57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60" y="181"/>
                    <a:pt x="59" y="181"/>
                    <a:pt x="60" y="181"/>
                  </a:cubicBezTo>
                  <a:cubicBezTo>
                    <a:pt x="60" y="180"/>
                    <a:pt x="61" y="180"/>
                    <a:pt x="62" y="180"/>
                  </a:cubicBezTo>
                  <a:cubicBezTo>
                    <a:pt x="63" y="179"/>
                    <a:pt x="64" y="178"/>
                    <a:pt x="65" y="179"/>
                  </a:cubicBezTo>
                  <a:cubicBezTo>
                    <a:pt x="66" y="177"/>
                    <a:pt x="67" y="179"/>
                    <a:pt x="69" y="179"/>
                  </a:cubicBezTo>
                  <a:cubicBezTo>
                    <a:pt x="71" y="179"/>
                    <a:pt x="73" y="181"/>
                    <a:pt x="73" y="183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79"/>
                    <a:pt x="74" y="182"/>
                    <a:pt x="75" y="182"/>
                  </a:cubicBezTo>
                  <a:cubicBezTo>
                    <a:pt x="75" y="182"/>
                    <a:pt x="76" y="183"/>
                    <a:pt x="76" y="183"/>
                  </a:cubicBezTo>
                  <a:cubicBezTo>
                    <a:pt x="77" y="182"/>
                    <a:pt x="78" y="182"/>
                    <a:pt x="79" y="181"/>
                  </a:cubicBezTo>
                  <a:cubicBezTo>
                    <a:pt x="79" y="181"/>
                    <a:pt x="79" y="181"/>
                    <a:pt x="80" y="181"/>
                  </a:cubicBezTo>
                  <a:cubicBezTo>
                    <a:pt x="80" y="181"/>
                    <a:pt x="80" y="181"/>
                    <a:pt x="81" y="182"/>
                  </a:cubicBezTo>
                  <a:cubicBezTo>
                    <a:pt x="81" y="182"/>
                    <a:pt x="82" y="181"/>
                    <a:pt x="82" y="181"/>
                  </a:cubicBezTo>
                  <a:cubicBezTo>
                    <a:pt x="84" y="181"/>
                    <a:pt x="84" y="183"/>
                    <a:pt x="86" y="183"/>
                  </a:cubicBezTo>
                  <a:cubicBezTo>
                    <a:pt x="87" y="184"/>
                    <a:pt x="87" y="182"/>
                    <a:pt x="88" y="182"/>
                  </a:cubicBezTo>
                  <a:cubicBezTo>
                    <a:pt x="90" y="183"/>
                    <a:pt x="92" y="182"/>
                    <a:pt x="92" y="180"/>
                  </a:cubicBezTo>
                  <a:cubicBezTo>
                    <a:pt x="90" y="180"/>
                    <a:pt x="88" y="178"/>
                    <a:pt x="88" y="177"/>
                  </a:cubicBezTo>
                  <a:cubicBezTo>
                    <a:pt x="88" y="176"/>
                    <a:pt x="91" y="176"/>
                    <a:pt x="89" y="174"/>
                  </a:cubicBezTo>
                  <a:cubicBezTo>
                    <a:pt x="88" y="173"/>
                    <a:pt x="93" y="173"/>
                    <a:pt x="93" y="172"/>
                  </a:cubicBezTo>
                  <a:cubicBezTo>
                    <a:pt x="92" y="171"/>
                    <a:pt x="89" y="171"/>
                    <a:pt x="92" y="170"/>
                  </a:cubicBezTo>
                  <a:cubicBezTo>
                    <a:pt x="91" y="170"/>
                    <a:pt x="91" y="170"/>
                    <a:pt x="90" y="170"/>
                  </a:cubicBezTo>
                  <a:cubicBezTo>
                    <a:pt x="90" y="169"/>
                    <a:pt x="90" y="169"/>
                    <a:pt x="90" y="168"/>
                  </a:cubicBezTo>
                  <a:cubicBezTo>
                    <a:pt x="91" y="168"/>
                    <a:pt x="93" y="168"/>
                    <a:pt x="94" y="169"/>
                  </a:cubicBezTo>
                  <a:cubicBezTo>
                    <a:pt x="96" y="167"/>
                    <a:pt x="98" y="168"/>
                    <a:pt x="101" y="167"/>
                  </a:cubicBezTo>
                  <a:cubicBezTo>
                    <a:pt x="102" y="166"/>
                    <a:pt x="101" y="166"/>
                    <a:pt x="103" y="165"/>
                  </a:cubicBezTo>
                  <a:cubicBezTo>
                    <a:pt x="104" y="165"/>
                    <a:pt x="104" y="165"/>
                    <a:pt x="105" y="165"/>
                  </a:cubicBezTo>
                  <a:cubicBezTo>
                    <a:pt x="106" y="165"/>
                    <a:pt x="107" y="164"/>
                    <a:pt x="108" y="164"/>
                  </a:cubicBezTo>
                  <a:cubicBezTo>
                    <a:pt x="110" y="164"/>
                    <a:pt x="109" y="163"/>
                    <a:pt x="109" y="163"/>
                  </a:cubicBezTo>
                  <a:cubicBezTo>
                    <a:pt x="111" y="162"/>
                    <a:pt x="112" y="162"/>
                    <a:pt x="113" y="162"/>
                  </a:cubicBezTo>
                  <a:cubicBezTo>
                    <a:pt x="114" y="162"/>
                    <a:pt x="116" y="162"/>
                    <a:pt x="116" y="163"/>
                  </a:cubicBezTo>
                  <a:cubicBezTo>
                    <a:pt x="117" y="163"/>
                    <a:pt x="117" y="166"/>
                    <a:pt x="117" y="167"/>
                  </a:cubicBezTo>
                  <a:cubicBezTo>
                    <a:pt x="116" y="168"/>
                    <a:pt x="119" y="168"/>
                    <a:pt x="120" y="166"/>
                  </a:cubicBezTo>
                  <a:cubicBezTo>
                    <a:pt x="120" y="167"/>
                    <a:pt x="120" y="167"/>
                    <a:pt x="120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2" y="168"/>
                    <a:pt x="123" y="169"/>
                    <a:pt x="124" y="168"/>
                  </a:cubicBezTo>
                  <a:cubicBezTo>
                    <a:pt x="123" y="169"/>
                    <a:pt x="123" y="169"/>
                    <a:pt x="123" y="171"/>
                  </a:cubicBezTo>
                  <a:cubicBezTo>
                    <a:pt x="124" y="170"/>
                    <a:pt x="125" y="170"/>
                    <a:pt x="126" y="170"/>
                  </a:cubicBezTo>
                  <a:cubicBezTo>
                    <a:pt x="126" y="168"/>
                    <a:pt x="130" y="167"/>
                    <a:pt x="132" y="166"/>
                  </a:cubicBezTo>
                  <a:cubicBezTo>
                    <a:pt x="132" y="167"/>
                    <a:pt x="131" y="168"/>
                    <a:pt x="132" y="169"/>
                  </a:cubicBezTo>
                  <a:cubicBezTo>
                    <a:pt x="133" y="170"/>
                    <a:pt x="135" y="171"/>
                    <a:pt x="135" y="172"/>
                  </a:cubicBezTo>
                  <a:cubicBezTo>
                    <a:pt x="137" y="175"/>
                    <a:pt x="139" y="179"/>
                    <a:pt x="141" y="182"/>
                  </a:cubicBezTo>
                  <a:cubicBezTo>
                    <a:pt x="141" y="182"/>
                    <a:pt x="142" y="180"/>
                    <a:pt x="143" y="180"/>
                  </a:cubicBezTo>
                  <a:cubicBezTo>
                    <a:pt x="144" y="180"/>
                    <a:pt x="143" y="182"/>
                    <a:pt x="144" y="182"/>
                  </a:cubicBezTo>
                  <a:cubicBezTo>
                    <a:pt x="147" y="184"/>
                    <a:pt x="148" y="180"/>
                    <a:pt x="150" y="182"/>
                  </a:cubicBezTo>
                  <a:cubicBezTo>
                    <a:pt x="152" y="183"/>
                    <a:pt x="152" y="185"/>
                    <a:pt x="154" y="187"/>
                  </a:cubicBezTo>
                  <a:cubicBezTo>
                    <a:pt x="156" y="188"/>
                    <a:pt x="157" y="187"/>
                    <a:pt x="158" y="187"/>
                  </a:cubicBezTo>
                  <a:cubicBezTo>
                    <a:pt x="159" y="186"/>
                    <a:pt x="160" y="189"/>
                    <a:pt x="159" y="190"/>
                  </a:cubicBezTo>
                  <a:cubicBezTo>
                    <a:pt x="161" y="191"/>
                    <a:pt x="162" y="188"/>
                    <a:pt x="163" y="187"/>
                  </a:cubicBezTo>
                  <a:cubicBezTo>
                    <a:pt x="166" y="186"/>
                    <a:pt x="168" y="184"/>
                    <a:pt x="171" y="183"/>
                  </a:cubicBezTo>
                  <a:cubicBezTo>
                    <a:pt x="173" y="183"/>
                    <a:pt x="176" y="183"/>
                    <a:pt x="178" y="184"/>
                  </a:cubicBezTo>
                  <a:cubicBezTo>
                    <a:pt x="179" y="184"/>
                    <a:pt x="179" y="185"/>
                    <a:pt x="180" y="185"/>
                  </a:cubicBezTo>
                  <a:cubicBezTo>
                    <a:pt x="181" y="185"/>
                    <a:pt x="183" y="185"/>
                    <a:pt x="185" y="185"/>
                  </a:cubicBezTo>
                  <a:cubicBezTo>
                    <a:pt x="185" y="185"/>
                    <a:pt x="187" y="186"/>
                    <a:pt x="188" y="185"/>
                  </a:cubicBezTo>
                  <a:cubicBezTo>
                    <a:pt x="188" y="185"/>
                    <a:pt x="187" y="184"/>
                    <a:pt x="188" y="183"/>
                  </a:cubicBezTo>
                  <a:cubicBezTo>
                    <a:pt x="189" y="182"/>
                    <a:pt x="187" y="181"/>
                    <a:pt x="188" y="180"/>
                  </a:cubicBezTo>
                  <a:cubicBezTo>
                    <a:pt x="188" y="179"/>
                    <a:pt x="190" y="177"/>
                    <a:pt x="191" y="177"/>
                  </a:cubicBezTo>
                  <a:cubicBezTo>
                    <a:pt x="192" y="176"/>
                    <a:pt x="197" y="179"/>
                    <a:pt x="198" y="179"/>
                  </a:cubicBezTo>
                  <a:cubicBezTo>
                    <a:pt x="199" y="180"/>
                    <a:pt x="199" y="182"/>
                    <a:pt x="199" y="183"/>
                  </a:cubicBezTo>
                  <a:cubicBezTo>
                    <a:pt x="200" y="183"/>
                    <a:pt x="201" y="184"/>
                    <a:pt x="202" y="184"/>
                  </a:cubicBezTo>
                  <a:cubicBezTo>
                    <a:pt x="204" y="185"/>
                    <a:pt x="206" y="182"/>
                    <a:pt x="208" y="183"/>
                  </a:cubicBezTo>
                  <a:cubicBezTo>
                    <a:pt x="211" y="185"/>
                    <a:pt x="214" y="186"/>
                    <a:pt x="216" y="188"/>
                  </a:cubicBezTo>
                  <a:cubicBezTo>
                    <a:pt x="219" y="190"/>
                    <a:pt x="226" y="188"/>
                    <a:pt x="229" y="186"/>
                  </a:cubicBezTo>
                  <a:cubicBezTo>
                    <a:pt x="230" y="186"/>
                    <a:pt x="231" y="185"/>
                    <a:pt x="232" y="185"/>
                  </a:cubicBezTo>
                  <a:cubicBezTo>
                    <a:pt x="233" y="185"/>
                    <a:pt x="234" y="186"/>
                    <a:pt x="235" y="186"/>
                  </a:cubicBezTo>
                  <a:cubicBezTo>
                    <a:pt x="237" y="186"/>
                    <a:pt x="238" y="186"/>
                    <a:pt x="240" y="187"/>
                  </a:cubicBezTo>
                  <a:cubicBezTo>
                    <a:pt x="241" y="188"/>
                    <a:pt x="242" y="187"/>
                    <a:pt x="243" y="186"/>
                  </a:cubicBezTo>
                  <a:cubicBezTo>
                    <a:pt x="245" y="185"/>
                    <a:pt x="245" y="181"/>
                    <a:pt x="246" y="179"/>
                  </a:cubicBezTo>
                  <a:cubicBezTo>
                    <a:pt x="246" y="179"/>
                    <a:pt x="251" y="174"/>
                    <a:pt x="246" y="175"/>
                  </a:cubicBezTo>
                  <a:cubicBezTo>
                    <a:pt x="247" y="173"/>
                    <a:pt x="249" y="172"/>
                    <a:pt x="251" y="172"/>
                  </a:cubicBezTo>
                  <a:cubicBezTo>
                    <a:pt x="252" y="171"/>
                    <a:pt x="254" y="171"/>
                    <a:pt x="255" y="171"/>
                  </a:cubicBezTo>
                  <a:cubicBezTo>
                    <a:pt x="257" y="171"/>
                    <a:pt x="257" y="172"/>
                    <a:pt x="258" y="172"/>
                  </a:cubicBezTo>
                  <a:cubicBezTo>
                    <a:pt x="260" y="173"/>
                    <a:pt x="263" y="173"/>
                    <a:pt x="263" y="176"/>
                  </a:cubicBezTo>
                  <a:cubicBezTo>
                    <a:pt x="264" y="179"/>
                    <a:pt x="265" y="181"/>
                    <a:pt x="266" y="183"/>
                  </a:cubicBezTo>
                  <a:cubicBezTo>
                    <a:pt x="266" y="187"/>
                    <a:pt x="266" y="187"/>
                    <a:pt x="270" y="188"/>
                  </a:cubicBezTo>
                  <a:cubicBezTo>
                    <a:pt x="273" y="188"/>
                    <a:pt x="274" y="190"/>
                    <a:pt x="275" y="192"/>
                  </a:cubicBezTo>
                  <a:cubicBezTo>
                    <a:pt x="276" y="193"/>
                    <a:pt x="275" y="196"/>
                    <a:pt x="279" y="195"/>
                  </a:cubicBezTo>
                  <a:cubicBezTo>
                    <a:pt x="281" y="194"/>
                    <a:pt x="283" y="193"/>
                    <a:pt x="286" y="192"/>
                  </a:cubicBezTo>
                  <a:cubicBezTo>
                    <a:pt x="285" y="193"/>
                    <a:pt x="286" y="194"/>
                    <a:pt x="286" y="195"/>
                  </a:cubicBezTo>
                  <a:cubicBezTo>
                    <a:pt x="285" y="196"/>
                    <a:pt x="284" y="197"/>
                    <a:pt x="284" y="198"/>
                  </a:cubicBezTo>
                  <a:cubicBezTo>
                    <a:pt x="284" y="199"/>
                    <a:pt x="282" y="206"/>
                    <a:pt x="280" y="205"/>
                  </a:cubicBezTo>
                  <a:cubicBezTo>
                    <a:pt x="279" y="205"/>
                    <a:pt x="278" y="204"/>
                    <a:pt x="277" y="205"/>
                  </a:cubicBezTo>
                  <a:cubicBezTo>
                    <a:pt x="275" y="207"/>
                    <a:pt x="276" y="206"/>
                    <a:pt x="276" y="208"/>
                  </a:cubicBezTo>
                  <a:cubicBezTo>
                    <a:pt x="276" y="209"/>
                    <a:pt x="277" y="211"/>
                    <a:pt x="276" y="212"/>
                  </a:cubicBezTo>
                  <a:cubicBezTo>
                    <a:pt x="275" y="213"/>
                    <a:pt x="274" y="213"/>
                    <a:pt x="275" y="215"/>
                  </a:cubicBezTo>
                  <a:cubicBezTo>
                    <a:pt x="275" y="215"/>
                    <a:pt x="275" y="214"/>
                    <a:pt x="275" y="214"/>
                  </a:cubicBezTo>
                  <a:cubicBezTo>
                    <a:pt x="277" y="214"/>
                    <a:pt x="277" y="213"/>
                    <a:pt x="278" y="211"/>
                  </a:cubicBezTo>
                  <a:cubicBezTo>
                    <a:pt x="278" y="211"/>
                    <a:pt x="278" y="212"/>
                    <a:pt x="279" y="212"/>
                  </a:cubicBezTo>
                  <a:cubicBezTo>
                    <a:pt x="279" y="212"/>
                    <a:pt x="279" y="212"/>
                    <a:pt x="279" y="212"/>
                  </a:cubicBezTo>
                  <a:cubicBezTo>
                    <a:pt x="278" y="215"/>
                    <a:pt x="283" y="214"/>
                    <a:pt x="285" y="212"/>
                  </a:cubicBezTo>
                  <a:cubicBezTo>
                    <a:pt x="287" y="210"/>
                    <a:pt x="289" y="208"/>
                    <a:pt x="291" y="206"/>
                  </a:cubicBezTo>
                  <a:cubicBezTo>
                    <a:pt x="294" y="201"/>
                    <a:pt x="297" y="196"/>
                    <a:pt x="300" y="192"/>
                  </a:cubicBezTo>
                  <a:cubicBezTo>
                    <a:pt x="301" y="191"/>
                    <a:pt x="302" y="186"/>
                    <a:pt x="301" y="185"/>
                  </a:cubicBezTo>
                  <a:cubicBezTo>
                    <a:pt x="301" y="182"/>
                    <a:pt x="302" y="180"/>
                    <a:pt x="303" y="177"/>
                  </a:cubicBezTo>
                  <a:cubicBezTo>
                    <a:pt x="303" y="176"/>
                    <a:pt x="303" y="171"/>
                    <a:pt x="302" y="171"/>
                  </a:cubicBezTo>
                  <a:cubicBezTo>
                    <a:pt x="300" y="169"/>
                    <a:pt x="300" y="167"/>
                    <a:pt x="296" y="167"/>
                  </a:cubicBezTo>
                  <a:cubicBezTo>
                    <a:pt x="296" y="168"/>
                    <a:pt x="296" y="170"/>
                    <a:pt x="295" y="171"/>
                  </a:cubicBezTo>
                  <a:cubicBezTo>
                    <a:pt x="295" y="170"/>
                    <a:pt x="295" y="170"/>
                    <a:pt x="295" y="169"/>
                  </a:cubicBezTo>
                  <a:cubicBezTo>
                    <a:pt x="294" y="170"/>
                    <a:pt x="293" y="170"/>
                    <a:pt x="292" y="170"/>
                  </a:cubicBezTo>
                  <a:cubicBezTo>
                    <a:pt x="294" y="169"/>
                    <a:pt x="292" y="168"/>
                    <a:pt x="293" y="167"/>
                  </a:cubicBezTo>
                  <a:cubicBezTo>
                    <a:pt x="292" y="167"/>
                    <a:pt x="293" y="169"/>
                    <a:pt x="291" y="170"/>
                  </a:cubicBezTo>
                  <a:cubicBezTo>
                    <a:pt x="291" y="168"/>
                    <a:pt x="291" y="167"/>
                    <a:pt x="291" y="166"/>
                  </a:cubicBezTo>
                  <a:cubicBezTo>
                    <a:pt x="285" y="166"/>
                    <a:pt x="288" y="164"/>
                    <a:pt x="291" y="161"/>
                  </a:cubicBezTo>
                  <a:cubicBezTo>
                    <a:pt x="293" y="159"/>
                    <a:pt x="295" y="155"/>
                    <a:pt x="298" y="153"/>
                  </a:cubicBezTo>
                  <a:cubicBezTo>
                    <a:pt x="301" y="150"/>
                    <a:pt x="303" y="147"/>
                    <a:pt x="305" y="144"/>
                  </a:cubicBezTo>
                  <a:cubicBezTo>
                    <a:pt x="307" y="142"/>
                    <a:pt x="314" y="141"/>
                    <a:pt x="316" y="144"/>
                  </a:cubicBezTo>
                  <a:cubicBezTo>
                    <a:pt x="317" y="141"/>
                    <a:pt x="318" y="143"/>
                    <a:pt x="320" y="143"/>
                  </a:cubicBezTo>
                  <a:cubicBezTo>
                    <a:pt x="321" y="143"/>
                    <a:pt x="322" y="142"/>
                    <a:pt x="323" y="143"/>
                  </a:cubicBezTo>
                  <a:cubicBezTo>
                    <a:pt x="323" y="143"/>
                    <a:pt x="323" y="143"/>
                    <a:pt x="323" y="142"/>
                  </a:cubicBezTo>
                  <a:cubicBezTo>
                    <a:pt x="325" y="141"/>
                    <a:pt x="323" y="140"/>
                    <a:pt x="327" y="142"/>
                  </a:cubicBezTo>
                  <a:cubicBezTo>
                    <a:pt x="329" y="142"/>
                    <a:pt x="330" y="141"/>
                    <a:pt x="332" y="143"/>
                  </a:cubicBezTo>
                  <a:cubicBezTo>
                    <a:pt x="331" y="143"/>
                    <a:pt x="330" y="144"/>
                    <a:pt x="329" y="144"/>
                  </a:cubicBezTo>
                  <a:cubicBezTo>
                    <a:pt x="330" y="147"/>
                    <a:pt x="334" y="144"/>
                    <a:pt x="336" y="143"/>
                  </a:cubicBezTo>
                  <a:cubicBezTo>
                    <a:pt x="337" y="143"/>
                    <a:pt x="338" y="144"/>
                    <a:pt x="339" y="144"/>
                  </a:cubicBezTo>
                  <a:cubicBezTo>
                    <a:pt x="341" y="143"/>
                    <a:pt x="338" y="142"/>
                    <a:pt x="337" y="142"/>
                  </a:cubicBezTo>
                  <a:cubicBezTo>
                    <a:pt x="337" y="141"/>
                    <a:pt x="337" y="141"/>
                    <a:pt x="337" y="140"/>
                  </a:cubicBezTo>
                  <a:cubicBezTo>
                    <a:pt x="338" y="140"/>
                    <a:pt x="339" y="138"/>
                    <a:pt x="340" y="137"/>
                  </a:cubicBezTo>
                  <a:cubicBezTo>
                    <a:pt x="342" y="135"/>
                    <a:pt x="343" y="134"/>
                    <a:pt x="344" y="132"/>
                  </a:cubicBezTo>
                  <a:cubicBezTo>
                    <a:pt x="345" y="130"/>
                    <a:pt x="346" y="130"/>
                    <a:pt x="349" y="129"/>
                  </a:cubicBezTo>
                  <a:cubicBezTo>
                    <a:pt x="351" y="128"/>
                    <a:pt x="352" y="131"/>
                    <a:pt x="354" y="129"/>
                  </a:cubicBezTo>
                  <a:cubicBezTo>
                    <a:pt x="353" y="131"/>
                    <a:pt x="352" y="132"/>
                    <a:pt x="352" y="134"/>
                  </a:cubicBezTo>
                  <a:cubicBezTo>
                    <a:pt x="353" y="134"/>
                    <a:pt x="353" y="134"/>
                    <a:pt x="354" y="134"/>
                  </a:cubicBezTo>
                  <a:cubicBezTo>
                    <a:pt x="353" y="135"/>
                    <a:pt x="353" y="135"/>
                    <a:pt x="353" y="136"/>
                  </a:cubicBezTo>
                  <a:cubicBezTo>
                    <a:pt x="354" y="135"/>
                    <a:pt x="359" y="128"/>
                    <a:pt x="361" y="131"/>
                  </a:cubicBezTo>
                  <a:cubicBezTo>
                    <a:pt x="361" y="129"/>
                    <a:pt x="360" y="128"/>
                    <a:pt x="361" y="126"/>
                  </a:cubicBezTo>
                  <a:cubicBezTo>
                    <a:pt x="362" y="125"/>
                    <a:pt x="366" y="123"/>
                    <a:pt x="366" y="126"/>
                  </a:cubicBezTo>
                  <a:cubicBezTo>
                    <a:pt x="366" y="126"/>
                    <a:pt x="364" y="126"/>
                    <a:pt x="364" y="127"/>
                  </a:cubicBezTo>
                  <a:cubicBezTo>
                    <a:pt x="363" y="128"/>
                    <a:pt x="363" y="129"/>
                    <a:pt x="363" y="130"/>
                  </a:cubicBezTo>
                  <a:cubicBezTo>
                    <a:pt x="363" y="131"/>
                    <a:pt x="362" y="134"/>
                    <a:pt x="362" y="134"/>
                  </a:cubicBezTo>
                  <a:cubicBezTo>
                    <a:pt x="359" y="136"/>
                    <a:pt x="356" y="139"/>
                    <a:pt x="354" y="142"/>
                  </a:cubicBezTo>
                  <a:cubicBezTo>
                    <a:pt x="352" y="145"/>
                    <a:pt x="348" y="151"/>
                    <a:pt x="344" y="150"/>
                  </a:cubicBezTo>
                  <a:cubicBezTo>
                    <a:pt x="346" y="153"/>
                    <a:pt x="343" y="154"/>
                    <a:pt x="342" y="156"/>
                  </a:cubicBezTo>
                  <a:cubicBezTo>
                    <a:pt x="341" y="158"/>
                    <a:pt x="341" y="162"/>
                    <a:pt x="341" y="165"/>
                  </a:cubicBezTo>
                  <a:cubicBezTo>
                    <a:pt x="341" y="170"/>
                    <a:pt x="343" y="176"/>
                    <a:pt x="344" y="182"/>
                  </a:cubicBezTo>
                  <a:cubicBezTo>
                    <a:pt x="346" y="180"/>
                    <a:pt x="348" y="179"/>
                    <a:pt x="348" y="176"/>
                  </a:cubicBezTo>
                  <a:cubicBezTo>
                    <a:pt x="349" y="174"/>
                    <a:pt x="350" y="171"/>
                    <a:pt x="353" y="172"/>
                  </a:cubicBezTo>
                  <a:cubicBezTo>
                    <a:pt x="352" y="171"/>
                    <a:pt x="352" y="169"/>
                    <a:pt x="353" y="168"/>
                  </a:cubicBezTo>
                  <a:cubicBezTo>
                    <a:pt x="354" y="167"/>
                    <a:pt x="354" y="166"/>
                    <a:pt x="355" y="166"/>
                  </a:cubicBezTo>
                  <a:cubicBezTo>
                    <a:pt x="356" y="166"/>
                    <a:pt x="356" y="167"/>
                    <a:pt x="357" y="166"/>
                  </a:cubicBezTo>
                  <a:cubicBezTo>
                    <a:pt x="359" y="164"/>
                    <a:pt x="357" y="164"/>
                    <a:pt x="357" y="162"/>
                  </a:cubicBezTo>
                  <a:cubicBezTo>
                    <a:pt x="357" y="160"/>
                    <a:pt x="359" y="159"/>
                    <a:pt x="359" y="157"/>
                  </a:cubicBezTo>
                  <a:cubicBezTo>
                    <a:pt x="359" y="157"/>
                    <a:pt x="360" y="157"/>
                    <a:pt x="360" y="157"/>
                  </a:cubicBezTo>
                  <a:cubicBezTo>
                    <a:pt x="360" y="158"/>
                    <a:pt x="360" y="159"/>
                    <a:pt x="360" y="159"/>
                  </a:cubicBezTo>
                  <a:cubicBezTo>
                    <a:pt x="362" y="157"/>
                    <a:pt x="360" y="156"/>
                    <a:pt x="360" y="154"/>
                  </a:cubicBezTo>
                  <a:cubicBezTo>
                    <a:pt x="360" y="153"/>
                    <a:pt x="361" y="151"/>
                    <a:pt x="361" y="150"/>
                  </a:cubicBezTo>
                  <a:cubicBezTo>
                    <a:pt x="361" y="149"/>
                    <a:pt x="359" y="150"/>
                    <a:pt x="358" y="151"/>
                  </a:cubicBezTo>
                  <a:cubicBezTo>
                    <a:pt x="357" y="149"/>
                    <a:pt x="359" y="146"/>
                    <a:pt x="360" y="144"/>
                  </a:cubicBezTo>
                  <a:cubicBezTo>
                    <a:pt x="361" y="143"/>
                    <a:pt x="362" y="138"/>
                    <a:pt x="364" y="140"/>
                  </a:cubicBezTo>
                  <a:cubicBezTo>
                    <a:pt x="364" y="140"/>
                    <a:pt x="364" y="139"/>
                    <a:pt x="365" y="139"/>
                  </a:cubicBezTo>
                  <a:cubicBezTo>
                    <a:pt x="365" y="139"/>
                    <a:pt x="366" y="140"/>
                    <a:pt x="366" y="140"/>
                  </a:cubicBezTo>
                  <a:cubicBezTo>
                    <a:pt x="366" y="138"/>
                    <a:pt x="367" y="138"/>
                    <a:pt x="368" y="137"/>
                  </a:cubicBezTo>
                  <a:cubicBezTo>
                    <a:pt x="370" y="136"/>
                    <a:pt x="369" y="140"/>
                    <a:pt x="369" y="140"/>
                  </a:cubicBezTo>
                  <a:cubicBezTo>
                    <a:pt x="372" y="135"/>
                    <a:pt x="376" y="135"/>
                    <a:pt x="380" y="139"/>
                  </a:cubicBezTo>
                  <a:cubicBezTo>
                    <a:pt x="380" y="138"/>
                    <a:pt x="380" y="137"/>
                    <a:pt x="381" y="136"/>
                  </a:cubicBezTo>
                  <a:cubicBezTo>
                    <a:pt x="383" y="135"/>
                    <a:pt x="385" y="135"/>
                    <a:pt x="385" y="133"/>
                  </a:cubicBezTo>
                  <a:cubicBezTo>
                    <a:pt x="385" y="133"/>
                    <a:pt x="385" y="133"/>
                    <a:pt x="386" y="134"/>
                  </a:cubicBezTo>
                  <a:cubicBezTo>
                    <a:pt x="385" y="131"/>
                    <a:pt x="390" y="130"/>
                    <a:pt x="392" y="129"/>
                  </a:cubicBezTo>
                  <a:cubicBezTo>
                    <a:pt x="393" y="128"/>
                    <a:pt x="393" y="127"/>
                    <a:pt x="395" y="126"/>
                  </a:cubicBezTo>
                  <a:cubicBezTo>
                    <a:pt x="397" y="126"/>
                    <a:pt x="399" y="126"/>
                    <a:pt x="398" y="123"/>
                  </a:cubicBezTo>
                  <a:cubicBezTo>
                    <a:pt x="398" y="124"/>
                    <a:pt x="398" y="124"/>
                    <a:pt x="399" y="125"/>
                  </a:cubicBezTo>
                  <a:cubicBezTo>
                    <a:pt x="400" y="124"/>
                    <a:pt x="402" y="127"/>
                    <a:pt x="403" y="126"/>
                  </a:cubicBezTo>
                  <a:cubicBezTo>
                    <a:pt x="405" y="126"/>
                    <a:pt x="404" y="123"/>
                    <a:pt x="403" y="122"/>
                  </a:cubicBezTo>
                  <a:cubicBezTo>
                    <a:pt x="403" y="122"/>
                    <a:pt x="404" y="122"/>
                    <a:pt x="404" y="122"/>
                  </a:cubicBezTo>
                  <a:cubicBezTo>
                    <a:pt x="404" y="121"/>
                    <a:pt x="403" y="120"/>
                    <a:pt x="403" y="12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8" name="Freeform 729"/>
            <p:cNvSpPr>
              <a:spLocks noEditPoints="1"/>
            </p:cNvSpPr>
            <p:nvPr/>
          </p:nvSpPr>
          <p:spPr bwMode="auto">
            <a:xfrm>
              <a:off x="6504952" y="864540"/>
              <a:ext cx="4413260" cy="2215150"/>
            </a:xfrm>
            <a:custGeom>
              <a:avLst/>
              <a:gdLst>
                <a:gd name="T0" fmla="*/ 33 w 437"/>
                <a:gd name="T1" fmla="*/ 187 h 219"/>
                <a:gd name="T2" fmla="*/ 2 w 437"/>
                <a:gd name="T3" fmla="*/ 154 h 219"/>
                <a:gd name="T4" fmla="*/ 4 w 437"/>
                <a:gd name="T5" fmla="*/ 86 h 219"/>
                <a:gd name="T6" fmla="*/ 37 w 437"/>
                <a:gd name="T7" fmla="*/ 91 h 219"/>
                <a:gd name="T8" fmla="*/ 45 w 437"/>
                <a:gd name="T9" fmla="*/ 102 h 219"/>
                <a:gd name="T10" fmla="*/ 73 w 437"/>
                <a:gd name="T11" fmla="*/ 83 h 219"/>
                <a:gd name="T12" fmla="*/ 107 w 437"/>
                <a:gd name="T13" fmla="*/ 74 h 219"/>
                <a:gd name="T14" fmla="*/ 116 w 437"/>
                <a:gd name="T15" fmla="*/ 101 h 219"/>
                <a:gd name="T16" fmla="*/ 130 w 437"/>
                <a:gd name="T17" fmla="*/ 64 h 219"/>
                <a:gd name="T18" fmla="*/ 152 w 437"/>
                <a:gd name="T19" fmla="*/ 43 h 219"/>
                <a:gd name="T20" fmla="*/ 186 w 437"/>
                <a:gd name="T21" fmla="*/ 21 h 219"/>
                <a:gd name="T22" fmla="*/ 229 w 437"/>
                <a:gd name="T23" fmla="*/ 18 h 219"/>
                <a:gd name="T24" fmla="*/ 219 w 437"/>
                <a:gd name="T25" fmla="*/ 45 h 219"/>
                <a:gd name="T26" fmla="*/ 265 w 437"/>
                <a:gd name="T27" fmla="*/ 46 h 219"/>
                <a:gd name="T28" fmla="*/ 323 w 437"/>
                <a:gd name="T29" fmla="*/ 56 h 219"/>
                <a:gd name="T30" fmla="*/ 380 w 437"/>
                <a:gd name="T31" fmla="*/ 77 h 219"/>
                <a:gd name="T32" fmla="*/ 432 w 437"/>
                <a:gd name="T33" fmla="*/ 102 h 219"/>
                <a:gd name="T34" fmla="*/ 422 w 437"/>
                <a:gd name="T35" fmla="*/ 115 h 219"/>
                <a:gd name="T36" fmla="*/ 400 w 437"/>
                <a:gd name="T37" fmla="*/ 125 h 219"/>
                <a:gd name="T38" fmla="*/ 360 w 437"/>
                <a:gd name="T39" fmla="*/ 150 h 219"/>
                <a:gd name="T40" fmla="*/ 345 w 437"/>
                <a:gd name="T41" fmla="*/ 151 h 219"/>
                <a:gd name="T42" fmla="*/ 341 w 437"/>
                <a:gd name="T43" fmla="*/ 137 h 219"/>
                <a:gd name="T44" fmla="*/ 299 w 437"/>
                <a:gd name="T45" fmla="*/ 153 h 219"/>
                <a:gd name="T46" fmla="*/ 276 w 437"/>
                <a:gd name="T47" fmla="*/ 207 h 219"/>
                <a:gd name="T48" fmla="*/ 234 w 437"/>
                <a:gd name="T49" fmla="*/ 186 h 219"/>
                <a:gd name="T50" fmla="*/ 159 w 437"/>
                <a:gd name="T51" fmla="*/ 190 h 219"/>
                <a:gd name="T52" fmla="*/ 117 w 437"/>
                <a:gd name="T53" fmla="*/ 166 h 219"/>
                <a:gd name="T54" fmla="*/ 89 w 437"/>
                <a:gd name="T55" fmla="*/ 183 h 219"/>
                <a:gd name="T56" fmla="*/ 59 w 437"/>
                <a:gd name="T57" fmla="*/ 186 h 219"/>
                <a:gd name="T58" fmla="*/ 56 w 437"/>
                <a:gd name="T59" fmla="*/ 219 h 219"/>
                <a:gd name="T60" fmla="*/ 55 w 437"/>
                <a:gd name="T61" fmla="*/ 195 h 219"/>
                <a:gd name="T62" fmla="*/ 81 w 437"/>
                <a:gd name="T63" fmla="*/ 180 h 219"/>
                <a:gd name="T64" fmla="*/ 102 w 437"/>
                <a:gd name="T65" fmla="*/ 166 h 219"/>
                <a:gd name="T66" fmla="*/ 145 w 437"/>
                <a:gd name="T67" fmla="*/ 181 h 219"/>
                <a:gd name="T68" fmla="*/ 208 w 437"/>
                <a:gd name="T69" fmla="*/ 182 h 219"/>
                <a:gd name="T70" fmla="*/ 278 w 437"/>
                <a:gd name="T71" fmla="*/ 195 h 219"/>
                <a:gd name="T72" fmla="*/ 291 w 437"/>
                <a:gd name="T73" fmla="*/ 205 h 219"/>
                <a:gd name="T74" fmla="*/ 328 w 437"/>
                <a:gd name="T75" fmla="*/ 141 h 219"/>
                <a:gd name="T76" fmla="*/ 366 w 437"/>
                <a:gd name="T77" fmla="*/ 124 h 219"/>
                <a:gd name="T78" fmla="*/ 359 w 437"/>
                <a:gd name="T79" fmla="*/ 157 h 219"/>
                <a:gd name="T80" fmla="*/ 398 w 437"/>
                <a:gd name="T81" fmla="*/ 124 h 219"/>
                <a:gd name="T82" fmla="*/ 406 w 437"/>
                <a:gd name="T83" fmla="*/ 102 h 219"/>
                <a:gd name="T84" fmla="*/ 423 w 437"/>
                <a:gd name="T85" fmla="*/ 112 h 219"/>
                <a:gd name="T86" fmla="*/ 414 w 437"/>
                <a:gd name="T87" fmla="*/ 92 h 219"/>
                <a:gd name="T88" fmla="*/ 340 w 437"/>
                <a:gd name="T89" fmla="*/ 69 h 219"/>
                <a:gd name="T90" fmla="*/ 286 w 437"/>
                <a:gd name="T91" fmla="*/ 65 h 219"/>
                <a:gd name="T92" fmla="*/ 243 w 437"/>
                <a:gd name="T93" fmla="*/ 46 h 219"/>
                <a:gd name="T94" fmla="*/ 209 w 437"/>
                <a:gd name="T95" fmla="*/ 52 h 219"/>
                <a:gd name="T96" fmla="*/ 209 w 437"/>
                <a:gd name="T97" fmla="*/ 16 h 219"/>
                <a:gd name="T98" fmla="*/ 182 w 437"/>
                <a:gd name="T99" fmla="*/ 20 h 219"/>
                <a:gd name="T100" fmla="*/ 146 w 437"/>
                <a:gd name="T101" fmla="*/ 56 h 219"/>
                <a:gd name="T102" fmla="*/ 138 w 437"/>
                <a:gd name="T103" fmla="*/ 69 h 219"/>
                <a:gd name="T104" fmla="*/ 134 w 437"/>
                <a:gd name="T105" fmla="*/ 89 h 219"/>
                <a:gd name="T106" fmla="*/ 120 w 437"/>
                <a:gd name="T107" fmla="*/ 53 h 219"/>
                <a:gd name="T108" fmla="*/ 85 w 437"/>
                <a:gd name="T109" fmla="*/ 84 h 219"/>
                <a:gd name="T110" fmla="*/ 52 w 437"/>
                <a:gd name="T111" fmla="*/ 91 h 219"/>
                <a:gd name="T112" fmla="*/ 30 w 437"/>
                <a:gd name="T113" fmla="*/ 114 h 219"/>
                <a:gd name="T114" fmla="*/ 21 w 437"/>
                <a:gd name="T115" fmla="*/ 83 h 219"/>
                <a:gd name="T116" fmla="*/ 5 w 437"/>
                <a:gd name="T117" fmla="*/ 134 h 219"/>
                <a:gd name="T118" fmla="*/ 13 w 437"/>
                <a:gd name="T119" fmla="*/ 172 h 219"/>
                <a:gd name="T120" fmla="*/ 31 w 437"/>
                <a:gd name="T121" fmla="*/ 199 h 219"/>
                <a:gd name="T122" fmla="*/ 150 w 437"/>
                <a:gd name="T123" fmla="*/ 6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7" h="219">
                  <a:moveTo>
                    <a:pt x="56" y="219"/>
                  </a:moveTo>
                  <a:cubicBezTo>
                    <a:pt x="55" y="219"/>
                    <a:pt x="54" y="219"/>
                    <a:pt x="54" y="218"/>
                  </a:cubicBezTo>
                  <a:cubicBezTo>
                    <a:pt x="54" y="218"/>
                    <a:pt x="54" y="218"/>
                    <a:pt x="54" y="218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2" y="217"/>
                    <a:pt x="52" y="216"/>
                    <a:pt x="51" y="216"/>
                  </a:cubicBezTo>
                  <a:cubicBezTo>
                    <a:pt x="50" y="216"/>
                    <a:pt x="50" y="215"/>
                    <a:pt x="50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49" y="214"/>
                    <a:pt x="48" y="214"/>
                    <a:pt x="47" y="214"/>
                  </a:cubicBezTo>
                  <a:cubicBezTo>
                    <a:pt x="46" y="214"/>
                    <a:pt x="45" y="214"/>
                    <a:pt x="43" y="213"/>
                  </a:cubicBezTo>
                  <a:cubicBezTo>
                    <a:pt x="42" y="212"/>
                    <a:pt x="38" y="211"/>
                    <a:pt x="37" y="211"/>
                  </a:cubicBezTo>
                  <a:cubicBezTo>
                    <a:pt x="37" y="211"/>
                    <a:pt x="37" y="211"/>
                    <a:pt x="36" y="211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35" y="211"/>
                    <a:pt x="34" y="211"/>
                    <a:pt x="33" y="210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32" y="209"/>
                    <a:pt x="32" y="209"/>
                    <a:pt x="31" y="208"/>
                  </a:cubicBezTo>
                  <a:cubicBezTo>
                    <a:pt x="31" y="208"/>
                    <a:pt x="31" y="208"/>
                    <a:pt x="30" y="208"/>
                  </a:cubicBezTo>
                  <a:cubicBezTo>
                    <a:pt x="28" y="207"/>
                    <a:pt x="26" y="206"/>
                    <a:pt x="26" y="204"/>
                  </a:cubicBezTo>
                  <a:cubicBezTo>
                    <a:pt x="26" y="204"/>
                    <a:pt x="26" y="204"/>
                    <a:pt x="26" y="203"/>
                  </a:cubicBezTo>
                  <a:cubicBezTo>
                    <a:pt x="27" y="203"/>
                    <a:pt x="27" y="203"/>
                    <a:pt x="28" y="203"/>
                  </a:cubicBezTo>
                  <a:cubicBezTo>
                    <a:pt x="28" y="203"/>
                    <a:pt x="28" y="203"/>
                    <a:pt x="28" y="202"/>
                  </a:cubicBezTo>
                  <a:cubicBezTo>
                    <a:pt x="29" y="201"/>
                    <a:pt x="29" y="201"/>
                    <a:pt x="30" y="201"/>
                  </a:cubicBezTo>
                  <a:cubicBezTo>
                    <a:pt x="29" y="200"/>
                    <a:pt x="29" y="199"/>
                    <a:pt x="29" y="199"/>
                  </a:cubicBezTo>
                  <a:cubicBezTo>
                    <a:pt x="29" y="198"/>
                    <a:pt x="30" y="198"/>
                    <a:pt x="30" y="198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196"/>
                    <a:pt x="30" y="195"/>
                    <a:pt x="30" y="195"/>
                  </a:cubicBezTo>
                  <a:cubicBezTo>
                    <a:pt x="31" y="194"/>
                    <a:pt x="32" y="193"/>
                    <a:pt x="34" y="193"/>
                  </a:cubicBezTo>
                  <a:cubicBezTo>
                    <a:pt x="34" y="193"/>
                    <a:pt x="34" y="193"/>
                    <a:pt x="34" y="193"/>
                  </a:cubicBezTo>
                  <a:cubicBezTo>
                    <a:pt x="34" y="193"/>
                    <a:pt x="34" y="193"/>
                    <a:pt x="34" y="192"/>
                  </a:cubicBezTo>
                  <a:cubicBezTo>
                    <a:pt x="34" y="192"/>
                    <a:pt x="34" y="191"/>
                    <a:pt x="34" y="190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5" y="189"/>
                    <a:pt x="35" y="189"/>
                    <a:pt x="35" y="189"/>
                  </a:cubicBezTo>
                  <a:cubicBezTo>
                    <a:pt x="35" y="189"/>
                    <a:pt x="35" y="188"/>
                    <a:pt x="35" y="188"/>
                  </a:cubicBezTo>
                  <a:cubicBezTo>
                    <a:pt x="35" y="188"/>
                    <a:pt x="35" y="188"/>
                    <a:pt x="35" y="187"/>
                  </a:cubicBezTo>
                  <a:cubicBezTo>
                    <a:pt x="35" y="187"/>
                    <a:pt x="34" y="187"/>
                    <a:pt x="33" y="187"/>
                  </a:cubicBezTo>
                  <a:cubicBezTo>
                    <a:pt x="31" y="186"/>
                    <a:pt x="30" y="186"/>
                    <a:pt x="29" y="185"/>
                  </a:cubicBezTo>
                  <a:cubicBezTo>
                    <a:pt x="28" y="184"/>
                    <a:pt x="28" y="184"/>
                    <a:pt x="27" y="184"/>
                  </a:cubicBezTo>
                  <a:cubicBezTo>
                    <a:pt x="27" y="184"/>
                    <a:pt x="27" y="184"/>
                    <a:pt x="27" y="18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5" y="184"/>
                    <a:pt x="24" y="184"/>
                    <a:pt x="23" y="183"/>
                  </a:cubicBezTo>
                  <a:cubicBezTo>
                    <a:pt x="22" y="183"/>
                    <a:pt x="22" y="182"/>
                    <a:pt x="22" y="18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81"/>
                    <a:pt x="21" y="181"/>
                    <a:pt x="21" y="181"/>
                  </a:cubicBezTo>
                  <a:cubicBezTo>
                    <a:pt x="21" y="181"/>
                    <a:pt x="21" y="181"/>
                    <a:pt x="21" y="181"/>
                  </a:cubicBezTo>
                  <a:cubicBezTo>
                    <a:pt x="20" y="180"/>
                    <a:pt x="19" y="179"/>
                    <a:pt x="19" y="178"/>
                  </a:cubicBezTo>
                  <a:cubicBezTo>
                    <a:pt x="19" y="178"/>
                    <a:pt x="19" y="178"/>
                    <a:pt x="20" y="178"/>
                  </a:cubicBezTo>
                  <a:cubicBezTo>
                    <a:pt x="19" y="177"/>
                    <a:pt x="18" y="176"/>
                    <a:pt x="17" y="176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5" y="177"/>
                    <a:pt x="15" y="177"/>
                    <a:pt x="14" y="177"/>
                  </a:cubicBezTo>
                  <a:cubicBezTo>
                    <a:pt x="14" y="177"/>
                    <a:pt x="13" y="177"/>
                    <a:pt x="13" y="176"/>
                  </a:cubicBezTo>
                  <a:cubicBezTo>
                    <a:pt x="12" y="175"/>
                    <a:pt x="12" y="172"/>
                    <a:pt x="12" y="171"/>
                  </a:cubicBezTo>
                  <a:cubicBezTo>
                    <a:pt x="13" y="171"/>
                    <a:pt x="13" y="171"/>
                    <a:pt x="14" y="171"/>
                  </a:cubicBezTo>
                  <a:cubicBezTo>
                    <a:pt x="14" y="171"/>
                    <a:pt x="15" y="171"/>
                    <a:pt x="15" y="171"/>
                  </a:cubicBezTo>
                  <a:cubicBezTo>
                    <a:pt x="15" y="171"/>
                    <a:pt x="16" y="171"/>
                    <a:pt x="16" y="170"/>
                  </a:cubicBezTo>
                  <a:cubicBezTo>
                    <a:pt x="16" y="170"/>
                    <a:pt x="15" y="170"/>
                    <a:pt x="15" y="170"/>
                  </a:cubicBezTo>
                  <a:cubicBezTo>
                    <a:pt x="15" y="170"/>
                    <a:pt x="15" y="169"/>
                    <a:pt x="14" y="169"/>
                  </a:cubicBezTo>
                  <a:cubicBezTo>
                    <a:pt x="13" y="169"/>
                    <a:pt x="13" y="169"/>
                    <a:pt x="12" y="168"/>
                  </a:cubicBezTo>
                  <a:cubicBezTo>
                    <a:pt x="11" y="166"/>
                    <a:pt x="10" y="165"/>
                    <a:pt x="11" y="163"/>
                  </a:cubicBezTo>
                  <a:cubicBezTo>
                    <a:pt x="11" y="162"/>
                    <a:pt x="11" y="162"/>
                    <a:pt x="11" y="161"/>
                  </a:cubicBezTo>
                  <a:cubicBezTo>
                    <a:pt x="10" y="160"/>
                    <a:pt x="9" y="160"/>
                    <a:pt x="8" y="161"/>
                  </a:cubicBezTo>
                  <a:cubicBezTo>
                    <a:pt x="6" y="162"/>
                    <a:pt x="6" y="162"/>
                    <a:pt x="6" y="162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0"/>
                    <a:pt x="7" y="160"/>
                    <a:pt x="7" y="160"/>
                  </a:cubicBezTo>
                  <a:cubicBezTo>
                    <a:pt x="7" y="160"/>
                    <a:pt x="7" y="160"/>
                    <a:pt x="6" y="16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5" y="160"/>
                    <a:pt x="4" y="160"/>
                    <a:pt x="4" y="159"/>
                  </a:cubicBezTo>
                  <a:cubicBezTo>
                    <a:pt x="4" y="159"/>
                    <a:pt x="4" y="158"/>
                    <a:pt x="3" y="156"/>
                  </a:cubicBezTo>
                  <a:cubicBezTo>
                    <a:pt x="3" y="155"/>
                    <a:pt x="3" y="155"/>
                    <a:pt x="3" y="155"/>
                  </a:cubicBezTo>
                  <a:cubicBezTo>
                    <a:pt x="3" y="155"/>
                    <a:pt x="2" y="154"/>
                    <a:pt x="2" y="154"/>
                  </a:cubicBezTo>
                  <a:cubicBezTo>
                    <a:pt x="2" y="153"/>
                    <a:pt x="1" y="152"/>
                    <a:pt x="1" y="151"/>
                  </a:cubicBezTo>
                  <a:cubicBezTo>
                    <a:pt x="1" y="151"/>
                    <a:pt x="2" y="150"/>
                    <a:pt x="2" y="150"/>
                  </a:cubicBezTo>
                  <a:cubicBezTo>
                    <a:pt x="2" y="150"/>
                    <a:pt x="2" y="150"/>
                    <a:pt x="2" y="149"/>
                  </a:cubicBezTo>
                  <a:cubicBezTo>
                    <a:pt x="2" y="149"/>
                    <a:pt x="2" y="148"/>
                    <a:pt x="1" y="148"/>
                  </a:cubicBezTo>
                  <a:cubicBezTo>
                    <a:pt x="1" y="147"/>
                    <a:pt x="1" y="147"/>
                    <a:pt x="1" y="146"/>
                  </a:cubicBezTo>
                  <a:cubicBezTo>
                    <a:pt x="0" y="145"/>
                    <a:pt x="0" y="145"/>
                    <a:pt x="1" y="144"/>
                  </a:cubicBezTo>
                  <a:cubicBezTo>
                    <a:pt x="1" y="144"/>
                    <a:pt x="1" y="144"/>
                    <a:pt x="2" y="144"/>
                  </a:cubicBezTo>
                  <a:cubicBezTo>
                    <a:pt x="2" y="144"/>
                    <a:pt x="2" y="144"/>
                    <a:pt x="3" y="143"/>
                  </a:cubicBezTo>
                  <a:cubicBezTo>
                    <a:pt x="3" y="143"/>
                    <a:pt x="3" y="142"/>
                    <a:pt x="3" y="142"/>
                  </a:cubicBezTo>
                  <a:cubicBezTo>
                    <a:pt x="3" y="141"/>
                    <a:pt x="4" y="140"/>
                    <a:pt x="5" y="139"/>
                  </a:cubicBezTo>
                  <a:cubicBezTo>
                    <a:pt x="5" y="139"/>
                    <a:pt x="6" y="139"/>
                    <a:pt x="7" y="139"/>
                  </a:cubicBezTo>
                  <a:cubicBezTo>
                    <a:pt x="7" y="139"/>
                    <a:pt x="7" y="139"/>
                    <a:pt x="6" y="139"/>
                  </a:cubicBezTo>
                  <a:cubicBezTo>
                    <a:pt x="5" y="138"/>
                    <a:pt x="4" y="138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3" y="136"/>
                    <a:pt x="3" y="136"/>
                    <a:pt x="2" y="13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5"/>
                    <a:pt x="2" y="135"/>
                    <a:pt x="2" y="135"/>
                  </a:cubicBezTo>
                  <a:cubicBezTo>
                    <a:pt x="2" y="135"/>
                    <a:pt x="3" y="134"/>
                    <a:pt x="4" y="134"/>
                  </a:cubicBezTo>
                  <a:cubicBezTo>
                    <a:pt x="7" y="131"/>
                    <a:pt x="12" y="127"/>
                    <a:pt x="12" y="123"/>
                  </a:cubicBezTo>
                  <a:cubicBezTo>
                    <a:pt x="12" y="122"/>
                    <a:pt x="11" y="122"/>
                    <a:pt x="10" y="121"/>
                  </a:cubicBezTo>
                  <a:cubicBezTo>
                    <a:pt x="10" y="120"/>
                    <a:pt x="9" y="118"/>
                    <a:pt x="9" y="117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4"/>
                    <a:pt x="9" y="114"/>
                    <a:pt x="8" y="113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2"/>
                    <a:pt x="8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7" y="109"/>
                    <a:pt x="8" y="109"/>
                    <a:pt x="8" y="108"/>
                  </a:cubicBezTo>
                  <a:cubicBezTo>
                    <a:pt x="8" y="107"/>
                    <a:pt x="8" y="105"/>
                    <a:pt x="8" y="104"/>
                  </a:cubicBezTo>
                  <a:cubicBezTo>
                    <a:pt x="8" y="104"/>
                    <a:pt x="8" y="103"/>
                    <a:pt x="7" y="102"/>
                  </a:cubicBezTo>
                  <a:cubicBezTo>
                    <a:pt x="6" y="100"/>
                    <a:pt x="6" y="98"/>
                    <a:pt x="7" y="96"/>
                  </a:cubicBezTo>
                  <a:cubicBezTo>
                    <a:pt x="8" y="93"/>
                    <a:pt x="8" y="92"/>
                    <a:pt x="6" y="90"/>
                  </a:cubicBezTo>
                  <a:cubicBezTo>
                    <a:pt x="6" y="90"/>
                    <a:pt x="6" y="89"/>
                    <a:pt x="6" y="89"/>
                  </a:cubicBezTo>
                  <a:cubicBezTo>
                    <a:pt x="5" y="89"/>
                    <a:pt x="4" y="88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5" y="85"/>
                    <a:pt x="5" y="85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5" y="83"/>
                    <a:pt x="5" y="83"/>
                    <a:pt x="6" y="82"/>
                  </a:cubicBezTo>
                  <a:cubicBezTo>
                    <a:pt x="7" y="81"/>
                    <a:pt x="8" y="80"/>
                    <a:pt x="9" y="78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7"/>
                    <a:pt x="12" y="77"/>
                    <a:pt x="12" y="77"/>
                  </a:cubicBezTo>
                  <a:cubicBezTo>
                    <a:pt x="12" y="77"/>
                    <a:pt x="12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5" y="76"/>
                  </a:cubicBezTo>
                  <a:cubicBezTo>
                    <a:pt x="16" y="76"/>
                    <a:pt x="17" y="77"/>
                    <a:pt x="17" y="78"/>
                  </a:cubicBezTo>
                  <a:cubicBezTo>
                    <a:pt x="17" y="78"/>
                    <a:pt x="17" y="79"/>
                    <a:pt x="17" y="79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1"/>
                    <a:pt x="18" y="81"/>
                    <a:pt x="21" y="81"/>
                  </a:cubicBezTo>
                  <a:cubicBezTo>
                    <a:pt x="21" y="81"/>
                    <a:pt x="22" y="81"/>
                    <a:pt x="22" y="81"/>
                  </a:cubicBezTo>
                  <a:cubicBezTo>
                    <a:pt x="23" y="81"/>
                    <a:pt x="23" y="81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7" y="83"/>
                    <a:pt x="29" y="86"/>
                  </a:cubicBezTo>
                  <a:cubicBezTo>
                    <a:pt x="30" y="86"/>
                    <a:pt x="30" y="87"/>
                    <a:pt x="31" y="87"/>
                  </a:cubicBezTo>
                  <a:cubicBezTo>
                    <a:pt x="31" y="88"/>
                    <a:pt x="32" y="88"/>
                    <a:pt x="33" y="89"/>
                  </a:cubicBezTo>
                  <a:cubicBezTo>
                    <a:pt x="34" y="89"/>
                    <a:pt x="36" y="89"/>
                    <a:pt x="37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8" y="92"/>
                    <a:pt x="38" y="93"/>
                    <a:pt x="39" y="94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39" y="96"/>
                    <a:pt x="39" y="97"/>
                    <a:pt x="39" y="97"/>
                  </a:cubicBezTo>
                  <a:cubicBezTo>
                    <a:pt x="39" y="100"/>
                    <a:pt x="37" y="102"/>
                    <a:pt x="34" y="103"/>
                  </a:cubicBezTo>
                  <a:cubicBezTo>
                    <a:pt x="32" y="104"/>
                    <a:pt x="30" y="104"/>
                    <a:pt x="28" y="103"/>
                  </a:cubicBezTo>
                  <a:cubicBezTo>
                    <a:pt x="27" y="103"/>
                    <a:pt x="27" y="103"/>
                    <a:pt x="26" y="103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2"/>
                    <a:pt x="23" y="102"/>
                    <a:pt x="21" y="101"/>
                  </a:cubicBezTo>
                  <a:cubicBezTo>
                    <a:pt x="20" y="101"/>
                    <a:pt x="20" y="100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9" y="100"/>
                    <a:pt x="18" y="99"/>
                    <a:pt x="17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9" y="101"/>
                    <a:pt x="22" y="103"/>
                    <a:pt x="22" y="105"/>
                  </a:cubicBezTo>
                  <a:cubicBezTo>
                    <a:pt x="22" y="106"/>
                    <a:pt x="22" y="106"/>
                    <a:pt x="21" y="107"/>
                  </a:cubicBezTo>
                  <a:cubicBezTo>
                    <a:pt x="21" y="108"/>
                    <a:pt x="21" y="109"/>
                    <a:pt x="21" y="109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2" y="111"/>
                    <a:pt x="23" y="112"/>
                    <a:pt x="22" y="113"/>
                  </a:cubicBezTo>
                  <a:cubicBezTo>
                    <a:pt x="23" y="114"/>
                    <a:pt x="24" y="114"/>
                    <a:pt x="25" y="115"/>
                  </a:cubicBezTo>
                  <a:cubicBezTo>
                    <a:pt x="25" y="116"/>
                    <a:pt x="26" y="116"/>
                    <a:pt x="27" y="117"/>
                  </a:cubicBezTo>
                  <a:cubicBezTo>
                    <a:pt x="28" y="117"/>
                    <a:pt x="29" y="117"/>
                    <a:pt x="29" y="117"/>
                  </a:cubicBezTo>
                  <a:cubicBezTo>
                    <a:pt x="29" y="117"/>
                    <a:pt x="29" y="116"/>
                    <a:pt x="29" y="115"/>
                  </a:cubicBezTo>
                  <a:cubicBezTo>
                    <a:pt x="28" y="115"/>
                    <a:pt x="26" y="114"/>
                    <a:pt x="26" y="113"/>
                  </a:cubicBezTo>
                  <a:cubicBezTo>
                    <a:pt x="25" y="112"/>
                    <a:pt x="25" y="111"/>
                    <a:pt x="26" y="110"/>
                  </a:cubicBezTo>
                  <a:cubicBezTo>
                    <a:pt x="26" y="109"/>
                    <a:pt x="27" y="109"/>
                    <a:pt x="28" y="109"/>
                  </a:cubicBezTo>
                  <a:cubicBezTo>
                    <a:pt x="28" y="109"/>
                    <a:pt x="29" y="110"/>
                    <a:pt x="30" y="110"/>
                  </a:cubicBezTo>
                  <a:cubicBezTo>
                    <a:pt x="30" y="110"/>
                    <a:pt x="31" y="111"/>
                    <a:pt x="31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3" y="111"/>
                    <a:pt x="35" y="112"/>
                    <a:pt x="36" y="112"/>
                  </a:cubicBezTo>
                  <a:cubicBezTo>
                    <a:pt x="35" y="111"/>
                    <a:pt x="34" y="110"/>
                    <a:pt x="34" y="108"/>
                  </a:cubicBezTo>
                  <a:cubicBezTo>
                    <a:pt x="34" y="106"/>
                    <a:pt x="35" y="105"/>
                    <a:pt x="36" y="105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8" y="104"/>
                    <a:pt x="38" y="103"/>
                    <a:pt x="39" y="102"/>
                  </a:cubicBezTo>
                  <a:cubicBezTo>
                    <a:pt x="40" y="101"/>
                    <a:pt x="40" y="100"/>
                    <a:pt x="41" y="100"/>
                  </a:cubicBezTo>
                  <a:cubicBezTo>
                    <a:pt x="42" y="100"/>
                    <a:pt x="44" y="100"/>
                    <a:pt x="45" y="102"/>
                  </a:cubicBezTo>
                  <a:cubicBezTo>
                    <a:pt x="45" y="102"/>
                    <a:pt x="45" y="102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2"/>
                    <a:pt x="46" y="101"/>
                    <a:pt x="46" y="99"/>
                  </a:cubicBezTo>
                  <a:cubicBezTo>
                    <a:pt x="46" y="98"/>
                    <a:pt x="46" y="98"/>
                    <a:pt x="46" y="97"/>
                  </a:cubicBezTo>
                  <a:cubicBezTo>
                    <a:pt x="45" y="97"/>
                    <a:pt x="45" y="96"/>
                    <a:pt x="45" y="95"/>
                  </a:cubicBezTo>
                  <a:cubicBezTo>
                    <a:pt x="44" y="95"/>
                    <a:pt x="45" y="93"/>
                    <a:pt x="45" y="92"/>
                  </a:cubicBezTo>
                  <a:cubicBezTo>
                    <a:pt x="45" y="91"/>
                    <a:pt x="45" y="91"/>
                    <a:pt x="45" y="90"/>
                  </a:cubicBezTo>
                  <a:cubicBezTo>
                    <a:pt x="45" y="88"/>
                    <a:pt x="45" y="88"/>
                    <a:pt x="44" y="87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5" y="85"/>
                    <a:pt x="45" y="85"/>
                    <a:pt x="46" y="85"/>
                  </a:cubicBezTo>
                  <a:cubicBezTo>
                    <a:pt x="50" y="86"/>
                    <a:pt x="52" y="87"/>
                    <a:pt x="53" y="91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1" y="93"/>
                    <a:pt x="50" y="93"/>
                    <a:pt x="49" y="94"/>
                  </a:cubicBezTo>
                  <a:cubicBezTo>
                    <a:pt x="49" y="94"/>
                    <a:pt x="50" y="95"/>
                    <a:pt x="50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1" y="97"/>
                    <a:pt x="51" y="98"/>
                    <a:pt x="51" y="98"/>
                  </a:cubicBezTo>
                  <a:cubicBezTo>
                    <a:pt x="52" y="98"/>
                    <a:pt x="53" y="98"/>
                    <a:pt x="53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4" y="98"/>
                    <a:pt x="54" y="97"/>
                    <a:pt x="55" y="96"/>
                  </a:cubicBezTo>
                  <a:cubicBezTo>
                    <a:pt x="56" y="93"/>
                    <a:pt x="56" y="93"/>
                    <a:pt x="58" y="92"/>
                  </a:cubicBezTo>
                  <a:cubicBezTo>
                    <a:pt x="58" y="91"/>
                    <a:pt x="59" y="91"/>
                    <a:pt x="59" y="91"/>
                  </a:cubicBezTo>
                  <a:cubicBezTo>
                    <a:pt x="62" y="88"/>
                    <a:pt x="66" y="86"/>
                    <a:pt x="67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5"/>
                    <a:pt x="68" y="85"/>
                    <a:pt x="69" y="85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1" y="83"/>
                    <a:pt x="72" y="83"/>
                    <a:pt x="73" y="83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3" y="84"/>
                    <a:pt x="73" y="85"/>
                  </a:cubicBezTo>
                  <a:cubicBezTo>
                    <a:pt x="73" y="85"/>
                    <a:pt x="73" y="86"/>
                    <a:pt x="73" y="86"/>
                  </a:cubicBezTo>
                  <a:cubicBezTo>
                    <a:pt x="72" y="87"/>
                    <a:pt x="73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5" y="87"/>
                  </a:cubicBezTo>
                  <a:cubicBezTo>
                    <a:pt x="75" y="87"/>
                    <a:pt x="75" y="87"/>
                    <a:pt x="75" y="86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8" y="86"/>
                    <a:pt x="78" y="86"/>
                    <a:pt x="79" y="86"/>
                  </a:cubicBezTo>
                  <a:cubicBezTo>
                    <a:pt x="80" y="86"/>
                    <a:pt x="81" y="86"/>
                    <a:pt x="81" y="86"/>
                  </a:cubicBezTo>
                  <a:cubicBezTo>
                    <a:pt x="82" y="86"/>
                    <a:pt x="83" y="85"/>
                    <a:pt x="84" y="84"/>
                  </a:cubicBezTo>
                  <a:cubicBezTo>
                    <a:pt x="84" y="83"/>
                    <a:pt x="84" y="83"/>
                    <a:pt x="85" y="83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8" y="85"/>
                    <a:pt x="87" y="86"/>
                  </a:cubicBezTo>
                  <a:cubicBezTo>
                    <a:pt x="87" y="86"/>
                    <a:pt x="87" y="86"/>
                    <a:pt x="87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7" y="87"/>
                    <a:pt x="87" y="86"/>
                    <a:pt x="87" y="86"/>
                  </a:cubicBezTo>
                  <a:cubicBezTo>
                    <a:pt x="88" y="85"/>
                    <a:pt x="88" y="85"/>
                    <a:pt x="88" y="84"/>
                  </a:cubicBezTo>
                  <a:cubicBezTo>
                    <a:pt x="90" y="83"/>
                    <a:pt x="90" y="82"/>
                    <a:pt x="89" y="81"/>
                  </a:cubicBezTo>
                  <a:cubicBezTo>
                    <a:pt x="89" y="80"/>
                    <a:pt x="89" y="78"/>
                    <a:pt x="89" y="77"/>
                  </a:cubicBezTo>
                  <a:cubicBezTo>
                    <a:pt x="89" y="77"/>
                    <a:pt x="90" y="76"/>
                    <a:pt x="91" y="76"/>
                  </a:cubicBezTo>
                  <a:cubicBezTo>
                    <a:pt x="94" y="76"/>
                    <a:pt x="99" y="78"/>
                    <a:pt x="102" y="80"/>
                  </a:cubicBezTo>
                  <a:cubicBezTo>
                    <a:pt x="105" y="83"/>
                    <a:pt x="108" y="84"/>
                    <a:pt x="110" y="88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0" y="84"/>
                    <a:pt x="110" y="83"/>
                  </a:cubicBezTo>
                  <a:cubicBezTo>
                    <a:pt x="110" y="83"/>
                    <a:pt x="109" y="82"/>
                    <a:pt x="109" y="81"/>
                  </a:cubicBezTo>
                  <a:cubicBezTo>
                    <a:pt x="109" y="80"/>
                    <a:pt x="109" y="80"/>
                    <a:pt x="107" y="80"/>
                  </a:cubicBezTo>
                  <a:cubicBezTo>
                    <a:pt x="107" y="79"/>
                    <a:pt x="106" y="79"/>
                    <a:pt x="106" y="78"/>
                  </a:cubicBezTo>
                  <a:cubicBezTo>
                    <a:pt x="105" y="77"/>
                    <a:pt x="106" y="76"/>
                    <a:pt x="106" y="75"/>
                  </a:cubicBezTo>
                  <a:cubicBezTo>
                    <a:pt x="106" y="75"/>
                    <a:pt x="107" y="74"/>
                    <a:pt x="107" y="74"/>
                  </a:cubicBezTo>
                  <a:cubicBezTo>
                    <a:pt x="106" y="73"/>
                    <a:pt x="107" y="72"/>
                    <a:pt x="107" y="71"/>
                  </a:cubicBezTo>
                  <a:cubicBezTo>
                    <a:pt x="107" y="71"/>
                    <a:pt x="107" y="71"/>
                    <a:pt x="107" y="70"/>
                  </a:cubicBezTo>
                  <a:cubicBezTo>
                    <a:pt x="107" y="70"/>
                    <a:pt x="107" y="70"/>
                    <a:pt x="105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9"/>
                    <a:pt x="106" y="68"/>
                    <a:pt x="106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65"/>
                    <a:pt x="107" y="64"/>
                    <a:pt x="108" y="63"/>
                  </a:cubicBezTo>
                  <a:cubicBezTo>
                    <a:pt x="109" y="62"/>
                    <a:pt x="110" y="61"/>
                    <a:pt x="110" y="60"/>
                  </a:cubicBezTo>
                  <a:cubicBezTo>
                    <a:pt x="110" y="60"/>
                    <a:pt x="110" y="59"/>
                    <a:pt x="110" y="59"/>
                  </a:cubicBezTo>
                  <a:cubicBezTo>
                    <a:pt x="111" y="54"/>
                    <a:pt x="112" y="51"/>
                    <a:pt x="113" y="51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6" y="51"/>
                    <a:pt x="118" y="52"/>
                    <a:pt x="120" y="52"/>
                  </a:cubicBezTo>
                  <a:cubicBezTo>
                    <a:pt x="122" y="53"/>
                    <a:pt x="122" y="54"/>
                    <a:pt x="122" y="55"/>
                  </a:cubicBezTo>
                  <a:cubicBezTo>
                    <a:pt x="122" y="55"/>
                    <a:pt x="122" y="55"/>
                    <a:pt x="122" y="56"/>
                  </a:cubicBezTo>
                  <a:cubicBezTo>
                    <a:pt x="122" y="57"/>
                    <a:pt x="122" y="58"/>
                    <a:pt x="121" y="60"/>
                  </a:cubicBezTo>
                  <a:cubicBezTo>
                    <a:pt x="121" y="61"/>
                    <a:pt x="120" y="63"/>
                    <a:pt x="120" y="63"/>
                  </a:cubicBezTo>
                  <a:cubicBezTo>
                    <a:pt x="122" y="65"/>
                    <a:pt x="124" y="70"/>
                    <a:pt x="122" y="73"/>
                  </a:cubicBezTo>
                  <a:cubicBezTo>
                    <a:pt x="122" y="74"/>
                    <a:pt x="122" y="74"/>
                    <a:pt x="122" y="75"/>
                  </a:cubicBezTo>
                  <a:cubicBezTo>
                    <a:pt x="122" y="76"/>
                    <a:pt x="122" y="76"/>
                    <a:pt x="122" y="77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2" y="83"/>
                    <a:pt x="122" y="84"/>
                    <a:pt x="123" y="84"/>
                  </a:cubicBezTo>
                  <a:cubicBezTo>
                    <a:pt x="124" y="85"/>
                    <a:pt x="124" y="86"/>
                    <a:pt x="124" y="87"/>
                  </a:cubicBezTo>
                  <a:cubicBezTo>
                    <a:pt x="124" y="88"/>
                    <a:pt x="124" y="88"/>
                    <a:pt x="124" y="89"/>
                  </a:cubicBezTo>
                  <a:cubicBezTo>
                    <a:pt x="124" y="89"/>
                    <a:pt x="123" y="90"/>
                    <a:pt x="123" y="91"/>
                  </a:cubicBezTo>
                  <a:cubicBezTo>
                    <a:pt x="123" y="92"/>
                    <a:pt x="122" y="96"/>
                    <a:pt x="120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0" y="98"/>
                    <a:pt x="120" y="98"/>
                    <a:pt x="120" y="98"/>
                  </a:cubicBezTo>
                  <a:cubicBezTo>
                    <a:pt x="120" y="98"/>
                    <a:pt x="119" y="99"/>
                    <a:pt x="119" y="99"/>
                  </a:cubicBezTo>
                  <a:cubicBezTo>
                    <a:pt x="118" y="99"/>
                    <a:pt x="117" y="100"/>
                    <a:pt x="115" y="100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15" y="101"/>
                    <a:pt x="116" y="101"/>
                    <a:pt x="116" y="101"/>
                  </a:cubicBezTo>
                  <a:cubicBezTo>
                    <a:pt x="116" y="101"/>
                    <a:pt x="116" y="101"/>
                    <a:pt x="117" y="101"/>
                  </a:cubicBezTo>
                  <a:cubicBezTo>
                    <a:pt x="118" y="102"/>
                    <a:pt x="119" y="102"/>
                    <a:pt x="120" y="102"/>
                  </a:cubicBezTo>
                  <a:cubicBezTo>
                    <a:pt x="120" y="102"/>
                    <a:pt x="120" y="102"/>
                    <a:pt x="120" y="102"/>
                  </a:cubicBezTo>
                  <a:cubicBezTo>
                    <a:pt x="120" y="102"/>
                    <a:pt x="120" y="102"/>
                    <a:pt x="120" y="101"/>
                  </a:cubicBezTo>
                  <a:cubicBezTo>
                    <a:pt x="120" y="101"/>
                    <a:pt x="120" y="100"/>
                    <a:pt x="121" y="99"/>
                  </a:cubicBezTo>
                  <a:cubicBezTo>
                    <a:pt x="121" y="99"/>
                    <a:pt x="121" y="99"/>
                    <a:pt x="121" y="99"/>
                  </a:cubicBezTo>
                  <a:cubicBezTo>
                    <a:pt x="123" y="98"/>
                    <a:pt x="123" y="98"/>
                    <a:pt x="124" y="96"/>
                  </a:cubicBezTo>
                  <a:cubicBezTo>
                    <a:pt x="124" y="95"/>
                    <a:pt x="125" y="94"/>
                    <a:pt x="125" y="93"/>
                  </a:cubicBezTo>
                  <a:cubicBezTo>
                    <a:pt x="126" y="92"/>
                    <a:pt x="127" y="91"/>
                    <a:pt x="126" y="89"/>
                  </a:cubicBezTo>
                  <a:cubicBezTo>
                    <a:pt x="125" y="88"/>
                    <a:pt x="125" y="87"/>
                    <a:pt x="126" y="86"/>
                  </a:cubicBezTo>
                  <a:cubicBezTo>
                    <a:pt x="127" y="84"/>
                    <a:pt x="129" y="84"/>
                    <a:pt x="131" y="83"/>
                  </a:cubicBezTo>
                  <a:cubicBezTo>
                    <a:pt x="131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2"/>
                    <a:pt x="131" y="82"/>
                    <a:pt x="131" y="82"/>
                  </a:cubicBezTo>
                  <a:cubicBezTo>
                    <a:pt x="128" y="83"/>
                    <a:pt x="128" y="83"/>
                    <a:pt x="125" y="83"/>
                  </a:cubicBezTo>
                  <a:cubicBezTo>
                    <a:pt x="124" y="82"/>
                    <a:pt x="124" y="81"/>
                    <a:pt x="124" y="80"/>
                  </a:cubicBezTo>
                  <a:cubicBezTo>
                    <a:pt x="124" y="80"/>
                    <a:pt x="124" y="79"/>
                    <a:pt x="124" y="79"/>
                  </a:cubicBezTo>
                  <a:cubicBezTo>
                    <a:pt x="124" y="77"/>
                    <a:pt x="124" y="75"/>
                    <a:pt x="125" y="74"/>
                  </a:cubicBezTo>
                  <a:cubicBezTo>
                    <a:pt x="125" y="72"/>
                    <a:pt x="126" y="71"/>
                    <a:pt x="125" y="70"/>
                  </a:cubicBezTo>
                  <a:cubicBezTo>
                    <a:pt x="125" y="70"/>
                    <a:pt x="125" y="69"/>
                    <a:pt x="124" y="69"/>
                  </a:cubicBezTo>
                  <a:cubicBezTo>
                    <a:pt x="123" y="66"/>
                    <a:pt x="121" y="63"/>
                    <a:pt x="123" y="60"/>
                  </a:cubicBezTo>
                  <a:cubicBezTo>
                    <a:pt x="124" y="59"/>
                    <a:pt x="125" y="59"/>
                    <a:pt x="126" y="58"/>
                  </a:cubicBezTo>
                  <a:cubicBezTo>
                    <a:pt x="126" y="57"/>
                    <a:pt x="127" y="57"/>
                    <a:pt x="127" y="57"/>
                  </a:cubicBezTo>
                  <a:cubicBezTo>
                    <a:pt x="127" y="56"/>
                    <a:pt x="127" y="55"/>
                    <a:pt x="127" y="54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7" y="51"/>
                    <a:pt x="127" y="51"/>
                    <a:pt x="127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9" y="51"/>
                    <a:pt x="130" y="53"/>
                    <a:pt x="130" y="53"/>
                  </a:cubicBezTo>
                  <a:cubicBezTo>
                    <a:pt x="130" y="54"/>
                    <a:pt x="130" y="55"/>
                    <a:pt x="130" y="55"/>
                  </a:cubicBezTo>
                  <a:cubicBezTo>
                    <a:pt x="130" y="56"/>
                    <a:pt x="130" y="56"/>
                    <a:pt x="130" y="57"/>
                  </a:cubicBezTo>
                  <a:cubicBezTo>
                    <a:pt x="130" y="57"/>
                    <a:pt x="130" y="58"/>
                    <a:pt x="130" y="59"/>
                  </a:cubicBezTo>
                  <a:cubicBezTo>
                    <a:pt x="129" y="59"/>
                    <a:pt x="129" y="60"/>
                    <a:pt x="129" y="60"/>
                  </a:cubicBezTo>
                  <a:cubicBezTo>
                    <a:pt x="129" y="61"/>
                    <a:pt x="130" y="61"/>
                    <a:pt x="130" y="61"/>
                  </a:cubicBezTo>
                  <a:cubicBezTo>
                    <a:pt x="130" y="62"/>
                    <a:pt x="130" y="63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1" y="65"/>
                    <a:pt x="133" y="66"/>
                    <a:pt x="135" y="67"/>
                  </a:cubicBezTo>
                  <a:cubicBezTo>
                    <a:pt x="135" y="67"/>
                    <a:pt x="136" y="67"/>
                    <a:pt x="136" y="67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5" y="66"/>
                    <a:pt x="135" y="66"/>
                    <a:pt x="135" y="66"/>
                  </a:cubicBezTo>
                  <a:cubicBezTo>
                    <a:pt x="133" y="66"/>
                    <a:pt x="131" y="63"/>
                    <a:pt x="130" y="61"/>
                  </a:cubicBezTo>
                  <a:cubicBezTo>
                    <a:pt x="130" y="60"/>
                    <a:pt x="131" y="60"/>
                    <a:pt x="131" y="59"/>
                  </a:cubicBezTo>
                  <a:cubicBezTo>
                    <a:pt x="131" y="59"/>
                    <a:pt x="131" y="59"/>
                    <a:pt x="132" y="59"/>
                  </a:cubicBezTo>
                  <a:cubicBezTo>
                    <a:pt x="132" y="59"/>
                    <a:pt x="133" y="60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4" y="61"/>
                    <a:pt x="134" y="60"/>
                    <a:pt x="135" y="60"/>
                  </a:cubicBezTo>
                  <a:cubicBezTo>
                    <a:pt x="134" y="60"/>
                    <a:pt x="134" y="59"/>
                    <a:pt x="134" y="59"/>
                  </a:cubicBezTo>
                  <a:cubicBezTo>
                    <a:pt x="134" y="58"/>
                    <a:pt x="135" y="57"/>
                    <a:pt x="136" y="57"/>
                  </a:cubicBezTo>
                  <a:cubicBezTo>
                    <a:pt x="136" y="57"/>
                    <a:pt x="137" y="56"/>
                    <a:pt x="137" y="56"/>
                  </a:cubicBezTo>
                  <a:cubicBezTo>
                    <a:pt x="139" y="56"/>
                    <a:pt x="140" y="56"/>
                    <a:pt x="141" y="57"/>
                  </a:cubicBezTo>
                  <a:cubicBezTo>
                    <a:pt x="143" y="58"/>
                    <a:pt x="144" y="59"/>
                    <a:pt x="146" y="61"/>
                  </a:cubicBezTo>
                  <a:cubicBezTo>
                    <a:pt x="146" y="61"/>
                    <a:pt x="148" y="61"/>
                    <a:pt x="149" y="61"/>
                  </a:cubicBezTo>
                  <a:cubicBezTo>
                    <a:pt x="149" y="61"/>
                    <a:pt x="150" y="61"/>
                    <a:pt x="150" y="62"/>
                  </a:cubicBezTo>
                  <a:cubicBezTo>
                    <a:pt x="150" y="61"/>
                    <a:pt x="150" y="61"/>
                    <a:pt x="149" y="61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7" y="60"/>
                    <a:pt x="147" y="59"/>
                    <a:pt x="147" y="58"/>
                  </a:cubicBezTo>
                  <a:cubicBezTo>
                    <a:pt x="147" y="57"/>
                    <a:pt x="146" y="57"/>
                    <a:pt x="145" y="57"/>
                  </a:cubicBezTo>
                  <a:cubicBezTo>
                    <a:pt x="145" y="57"/>
                    <a:pt x="144" y="56"/>
                    <a:pt x="143" y="56"/>
                  </a:cubicBezTo>
                  <a:cubicBezTo>
                    <a:pt x="143" y="55"/>
                    <a:pt x="143" y="54"/>
                    <a:pt x="143" y="53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3" y="51"/>
                    <a:pt x="143" y="51"/>
                    <a:pt x="143" y="51"/>
                  </a:cubicBezTo>
                  <a:cubicBezTo>
                    <a:pt x="142" y="50"/>
                    <a:pt x="141" y="49"/>
                    <a:pt x="142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7"/>
                    <a:pt x="143" y="46"/>
                    <a:pt x="143" y="46"/>
                  </a:cubicBezTo>
                  <a:cubicBezTo>
                    <a:pt x="143" y="46"/>
                    <a:pt x="142" y="46"/>
                    <a:pt x="142" y="46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2" y="45"/>
                    <a:pt x="142" y="45"/>
                    <a:pt x="142" y="45"/>
                  </a:cubicBezTo>
                  <a:cubicBezTo>
                    <a:pt x="145" y="44"/>
                    <a:pt x="147" y="43"/>
                    <a:pt x="150" y="43"/>
                  </a:cubicBezTo>
                  <a:cubicBezTo>
                    <a:pt x="151" y="43"/>
                    <a:pt x="152" y="43"/>
                    <a:pt x="152" y="43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2"/>
                    <a:pt x="157" y="42"/>
                    <a:pt x="158" y="42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2"/>
                    <a:pt x="158" y="42"/>
                    <a:pt x="158" y="41"/>
                  </a:cubicBezTo>
                  <a:cubicBezTo>
                    <a:pt x="158" y="41"/>
                    <a:pt x="158" y="41"/>
                    <a:pt x="159" y="40"/>
                  </a:cubicBezTo>
                  <a:cubicBezTo>
                    <a:pt x="159" y="39"/>
                    <a:pt x="158" y="39"/>
                    <a:pt x="157" y="38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7" y="37"/>
                    <a:pt x="157" y="36"/>
                    <a:pt x="158" y="36"/>
                  </a:cubicBezTo>
                  <a:cubicBezTo>
                    <a:pt x="157" y="36"/>
                    <a:pt x="156" y="35"/>
                    <a:pt x="156" y="35"/>
                  </a:cubicBezTo>
                  <a:cubicBezTo>
                    <a:pt x="156" y="34"/>
                    <a:pt x="156" y="33"/>
                    <a:pt x="156" y="33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59" y="33"/>
                    <a:pt x="159" y="32"/>
                    <a:pt x="160" y="31"/>
                  </a:cubicBezTo>
                  <a:cubicBezTo>
                    <a:pt x="160" y="31"/>
                    <a:pt x="160" y="31"/>
                    <a:pt x="159" y="31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1" y="29"/>
                    <a:pt x="161" y="29"/>
                    <a:pt x="161" y="29"/>
                  </a:cubicBezTo>
                  <a:cubicBezTo>
                    <a:pt x="162" y="29"/>
                    <a:pt x="162" y="29"/>
                    <a:pt x="163" y="28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4" y="27"/>
                    <a:pt x="165" y="26"/>
                    <a:pt x="166" y="25"/>
                  </a:cubicBezTo>
                  <a:cubicBezTo>
                    <a:pt x="167" y="25"/>
                    <a:pt x="168" y="25"/>
                    <a:pt x="169" y="25"/>
                  </a:cubicBezTo>
                  <a:cubicBezTo>
                    <a:pt x="170" y="24"/>
                    <a:pt x="175" y="23"/>
                    <a:pt x="176" y="22"/>
                  </a:cubicBezTo>
                  <a:cubicBezTo>
                    <a:pt x="176" y="22"/>
                    <a:pt x="176" y="22"/>
                    <a:pt x="176" y="22"/>
                  </a:cubicBezTo>
                  <a:cubicBezTo>
                    <a:pt x="175" y="22"/>
                    <a:pt x="175" y="22"/>
                    <a:pt x="175" y="22"/>
                  </a:cubicBezTo>
                  <a:cubicBezTo>
                    <a:pt x="175" y="21"/>
                    <a:pt x="175" y="21"/>
                    <a:pt x="175" y="21"/>
                  </a:cubicBezTo>
                  <a:cubicBezTo>
                    <a:pt x="175" y="21"/>
                    <a:pt x="175" y="20"/>
                    <a:pt x="175" y="20"/>
                  </a:cubicBezTo>
                  <a:cubicBezTo>
                    <a:pt x="176" y="19"/>
                    <a:pt x="178" y="19"/>
                    <a:pt x="180" y="19"/>
                  </a:cubicBezTo>
                  <a:cubicBezTo>
                    <a:pt x="181" y="19"/>
                    <a:pt x="181" y="19"/>
                    <a:pt x="182" y="19"/>
                  </a:cubicBezTo>
                  <a:cubicBezTo>
                    <a:pt x="182" y="19"/>
                    <a:pt x="182" y="19"/>
                    <a:pt x="182" y="19"/>
                  </a:cubicBezTo>
                  <a:cubicBezTo>
                    <a:pt x="183" y="19"/>
                    <a:pt x="184" y="19"/>
                    <a:pt x="184" y="19"/>
                  </a:cubicBezTo>
                  <a:cubicBezTo>
                    <a:pt x="184" y="19"/>
                    <a:pt x="184" y="20"/>
                    <a:pt x="184" y="20"/>
                  </a:cubicBezTo>
                  <a:cubicBezTo>
                    <a:pt x="185" y="20"/>
                    <a:pt x="185" y="20"/>
                    <a:pt x="186" y="21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21"/>
                    <a:pt x="187" y="21"/>
                    <a:pt x="187" y="21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8" y="20"/>
                    <a:pt x="188" y="19"/>
                    <a:pt x="189" y="19"/>
                  </a:cubicBezTo>
                  <a:cubicBezTo>
                    <a:pt x="191" y="17"/>
                    <a:pt x="192" y="18"/>
                    <a:pt x="193" y="19"/>
                  </a:cubicBezTo>
                  <a:cubicBezTo>
                    <a:pt x="193" y="19"/>
                    <a:pt x="193" y="19"/>
                    <a:pt x="193" y="19"/>
                  </a:cubicBezTo>
                  <a:cubicBezTo>
                    <a:pt x="193" y="18"/>
                    <a:pt x="192" y="18"/>
                    <a:pt x="191" y="17"/>
                  </a:cubicBezTo>
                  <a:cubicBezTo>
                    <a:pt x="191" y="16"/>
                    <a:pt x="191" y="16"/>
                    <a:pt x="191" y="16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191" y="15"/>
                    <a:pt x="192" y="15"/>
                    <a:pt x="193" y="15"/>
                  </a:cubicBezTo>
                  <a:cubicBezTo>
                    <a:pt x="194" y="15"/>
                    <a:pt x="196" y="14"/>
                    <a:pt x="197" y="14"/>
                  </a:cubicBezTo>
                  <a:cubicBezTo>
                    <a:pt x="197" y="14"/>
                    <a:pt x="197" y="14"/>
                    <a:pt x="197" y="13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12"/>
                    <a:pt x="196" y="12"/>
                    <a:pt x="196" y="12"/>
                  </a:cubicBezTo>
                  <a:cubicBezTo>
                    <a:pt x="196" y="11"/>
                    <a:pt x="196" y="11"/>
                    <a:pt x="197" y="10"/>
                  </a:cubicBezTo>
                  <a:cubicBezTo>
                    <a:pt x="197" y="6"/>
                    <a:pt x="201" y="1"/>
                    <a:pt x="204" y="1"/>
                  </a:cubicBezTo>
                  <a:cubicBezTo>
                    <a:pt x="204" y="0"/>
                    <a:pt x="205" y="0"/>
                    <a:pt x="205" y="0"/>
                  </a:cubicBezTo>
                  <a:cubicBezTo>
                    <a:pt x="208" y="0"/>
                    <a:pt x="210" y="3"/>
                    <a:pt x="211" y="5"/>
                  </a:cubicBezTo>
                  <a:cubicBezTo>
                    <a:pt x="211" y="5"/>
                    <a:pt x="211" y="6"/>
                    <a:pt x="210" y="6"/>
                  </a:cubicBezTo>
                  <a:cubicBezTo>
                    <a:pt x="211" y="6"/>
                    <a:pt x="211" y="6"/>
                    <a:pt x="211" y="6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10" y="9"/>
                    <a:pt x="211" y="9"/>
                    <a:pt x="211" y="9"/>
                  </a:cubicBezTo>
                  <a:cubicBezTo>
                    <a:pt x="212" y="9"/>
                    <a:pt x="214" y="9"/>
                    <a:pt x="214" y="10"/>
                  </a:cubicBezTo>
                  <a:cubicBezTo>
                    <a:pt x="215" y="12"/>
                    <a:pt x="213" y="14"/>
                    <a:pt x="212" y="15"/>
                  </a:cubicBezTo>
                  <a:cubicBezTo>
                    <a:pt x="214" y="15"/>
                    <a:pt x="214" y="14"/>
                    <a:pt x="215" y="13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6" y="12"/>
                    <a:pt x="216" y="11"/>
                    <a:pt x="217" y="11"/>
                  </a:cubicBezTo>
                  <a:cubicBezTo>
                    <a:pt x="219" y="11"/>
                    <a:pt x="220" y="12"/>
                    <a:pt x="221" y="12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4" y="12"/>
                    <a:pt x="225" y="13"/>
                    <a:pt x="226" y="14"/>
                  </a:cubicBezTo>
                  <a:cubicBezTo>
                    <a:pt x="226" y="15"/>
                    <a:pt x="227" y="15"/>
                    <a:pt x="227" y="15"/>
                  </a:cubicBezTo>
                  <a:cubicBezTo>
                    <a:pt x="228" y="16"/>
                    <a:pt x="228" y="17"/>
                    <a:pt x="228" y="18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18"/>
                    <a:pt x="228" y="18"/>
                    <a:pt x="229" y="18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30" y="19"/>
                    <a:pt x="230" y="19"/>
                    <a:pt x="231" y="20"/>
                  </a:cubicBezTo>
                  <a:cubicBezTo>
                    <a:pt x="231" y="22"/>
                    <a:pt x="232" y="23"/>
                    <a:pt x="231" y="25"/>
                  </a:cubicBezTo>
                  <a:cubicBezTo>
                    <a:pt x="231" y="25"/>
                    <a:pt x="231" y="25"/>
                    <a:pt x="231" y="25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31" y="26"/>
                    <a:pt x="231" y="26"/>
                    <a:pt x="231" y="26"/>
                  </a:cubicBezTo>
                  <a:cubicBezTo>
                    <a:pt x="231" y="27"/>
                    <a:pt x="231" y="27"/>
                    <a:pt x="231" y="28"/>
                  </a:cubicBezTo>
                  <a:cubicBezTo>
                    <a:pt x="231" y="29"/>
                    <a:pt x="231" y="29"/>
                    <a:pt x="230" y="30"/>
                  </a:cubicBezTo>
                  <a:cubicBezTo>
                    <a:pt x="230" y="31"/>
                    <a:pt x="229" y="32"/>
                    <a:pt x="228" y="33"/>
                  </a:cubicBezTo>
                  <a:cubicBezTo>
                    <a:pt x="229" y="34"/>
                    <a:pt x="229" y="34"/>
                    <a:pt x="229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7" y="34"/>
                    <a:pt x="227" y="34"/>
                    <a:pt x="227" y="34"/>
                  </a:cubicBezTo>
                  <a:cubicBezTo>
                    <a:pt x="226" y="34"/>
                    <a:pt x="226" y="35"/>
                    <a:pt x="226" y="35"/>
                  </a:cubicBezTo>
                  <a:cubicBezTo>
                    <a:pt x="225" y="36"/>
                    <a:pt x="225" y="36"/>
                    <a:pt x="225" y="36"/>
                  </a:cubicBezTo>
                  <a:cubicBezTo>
                    <a:pt x="224" y="36"/>
                    <a:pt x="223" y="36"/>
                    <a:pt x="222" y="37"/>
                  </a:cubicBezTo>
                  <a:cubicBezTo>
                    <a:pt x="221" y="38"/>
                    <a:pt x="220" y="40"/>
                    <a:pt x="219" y="41"/>
                  </a:cubicBezTo>
                  <a:cubicBezTo>
                    <a:pt x="219" y="42"/>
                    <a:pt x="218" y="43"/>
                    <a:pt x="218" y="43"/>
                  </a:cubicBezTo>
                  <a:cubicBezTo>
                    <a:pt x="218" y="44"/>
                    <a:pt x="218" y="44"/>
                    <a:pt x="218" y="44"/>
                  </a:cubicBezTo>
                  <a:cubicBezTo>
                    <a:pt x="217" y="45"/>
                    <a:pt x="217" y="46"/>
                    <a:pt x="216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5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3" y="46"/>
                  </a:cubicBezTo>
                  <a:cubicBezTo>
                    <a:pt x="213" y="47"/>
                    <a:pt x="212" y="47"/>
                    <a:pt x="212" y="48"/>
                  </a:cubicBezTo>
                  <a:cubicBezTo>
                    <a:pt x="212" y="48"/>
                    <a:pt x="213" y="48"/>
                    <a:pt x="213" y="48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6" y="48"/>
                    <a:pt x="218" y="47"/>
                    <a:pt x="218" y="47"/>
                  </a:cubicBezTo>
                  <a:cubicBezTo>
                    <a:pt x="218" y="47"/>
                    <a:pt x="218" y="46"/>
                    <a:pt x="218" y="46"/>
                  </a:cubicBezTo>
                  <a:cubicBezTo>
                    <a:pt x="218" y="46"/>
                    <a:pt x="218" y="46"/>
                    <a:pt x="218" y="46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6"/>
                    <a:pt x="220" y="46"/>
                    <a:pt x="220" y="46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4"/>
                    <a:pt x="219" y="43"/>
                    <a:pt x="219" y="42"/>
                  </a:cubicBezTo>
                  <a:cubicBezTo>
                    <a:pt x="219" y="41"/>
                    <a:pt x="220" y="41"/>
                    <a:pt x="221" y="40"/>
                  </a:cubicBezTo>
                  <a:cubicBezTo>
                    <a:pt x="222" y="40"/>
                    <a:pt x="222" y="41"/>
                    <a:pt x="223" y="41"/>
                  </a:cubicBezTo>
                  <a:cubicBezTo>
                    <a:pt x="223" y="41"/>
                    <a:pt x="223" y="41"/>
                    <a:pt x="223" y="41"/>
                  </a:cubicBezTo>
                  <a:cubicBezTo>
                    <a:pt x="223" y="41"/>
                    <a:pt x="223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5" y="41"/>
                    <a:pt x="225" y="41"/>
                    <a:pt x="225" y="41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43"/>
                    <a:pt x="226" y="43"/>
                    <a:pt x="227" y="43"/>
                  </a:cubicBezTo>
                  <a:cubicBezTo>
                    <a:pt x="227" y="43"/>
                    <a:pt x="227" y="43"/>
                    <a:pt x="228" y="43"/>
                  </a:cubicBezTo>
                  <a:cubicBezTo>
                    <a:pt x="228" y="43"/>
                    <a:pt x="228" y="42"/>
                    <a:pt x="228" y="41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29" y="41"/>
                    <a:pt x="229" y="42"/>
                    <a:pt x="230" y="44"/>
                  </a:cubicBezTo>
                  <a:cubicBezTo>
                    <a:pt x="230" y="44"/>
                    <a:pt x="230" y="45"/>
                    <a:pt x="230" y="45"/>
                  </a:cubicBezTo>
                  <a:cubicBezTo>
                    <a:pt x="230" y="45"/>
                    <a:pt x="230" y="45"/>
                    <a:pt x="230" y="45"/>
                  </a:cubicBezTo>
                  <a:cubicBezTo>
                    <a:pt x="230" y="45"/>
                    <a:pt x="231" y="45"/>
                    <a:pt x="232" y="45"/>
                  </a:cubicBezTo>
                  <a:cubicBezTo>
                    <a:pt x="233" y="44"/>
                    <a:pt x="235" y="43"/>
                    <a:pt x="237" y="43"/>
                  </a:cubicBezTo>
                  <a:cubicBezTo>
                    <a:pt x="239" y="44"/>
                    <a:pt x="242" y="45"/>
                    <a:pt x="245" y="45"/>
                  </a:cubicBezTo>
                  <a:cubicBezTo>
                    <a:pt x="248" y="46"/>
                    <a:pt x="248" y="46"/>
                    <a:pt x="248" y="46"/>
                  </a:cubicBezTo>
                  <a:cubicBezTo>
                    <a:pt x="245" y="47"/>
                    <a:pt x="245" y="47"/>
                    <a:pt x="245" y="47"/>
                  </a:cubicBezTo>
                  <a:cubicBezTo>
                    <a:pt x="244" y="47"/>
                    <a:pt x="244" y="47"/>
                    <a:pt x="244" y="47"/>
                  </a:cubicBezTo>
                  <a:cubicBezTo>
                    <a:pt x="244" y="48"/>
                    <a:pt x="245" y="49"/>
                    <a:pt x="246" y="49"/>
                  </a:cubicBezTo>
                  <a:cubicBezTo>
                    <a:pt x="246" y="49"/>
                    <a:pt x="247" y="49"/>
                    <a:pt x="247" y="50"/>
                  </a:cubicBezTo>
                  <a:cubicBezTo>
                    <a:pt x="248" y="50"/>
                    <a:pt x="250" y="51"/>
                    <a:pt x="251" y="50"/>
                  </a:cubicBezTo>
                  <a:cubicBezTo>
                    <a:pt x="251" y="50"/>
                    <a:pt x="251" y="50"/>
                    <a:pt x="252" y="50"/>
                  </a:cubicBezTo>
                  <a:cubicBezTo>
                    <a:pt x="255" y="50"/>
                    <a:pt x="256" y="49"/>
                    <a:pt x="256" y="49"/>
                  </a:cubicBezTo>
                  <a:cubicBezTo>
                    <a:pt x="255" y="47"/>
                    <a:pt x="255" y="46"/>
                    <a:pt x="256" y="43"/>
                  </a:cubicBezTo>
                  <a:cubicBezTo>
                    <a:pt x="256" y="43"/>
                    <a:pt x="256" y="43"/>
                    <a:pt x="256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57" y="42"/>
                    <a:pt x="257" y="42"/>
                    <a:pt x="257" y="42"/>
                  </a:cubicBezTo>
                  <a:cubicBezTo>
                    <a:pt x="258" y="42"/>
                    <a:pt x="258" y="42"/>
                    <a:pt x="258" y="42"/>
                  </a:cubicBezTo>
                  <a:cubicBezTo>
                    <a:pt x="258" y="42"/>
                    <a:pt x="259" y="42"/>
                    <a:pt x="259" y="43"/>
                  </a:cubicBezTo>
                  <a:cubicBezTo>
                    <a:pt x="261" y="44"/>
                    <a:pt x="264" y="46"/>
                    <a:pt x="265" y="46"/>
                  </a:cubicBezTo>
                  <a:cubicBezTo>
                    <a:pt x="266" y="45"/>
                    <a:pt x="266" y="45"/>
                    <a:pt x="267" y="45"/>
                  </a:cubicBezTo>
                  <a:cubicBezTo>
                    <a:pt x="269" y="45"/>
                    <a:pt x="271" y="47"/>
                    <a:pt x="272" y="49"/>
                  </a:cubicBezTo>
                  <a:cubicBezTo>
                    <a:pt x="273" y="50"/>
                    <a:pt x="273" y="50"/>
                    <a:pt x="273" y="50"/>
                  </a:cubicBezTo>
                  <a:cubicBezTo>
                    <a:pt x="274" y="51"/>
                    <a:pt x="273" y="52"/>
                    <a:pt x="273" y="53"/>
                  </a:cubicBezTo>
                  <a:cubicBezTo>
                    <a:pt x="273" y="53"/>
                    <a:pt x="273" y="54"/>
                    <a:pt x="273" y="54"/>
                  </a:cubicBezTo>
                  <a:cubicBezTo>
                    <a:pt x="273" y="54"/>
                    <a:pt x="273" y="55"/>
                    <a:pt x="273" y="55"/>
                  </a:cubicBezTo>
                  <a:cubicBezTo>
                    <a:pt x="273" y="56"/>
                    <a:pt x="273" y="56"/>
                    <a:pt x="273" y="57"/>
                  </a:cubicBezTo>
                  <a:cubicBezTo>
                    <a:pt x="273" y="58"/>
                    <a:pt x="273" y="59"/>
                    <a:pt x="272" y="59"/>
                  </a:cubicBezTo>
                  <a:cubicBezTo>
                    <a:pt x="272" y="60"/>
                    <a:pt x="271" y="61"/>
                    <a:pt x="271" y="62"/>
                  </a:cubicBezTo>
                  <a:cubicBezTo>
                    <a:pt x="273" y="62"/>
                    <a:pt x="273" y="64"/>
                    <a:pt x="274" y="66"/>
                  </a:cubicBezTo>
                  <a:cubicBezTo>
                    <a:pt x="274" y="66"/>
                    <a:pt x="274" y="66"/>
                    <a:pt x="274" y="67"/>
                  </a:cubicBezTo>
                  <a:cubicBezTo>
                    <a:pt x="275" y="67"/>
                    <a:pt x="275" y="67"/>
                    <a:pt x="276" y="67"/>
                  </a:cubicBezTo>
                  <a:cubicBezTo>
                    <a:pt x="276" y="68"/>
                    <a:pt x="277" y="68"/>
                    <a:pt x="277" y="69"/>
                  </a:cubicBezTo>
                  <a:cubicBezTo>
                    <a:pt x="278" y="67"/>
                    <a:pt x="278" y="66"/>
                    <a:pt x="279" y="64"/>
                  </a:cubicBezTo>
                  <a:cubicBezTo>
                    <a:pt x="279" y="63"/>
                    <a:pt x="280" y="61"/>
                    <a:pt x="281" y="59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2" y="59"/>
                    <a:pt x="282" y="59"/>
                    <a:pt x="282" y="59"/>
                  </a:cubicBezTo>
                  <a:cubicBezTo>
                    <a:pt x="282" y="60"/>
                    <a:pt x="282" y="60"/>
                    <a:pt x="283" y="61"/>
                  </a:cubicBezTo>
                  <a:cubicBezTo>
                    <a:pt x="283" y="62"/>
                    <a:pt x="284" y="64"/>
                    <a:pt x="286" y="64"/>
                  </a:cubicBezTo>
                  <a:cubicBezTo>
                    <a:pt x="286" y="64"/>
                    <a:pt x="286" y="64"/>
                    <a:pt x="287" y="63"/>
                  </a:cubicBezTo>
                  <a:cubicBezTo>
                    <a:pt x="287" y="63"/>
                    <a:pt x="287" y="62"/>
                    <a:pt x="288" y="62"/>
                  </a:cubicBezTo>
                  <a:cubicBezTo>
                    <a:pt x="288" y="62"/>
                    <a:pt x="289" y="62"/>
                    <a:pt x="289" y="62"/>
                  </a:cubicBezTo>
                  <a:cubicBezTo>
                    <a:pt x="289" y="62"/>
                    <a:pt x="290" y="62"/>
                    <a:pt x="290" y="63"/>
                  </a:cubicBezTo>
                  <a:cubicBezTo>
                    <a:pt x="291" y="64"/>
                    <a:pt x="294" y="65"/>
                    <a:pt x="295" y="66"/>
                  </a:cubicBezTo>
                  <a:cubicBezTo>
                    <a:pt x="295" y="65"/>
                    <a:pt x="296" y="65"/>
                    <a:pt x="296" y="65"/>
                  </a:cubicBezTo>
                  <a:cubicBezTo>
                    <a:pt x="297" y="64"/>
                    <a:pt x="298" y="63"/>
                    <a:pt x="300" y="63"/>
                  </a:cubicBezTo>
                  <a:cubicBezTo>
                    <a:pt x="299" y="59"/>
                    <a:pt x="300" y="58"/>
                    <a:pt x="303" y="55"/>
                  </a:cubicBezTo>
                  <a:cubicBezTo>
                    <a:pt x="303" y="54"/>
                    <a:pt x="303" y="54"/>
                    <a:pt x="302" y="54"/>
                  </a:cubicBezTo>
                  <a:cubicBezTo>
                    <a:pt x="302" y="53"/>
                    <a:pt x="302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2" y="53"/>
                    <a:pt x="316" y="54"/>
                    <a:pt x="321" y="56"/>
                  </a:cubicBezTo>
                  <a:cubicBezTo>
                    <a:pt x="322" y="56"/>
                    <a:pt x="322" y="56"/>
                    <a:pt x="322" y="56"/>
                  </a:cubicBezTo>
                  <a:cubicBezTo>
                    <a:pt x="322" y="56"/>
                    <a:pt x="323" y="56"/>
                    <a:pt x="323" y="56"/>
                  </a:cubicBezTo>
                  <a:cubicBezTo>
                    <a:pt x="326" y="57"/>
                    <a:pt x="327" y="57"/>
                    <a:pt x="328" y="60"/>
                  </a:cubicBezTo>
                  <a:cubicBezTo>
                    <a:pt x="328" y="62"/>
                    <a:pt x="328" y="62"/>
                    <a:pt x="328" y="62"/>
                  </a:cubicBezTo>
                  <a:cubicBezTo>
                    <a:pt x="327" y="61"/>
                    <a:pt x="327" y="61"/>
                    <a:pt x="327" y="61"/>
                  </a:cubicBezTo>
                  <a:cubicBezTo>
                    <a:pt x="326" y="61"/>
                    <a:pt x="326" y="61"/>
                    <a:pt x="325" y="61"/>
                  </a:cubicBezTo>
                  <a:cubicBezTo>
                    <a:pt x="327" y="62"/>
                    <a:pt x="328" y="62"/>
                    <a:pt x="328" y="62"/>
                  </a:cubicBezTo>
                  <a:cubicBezTo>
                    <a:pt x="329" y="63"/>
                    <a:pt x="329" y="63"/>
                    <a:pt x="329" y="63"/>
                  </a:cubicBezTo>
                  <a:cubicBezTo>
                    <a:pt x="329" y="64"/>
                    <a:pt x="329" y="64"/>
                    <a:pt x="330" y="64"/>
                  </a:cubicBezTo>
                  <a:cubicBezTo>
                    <a:pt x="330" y="64"/>
                    <a:pt x="330" y="64"/>
                    <a:pt x="330" y="64"/>
                  </a:cubicBezTo>
                  <a:cubicBezTo>
                    <a:pt x="332" y="63"/>
                    <a:pt x="333" y="64"/>
                    <a:pt x="333" y="65"/>
                  </a:cubicBezTo>
                  <a:cubicBezTo>
                    <a:pt x="334" y="66"/>
                    <a:pt x="334" y="67"/>
                    <a:pt x="333" y="68"/>
                  </a:cubicBezTo>
                  <a:cubicBezTo>
                    <a:pt x="334" y="68"/>
                    <a:pt x="334" y="68"/>
                    <a:pt x="334" y="68"/>
                  </a:cubicBezTo>
                  <a:cubicBezTo>
                    <a:pt x="335" y="68"/>
                    <a:pt x="336" y="68"/>
                    <a:pt x="336" y="68"/>
                  </a:cubicBezTo>
                  <a:cubicBezTo>
                    <a:pt x="337" y="68"/>
                    <a:pt x="338" y="67"/>
                    <a:pt x="340" y="67"/>
                  </a:cubicBezTo>
                  <a:cubicBezTo>
                    <a:pt x="350" y="67"/>
                    <a:pt x="350" y="67"/>
                    <a:pt x="350" y="67"/>
                  </a:cubicBezTo>
                  <a:cubicBezTo>
                    <a:pt x="351" y="67"/>
                    <a:pt x="352" y="68"/>
                    <a:pt x="353" y="69"/>
                  </a:cubicBezTo>
                  <a:cubicBezTo>
                    <a:pt x="354" y="71"/>
                    <a:pt x="355" y="73"/>
                    <a:pt x="354" y="74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3" y="77"/>
                    <a:pt x="353" y="77"/>
                    <a:pt x="355" y="77"/>
                  </a:cubicBezTo>
                  <a:cubicBezTo>
                    <a:pt x="355" y="77"/>
                    <a:pt x="355" y="77"/>
                    <a:pt x="355" y="78"/>
                  </a:cubicBezTo>
                  <a:cubicBezTo>
                    <a:pt x="356" y="78"/>
                    <a:pt x="357" y="78"/>
                    <a:pt x="357" y="79"/>
                  </a:cubicBezTo>
                  <a:cubicBezTo>
                    <a:pt x="359" y="78"/>
                    <a:pt x="361" y="77"/>
                    <a:pt x="363" y="77"/>
                  </a:cubicBezTo>
                  <a:cubicBezTo>
                    <a:pt x="364" y="77"/>
                    <a:pt x="365" y="77"/>
                    <a:pt x="366" y="77"/>
                  </a:cubicBezTo>
                  <a:cubicBezTo>
                    <a:pt x="369" y="79"/>
                    <a:pt x="371" y="79"/>
                    <a:pt x="374" y="77"/>
                  </a:cubicBezTo>
                  <a:cubicBezTo>
                    <a:pt x="374" y="76"/>
                    <a:pt x="374" y="76"/>
                    <a:pt x="374" y="76"/>
                  </a:cubicBezTo>
                  <a:cubicBezTo>
                    <a:pt x="375" y="77"/>
                    <a:pt x="375" y="77"/>
                    <a:pt x="375" y="77"/>
                  </a:cubicBezTo>
                  <a:cubicBezTo>
                    <a:pt x="375" y="78"/>
                    <a:pt x="376" y="79"/>
                    <a:pt x="376" y="80"/>
                  </a:cubicBezTo>
                  <a:cubicBezTo>
                    <a:pt x="376" y="80"/>
                    <a:pt x="376" y="81"/>
                    <a:pt x="376" y="81"/>
                  </a:cubicBezTo>
                  <a:cubicBezTo>
                    <a:pt x="376" y="81"/>
                    <a:pt x="377" y="82"/>
                    <a:pt x="377" y="82"/>
                  </a:cubicBezTo>
                  <a:cubicBezTo>
                    <a:pt x="378" y="83"/>
                    <a:pt x="379" y="84"/>
                    <a:pt x="380" y="84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1" y="84"/>
                    <a:pt x="382" y="83"/>
                    <a:pt x="382" y="81"/>
                  </a:cubicBezTo>
                  <a:cubicBezTo>
                    <a:pt x="382" y="81"/>
                    <a:pt x="382" y="79"/>
                    <a:pt x="380" y="79"/>
                  </a:cubicBezTo>
                  <a:cubicBezTo>
                    <a:pt x="378" y="79"/>
                    <a:pt x="378" y="79"/>
                    <a:pt x="378" y="79"/>
                  </a:cubicBezTo>
                  <a:cubicBezTo>
                    <a:pt x="380" y="78"/>
                    <a:pt x="380" y="78"/>
                    <a:pt x="380" y="78"/>
                  </a:cubicBezTo>
                  <a:cubicBezTo>
                    <a:pt x="380" y="78"/>
                    <a:pt x="380" y="77"/>
                    <a:pt x="380" y="77"/>
                  </a:cubicBezTo>
                  <a:cubicBezTo>
                    <a:pt x="381" y="76"/>
                    <a:pt x="381" y="74"/>
                    <a:pt x="382" y="74"/>
                  </a:cubicBezTo>
                  <a:cubicBezTo>
                    <a:pt x="382" y="74"/>
                    <a:pt x="383" y="74"/>
                    <a:pt x="383" y="75"/>
                  </a:cubicBezTo>
                  <a:cubicBezTo>
                    <a:pt x="383" y="75"/>
                    <a:pt x="384" y="75"/>
                    <a:pt x="385" y="75"/>
                  </a:cubicBezTo>
                  <a:cubicBezTo>
                    <a:pt x="386" y="76"/>
                    <a:pt x="387" y="76"/>
                    <a:pt x="389" y="76"/>
                  </a:cubicBezTo>
                  <a:cubicBezTo>
                    <a:pt x="390" y="76"/>
                    <a:pt x="392" y="76"/>
                    <a:pt x="393" y="76"/>
                  </a:cubicBezTo>
                  <a:cubicBezTo>
                    <a:pt x="394" y="76"/>
                    <a:pt x="395" y="76"/>
                    <a:pt x="396" y="76"/>
                  </a:cubicBezTo>
                  <a:cubicBezTo>
                    <a:pt x="397" y="76"/>
                    <a:pt x="399" y="77"/>
                    <a:pt x="400" y="78"/>
                  </a:cubicBezTo>
                  <a:cubicBezTo>
                    <a:pt x="401" y="78"/>
                    <a:pt x="401" y="79"/>
                    <a:pt x="401" y="79"/>
                  </a:cubicBezTo>
                  <a:cubicBezTo>
                    <a:pt x="403" y="80"/>
                    <a:pt x="404" y="81"/>
                    <a:pt x="406" y="82"/>
                  </a:cubicBezTo>
                  <a:cubicBezTo>
                    <a:pt x="406" y="83"/>
                    <a:pt x="406" y="83"/>
                    <a:pt x="406" y="83"/>
                  </a:cubicBezTo>
                  <a:cubicBezTo>
                    <a:pt x="407" y="83"/>
                    <a:pt x="407" y="83"/>
                    <a:pt x="408" y="83"/>
                  </a:cubicBezTo>
                  <a:cubicBezTo>
                    <a:pt x="409" y="84"/>
                    <a:pt x="410" y="84"/>
                    <a:pt x="410" y="85"/>
                  </a:cubicBezTo>
                  <a:cubicBezTo>
                    <a:pt x="411" y="86"/>
                    <a:pt x="412" y="88"/>
                    <a:pt x="413" y="88"/>
                  </a:cubicBezTo>
                  <a:cubicBezTo>
                    <a:pt x="414" y="88"/>
                    <a:pt x="415" y="89"/>
                    <a:pt x="415" y="89"/>
                  </a:cubicBezTo>
                  <a:cubicBezTo>
                    <a:pt x="415" y="90"/>
                    <a:pt x="415" y="90"/>
                    <a:pt x="415" y="90"/>
                  </a:cubicBezTo>
                  <a:cubicBezTo>
                    <a:pt x="416" y="90"/>
                    <a:pt x="416" y="90"/>
                    <a:pt x="416" y="91"/>
                  </a:cubicBezTo>
                  <a:cubicBezTo>
                    <a:pt x="416" y="91"/>
                    <a:pt x="417" y="91"/>
                    <a:pt x="417" y="91"/>
                  </a:cubicBezTo>
                  <a:cubicBezTo>
                    <a:pt x="418" y="91"/>
                    <a:pt x="418" y="91"/>
                    <a:pt x="418" y="91"/>
                  </a:cubicBezTo>
                  <a:cubicBezTo>
                    <a:pt x="418" y="92"/>
                    <a:pt x="418" y="92"/>
                    <a:pt x="418" y="92"/>
                  </a:cubicBezTo>
                  <a:cubicBezTo>
                    <a:pt x="420" y="92"/>
                    <a:pt x="421" y="94"/>
                    <a:pt x="421" y="95"/>
                  </a:cubicBezTo>
                  <a:cubicBezTo>
                    <a:pt x="421" y="96"/>
                    <a:pt x="421" y="96"/>
                    <a:pt x="421" y="96"/>
                  </a:cubicBezTo>
                  <a:cubicBezTo>
                    <a:pt x="421" y="96"/>
                    <a:pt x="421" y="96"/>
                    <a:pt x="421" y="96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7"/>
                    <a:pt x="421" y="97"/>
                    <a:pt x="421" y="97"/>
                  </a:cubicBezTo>
                  <a:cubicBezTo>
                    <a:pt x="421" y="96"/>
                    <a:pt x="421" y="96"/>
                    <a:pt x="421" y="96"/>
                  </a:cubicBezTo>
                  <a:cubicBezTo>
                    <a:pt x="422" y="96"/>
                    <a:pt x="422" y="96"/>
                    <a:pt x="422" y="96"/>
                  </a:cubicBezTo>
                  <a:cubicBezTo>
                    <a:pt x="422" y="97"/>
                    <a:pt x="422" y="97"/>
                    <a:pt x="422" y="97"/>
                  </a:cubicBezTo>
                  <a:cubicBezTo>
                    <a:pt x="422" y="97"/>
                    <a:pt x="423" y="97"/>
                    <a:pt x="423" y="96"/>
                  </a:cubicBezTo>
                  <a:cubicBezTo>
                    <a:pt x="423" y="96"/>
                    <a:pt x="423" y="96"/>
                    <a:pt x="423" y="96"/>
                  </a:cubicBezTo>
                  <a:cubicBezTo>
                    <a:pt x="423" y="96"/>
                    <a:pt x="423" y="96"/>
                    <a:pt x="423" y="96"/>
                  </a:cubicBezTo>
                  <a:cubicBezTo>
                    <a:pt x="424" y="96"/>
                    <a:pt x="425" y="96"/>
                    <a:pt x="425" y="97"/>
                  </a:cubicBezTo>
                  <a:cubicBezTo>
                    <a:pt x="425" y="97"/>
                    <a:pt x="425" y="97"/>
                    <a:pt x="425" y="97"/>
                  </a:cubicBezTo>
                  <a:cubicBezTo>
                    <a:pt x="427" y="96"/>
                    <a:pt x="430" y="98"/>
                    <a:pt x="431" y="100"/>
                  </a:cubicBezTo>
                  <a:cubicBezTo>
                    <a:pt x="432" y="100"/>
                    <a:pt x="432" y="101"/>
                    <a:pt x="432" y="102"/>
                  </a:cubicBezTo>
                  <a:cubicBezTo>
                    <a:pt x="433" y="102"/>
                    <a:pt x="433" y="102"/>
                    <a:pt x="433" y="102"/>
                  </a:cubicBezTo>
                  <a:cubicBezTo>
                    <a:pt x="433" y="102"/>
                    <a:pt x="434" y="103"/>
                    <a:pt x="434" y="103"/>
                  </a:cubicBezTo>
                  <a:cubicBezTo>
                    <a:pt x="437" y="103"/>
                    <a:pt x="437" y="103"/>
                    <a:pt x="437" y="103"/>
                  </a:cubicBezTo>
                  <a:cubicBezTo>
                    <a:pt x="434" y="104"/>
                    <a:pt x="434" y="104"/>
                    <a:pt x="434" y="104"/>
                  </a:cubicBezTo>
                  <a:cubicBezTo>
                    <a:pt x="434" y="104"/>
                    <a:pt x="434" y="104"/>
                    <a:pt x="434" y="104"/>
                  </a:cubicBezTo>
                  <a:cubicBezTo>
                    <a:pt x="432" y="105"/>
                    <a:pt x="432" y="105"/>
                    <a:pt x="432" y="106"/>
                  </a:cubicBezTo>
                  <a:cubicBezTo>
                    <a:pt x="433" y="109"/>
                    <a:pt x="433" y="109"/>
                    <a:pt x="433" y="109"/>
                  </a:cubicBezTo>
                  <a:cubicBezTo>
                    <a:pt x="431" y="107"/>
                    <a:pt x="431" y="107"/>
                    <a:pt x="431" y="107"/>
                  </a:cubicBezTo>
                  <a:cubicBezTo>
                    <a:pt x="431" y="107"/>
                    <a:pt x="431" y="107"/>
                    <a:pt x="431" y="107"/>
                  </a:cubicBezTo>
                  <a:cubicBezTo>
                    <a:pt x="431" y="107"/>
                    <a:pt x="431" y="107"/>
                    <a:pt x="431" y="107"/>
                  </a:cubicBezTo>
                  <a:cubicBezTo>
                    <a:pt x="432" y="109"/>
                    <a:pt x="432" y="109"/>
                    <a:pt x="432" y="109"/>
                  </a:cubicBezTo>
                  <a:cubicBezTo>
                    <a:pt x="430" y="108"/>
                    <a:pt x="430" y="108"/>
                    <a:pt x="430" y="108"/>
                  </a:cubicBezTo>
                  <a:cubicBezTo>
                    <a:pt x="429" y="108"/>
                    <a:pt x="429" y="108"/>
                    <a:pt x="428" y="108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8" y="109"/>
                    <a:pt x="428" y="109"/>
                    <a:pt x="428" y="109"/>
                  </a:cubicBezTo>
                  <a:cubicBezTo>
                    <a:pt x="429" y="110"/>
                    <a:pt x="429" y="110"/>
                    <a:pt x="429" y="110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27" y="111"/>
                    <a:pt x="427" y="111"/>
                    <a:pt x="427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26" y="112"/>
                    <a:pt x="426" y="112"/>
                    <a:pt x="426" y="112"/>
                  </a:cubicBezTo>
                  <a:cubicBezTo>
                    <a:pt x="426" y="112"/>
                    <a:pt x="427" y="113"/>
                    <a:pt x="427" y="113"/>
                  </a:cubicBezTo>
                  <a:cubicBezTo>
                    <a:pt x="427" y="113"/>
                    <a:pt x="427" y="113"/>
                    <a:pt x="427" y="113"/>
                  </a:cubicBezTo>
                  <a:cubicBezTo>
                    <a:pt x="431" y="115"/>
                    <a:pt x="431" y="115"/>
                    <a:pt x="431" y="115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4"/>
                    <a:pt x="426" y="114"/>
                    <a:pt x="426" y="11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6" y="114"/>
                    <a:pt x="426" y="114"/>
                    <a:pt x="426" y="114"/>
                  </a:cubicBezTo>
                  <a:cubicBezTo>
                    <a:pt x="426" y="114"/>
                    <a:pt x="426" y="115"/>
                    <a:pt x="426" y="115"/>
                  </a:cubicBezTo>
                  <a:cubicBezTo>
                    <a:pt x="426" y="116"/>
                    <a:pt x="426" y="116"/>
                    <a:pt x="426" y="116"/>
                  </a:cubicBezTo>
                  <a:cubicBezTo>
                    <a:pt x="425" y="116"/>
                    <a:pt x="425" y="116"/>
                    <a:pt x="425" y="116"/>
                  </a:cubicBezTo>
                  <a:cubicBezTo>
                    <a:pt x="425" y="116"/>
                    <a:pt x="424" y="115"/>
                    <a:pt x="424" y="115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23" y="115"/>
                    <a:pt x="423" y="115"/>
                    <a:pt x="423" y="115"/>
                  </a:cubicBezTo>
                  <a:cubicBezTo>
                    <a:pt x="423" y="115"/>
                    <a:pt x="423" y="115"/>
                    <a:pt x="423" y="115"/>
                  </a:cubicBezTo>
                  <a:cubicBezTo>
                    <a:pt x="422" y="115"/>
                    <a:pt x="422" y="115"/>
                    <a:pt x="422" y="115"/>
                  </a:cubicBezTo>
                  <a:cubicBezTo>
                    <a:pt x="422" y="114"/>
                    <a:pt x="422" y="114"/>
                    <a:pt x="422" y="114"/>
                  </a:cubicBezTo>
                  <a:cubicBezTo>
                    <a:pt x="422" y="113"/>
                    <a:pt x="421" y="113"/>
                    <a:pt x="421" y="113"/>
                  </a:cubicBezTo>
                  <a:cubicBezTo>
                    <a:pt x="421" y="113"/>
                    <a:pt x="421" y="112"/>
                    <a:pt x="421" y="112"/>
                  </a:cubicBezTo>
                  <a:cubicBezTo>
                    <a:pt x="421" y="113"/>
                    <a:pt x="421" y="113"/>
                    <a:pt x="421" y="113"/>
                  </a:cubicBezTo>
                  <a:cubicBezTo>
                    <a:pt x="420" y="113"/>
                    <a:pt x="420" y="113"/>
                    <a:pt x="420" y="113"/>
                  </a:cubicBezTo>
                  <a:cubicBezTo>
                    <a:pt x="418" y="112"/>
                    <a:pt x="417" y="110"/>
                    <a:pt x="417" y="109"/>
                  </a:cubicBezTo>
                  <a:cubicBezTo>
                    <a:pt x="417" y="108"/>
                    <a:pt x="416" y="107"/>
                    <a:pt x="416" y="107"/>
                  </a:cubicBezTo>
                  <a:cubicBezTo>
                    <a:pt x="416" y="107"/>
                    <a:pt x="415" y="107"/>
                    <a:pt x="415" y="107"/>
                  </a:cubicBezTo>
                  <a:cubicBezTo>
                    <a:pt x="413" y="108"/>
                    <a:pt x="411" y="108"/>
                    <a:pt x="410" y="107"/>
                  </a:cubicBezTo>
                  <a:cubicBezTo>
                    <a:pt x="410" y="107"/>
                    <a:pt x="409" y="106"/>
                    <a:pt x="409" y="104"/>
                  </a:cubicBezTo>
                  <a:cubicBezTo>
                    <a:pt x="409" y="104"/>
                    <a:pt x="409" y="104"/>
                    <a:pt x="409" y="104"/>
                  </a:cubicBezTo>
                  <a:cubicBezTo>
                    <a:pt x="409" y="103"/>
                    <a:pt x="409" y="103"/>
                    <a:pt x="409" y="103"/>
                  </a:cubicBezTo>
                  <a:cubicBezTo>
                    <a:pt x="408" y="104"/>
                    <a:pt x="408" y="104"/>
                    <a:pt x="408" y="104"/>
                  </a:cubicBezTo>
                  <a:cubicBezTo>
                    <a:pt x="408" y="105"/>
                    <a:pt x="408" y="105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10" y="107"/>
                    <a:pt x="409" y="108"/>
                    <a:pt x="408" y="109"/>
                  </a:cubicBezTo>
                  <a:cubicBezTo>
                    <a:pt x="408" y="110"/>
                    <a:pt x="408" y="110"/>
                    <a:pt x="407" y="110"/>
                  </a:cubicBezTo>
                  <a:cubicBezTo>
                    <a:pt x="407" y="111"/>
                    <a:pt x="406" y="112"/>
                    <a:pt x="404" y="113"/>
                  </a:cubicBezTo>
                  <a:cubicBezTo>
                    <a:pt x="404" y="113"/>
                    <a:pt x="404" y="113"/>
                    <a:pt x="403" y="114"/>
                  </a:cubicBezTo>
                  <a:cubicBezTo>
                    <a:pt x="403" y="114"/>
                    <a:pt x="403" y="114"/>
                    <a:pt x="403" y="114"/>
                  </a:cubicBezTo>
                  <a:cubicBezTo>
                    <a:pt x="403" y="114"/>
                    <a:pt x="403" y="114"/>
                    <a:pt x="403" y="114"/>
                  </a:cubicBezTo>
                  <a:cubicBezTo>
                    <a:pt x="403" y="115"/>
                    <a:pt x="403" y="115"/>
                    <a:pt x="403" y="115"/>
                  </a:cubicBezTo>
                  <a:cubicBezTo>
                    <a:pt x="403" y="115"/>
                    <a:pt x="403" y="116"/>
                    <a:pt x="403" y="116"/>
                  </a:cubicBezTo>
                  <a:cubicBezTo>
                    <a:pt x="404" y="117"/>
                    <a:pt x="404" y="118"/>
                    <a:pt x="404" y="119"/>
                  </a:cubicBezTo>
                  <a:cubicBezTo>
                    <a:pt x="404" y="119"/>
                    <a:pt x="404" y="119"/>
                    <a:pt x="404" y="119"/>
                  </a:cubicBezTo>
                  <a:cubicBezTo>
                    <a:pt x="405" y="120"/>
                    <a:pt x="405" y="121"/>
                    <a:pt x="406" y="122"/>
                  </a:cubicBezTo>
                  <a:cubicBezTo>
                    <a:pt x="406" y="123"/>
                    <a:pt x="406" y="123"/>
                    <a:pt x="406" y="123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6" y="123"/>
                    <a:pt x="406" y="124"/>
                    <a:pt x="406" y="125"/>
                  </a:cubicBezTo>
                  <a:cubicBezTo>
                    <a:pt x="406" y="126"/>
                    <a:pt x="405" y="127"/>
                    <a:pt x="404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3" y="127"/>
                    <a:pt x="402" y="126"/>
                    <a:pt x="402" y="126"/>
                  </a:cubicBezTo>
                  <a:cubicBezTo>
                    <a:pt x="401" y="126"/>
                    <a:pt x="401" y="125"/>
                    <a:pt x="401" y="125"/>
                  </a:cubicBezTo>
                  <a:cubicBezTo>
                    <a:pt x="401" y="125"/>
                    <a:pt x="400" y="125"/>
                    <a:pt x="400" y="125"/>
                  </a:cubicBezTo>
                  <a:cubicBezTo>
                    <a:pt x="400" y="126"/>
                    <a:pt x="400" y="126"/>
                    <a:pt x="400" y="126"/>
                  </a:cubicBezTo>
                  <a:cubicBezTo>
                    <a:pt x="399" y="126"/>
                    <a:pt x="399" y="126"/>
                    <a:pt x="399" y="126"/>
                  </a:cubicBezTo>
                  <a:cubicBezTo>
                    <a:pt x="399" y="126"/>
                    <a:pt x="398" y="126"/>
                    <a:pt x="397" y="127"/>
                  </a:cubicBezTo>
                  <a:cubicBezTo>
                    <a:pt x="397" y="127"/>
                    <a:pt x="396" y="127"/>
                    <a:pt x="396" y="127"/>
                  </a:cubicBezTo>
                  <a:cubicBezTo>
                    <a:pt x="395" y="127"/>
                    <a:pt x="395" y="128"/>
                    <a:pt x="395" y="128"/>
                  </a:cubicBezTo>
                  <a:cubicBezTo>
                    <a:pt x="394" y="128"/>
                    <a:pt x="394" y="129"/>
                    <a:pt x="393" y="129"/>
                  </a:cubicBezTo>
                  <a:cubicBezTo>
                    <a:pt x="393" y="129"/>
                    <a:pt x="392" y="130"/>
                    <a:pt x="392" y="130"/>
                  </a:cubicBezTo>
                  <a:cubicBezTo>
                    <a:pt x="390" y="131"/>
                    <a:pt x="387" y="132"/>
                    <a:pt x="387" y="133"/>
                  </a:cubicBezTo>
                  <a:cubicBezTo>
                    <a:pt x="387" y="134"/>
                    <a:pt x="387" y="134"/>
                    <a:pt x="387" y="134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86" y="134"/>
                    <a:pt x="386" y="134"/>
                    <a:pt x="386" y="134"/>
                  </a:cubicBezTo>
                  <a:cubicBezTo>
                    <a:pt x="386" y="135"/>
                    <a:pt x="385" y="136"/>
                    <a:pt x="384" y="136"/>
                  </a:cubicBezTo>
                  <a:cubicBezTo>
                    <a:pt x="383" y="136"/>
                    <a:pt x="383" y="137"/>
                    <a:pt x="383" y="137"/>
                  </a:cubicBezTo>
                  <a:cubicBezTo>
                    <a:pt x="382" y="137"/>
                    <a:pt x="382" y="138"/>
                    <a:pt x="382" y="139"/>
                  </a:cubicBezTo>
                  <a:cubicBezTo>
                    <a:pt x="382" y="139"/>
                    <a:pt x="382" y="139"/>
                    <a:pt x="382" y="140"/>
                  </a:cubicBezTo>
                  <a:cubicBezTo>
                    <a:pt x="381" y="141"/>
                    <a:pt x="381" y="141"/>
                    <a:pt x="381" y="141"/>
                  </a:cubicBezTo>
                  <a:cubicBezTo>
                    <a:pt x="380" y="140"/>
                    <a:pt x="380" y="140"/>
                    <a:pt x="380" y="140"/>
                  </a:cubicBezTo>
                  <a:cubicBezTo>
                    <a:pt x="377" y="136"/>
                    <a:pt x="374" y="136"/>
                    <a:pt x="371" y="140"/>
                  </a:cubicBezTo>
                  <a:cubicBezTo>
                    <a:pt x="369" y="143"/>
                    <a:pt x="369" y="143"/>
                    <a:pt x="369" y="143"/>
                  </a:cubicBezTo>
                  <a:cubicBezTo>
                    <a:pt x="369" y="140"/>
                    <a:pt x="369" y="140"/>
                    <a:pt x="369" y="140"/>
                  </a:cubicBezTo>
                  <a:cubicBezTo>
                    <a:pt x="369" y="140"/>
                    <a:pt x="369" y="140"/>
                    <a:pt x="369" y="140"/>
                  </a:cubicBezTo>
                  <a:cubicBezTo>
                    <a:pt x="370" y="139"/>
                    <a:pt x="370" y="138"/>
                    <a:pt x="370" y="137"/>
                  </a:cubicBezTo>
                  <a:cubicBezTo>
                    <a:pt x="368" y="138"/>
                    <a:pt x="368" y="139"/>
                    <a:pt x="368" y="140"/>
                  </a:cubicBezTo>
                  <a:cubicBezTo>
                    <a:pt x="367" y="142"/>
                    <a:pt x="367" y="142"/>
                    <a:pt x="367" y="142"/>
                  </a:cubicBezTo>
                  <a:cubicBezTo>
                    <a:pt x="366" y="140"/>
                    <a:pt x="366" y="140"/>
                    <a:pt x="366" y="140"/>
                  </a:cubicBezTo>
                  <a:cubicBezTo>
                    <a:pt x="366" y="140"/>
                    <a:pt x="366" y="140"/>
                    <a:pt x="366" y="140"/>
                  </a:cubicBezTo>
                  <a:cubicBezTo>
                    <a:pt x="366" y="140"/>
                    <a:pt x="366" y="140"/>
                    <a:pt x="366" y="140"/>
                  </a:cubicBezTo>
                  <a:cubicBezTo>
                    <a:pt x="366" y="140"/>
                    <a:pt x="365" y="140"/>
                    <a:pt x="365" y="140"/>
                  </a:cubicBezTo>
                  <a:cubicBezTo>
                    <a:pt x="365" y="141"/>
                    <a:pt x="365" y="141"/>
                    <a:pt x="365" y="141"/>
                  </a:cubicBezTo>
                  <a:cubicBezTo>
                    <a:pt x="364" y="140"/>
                    <a:pt x="364" y="140"/>
                    <a:pt x="364" y="140"/>
                  </a:cubicBezTo>
                  <a:cubicBezTo>
                    <a:pt x="364" y="140"/>
                    <a:pt x="364" y="140"/>
                    <a:pt x="364" y="140"/>
                  </a:cubicBezTo>
                  <a:cubicBezTo>
                    <a:pt x="364" y="140"/>
                    <a:pt x="363" y="141"/>
                    <a:pt x="362" y="144"/>
                  </a:cubicBezTo>
                  <a:cubicBezTo>
                    <a:pt x="362" y="144"/>
                    <a:pt x="362" y="144"/>
                    <a:pt x="362" y="144"/>
                  </a:cubicBezTo>
                  <a:cubicBezTo>
                    <a:pt x="362" y="145"/>
                    <a:pt x="362" y="145"/>
                    <a:pt x="361" y="145"/>
                  </a:cubicBezTo>
                  <a:cubicBezTo>
                    <a:pt x="360" y="147"/>
                    <a:pt x="359" y="148"/>
                    <a:pt x="360" y="150"/>
                  </a:cubicBezTo>
                  <a:cubicBezTo>
                    <a:pt x="361" y="149"/>
                    <a:pt x="362" y="149"/>
                    <a:pt x="363" y="150"/>
                  </a:cubicBezTo>
                  <a:cubicBezTo>
                    <a:pt x="363" y="151"/>
                    <a:pt x="363" y="152"/>
                    <a:pt x="362" y="153"/>
                  </a:cubicBezTo>
                  <a:cubicBezTo>
                    <a:pt x="362" y="153"/>
                    <a:pt x="361" y="154"/>
                    <a:pt x="361" y="154"/>
                  </a:cubicBezTo>
                  <a:cubicBezTo>
                    <a:pt x="362" y="154"/>
                    <a:pt x="362" y="155"/>
                    <a:pt x="362" y="156"/>
                  </a:cubicBezTo>
                  <a:cubicBezTo>
                    <a:pt x="362" y="156"/>
                    <a:pt x="362" y="156"/>
                    <a:pt x="362" y="15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3" y="156"/>
                    <a:pt x="363" y="156"/>
                    <a:pt x="363" y="156"/>
                  </a:cubicBezTo>
                  <a:cubicBezTo>
                    <a:pt x="363" y="157"/>
                    <a:pt x="363" y="158"/>
                    <a:pt x="362" y="160"/>
                  </a:cubicBezTo>
                  <a:cubicBezTo>
                    <a:pt x="362" y="160"/>
                    <a:pt x="362" y="160"/>
                    <a:pt x="362" y="160"/>
                  </a:cubicBezTo>
                  <a:cubicBezTo>
                    <a:pt x="361" y="160"/>
                    <a:pt x="361" y="160"/>
                    <a:pt x="361" y="160"/>
                  </a:cubicBezTo>
                  <a:cubicBezTo>
                    <a:pt x="361" y="160"/>
                    <a:pt x="360" y="159"/>
                    <a:pt x="360" y="159"/>
                  </a:cubicBezTo>
                  <a:cubicBezTo>
                    <a:pt x="360" y="159"/>
                    <a:pt x="360" y="160"/>
                    <a:pt x="360" y="160"/>
                  </a:cubicBezTo>
                  <a:cubicBezTo>
                    <a:pt x="359" y="160"/>
                    <a:pt x="359" y="161"/>
                    <a:pt x="359" y="162"/>
                  </a:cubicBezTo>
                  <a:cubicBezTo>
                    <a:pt x="359" y="162"/>
                    <a:pt x="359" y="163"/>
                    <a:pt x="359" y="163"/>
                  </a:cubicBezTo>
                  <a:cubicBezTo>
                    <a:pt x="359" y="164"/>
                    <a:pt x="360" y="165"/>
                    <a:pt x="358" y="166"/>
                  </a:cubicBezTo>
                  <a:cubicBezTo>
                    <a:pt x="358" y="167"/>
                    <a:pt x="357" y="167"/>
                    <a:pt x="357" y="167"/>
                  </a:cubicBezTo>
                  <a:cubicBezTo>
                    <a:pt x="357" y="166"/>
                    <a:pt x="356" y="166"/>
                    <a:pt x="356" y="166"/>
                  </a:cubicBezTo>
                  <a:cubicBezTo>
                    <a:pt x="356" y="167"/>
                    <a:pt x="356" y="167"/>
                    <a:pt x="355" y="168"/>
                  </a:cubicBezTo>
                  <a:cubicBezTo>
                    <a:pt x="355" y="168"/>
                    <a:pt x="355" y="168"/>
                    <a:pt x="355" y="168"/>
                  </a:cubicBezTo>
                  <a:cubicBezTo>
                    <a:pt x="354" y="169"/>
                    <a:pt x="354" y="170"/>
                    <a:pt x="354" y="171"/>
                  </a:cubicBezTo>
                  <a:cubicBezTo>
                    <a:pt x="354" y="171"/>
                    <a:pt x="354" y="172"/>
                    <a:pt x="354" y="172"/>
                  </a:cubicBezTo>
                  <a:cubicBezTo>
                    <a:pt x="354" y="173"/>
                    <a:pt x="354" y="173"/>
                    <a:pt x="354" y="173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3"/>
                    <a:pt x="353" y="173"/>
                    <a:pt x="352" y="173"/>
                  </a:cubicBezTo>
                  <a:cubicBezTo>
                    <a:pt x="351" y="173"/>
                    <a:pt x="350" y="175"/>
                    <a:pt x="350" y="176"/>
                  </a:cubicBezTo>
                  <a:cubicBezTo>
                    <a:pt x="350" y="178"/>
                    <a:pt x="348" y="180"/>
                    <a:pt x="347" y="181"/>
                  </a:cubicBezTo>
                  <a:cubicBezTo>
                    <a:pt x="346" y="182"/>
                    <a:pt x="346" y="182"/>
                    <a:pt x="346" y="182"/>
                  </a:cubicBezTo>
                  <a:cubicBezTo>
                    <a:pt x="345" y="183"/>
                    <a:pt x="345" y="183"/>
                    <a:pt x="345" y="183"/>
                  </a:cubicBezTo>
                  <a:cubicBezTo>
                    <a:pt x="345" y="182"/>
                    <a:pt x="345" y="182"/>
                    <a:pt x="345" y="182"/>
                  </a:cubicBezTo>
                  <a:cubicBezTo>
                    <a:pt x="344" y="180"/>
                    <a:pt x="344" y="178"/>
                    <a:pt x="343" y="177"/>
                  </a:cubicBezTo>
                  <a:cubicBezTo>
                    <a:pt x="342" y="173"/>
                    <a:pt x="342" y="169"/>
                    <a:pt x="341" y="165"/>
                  </a:cubicBezTo>
                  <a:cubicBezTo>
                    <a:pt x="341" y="164"/>
                    <a:pt x="341" y="164"/>
                    <a:pt x="341" y="164"/>
                  </a:cubicBezTo>
                  <a:cubicBezTo>
                    <a:pt x="341" y="161"/>
                    <a:pt x="341" y="157"/>
                    <a:pt x="342" y="156"/>
                  </a:cubicBezTo>
                  <a:cubicBezTo>
                    <a:pt x="343" y="155"/>
                    <a:pt x="343" y="154"/>
                    <a:pt x="344" y="154"/>
                  </a:cubicBezTo>
                  <a:cubicBezTo>
                    <a:pt x="345" y="153"/>
                    <a:pt x="346" y="152"/>
                    <a:pt x="345" y="151"/>
                  </a:cubicBezTo>
                  <a:cubicBezTo>
                    <a:pt x="344" y="149"/>
                    <a:pt x="344" y="149"/>
                    <a:pt x="344" y="149"/>
                  </a:cubicBezTo>
                  <a:cubicBezTo>
                    <a:pt x="345" y="150"/>
                    <a:pt x="345" y="150"/>
                    <a:pt x="345" y="150"/>
                  </a:cubicBezTo>
                  <a:cubicBezTo>
                    <a:pt x="348" y="150"/>
                    <a:pt x="351" y="146"/>
                    <a:pt x="353" y="143"/>
                  </a:cubicBezTo>
                  <a:cubicBezTo>
                    <a:pt x="353" y="143"/>
                    <a:pt x="354" y="142"/>
                    <a:pt x="354" y="142"/>
                  </a:cubicBezTo>
                  <a:cubicBezTo>
                    <a:pt x="357" y="138"/>
                    <a:pt x="359" y="136"/>
                    <a:pt x="363" y="134"/>
                  </a:cubicBezTo>
                  <a:cubicBezTo>
                    <a:pt x="363" y="134"/>
                    <a:pt x="363" y="133"/>
                    <a:pt x="363" y="131"/>
                  </a:cubicBezTo>
                  <a:cubicBezTo>
                    <a:pt x="363" y="131"/>
                    <a:pt x="364" y="130"/>
                    <a:pt x="364" y="130"/>
                  </a:cubicBezTo>
                  <a:cubicBezTo>
                    <a:pt x="364" y="130"/>
                    <a:pt x="364" y="129"/>
                    <a:pt x="364" y="129"/>
                  </a:cubicBezTo>
                  <a:cubicBezTo>
                    <a:pt x="364" y="128"/>
                    <a:pt x="364" y="127"/>
                    <a:pt x="364" y="127"/>
                  </a:cubicBezTo>
                  <a:cubicBezTo>
                    <a:pt x="364" y="126"/>
                    <a:pt x="365" y="126"/>
                    <a:pt x="365" y="126"/>
                  </a:cubicBezTo>
                  <a:cubicBezTo>
                    <a:pt x="366" y="126"/>
                    <a:pt x="366" y="126"/>
                    <a:pt x="366" y="125"/>
                  </a:cubicBezTo>
                  <a:cubicBezTo>
                    <a:pt x="366" y="125"/>
                    <a:pt x="366" y="125"/>
                    <a:pt x="366" y="125"/>
                  </a:cubicBezTo>
                  <a:cubicBezTo>
                    <a:pt x="366" y="125"/>
                    <a:pt x="366" y="125"/>
                    <a:pt x="366" y="125"/>
                  </a:cubicBezTo>
                  <a:cubicBezTo>
                    <a:pt x="365" y="125"/>
                    <a:pt x="363" y="126"/>
                    <a:pt x="363" y="127"/>
                  </a:cubicBezTo>
                  <a:cubicBezTo>
                    <a:pt x="362" y="128"/>
                    <a:pt x="362" y="128"/>
                    <a:pt x="363" y="129"/>
                  </a:cubicBezTo>
                  <a:cubicBezTo>
                    <a:pt x="363" y="130"/>
                    <a:pt x="363" y="130"/>
                    <a:pt x="362" y="131"/>
                  </a:cubicBezTo>
                  <a:cubicBezTo>
                    <a:pt x="362" y="133"/>
                    <a:pt x="362" y="133"/>
                    <a:pt x="362" y="133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1" y="131"/>
                    <a:pt x="361" y="131"/>
                    <a:pt x="361" y="131"/>
                  </a:cubicBezTo>
                  <a:cubicBezTo>
                    <a:pt x="360" y="131"/>
                    <a:pt x="357" y="134"/>
                    <a:pt x="356" y="135"/>
                  </a:cubicBezTo>
                  <a:cubicBezTo>
                    <a:pt x="355" y="136"/>
                    <a:pt x="355" y="136"/>
                    <a:pt x="355" y="137"/>
                  </a:cubicBezTo>
                  <a:cubicBezTo>
                    <a:pt x="352" y="139"/>
                    <a:pt x="352" y="139"/>
                    <a:pt x="352" y="139"/>
                  </a:cubicBezTo>
                  <a:cubicBezTo>
                    <a:pt x="353" y="136"/>
                    <a:pt x="353" y="136"/>
                    <a:pt x="353" y="136"/>
                  </a:cubicBezTo>
                  <a:cubicBezTo>
                    <a:pt x="354" y="135"/>
                    <a:pt x="354" y="135"/>
                    <a:pt x="354" y="135"/>
                  </a:cubicBezTo>
                  <a:cubicBezTo>
                    <a:pt x="354" y="135"/>
                    <a:pt x="354" y="135"/>
                    <a:pt x="354" y="135"/>
                  </a:cubicBezTo>
                  <a:cubicBezTo>
                    <a:pt x="354" y="135"/>
                    <a:pt x="354" y="135"/>
                    <a:pt x="353" y="135"/>
                  </a:cubicBezTo>
                  <a:cubicBezTo>
                    <a:pt x="352" y="135"/>
                    <a:pt x="352" y="135"/>
                    <a:pt x="352" y="135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3" y="133"/>
                    <a:pt x="353" y="132"/>
                    <a:pt x="353" y="131"/>
                  </a:cubicBezTo>
                  <a:cubicBezTo>
                    <a:pt x="353" y="131"/>
                    <a:pt x="353" y="131"/>
                    <a:pt x="354" y="130"/>
                  </a:cubicBezTo>
                  <a:cubicBezTo>
                    <a:pt x="353" y="130"/>
                    <a:pt x="352" y="130"/>
                    <a:pt x="352" y="130"/>
                  </a:cubicBezTo>
                  <a:cubicBezTo>
                    <a:pt x="351" y="130"/>
                    <a:pt x="351" y="129"/>
                    <a:pt x="350" y="130"/>
                  </a:cubicBezTo>
                  <a:cubicBezTo>
                    <a:pt x="349" y="130"/>
                    <a:pt x="349" y="130"/>
                    <a:pt x="349" y="130"/>
                  </a:cubicBezTo>
                  <a:cubicBezTo>
                    <a:pt x="347" y="130"/>
                    <a:pt x="347" y="131"/>
                    <a:pt x="345" y="133"/>
                  </a:cubicBezTo>
                  <a:cubicBezTo>
                    <a:pt x="344" y="135"/>
                    <a:pt x="343" y="136"/>
                    <a:pt x="341" y="137"/>
                  </a:cubicBezTo>
                  <a:cubicBezTo>
                    <a:pt x="341" y="138"/>
                    <a:pt x="340" y="138"/>
                    <a:pt x="340" y="139"/>
                  </a:cubicBezTo>
                  <a:cubicBezTo>
                    <a:pt x="340" y="139"/>
                    <a:pt x="339" y="140"/>
                    <a:pt x="339" y="141"/>
                  </a:cubicBezTo>
                  <a:cubicBezTo>
                    <a:pt x="339" y="141"/>
                    <a:pt x="339" y="141"/>
                    <a:pt x="339" y="141"/>
                  </a:cubicBezTo>
                  <a:cubicBezTo>
                    <a:pt x="339" y="141"/>
                    <a:pt x="339" y="141"/>
                    <a:pt x="339" y="141"/>
                  </a:cubicBezTo>
                  <a:cubicBezTo>
                    <a:pt x="340" y="142"/>
                    <a:pt x="341" y="142"/>
                    <a:pt x="341" y="143"/>
                  </a:cubicBezTo>
                  <a:cubicBezTo>
                    <a:pt x="342" y="143"/>
                    <a:pt x="342" y="144"/>
                    <a:pt x="341" y="144"/>
                  </a:cubicBezTo>
                  <a:cubicBezTo>
                    <a:pt x="340" y="145"/>
                    <a:pt x="339" y="144"/>
                    <a:pt x="338" y="144"/>
                  </a:cubicBezTo>
                  <a:cubicBezTo>
                    <a:pt x="338" y="144"/>
                    <a:pt x="337" y="144"/>
                    <a:pt x="337" y="144"/>
                  </a:cubicBezTo>
                  <a:cubicBezTo>
                    <a:pt x="336" y="144"/>
                    <a:pt x="336" y="144"/>
                    <a:pt x="335" y="145"/>
                  </a:cubicBezTo>
                  <a:cubicBezTo>
                    <a:pt x="334" y="145"/>
                    <a:pt x="333" y="146"/>
                    <a:pt x="332" y="146"/>
                  </a:cubicBezTo>
                  <a:cubicBezTo>
                    <a:pt x="331" y="146"/>
                    <a:pt x="330" y="145"/>
                    <a:pt x="330" y="144"/>
                  </a:cubicBezTo>
                  <a:cubicBezTo>
                    <a:pt x="329" y="144"/>
                    <a:pt x="329" y="144"/>
                    <a:pt x="329" y="144"/>
                  </a:cubicBezTo>
                  <a:cubicBezTo>
                    <a:pt x="330" y="143"/>
                    <a:pt x="330" y="143"/>
                    <a:pt x="330" y="143"/>
                  </a:cubicBezTo>
                  <a:cubicBezTo>
                    <a:pt x="330" y="143"/>
                    <a:pt x="331" y="143"/>
                    <a:pt x="332" y="143"/>
                  </a:cubicBezTo>
                  <a:cubicBezTo>
                    <a:pt x="331" y="142"/>
                    <a:pt x="331" y="142"/>
                    <a:pt x="330" y="142"/>
                  </a:cubicBezTo>
                  <a:cubicBezTo>
                    <a:pt x="329" y="142"/>
                    <a:pt x="329" y="142"/>
                    <a:pt x="329" y="142"/>
                  </a:cubicBezTo>
                  <a:cubicBezTo>
                    <a:pt x="329" y="142"/>
                    <a:pt x="328" y="142"/>
                    <a:pt x="328" y="142"/>
                  </a:cubicBezTo>
                  <a:cubicBezTo>
                    <a:pt x="327" y="142"/>
                    <a:pt x="326" y="142"/>
                    <a:pt x="326" y="142"/>
                  </a:cubicBezTo>
                  <a:cubicBezTo>
                    <a:pt x="326" y="142"/>
                    <a:pt x="326" y="142"/>
                    <a:pt x="325" y="142"/>
                  </a:cubicBezTo>
                  <a:cubicBezTo>
                    <a:pt x="325" y="142"/>
                    <a:pt x="325" y="142"/>
                    <a:pt x="325" y="143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5" y="145"/>
                    <a:pt x="325" y="145"/>
                    <a:pt x="325" y="145"/>
                  </a:cubicBezTo>
                  <a:cubicBezTo>
                    <a:pt x="324" y="144"/>
                    <a:pt x="324" y="144"/>
                    <a:pt x="324" y="144"/>
                  </a:cubicBezTo>
                  <a:cubicBezTo>
                    <a:pt x="323" y="144"/>
                    <a:pt x="323" y="144"/>
                    <a:pt x="323" y="144"/>
                  </a:cubicBezTo>
                  <a:cubicBezTo>
                    <a:pt x="323" y="144"/>
                    <a:pt x="323" y="144"/>
                    <a:pt x="322" y="144"/>
                  </a:cubicBezTo>
                  <a:cubicBezTo>
                    <a:pt x="322" y="144"/>
                    <a:pt x="321" y="144"/>
                    <a:pt x="320" y="144"/>
                  </a:cubicBezTo>
                  <a:cubicBezTo>
                    <a:pt x="320" y="144"/>
                    <a:pt x="319" y="144"/>
                    <a:pt x="319" y="143"/>
                  </a:cubicBezTo>
                  <a:cubicBezTo>
                    <a:pt x="318" y="143"/>
                    <a:pt x="318" y="143"/>
                    <a:pt x="318" y="143"/>
                  </a:cubicBezTo>
                  <a:cubicBezTo>
                    <a:pt x="318" y="143"/>
                    <a:pt x="317" y="143"/>
                    <a:pt x="317" y="144"/>
                  </a:cubicBezTo>
                  <a:cubicBezTo>
                    <a:pt x="317" y="145"/>
                    <a:pt x="317" y="145"/>
                    <a:pt x="317" y="145"/>
                  </a:cubicBezTo>
                  <a:cubicBezTo>
                    <a:pt x="316" y="144"/>
                    <a:pt x="316" y="144"/>
                    <a:pt x="316" y="144"/>
                  </a:cubicBezTo>
                  <a:cubicBezTo>
                    <a:pt x="316" y="143"/>
                    <a:pt x="314" y="143"/>
                    <a:pt x="313" y="143"/>
                  </a:cubicBezTo>
                  <a:cubicBezTo>
                    <a:pt x="310" y="143"/>
                    <a:pt x="308" y="144"/>
                    <a:pt x="307" y="145"/>
                  </a:cubicBezTo>
                  <a:cubicBezTo>
                    <a:pt x="306" y="146"/>
                    <a:pt x="305" y="147"/>
                    <a:pt x="304" y="148"/>
                  </a:cubicBezTo>
                  <a:cubicBezTo>
                    <a:pt x="303" y="150"/>
                    <a:pt x="301" y="152"/>
                    <a:pt x="299" y="153"/>
                  </a:cubicBezTo>
                  <a:cubicBezTo>
                    <a:pt x="298" y="154"/>
                    <a:pt x="297" y="156"/>
                    <a:pt x="296" y="157"/>
                  </a:cubicBezTo>
                  <a:cubicBezTo>
                    <a:pt x="294" y="159"/>
                    <a:pt x="293" y="160"/>
                    <a:pt x="292" y="161"/>
                  </a:cubicBezTo>
                  <a:cubicBezTo>
                    <a:pt x="291" y="163"/>
                    <a:pt x="289" y="164"/>
                    <a:pt x="289" y="165"/>
                  </a:cubicBezTo>
                  <a:cubicBezTo>
                    <a:pt x="289" y="165"/>
                    <a:pt x="289" y="165"/>
                    <a:pt x="289" y="165"/>
                  </a:cubicBezTo>
                  <a:cubicBezTo>
                    <a:pt x="289" y="165"/>
                    <a:pt x="289" y="165"/>
                    <a:pt x="291" y="165"/>
                  </a:cubicBezTo>
                  <a:cubicBezTo>
                    <a:pt x="291" y="165"/>
                    <a:pt x="292" y="165"/>
                    <a:pt x="292" y="165"/>
                  </a:cubicBezTo>
                  <a:cubicBezTo>
                    <a:pt x="293" y="165"/>
                    <a:pt x="293" y="165"/>
                    <a:pt x="293" y="165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3" y="167"/>
                    <a:pt x="293" y="167"/>
                    <a:pt x="294" y="166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296" y="166"/>
                    <a:pt x="296" y="166"/>
                    <a:pt x="296" y="166"/>
                  </a:cubicBezTo>
                  <a:cubicBezTo>
                    <a:pt x="297" y="166"/>
                    <a:pt x="297" y="166"/>
                    <a:pt x="297" y="166"/>
                  </a:cubicBezTo>
                  <a:cubicBezTo>
                    <a:pt x="300" y="166"/>
                    <a:pt x="301" y="167"/>
                    <a:pt x="302" y="169"/>
                  </a:cubicBezTo>
                  <a:cubicBezTo>
                    <a:pt x="302" y="169"/>
                    <a:pt x="303" y="170"/>
                    <a:pt x="304" y="170"/>
                  </a:cubicBezTo>
                  <a:cubicBezTo>
                    <a:pt x="305" y="171"/>
                    <a:pt x="305" y="177"/>
                    <a:pt x="305" y="178"/>
                  </a:cubicBezTo>
                  <a:cubicBezTo>
                    <a:pt x="303" y="180"/>
                    <a:pt x="302" y="182"/>
                    <a:pt x="303" y="185"/>
                  </a:cubicBezTo>
                  <a:cubicBezTo>
                    <a:pt x="303" y="186"/>
                    <a:pt x="303" y="191"/>
                    <a:pt x="302" y="192"/>
                  </a:cubicBezTo>
                  <a:cubicBezTo>
                    <a:pt x="300" y="195"/>
                    <a:pt x="298" y="197"/>
                    <a:pt x="296" y="200"/>
                  </a:cubicBezTo>
                  <a:cubicBezTo>
                    <a:pt x="295" y="202"/>
                    <a:pt x="294" y="204"/>
                    <a:pt x="292" y="206"/>
                  </a:cubicBezTo>
                  <a:cubicBezTo>
                    <a:pt x="292" y="206"/>
                    <a:pt x="292" y="207"/>
                    <a:pt x="291" y="207"/>
                  </a:cubicBezTo>
                  <a:cubicBezTo>
                    <a:pt x="290" y="209"/>
                    <a:pt x="288" y="211"/>
                    <a:pt x="286" y="213"/>
                  </a:cubicBezTo>
                  <a:cubicBezTo>
                    <a:pt x="285" y="214"/>
                    <a:pt x="283" y="214"/>
                    <a:pt x="282" y="214"/>
                  </a:cubicBezTo>
                  <a:cubicBezTo>
                    <a:pt x="281" y="214"/>
                    <a:pt x="280" y="214"/>
                    <a:pt x="280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79" y="213"/>
                    <a:pt x="279" y="213"/>
                    <a:pt x="279" y="213"/>
                  </a:cubicBezTo>
                  <a:cubicBezTo>
                    <a:pt x="278" y="214"/>
                    <a:pt x="278" y="215"/>
                    <a:pt x="277" y="215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6" y="217"/>
                    <a:pt x="276" y="217"/>
                    <a:pt x="276" y="217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4" y="214"/>
                    <a:pt x="275" y="212"/>
                    <a:pt x="276" y="212"/>
                  </a:cubicBezTo>
                  <a:cubicBezTo>
                    <a:pt x="276" y="212"/>
                    <a:pt x="276" y="211"/>
                    <a:pt x="277" y="211"/>
                  </a:cubicBezTo>
                  <a:cubicBezTo>
                    <a:pt x="277" y="211"/>
                    <a:pt x="277" y="210"/>
                    <a:pt x="277" y="209"/>
                  </a:cubicBezTo>
                  <a:cubicBezTo>
                    <a:pt x="277" y="209"/>
                    <a:pt x="277" y="209"/>
                    <a:pt x="277" y="208"/>
                  </a:cubicBezTo>
                  <a:cubicBezTo>
                    <a:pt x="277" y="208"/>
                    <a:pt x="277" y="207"/>
                    <a:pt x="276" y="207"/>
                  </a:cubicBezTo>
                  <a:cubicBezTo>
                    <a:pt x="276" y="206"/>
                    <a:pt x="277" y="206"/>
                    <a:pt x="278" y="205"/>
                  </a:cubicBezTo>
                  <a:cubicBezTo>
                    <a:pt x="279" y="204"/>
                    <a:pt x="280" y="204"/>
                    <a:pt x="281" y="204"/>
                  </a:cubicBezTo>
                  <a:cubicBezTo>
                    <a:pt x="281" y="204"/>
                    <a:pt x="281" y="204"/>
                    <a:pt x="282" y="205"/>
                  </a:cubicBezTo>
                  <a:cubicBezTo>
                    <a:pt x="282" y="204"/>
                    <a:pt x="283" y="204"/>
                    <a:pt x="284" y="199"/>
                  </a:cubicBezTo>
                  <a:cubicBezTo>
                    <a:pt x="284" y="198"/>
                    <a:pt x="284" y="198"/>
                    <a:pt x="284" y="198"/>
                  </a:cubicBezTo>
                  <a:cubicBezTo>
                    <a:pt x="284" y="197"/>
                    <a:pt x="285" y="197"/>
                    <a:pt x="285" y="196"/>
                  </a:cubicBezTo>
                  <a:cubicBezTo>
                    <a:pt x="286" y="196"/>
                    <a:pt x="286" y="195"/>
                    <a:pt x="286" y="195"/>
                  </a:cubicBezTo>
                  <a:cubicBezTo>
                    <a:pt x="286" y="195"/>
                    <a:pt x="286" y="194"/>
                    <a:pt x="286" y="194"/>
                  </a:cubicBezTo>
                  <a:cubicBezTo>
                    <a:pt x="286" y="194"/>
                    <a:pt x="286" y="193"/>
                    <a:pt x="286" y="193"/>
                  </a:cubicBezTo>
                  <a:cubicBezTo>
                    <a:pt x="284" y="194"/>
                    <a:pt x="283" y="194"/>
                    <a:pt x="281" y="195"/>
                  </a:cubicBezTo>
                  <a:cubicBezTo>
                    <a:pt x="280" y="195"/>
                    <a:pt x="280" y="195"/>
                    <a:pt x="280" y="195"/>
                  </a:cubicBezTo>
                  <a:cubicBezTo>
                    <a:pt x="279" y="196"/>
                    <a:pt x="279" y="196"/>
                    <a:pt x="278" y="196"/>
                  </a:cubicBezTo>
                  <a:cubicBezTo>
                    <a:pt x="276" y="196"/>
                    <a:pt x="276" y="194"/>
                    <a:pt x="276" y="193"/>
                  </a:cubicBezTo>
                  <a:cubicBezTo>
                    <a:pt x="276" y="193"/>
                    <a:pt x="276" y="192"/>
                    <a:pt x="276" y="192"/>
                  </a:cubicBezTo>
                  <a:cubicBezTo>
                    <a:pt x="275" y="190"/>
                    <a:pt x="273" y="189"/>
                    <a:pt x="271" y="188"/>
                  </a:cubicBezTo>
                  <a:cubicBezTo>
                    <a:pt x="267" y="188"/>
                    <a:pt x="267" y="187"/>
                    <a:pt x="266" y="184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6" y="182"/>
                    <a:pt x="265" y="181"/>
                    <a:pt x="265" y="180"/>
                  </a:cubicBezTo>
                  <a:cubicBezTo>
                    <a:pt x="264" y="179"/>
                    <a:pt x="264" y="178"/>
                    <a:pt x="264" y="176"/>
                  </a:cubicBezTo>
                  <a:cubicBezTo>
                    <a:pt x="263" y="174"/>
                    <a:pt x="262" y="174"/>
                    <a:pt x="261" y="174"/>
                  </a:cubicBezTo>
                  <a:cubicBezTo>
                    <a:pt x="260" y="173"/>
                    <a:pt x="260" y="173"/>
                    <a:pt x="259" y="173"/>
                  </a:cubicBezTo>
                  <a:cubicBezTo>
                    <a:pt x="258" y="173"/>
                    <a:pt x="258" y="173"/>
                    <a:pt x="258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252" y="172"/>
                    <a:pt x="252" y="172"/>
                    <a:pt x="252" y="172"/>
                  </a:cubicBezTo>
                  <a:cubicBezTo>
                    <a:pt x="250" y="173"/>
                    <a:pt x="249" y="173"/>
                    <a:pt x="248" y="174"/>
                  </a:cubicBezTo>
                  <a:cubicBezTo>
                    <a:pt x="249" y="174"/>
                    <a:pt x="250" y="175"/>
                    <a:pt x="250" y="175"/>
                  </a:cubicBezTo>
                  <a:cubicBezTo>
                    <a:pt x="250" y="176"/>
                    <a:pt x="250" y="177"/>
                    <a:pt x="248" y="179"/>
                  </a:cubicBezTo>
                  <a:cubicBezTo>
                    <a:pt x="248" y="179"/>
                    <a:pt x="248" y="180"/>
                    <a:pt x="248" y="180"/>
                  </a:cubicBezTo>
                  <a:cubicBezTo>
                    <a:pt x="248" y="180"/>
                    <a:pt x="247" y="181"/>
                    <a:pt x="247" y="181"/>
                  </a:cubicBezTo>
                  <a:cubicBezTo>
                    <a:pt x="247" y="183"/>
                    <a:pt x="246" y="185"/>
                    <a:pt x="245" y="186"/>
                  </a:cubicBezTo>
                  <a:cubicBezTo>
                    <a:pt x="244" y="186"/>
                    <a:pt x="244" y="187"/>
                    <a:pt x="244" y="187"/>
                  </a:cubicBezTo>
                  <a:cubicBezTo>
                    <a:pt x="243" y="188"/>
                    <a:pt x="242" y="188"/>
                    <a:pt x="240" y="188"/>
                  </a:cubicBezTo>
                  <a:cubicBezTo>
                    <a:pt x="240" y="187"/>
                    <a:pt x="240" y="187"/>
                    <a:pt x="240" y="187"/>
                  </a:cubicBezTo>
                  <a:cubicBezTo>
                    <a:pt x="239" y="187"/>
                    <a:pt x="238" y="186"/>
                    <a:pt x="236" y="187"/>
                  </a:cubicBezTo>
                  <a:cubicBezTo>
                    <a:pt x="236" y="187"/>
                    <a:pt x="235" y="186"/>
                    <a:pt x="234" y="186"/>
                  </a:cubicBezTo>
                  <a:cubicBezTo>
                    <a:pt x="234" y="186"/>
                    <a:pt x="233" y="185"/>
                    <a:pt x="233" y="185"/>
                  </a:cubicBezTo>
                  <a:cubicBezTo>
                    <a:pt x="233" y="185"/>
                    <a:pt x="232" y="186"/>
                    <a:pt x="231" y="186"/>
                  </a:cubicBezTo>
                  <a:cubicBezTo>
                    <a:pt x="231" y="187"/>
                    <a:pt x="231" y="187"/>
                    <a:pt x="230" y="187"/>
                  </a:cubicBezTo>
                  <a:cubicBezTo>
                    <a:pt x="228" y="188"/>
                    <a:pt x="225" y="190"/>
                    <a:pt x="222" y="190"/>
                  </a:cubicBezTo>
                  <a:cubicBezTo>
                    <a:pt x="220" y="190"/>
                    <a:pt x="218" y="189"/>
                    <a:pt x="217" y="188"/>
                  </a:cubicBezTo>
                  <a:cubicBezTo>
                    <a:pt x="215" y="187"/>
                    <a:pt x="213" y="186"/>
                    <a:pt x="211" y="185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208" y="183"/>
                    <a:pt x="207" y="184"/>
                    <a:pt x="206" y="184"/>
                  </a:cubicBezTo>
                  <a:cubicBezTo>
                    <a:pt x="205" y="185"/>
                    <a:pt x="204" y="185"/>
                    <a:pt x="203" y="185"/>
                  </a:cubicBezTo>
                  <a:cubicBezTo>
                    <a:pt x="201" y="184"/>
                    <a:pt x="200" y="184"/>
                    <a:pt x="200" y="183"/>
                  </a:cubicBezTo>
                  <a:cubicBezTo>
                    <a:pt x="199" y="182"/>
                    <a:pt x="199" y="182"/>
                    <a:pt x="199" y="181"/>
                  </a:cubicBezTo>
                  <a:cubicBezTo>
                    <a:pt x="199" y="181"/>
                    <a:pt x="199" y="180"/>
                    <a:pt x="199" y="180"/>
                  </a:cubicBezTo>
                  <a:cubicBezTo>
                    <a:pt x="199" y="180"/>
                    <a:pt x="198" y="180"/>
                    <a:pt x="198" y="179"/>
                  </a:cubicBezTo>
                  <a:cubicBezTo>
                    <a:pt x="196" y="179"/>
                    <a:pt x="193" y="177"/>
                    <a:pt x="192" y="177"/>
                  </a:cubicBezTo>
                  <a:cubicBezTo>
                    <a:pt x="192" y="177"/>
                    <a:pt x="192" y="178"/>
                    <a:pt x="191" y="178"/>
                  </a:cubicBezTo>
                  <a:cubicBezTo>
                    <a:pt x="191" y="178"/>
                    <a:pt x="189" y="179"/>
                    <a:pt x="189" y="180"/>
                  </a:cubicBezTo>
                  <a:cubicBezTo>
                    <a:pt x="189" y="180"/>
                    <a:pt x="189" y="180"/>
                    <a:pt x="190" y="181"/>
                  </a:cubicBezTo>
                  <a:cubicBezTo>
                    <a:pt x="190" y="182"/>
                    <a:pt x="190" y="183"/>
                    <a:pt x="190" y="183"/>
                  </a:cubicBezTo>
                  <a:cubicBezTo>
                    <a:pt x="189" y="184"/>
                    <a:pt x="190" y="184"/>
                    <a:pt x="190" y="184"/>
                  </a:cubicBezTo>
                  <a:cubicBezTo>
                    <a:pt x="190" y="185"/>
                    <a:pt x="190" y="185"/>
                    <a:pt x="189" y="186"/>
                  </a:cubicBezTo>
                  <a:cubicBezTo>
                    <a:pt x="189" y="186"/>
                    <a:pt x="188" y="186"/>
                    <a:pt x="188" y="186"/>
                  </a:cubicBezTo>
                  <a:cubicBezTo>
                    <a:pt x="187" y="186"/>
                    <a:pt x="187" y="186"/>
                    <a:pt x="186" y="186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81" y="186"/>
                    <a:pt x="181" y="186"/>
                    <a:pt x="181" y="186"/>
                  </a:cubicBezTo>
                  <a:cubicBezTo>
                    <a:pt x="180" y="186"/>
                    <a:pt x="180" y="185"/>
                    <a:pt x="179" y="185"/>
                  </a:cubicBezTo>
                  <a:cubicBezTo>
                    <a:pt x="179" y="185"/>
                    <a:pt x="179" y="184"/>
                    <a:pt x="179" y="184"/>
                  </a:cubicBezTo>
                  <a:cubicBezTo>
                    <a:pt x="178" y="184"/>
                    <a:pt x="178" y="184"/>
                    <a:pt x="177" y="184"/>
                  </a:cubicBezTo>
                  <a:cubicBezTo>
                    <a:pt x="175" y="184"/>
                    <a:pt x="173" y="184"/>
                    <a:pt x="172" y="184"/>
                  </a:cubicBezTo>
                  <a:cubicBezTo>
                    <a:pt x="170" y="185"/>
                    <a:pt x="168" y="186"/>
                    <a:pt x="166" y="187"/>
                  </a:cubicBezTo>
                  <a:cubicBezTo>
                    <a:pt x="165" y="188"/>
                    <a:pt x="165" y="188"/>
                    <a:pt x="165" y="188"/>
                  </a:cubicBezTo>
                  <a:cubicBezTo>
                    <a:pt x="164" y="188"/>
                    <a:pt x="164" y="189"/>
                    <a:pt x="163" y="189"/>
                  </a:cubicBezTo>
                  <a:cubicBezTo>
                    <a:pt x="163" y="190"/>
                    <a:pt x="162" y="191"/>
                    <a:pt x="161" y="191"/>
                  </a:cubicBezTo>
                  <a:cubicBezTo>
                    <a:pt x="160" y="191"/>
                    <a:pt x="160" y="191"/>
                    <a:pt x="159" y="191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59" y="190"/>
                    <a:pt x="159" y="190"/>
                  </a:cubicBezTo>
                  <a:cubicBezTo>
                    <a:pt x="160" y="189"/>
                    <a:pt x="160" y="189"/>
                    <a:pt x="160" y="188"/>
                  </a:cubicBezTo>
                  <a:cubicBezTo>
                    <a:pt x="159" y="188"/>
                    <a:pt x="159" y="187"/>
                    <a:pt x="159" y="187"/>
                  </a:cubicBezTo>
                  <a:cubicBezTo>
                    <a:pt x="159" y="187"/>
                    <a:pt x="159" y="187"/>
                    <a:pt x="159" y="188"/>
                  </a:cubicBezTo>
                  <a:cubicBezTo>
                    <a:pt x="158" y="188"/>
                    <a:pt x="156" y="188"/>
                    <a:pt x="155" y="187"/>
                  </a:cubicBezTo>
                  <a:cubicBezTo>
                    <a:pt x="154" y="187"/>
                    <a:pt x="153" y="186"/>
                    <a:pt x="153" y="185"/>
                  </a:cubicBezTo>
                  <a:cubicBezTo>
                    <a:pt x="152" y="184"/>
                    <a:pt x="152" y="183"/>
                    <a:pt x="151" y="182"/>
                  </a:cubicBezTo>
                  <a:cubicBezTo>
                    <a:pt x="150" y="182"/>
                    <a:pt x="150" y="182"/>
                    <a:pt x="149" y="183"/>
                  </a:cubicBezTo>
                  <a:cubicBezTo>
                    <a:pt x="148" y="183"/>
                    <a:pt x="147" y="183"/>
                    <a:pt x="146" y="183"/>
                  </a:cubicBezTo>
                  <a:cubicBezTo>
                    <a:pt x="146" y="183"/>
                    <a:pt x="145" y="183"/>
                    <a:pt x="145" y="183"/>
                  </a:cubicBezTo>
                  <a:cubicBezTo>
                    <a:pt x="144" y="183"/>
                    <a:pt x="144" y="182"/>
                    <a:pt x="144" y="181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43" y="181"/>
                    <a:pt x="143" y="181"/>
                    <a:pt x="143" y="182"/>
                  </a:cubicBezTo>
                  <a:cubicBezTo>
                    <a:pt x="143" y="182"/>
                    <a:pt x="143" y="182"/>
                    <a:pt x="142" y="183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82"/>
                    <a:pt x="141" y="182"/>
                    <a:pt x="141" y="182"/>
                  </a:cubicBezTo>
                  <a:cubicBezTo>
                    <a:pt x="139" y="179"/>
                    <a:pt x="137" y="176"/>
                    <a:pt x="136" y="172"/>
                  </a:cubicBezTo>
                  <a:cubicBezTo>
                    <a:pt x="135" y="171"/>
                    <a:pt x="134" y="171"/>
                    <a:pt x="133" y="170"/>
                  </a:cubicBezTo>
                  <a:cubicBezTo>
                    <a:pt x="133" y="170"/>
                    <a:pt x="133" y="170"/>
                    <a:pt x="132" y="169"/>
                  </a:cubicBezTo>
                  <a:cubicBezTo>
                    <a:pt x="132" y="169"/>
                    <a:pt x="132" y="168"/>
                    <a:pt x="132" y="168"/>
                  </a:cubicBezTo>
                  <a:cubicBezTo>
                    <a:pt x="132" y="168"/>
                    <a:pt x="131" y="168"/>
                    <a:pt x="131" y="168"/>
                  </a:cubicBezTo>
                  <a:cubicBezTo>
                    <a:pt x="130" y="168"/>
                    <a:pt x="128" y="169"/>
                    <a:pt x="128" y="170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7" y="171"/>
                    <a:pt x="127" y="171"/>
                    <a:pt x="127" y="171"/>
                  </a:cubicBezTo>
                  <a:cubicBezTo>
                    <a:pt x="126" y="170"/>
                    <a:pt x="125" y="171"/>
                    <a:pt x="124" y="171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3" y="171"/>
                    <a:pt x="123" y="171"/>
                    <a:pt x="123" y="171"/>
                  </a:cubicBezTo>
                  <a:cubicBezTo>
                    <a:pt x="123" y="170"/>
                    <a:pt x="123" y="169"/>
                    <a:pt x="124" y="169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3" y="169"/>
                    <a:pt x="123" y="169"/>
                    <a:pt x="123" y="169"/>
                  </a:cubicBezTo>
                  <a:cubicBezTo>
                    <a:pt x="121" y="169"/>
                    <a:pt x="121" y="169"/>
                    <a:pt x="121" y="169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0" y="168"/>
                    <a:pt x="120" y="168"/>
                    <a:pt x="119" y="168"/>
                  </a:cubicBezTo>
                  <a:cubicBezTo>
                    <a:pt x="118" y="168"/>
                    <a:pt x="118" y="168"/>
                    <a:pt x="117" y="167"/>
                  </a:cubicBezTo>
                  <a:cubicBezTo>
                    <a:pt x="117" y="167"/>
                    <a:pt x="117" y="167"/>
                    <a:pt x="117" y="166"/>
                  </a:cubicBezTo>
                  <a:cubicBezTo>
                    <a:pt x="118" y="166"/>
                    <a:pt x="117" y="164"/>
                    <a:pt x="117" y="163"/>
                  </a:cubicBezTo>
                  <a:cubicBezTo>
                    <a:pt x="117" y="163"/>
                    <a:pt x="114" y="163"/>
                    <a:pt x="114" y="163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2" y="163"/>
                    <a:pt x="112" y="163"/>
                    <a:pt x="111" y="163"/>
                  </a:cubicBezTo>
                  <a:cubicBezTo>
                    <a:pt x="111" y="164"/>
                    <a:pt x="111" y="164"/>
                    <a:pt x="110" y="16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08" y="165"/>
                    <a:pt x="107" y="165"/>
                    <a:pt x="106" y="165"/>
                  </a:cubicBezTo>
                  <a:cubicBezTo>
                    <a:pt x="105" y="166"/>
                    <a:pt x="105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2" y="167"/>
                  </a:cubicBezTo>
                  <a:cubicBezTo>
                    <a:pt x="101" y="168"/>
                    <a:pt x="100" y="168"/>
                    <a:pt x="99" y="168"/>
                  </a:cubicBezTo>
                  <a:cubicBezTo>
                    <a:pt x="98" y="168"/>
                    <a:pt x="97" y="168"/>
                    <a:pt x="96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5" y="169"/>
                    <a:pt x="94" y="169"/>
                    <a:pt x="93" y="169"/>
                  </a:cubicBezTo>
                  <a:cubicBezTo>
                    <a:pt x="93" y="169"/>
                    <a:pt x="92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69"/>
                    <a:pt x="92" y="169"/>
                    <a:pt x="93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93" y="171"/>
                    <a:pt x="93" y="171"/>
                    <a:pt x="93" y="171"/>
                  </a:cubicBezTo>
                  <a:cubicBezTo>
                    <a:pt x="94" y="171"/>
                    <a:pt x="94" y="171"/>
                    <a:pt x="95" y="172"/>
                  </a:cubicBezTo>
                  <a:cubicBezTo>
                    <a:pt x="95" y="172"/>
                    <a:pt x="95" y="172"/>
                    <a:pt x="95" y="172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4" y="173"/>
                    <a:pt x="94" y="173"/>
                    <a:pt x="93" y="173"/>
                  </a:cubicBezTo>
                  <a:cubicBezTo>
                    <a:pt x="93" y="173"/>
                    <a:pt x="91" y="173"/>
                    <a:pt x="91" y="174"/>
                  </a:cubicBezTo>
                  <a:cubicBezTo>
                    <a:pt x="91" y="174"/>
                    <a:pt x="92" y="175"/>
                    <a:pt x="92" y="175"/>
                  </a:cubicBezTo>
                  <a:cubicBezTo>
                    <a:pt x="91" y="176"/>
                    <a:pt x="91" y="177"/>
                    <a:pt x="90" y="177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0" y="178"/>
                    <a:pt x="92" y="179"/>
                    <a:pt x="93" y="179"/>
                  </a:cubicBezTo>
                  <a:cubicBezTo>
                    <a:pt x="94" y="179"/>
                    <a:pt x="94" y="179"/>
                    <a:pt x="94" y="179"/>
                  </a:cubicBezTo>
                  <a:cubicBezTo>
                    <a:pt x="94" y="180"/>
                    <a:pt x="94" y="180"/>
                    <a:pt x="94" y="180"/>
                  </a:cubicBezTo>
                  <a:cubicBezTo>
                    <a:pt x="93" y="183"/>
                    <a:pt x="91" y="184"/>
                    <a:pt x="89" y="183"/>
                  </a:cubicBezTo>
                  <a:cubicBezTo>
                    <a:pt x="89" y="183"/>
                    <a:pt x="89" y="183"/>
                    <a:pt x="89" y="183"/>
                  </a:cubicBezTo>
                  <a:cubicBezTo>
                    <a:pt x="88" y="183"/>
                    <a:pt x="88" y="184"/>
                    <a:pt x="87" y="184"/>
                  </a:cubicBezTo>
                  <a:cubicBezTo>
                    <a:pt x="87" y="184"/>
                    <a:pt x="87" y="184"/>
                    <a:pt x="87" y="183"/>
                  </a:cubicBezTo>
                  <a:cubicBezTo>
                    <a:pt x="85" y="184"/>
                    <a:pt x="85" y="183"/>
                    <a:pt x="84" y="182"/>
                  </a:cubicBezTo>
                  <a:cubicBezTo>
                    <a:pt x="84" y="182"/>
                    <a:pt x="84" y="181"/>
                    <a:pt x="83" y="181"/>
                  </a:cubicBezTo>
                  <a:cubicBezTo>
                    <a:pt x="83" y="182"/>
                    <a:pt x="83" y="182"/>
                    <a:pt x="83" y="182"/>
                  </a:cubicBezTo>
                  <a:cubicBezTo>
                    <a:pt x="83" y="182"/>
                    <a:pt x="82" y="182"/>
                    <a:pt x="82" y="182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1" y="182"/>
                    <a:pt x="81" y="182"/>
                    <a:pt x="81" y="182"/>
                  </a:cubicBezTo>
                  <a:cubicBezTo>
                    <a:pt x="81" y="182"/>
                    <a:pt x="80" y="182"/>
                    <a:pt x="80" y="182"/>
                  </a:cubicBezTo>
                  <a:cubicBezTo>
                    <a:pt x="80" y="181"/>
                    <a:pt x="80" y="181"/>
                    <a:pt x="80" y="181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79" y="182"/>
                    <a:pt x="79" y="182"/>
                    <a:pt x="78" y="183"/>
                  </a:cubicBezTo>
                  <a:cubicBezTo>
                    <a:pt x="77" y="184"/>
                    <a:pt x="76" y="183"/>
                    <a:pt x="76" y="183"/>
                  </a:cubicBezTo>
                  <a:cubicBezTo>
                    <a:pt x="76" y="183"/>
                    <a:pt x="76" y="183"/>
                    <a:pt x="76" y="183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4" y="184"/>
                    <a:pt x="74" y="184"/>
                    <a:pt x="74" y="184"/>
                  </a:cubicBezTo>
                  <a:cubicBezTo>
                    <a:pt x="73" y="184"/>
                    <a:pt x="73" y="184"/>
                    <a:pt x="73" y="184"/>
                  </a:cubicBezTo>
                  <a:cubicBezTo>
                    <a:pt x="73" y="183"/>
                    <a:pt x="73" y="183"/>
                    <a:pt x="73" y="183"/>
                  </a:cubicBezTo>
                  <a:cubicBezTo>
                    <a:pt x="73" y="182"/>
                    <a:pt x="72" y="180"/>
                    <a:pt x="70" y="180"/>
                  </a:cubicBezTo>
                  <a:cubicBezTo>
                    <a:pt x="69" y="180"/>
                    <a:pt x="69" y="179"/>
                    <a:pt x="68" y="179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79"/>
                    <a:pt x="67" y="179"/>
                    <a:pt x="67" y="179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5" y="179"/>
                    <a:pt x="65" y="179"/>
                    <a:pt x="64" y="180"/>
                  </a:cubicBezTo>
                  <a:cubicBezTo>
                    <a:pt x="64" y="180"/>
                    <a:pt x="63" y="180"/>
                    <a:pt x="63" y="181"/>
                  </a:cubicBezTo>
                  <a:cubicBezTo>
                    <a:pt x="62" y="181"/>
                    <a:pt x="62" y="181"/>
                    <a:pt x="61" y="181"/>
                  </a:cubicBezTo>
                  <a:cubicBezTo>
                    <a:pt x="61" y="181"/>
                    <a:pt x="61" y="181"/>
                    <a:pt x="61" y="181"/>
                  </a:cubicBezTo>
                  <a:cubicBezTo>
                    <a:pt x="61" y="182"/>
                    <a:pt x="61" y="182"/>
                    <a:pt x="61" y="182"/>
                  </a:cubicBezTo>
                  <a:cubicBezTo>
                    <a:pt x="60" y="183"/>
                    <a:pt x="60" y="183"/>
                    <a:pt x="59" y="183"/>
                  </a:cubicBezTo>
                  <a:cubicBezTo>
                    <a:pt x="59" y="184"/>
                    <a:pt x="60" y="185"/>
                    <a:pt x="59" y="186"/>
                  </a:cubicBezTo>
                  <a:cubicBezTo>
                    <a:pt x="59" y="187"/>
                    <a:pt x="59" y="187"/>
                    <a:pt x="58" y="187"/>
                  </a:cubicBezTo>
                  <a:cubicBezTo>
                    <a:pt x="57" y="187"/>
                    <a:pt x="57" y="186"/>
                    <a:pt x="56" y="185"/>
                  </a:cubicBezTo>
                  <a:cubicBezTo>
                    <a:pt x="55" y="185"/>
                    <a:pt x="55" y="185"/>
                    <a:pt x="55" y="185"/>
                  </a:cubicBezTo>
                  <a:cubicBezTo>
                    <a:pt x="55" y="186"/>
                    <a:pt x="55" y="186"/>
                    <a:pt x="54" y="186"/>
                  </a:cubicBezTo>
                  <a:cubicBezTo>
                    <a:pt x="54" y="187"/>
                    <a:pt x="54" y="187"/>
                    <a:pt x="54" y="188"/>
                  </a:cubicBezTo>
                  <a:cubicBezTo>
                    <a:pt x="55" y="189"/>
                    <a:pt x="55" y="189"/>
                    <a:pt x="54" y="190"/>
                  </a:cubicBezTo>
                  <a:cubicBezTo>
                    <a:pt x="54" y="190"/>
                    <a:pt x="53" y="191"/>
                    <a:pt x="53" y="191"/>
                  </a:cubicBezTo>
                  <a:cubicBezTo>
                    <a:pt x="53" y="191"/>
                    <a:pt x="54" y="191"/>
                    <a:pt x="54" y="191"/>
                  </a:cubicBezTo>
                  <a:cubicBezTo>
                    <a:pt x="55" y="192"/>
                    <a:pt x="55" y="192"/>
                    <a:pt x="55" y="193"/>
                  </a:cubicBezTo>
                  <a:cubicBezTo>
                    <a:pt x="55" y="193"/>
                    <a:pt x="55" y="193"/>
                    <a:pt x="55" y="193"/>
                  </a:cubicBezTo>
                  <a:cubicBezTo>
                    <a:pt x="55" y="193"/>
                    <a:pt x="56" y="193"/>
                    <a:pt x="56" y="193"/>
                  </a:cubicBezTo>
                  <a:cubicBezTo>
                    <a:pt x="56" y="193"/>
                    <a:pt x="58" y="193"/>
                    <a:pt x="60" y="198"/>
                  </a:cubicBezTo>
                  <a:cubicBezTo>
                    <a:pt x="60" y="199"/>
                    <a:pt x="60" y="199"/>
                    <a:pt x="60" y="199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8" y="201"/>
                    <a:pt x="58" y="202"/>
                    <a:pt x="57" y="202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2"/>
                    <a:pt x="56" y="202"/>
                    <a:pt x="56" y="202"/>
                  </a:cubicBezTo>
                  <a:cubicBezTo>
                    <a:pt x="56" y="202"/>
                    <a:pt x="56" y="202"/>
                    <a:pt x="56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3"/>
                    <a:pt x="55" y="203"/>
                    <a:pt x="55" y="203"/>
                  </a:cubicBezTo>
                  <a:cubicBezTo>
                    <a:pt x="55" y="204"/>
                    <a:pt x="55" y="205"/>
                    <a:pt x="54" y="205"/>
                  </a:cubicBezTo>
                  <a:cubicBezTo>
                    <a:pt x="54" y="206"/>
                    <a:pt x="53" y="206"/>
                    <a:pt x="53" y="207"/>
                  </a:cubicBezTo>
                  <a:cubicBezTo>
                    <a:pt x="53" y="207"/>
                    <a:pt x="54" y="207"/>
                    <a:pt x="54" y="208"/>
                  </a:cubicBezTo>
                  <a:cubicBezTo>
                    <a:pt x="55" y="208"/>
                    <a:pt x="55" y="208"/>
                    <a:pt x="55" y="209"/>
                  </a:cubicBezTo>
                  <a:cubicBezTo>
                    <a:pt x="56" y="204"/>
                    <a:pt x="56" y="204"/>
                    <a:pt x="56" y="204"/>
                  </a:cubicBezTo>
                  <a:cubicBezTo>
                    <a:pt x="56" y="209"/>
                    <a:pt x="56" y="209"/>
                    <a:pt x="56" y="209"/>
                  </a:cubicBezTo>
                  <a:cubicBezTo>
                    <a:pt x="56" y="211"/>
                    <a:pt x="56" y="212"/>
                    <a:pt x="57" y="213"/>
                  </a:cubicBezTo>
                  <a:cubicBezTo>
                    <a:pt x="57" y="214"/>
                    <a:pt x="58" y="215"/>
                    <a:pt x="58" y="216"/>
                  </a:cubicBezTo>
                  <a:cubicBezTo>
                    <a:pt x="58" y="218"/>
                    <a:pt x="57" y="219"/>
                    <a:pt x="56" y="219"/>
                  </a:cubicBezTo>
                  <a:cubicBezTo>
                    <a:pt x="56" y="219"/>
                    <a:pt x="56" y="219"/>
                    <a:pt x="56" y="219"/>
                  </a:cubicBezTo>
                  <a:close/>
                  <a:moveTo>
                    <a:pt x="36" y="210"/>
                  </a:moveTo>
                  <a:cubicBezTo>
                    <a:pt x="37" y="210"/>
                    <a:pt x="37" y="210"/>
                    <a:pt x="37" y="210"/>
                  </a:cubicBezTo>
                  <a:cubicBezTo>
                    <a:pt x="40" y="210"/>
                    <a:pt x="43" y="211"/>
                    <a:pt x="44" y="211"/>
                  </a:cubicBezTo>
                  <a:cubicBezTo>
                    <a:pt x="45" y="212"/>
                    <a:pt x="46" y="212"/>
                    <a:pt x="47" y="212"/>
                  </a:cubicBezTo>
                  <a:cubicBezTo>
                    <a:pt x="48" y="212"/>
                    <a:pt x="49" y="212"/>
                    <a:pt x="50" y="213"/>
                  </a:cubicBezTo>
                  <a:cubicBezTo>
                    <a:pt x="51" y="213"/>
                    <a:pt x="51" y="214"/>
                    <a:pt x="51" y="214"/>
                  </a:cubicBezTo>
                  <a:cubicBezTo>
                    <a:pt x="51" y="215"/>
                    <a:pt x="51" y="215"/>
                    <a:pt x="52" y="215"/>
                  </a:cubicBezTo>
                  <a:cubicBezTo>
                    <a:pt x="52" y="215"/>
                    <a:pt x="53" y="216"/>
                    <a:pt x="54" y="216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7"/>
                    <a:pt x="55" y="217"/>
                    <a:pt x="55" y="218"/>
                  </a:cubicBezTo>
                  <a:cubicBezTo>
                    <a:pt x="55" y="218"/>
                    <a:pt x="55" y="218"/>
                    <a:pt x="55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7" y="217"/>
                    <a:pt x="56" y="216"/>
                  </a:cubicBezTo>
                  <a:cubicBezTo>
                    <a:pt x="56" y="215"/>
                    <a:pt x="56" y="214"/>
                    <a:pt x="56" y="213"/>
                  </a:cubicBezTo>
                  <a:cubicBezTo>
                    <a:pt x="55" y="213"/>
                    <a:pt x="55" y="213"/>
                    <a:pt x="55" y="212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4" y="210"/>
                    <a:pt x="54" y="209"/>
                    <a:pt x="53" y="209"/>
                  </a:cubicBezTo>
                  <a:cubicBezTo>
                    <a:pt x="52" y="208"/>
                    <a:pt x="52" y="207"/>
                    <a:pt x="52" y="207"/>
                  </a:cubicBezTo>
                  <a:cubicBezTo>
                    <a:pt x="52" y="206"/>
                    <a:pt x="53" y="205"/>
                    <a:pt x="53" y="204"/>
                  </a:cubicBezTo>
                  <a:cubicBezTo>
                    <a:pt x="54" y="204"/>
                    <a:pt x="54" y="203"/>
                    <a:pt x="54" y="202"/>
                  </a:cubicBezTo>
                  <a:cubicBezTo>
                    <a:pt x="54" y="201"/>
                    <a:pt x="54" y="201"/>
                    <a:pt x="54" y="201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1"/>
                    <a:pt x="55" y="201"/>
                    <a:pt x="54" y="200"/>
                  </a:cubicBezTo>
                  <a:cubicBezTo>
                    <a:pt x="54" y="199"/>
                    <a:pt x="54" y="199"/>
                    <a:pt x="54" y="199"/>
                  </a:cubicBezTo>
                  <a:cubicBezTo>
                    <a:pt x="55" y="199"/>
                    <a:pt x="55" y="199"/>
                    <a:pt x="55" y="199"/>
                  </a:cubicBezTo>
                  <a:cubicBezTo>
                    <a:pt x="56" y="199"/>
                    <a:pt x="57" y="200"/>
                    <a:pt x="57" y="200"/>
                  </a:cubicBezTo>
                  <a:cubicBezTo>
                    <a:pt x="57" y="200"/>
                    <a:pt x="57" y="200"/>
                    <a:pt x="58" y="200"/>
                  </a:cubicBezTo>
                  <a:cubicBezTo>
                    <a:pt x="57" y="199"/>
                    <a:pt x="57" y="199"/>
                    <a:pt x="57" y="199"/>
                  </a:cubicBezTo>
                  <a:cubicBezTo>
                    <a:pt x="57" y="198"/>
                    <a:pt x="57" y="198"/>
                    <a:pt x="58" y="198"/>
                  </a:cubicBezTo>
                  <a:cubicBezTo>
                    <a:pt x="57" y="195"/>
                    <a:pt x="56" y="195"/>
                    <a:pt x="56" y="195"/>
                  </a:cubicBezTo>
                  <a:cubicBezTo>
                    <a:pt x="56" y="195"/>
                    <a:pt x="56" y="195"/>
                    <a:pt x="56" y="195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55" y="195"/>
                    <a:pt x="55" y="195"/>
                    <a:pt x="55" y="195"/>
                  </a:cubicBezTo>
                  <a:cubicBezTo>
                    <a:pt x="54" y="195"/>
                    <a:pt x="54" y="194"/>
                    <a:pt x="54" y="193"/>
                  </a:cubicBezTo>
                  <a:cubicBezTo>
                    <a:pt x="54" y="193"/>
                    <a:pt x="54" y="193"/>
                    <a:pt x="53" y="193"/>
                  </a:cubicBezTo>
                  <a:cubicBezTo>
                    <a:pt x="53" y="192"/>
                    <a:pt x="52" y="192"/>
                    <a:pt x="52" y="191"/>
                  </a:cubicBezTo>
                  <a:cubicBezTo>
                    <a:pt x="52" y="190"/>
                    <a:pt x="52" y="190"/>
                    <a:pt x="53" y="189"/>
                  </a:cubicBezTo>
                  <a:cubicBezTo>
                    <a:pt x="53" y="189"/>
                    <a:pt x="53" y="188"/>
                    <a:pt x="53" y="188"/>
                  </a:cubicBezTo>
                  <a:cubicBezTo>
                    <a:pt x="53" y="187"/>
                    <a:pt x="53" y="186"/>
                    <a:pt x="53" y="186"/>
                  </a:cubicBezTo>
                  <a:cubicBezTo>
                    <a:pt x="53" y="185"/>
                    <a:pt x="54" y="185"/>
                    <a:pt x="54" y="185"/>
                  </a:cubicBezTo>
                  <a:cubicBezTo>
                    <a:pt x="54" y="184"/>
                    <a:pt x="55" y="184"/>
                    <a:pt x="55" y="183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183"/>
                    <a:pt x="56" y="183"/>
                    <a:pt x="56" y="184"/>
                  </a:cubicBezTo>
                  <a:cubicBezTo>
                    <a:pt x="57" y="184"/>
                    <a:pt x="57" y="185"/>
                    <a:pt x="58" y="186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58" y="185"/>
                    <a:pt x="58" y="184"/>
                    <a:pt x="58" y="183"/>
                  </a:cubicBezTo>
                  <a:cubicBezTo>
                    <a:pt x="58" y="183"/>
                    <a:pt x="57" y="183"/>
                    <a:pt x="57" y="183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8" y="182"/>
                    <a:pt x="58" y="182"/>
                    <a:pt x="58" y="182"/>
                  </a:cubicBezTo>
                  <a:cubicBezTo>
                    <a:pt x="59" y="182"/>
                    <a:pt x="59" y="182"/>
                    <a:pt x="60" y="181"/>
                  </a:cubicBezTo>
                  <a:cubicBezTo>
                    <a:pt x="60" y="181"/>
                    <a:pt x="60" y="180"/>
                    <a:pt x="60" y="180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1" y="180"/>
                    <a:pt x="62" y="180"/>
                    <a:pt x="62" y="179"/>
                  </a:cubicBezTo>
                  <a:cubicBezTo>
                    <a:pt x="63" y="179"/>
                    <a:pt x="63" y="179"/>
                    <a:pt x="63" y="179"/>
                  </a:cubicBezTo>
                  <a:cubicBezTo>
                    <a:pt x="64" y="178"/>
                    <a:pt x="65" y="177"/>
                    <a:pt x="66" y="178"/>
                  </a:cubicBezTo>
                  <a:cubicBezTo>
                    <a:pt x="66" y="178"/>
                    <a:pt x="67" y="177"/>
                    <a:pt x="68" y="177"/>
                  </a:cubicBezTo>
                  <a:cubicBezTo>
                    <a:pt x="68" y="177"/>
                    <a:pt x="68" y="178"/>
                    <a:pt x="69" y="178"/>
                  </a:cubicBezTo>
                  <a:cubicBezTo>
                    <a:pt x="69" y="178"/>
                    <a:pt x="70" y="178"/>
                    <a:pt x="70" y="178"/>
                  </a:cubicBezTo>
                  <a:cubicBezTo>
                    <a:pt x="72" y="178"/>
                    <a:pt x="73" y="179"/>
                    <a:pt x="74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5" y="181"/>
                    <a:pt x="75" y="181"/>
                    <a:pt x="75" y="181"/>
                  </a:cubicBezTo>
                  <a:cubicBezTo>
                    <a:pt x="75" y="181"/>
                    <a:pt x="76" y="181"/>
                    <a:pt x="76" y="182"/>
                  </a:cubicBezTo>
                  <a:cubicBezTo>
                    <a:pt x="76" y="182"/>
                    <a:pt x="77" y="182"/>
                    <a:pt x="77" y="182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78" y="181"/>
                    <a:pt x="78" y="181"/>
                    <a:pt x="79" y="181"/>
                  </a:cubicBezTo>
                  <a:cubicBezTo>
                    <a:pt x="80" y="180"/>
                    <a:pt x="81" y="180"/>
                    <a:pt x="81" y="180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82" y="181"/>
                    <a:pt x="83" y="180"/>
                    <a:pt x="83" y="180"/>
                  </a:cubicBezTo>
                  <a:cubicBezTo>
                    <a:pt x="83" y="180"/>
                    <a:pt x="83" y="180"/>
                    <a:pt x="84" y="180"/>
                  </a:cubicBezTo>
                  <a:cubicBezTo>
                    <a:pt x="85" y="180"/>
                    <a:pt x="85" y="181"/>
                    <a:pt x="85" y="181"/>
                  </a:cubicBezTo>
                  <a:cubicBezTo>
                    <a:pt x="86" y="182"/>
                    <a:pt x="86" y="182"/>
                    <a:pt x="87" y="182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7" y="182"/>
                    <a:pt x="87" y="182"/>
                    <a:pt x="87" y="182"/>
                  </a:cubicBezTo>
                  <a:cubicBezTo>
                    <a:pt x="87" y="182"/>
                    <a:pt x="87" y="182"/>
                    <a:pt x="88" y="182"/>
                  </a:cubicBezTo>
                  <a:cubicBezTo>
                    <a:pt x="88" y="182"/>
                    <a:pt x="88" y="181"/>
                    <a:pt x="89" y="181"/>
                  </a:cubicBezTo>
                  <a:cubicBezTo>
                    <a:pt x="89" y="181"/>
                    <a:pt x="89" y="181"/>
                    <a:pt x="89" y="181"/>
                  </a:cubicBezTo>
                  <a:cubicBezTo>
                    <a:pt x="90" y="182"/>
                    <a:pt x="90" y="182"/>
                    <a:pt x="91" y="182"/>
                  </a:cubicBezTo>
                  <a:cubicBezTo>
                    <a:pt x="91" y="182"/>
                    <a:pt x="92" y="181"/>
                    <a:pt x="92" y="180"/>
                  </a:cubicBezTo>
                  <a:cubicBezTo>
                    <a:pt x="91" y="180"/>
                    <a:pt x="89" y="179"/>
                    <a:pt x="88" y="178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6"/>
                    <a:pt x="89" y="176"/>
                    <a:pt x="90" y="176"/>
                  </a:cubicBezTo>
                  <a:cubicBezTo>
                    <a:pt x="90" y="176"/>
                    <a:pt x="90" y="175"/>
                    <a:pt x="90" y="175"/>
                  </a:cubicBezTo>
                  <a:cubicBezTo>
                    <a:pt x="90" y="175"/>
                    <a:pt x="90" y="175"/>
                    <a:pt x="90" y="174"/>
                  </a:cubicBezTo>
                  <a:cubicBezTo>
                    <a:pt x="90" y="174"/>
                    <a:pt x="90" y="173"/>
                    <a:pt x="90" y="173"/>
                  </a:cubicBezTo>
                  <a:cubicBezTo>
                    <a:pt x="90" y="173"/>
                    <a:pt x="91" y="172"/>
                    <a:pt x="92" y="172"/>
                  </a:cubicBezTo>
                  <a:cubicBezTo>
                    <a:pt x="92" y="172"/>
                    <a:pt x="91" y="172"/>
                    <a:pt x="91" y="171"/>
                  </a:cubicBezTo>
                  <a:cubicBezTo>
                    <a:pt x="91" y="171"/>
                    <a:pt x="91" y="171"/>
                    <a:pt x="91" y="171"/>
                  </a:cubicBezTo>
                  <a:cubicBezTo>
                    <a:pt x="91" y="171"/>
                    <a:pt x="91" y="171"/>
                    <a:pt x="91" y="171"/>
                  </a:cubicBezTo>
                  <a:cubicBezTo>
                    <a:pt x="91" y="170"/>
                    <a:pt x="91" y="170"/>
                    <a:pt x="91" y="170"/>
                  </a:cubicBezTo>
                  <a:cubicBezTo>
                    <a:pt x="91" y="170"/>
                    <a:pt x="90" y="169"/>
                    <a:pt x="90" y="169"/>
                  </a:cubicBezTo>
                  <a:cubicBezTo>
                    <a:pt x="90" y="169"/>
                    <a:pt x="90" y="169"/>
                    <a:pt x="90" y="168"/>
                  </a:cubicBez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2" y="168"/>
                    <a:pt x="92" y="167"/>
                    <a:pt x="93" y="167"/>
                  </a:cubicBezTo>
                  <a:cubicBezTo>
                    <a:pt x="94" y="167"/>
                    <a:pt x="95" y="168"/>
                    <a:pt x="95" y="168"/>
                  </a:cubicBezTo>
                  <a:cubicBezTo>
                    <a:pt x="97" y="167"/>
                    <a:pt x="98" y="167"/>
                    <a:pt x="99" y="167"/>
                  </a:cubicBezTo>
                  <a:cubicBezTo>
                    <a:pt x="100" y="167"/>
                    <a:pt x="101" y="166"/>
                    <a:pt x="102" y="16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2" y="165"/>
                    <a:pt x="103" y="165"/>
                    <a:pt x="104" y="165"/>
                  </a:cubicBezTo>
                  <a:cubicBezTo>
                    <a:pt x="104" y="164"/>
                    <a:pt x="105" y="164"/>
                    <a:pt x="106" y="164"/>
                  </a:cubicBezTo>
                  <a:cubicBezTo>
                    <a:pt x="107" y="164"/>
                    <a:pt x="108" y="164"/>
                    <a:pt x="109" y="163"/>
                  </a:cubicBezTo>
                  <a:cubicBezTo>
                    <a:pt x="109" y="163"/>
                    <a:pt x="109" y="163"/>
                    <a:pt x="109" y="163"/>
                  </a:cubicBezTo>
                  <a:cubicBezTo>
                    <a:pt x="109" y="163"/>
                    <a:pt x="110" y="163"/>
                    <a:pt x="110" y="163"/>
                  </a:cubicBezTo>
                  <a:cubicBezTo>
                    <a:pt x="109" y="163"/>
                    <a:pt x="109" y="163"/>
                    <a:pt x="110" y="162"/>
                  </a:cubicBezTo>
                  <a:cubicBezTo>
                    <a:pt x="111" y="161"/>
                    <a:pt x="112" y="161"/>
                    <a:pt x="113" y="161"/>
                  </a:cubicBezTo>
                  <a:cubicBezTo>
                    <a:pt x="114" y="161"/>
                    <a:pt x="114" y="161"/>
                    <a:pt x="114" y="161"/>
                  </a:cubicBezTo>
                  <a:cubicBezTo>
                    <a:pt x="114" y="161"/>
                    <a:pt x="117" y="162"/>
                    <a:pt x="118" y="162"/>
                  </a:cubicBezTo>
                  <a:cubicBezTo>
                    <a:pt x="118" y="163"/>
                    <a:pt x="119" y="164"/>
                    <a:pt x="119" y="164"/>
                  </a:cubicBezTo>
                  <a:cubicBezTo>
                    <a:pt x="119" y="165"/>
                    <a:pt x="119" y="166"/>
                    <a:pt x="119" y="167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19" y="167"/>
                    <a:pt x="120" y="167"/>
                    <a:pt x="120" y="166"/>
                  </a:cubicBezTo>
                  <a:cubicBezTo>
                    <a:pt x="120" y="165"/>
                    <a:pt x="120" y="165"/>
                    <a:pt x="120" y="165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1" y="166"/>
                    <a:pt x="122" y="167"/>
                    <a:pt x="122" y="167"/>
                  </a:cubicBezTo>
                  <a:cubicBezTo>
                    <a:pt x="122" y="167"/>
                    <a:pt x="122" y="167"/>
                    <a:pt x="122" y="167"/>
                  </a:cubicBezTo>
                  <a:cubicBezTo>
                    <a:pt x="123" y="168"/>
                    <a:pt x="124" y="168"/>
                    <a:pt x="124" y="167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25" y="169"/>
                    <a:pt x="126" y="169"/>
                    <a:pt x="126" y="169"/>
                  </a:cubicBezTo>
                  <a:cubicBezTo>
                    <a:pt x="127" y="168"/>
                    <a:pt x="129" y="167"/>
                    <a:pt x="131" y="167"/>
                  </a:cubicBezTo>
                  <a:cubicBezTo>
                    <a:pt x="132" y="166"/>
                    <a:pt x="132" y="166"/>
                    <a:pt x="133" y="166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33" y="168"/>
                    <a:pt x="133" y="168"/>
                    <a:pt x="133" y="168"/>
                  </a:cubicBezTo>
                  <a:cubicBezTo>
                    <a:pt x="134" y="169"/>
                    <a:pt x="134" y="169"/>
                    <a:pt x="134" y="169"/>
                  </a:cubicBezTo>
                  <a:cubicBezTo>
                    <a:pt x="135" y="170"/>
                    <a:pt x="136" y="171"/>
                    <a:pt x="137" y="172"/>
                  </a:cubicBezTo>
                  <a:cubicBezTo>
                    <a:pt x="138" y="175"/>
                    <a:pt x="140" y="178"/>
                    <a:pt x="142" y="181"/>
                  </a:cubicBezTo>
                  <a:cubicBezTo>
                    <a:pt x="142" y="180"/>
                    <a:pt x="143" y="179"/>
                    <a:pt x="144" y="179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5" y="179"/>
                    <a:pt x="145" y="181"/>
                    <a:pt x="145" y="181"/>
                  </a:cubicBezTo>
                  <a:cubicBezTo>
                    <a:pt x="145" y="181"/>
                    <a:pt x="146" y="182"/>
                    <a:pt x="146" y="182"/>
                  </a:cubicBezTo>
                  <a:cubicBezTo>
                    <a:pt x="146" y="182"/>
                    <a:pt x="147" y="182"/>
                    <a:pt x="148" y="181"/>
                  </a:cubicBezTo>
                  <a:cubicBezTo>
                    <a:pt x="149" y="181"/>
                    <a:pt x="151" y="180"/>
                    <a:pt x="152" y="181"/>
                  </a:cubicBezTo>
                  <a:cubicBezTo>
                    <a:pt x="153" y="182"/>
                    <a:pt x="153" y="183"/>
                    <a:pt x="154" y="184"/>
                  </a:cubicBezTo>
                  <a:cubicBezTo>
                    <a:pt x="154" y="185"/>
                    <a:pt x="155" y="186"/>
                    <a:pt x="156" y="186"/>
                  </a:cubicBezTo>
                  <a:cubicBezTo>
                    <a:pt x="157" y="187"/>
                    <a:pt x="157" y="187"/>
                    <a:pt x="158" y="186"/>
                  </a:cubicBezTo>
                  <a:cubicBezTo>
                    <a:pt x="158" y="186"/>
                    <a:pt x="158" y="186"/>
                    <a:pt x="159" y="186"/>
                  </a:cubicBezTo>
                  <a:cubicBezTo>
                    <a:pt x="159" y="186"/>
                    <a:pt x="160" y="186"/>
                    <a:pt x="161" y="188"/>
                  </a:cubicBezTo>
                  <a:cubicBezTo>
                    <a:pt x="161" y="188"/>
                    <a:pt x="161" y="189"/>
                    <a:pt x="161" y="190"/>
                  </a:cubicBezTo>
                  <a:cubicBezTo>
                    <a:pt x="161" y="189"/>
                    <a:pt x="162" y="189"/>
                    <a:pt x="162" y="188"/>
                  </a:cubicBezTo>
                  <a:cubicBezTo>
                    <a:pt x="163" y="188"/>
                    <a:pt x="163" y="187"/>
                    <a:pt x="164" y="187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7" y="185"/>
                    <a:pt x="169" y="184"/>
                    <a:pt x="171" y="183"/>
                  </a:cubicBezTo>
                  <a:cubicBezTo>
                    <a:pt x="173" y="182"/>
                    <a:pt x="175" y="182"/>
                    <a:pt x="177" y="183"/>
                  </a:cubicBezTo>
                  <a:cubicBezTo>
                    <a:pt x="178" y="183"/>
                    <a:pt x="178" y="183"/>
                    <a:pt x="179" y="183"/>
                  </a:cubicBezTo>
                  <a:cubicBezTo>
                    <a:pt x="180" y="183"/>
                    <a:pt x="180" y="184"/>
                    <a:pt x="180" y="184"/>
                  </a:cubicBezTo>
                  <a:cubicBezTo>
                    <a:pt x="181" y="184"/>
                    <a:pt x="181" y="185"/>
                    <a:pt x="181" y="185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6" y="185"/>
                    <a:pt x="186" y="185"/>
                    <a:pt x="186" y="185"/>
                  </a:cubicBezTo>
                  <a:cubicBezTo>
                    <a:pt x="187" y="185"/>
                    <a:pt x="187" y="185"/>
                    <a:pt x="188" y="185"/>
                  </a:cubicBezTo>
                  <a:cubicBezTo>
                    <a:pt x="188" y="185"/>
                    <a:pt x="188" y="185"/>
                    <a:pt x="188" y="185"/>
                  </a:cubicBezTo>
                  <a:cubicBezTo>
                    <a:pt x="188" y="185"/>
                    <a:pt x="188" y="185"/>
                    <a:pt x="188" y="184"/>
                  </a:cubicBezTo>
                  <a:cubicBezTo>
                    <a:pt x="188" y="184"/>
                    <a:pt x="188" y="183"/>
                    <a:pt x="188" y="183"/>
                  </a:cubicBezTo>
                  <a:cubicBezTo>
                    <a:pt x="189" y="182"/>
                    <a:pt x="189" y="182"/>
                    <a:pt x="188" y="181"/>
                  </a:cubicBezTo>
                  <a:cubicBezTo>
                    <a:pt x="188" y="181"/>
                    <a:pt x="188" y="180"/>
                    <a:pt x="188" y="179"/>
                  </a:cubicBezTo>
                  <a:cubicBezTo>
                    <a:pt x="188" y="179"/>
                    <a:pt x="189" y="178"/>
                    <a:pt x="191" y="177"/>
                  </a:cubicBezTo>
                  <a:cubicBezTo>
                    <a:pt x="191" y="177"/>
                    <a:pt x="191" y="176"/>
                    <a:pt x="192" y="176"/>
                  </a:cubicBezTo>
                  <a:cubicBezTo>
                    <a:pt x="192" y="176"/>
                    <a:pt x="192" y="176"/>
                    <a:pt x="192" y="176"/>
                  </a:cubicBezTo>
                  <a:cubicBezTo>
                    <a:pt x="194" y="176"/>
                    <a:pt x="196" y="177"/>
                    <a:pt x="198" y="178"/>
                  </a:cubicBezTo>
                  <a:cubicBezTo>
                    <a:pt x="199" y="178"/>
                    <a:pt x="199" y="178"/>
                    <a:pt x="200" y="179"/>
                  </a:cubicBezTo>
                  <a:cubicBezTo>
                    <a:pt x="200" y="179"/>
                    <a:pt x="200" y="180"/>
                    <a:pt x="200" y="181"/>
                  </a:cubicBezTo>
                  <a:cubicBezTo>
                    <a:pt x="201" y="181"/>
                    <a:pt x="201" y="182"/>
                    <a:pt x="201" y="182"/>
                  </a:cubicBezTo>
                  <a:cubicBezTo>
                    <a:pt x="201" y="183"/>
                    <a:pt x="202" y="183"/>
                    <a:pt x="204" y="184"/>
                  </a:cubicBezTo>
                  <a:cubicBezTo>
                    <a:pt x="204" y="184"/>
                    <a:pt x="205" y="184"/>
                    <a:pt x="206" y="183"/>
                  </a:cubicBezTo>
                  <a:cubicBezTo>
                    <a:pt x="206" y="183"/>
                    <a:pt x="207" y="182"/>
                    <a:pt x="208" y="182"/>
                  </a:cubicBezTo>
                  <a:cubicBezTo>
                    <a:pt x="209" y="182"/>
                    <a:pt x="209" y="182"/>
                    <a:pt x="210" y="183"/>
                  </a:cubicBezTo>
                  <a:cubicBezTo>
                    <a:pt x="211" y="183"/>
                    <a:pt x="211" y="183"/>
                    <a:pt x="211" y="183"/>
                  </a:cubicBezTo>
                  <a:cubicBezTo>
                    <a:pt x="213" y="184"/>
                    <a:pt x="216" y="186"/>
                    <a:pt x="218" y="187"/>
                  </a:cubicBezTo>
                  <a:cubicBezTo>
                    <a:pt x="219" y="188"/>
                    <a:pt x="220" y="188"/>
                    <a:pt x="222" y="188"/>
                  </a:cubicBezTo>
                  <a:cubicBezTo>
                    <a:pt x="225" y="188"/>
                    <a:pt x="228" y="187"/>
                    <a:pt x="230" y="186"/>
                  </a:cubicBezTo>
                  <a:cubicBezTo>
                    <a:pt x="230" y="186"/>
                    <a:pt x="230" y="186"/>
                    <a:pt x="230" y="185"/>
                  </a:cubicBezTo>
                  <a:cubicBezTo>
                    <a:pt x="231" y="185"/>
                    <a:pt x="232" y="184"/>
                    <a:pt x="233" y="184"/>
                  </a:cubicBezTo>
                  <a:cubicBezTo>
                    <a:pt x="233" y="184"/>
                    <a:pt x="233" y="184"/>
                    <a:pt x="233" y="184"/>
                  </a:cubicBezTo>
                  <a:cubicBezTo>
                    <a:pt x="234" y="184"/>
                    <a:pt x="234" y="184"/>
                    <a:pt x="235" y="185"/>
                  </a:cubicBezTo>
                  <a:cubicBezTo>
                    <a:pt x="235" y="185"/>
                    <a:pt x="236" y="185"/>
                    <a:pt x="236" y="185"/>
                  </a:cubicBezTo>
                  <a:cubicBezTo>
                    <a:pt x="237" y="185"/>
                    <a:pt x="237" y="185"/>
                    <a:pt x="237" y="185"/>
                  </a:cubicBezTo>
                  <a:cubicBezTo>
                    <a:pt x="238" y="185"/>
                    <a:pt x="239" y="186"/>
                    <a:pt x="240" y="186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7"/>
                    <a:pt x="242" y="186"/>
                    <a:pt x="243" y="186"/>
                  </a:cubicBezTo>
                  <a:cubicBezTo>
                    <a:pt x="243" y="186"/>
                    <a:pt x="244" y="185"/>
                    <a:pt x="244" y="185"/>
                  </a:cubicBezTo>
                  <a:cubicBezTo>
                    <a:pt x="245" y="185"/>
                    <a:pt x="246" y="182"/>
                    <a:pt x="246" y="181"/>
                  </a:cubicBezTo>
                  <a:cubicBezTo>
                    <a:pt x="246" y="180"/>
                    <a:pt x="246" y="180"/>
                    <a:pt x="246" y="179"/>
                  </a:cubicBezTo>
                  <a:cubicBezTo>
                    <a:pt x="247" y="179"/>
                    <a:pt x="247" y="179"/>
                    <a:pt x="247" y="178"/>
                  </a:cubicBezTo>
                  <a:cubicBezTo>
                    <a:pt x="248" y="178"/>
                    <a:pt x="249" y="176"/>
                    <a:pt x="249" y="176"/>
                  </a:cubicBezTo>
                  <a:cubicBezTo>
                    <a:pt x="249" y="176"/>
                    <a:pt x="248" y="176"/>
                    <a:pt x="248" y="176"/>
                  </a:cubicBezTo>
                  <a:cubicBezTo>
                    <a:pt x="246" y="176"/>
                    <a:pt x="246" y="176"/>
                    <a:pt x="246" y="176"/>
                  </a:cubicBezTo>
                  <a:cubicBezTo>
                    <a:pt x="247" y="175"/>
                    <a:pt x="247" y="175"/>
                    <a:pt x="247" y="175"/>
                  </a:cubicBezTo>
                  <a:cubicBezTo>
                    <a:pt x="248" y="172"/>
                    <a:pt x="250" y="171"/>
                    <a:pt x="252" y="171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7" y="170"/>
                    <a:pt x="258" y="171"/>
                    <a:pt x="259" y="171"/>
                  </a:cubicBezTo>
                  <a:cubicBezTo>
                    <a:pt x="259" y="171"/>
                    <a:pt x="259" y="172"/>
                    <a:pt x="259" y="172"/>
                  </a:cubicBezTo>
                  <a:cubicBezTo>
                    <a:pt x="260" y="172"/>
                    <a:pt x="261" y="172"/>
                    <a:pt x="261" y="172"/>
                  </a:cubicBezTo>
                  <a:cubicBezTo>
                    <a:pt x="263" y="173"/>
                    <a:pt x="265" y="173"/>
                    <a:pt x="265" y="176"/>
                  </a:cubicBezTo>
                  <a:cubicBezTo>
                    <a:pt x="265" y="177"/>
                    <a:pt x="266" y="178"/>
                    <a:pt x="266" y="179"/>
                  </a:cubicBezTo>
                  <a:cubicBezTo>
                    <a:pt x="267" y="180"/>
                    <a:pt x="267" y="181"/>
                    <a:pt x="267" y="183"/>
                  </a:cubicBezTo>
                  <a:cubicBezTo>
                    <a:pt x="267" y="184"/>
                    <a:pt x="267" y="184"/>
                    <a:pt x="267" y="184"/>
                  </a:cubicBezTo>
                  <a:cubicBezTo>
                    <a:pt x="268" y="186"/>
                    <a:pt x="268" y="186"/>
                    <a:pt x="271" y="187"/>
                  </a:cubicBezTo>
                  <a:cubicBezTo>
                    <a:pt x="274" y="188"/>
                    <a:pt x="276" y="189"/>
                    <a:pt x="277" y="192"/>
                  </a:cubicBezTo>
                  <a:cubicBezTo>
                    <a:pt x="277" y="192"/>
                    <a:pt x="277" y="192"/>
                    <a:pt x="277" y="193"/>
                  </a:cubicBezTo>
                  <a:cubicBezTo>
                    <a:pt x="277" y="194"/>
                    <a:pt x="278" y="195"/>
                    <a:pt x="278" y="195"/>
                  </a:cubicBezTo>
                  <a:cubicBezTo>
                    <a:pt x="279" y="195"/>
                    <a:pt x="279" y="194"/>
                    <a:pt x="279" y="194"/>
                  </a:cubicBezTo>
                  <a:cubicBezTo>
                    <a:pt x="281" y="194"/>
                    <a:pt x="281" y="194"/>
                    <a:pt x="281" y="194"/>
                  </a:cubicBezTo>
                  <a:cubicBezTo>
                    <a:pt x="283" y="193"/>
                    <a:pt x="285" y="192"/>
                    <a:pt x="287" y="191"/>
                  </a:cubicBezTo>
                  <a:cubicBezTo>
                    <a:pt x="288" y="190"/>
                    <a:pt x="288" y="190"/>
                    <a:pt x="288" y="190"/>
                  </a:cubicBezTo>
                  <a:cubicBezTo>
                    <a:pt x="287" y="192"/>
                    <a:pt x="287" y="192"/>
                    <a:pt x="287" y="192"/>
                  </a:cubicBezTo>
                  <a:cubicBezTo>
                    <a:pt x="287" y="193"/>
                    <a:pt x="287" y="193"/>
                    <a:pt x="287" y="194"/>
                  </a:cubicBezTo>
                  <a:cubicBezTo>
                    <a:pt x="287" y="194"/>
                    <a:pt x="287" y="195"/>
                    <a:pt x="287" y="195"/>
                  </a:cubicBezTo>
                  <a:cubicBezTo>
                    <a:pt x="287" y="196"/>
                    <a:pt x="287" y="196"/>
                    <a:pt x="286" y="197"/>
                  </a:cubicBezTo>
                  <a:cubicBezTo>
                    <a:pt x="286" y="198"/>
                    <a:pt x="286" y="198"/>
                    <a:pt x="286" y="198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284" y="203"/>
                    <a:pt x="283" y="206"/>
                    <a:pt x="282" y="206"/>
                  </a:cubicBezTo>
                  <a:cubicBezTo>
                    <a:pt x="281" y="206"/>
                    <a:pt x="281" y="206"/>
                    <a:pt x="281" y="206"/>
                  </a:cubicBezTo>
                  <a:cubicBezTo>
                    <a:pt x="281" y="206"/>
                    <a:pt x="281" y="206"/>
                    <a:pt x="280" y="205"/>
                  </a:cubicBezTo>
                  <a:cubicBezTo>
                    <a:pt x="280" y="205"/>
                    <a:pt x="280" y="205"/>
                    <a:pt x="279" y="205"/>
                  </a:cubicBezTo>
                  <a:cubicBezTo>
                    <a:pt x="279" y="205"/>
                    <a:pt x="279" y="205"/>
                    <a:pt x="279" y="206"/>
                  </a:cubicBezTo>
                  <a:cubicBezTo>
                    <a:pt x="278" y="206"/>
                    <a:pt x="278" y="206"/>
                    <a:pt x="27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278" y="207"/>
                    <a:pt x="278" y="207"/>
                    <a:pt x="278" y="208"/>
                  </a:cubicBezTo>
                  <a:cubicBezTo>
                    <a:pt x="278" y="209"/>
                    <a:pt x="278" y="209"/>
                    <a:pt x="278" y="209"/>
                  </a:cubicBezTo>
                  <a:cubicBezTo>
                    <a:pt x="278" y="210"/>
                    <a:pt x="278" y="211"/>
                    <a:pt x="278" y="212"/>
                  </a:cubicBezTo>
                  <a:cubicBezTo>
                    <a:pt x="277" y="212"/>
                    <a:pt x="277" y="212"/>
                    <a:pt x="277" y="213"/>
                  </a:cubicBezTo>
                  <a:cubicBezTo>
                    <a:pt x="277" y="213"/>
                    <a:pt x="277" y="213"/>
                    <a:pt x="276" y="213"/>
                  </a:cubicBezTo>
                  <a:cubicBezTo>
                    <a:pt x="277" y="213"/>
                    <a:pt x="277" y="213"/>
                    <a:pt x="278" y="212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79" y="210"/>
                    <a:pt x="279" y="210"/>
                    <a:pt x="279" y="210"/>
                  </a:cubicBezTo>
                  <a:cubicBezTo>
                    <a:pt x="280" y="211"/>
                    <a:pt x="280" y="211"/>
                    <a:pt x="280" y="211"/>
                  </a:cubicBezTo>
                  <a:cubicBezTo>
                    <a:pt x="280" y="211"/>
                    <a:pt x="280" y="211"/>
                    <a:pt x="280" y="211"/>
                  </a:cubicBezTo>
                  <a:cubicBezTo>
                    <a:pt x="282" y="210"/>
                    <a:pt x="282" y="210"/>
                    <a:pt x="282" y="210"/>
                  </a:cubicBezTo>
                  <a:cubicBezTo>
                    <a:pt x="281" y="212"/>
                    <a:pt x="281" y="212"/>
                    <a:pt x="281" y="212"/>
                  </a:cubicBezTo>
                  <a:cubicBezTo>
                    <a:pt x="281" y="212"/>
                    <a:pt x="281" y="213"/>
                    <a:pt x="281" y="213"/>
                  </a:cubicBezTo>
                  <a:cubicBezTo>
                    <a:pt x="281" y="213"/>
                    <a:pt x="281" y="213"/>
                    <a:pt x="282" y="213"/>
                  </a:cubicBezTo>
                  <a:cubicBezTo>
                    <a:pt x="283" y="213"/>
                    <a:pt x="285" y="212"/>
                    <a:pt x="285" y="212"/>
                  </a:cubicBezTo>
                  <a:cubicBezTo>
                    <a:pt x="287" y="210"/>
                    <a:pt x="289" y="208"/>
                    <a:pt x="290" y="206"/>
                  </a:cubicBezTo>
                  <a:cubicBezTo>
                    <a:pt x="291" y="206"/>
                    <a:pt x="291" y="206"/>
                    <a:pt x="291" y="205"/>
                  </a:cubicBezTo>
                  <a:cubicBezTo>
                    <a:pt x="293" y="203"/>
                    <a:pt x="294" y="201"/>
                    <a:pt x="295" y="199"/>
                  </a:cubicBezTo>
                  <a:cubicBezTo>
                    <a:pt x="297" y="197"/>
                    <a:pt x="299" y="194"/>
                    <a:pt x="301" y="192"/>
                  </a:cubicBezTo>
                  <a:cubicBezTo>
                    <a:pt x="301" y="191"/>
                    <a:pt x="302" y="187"/>
                    <a:pt x="302" y="185"/>
                  </a:cubicBezTo>
                  <a:cubicBezTo>
                    <a:pt x="301" y="182"/>
                    <a:pt x="302" y="180"/>
                    <a:pt x="303" y="177"/>
                  </a:cubicBezTo>
                  <a:cubicBezTo>
                    <a:pt x="304" y="176"/>
                    <a:pt x="303" y="172"/>
                    <a:pt x="303" y="171"/>
                  </a:cubicBezTo>
                  <a:cubicBezTo>
                    <a:pt x="302" y="171"/>
                    <a:pt x="301" y="170"/>
                    <a:pt x="301" y="169"/>
                  </a:cubicBezTo>
                  <a:cubicBezTo>
                    <a:pt x="300" y="169"/>
                    <a:pt x="299" y="168"/>
                    <a:pt x="298" y="168"/>
                  </a:cubicBezTo>
                  <a:cubicBezTo>
                    <a:pt x="298" y="169"/>
                    <a:pt x="298" y="170"/>
                    <a:pt x="297" y="171"/>
                  </a:cubicBezTo>
                  <a:cubicBezTo>
                    <a:pt x="295" y="172"/>
                    <a:pt x="295" y="172"/>
                    <a:pt x="295" y="172"/>
                  </a:cubicBezTo>
                  <a:cubicBezTo>
                    <a:pt x="296" y="171"/>
                    <a:pt x="296" y="171"/>
                    <a:pt x="296" y="171"/>
                  </a:cubicBezTo>
                  <a:cubicBezTo>
                    <a:pt x="295" y="171"/>
                    <a:pt x="294" y="171"/>
                    <a:pt x="293" y="171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93" y="170"/>
                    <a:pt x="293" y="170"/>
                    <a:pt x="293" y="170"/>
                  </a:cubicBezTo>
                  <a:cubicBezTo>
                    <a:pt x="293" y="170"/>
                    <a:pt x="293" y="169"/>
                    <a:pt x="293" y="169"/>
                  </a:cubicBezTo>
                  <a:cubicBezTo>
                    <a:pt x="293" y="170"/>
                    <a:pt x="293" y="170"/>
                    <a:pt x="292" y="170"/>
                  </a:cubicBezTo>
                  <a:cubicBezTo>
                    <a:pt x="291" y="171"/>
                    <a:pt x="291" y="171"/>
                    <a:pt x="291" y="171"/>
                  </a:cubicBezTo>
                  <a:cubicBezTo>
                    <a:pt x="291" y="166"/>
                    <a:pt x="291" y="166"/>
                    <a:pt x="291" y="166"/>
                  </a:cubicBezTo>
                  <a:cubicBezTo>
                    <a:pt x="290" y="166"/>
                    <a:pt x="288" y="166"/>
                    <a:pt x="288" y="165"/>
                  </a:cubicBezTo>
                  <a:cubicBezTo>
                    <a:pt x="287" y="164"/>
                    <a:pt x="289" y="163"/>
                    <a:pt x="291" y="160"/>
                  </a:cubicBezTo>
                  <a:cubicBezTo>
                    <a:pt x="292" y="159"/>
                    <a:pt x="293" y="158"/>
                    <a:pt x="294" y="157"/>
                  </a:cubicBezTo>
                  <a:cubicBezTo>
                    <a:pt x="296" y="155"/>
                    <a:pt x="297" y="154"/>
                    <a:pt x="298" y="152"/>
                  </a:cubicBezTo>
                  <a:cubicBezTo>
                    <a:pt x="300" y="151"/>
                    <a:pt x="302" y="149"/>
                    <a:pt x="303" y="147"/>
                  </a:cubicBezTo>
                  <a:cubicBezTo>
                    <a:pt x="304" y="146"/>
                    <a:pt x="305" y="145"/>
                    <a:pt x="306" y="144"/>
                  </a:cubicBezTo>
                  <a:cubicBezTo>
                    <a:pt x="307" y="142"/>
                    <a:pt x="310" y="141"/>
                    <a:pt x="313" y="141"/>
                  </a:cubicBezTo>
                  <a:cubicBezTo>
                    <a:pt x="314" y="141"/>
                    <a:pt x="316" y="142"/>
                    <a:pt x="316" y="142"/>
                  </a:cubicBezTo>
                  <a:cubicBezTo>
                    <a:pt x="317" y="142"/>
                    <a:pt x="317" y="142"/>
                    <a:pt x="318" y="142"/>
                  </a:cubicBezTo>
                  <a:cubicBezTo>
                    <a:pt x="318" y="142"/>
                    <a:pt x="319" y="142"/>
                    <a:pt x="319" y="142"/>
                  </a:cubicBezTo>
                  <a:cubicBezTo>
                    <a:pt x="320" y="142"/>
                    <a:pt x="320" y="142"/>
                    <a:pt x="321" y="143"/>
                  </a:cubicBezTo>
                  <a:cubicBezTo>
                    <a:pt x="321" y="143"/>
                    <a:pt x="322" y="143"/>
                    <a:pt x="322" y="142"/>
                  </a:cubicBezTo>
                  <a:cubicBezTo>
                    <a:pt x="322" y="142"/>
                    <a:pt x="323" y="142"/>
                    <a:pt x="323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4" y="141"/>
                    <a:pt x="324" y="141"/>
                    <a:pt x="324" y="141"/>
                  </a:cubicBezTo>
                  <a:cubicBezTo>
                    <a:pt x="325" y="141"/>
                    <a:pt x="325" y="140"/>
                    <a:pt x="326" y="140"/>
                  </a:cubicBezTo>
                  <a:cubicBezTo>
                    <a:pt x="326" y="140"/>
                    <a:pt x="327" y="140"/>
                    <a:pt x="328" y="141"/>
                  </a:cubicBezTo>
                  <a:cubicBezTo>
                    <a:pt x="329" y="141"/>
                    <a:pt x="329" y="141"/>
                    <a:pt x="329" y="141"/>
                  </a:cubicBezTo>
                  <a:cubicBezTo>
                    <a:pt x="330" y="141"/>
                    <a:pt x="330" y="141"/>
                    <a:pt x="330" y="141"/>
                  </a:cubicBezTo>
                  <a:cubicBezTo>
                    <a:pt x="331" y="141"/>
                    <a:pt x="332" y="141"/>
                    <a:pt x="333" y="142"/>
                  </a:cubicBezTo>
                  <a:cubicBezTo>
                    <a:pt x="334" y="143"/>
                    <a:pt x="334" y="143"/>
                    <a:pt x="334" y="143"/>
                  </a:cubicBezTo>
                  <a:cubicBezTo>
                    <a:pt x="332" y="144"/>
                    <a:pt x="332" y="144"/>
                    <a:pt x="332" y="144"/>
                  </a:cubicBezTo>
                  <a:cubicBezTo>
                    <a:pt x="332" y="144"/>
                    <a:pt x="332" y="144"/>
                    <a:pt x="331" y="144"/>
                  </a:cubicBezTo>
                  <a:cubicBezTo>
                    <a:pt x="332" y="145"/>
                    <a:pt x="334" y="144"/>
                    <a:pt x="335" y="143"/>
                  </a:cubicBezTo>
                  <a:cubicBezTo>
                    <a:pt x="335" y="143"/>
                    <a:pt x="336" y="143"/>
                    <a:pt x="337" y="143"/>
                  </a:cubicBezTo>
                  <a:cubicBezTo>
                    <a:pt x="337" y="143"/>
                    <a:pt x="338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9" y="143"/>
                    <a:pt x="338" y="143"/>
                    <a:pt x="338" y="143"/>
                  </a:cubicBezTo>
                  <a:cubicBezTo>
                    <a:pt x="337" y="143"/>
                    <a:pt x="337" y="143"/>
                    <a:pt x="337" y="143"/>
                  </a:cubicBezTo>
                  <a:cubicBezTo>
                    <a:pt x="338" y="142"/>
                    <a:pt x="338" y="142"/>
                    <a:pt x="338" y="142"/>
                  </a:cubicBezTo>
                  <a:cubicBezTo>
                    <a:pt x="338" y="142"/>
                    <a:pt x="338" y="141"/>
                    <a:pt x="338" y="141"/>
                  </a:cubicBezTo>
                  <a:cubicBezTo>
                    <a:pt x="337" y="141"/>
                    <a:pt x="337" y="140"/>
                    <a:pt x="338" y="140"/>
                  </a:cubicBezTo>
                  <a:cubicBezTo>
                    <a:pt x="338" y="140"/>
                    <a:pt x="338" y="140"/>
                    <a:pt x="338" y="140"/>
                  </a:cubicBezTo>
                  <a:cubicBezTo>
                    <a:pt x="338" y="139"/>
                    <a:pt x="338" y="139"/>
                    <a:pt x="338" y="139"/>
                  </a:cubicBezTo>
                  <a:cubicBezTo>
                    <a:pt x="338" y="139"/>
                    <a:pt x="339" y="139"/>
                    <a:pt x="339" y="138"/>
                  </a:cubicBezTo>
                  <a:cubicBezTo>
                    <a:pt x="339" y="138"/>
                    <a:pt x="340" y="137"/>
                    <a:pt x="340" y="136"/>
                  </a:cubicBezTo>
                  <a:cubicBezTo>
                    <a:pt x="342" y="135"/>
                    <a:pt x="343" y="134"/>
                    <a:pt x="344" y="132"/>
                  </a:cubicBezTo>
                  <a:cubicBezTo>
                    <a:pt x="346" y="129"/>
                    <a:pt x="347" y="129"/>
                    <a:pt x="349" y="129"/>
                  </a:cubicBezTo>
                  <a:cubicBezTo>
                    <a:pt x="350" y="128"/>
                    <a:pt x="350" y="128"/>
                    <a:pt x="350" y="128"/>
                  </a:cubicBezTo>
                  <a:cubicBezTo>
                    <a:pt x="351" y="128"/>
                    <a:pt x="352" y="128"/>
                    <a:pt x="352" y="129"/>
                  </a:cubicBezTo>
                  <a:cubicBezTo>
                    <a:pt x="353" y="129"/>
                    <a:pt x="354" y="129"/>
                    <a:pt x="354" y="128"/>
                  </a:cubicBezTo>
                  <a:cubicBezTo>
                    <a:pt x="356" y="125"/>
                    <a:pt x="356" y="125"/>
                    <a:pt x="356" y="125"/>
                  </a:cubicBezTo>
                  <a:cubicBezTo>
                    <a:pt x="355" y="129"/>
                    <a:pt x="355" y="129"/>
                    <a:pt x="355" y="129"/>
                  </a:cubicBezTo>
                  <a:cubicBezTo>
                    <a:pt x="355" y="130"/>
                    <a:pt x="355" y="131"/>
                    <a:pt x="355" y="131"/>
                  </a:cubicBezTo>
                  <a:cubicBezTo>
                    <a:pt x="354" y="132"/>
                    <a:pt x="354" y="133"/>
                    <a:pt x="354" y="133"/>
                  </a:cubicBezTo>
                  <a:cubicBezTo>
                    <a:pt x="354" y="133"/>
                    <a:pt x="354" y="133"/>
                    <a:pt x="355" y="133"/>
                  </a:cubicBezTo>
                  <a:cubicBezTo>
                    <a:pt x="356" y="133"/>
                    <a:pt x="356" y="133"/>
                    <a:pt x="356" y="133"/>
                  </a:cubicBezTo>
                  <a:cubicBezTo>
                    <a:pt x="356" y="133"/>
                    <a:pt x="356" y="133"/>
                    <a:pt x="356" y="133"/>
                  </a:cubicBezTo>
                  <a:cubicBezTo>
                    <a:pt x="358" y="131"/>
                    <a:pt x="360" y="129"/>
                    <a:pt x="361" y="130"/>
                  </a:cubicBezTo>
                  <a:cubicBezTo>
                    <a:pt x="361" y="129"/>
                    <a:pt x="361" y="129"/>
                    <a:pt x="361" y="129"/>
                  </a:cubicBezTo>
                  <a:cubicBezTo>
                    <a:pt x="361" y="128"/>
                    <a:pt x="361" y="127"/>
                    <a:pt x="362" y="126"/>
                  </a:cubicBezTo>
                  <a:cubicBezTo>
                    <a:pt x="362" y="125"/>
                    <a:pt x="365" y="124"/>
                    <a:pt x="366" y="124"/>
                  </a:cubicBezTo>
                  <a:cubicBezTo>
                    <a:pt x="367" y="124"/>
                    <a:pt x="367" y="124"/>
                    <a:pt x="367" y="124"/>
                  </a:cubicBezTo>
                  <a:cubicBezTo>
                    <a:pt x="367" y="125"/>
                    <a:pt x="368" y="125"/>
                    <a:pt x="367" y="126"/>
                  </a:cubicBezTo>
                  <a:cubicBezTo>
                    <a:pt x="367" y="127"/>
                    <a:pt x="366" y="127"/>
                    <a:pt x="366" y="127"/>
                  </a:cubicBezTo>
                  <a:cubicBezTo>
                    <a:pt x="366" y="127"/>
                    <a:pt x="365" y="127"/>
                    <a:pt x="365" y="127"/>
                  </a:cubicBezTo>
                  <a:cubicBezTo>
                    <a:pt x="365" y="128"/>
                    <a:pt x="365" y="128"/>
                    <a:pt x="365" y="129"/>
                  </a:cubicBezTo>
                  <a:cubicBezTo>
                    <a:pt x="365" y="129"/>
                    <a:pt x="365" y="130"/>
                    <a:pt x="365" y="130"/>
                  </a:cubicBezTo>
                  <a:cubicBezTo>
                    <a:pt x="365" y="130"/>
                    <a:pt x="365" y="131"/>
                    <a:pt x="365" y="132"/>
                  </a:cubicBezTo>
                  <a:cubicBezTo>
                    <a:pt x="364" y="132"/>
                    <a:pt x="364" y="134"/>
                    <a:pt x="364" y="134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4" y="135"/>
                    <a:pt x="364" y="135"/>
                    <a:pt x="364" y="135"/>
                  </a:cubicBezTo>
                  <a:cubicBezTo>
                    <a:pt x="360" y="137"/>
                    <a:pt x="358" y="139"/>
                    <a:pt x="355" y="142"/>
                  </a:cubicBezTo>
                  <a:cubicBezTo>
                    <a:pt x="355" y="143"/>
                    <a:pt x="354" y="144"/>
                    <a:pt x="354" y="144"/>
                  </a:cubicBezTo>
                  <a:cubicBezTo>
                    <a:pt x="352" y="147"/>
                    <a:pt x="350" y="151"/>
                    <a:pt x="346" y="151"/>
                  </a:cubicBezTo>
                  <a:cubicBezTo>
                    <a:pt x="347" y="153"/>
                    <a:pt x="346" y="154"/>
                    <a:pt x="345" y="155"/>
                  </a:cubicBezTo>
                  <a:cubicBezTo>
                    <a:pt x="344" y="155"/>
                    <a:pt x="344" y="156"/>
                    <a:pt x="343" y="156"/>
                  </a:cubicBezTo>
                  <a:cubicBezTo>
                    <a:pt x="342" y="158"/>
                    <a:pt x="343" y="161"/>
                    <a:pt x="343" y="164"/>
                  </a:cubicBezTo>
                  <a:cubicBezTo>
                    <a:pt x="343" y="165"/>
                    <a:pt x="343" y="165"/>
                    <a:pt x="343" y="165"/>
                  </a:cubicBezTo>
                  <a:cubicBezTo>
                    <a:pt x="343" y="168"/>
                    <a:pt x="344" y="172"/>
                    <a:pt x="345" y="176"/>
                  </a:cubicBezTo>
                  <a:cubicBezTo>
                    <a:pt x="345" y="178"/>
                    <a:pt x="345" y="179"/>
                    <a:pt x="346" y="180"/>
                  </a:cubicBezTo>
                  <a:cubicBezTo>
                    <a:pt x="346" y="180"/>
                    <a:pt x="346" y="180"/>
                    <a:pt x="346" y="180"/>
                  </a:cubicBezTo>
                  <a:cubicBezTo>
                    <a:pt x="347" y="179"/>
                    <a:pt x="348" y="178"/>
                    <a:pt x="349" y="176"/>
                  </a:cubicBezTo>
                  <a:cubicBezTo>
                    <a:pt x="349" y="174"/>
                    <a:pt x="350" y="171"/>
                    <a:pt x="352" y="171"/>
                  </a:cubicBezTo>
                  <a:cubicBezTo>
                    <a:pt x="352" y="171"/>
                    <a:pt x="353" y="171"/>
                    <a:pt x="353" y="171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3" y="170"/>
                    <a:pt x="352" y="168"/>
                    <a:pt x="354" y="167"/>
                  </a:cubicBezTo>
                  <a:cubicBezTo>
                    <a:pt x="354" y="167"/>
                    <a:pt x="354" y="167"/>
                    <a:pt x="354" y="167"/>
                  </a:cubicBezTo>
                  <a:cubicBezTo>
                    <a:pt x="355" y="166"/>
                    <a:pt x="355" y="166"/>
                    <a:pt x="356" y="165"/>
                  </a:cubicBezTo>
                  <a:cubicBezTo>
                    <a:pt x="356" y="165"/>
                    <a:pt x="357" y="165"/>
                    <a:pt x="357" y="165"/>
                  </a:cubicBezTo>
                  <a:cubicBezTo>
                    <a:pt x="357" y="165"/>
                    <a:pt x="358" y="165"/>
                    <a:pt x="358" y="165"/>
                  </a:cubicBezTo>
                  <a:cubicBezTo>
                    <a:pt x="358" y="165"/>
                    <a:pt x="358" y="165"/>
                    <a:pt x="358" y="164"/>
                  </a:cubicBezTo>
                  <a:cubicBezTo>
                    <a:pt x="358" y="163"/>
                    <a:pt x="357" y="162"/>
                    <a:pt x="357" y="161"/>
                  </a:cubicBezTo>
                  <a:cubicBezTo>
                    <a:pt x="357" y="161"/>
                    <a:pt x="358" y="160"/>
                    <a:pt x="358" y="159"/>
                  </a:cubicBezTo>
                  <a:cubicBezTo>
                    <a:pt x="359" y="158"/>
                    <a:pt x="359" y="158"/>
                    <a:pt x="359" y="158"/>
                  </a:cubicBezTo>
                  <a:cubicBezTo>
                    <a:pt x="359" y="157"/>
                    <a:pt x="359" y="157"/>
                    <a:pt x="359" y="157"/>
                  </a:cubicBezTo>
                  <a:cubicBezTo>
                    <a:pt x="359" y="157"/>
                    <a:pt x="359" y="157"/>
                    <a:pt x="359" y="157"/>
                  </a:cubicBezTo>
                  <a:cubicBezTo>
                    <a:pt x="359" y="157"/>
                    <a:pt x="360" y="156"/>
                    <a:pt x="361" y="156"/>
                  </a:cubicBezTo>
                  <a:cubicBezTo>
                    <a:pt x="361" y="155"/>
                    <a:pt x="360" y="155"/>
                    <a:pt x="360" y="154"/>
                  </a:cubicBezTo>
                  <a:cubicBezTo>
                    <a:pt x="360" y="153"/>
                    <a:pt x="361" y="153"/>
                    <a:pt x="361" y="152"/>
                  </a:cubicBezTo>
                  <a:cubicBezTo>
                    <a:pt x="361" y="152"/>
                    <a:pt x="362" y="151"/>
                    <a:pt x="362" y="151"/>
                  </a:cubicBezTo>
                  <a:cubicBezTo>
                    <a:pt x="361" y="150"/>
                    <a:pt x="361" y="150"/>
                    <a:pt x="361" y="150"/>
                  </a:cubicBezTo>
                  <a:cubicBezTo>
                    <a:pt x="361" y="150"/>
                    <a:pt x="360" y="151"/>
                    <a:pt x="360" y="151"/>
                  </a:cubicBezTo>
                  <a:cubicBezTo>
                    <a:pt x="360" y="152"/>
                    <a:pt x="360" y="152"/>
                    <a:pt x="360" y="152"/>
                  </a:cubicBezTo>
                  <a:cubicBezTo>
                    <a:pt x="359" y="151"/>
                    <a:pt x="359" y="151"/>
                    <a:pt x="359" y="151"/>
                  </a:cubicBezTo>
                  <a:cubicBezTo>
                    <a:pt x="357" y="149"/>
                    <a:pt x="359" y="147"/>
                    <a:pt x="360" y="145"/>
                  </a:cubicBezTo>
                  <a:cubicBezTo>
                    <a:pt x="360" y="144"/>
                    <a:pt x="361" y="144"/>
                    <a:pt x="361" y="144"/>
                  </a:cubicBezTo>
                  <a:cubicBezTo>
                    <a:pt x="361" y="144"/>
                    <a:pt x="361" y="143"/>
                    <a:pt x="361" y="143"/>
                  </a:cubicBezTo>
                  <a:cubicBezTo>
                    <a:pt x="362" y="141"/>
                    <a:pt x="363" y="139"/>
                    <a:pt x="364" y="139"/>
                  </a:cubicBezTo>
                  <a:cubicBezTo>
                    <a:pt x="364" y="139"/>
                    <a:pt x="364" y="139"/>
                    <a:pt x="365" y="139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65" y="139"/>
                    <a:pt x="365" y="139"/>
                    <a:pt x="365" y="139"/>
                  </a:cubicBezTo>
                  <a:cubicBezTo>
                    <a:pt x="366" y="138"/>
                    <a:pt x="366" y="138"/>
                    <a:pt x="366" y="138"/>
                  </a:cubicBezTo>
                  <a:cubicBezTo>
                    <a:pt x="366" y="139"/>
                    <a:pt x="366" y="139"/>
                    <a:pt x="366" y="139"/>
                  </a:cubicBezTo>
                  <a:cubicBezTo>
                    <a:pt x="366" y="139"/>
                    <a:pt x="366" y="139"/>
                    <a:pt x="367" y="139"/>
                  </a:cubicBezTo>
                  <a:cubicBezTo>
                    <a:pt x="367" y="138"/>
                    <a:pt x="368" y="137"/>
                    <a:pt x="369" y="136"/>
                  </a:cubicBezTo>
                  <a:cubicBezTo>
                    <a:pt x="369" y="136"/>
                    <a:pt x="369" y="136"/>
                    <a:pt x="369" y="136"/>
                  </a:cubicBezTo>
                  <a:cubicBezTo>
                    <a:pt x="370" y="136"/>
                    <a:pt x="370" y="136"/>
                    <a:pt x="370" y="136"/>
                  </a:cubicBezTo>
                  <a:cubicBezTo>
                    <a:pt x="371" y="137"/>
                    <a:pt x="371" y="137"/>
                    <a:pt x="371" y="138"/>
                  </a:cubicBezTo>
                  <a:cubicBezTo>
                    <a:pt x="374" y="135"/>
                    <a:pt x="377" y="135"/>
                    <a:pt x="381" y="138"/>
                  </a:cubicBezTo>
                  <a:cubicBezTo>
                    <a:pt x="381" y="137"/>
                    <a:pt x="381" y="136"/>
                    <a:pt x="382" y="136"/>
                  </a:cubicBezTo>
                  <a:cubicBezTo>
                    <a:pt x="382" y="135"/>
                    <a:pt x="383" y="135"/>
                    <a:pt x="383" y="135"/>
                  </a:cubicBezTo>
                  <a:cubicBezTo>
                    <a:pt x="384" y="135"/>
                    <a:pt x="385" y="134"/>
                    <a:pt x="385" y="133"/>
                  </a:cubicBezTo>
                  <a:cubicBezTo>
                    <a:pt x="385" y="132"/>
                    <a:pt x="385" y="132"/>
                    <a:pt x="385" y="132"/>
                  </a:cubicBezTo>
                  <a:cubicBezTo>
                    <a:pt x="386" y="133"/>
                    <a:pt x="386" y="133"/>
                    <a:pt x="386" y="133"/>
                  </a:cubicBezTo>
                  <a:cubicBezTo>
                    <a:pt x="386" y="131"/>
                    <a:pt x="389" y="130"/>
                    <a:pt x="391" y="129"/>
                  </a:cubicBezTo>
                  <a:cubicBezTo>
                    <a:pt x="392" y="128"/>
                    <a:pt x="392" y="128"/>
                    <a:pt x="393" y="128"/>
                  </a:cubicBezTo>
                  <a:cubicBezTo>
                    <a:pt x="393" y="128"/>
                    <a:pt x="393" y="128"/>
                    <a:pt x="394" y="127"/>
                  </a:cubicBezTo>
                  <a:cubicBezTo>
                    <a:pt x="394" y="127"/>
                    <a:pt x="395" y="126"/>
                    <a:pt x="396" y="126"/>
                  </a:cubicBezTo>
                  <a:cubicBezTo>
                    <a:pt x="396" y="126"/>
                    <a:pt x="396" y="126"/>
                    <a:pt x="397" y="125"/>
                  </a:cubicBezTo>
                  <a:cubicBezTo>
                    <a:pt x="397" y="125"/>
                    <a:pt x="398" y="125"/>
                    <a:pt x="398" y="125"/>
                  </a:cubicBezTo>
                  <a:cubicBezTo>
                    <a:pt x="398" y="124"/>
                    <a:pt x="398" y="124"/>
                    <a:pt x="398" y="124"/>
                  </a:cubicBezTo>
                  <a:cubicBezTo>
                    <a:pt x="398" y="124"/>
                    <a:pt x="398" y="124"/>
                    <a:pt x="398" y="123"/>
                  </a:cubicBezTo>
                  <a:cubicBezTo>
                    <a:pt x="396" y="118"/>
                    <a:pt x="396" y="118"/>
                    <a:pt x="396" y="118"/>
                  </a:cubicBezTo>
                  <a:cubicBezTo>
                    <a:pt x="399" y="123"/>
                    <a:pt x="399" y="123"/>
                    <a:pt x="399" y="123"/>
                  </a:cubicBezTo>
                  <a:cubicBezTo>
                    <a:pt x="399" y="123"/>
                    <a:pt x="399" y="123"/>
                    <a:pt x="400" y="123"/>
                  </a:cubicBezTo>
                  <a:cubicBezTo>
                    <a:pt x="400" y="123"/>
                    <a:pt x="400" y="124"/>
                    <a:pt x="400" y="124"/>
                  </a:cubicBezTo>
                  <a:cubicBezTo>
                    <a:pt x="400" y="124"/>
                    <a:pt x="400" y="124"/>
                    <a:pt x="400" y="124"/>
                  </a:cubicBezTo>
                  <a:cubicBezTo>
                    <a:pt x="401" y="124"/>
                    <a:pt x="402" y="124"/>
                    <a:pt x="403" y="125"/>
                  </a:cubicBezTo>
                  <a:cubicBezTo>
                    <a:pt x="403" y="125"/>
                    <a:pt x="403" y="126"/>
                    <a:pt x="404" y="126"/>
                  </a:cubicBezTo>
                  <a:cubicBezTo>
                    <a:pt x="404" y="125"/>
                    <a:pt x="404" y="125"/>
                    <a:pt x="404" y="125"/>
                  </a:cubicBezTo>
                  <a:cubicBezTo>
                    <a:pt x="405" y="124"/>
                    <a:pt x="404" y="123"/>
                    <a:pt x="404" y="123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404" y="122"/>
                    <a:pt x="404" y="122"/>
                    <a:pt x="404" y="122"/>
                  </a:cubicBezTo>
                  <a:cubicBezTo>
                    <a:pt x="404" y="122"/>
                    <a:pt x="404" y="122"/>
                    <a:pt x="404" y="122"/>
                  </a:cubicBezTo>
                  <a:cubicBezTo>
                    <a:pt x="404" y="121"/>
                    <a:pt x="403" y="120"/>
                    <a:pt x="403" y="120"/>
                  </a:cubicBezTo>
                  <a:cubicBezTo>
                    <a:pt x="403" y="120"/>
                    <a:pt x="403" y="120"/>
                    <a:pt x="403" y="120"/>
                  </a:cubicBezTo>
                  <a:cubicBezTo>
                    <a:pt x="403" y="119"/>
                    <a:pt x="403" y="119"/>
                    <a:pt x="403" y="119"/>
                  </a:cubicBezTo>
                  <a:cubicBezTo>
                    <a:pt x="403" y="117"/>
                    <a:pt x="403" y="117"/>
                    <a:pt x="402" y="117"/>
                  </a:cubicBezTo>
                  <a:cubicBezTo>
                    <a:pt x="401" y="117"/>
                    <a:pt x="401" y="117"/>
                    <a:pt x="401" y="117"/>
                  </a:cubicBezTo>
                  <a:cubicBezTo>
                    <a:pt x="402" y="116"/>
                    <a:pt x="402" y="116"/>
                    <a:pt x="402" y="116"/>
                  </a:cubicBezTo>
                  <a:cubicBezTo>
                    <a:pt x="402" y="116"/>
                    <a:pt x="402" y="116"/>
                    <a:pt x="402" y="116"/>
                  </a:cubicBezTo>
                  <a:cubicBezTo>
                    <a:pt x="402" y="116"/>
                    <a:pt x="402" y="116"/>
                    <a:pt x="402" y="116"/>
                  </a:cubicBezTo>
                  <a:cubicBezTo>
                    <a:pt x="402" y="116"/>
                    <a:pt x="402" y="116"/>
                    <a:pt x="402" y="116"/>
                  </a:cubicBezTo>
                  <a:cubicBezTo>
                    <a:pt x="402" y="116"/>
                    <a:pt x="402" y="116"/>
                    <a:pt x="401" y="116"/>
                  </a:cubicBezTo>
                  <a:cubicBezTo>
                    <a:pt x="401" y="116"/>
                    <a:pt x="401" y="116"/>
                    <a:pt x="400" y="115"/>
                  </a:cubicBezTo>
                  <a:cubicBezTo>
                    <a:pt x="400" y="114"/>
                    <a:pt x="399" y="113"/>
                    <a:pt x="399" y="112"/>
                  </a:cubicBezTo>
                  <a:cubicBezTo>
                    <a:pt x="399" y="111"/>
                    <a:pt x="399" y="111"/>
                    <a:pt x="399" y="111"/>
                  </a:cubicBezTo>
                  <a:cubicBezTo>
                    <a:pt x="400" y="111"/>
                    <a:pt x="400" y="111"/>
                    <a:pt x="400" y="111"/>
                  </a:cubicBezTo>
                  <a:cubicBezTo>
                    <a:pt x="401" y="111"/>
                    <a:pt x="402" y="111"/>
                    <a:pt x="403" y="112"/>
                  </a:cubicBezTo>
                  <a:cubicBezTo>
                    <a:pt x="403" y="112"/>
                    <a:pt x="403" y="112"/>
                    <a:pt x="404" y="112"/>
                  </a:cubicBezTo>
                  <a:cubicBezTo>
                    <a:pt x="405" y="111"/>
                    <a:pt x="406" y="110"/>
                    <a:pt x="406" y="109"/>
                  </a:cubicBezTo>
                  <a:cubicBezTo>
                    <a:pt x="406" y="109"/>
                    <a:pt x="407" y="109"/>
                    <a:pt x="407" y="109"/>
                  </a:cubicBezTo>
                  <a:cubicBezTo>
                    <a:pt x="407" y="108"/>
                    <a:pt x="408" y="107"/>
                    <a:pt x="408" y="107"/>
                  </a:cubicBezTo>
                  <a:cubicBezTo>
                    <a:pt x="408" y="107"/>
                    <a:pt x="408" y="107"/>
                    <a:pt x="408" y="107"/>
                  </a:cubicBezTo>
                  <a:cubicBezTo>
                    <a:pt x="407" y="106"/>
                    <a:pt x="406" y="105"/>
                    <a:pt x="406" y="103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07" y="102"/>
                    <a:pt x="407" y="102"/>
                    <a:pt x="407" y="102"/>
                  </a:cubicBezTo>
                  <a:cubicBezTo>
                    <a:pt x="407" y="103"/>
                    <a:pt x="408" y="102"/>
                    <a:pt x="408" y="102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407" y="98"/>
                    <a:pt x="407" y="98"/>
                    <a:pt x="407" y="98"/>
                  </a:cubicBezTo>
                  <a:cubicBezTo>
                    <a:pt x="409" y="101"/>
                    <a:pt x="409" y="101"/>
                    <a:pt x="409" y="101"/>
                  </a:cubicBezTo>
                  <a:cubicBezTo>
                    <a:pt x="409" y="101"/>
                    <a:pt x="409" y="101"/>
                    <a:pt x="409" y="102"/>
                  </a:cubicBezTo>
                  <a:cubicBezTo>
                    <a:pt x="409" y="102"/>
                    <a:pt x="409" y="102"/>
                    <a:pt x="410" y="102"/>
                  </a:cubicBezTo>
                  <a:cubicBezTo>
                    <a:pt x="410" y="102"/>
                    <a:pt x="410" y="102"/>
                    <a:pt x="410" y="102"/>
                  </a:cubicBezTo>
                  <a:cubicBezTo>
                    <a:pt x="410" y="102"/>
                    <a:pt x="410" y="101"/>
                    <a:pt x="410" y="101"/>
                  </a:cubicBezTo>
                  <a:cubicBezTo>
                    <a:pt x="411" y="100"/>
                    <a:pt x="411" y="100"/>
                    <a:pt x="411" y="100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1" y="102"/>
                    <a:pt x="411" y="103"/>
                    <a:pt x="411" y="103"/>
                  </a:cubicBezTo>
                  <a:cubicBezTo>
                    <a:pt x="411" y="104"/>
                    <a:pt x="411" y="104"/>
                    <a:pt x="410" y="104"/>
                  </a:cubicBezTo>
                  <a:cubicBezTo>
                    <a:pt x="410" y="104"/>
                    <a:pt x="410" y="104"/>
                    <a:pt x="410" y="104"/>
                  </a:cubicBezTo>
                  <a:cubicBezTo>
                    <a:pt x="410" y="105"/>
                    <a:pt x="411" y="106"/>
                    <a:pt x="411" y="106"/>
                  </a:cubicBezTo>
                  <a:cubicBezTo>
                    <a:pt x="411" y="106"/>
                    <a:pt x="411" y="106"/>
                    <a:pt x="412" y="106"/>
                  </a:cubicBezTo>
                  <a:cubicBezTo>
                    <a:pt x="412" y="106"/>
                    <a:pt x="413" y="106"/>
                    <a:pt x="414" y="106"/>
                  </a:cubicBezTo>
                  <a:cubicBezTo>
                    <a:pt x="415" y="106"/>
                    <a:pt x="415" y="106"/>
                    <a:pt x="416" y="106"/>
                  </a:cubicBezTo>
                  <a:cubicBezTo>
                    <a:pt x="416" y="106"/>
                    <a:pt x="416" y="106"/>
                    <a:pt x="416" y="106"/>
                  </a:cubicBezTo>
                  <a:cubicBezTo>
                    <a:pt x="418" y="106"/>
                    <a:pt x="418" y="107"/>
                    <a:pt x="418" y="109"/>
                  </a:cubicBezTo>
                  <a:cubicBezTo>
                    <a:pt x="419" y="110"/>
                    <a:pt x="419" y="111"/>
                    <a:pt x="420" y="111"/>
                  </a:cubicBezTo>
                  <a:cubicBezTo>
                    <a:pt x="420" y="111"/>
                    <a:pt x="420" y="111"/>
                    <a:pt x="420" y="111"/>
                  </a:cubicBezTo>
                  <a:cubicBezTo>
                    <a:pt x="420" y="111"/>
                    <a:pt x="420" y="111"/>
                    <a:pt x="420" y="111"/>
                  </a:cubicBezTo>
                  <a:cubicBezTo>
                    <a:pt x="421" y="110"/>
                    <a:pt x="421" y="110"/>
                    <a:pt x="421" y="110"/>
                  </a:cubicBezTo>
                  <a:cubicBezTo>
                    <a:pt x="421" y="111"/>
                    <a:pt x="421" y="111"/>
                    <a:pt x="421" y="111"/>
                  </a:cubicBezTo>
                  <a:cubicBezTo>
                    <a:pt x="421" y="111"/>
                    <a:pt x="422" y="111"/>
                    <a:pt x="422" y="112"/>
                  </a:cubicBezTo>
                  <a:cubicBezTo>
                    <a:pt x="422" y="112"/>
                    <a:pt x="423" y="112"/>
                    <a:pt x="423" y="113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23" y="112"/>
                    <a:pt x="423" y="112"/>
                    <a:pt x="423" y="112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25" y="113"/>
                    <a:pt x="425" y="113"/>
                    <a:pt x="425" y="113"/>
                  </a:cubicBezTo>
                  <a:cubicBezTo>
                    <a:pt x="424" y="112"/>
                    <a:pt x="424" y="112"/>
                    <a:pt x="424" y="112"/>
                  </a:cubicBezTo>
                  <a:cubicBezTo>
                    <a:pt x="424" y="112"/>
                    <a:pt x="424" y="112"/>
                    <a:pt x="424" y="112"/>
                  </a:cubicBezTo>
                  <a:cubicBezTo>
                    <a:pt x="423" y="112"/>
                    <a:pt x="423" y="112"/>
                    <a:pt x="423" y="112"/>
                  </a:cubicBezTo>
                  <a:cubicBezTo>
                    <a:pt x="425" y="111"/>
                    <a:pt x="425" y="111"/>
                    <a:pt x="425" y="111"/>
                  </a:cubicBezTo>
                  <a:cubicBezTo>
                    <a:pt x="425" y="111"/>
                    <a:pt x="426" y="110"/>
                    <a:pt x="427" y="110"/>
                  </a:cubicBezTo>
                  <a:cubicBezTo>
                    <a:pt x="427" y="110"/>
                    <a:pt x="427" y="110"/>
                    <a:pt x="427" y="110"/>
                  </a:cubicBezTo>
                  <a:cubicBezTo>
                    <a:pt x="426" y="110"/>
                    <a:pt x="426" y="109"/>
                    <a:pt x="426" y="109"/>
                  </a:cubicBezTo>
                  <a:cubicBezTo>
                    <a:pt x="426" y="108"/>
                    <a:pt x="426" y="108"/>
                    <a:pt x="426" y="108"/>
                  </a:cubicBezTo>
                  <a:cubicBezTo>
                    <a:pt x="427" y="108"/>
                    <a:pt x="427" y="108"/>
                    <a:pt x="427" y="108"/>
                  </a:cubicBezTo>
                  <a:cubicBezTo>
                    <a:pt x="428" y="107"/>
                    <a:pt x="428" y="106"/>
                    <a:pt x="429" y="106"/>
                  </a:cubicBezTo>
                  <a:cubicBezTo>
                    <a:pt x="429" y="106"/>
                    <a:pt x="429" y="106"/>
                    <a:pt x="429" y="106"/>
                  </a:cubicBezTo>
                  <a:cubicBezTo>
                    <a:pt x="429" y="106"/>
                    <a:pt x="429" y="105"/>
                    <a:pt x="429" y="105"/>
                  </a:cubicBezTo>
                  <a:cubicBezTo>
                    <a:pt x="428" y="103"/>
                    <a:pt x="428" y="103"/>
                    <a:pt x="428" y="103"/>
                  </a:cubicBezTo>
                  <a:cubicBezTo>
                    <a:pt x="430" y="105"/>
                    <a:pt x="430" y="105"/>
                    <a:pt x="430" y="105"/>
                  </a:cubicBezTo>
                  <a:cubicBezTo>
                    <a:pt x="430" y="105"/>
                    <a:pt x="431" y="105"/>
                    <a:pt x="431" y="105"/>
                  </a:cubicBezTo>
                  <a:cubicBezTo>
                    <a:pt x="431" y="104"/>
                    <a:pt x="432" y="104"/>
                    <a:pt x="432" y="103"/>
                  </a:cubicBezTo>
                  <a:cubicBezTo>
                    <a:pt x="432" y="103"/>
                    <a:pt x="432" y="103"/>
                    <a:pt x="432" y="103"/>
                  </a:cubicBezTo>
                  <a:cubicBezTo>
                    <a:pt x="431" y="103"/>
                    <a:pt x="431" y="103"/>
                    <a:pt x="431" y="103"/>
                  </a:cubicBezTo>
                  <a:cubicBezTo>
                    <a:pt x="431" y="102"/>
                    <a:pt x="431" y="102"/>
                    <a:pt x="431" y="102"/>
                  </a:cubicBezTo>
                  <a:cubicBezTo>
                    <a:pt x="431" y="102"/>
                    <a:pt x="431" y="101"/>
                    <a:pt x="430" y="100"/>
                  </a:cubicBezTo>
                  <a:cubicBezTo>
                    <a:pt x="429" y="99"/>
                    <a:pt x="427" y="98"/>
                    <a:pt x="426" y="98"/>
                  </a:cubicBezTo>
                  <a:cubicBezTo>
                    <a:pt x="425" y="98"/>
                    <a:pt x="425" y="98"/>
                    <a:pt x="425" y="99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8"/>
                  </a:cubicBezTo>
                  <a:cubicBezTo>
                    <a:pt x="424" y="98"/>
                    <a:pt x="424" y="98"/>
                    <a:pt x="424" y="97"/>
                  </a:cubicBezTo>
                  <a:cubicBezTo>
                    <a:pt x="424" y="97"/>
                    <a:pt x="424" y="97"/>
                    <a:pt x="424" y="97"/>
                  </a:cubicBezTo>
                  <a:cubicBezTo>
                    <a:pt x="423" y="97"/>
                    <a:pt x="423" y="98"/>
                    <a:pt x="423" y="98"/>
                  </a:cubicBezTo>
                  <a:cubicBezTo>
                    <a:pt x="423" y="98"/>
                    <a:pt x="423" y="99"/>
                    <a:pt x="423" y="100"/>
                  </a:cubicBezTo>
                  <a:cubicBezTo>
                    <a:pt x="424" y="101"/>
                    <a:pt x="424" y="102"/>
                    <a:pt x="423" y="102"/>
                  </a:cubicBezTo>
                  <a:cubicBezTo>
                    <a:pt x="421" y="104"/>
                    <a:pt x="421" y="104"/>
                    <a:pt x="421" y="104"/>
                  </a:cubicBezTo>
                  <a:cubicBezTo>
                    <a:pt x="422" y="102"/>
                    <a:pt x="422" y="102"/>
                    <a:pt x="422" y="102"/>
                  </a:cubicBezTo>
                  <a:cubicBezTo>
                    <a:pt x="422" y="101"/>
                    <a:pt x="421" y="100"/>
                    <a:pt x="421" y="99"/>
                  </a:cubicBezTo>
                  <a:cubicBezTo>
                    <a:pt x="420" y="99"/>
                    <a:pt x="420" y="98"/>
                    <a:pt x="420" y="97"/>
                  </a:cubicBezTo>
                  <a:cubicBezTo>
                    <a:pt x="419" y="96"/>
                    <a:pt x="419" y="96"/>
                    <a:pt x="419" y="96"/>
                  </a:cubicBezTo>
                  <a:cubicBezTo>
                    <a:pt x="415" y="93"/>
                    <a:pt x="415" y="93"/>
                    <a:pt x="415" y="93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6" y="92"/>
                    <a:pt x="416" y="92"/>
                    <a:pt x="416" y="92"/>
                  </a:cubicBezTo>
                  <a:cubicBezTo>
                    <a:pt x="415" y="92"/>
                    <a:pt x="415" y="92"/>
                    <a:pt x="414" y="92"/>
                  </a:cubicBezTo>
                  <a:cubicBezTo>
                    <a:pt x="413" y="91"/>
                    <a:pt x="413" y="91"/>
                    <a:pt x="413" y="91"/>
                  </a:cubicBezTo>
                  <a:cubicBezTo>
                    <a:pt x="414" y="90"/>
                    <a:pt x="414" y="90"/>
                    <a:pt x="414" y="90"/>
                  </a:cubicBezTo>
                  <a:cubicBezTo>
                    <a:pt x="414" y="90"/>
                    <a:pt x="414" y="90"/>
                    <a:pt x="414" y="90"/>
                  </a:cubicBezTo>
                  <a:cubicBezTo>
                    <a:pt x="414" y="90"/>
                    <a:pt x="414" y="90"/>
                    <a:pt x="413" y="89"/>
                  </a:cubicBezTo>
                  <a:cubicBezTo>
                    <a:pt x="411" y="89"/>
                    <a:pt x="409" y="87"/>
                    <a:pt x="409" y="86"/>
                  </a:cubicBezTo>
                  <a:cubicBezTo>
                    <a:pt x="409" y="85"/>
                    <a:pt x="408" y="85"/>
                    <a:pt x="407" y="85"/>
                  </a:cubicBezTo>
                  <a:cubicBezTo>
                    <a:pt x="407" y="84"/>
                    <a:pt x="406" y="84"/>
                    <a:pt x="405" y="84"/>
                  </a:cubicBezTo>
                  <a:cubicBezTo>
                    <a:pt x="405" y="83"/>
                    <a:pt x="405" y="83"/>
                    <a:pt x="405" y="83"/>
                  </a:cubicBezTo>
                  <a:cubicBezTo>
                    <a:pt x="403" y="82"/>
                    <a:pt x="402" y="81"/>
                    <a:pt x="401" y="80"/>
                  </a:cubicBezTo>
                  <a:cubicBezTo>
                    <a:pt x="400" y="80"/>
                    <a:pt x="400" y="79"/>
                    <a:pt x="399" y="79"/>
                  </a:cubicBezTo>
                  <a:cubicBezTo>
                    <a:pt x="398" y="78"/>
                    <a:pt x="397" y="77"/>
                    <a:pt x="396" y="77"/>
                  </a:cubicBezTo>
                  <a:cubicBezTo>
                    <a:pt x="395" y="77"/>
                    <a:pt x="394" y="77"/>
                    <a:pt x="393" y="78"/>
                  </a:cubicBezTo>
                  <a:cubicBezTo>
                    <a:pt x="392" y="78"/>
                    <a:pt x="390" y="78"/>
                    <a:pt x="389" y="78"/>
                  </a:cubicBezTo>
                  <a:cubicBezTo>
                    <a:pt x="387" y="77"/>
                    <a:pt x="386" y="77"/>
                    <a:pt x="384" y="76"/>
                  </a:cubicBezTo>
                  <a:cubicBezTo>
                    <a:pt x="384" y="76"/>
                    <a:pt x="383" y="76"/>
                    <a:pt x="382" y="76"/>
                  </a:cubicBezTo>
                  <a:cubicBezTo>
                    <a:pt x="382" y="76"/>
                    <a:pt x="382" y="76"/>
                    <a:pt x="382" y="77"/>
                  </a:cubicBezTo>
                  <a:cubicBezTo>
                    <a:pt x="382" y="77"/>
                    <a:pt x="382" y="78"/>
                    <a:pt x="381" y="78"/>
                  </a:cubicBezTo>
                  <a:cubicBezTo>
                    <a:pt x="383" y="79"/>
                    <a:pt x="383" y="80"/>
                    <a:pt x="383" y="81"/>
                  </a:cubicBezTo>
                  <a:cubicBezTo>
                    <a:pt x="383" y="83"/>
                    <a:pt x="382" y="86"/>
                    <a:pt x="380" y="86"/>
                  </a:cubicBezTo>
                  <a:cubicBezTo>
                    <a:pt x="379" y="86"/>
                    <a:pt x="378" y="85"/>
                    <a:pt x="376" y="83"/>
                  </a:cubicBezTo>
                  <a:cubicBezTo>
                    <a:pt x="376" y="83"/>
                    <a:pt x="376" y="82"/>
                    <a:pt x="375" y="82"/>
                  </a:cubicBezTo>
                  <a:cubicBezTo>
                    <a:pt x="375" y="82"/>
                    <a:pt x="375" y="81"/>
                    <a:pt x="374" y="80"/>
                  </a:cubicBezTo>
                  <a:cubicBezTo>
                    <a:pt x="374" y="79"/>
                    <a:pt x="374" y="79"/>
                    <a:pt x="374" y="78"/>
                  </a:cubicBezTo>
                  <a:cubicBezTo>
                    <a:pt x="371" y="81"/>
                    <a:pt x="368" y="81"/>
                    <a:pt x="365" y="78"/>
                  </a:cubicBezTo>
                  <a:cubicBezTo>
                    <a:pt x="364" y="78"/>
                    <a:pt x="364" y="78"/>
                    <a:pt x="363" y="78"/>
                  </a:cubicBezTo>
                  <a:cubicBezTo>
                    <a:pt x="361" y="78"/>
                    <a:pt x="359" y="80"/>
                    <a:pt x="357" y="81"/>
                  </a:cubicBezTo>
                  <a:cubicBezTo>
                    <a:pt x="356" y="82"/>
                    <a:pt x="356" y="82"/>
                    <a:pt x="356" y="82"/>
                  </a:cubicBezTo>
                  <a:cubicBezTo>
                    <a:pt x="356" y="80"/>
                    <a:pt x="356" y="80"/>
                    <a:pt x="356" y="80"/>
                  </a:cubicBezTo>
                  <a:cubicBezTo>
                    <a:pt x="356" y="79"/>
                    <a:pt x="356" y="79"/>
                    <a:pt x="355" y="79"/>
                  </a:cubicBezTo>
                  <a:cubicBezTo>
                    <a:pt x="355" y="79"/>
                    <a:pt x="354" y="79"/>
                    <a:pt x="354" y="78"/>
                  </a:cubicBezTo>
                  <a:cubicBezTo>
                    <a:pt x="352" y="77"/>
                    <a:pt x="352" y="77"/>
                    <a:pt x="353" y="75"/>
                  </a:cubicBezTo>
                  <a:cubicBezTo>
                    <a:pt x="353" y="75"/>
                    <a:pt x="353" y="74"/>
                    <a:pt x="353" y="74"/>
                  </a:cubicBezTo>
                  <a:cubicBezTo>
                    <a:pt x="353" y="73"/>
                    <a:pt x="353" y="71"/>
                    <a:pt x="351" y="70"/>
                  </a:cubicBezTo>
                  <a:cubicBezTo>
                    <a:pt x="351" y="69"/>
                    <a:pt x="350" y="69"/>
                    <a:pt x="35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40" y="69"/>
                    <a:pt x="340" y="69"/>
                    <a:pt x="340" y="69"/>
                  </a:cubicBezTo>
                  <a:cubicBezTo>
                    <a:pt x="338" y="69"/>
                    <a:pt x="338" y="69"/>
                    <a:pt x="337" y="69"/>
                  </a:cubicBezTo>
                  <a:cubicBezTo>
                    <a:pt x="336" y="69"/>
                    <a:pt x="335" y="70"/>
                    <a:pt x="334" y="70"/>
                  </a:cubicBezTo>
                  <a:cubicBezTo>
                    <a:pt x="333" y="70"/>
                    <a:pt x="332" y="69"/>
                    <a:pt x="331" y="68"/>
                  </a:cubicBezTo>
                  <a:cubicBezTo>
                    <a:pt x="331" y="68"/>
                    <a:pt x="331" y="68"/>
                    <a:pt x="331" y="68"/>
                  </a:cubicBezTo>
                  <a:cubicBezTo>
                    <a:pt x="331" y="67"/>
                    <a:pt x="331" y="67"/>
                    <a:pt x="331" y="67"/>
                  </a:cubicBezTo>
                  <a:cubicBezTo>
                    <a:pt x="332" y="67"/>
                    <a:pt x="332" y="66"/>
                    <a:pt x="332" y="66"/>
                  </a:cubicBezTo>
                  <a:cubicBezTo>
                    <a:pt x="332" y="65"/>
                    <a:pt x="331" y="65"/>
                    <a:pt x="330" y="65"/>
                  </a:cubicBezTo>
                  <a:cubicBezTo>
                    <a:pt x="330" y="65"/>
                    <a:pt x="330" y="65"/>
                    <a:pt x="330" y="65"/>
                  </a:cubicBezTo>
                  <a:cubicBezTo>
                    <a:pt x="329" y="65"/>
                    <a:pt x="328" y="64"/>
                    <a:pt x="328" y="64"/>
                  </a:cubicBezTo>
                  <a:cubicBezTo>
                    <a:pt x="328" y="64"/>
                    <a:pt x="328" y="63"/>
                    <a:pt x="327" y="63"/>
                  </a:cubicBezTo>
                  <a:cubicBezTo>
                    <a:pt x="327" y="63"/>
                    <a:pt x="326" y="63"/>
                    <a:pt x="325" y="63"/>
                  </a:cubicBezTo>
                  <a:cubicBezTo>
                    <a:pt x="325" y="63"/>
                    <a:pt x="325" y="63"/>
                    <a:pt x="324" y="63"/>
                  </a:cubicBezTo>
                  <a:cubicBezTo>
                    <a:pt x="324" y="63"/>
                    <a:pt x="324" y="63"/>
                    <a:pt x="324" y="63"/>
                  </a:cubicBezTo>
                  <a:cubicBezTo>
                    <a:pt x="324" y="62"/>
                    <a:pt x="324" y="62"/>
                    <a:pt x="324" y="62"/>
                  </a:cubicBezTo>
                  <a:cubicBezTo>
                    <a:pt x="324" y="60"/>
                    <a:pt x="325" y="60"/>
                    <a:pt x="326" y="60"/>
                  </a:cubicBezTo>
                  <a:cubicBezTo>
                    <a:pt x="326" y="58"/>
                    <a:pt x="325" y="58"/>
                    <a:pt x="323" y="57"/>
                  </a:cubicBezTo>
                  <a:cubicBezTo>
                    <a:pt x="322" y="57"/>
                    <a:pt x="322" y="57"/>
                    <a:pt x="321" y="57"/>
                  </a:cubicBezTo>
                  <a:cubicBezTo>
                    <a:pt x="321" y="57"/>
                    <a:pt x="321" y="57"/>
                    <a:pt x="321" y="57"/>
                  </a:cubicBezTo>
                  <a:cubicBezTo>
                    <a:pt x="316" y="56"/>
                    <a:pt x="311" y="55"/>
                    <a:pt x="307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4"/>
                    <a:pt x="304" y="55"/>
                    <a:pt x="304" y="55"/>
                  </a:cubicBezTo>
                  <a:cubicBezTo>
                    <a:pt x="301" y="59"/>
                    <a:pt x="300" y="60"/>
                    <a:pt x="301" y="64"/>
                  </a:cubicBezTo>
                  <a:cubicBezTo>
                    <a:pt x="302" y="66"/>
                    <a:pt x="302" y="66"/>
                    <a:pt x="302" y="66"/>
                  </a:cubicBezTo>
                  <a:cubicBezTo>
                    <a:pt x="300" y="64"/>
                    <a:pt x="300" y="64"/>
                    <a:pt x="300" y="64"/>
                  </a:cubicBezTo>
                  <a:cubicBezTo>
                    <a:pt x="299" y="64"/>
                    <a:pt x="298" y="65"/>
                    <a:pt x="297" y="66"/>
                  </a:cubicBezTo>
                  <a:cubicBezTo>
                    <a:pt x="296" y="66"/>
                    <a:pt x="296" y="67"/>
                    <a:pt x="296" y="67"/>
                  </a:cubicBezTo>
                  <a:cubicBezTo>
                    <a:pt x="296" y="67"/>
                    <a:pt x="296" y="67"/>
                    <a:pt x="296" y="67"/>
                  </a:cubicBezTo>
                  <a:cubicBezTo>
                    <a:pt x="295" y="67"/>
                    <a:pt x="295" y="67"/>
                    <a:pt x="295" y="67"/>
                  </a:cubicBezTo>
                  <a:cubicBezTo>
                    <a:pt x="294" y="67"/>
                    <a:pt x="293" y="66"/>
                    <a:pt x="290" y="64"/>
                  </a:cubicBezTo>
                  <a:cubicBezTo>
                    <a:pt x="289" y="63"/>
                    <a:pt x="289" y="63"/>
                    <a:pt x="289" y="63"/>
                  </a:cubicBezTo>
                  <a:cubicBezTo>
                    <a:pt x="288" y="63"/>
                    <a:pt x="288" y="63"/>
                    <a:pt x="288" y="63"/>
                  </a:cubicBezTo>
                  <a:cubicBezTo>
                    <a:pt x="288" y="63"/>
                    <a:pt x="288" y="63"/>
                    <a:pt x="288" y="64"/>
                  </a:cubicBezTo>
                  <a:cubicBezTo>
                    <a:pt x="288" y="64"/>
                    <a:pt x="287" y="66"/>
                    <a:pt x="286" y="65"/>
                  </a:cubicBezTo>
                  <a:cubicBezTo>
                    <a:pt x="283" y="65"/>
                    <a:pt x="282" y="63"/>
                    <a:pt x="281" y="61"/>
                  </a:cubicBezTo>
                  <a:cubicBezTo>
                    <a:pt x="281" y="61"/>
                    <a:pt x="281" y="61"/>
                    <a:pt x="281" y="61"/>
                  </a:cubicBezTo>
                  <a:cubicBezTo>
                    <a:pt x="281" y="62"/>
                    <a:pt x="280" y="64"/>
                    <a:pt x="280" y="65"/>
                  </a:cubicBezTo>
                  <a:cubicBezTo>
                    <a:pt x="280" y="67"/>
                    <a:pt x="279" y="69"/>
                    <a:pt x="278" y="70"/>
                  </a:cubicBezTo>
                  <a:cubicBezTo>
                    <a:pt x="277" y="72"/>
                    <a:pt x="277" y="72"/>
                    <a:pt x="277" y="72"/>
                  </a:cubicBezTo>
                  <a:cubicBezTo>
                    <a:pt x="277" y="70"/>
                    <a:pt x="277" y="70"/>
                    <a:pt x="277" y="70"/>
                  </a:cubicBezTo>
                  <a:cubicBezTo>
                    <a:pt x="277" y="69"/>
                    <a:pt x="276" y="69"/>
                    <a:pt x="275" y="69"/>
                  </a:cubicBezTo>
                  <a:cubicBezTo>
                    <a:pt x="274" y="69"/>
                    <a:pt x="274" y="68"/>
                    <a:pt x="273" y="67"/>
                  </a:cubicBezTo>
                  <a:cubicBezTo>
                    <a:pt x="273" y="67"/>
                    <a:pt x="273" y="67"/>
                    <a:pt x="273" y="66"/>
                  </a:cubicBezTo>
                  <a:cubicBezTo>
                    <a:pt x="272" y="65"/>
                    <a:pt x="272" y="63"/>
                    <a:pt x="271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1"/>
                    <a:pt x="270" y="60"/>
                    <a:pt x="271" y="59"/>
                  </a:cubicBezTo>
                  <a:cubicBezTo>
                    <a:pt x="271" y="58"/>
                    <a:pt x="272" y="58"/>
                    <a:pt x="272" y="57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1" y="55"/>
                    <a:pt x="271" y="54"/>
                    <a:pt x="271" y="54"/>
                  </a:cubicBezTo>
                  <a:cubicBezTo>
                    <a:pt x="271" y="53"/>
                    <a:pt x="272" y="53"/>
                    <a:pt x="272" y="53"/>
                  </a:cubicBezTo>
                  <a:cubicBezTo>
                    <a:pt x="272" y="52"/>
                    <a:pt x="272" y="51"/>
                    <a:pt x="27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0" y="49"/>
                    <a:pt x="268" y="46"/>
                    <a:pt x="267" y="46"/>
                  </a:cubicBezTo>
                  <a:cubicBezTo>
                    <a:pt x="267" y="46"/>
                    <a:pt x="266" y="46"/>
                    <a:pt x="266" y="47"/>
                  </a:cubicBezTo>
                  <a:cubicBezTo>
                    <a:pt x="266" y="47"/>
                    <a:pt x="266" y="47"/>
                    <a:pt x="265" y="47"/>
                  </a:cubicBezTo>
                  <a:cubicBezTo>
                    <a:pt x="264" y="47"/>
                    <a:pt x="262" y="46"/>
                    <a:pt x="259" y="44"/>
                  </a:cubicBezTo>
                  <a:cubicBezTo>
                    <a:pt x="258" y="44"/>
                    <a:pt x="258" y="44"/>
                    <a:pt x="258" y="44"/>
                  </a:cubicBezTo>
                  <a:cubicBezTo>
                    <a:pt x="258" y="45"/>
                    <a:pt x="258" y="45"/>
                    <a:pt x="258" y="45"/>
                  </a:cubicBezTo>
                  <a:cubicBezTo>
                    <a:pt x="257" y="45"/>
                    <a:pt x="257" y="45"/>
                    <a:pt x="257" y="45"/>
                  </a:cubicBezTo>
                  <a:cubicBezTo>
                    <a:pt x="257" y="45"/>
                    <a:pt x="257" y="45"/>
                    <a:pt x="257" y="45"/>
                  </a:cubicBezTo>
                  <a:cubicBezTo>
                    <a:pt x="257" y="46"/>
                    <a:pt x="257" y="47"/>
                    <a:pt x="257" y="49"/>
                  </a:cubicBezTo>
                  <a:cubicBezTo>
                    <a:pt x="257" y="49"/>
                    <a:pt x="257" y="50"/>
                    <a:pt x="257" y="50"/>
                  </a:cubicBezTo>
                  <a:cubicBezTo>
                    <a:pt x="256" y="51"/>
                    <a:pt x="254" y="51"/>
                    <a:pt x="252" y="52"/>
                  </a:cubicBezTo>
                  <a:cubicBezTo>
                    <a:pt x="252" y="52"/>
                    <a:pt x="251" y="52"/>
                    <a:pt x="251" y="52"/>
                  </a:cubicBezTo>
                  <a:cubicBezTo>
                    <a:pt x="250" y="52"/>
                    <a:pt x="248" y="51"/>
                    <a:pt x="247" y="51"/>
                  </a:cubicBezTo>
                  <a:cubicBezTo>
                    <a:pt x="246" y="51"/>
                    <a:pt x="246" y="50"/>
                    <a:pt x="245" y="50"/>
                  </a:cubicBezTo>
                  <a:cubicBezTo>
                    <a:pt x="244" y="50"/>
                    <a:pt x="242" y="48"/>
                    <a:pt x="242" y="47"/>
                  </a:cubicBezTo>
                  <a:cubicBezTo>
                    <a:pt x="242" y="47"/>
                    <a:pt x="243" y="47"/>
                    <a:pt x="243" y="46"/>
                  </a:cubicBezTo>
                  <a:cubicBezTo>
                    <a:pt x="241" y="46"/>
                    <a:pt x="238" y="45"/>
                    <a:pt x="236" y="45"/>
                  </a:cubicBezTo>
                  <a:cubicBezTo>
                    <a:pt x="235" y="45"/>
                    <a:pt x="234" y="45"/>
                    <a:pt x="232" y="46"/>
                  </a:cubicBezTo>
                  <a:cubicBezTo>
                    <a:pt x="232" y="46"/>
                    <a:pt x="232" y="46"/>
                    <a:pt x="232" y="46"/>
                  </a:cubicBezTo>
                  <a:cubicBezTo>
                    <a:pt x="232" y="46"/>
                    <a:pt x="232" y="46"/>
                    <a:pt x="232" y="46"/>
                  </a:cubicBezTo>
                  <a:cubicBezTo>
                    <a:pt x="232" y="46"/>
                    <a:pt x="232" y="47"/>
                    <a:pt x="233" y="47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3" y="48"/>
                    <a:pt x="233" y="48"/>
                    <a:pt x="233" y="48"/>
                  </a:cubicBezTo>
                  <a:cubicBezTo>
                    <a:pt x="232" y="49"/>
                    <a:pt x="230" y="49"/>
                    <a:pt x="229" y="49"/>
                  </a:cubicBezTo>
                  <a:cubicBezTo>
                    <a:pt x="227" y="49"/>
                    <a:pt x="227" y="49"/>
                    <a:pt x="227" y="49"/>
                  </a:cubicBezTo>
                  <a:cubicBezTo>
                    <a:pt x="229" y="47"/>
                    <a:pt x="229" y="47"/>
                    <a:pt x="229" y="47"/>
                  </a:cubicBezTo>
                  <a:cubicBezTo>
                    <a:pt x="229" y="47"/>
                    <a:pt x="229" y="46"/>
                    <a:pt x="228" y="44"/>
                  </a:cubicBezTo>
                  <a:cubicBezTo>
                    <a:pt x="227" y="45"/>
                    <a:pt x="225" y="44"/>
                    <a:pt x="224" y="43"/>
                  </a:cubicBezTo>
                  <a:cubicBezTo>
                    <a:pt x="224" y="43"/>
                    <a:pt x="224" y="43"/>
                    <a:pt x="224" y="43"/>
                  </a:cubicBezTo>
                  <a:cubicBezTo>
                    <a:pt x="224" y="43"/>
                    <a:pt x="223" y="43"/>
                    <a:pt x="223" y="43"/>
                  </a:cubicBezTo>
                  <a:cubicBezTo>
                    <a:pt x="223" y="43"/>
                    <a:pt x="222" y="42"/>
                    <a:pt x="222" y="42"/>
                  </a:cubicBezTo>
                  <a:cubicBezTo>
                    <a:pt x="222" y="42"/>
                    <a:pt x="221" y="42"/>
                    <a:pt x="221" y="42"/>
                  </a:cubicBezTo>
                  <a:cubicBezTo>
                    <a:pt x="221" y="42"/>
                    <a:pt x="221" y="42"/>
                    <a:pt x="220" y="43"/>
                  </a:cubicBezTo>
                  <a:cubicBezTo>
                    <a:pt x="220" y="43"/>
                    <a:pt x="220" y="43"/>
                    <a:pt x="220" y="44"/>
                  </a:cubicBezTo>
                  <a:cubicBezTo>
                    <a:pt x="221" y="43"/>
                    <a:pt x="222" y="43"/>
                    <a:pt x="222" y="43"/>
                  </a:cubicBezTo>
                  <a:cubicBezTo>
                    <a:pt x="223" y="43"/>
                    <a:pt x="223" y="43"/>
                    <a:pt x="224" y="44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23" y="45"/>
                    <a:pt x="223" y="45"/>
                    <a:pt x="223" y="46"/>
                  </a:cubicBezTo>
                  <a:cubicBezTo>
                    <a:pt x="222" y="46"/>
                    <a:pt x="221" y="47"/>
                    <a:pt x="219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19" y="49"/>
                    <a:pt x="216" y="50"/>
                    <a:pt x="214" y="50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4" y="50"/>
                    <a:pt x="213" y="50"/>
                    <a:pt x="213" y="50"/>
                  </a:cubicBezTo>
                  <a:cubicBezTo>
                    <a:pt x="213" y="50"/>
                    <a:pt x="212" y="50"/>
                    <a:pt x="212" y="50"/>
                  </a:cubicBezTo>
                  <a:cubicBezTo>
                    <a:pt x="212" y="50"/>
                    <a:pt x="212" y="51"/>
                    <a:pt x="212" y="51"/>
                  </a:cubicBezTo>
                  <a:cubicBezTo>
                    <a:pt x="212" y="51"/>
                    <a:pt x="212" y="51"/>
                    <a:pt x="213" y="51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12" y="52"/>
                    <a:pt x="211" y="52"/>
                    <a:pt x="211" y="52"/>
                  </a:cubicBezTo>
                  <a:cubicBezTo>
                    <a:pt x="211" y="52"/>
                    <a:pt x="210" y="52"/>
                    <a:pt x="209" y="52"/>
                  </a:cubicBezTo>
                  <a:cubicBezTo>
                    <a:pt x="208" y="51"/>
                    <a:pt x="208" y="51"/>
                    <a:pt x="208" y="51"/>
                  </a:cubicBezTo>
                  <a:cubicBezTo>
                    <a:pt x="210" y="49"/>
                    <a:pt x="211" y="47"/>
                    <a:pt x="212" y="45"/>
                  </a:cubicBezTo>
                  <a:cubicBezTo>
                    <a:pt x="213" y="44"/>
                    <a:pt x="214" y="44"/>
                    <a:pt x="215" y="44"/>
                  </a:cubicBezTo>
                  <a:cubicBezTo>
                    <a:pt x="215" y="44"/>
                    <a:pt x="215" y="44"/>
                    <a:pt x="216" y="44"/>
                  </a:cubicBezTo>
                  <a:cubicBezTo>
                    <a:pt x="216" y="44"/>
                    <a:pt x="216" y="44"/>
                    <a:pt x="216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2"/>
                    <a:pt x="218" y="41"/>
                    <a:pt x="218" y="41"/>
                  </a:cubicBezTo>
                  <a:cubicBezTo>
                    <a:pt x="219" y="39"/>
                    <a:pt x="220" y="37"/>
                    <a:pt x="222" y="36"/>
                  </a:cubicBezTo>
                  <a:cubicBezTo>
                    <a:pt x="222" y="35"/>
                    <a:pt x="223" y="35"/>
                    <a:pt x="224" y="35"/>
                  </a:cubicBezTo>
                  <a:cubicBezTo>
                    <a:pt x="224" y="34"/>
                    <a:pt x="225" y="34"/>
                    <a:pt x="225" y="34"/>
                  </a:cubicBezTo>
                  <a:cubicBezTo>
                    <a:pt x="225" y="34"/>
                    <a:pt x="225" y="34"/>
                    <a:pt x="225" y="34"/>
                  </a:cubicBezTo>
                  <a:cubicBezTo>
                    <a:pt x="225" y="34"/>
                    <a:pt x="225" y="33"/>
                    <a:pt x="226" y="33"/>
                  </a:cubicBezTo>
                  <a:cubicBezTo>
                    <a:pt x="226" y="32"/>
                    <a:pt x="226" y="32"/>
                    <a:pt x="226" y="32"/>
                  </a:cubicBezTo>
                  <a:cubicBezTo>
                    <a:pt x="227" y="32"/>
                    <a:pt x="227" y="32"/>
                    <a:pt x="227" y="32"/>
                  </a:cubicBezTo>
                  <a:cubicBezTo>
                    <a:pt x="228" y="31"/>
                    <a:pt x="229" y="31"/>
                    <a:pt x="229" y="30"/>
                  </a:cubicBezTo>
                  <a:cubicBezTo>
                    <a:pt x="230" y="29"/>
                    <a:pt x="230" y="28"/>
                    <a:pt x="230" y="28"/>
                  </a:cubicBezTo>
                  <a:cubicBezTo>
                    <a:pt x="230" y="27"/>
                    <a:pt x="230" y="27"/>
                    <a:pt x="230" y="26"/>
                  </a:cubicBezTo>
                  <a:cubicBezTo>
                    <a:pt x="228" y="26"/>
                    <a:pt x="228" y="25"/>
                    <a:pt x="227" y="23"/>
                  </a:cubicBezTo>
                  <a:cubicBezTo>
                    <a:pt x="225" y="19"/>
                    <a:pt x="225" y="19"/>
                    <a:pt x="225" y="19"/>
                  </a:cubicBezTo>
                  <a:cubicBezTo>
                    <a:pt x="230" y="24"/>
                    <a:pt x="230" y="24"/>
                    <a:pt x="230" y="24"/>
                  </a:cubicBezTo>
                  <a:cubicBezTo>
                    <a:pt x="230" y="23"/>
                    <a:pt x="230" y="22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29" y="21"/>
                    <a:pt x="229" y="21"/>
                    <a:pt x="229" y="21"/>
                  </a:cubicBezTo>
                  <a:cubicBezTo>
                    <a:pt x="228" y="20"/>
                    <a:pt x="228" y="20"/>
                    <a:pt x="228" y="20"/>
                  </a:cubicBezTo>
                  <a:cubicBezTo>
                    <a:pt x="227" y="19"/>
                    <a:pt x="227" y="19"/>
                    <a:pt x="227" y="18"/>
                  </a:cubicBezTo>
                  <a:cubicBezTo>
                    <a:pt x="227" y="17"/>
                    <a:pt x="227" y="17"/>
                    <a:pt x="226" y="16"/>
                  </a:cubicBezTo>
                  <a:cubicBezTo>
                    <a:pt x="226" y="16"/>
                    <a:pt x="225" y="15"/>
                    <a:pt x="225" y="15"/>
                  </a:cubicBezTo>
                  <a:cubicBezTo>
                    <a:pt x="224" y="14"/>
                    <a:pt x="224" y="13"/>
                    <a:pt x="222" y="13"/>
                  </a:cubicBezTo>
                  <a:cubicBezTo>
                    <a:pt x="222" y="13"/>
                    <a:pt x="221" y="13"/>
                    <a:pt x="221" y="13"/>
                  </a:cubicBezTo>
                  <a:cubicBezTo>
                    <a:pt x="220" y="13"/>
                    <a:pt x="218" y="13"/>
                    <a:pt x="217" y="13"/>
                  </a:cubicBezTo>
                  <a:cubicBezTo>
                    <a:pt x="217" y="13"/>
                    <a:pt x="216" y="13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14" y="16"/>
                    <a:pt x="214" y="16"/>
                    <a:pt x="211" y="16"/>
                  </a:cubicBezTo>
                  <a:cubicBezTo>
                    <a:pt x="209" y="16"/>
                    <a:pt x="209" y="16"/>
                    <a:pt x="209" y="16"/>
                  </a:cubicBezTo>
                  <a:cubicBezTo>
                    <a:pt x="210" y="15"/>
                    <a:pt x="210" y="15"/>
                    <a:pt x="210" y="15"/>
                  </a:cubicBezTo>
                  <a:cubicBezTo>
                    <a:pt x="210" y="15"/>
                    <a:pt x="211" y="15"/>
                    <a:pt x="211" y="14"/>
                  </a:cubicBezTo>
                  <a:cubicBezTo>
                    <a:pt x="212" y="13"/>
                    <a:pt x="213" y="12"/>
                    <a:pt x="213" y="11"/>
                  </a:cubicBezTo>
                  <a:cubicBezTo>
                    <a:pt x="213" y="10"/>
                    <a:pt x="213" y="10"/>
                    <a:pt x="211" y="10"/>
                  </a:cubicBezTo>
                  <a:cubicBezTo>
                    <a:pt x="210" y="10"/>
                    <a:pt x="210" y="10"/>
                    <a:pt x="209" y="9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5" y="9"/>
                    <a:pt x="205" y="9"/>
                    <a:pt x="205" y="9"/>
                  </a:cubicBezTo>
                  <a:cubicBezTo>
                    <a:pt x="205" y="9"/>
                    <a:pt x="206" y="9"/>
                    <a:pt x="206" y="9"/>
                  </a:cubicBezTo>
                  <a:cubicBezTo>
                    <a:pt x="207" y="8"/>
                    <a:pt x="210" y="6"/>
                    <a:pt x="210" y="5"/>
                  </a:cubicBezTo>
                  <a:cubicBezTo>
                    <a:pt x="209" y="3"/>
                    <a:pt x="207" y="1"/>
                    <a:pt x="204" y="2"/>
                  </a:cubicBezTo>
                  <a:cubicBezTo>
                    <a:pt x="202" y="3"/>
                    <a:pt x="199" y="7"/>
                    <a:pt x="198" y="10"/>
                  </a:cubicBezTo>
                  <a:cubicBezTo>
                    <a:pt x="198" y="11"/>
                    <a:pt x="198" y="12"/>
                    <a:pt x="198" y="13"/>
                  </a:cubicBezTo>
                  <a:cubicBezTo>
                    <a:pt x="200" y="15"/>
                    <a:pt x="200" y="15"/>
                    <a:pt x="200" y="15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8" y="14"/>
                    <a:pt x="198" y="14"/>
                    <a:pt x="198" y="15"/>
                  </a:cubicBezTo>
                  <a:cubicBezTo>
                    <a:pt x="197" y="16"/>
                    <a:pt x="195" y="16"/>
                    <a:pt x="193" y="16"/>
                  </a:cubicBezTo>
                  <a:cubicBezTo>
                    <a:pt x="194" y="17"/>
                    <a:pt x="195" y="18"/>
                    <a:pt x="194" y="21"/>
                  </a:cubicBezTo>
                  <a:cubicBezTo>
                    <a:pt x="194" y="22"/>
                    <a:pt x="194" y="22"/>
                    <a:pt x="194" y="22"/>
                  </a:cubicBez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2" y="20"/>
                    <a:pt x="192" y="20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90" y="19"/>
                    <a:pt x="190" y="19"/>
                    <a:pt x="189" y="20"/>
                  </a:cubicBezTo>
                  <a:cubicBezTo>
                    <a:pt x="189" y="20"/>
                    <a:pt x="189" y="21"/>
                    <a:pt x="189" y="21"/>
                  </a:cubicBezTo>
                  <a:cubicBezTo>
                    <a:pt x="189" y="21"/>
                    <a:pt x="189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87" y="22"/>
                    <a:pt x="186" y="23"/>
                    <a:pt x="185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4" y="22"/>
                  </a:cubicBezTo>
                  <a:cubicBezTo>
                    <a:pt x="184" y="22"/>
                    <a:pt x="184" y="22"/>
                    <a:pt x="183" y="23"/>
                  </a:cubicBezTo>
                  <a:cubicBezTo>
                    <a:pt x="181" y="26"/>
                    <a:pt x="181" y="26"/>
                    <a:pt x="181" y="26"/>
                  </a:cubicBezTo>
                  <a:cubicBezTo>
                    <a:pt x="182" y="22"/>
                    <a:pt x="182" y="22"/>
                    <a:pt x="182" y="22"/>
                  </a:cubicBezTo>
                  <a:cubicBezTo>
                    <a:pt x="183" y="21"/>
                    <a:pt x="183" y="20"/>
                    <a:pt x="183" y="20"/>
                  </a:cubicBezTo>
                  <a:cubicBezTo>
                    <a:pt x="183" y="20"/>
                    <a:pt x="183" y="20"/>
                    <a:pt x="182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81" y="20"/>
                    <a:pt x="181" y="20"/>
                    <a:pt x="180" y="20"/>
                  </a:cubicBezTo>
                  <a:cubicBezTo>
                    <a:pt x="179" y="20"/>
                    <a:pt x="178" y="20"/>
                    <a:pt x="178" y="20"/>
                  </a:cubicBezTo>
                  <a:cubicBezTo>
                    <a:pt x="178" y="21"/>
                    <a:pt x="178" y="21"/>
                    <a:pt x="178" y="21"/>
                  </a:cubicBezTo>
                  <a:cubicBezTo>
                    <a:pt x="178" y="23"/>
                    <a:pt x="173" y="25"/>
                    <a:pt x="169" y="26"/>
                  </a:cubicBezTo>
                  <a:cubicBezTo>
                    <a:pt x="168" y="26"/>
                    <a:pt x="167" y="26"/>
                    <a:pt x="167" y="27"/>
                  </a:cubicBezTo>
                  <a:cubicBezTo>
                    <a:pt x="166" y="27"/>
                    <a:pt x="165" y="28"/>
                    <a:pt x="165" y="29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3" y="30"/>
                    <a:pt x="163" y="30"/>
                    <a:pt x="162" y="31"/>
                  </a:cubicBezTo>
                  <a:cubicBezTo>
                    <a:pt x="164" y="31"/>
                    <a:pt x="164" y="31"/>
                    <a:pt x="164" y="31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1" y="32"/>
                    <a:pt x="160" y="33"/>
                    <a:pt x="160" y="34"/>
                  </a:cubicBezTo>
                  <a:cubicBezTo>
                    <a:pt x="160" y="34"/>
                    <a:pt x="160" y="35"/>
                    <a:pt x="160" y="35"/>
                  </a:cubicBezTo>
                  <a:cubicBezTo>
                    <a:pt x="160" y="35"/>
                    <a:pt x="160" y="35"/>
                    <a:pt x="160" y="35"/>
                  </a:cubicBezTo>
                  <a:cubicBezTo>
                    <a:pt x="160" y="36"/>
                    <a:pt x="160" y="36"/>
                    <a:pt x="160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7"/>
                    <a:pt x="158" y="37"/>
                    <a:pt x="158" y="37"/>
                  </a:cubicBezTo>
                  <a:cubicBezTo>
                    <a:pt x="159" y="38"/>
                    <a:pt x="160" y="39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1"/>
                  </a:cubicBezTo>
                  <a:cubicBezTo>
                    <a:pt x="160" y="41"/>
                    <a:pt x="160" y="41"/>
                    <a:pt x="160" y="42"/>
                  </a:cubicBezTo>
                  <a:cubicBezTo>
                    <a:pt x="160" y="42"/>
                    <a:pt x="159" y="43"/>
                    <a:pt x="158" y="43"/>
                  </a:cubicBezTo>
                  <a:cubicBezTo>
                    <a:pt x="157" y="43"/>
                    <a:pt x="156" y="44"/>
                    <a:pt x="154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2" y="44"/>
                    <a:pt x="151" y="44"/>
                    <a:pt x="150" y="44"/>
                  </a:cubicBezTo>
                  <a:cubicBezTo>
                    <a:pt x="148" y="45"/>
                    <a:pt x="146" y="45"/>
                    <a:pt x="144" y="46"/>
                  </a:cubicBezTo>
                  <a:cubicBezTo>
                    <a:pt x="144" y="46"/>
                    <a:pt x="144" y="46"/>
                    <a:pt x="144" y="47"/>
                  </a:cubicBezTo>
                  <a:cubicBezTo>
                    <a:pt x="144" y="47"/>
                    <a:pt x="144" y="47"/>
                    <a:pt x="143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9"/>
                    <a:pt x="143" y="49"/>
                    <a:pt x="143" y="50"/>
                  </a:cubicBezTo>
                  <a:cubicBezTo>
                    <a:pt x="144" y="50"/>
                    <a:pt x="144" y="50"/>
                    <a:pt x="145" y="51"/>
                  </a:cubicBezTo>
                  <a:cubicBezTo>
                    <a:pt x="145" y="52"/>
                    <a:pt x="145" y="53"/>
                    <a:pt x="144" y="53"/>
                  </a:cubicBezTo>
                  <a:cubicBezTo>
                    <a:pt x="144" y="54"/>
                    <a:pt x="144" y="55"/>
                    <a:pt x="144" y="55"/>
                  </a:cubicBezTo>
                  <a:cubicBezTo>
                    <a:pt x="145" y="55"/>
                    <a:pt x="145" y="56"/>
                    <a:pt x="146" y="56"/>
                  </a:cubicBezTo>
                  <a:cubicBezTo>
                    <a:pt x="147" y="56"/>
                    <a:pt x="148" y="56"/>
                    <a:pt x="148" y="58"/>
                  </a:cubicBezTo>
                  <a:cubicBezTo>
                    <a:pt x="148" y="59"/>
                    <a:pt x="148" y="59"/>
                    <a:pt x="149" y="59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2" y="61"/>
                    <a:pt x="152" y="63"/>
                    <a:pt x="151" y="65"/>
                  </a:cubicBezTo>
                  <a:cubicBezTo>
                    <a:pt x="151" y="66"/>
                    <a:pt x="151" y="67"/>
                    <a:pt x="151" y="68"/>
                  </a:cubicBezTo>
                  <a:cubicBezTo>
                    <a:pt x="152" y="69"/>
                    <a:pt x="152" y="71"/>
                    <a:pt x="152" y="72"/>
                  </a:cubicBezTo>
                  <a:cubicBezTo>
                    <a:pt x="152" y="73"/>
                    <a:pt x="151" y="74"/>
                    <a:pt x="151" y="74"/>
                  </a:cubicBezTo>
                  <a:cubicBezTo>
                    <a:pt x="150" y="74"/>
                    <a:pt x="150" y="74"/>
                    <a:pt x="150" y="75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7" y="74"/>
                    <a:pt x="147" y="73"/>
                    <a:pt x="147" y="71"/>
                  </a:cubicBezTo>
                  <a:cubicBezTo>
                    <a:pt x="147" y="71"/>
                    <a:pt x="147" y="70"/>
                    <a:pt x="147" y="69"/>
                  </a:cubicBezTo>
                  <a:cubicBezTo>
                    <a:pt x="147" y="69"/>
                    <a:pt x="147" y="68"/>
                    <a:pt x="147" y="68"/>
                  </a:cubicBezTo>
                  <a:cubicBezTo>
                    <a:pt x="147" y="67"/>
                    <a:pt x="147" y="66"/>
                    <a:pt x="148" y="65"/>
                  </a:cubicBezTo>
                  <a:cubicBezTo>
                    <a:pt x="149" y="64"/>
                    <a:pt x="149" y="64"/>
                    <a:pt x="149" y="63"/>
                  </a:cubicBezTo>
                  <a:cubicBezTo>
                    <a:pt x="149" y="63"/>
                    <a:pt x="149" y="63"/>
                    <a:pt x="149" y="63"/>
                  </a:cubicBezTo>
                  <a:cubicBezTo>
                    <a:pt x="147" y="63"/>
                    <a:pt x="145" y="63"/>
                    <a:pt x="145" y="62"/>
                  </a:cubicBezTo>
                  <a:cubicBezTo>
                    <a:pt x="143" y="60"/>
                    <a:pt x="142" y="59"/>
                    <a:pt x="141" y="58"/>
                  </a:cubicBezTo>
                  <a:cubicBezTo>
                    <a:pt x="140" y="57"/>
                    <a:pt x="139" y="57"/>
                    <a:pt x="139" y="57"/>
                  </a:cubicBezTo>
                  <a:cubicBezTo>
                    <a:pt x="139" y="57"/>
                    <a:pt x="138" y="57"/>
                    <a:pt x="137" y="58"/>
                  </a:cubicBezTo>
                  <a:cubicBezTo>
                    <a:pt x="137" y="58"/>
                    <a:pt x="137" y="58"/>
                    <a:pt x="136" y="58"/>
                  </a:cubicBezTo>
                  <a:cubicBezTo>
                    <a:pt x="136" y="58"/>
                    <a:pt x="135" y="59"/>
                    <a:pt x="135" y="59"/>
                  </a:cubicBezTo>
                  <a:cubicBezTo>
                    <a:pt x="135" y="59"/>
                    <a:pt x="136" y="59"/>
                    <a:pt x="136" y="59"/>
                  </a:cubicBezTo>
                  <a:cubicBezTo>
                    <a:pt x="138" y="59"/>
                    <a:pt x="138" y="59"/>
                    <a:pt x="138" y="59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36" y="60"/>
                    <a:pt x="136" y="60"/>
                    <a:pt x="136" y="61"/>
                  </a:cubicBezTo>
                  <a:cubicBezTo>
                    <a:pt x="135" y="61"/>
                    <a:pt x="135" y="62"/>
                    <a:pt x="13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2" y="62"/>
                    <a:pt x="132" y="62"/>
                    <a:pt x="132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1" y="61"/>
                    <a:pt x="132" y="61"/>
                    <a:pt x="132" y="62"/>
                  </a:cubicBezTo>
                  <a:cubicBezTo>
                    <a:pt x="133" y="63"/>
                    <a:pt x="134" y="64"/>
                    <a:pt x="135" y="64"/>
                  </a:cubicBezTo>
                  <a:cubicBezTo>
                    <a:pt x="135" y="64"/>
                    <a:pt x="135" y="64"/>
                    <a:pt x="135" y="64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8" y="69"/>
                    <a:pt x="138" y="69"/>
                    <a:pt x="138" y="69"/>
                  </a:cubicBezTo>
                  <a:cubicBezTo>
                    <a:pt x="137" y="69"/>
                    <a:pt x="137" y="69"/>
                    <a:pt x="137" y="69"/>
                  </a:cubicBezTo>
                  <a:cubicBezTo>
                    <a:pt x="136" y="68"/>
                    <a:pt x="135" y="68"/>
                    <a:pt x="135" y="68"/>
                  </a:cubicBezTo>
                  <a:cubicBezTo>
                    <a:pt x="132" y="67"/>
                    <a:pt x="129" y="66"/>
                    <a:pt x="128" y="65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8" y="64"/>
                    <a:pt x="128" y="64"/>
                    <a:pt x="128" y="64"/>
                  </a:cubicBezTo>
                  <a:cubicBezTo>
                    <a:pt x="129" y="63"/>
                    <a:pt x="129" y="63"/>
                    <a:pt x="129" y="63"/>
                  </a:cubicBezTo>
                  <a:cubicBezTo>
                    <a:pt x="129" y="63"/>
                    <a:pt x="129" y="62"/>
                    <a:pt x="128" y="61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8" y="60"/>
                    <a:pt x="128" y="59"/>
                    <a:pt x="129" y="58"/>
                  </a:cubicBezTo>
                  <a:cubicBezTo>
                    <a:pt x="129" y="58"/>
                    <a:pt x="129" y="57"/>
                    <a:pt x="129" y="57"/>
                  </a:cubicBezTo>
                  <a:cubicBezTo>
                    <a:pt x="129" y="56"/>
                    <a:pt x="129" y="56"/>
                    <a:pt x="129" y="55"/>
                  </a:cubicBezTo>
                  <a:cubicBezTo>
                    <a:pt x="129" y="55"/>
                    <a:pt x="129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9" y="56"/>
                    <a:pt x="129" y="57"/>
                    <a:pt x="128" y="58"/>
                  </a:cubicBezTo>
                  <a:cubicBezTo>
                    <a:pt x="128" y="58"/>
                    <a:pt x="127" y="58"/>
                    <a:pt x="127" y="59"/>
                  </a:cubicBezTo>
                  <a:cubicBezTo>
                    <a:pt x="126" y="60"/>
                    <a:pt x="125" y="60"/>
                    <a:pt x="124" y="61"/>
                  </a:cubicBezTo>
                  <a:cubicBezTo>
                    <a:pt x="123" y="63"/>
                    <a:pt x="124" y="66"/>
                    <a:pt x="126" y="68"/>
                  </a:cubicBezTo>
                  <a:cubicBezTo>
                    <a:pt x="126" y="69"/>
                    <a:pt x="126" y="69"/>
                    <a:pt x="127" y="70"/>
                  </a:cubicBezTo>
                  <a:cubicBezTo>
                    <a:pt x="127" y="71"/>
                    <a:pt x="127" y="73"/>
                    <a:pt x="126" y="74"/>
                  </a:cubicBezTo>
                  <a:cubicBezTo>
                    <a:pt x="126" y="76"/>
                    <a:pt x="125" y="77"/>
                    <a:pt x="125" y="78"/>
                  </a:cubicBezTo>
                  <a:cubicBezTo>
                    <a:pt x="126" y="79"/>
                    <a:pt x="126" y="80"/>
                    <a:pt x="126" y="80"/>
                  </a:cubicBezTo>
                  <a:cubicBezTo>
                    <a:pt x="125" y="81"/>
                    <a:pt x="125" y="81"/>
                    <a:pt x="126" y="81"/>
                  </a:cubicBezTo>
                  <a:cubicBezTo>
                    <a:pt x="128" y="82"/>
                    <a:pt x="128" y="82"/>
                    <a:pt x="130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4" y="81"/>
                    <a:pt x="137" y="87"/>
                    <a:pt x="137" y="87"/>
                  </a:cubicBezTo>
                  <a:cubicBezTo>
                    <a:pt x="137" y="88"/>
                    <a:pt x="136" y="89"/>
                    <a:pt x="136" y="90"/>
                  </a:cubicBezTo>
                  <a:cubicBezTo>
                    <a:pt x="136" y="90"/>
                    <a:pt x="135" y="90"/>
                    <a:pt x="135" y="91"/>
                  </a:cubicBezTo>
                  <a:cubicBezTo>
                    <a:pt x="135" y="92"/>
                    <a:pt x="136" y="92"/>
                    <a:pt x="137" y="92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8" y="94"/>
                    <a:pt x="137" y="94"/>
                    <a:pt x="137" y="94"/>
                  </a:cubicBezTo>
                  <a:cubicBezTo>
                    <a:pt x="136" y="94"/>
                    <a:pt x="135" y="94"/>
                    <a:pt x="134" y="93"/>
                  </a:cubicBezTo>
                  <a:cubicBezTo>
                    <a:pt x="133" y="92"/>
                    <a:pt x="133" y="91"/>
                    <a:pt x="134" y="89"/>
                  </a:cubicBezTo>
                  <a:cubicBezTo>
                    <a:pt x="134" y="88"/>
                    <a:pt x="133" y="88"/>
                    <a:pt x="133" y="87"/>
                  </a:cubicBezTo>
                  <a:cubicBezTo>
                    <a:pt x="132" y="86"/>
                    <a:pt x="132" y="85"/>
                    <a:pt x="132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29" y="85"/>
                    <a:pt x="127" y="85"/>
                    <a:pt x="127" y="86"/>
                  </a:cubicBezTo>
                  <a:cubicBezTo>
                    <a:pt x="127" y="87"/>
                    <a:pt x="127" y="88"/>
                    <a:pt x="127" y="88"/>
                  </a:cubicBezTo>
                  <a:cubicBezTo>
                    <a:pt x="128" y="91"/>
                    <a:pt x="128" y="93"/>
                    <a:pt x="127" y="94"/>
                  </a:cubicBezTo>
                  <a:cubicBezTo>
                    <a:pt x="126" y="95"/>
                    <a:pt x="126" y="95"/>
                    <a:pt x="125" y="96"/>
                  </a:cubicBezTo>
                  <a:cubicBezTo>
                    <a:pt x="124" y="99"/>
                    <a:pt x="124" y="99"/>
                    <a:pt x="122" y="100"/>
                  </a:cubicBezTo>
                  <a:cubicBezTo>
                    <a:pt x="122" y="101"/>
                    <a:pt x="122" y="101"/>
                    <a:pt x="122" y="101"/>
                  </a:cubicBezTo>
                  <a:cubicBezTo>
                    <a:pt x="121" y="101"/>
                    <a:pt x="121" y="101"/>
                    <a:pt x="121" y="101"/>
                  </a:cubicBezTo>
                  <a:cubicBezTo>
                    <a:pt x="121" y="102"/>
                    <a:pt x="121" y="103"/>
                    <a:pt x="120" y="103"/>
                  </a:cubicBezTo>
                  <a:cubicBezTo>
                    <a:pt x="120" y="103"/>
                    <a:pt x="118" y="103"/>
                    <a:pt x="116" y="103"/>
                  </a:cubicBezTo>
                  <a:cubicBezTo>
                    <a:pt x="116" y="102"/>
                    <a:pt x="115" y="102"/>
                    <a:pt x="115" y="102"/>
                  </a:cubicBezTo>
                  <a:cubicBezTo>
                    <a:pt x="114" y="102"/>
                    <a:pt x="114" y="101"/>
                    <a:pt x="114" y="101"/>
                  </a:cubicBezTo>
                  <a:cubicBezTo>
                    <a:pt x="114" y="100"/>
                    <a:pt x="114" y="99"/>
                    <a:pt x="114" y="99"/>
                  </a:cubicBezTo>
                  <a:cubicBezTo>
                    <a:pt x="111" y="97"/>
                    <a:pt x="111" y="97"/>
                    <a:pt x="111" y="9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6" y="99"/>
                    <a:pt x="117" y="98"/>
                    <a:pt x="118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18" y="97"/>
                    <a:pt x="118" y="97"/>
                    <a:pt x="118" y="97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21" y="96"/>
                    <a:pt x="122" y="92"/>
                    <a:pt x="122" y="91"/>
                  </a:cubicBezTo>
                  <a:cubicBezTo>
                    <a:pt x="122" y="90"/>
                    <a:pt x="122" y="89"/>
                    <a:pt x="123" y="88"/>
                  </a:cubicBezTo>
                  <a:cubicBezTo>
                    <a:pt x="123" y="88"/>
                    <a:pt x="123" y="87"/>
                    <a:pt x="123" y="87"/>
                  </a:cubicBezTo>
                  <a:cubicBezTo>
                    <a:pt x="123" y="86"/>
                    <a:pt x="123" y="86"/>
                    <a:pt x="122" y="85"/>
                  </a:cubicBezTo>
                  <a:cubicBezTo>
                    <a:pt x="121" y="85"/>
                    <a:pt x="120" y="84"/>
                    <a:pt x="121" y="83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6"/>
                    <a:pt x="121" y="76"/>
                  </a:cubicBezTo>
                  <a:cubicBezTo>
                    <a:pt x="121" y="75"/>
                    <a:pt x="120" y="74"/>
                    <a:pt x="121" y="73"/>
                  </a:cubicBezTo>
                  <a:cubicBezTo>
                    <a:pt x="123" y="70"/>
                    <a:pt x="121" y="66"/>
                    <a:pt x="119" y="64"/>
                  </a:cubicBezTo>
                  <a:cubicBezTo>
                    <a:pt x="118" y="63"/>
                    <a:pt x="119" y="62"/>
                    <a:pt x="120" y="60"/>
                  </a:cubicBezTo>
                  <a:cubicBezTo>
                    <a:pt x="120" y="58"/>
                    <a:pt x="121" y="57"/>
                    <a:pt x="121" y="56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1" y="54"/>
                    <a:pt x="121" y="54"/>
                    <a:pt x="120" y="53"/>
                  </a:cubicBezTo>
                  <a:cubicBezTo>
                    <a:pt x="118" y="53"/>
                    <a:pt x="116" y="52"/>
                    <a:pt x="113" y="52"/>
                  </a:cubicBezTo>
                  <a:cubicBezTo>
                    <a:pt x="113" y="52"/>
                    <a:pt x="112" y="53"/>
                    <a:pt x="111" y="59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62"/>
                    <a:pt x="110" y="63"/>
                    <a:pt x="109" y="64"/>
                  </a:cubicBezTo>
                  <a:cubicBezTo>
                    <a:pt x="108" y="65"/>
                    <a:pt x="107" y="65"/>
                    <a:pt x="107" y="67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7" y="68"/>
                    <a:pt x="107" y="68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69"/>
                    <a:pt x="108" y="69"/>
                    <a:pt x="108" y="70"/>
                  </a:cubicBezTo>
                  <a:cubicBezTo>
                    <a:pt x="108" y="70"/>
                    <a:pt x="108" y="71"/>
                    <a:pt x="108" y="72"/>
                  </a:cubicBezTo>
                  <a:cubicBezTo>
                    <a:pt x="108" y="72"/>
                    <a:pt x="108" y="73"/>
                    <a:pt x="108" y="74"/>
                  </a:cubicBezTo>
                  <a:cubicBezTo>
                    <a:pt x="108" y="74"/>
                    <a:pt x="108" y="75"/>
                    <a:pt x="107" y="76"/>
                  </a:cubicBezTo>
                  <a:cubicBezTo>
                    <a:pt x="107" y="77"/>
                    <a:pt x="107" y="77"/>
                    <a:pt x="107" y="78"/>
                  </a:cubicBezTo>
                  <a:cubicBezTo>
                    <a:pt x="107" y="78"/>
                    <a:pt x="107" y="78"/>
                    <a:pt x="108" y="78"/>
                  </a:cubicBezTo>
                  <a:cubicBezTo>
                    <a:pt x="110" y="79"/>
                    <a:pt x="110" y="80"/>
                    <a:pt x="111" y="81"/>
                  </a:cubicBezTo>
                  <a:cubicBezTo>
                    <a:pt x="111" y="81"/>
                    <a:pt x="111" y="82"/>
                    <a:pt x="111" y="83"/>
                  </a:cubicBezTo>
                  <a:cubicBezTo>
                    <a:pt x="111" y="83"/>
                    <a:pt x="112" y="83"/>
                    <a:pt x="112" y="83"/>
                  </a:cubicBezTo>
                  <a:cubicBezTo>
                    <a:pt x="112" y="83"/>
                    <a:pt x="113" y="84"/>
                    <a:pt x="113" y="84"/>
                  </a:cubicBezTo>
                  <a:cubicBezTo>
                    <a:pt x="113" y="84"/>
                    <a:pt x="113" y="85"/>
                    <a:pt x="113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07" y="86"/>
                    <a:pt x="105" y="84"/>
                    <a:pt x="101" y="81"/>
                  </a:cubicBezTo>
                  <a:cubicBezTo>
                    <a:pt x="99" y="80"/>
                    <a:pt x="95" y="77"/>
                    <a:pt x="92" y="77"/>
                  </a:cubicBezTo>
                  <a:cubicBezTo>
                    <a:pt x="92" y="77"/>
                    <a:pt x="92" y="77"/>
                    <a:pt x="91" y="77"/>
                  </a:cubicBezTo>
                  <a:cubicBezTo>
                    <a:pt x="91" y="78"/>
                    <a:pt x="90" y="78"/>
                    <a:pt x="90" y="78"/>
                  </a:cubicBezTo>
                  <a:cubicBezTo>
                    <a:pt x="90" y="79"/>
                    <a:pt x="90" y="79"/>
                    <a:pt x="90" y="80"/>
                  </a:cubicBezTo>
                  <a:cubicBezTo>
                    <a:pt x="91" y="82"/>
                    <a:pt x="92" y="84"/>
                    <a:pt x="89" y="86"/>
                  </a:cubicBezTo>
                  <a:cubicBezTo>
                    <a:pt x="89" y="86"/>
                    <a:pt x="89" y="86"/>
                    <a:pt x="89" y="87"/>
                  </a:cubicBezTo>
                  <a:cubicBezTo>
                    <a:pt x="88" y="88"/>
                    <a:pt x="88" y="89"/>
                    <a:pt x="87" y="89"/>
                  </a:cubicBezTo>
                  <a:cubicBezTo>
                    <a:pt x="87" y="89"/>
                    <a:pt x="87" y="89"/>
                    <a:pt x="86" y="88"/>
                  </a:cubicBezTo>
                  <a:cubicBezTo>
                    <a:pt x="85" y="88"/>
                    <a:pt x="85" y="87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5"/>
                    <a:pt x="86" y="85"/>
                    <a:pt x="85" y="84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85" y="84"/>
                    <a:pt x="85" y="84"/>
                    <a:pt x="84" y="85"/>
                  </a:cubicBezTo>
                  <a:cubicBezTo>
                    <a:pt x="84" y="86"/>
                    <a:pt x="82" y="87"/>
                    <a:pt x="81" y="87"/>
                  </a:cubicBezTo>
                  <a:cubicBezTo>
                    <a:pt x="81" y="88"/>
                    <a:pt x="80" y="87"/>
                    <a:pt x="79" y="87"/>
                  </a:cubicBezTo>
                  <a:cubicBezTo>
                    <a:pt x="78" y="87"/>
                    <a:pt x="77" y="87"/>
                    <a:pt x="77" y="8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6" y="87"/>
                    <a:pt x="76" y="88"/>
                    <a:pt x="76" y="88"/>
                  </a:cubicBezTo>
                  <a:cubicBezTo>
                    <a:pt x="75" y="89"/>
                    <a:pt x="75" y="90"/>
                    <a:pt x="72" y="89"/>
                  </a:cubicBezTo>
                  <a:cubicBezTo>
                    <a:pt x="71" y="88"/>
                    <a:pt x="71" y="87"/>
                    <a:pt x="71" y="86"/>
                  </a:cubicBezTo>
                  <a:cubicBezTo>
                    <a:pt x="72" y="86"/>
                    <a:pt x="72" y="85"/>
                    <a:pt x="72" y="85"/>
                  </a:cubicBezTo>
                  <a:cubicBezTo>
                    <a:pt x="72" y="85"/>
                    <a:pt x="72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6"/>
                    <a:pt x="70" y="86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9" y="87"/>
                    <a:pt x="69" y="87"/>
                    <a:pt x="69" y="87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5" y="88"/>
                    <a:pt x="62" y="90"/>
                    <a:pt x="60" y="92"/>
                  </a:cubicBezTo>
                  <a:cubicBezTo>
                    <a:pt x="59" y="92"/>
                    <a:pt x="59" y="92"/>
                    <a:pt x="59" y="93"/>
                  </a:cubicBezTo>
                  <a:cubicBezTo>
                    <a:pt x="57" y="94"/>
                    <a:pt x="57" y="94"/>
                    <a:pt x="56" y="96"/>
                  </a:cubicBezTo>
                  <a:cubicBezTo>
                    <a:pt x="55" y="98"/>
                    <a:pt x="55" y="99"/>
                    <a:pt x="53" y="100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9"/>
                    <a:pt x="50" y="98"/>
                    <a:pt x="49" y="97"/>
                  </a:cubicBezTo>
                  <a:cubicBezTo>
                    <a:pt x="49" y="97"/>
                    <a:pt x="49" y="96"/>
                    <a:pt x="49" y="96"/>
                  </a:cubicBezTo>
                  <a:cubicBezTo>
                    <a:pt x="48" y="95"/>
                    <a:pt x="48" y="94"/>
                    <a:pt x="48" y="93"/>
                  </a:cubicBezTo>
                  <a:cubicBezTo>
                    <a:pt x="49" y="92"/>
                    <a:pt x="50" y="92"/>
                    <a:pt x="52" y="91"/>
                  </a:cubicBezTo>
                  <a:cubicBezTo>
                    <a:pt x="51" y="88"/>
                    <a:pt x="49" y="87"/>
                    <a:pt x="46" y="87"/>
                  </a:cubicBezTo>
                  <a:cubicBezTo>
                    <a:pt x="46" y="88"/>
                    <a:pt x="47" y="88"/>
                    <a:pt x="47" y="90"/>
                  </a:cubicBezTo>
                  <a:cubicBezTo>
                    <a:pt x="47" y="91"/>
                    <a:pt x="47" y="92"/>
                    <a:pt x="46" y="92"/>
                  </a:cubicBezTo>
                  <a:cubicBezTo>
                    <a:pt x="46" y="93"/>
                    <a:pt x="46" y="95"/>
                    <a:pt x="46" y="95"/>
                  </a:cubicBezTo>
                  <a:cubicBezTo>
                    <a:pt x="46" y="96"/>
                    <a:pt x="46" y="96"/>
                    <a:pt x="47" y="96"/>
                  </a:cubicBezTo>
                  <a:cubicBezTo>
                    <a:pt x="47" y="97"/>
                    <a:pt x="48" y="98"/>
                    <a:pt x="47" y="100"/>
                  </a:cubicBezTo>
                  <a:cubicBezTo>
                    <a:pt x="47" y="101"/>
                    <a:pt x="47" y="103"/>
                    <a:pt x="47" y="105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3" y="102"/>
                  </a:cubicBezTo>
                  <a:cubicBezTo>
                    <a:pt x="43" y="102"/>
                    <a:pt x="42" y="101"/>
                    <a:pt x="41" y="101"/>
                  </a:cubicBezTo>
                  <a:cubicBezTo>
                    <a:pt x="41" y="101"/>
                    <a:pt x="40" y="102"/>
                    <a:pt x="40" y="103"/>
                  </a:cubicBezTo>
                  <a:cubicBezTo>
                    <a:pt x="39" y="104"/>
                    <a:pt x="39" y="105"/>
                    <a:pt x="38" y="105"/>
                  </a:cubicBezTo>
                  <a:cubicBezTo>
                    <a:pt x="38" y="105"/>
                    <a:pt x="37" y="106"/>
                    <a:pt x="37" y="106"/>
                  </a:cubicBezTo>
                  <a:cubicBezTo>
                    <a:pt x="36" y="107"/>
                    <a:pt x="35" y="107"/>
                    <a:pt x="36" y="108"/>
                  </a:cubicBezTo>
                  <a:cubicBezTo>
                    <a:pt x="36" y="109"/>
                    <a:pt x="36" y="111"/>
                    <a:pt x="37" y="112"/>
                  </a:cubicBezTo>
                  <a:cubicBezTo>
                    <a:pt x="38" y="112"/>
                    <a:pt x="38" y="113"/>
                    <a:pt x="38" y="113"/>
                  </a:cubicBezTo>
                  <a:cubicBezTo>
                    <a:pt x="39" y="115"/>
                    <a:pt x="39" y="115"/>
                    <a:pt x="39" y="115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6" y="114"/>
                    <a:pt x="36" y="114"/>
                  </a:cubicBezTo>
                  <a:cubicBezTo>
                    <a:pt x="35" y="113"/>
                    <a:pt x="33" y="113"/>
                    <a:pt x="32" y="113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111"/>
                    <a:pt x="29" y="111"/>
                    <a:pt x="29" y="111"/>
                  </a:cubicBezTo>
                  <a:cubicBezTo>
                    <a:pt x="29" y="111"/>
                    <a:pt x="28" y="110"/>
                    <a:pt x="28" y="110"/>
                  </a:cubicBezTo>
                  <a:cubicBezTo>
                    <a:pt x="27" y="110"/>
                    <a:pt x="27" y="110"/>
                    <a:pt x="27" y="111"/>
                  </a:cubicBezTo>
                  <a:cubicBezTo>
                    <a:pt x="27" y="111"/>
                    <a:pt x="27" y="112"/>
                    <a:pt x="27" y="112"/>
                  </a:cubicBezTo>
                  <a:cubicBezTo>
                    <a:pt x="27" y="113"/>
                    <a:pt x="29" y="114"/>
                    <a:pt x="29" y="113"/>
                  </a:cubicBezTo>
                  <a:cubicBezTo>
                    <a:pt x="30" y="113"/>
                    <a:pt x="30" y="113"/>
                    <a:pt x="30" y="113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6"/>
                    <a:pt x="31" y="117"/>
                    <a:pt x="30" y="118"/>
                  </a:cubicBezTo>
                  <a:cubicBezTo>
                    <a:pt x="30" y="118"/>
                    <a:pt x="29" y="119"/>
                    <a:pt x="27" y="118"/>
                  </a:cubicBezTo>
                  <a:cubicBezTo>
                    <a:pt x="25" y="117"/>
                    <a:pt x="25" y="117"/>
                    <a:pt x="24" y="116"/>
                  </a:cubicBezTo>
                  <a:cubicBezTo>
                    <a:pt x="23" y="115"/>
                    <a:pt x="22" y="115"/>
                    <a:pt x="21" y="115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1" y="112"/>
                    <a:pt x="21" y="111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09"/>
                    <a:pt x="20" y="108"/>
                    <a:pt x="20" y="107"/>
                  </a:cubicBezTo>
                  <a:cubicBezTo>
                    <a:pt x="20" y="106"/>
                    <a:pt x="21" y="106"/>
                    <a:pt x="21" y="105"/>
                  </a:cubicBezTo>
                  <a:cubicBezTo>
                    <a:pt x="21" y="104"/>
                    <a:pt x="17" y="101"/>
                    <a:pt x="15" y="99"/>
                  </a:cubicBezTo>
                  <a:cubicBezTo>
                    <a:pt x="14" y="98"/>
                    <a:pt x="14" y="98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4" y="96"/>
                    <a:pt x="14" y="96"/>
                    <a:pt x="15" y="96"/>
                  </a:cubicBezTo>
                  <a:cubicBezTo>
                    <a:pt x="16" y="96"/>
                    <a:pt x="16" y="97"/>
                    <a:pt x="17" y="97"/>
                  </a:cubicBezTo>
                  <a:cubicBezTo>
                    <a:pt x="18" y="98"/>
                    <a:pt x="19" y="98"/>
                    <a:pt x="20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3" y="100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7" y="101"/>
                    <a:pt x="28" y="102"/>
                    <a:pt x="28" y="102"/>
                  </a:cubicBezTo>
                  <a:cubicBezTo>
                    <a:pt x="30" y="102"/>
                    <a:pt x="32" y="103"/>
                    <a:pt x="34" y="102"/>
                  </a:cubicBezTo>
                  <a:cubicBezTo>
                    <a:pt x="36" y="101"/>
                    <a:pt x="38" y="99"/>
                    <a:pt x="38" y="97"/>
                  </a:cubicBezTo>
                  <a:cubicBezTo>
                    <a:pt x="38" y="97"/>
                    <a:pt x="38" y="96"/>
                    <a:pt x="38" y="96"/>
                  </a:cubicBezTo>
                  <a:cubicBezTo>
                    <a:pt x="38" y="95"/>
                    <a:pt x="37" y="95"/>
                    <a:pt x="37" y="94"/>
                  </a:cubicBezTo>
                  <a:cubicBezTo>
                    <a:pt x="37" y="93"/>
                    <a:pt x="37" y="93"/>
                    <a:pt x="36" y="92"/>
                  </a:cubicBezTo>
                  <a:cubicBezTo>
                    <a:pt x="36" y="92"/>
                    <a:pt x="36" y="92"/>
                    <a:pt x="36" y="91"/>
                  </a:cubicBezTo>
                  <a:cubicBezTo>
                    <a:pt x="35" y="91"/>
                    <a:pt x="34" y="90"/>
                    <a:pt x="33" y="90"/>
                  </a:cubicBezTo>
                  <a:cubicBezTo>
                    <a:pt x="32" y="89"/>
                    <a:pt x="31" y="89"/>
                    <a:pt x="30" y="88"/>
                  </a:cubicBezTo>
                  <a:cubicBezTo>
                    <a:pt x="29" y="88"/>
                    <a:pt x="29" y="87"/>
                    <a:pt x="28" y="87"/>
                  </a:cubicBezTo>
                  <a:cubicBezTo>
                    <a:pt x="27" y="85"/>
                    <a:pt x="25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3" y="82"/>
                    <a:pt x="23" y="83"/>
                    <a:pt x="22" y="83"/>
                  </a:cubicBezTo>
                  <a:cubicBezTo>
                    <a:pt x="22" y="83"/>
                    <a:pt x="21" y="83"/>
                    <a:pt x="21" y="83"/>
                  </a:cubicBezTo>
                  <a:cubicBezTo>
                    <a:pt x="20" y="83"/>
                    <a:pt x="18" y="83"/>
                    <a:pt x="17" y="81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6" y="80"/>
                    <a:pt x="15" y="80"/>
                  </a:cubicBezTo>
                  <a:cubicBezTo>
                    <a:pt x="14" y="80"/>
                    <a:pt x="14" y="80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8"/>
                    <a:pt x="12" y="78"/>
                    <a:pt x="11" y="78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9" y="81"/>
                    <a:pt x="8" y="82"/>
                    <a:pt x="6" y="8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5"/>
                    <a:pt x="6" y="85"/>
                    <a:pt x="6" y="86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5" y="87"/>
                    <a:pt x="6" y="88"/>
                    <a:pt x="6" y="88"/>
                  </a:cubicBezTo>
                  <a:cubicBezTo>
                    <a:pt x="7" y="88"/>
                    <a:pt x="7" y="89"/>
                    <a:pt x="7" y="89"/>
                  </a:cubicBezTo>
                  <a:cubicBezTo>
                    <a:pt x="10" y="92"/>
                    <a:pt x="9" y="94"/>
                    <a:pt x="8" y="96"/>
                  </a:cubicBezTo>
                  <a:cubicBezTo>
                    <a:pt x="7" y="98"/>
                    <a:pt x="8" y="100"/>
                    <a:pt x="9" y="102"/>
                  </a:cubicBezTo>
                  <a:cubicBezTo>
                    <a:pt x="9" y="103"/>
                    <a:pt x="9" y="103"/>
                    <a:pt x="9" y="104"/>
                  </a:cubicBezTo>
                  <a:cubicBezTo>
                    <a:pt x="10" y="105"/>
                    <a:pt x="9" y="107"/>
                    <a:pt x="9" y="108"/>
                  </a:cubicBezTo>
                  <a:cubicBezTo>
                    <a:pt x="9" y="109"/>
                    <a:pt x="9" y="110"/>
                    <a:pt x="9" y="111"/>
                  </a:cubicBezTo>
                  <a:cubicBezTo>
                    <a:pt x="9" y="111"/>
                    <a:pt x="9" y="112"/>
                    <a:pt x="9" y="112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0" y="113"/>
                    <a:pt x="10" y="114"/>
                    <a:pt x="10" y="114"/>
                  </a:cubicBezTo>
                  <a:cubicBezTo>
                    <a:pt x="11" y="115"/>
                    <a:pt x="11" y="115"/>
                    <a:pt x="10" y="117"/>
                  </a:cubicBezTo>
                  <a:cubicBezTo>
                    <a:pt x="10" y="118"/>
                    <a:pt x="11" y="119"/>
                    <a:pt x="11" y="120"/>
                  </a:cubicBezTo>
                  <a:cubicBezTo>
                    <a:pt x="12" y="121"/>
                    <a:pt x="13" y="122"/>
                    <a:pt x="13" y="123"/>
                  </a:cubicBezTo>
                  <a:cubicBezTo>
                    <a:pt x="13" y="127"/>
                    <a:pt x="8" y="132"/>
                    <a:pt x="5" y="135"/>
                  </a:cubicBezTo>
                  <a:cubicBezTo>
                    <a:pt x="5" y="134"/>
                    <a:pt x="5" y="134"/>
                    <a:pt x="5" y="134"/>
                  </a:cubicBezTo>
                  <a:cubicBezTo>
                    <a:pt x="5" y="135"/>
                    <a:pt x="5" y="135"/>
                    <a:pt x="5" y="135"/>
                  </a:cubicBezTo>
                  <a:cubicBezTo>
                    <a:pt x="5" y="135"/>
                    <a:pt x="5" y="135"/>
                    <a:pt x="5" y="136"/>
                  </a:cubicBezTo>
                  <a:cubicBezTo>
                    <a:pt x="5" y="136"/>
                    <a:pt x="6" y="136"/>
                    <a:pt x="5" y="137"/>
                  </a:cubicBezTo>
                  <a:cubicBezTo>
                    <a:pt x="6" y="137"/>
                    <a:pt x="6" y="137"/>
                    <a:pt x="7" y="137"/>
                  </a:cubicBezTo>
                  <a:cubicBezTo>
                    <a:pt x="8" y="137"/>
                    <a:pt x="9" y="138"/>
                    <a:pt x="10" y="139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9" y="140"/>
                    <a:pt x="9" y="140"/>
                    <a:pt x="8" y="140"/>
                  </a:cubicBezTo>
                  <a:cubicBezTo>
                    <a:pt x="7" y="140"/>
                    <a:pt x="6" y="140"/>
                    <a:pt x="5" y="141"/>
                  </a:cubicBezTo>
                  <a:cubicBezTo>
                    <a:pt x="5" y="141"/>
                    <a:pt x="5" y="141"/>
                    <a:pt x="5" y="142"/>
                  </a:cubicBezTo>
                  <a:cubicBezTo>
                    <a:pt x="4" y="143"/>
                    <a:pt x="4" y="143"/>
                    <a:pt x="4" y="144"/>
                  </a:cubicBezTo>
                  <a:cubicBezTo>
                    <a:pt x="3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7"/>
                    <a:pt x="3" y="147"/>
                  </a:cubicBezTo>
                  <a:cubicBezTo>
                    <a:pt x="3" y="148"/>
                    <a:pt x="3" y="148"/>
                    <a:pt x="3" y="149"/>
                  </a:cubicBezTo>
                  <a:cubicBezTo>
                    <a:pt x="4" y="150"/>
                    <a:pt x="3" y="150"/>
                    <a:pt x="3" y="151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3" y="152"/>
                    <a:pt x="3" y="153"/>
                    <a:pt x="4" y="153"/>
                  </a:cubicBezTo>
                  <a:cubicBezTo>
                    <a:pt x="4" y="154"/>
                    <a:pt x="4" y="154"/>
                    <a:pt x="4" y="155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5" y="157"/>
                    <a:pt x="5" y="158"/>
                    <a:pt x="5" y="158"/>
                  </a:cubicBezTo>
                  <a:cubicBezTo>
                    <a:pt x="5" y="158"/>
                    <a:pt x="5" y="158"/>
                    <a:pt x="6" y="15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7" y="158"/>
                    <a:pt x="7" y="158"/>
                    <a:pt x="8" y="159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9"/>
                    <a:pt x="11" y="159"/>
                    <a:pt x="12" y="160"/>
                  </a:cubicBezTo>
                  <a:cubicBezTo>
                    <a:pt x="12" y="161"/>
                    <a:pt x="12" y="162"/>
                    <a:pt x="12" y="163"/>
                  </a:cubicBezTo>
                  <a:cubicBezTo>
                    <a:pt x="12" y="165"/>
                    <a:pt x="12" y="166"/>
                    <a:pt x="13" y="167"/>
                  </a:cubicBezTo>
                  <a:cubicBezTo>
                    <a:pt x="14" y="168"/>
                    <a:pt x="14" y="168"/>
                    <a:pt x="15" y="168"/>
                  </a:cubicBezTo>
                  <a:cubicBezTo>
                    <a:pt x="15" y="168"/>
                    <a:pt x="15" y="168"/>
                    <a:pt x="16" y="168"/>
                  </a:cubicBezTo>
                  <a:cubicBezTo>
                    <a:pt x="16" y="169"/>
                    <a:pt x="17" y="170"/>
                    <a:pt x="17" y="170"/>
                  </a:cubicBezTo>
                  <a:cubicBezTo>
                    <a:pt x="17" y="172"/>
                    <a:pt x="16" y="172"/>
                    <a:pt x="15" y="172"/>
                  </a:cubicBezTo>
                  <a:cubicBezTo>
                    <a:pt x="15" y="172"/>
                    <a:pt x="14" y="172"/>
                    <a:pt x="14" y="172"/>
                  </a:cubicBezTo>
                  <a:cubicBezTo>
                    <a:pt x="14" y="172"/>
                    <a:pt x="14" y="172"/>
                    <a:pt x="13" y="172"/>
                  </a:cubicBezTo>
                  <a:cubicBezTo>
                    <a:pt x="13" y="173"/>
                    <a:pt x="13" y="174"/>
                    <a:pt x="14" y="175"/>
                  </a:cubicBezTo>
                  <a:cubicBezTo>
                    <a:pt x="14" y="176"/>
                    <a:pt x="14" y="176"/>
                    <a:pt x="14" y="176"/>
                  </a:cubicBezTo>
                  <a:cubicBezTo>
                    <a:pt x="14" y="176"/>
                    <a:pt x="14" y="176"/>
                    <a:pt x="15" y="175"/>
                  </a:cubicBezTo>
                  <a:cubicBezTo>
                    <a:pt x="15" y="175"/>
                    <a:pt x="16" y="174"/>
                    <a:pt x="17" y="174"/>
                  </a:cubicBezTo>
                  <a:cubicBezTo>
                    <a:pt x="19" y="174"/>
                    <a:pt x="21" y="176"/>
                    <a:pt x="21" y="178"/>
                  </a:cubicBezTo>
                  <a:cubicBezTo>
                    <a:pt x="21" y="178"/>
                    <a:pt x="21" y="178"/>
                    <a:pt x="20" y="179"/>
                  </a:cubicBezTo>
                  <a:cubicBezTo>
                    <a:pt x="21" y="179"/>
                    <a:pt x="21" y="179"/>
                    <a:pt x="22" y="179"/>
                  </a:cubicBezTo>
                  <a:cubicBezTo>
                    <a:pt x="22" y="179"/>
                    <a:pt x="22" y="180"/>
                    <a:pt x="22" y="180"/>
                  </a:cubicBezTo>
                  <a:cubicBezTo>
                    <a:pt x="22" y="180"/>
                    <a:pt x="22" y="180"/>
                    <a:pt x="22" y="180"/>
                  </a:cubicBezTo>
                  <a:cubicBezTo>
                    <a:pt x="23" y="180"/>
                    <a:pt x="23" y="180"/>
                    <a:pt x="23" y="180"/>
                  </a:cubicBezTo>
                  <a:cubicBezTo>
                    <a:pt x="24" y="181"/>
                    <a:pt x="24" y="181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3"/>
                    <a:pt x="25" y="183"/>
                    <a:pt x="26" y="183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8" y="183"/>
                    <a:pt x="29" y="183"/>
                    <a:pt x="30" y="184"/>
                  </a:cubicBezTo>
                  <a:cubicBezTo>
                    <a:pt x="30" y="185"/>
                    <a:pt x="32" y="185"/>
                    <a:pt x="33" y="185"/>
                  </a:cubicBezTo>
                  <a:cubicBezTo>
                    <a:pt x="34" y="186"/>
                    <a:pt x="35" y="186"/>
                    <a:pt x="36" y="186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ubicBezTo>
                    <a:pt x="37" y="187"/>
                    <a:pt x="37" y="188"/>
                    <a:pt x="36" y="189"/>
                  </a:cubicBezTo>
                  <a:cubicBezTo>
                    <a:pt x="36" y="189"/>
                    <a:pt x="36" y="189"/>
                    <a:pt x="36" y="189"/>
                  </a:cubicBezTo>
                  <a:cubicBezTo>
                    <a:pt x="36" y="189"/>
                    <a:pt x="36" y="189"/>
                    <a:pt x="36" y="189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6" y="191"/>
                    <a:pt x="36" y="191"/>
                    <a:pt x="36" y="191"/>
                  </a:cubicBezTo>
                  <a:cubicBezTo>
                    <a:pt x="35" y="191"/>
                    <a:pt x="35" y="191"/>
                    <a:pt x="36" y="192"/>
                  </a:cubicBezTo>
                  <a:cubicBezTo>
                    <a:pt x="36" y="193"/>
                    <a:pt x="36" y="193"/>
                    <a:pt x="35" y="194"/>
                  </a:cubicBezTo>
                  <a:cubicBezTo>
                    <a:pt x="35" y="195"/>
                    <a:pt x="34" y="195"/>
                    <a:pt x="34" y="195"/>
                  </a:cubicBezTo>
                  <a:cubicBezTo>
                    <a:pt x="33" y="195"/>
                    <a:pt x="32" y="195"/>
                    <a:pt x="31" y="196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2" y="196"/>
                    <a:pt x="33" y="196"/>
                    <a:pt x="34" y="197"/>
                  </a:cubicBezTo>
                  <a:cubicBezTo>
                    <a:pt x="35" y="198"/>
                    <a:pt x="35" y="198"/>
                    <a:pt x="35" y="198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33" y="198"/>
                    <a:pt x="33" y="198"/>
                    <a:pt x="32" y="199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199"/>
                    <a:pt x="30" y="199"/>
                    <a:pt x="30" y="199"/>
                  </a:cubicBezTo>
                  <a:cubicBezTo>
                    <a:pt x="30" y="199"/>
                    <a:pt x="31" y="200"/>
                    <a:pt x="31" y="200"/>
                  </a:cubicBezTo>
                  <a:cubicBezTo>
                    <a:pt x="31" y="200"/>
                    <a:pt x="31" y="200"/>
                    <a:pt x="32" y="200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30" y="202"/>
                    <a:pt x="30" y="202"/>
                    <a:pt x="30" y="203"/>
                  </a:cubicBezTo>
                  <a:cubicBezTo>
                    <a:pt x="29" y="204"/>
                    <a:pt x="28" y="204"/>
                    <a:pt x="28" y="204"/>
                  </a:cubicBezTo>
                  <a:cubicBezTo>
                    <a:pt x="27" y="204"/>
                    <a:pt x="27" y="204"/>
                    <a:pt x="27" y="204"/>
                  </a:cubicBezTo>
                  <a:cubicBezTo>
                    <a:pt x="27" y="205"/>
                    <a:pt x="29" y="205"/>
                    <a:pt x="31" y="207"/>
                  </a:cubicBezTo>
                  <a:cubicBezTo>
                    <a:pt x="31" y="207"/>
                    <a:pt x="32" y="207"/>
                    <a:pt x="32" y="207"/>
                  </a:cubicBezTo>
                  <a:cubicBezTo>
                    <a:pt x="33" y="208"/>
                    <a:pt x="33" y="208"/>
                    <a:pt x="34" y="209"/>
                  </a:cubicBezTo>
                  <a:cubicBezTo>
                    <a:pt x="34" y="209"/>
                    <a:pt x="34" y="209"/>
                    <a:pt x="34" y="209"/>
                  </a:cubicBezTo>
                  <a:cubicBezTo>
                    <a:pt x="35" y="210"/>
                    <a:pt x="35" y="210"/>
                    <a:pt x="35" y="210"/>
                  </a:cubicBezTo>
                  <a:cubicBezTo>
                    <a:pt x="35" y="210"/>
                    <a:pt x="35" y="210"/>
                    <a:pt x="36" y="210"/>
                  </a:cubicBezTo>
                  <a:cubicBezTo>
                    <a:pt x="36" y="210"/>
                    <a:pt x="36" y="210"/>
                    <a:pt x="36" y="210"/>
                  </a:cubicBezTo>
                  <a:close/>
                  <a:moveTo>
                    <a:pt x="296" y="166"/>
                  </a:moveTo>
                  <a:cubicBezTo>
                    <a:pt x="295" y="168"/>
                    <a:pt x="295" y="168"/>
                    <a:pt x="295" y="168"/>
                  </a:cubicBezTo>
                  <a:cubicBezTo>
                    <a:pt x="294" y="168"/>
                    <a:pt x="294" y="168"/>
                    <a:pt x="295" y="168"/>
                  </a:cubicBezTo>
                  <a:cubicBezTo>
                    <a:pt x="295" y="169"/>
                    <a:pt x="295" y="169"/>
                    <a:pt x="295" y="169"/>
                  </a:cubicBezTo>
                  <a:cubicBezTo>
                    <a:pt x="295" y="169"/>
                    <a:pt x="296" y="169"/>
                    <a:pt x="296" y="169"/>
                  </a:cubicBezTo>
                  <a:cubicBezTo>
                    <a:pt x="297" y="168"/>
                    <a:pt x="297" y="168"/>
                    <a:pt x="297" y="168"/>
                  </a:cubicBezTo>
                  <a:cubicBezTo>
                    <a:pt x="297" y="168"/>
                    <a:pt x="297" y="168"/>
                    <a:pt x="296" y="167"/>
                  </a:cubicBezTo>
                  <a:lnTo>
                    <a:pt x="296" y="166"/>
                  </a:lnTo>
                  <a:close/>
                  <a:moveTo>
                    <a:pt x="401" y="113"/>
                  </a:moveTo>
                  <a:cubicBezTo>
                    <a:pt x="401" y="113"/>
                    <a:pt x="401" y="114"/>
                    <a:pt x="401" y="114"/>
                  </a:cubicBezTo>
                  <a:cubicBezTo>
                    <a:pt x="401" y="114"/>
                    <a:pt x="401" y="114"/>
                    <a:pt x="402" y="114"/>
                  </a:cubicBezTo>
                  <a:cubicBezTo>
                    <a:pt x="402" y="113"/>
                    <a:pt x="402" y="113"/>
                    <a:pt x="402" y="113"/>
                  </a:cubicBezTo>
                  <a:cubicBezTo>
                    <a:pt x="402" y="113"/>
                    <a:pt x="401" y="112"/>
                    <a:pt x="401" y="113"/>
                  </a:cubicBezTo>
                  <a:close/>
                  <a:moveTo>
                    <a:pt x="133" y="83"/>
                  </a:moveTo>
                  <a:cubicBezTo>
                    <a:pt x="133" y="83"/>
                    <a:pt x="133" y="83"/>
                    <a:pt x="133" y="83"/>
                  </a:cubicBezTo>
                  <a:cubicBezTo>
                    <a:pt x="133" y="84"/>
                    <a:pt x="133" y="85"/>
                    <a:pt x="134" y="86"/>
                  </a:cubicBezTo>
                  <a:cubicBezTo>
                    <a:pt x="134" y="87"/>
                    <a:pt x="135" y="88"/>
                    <a:pt x="135" y="89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6"/>
                    <a:pt x="134" y="84"/>
                    <a:pt x="133" y="83"/>
                  </a:cubicBezTo>
                  <a:close/>
                  <a:moveTo>
                    <a:pt x="150" y="64"/>
                  </a:moveTo>
                  <a:cubicBezTo>
                    <a:pt x="150" y="65"/>
                    <a:pt x="149" y="65"/>
                    <a:pt x="149" y="66"/>
                  </a:cubicBezTo>
                  <a:cubicBezTo>
                    <a:pt x="148" y="67"/>
                    <a:pt x="148" y="67"/>
                    <a:pt x="148" y="68"/>
                  </a:cubicBezTo>
                  <a:cubicBezTo>
                    <a:pt x="148" y="68"/>
                    <a:pt x="148" y="69"/>
                    <a:pt x="148" y="69"/>
                  </a:cubicBezTo>
                  <a:cubicBezTo>
                    <a:pt x="148" y="70"/>
                    <a:pt x="148" y="71"/>
                    <a:pt x="148" y="71"/>
                  </a:cubicBezTo>
                  <a:cubicBezTo>
                    <a:pt x="148" y="72"/>
                    <a:pt x="148" y="73"/>
                    <a:pt x="149" y="74"/>
                  </a:cubicBezTo>
                  <a:cubicBezTo>
                    <a:pt x="149" y="73"/>
                    <a:pt x="150" y="73"/>
                    <a:pt x="150" y="73"/>
                  </a:cubicBezTo>
                  <a:cubicBezTo>
                    <a:pt x="150" y="73"/>
                    <a:pt x="150" y="73"/>
                    <a:pt x="150" y="72"/>
                  </a:cubicBezTo>
                  <a:cubicBezTo>
                    <a:pt x="150" y="71"/>
                    <a:pt x="150" y="70"/>
                    <a:pt x="150" y="68"/>
                  </a:cubicBezTo>
                  <a:cubicBezTo>
                    <a:pt x="150" y="67"/>
                    <a:pt x="150" y="66"/>
                    <a:pt x="150" y="65"/>
                  </a:cubicBezTo>
                  <a:cubicBezTo>
                    <a:pt x="150" y="65"/>
                    <a:pt x="150" y="65"/>
                    <a:pt x="150" y="64"/>
                  </a:cubicBezTo>
                  <a:close/>
                  <a:moveTo>
                    <a:pt x="222" y="44"/>
                  </a:moveTo>
                  <a:cubicBezTo>
                    <a:pt x="222" y="44"/>
                    <a:pt x="221" y="45"/>
                    <a:pt x="221" y="45"/>
                  </a:cubicBezTo>
                  <a:cubicBezTo>
                    <a:pt x="221" y="45"/>
                    <a:pt x="221" y="45"/>
                    <a:pt x="220" y="45"/>
                  </a:cubicBezTo>
                  <a:cubicBezTo>
                    <a:pt x="220" y="46"/>
                    <a:pt x="220" y="46"/>
                    <a:pt x="220" y="46"/>
                  </a:cubicBezTo>
                  <a:cubicBezTo>
                    <a:pt x="221" y="45"/>
                    <a:pt x="221" y="45"/>
                    <a:pt x="222" y="45"/>
                  </a:cubicBezTo>
                  <a:cubicBezTo>
                    <a:pt x="222" y="44"/>
                    <a:pt x="222" y="44"/>
                    <a:pt x="222" y="44"/>
                  </a:cubicBezTo>
                  <a:cubicBezTo>
                    <a:pt x="222" y="44"/>
                    <a:pt x="222" y="44"/>
                    <a:pt x="222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39" name="Freeform 730"/>
            <p:cNvSpPr/>
            <p:nvPr/>
          </p:nvSpPr>
          <p:spPr bwMode="auto">
            <a:xfrm>
              <a:off x="2790315" y="2129730"/>
              <a:ext cx="29821" cy="8520"/>
            </a:xfrm>
            <a:custGeom>
              <a:avLst/>
              <a:gdLst>
                <a:gd name="T0" fmla="*/ 2 w 3"/>
                <a:gd name="T1" fmla="*/ 0 h 1"/>
                <a:gd name="T2" fmla="*/ 3 w 3"/>
                <a:gd name="T3" fmla="*/ 0 h 1"/>
                <a:gd name="T4" fmla="*/ 0 w 3"/>
                <a:gd name="T5" fmla="*/ 1 h 1"/>
                <a:gd name="T6" fmla="*/ 2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0" name="Freeform 731"/>
            <p:cNvSpPr/>
            <p:nvPr/>
          </p:nvSpPr>
          <p:spPr bwMode="auto">
            <a:xfrm>
              <a:off x="2769017" y="2116952"/>
              <a:ext cx="80939" cy="29821"/>
            </a:xfrm>
            <a:custGeom>
              <a:avLst/>
              <a:gdLst>
                <a:gd name="T0" fmla="*/ 0 w 8"/>
                <a:gd name="T1" fmla="*/ 3 h 3"/>
                <a:gd name="T2" fmla="*/ 2 w 8"/>
                <a:gd name="T3" fmla="*/ 1 h 3"/>
                <a:gd name="T4" fmla="*/ 2 w 8"/>
                <a:gd name="T5" fmla="*/ 1 h 3"/>
                <a:gd name="T6" fmla="*/ 3 w 8"/>
                <a:gd name="T7" fmla="*/ 0 h 3"/>
                <a:gd name="T8" fmla="*/ 3 w 8"/>
                <a:gd name="T9" fmla="*/ 0 h 3"/>
                <a:gd name="T10" fmla="*/ 4 w 8"/>
                <a:gd name="T11" fmla="*/ 0 h 3"/>
                <a:gd name="T12" fmla="*/ 5 w 8"/>
                <a:gd name="T13" fmla="*/ 0 h 3"/>
                <a:gd name="T14" fmla="*/ 8 w 8"/>
                <a:gd name="T15" fmla="*/ 1 h 3"/>
                <a:gd name="T16" fmla="*/ 5 w 8"/>
                <a:gd name="T17" fmla="*/ 2 h 3"/>
                <a:gd name="T18" fmla="*/ 3 w 8"/>
                <a:gd name="T19" fmla="*/ 2 h 3"/>
                <a:gd name="T20" fmla="*/ 0 w 8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1" name="Freeform 732"/>
            <p:cNvSpPr/>
            <p:nvPr/>
          </p:nvSpPr>
          <p:spPr bwMode="auto">
            <a:xfrm>
              <a:off x="2658259" y="2210669"/>
              <a:ext cx="8520" cy="852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2" name="Freeform 733"/>
            <p:cNvSpPr/>
            <p:nvPr/>
          </p:nvSpPr>
          <p:spPr bwMode="auto">
            <a:xfrm>
              <a:off x="2649740" y="2189368"/>
              <a:ext cx="38340" cy="38340"/>
            </a:xfrm>
            <a:custGeom>
              <a:avLst/>
              <a:gdLst>
                <a:gd name="T0" fmla="*/ 4 w 4"/>
                <a:gd name="T1" fmla="*/ 4 h 4"/>
                <a:gd name="T2" fmla="*/ 2 w 4"/>
                <a:gd name="T3" fmla="*/ 3 h 4"/>
                <a:gd name="T4" fmla="*/ 1 w 4"/>
                <a:gd name="T5" fmla="*/ 3 h 4"/>
                <a:gd name="T6" fmla="*/ 0 w 4"/>
                <a:gd name="T7" fmla="*/ 2 h 4"/>
                <a:gd name="T8" fmla="*/ 2 w 4"/>
                <a:gd name="T9" fmla="*/ 0 h 4"/>
                <a:gd name="T10" fmla="*/ 4 w 4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3" name="Freeform 734"/>
            <p:cNvSpPr/>
            <p:nvPr/>
          </p:nvSpPr>
          <p:spPr bwMode="auto">
            <a:xfrm>
              <a:off x="2760497" y="2159550"/>
              <a:ext cx="17039" cy="21301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2" y="2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4" name="Freeform 735"/>
            <p:cNvSpPr/>
            <p:nvPr/>
          </p:nvSpPr>
          <p:spPr bwMode="auto">
            <a:xfrm>
              <a:off x="2739196" y="2146769"/>
              <a:ext cx="51118" cy="34079"/>
            </a:xfrm>
            <a:custGeom>
              <a:avLst/>
              <a:gdLst>
                <a:gd name="T0" fmla="*/ 3 w 5"/>
                <a:gd name="T1" fmla="*/ 3 h 3"/>
                <a:gd name="T2" fmla="*/ 1 w 5"/>
                <a:gd name="T3" fmla="*/ 3 h 3"/>
                <a:gd name="T4" fmla="*/ 0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5 w 5"/>
                <a:gd name="T11" fmla="*/ 0 h 3"/>
                <a:gd name="T12" fmla="*/ 5 w 5"/>
                <a:gd name="T13" fmla="*/ 1 h 3"/>
                <a:gd name="T14" fmla="*/ 3 w 5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5" name="Freeform 736"/>
            <p:cNvSpPr/>
            <p:nvPr/>
          </p:nvSpPr>
          <p:spPr bwMode="auto">
            <a:xfrm>
              <a:off x="2811616" y="2270308"/>
              <a:ext cx="127797" cy="72419"/>
            </a:xfrm>
            <a:custGeom>
              <a:avLst/>
              <a:gdLst>
                <a:gd name="T0" fmla="*/ 0 w 13"/>
                <a:gd name="T1" fmla="*/ 7 h 7"/>
                <a:gd name="T2" fmla="*/ 5 w 13"/>
                <a:gd name="T3" fmla="*/ 2 h 7"/>
                <a:gd name="T4" fmla="*/ 4 w 13"/>
                <a:gd name="T5" fmla="*/ 1 h 7"/>
                <a:gd name="T6" fmla="*/ 7 w 13"/>
                <a:gd name="T7" fmla="*/ 1 h 7"/>
                <a:gd name="T8" fmla="*/ 5 w 13"/>
                <a:gd name="T9" fmla="*/ 3 h 7"/>
                <a:gd name="T10" fmla="*/ 7 w 13"/>
                <a:gd name="T11" fmla="*/ 3 h 7"/>
                <a:gd name="T12" fmla="*/ 6 w 13"/>
                <a:gd name="T13" fmla="*/ 3 h 7"/>
                <a:gd name="T14" fmla="*/ 13 w 13"/>
                <a:gd name="T15" fmla="*/ 4 h 7"/>
                <a:gd name="T16" fmla="*/ 2 w 13"/>
                <a:gd name="T17" fmla="*/ 7 h 7"/>
                <a:gd name="T18" fmla="*/ 0 w 1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7">
                  <a:moveTo>
                    <a:pt x="0" y="7"/>
                  </a:moveTo>
                  <a:cubicBezTo>
                    <a:pt x="1" y="5"/>
                    <a:pt x="3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3"/>
                    <a:pt x="10" y="3"/>
                    <a:pt x="13" y="4"/>
                  </a:cubicBezTo>
                  <a:cubicBezTo>
                    <a:pt x="11" y="4"/>
                    <a:pt x="2" y="4"/>
                    <a:pt x="2" y="7"/>
                  </a:cubicBezTo>
                  <a:cubicBezTo>
                    <a:pt x="2" y="7"/>
                    <a:pt x="1" y="7"/>
                    <a:pt x="0" y="7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6" name="Freeform 737"/>
            <p:cNvSpPr>
              <a:spLocks noEditPoints="1"/>
            </p:cNvSpPr>
            <p:nvPr/>
          </p:nvSpPr>
          <p:spPr bwMode="auto">
            <a:xfrm>
              <a:off x="2798834" y="2270308"/>
              <a:ext cx="183177" cy="80939"/>
            </a:xfrm>
            <a:custGeom>
              <a:avLst/>
              <a:gdLst>
                <a:gd name="T0" fmla="*/ 4 w 18"/>
                <a:gd name="T1" fmla="*/ 8 h 8"/>
                <a:gd name="T2" fmla="*/ 3 w 18"/>
                <a:gd name="T3" fmla="*/ 8 h 8"/>
                <a:gd name="T4" fmla="*/ 1 w 18"/>
                <a:gd name="T5" fmla="*/ 8 h 8"/>
                <a:gd name="T6" fmla="*/ 0 w 18"/>
                <a:gd name="T7" fmla="*/ 8 h 8"/>
                <a:gd name="T8" fmla="*/ 0 w 18"/>
                <a:gd name="T9" fmla="*/ 7 h 8"/>
                <a:gd name="T10" fmla="*/ 1 w 18"/>
                <a:gd name="T11" fmla="*/ 5 h 8"/>
                <a:gd name="T12" fmla="*/ 5 w 18"/>
                <a:gd name="T13" fmla="*/ 1 h 8"/>
                <a:gd name="T14" fmla="*/ 4 w 18"/>
                <a:gd name="T15" fmla="*/ 1 h 8"/>
                <a:gd name="T16" fmla="*/ 5 w 18"/>
                <a:gd name="T17" fmla="*/ 0 h 8"/>
                <a:gd name="T18" fmla="*/ 8 w 18"/>
                <a:gd name="T19" fmla="*/ 0 h 8"/>
                <a:gd name="T20" fmla="*/ 10 w 18"/>
                <a:gd name="T21" fmla="*/ 1 h 8"/>
                <a:gd name="T22" fmla="*/ 8 w 18"/>
                <a:gd name="T23" fmla="*/ 1 h 8"/>
                <a:gd name="T24" fmla="*/ 7 w 18"/>
                <a:gd name="T25" fmla="*/ 2 h 8"/>
                <a:gd name="T26" fmla="*/ 7 w 18"/>
                <a:gd name="T27" fmla="*/ 2 h 8"/>
                <a:gd name="T28" fmla="*/ 7 w 18"/>
                <a:gd name="T29" fmla="*/ 2 h 8"/>
                <a:gd name="T30" fmla="*/ 10 w 18"/>
                <a:gd name="T31" fmla="*/ 1 h 8"/>
                <a:gd name="T32" fmla="*/ 9 w 18"/>
                <a:gd name="T33" fmla="*/ 3 h 8"/>
                <a:gd name="T34" fmla="*/ 14 w 18"/>
                <a:gd name="T35" fmla="*/ 3 h 8"/>
                <a:gd name="T36" fmla="*/ 18 w 18"/>
                <a:gd name="T37" fmla="*/ 4 h 8"/>
                <a:gd name="T38" fmla="*/ 14 w 18"/>
                <a:gd name="T39" fmla="*/ 4 h 8"/>
                <a:gd name="T40" fmla="*/ 12 w 18"/>
                <a:gd name="T41" fmla="*/ 5 h 8"/>
                <a:gd name="T42" fmla="*/ 4 w 18"/>
                <a:gd name="T43" fmla="*/ 6 h 8"/>
                <a:gd name="T44" fmla="*/ 4 w 18"/>
                <a:gd name="T45" fmla="*/ 7 h 8"/>
                <a:gd name="T46" fmla="*/ 4 w 18"/>
                <a:gd name="T47" fmla="*/ 8 h 8"/>
                <a:gd name="T48" fmla="*/ 2 w 18"/>
                <a:gd name="T49" fmla="*/ 6 h 8"/>
                <a:gd name="T50" fmla="*/ 3 w 18"/>
                <a:gd name="T51" fmla="*/ 6 h 8"/>
                <a:gd name="T52" fmla="*/ 3 w 18"/>
                <a:gd name="T53" fmla="*/ 5 h 8"/>
                <a:gd name="T54" fmla="*/ 6 w 18"/>
                <a:gd name="T55" fmla="*/ 4 h 8"/>
                <a:gd name="T56" fmla="*/ 6 w 18"/>
                <a:gd name="T57" fmla="*/ 4 h 8"/>
                <a:gd name="T58" fmla="*/ 6 w 18"/>
                <a:gd name="T59" fmla="*/ 4 h 8"/>
                <a:gd name="T60" fmla="*/ 6 w 18"/>
                <a:gd name="T61" fmla="*/ 3 h 8"/>
                <a:gd name="T62" fmla="*/ 6 w 18"/>
                <a:gd name="T63" fmla="*/ 2 h 8"/>
                <a:gd name="T64" fmla="*/ 2 w 18"/>
                <a:gd name="T65" fmla="*/ 6 h 8"/>
                <a:gd name="T66" fmla="*/ 2 w 18"/>
                <a:gd name="T6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" h="8">
                  <a:moveTo>
                    <a:pt x="4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2" y="4"/>
                    <a:pt x="3" y="2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3"/>
                    <a:pt x="14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0" y="5"/>
                    <a:pt x="5" y="5"/>
                    <a:pt x="4" y="6"/>
                  </a:cubicBezTo>
                  <a:cubicBezTo>
                    <a:pt x="4" y="6"/>
                    <a:pt x="4" y="7"/>
                    <a:pt x="4" y="7"/>
                  </a:cubicBezTo>
                  <a:lnTo>
                    <a:pt x="4" y="8"/>
                  </a:lnTo>
                  <a:close/>
                  <a:moveTo>
                    <a:pt x="2" y="6"/>
                  </a:move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4" y="3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7" name="Freeform 738"/>
            <p:cNvSpPr/>
            <p:nvPr/>
          </p:nvSpPr>
          <p:spPr bwMode="auto">
            <a:xfrm>
              <a:off x="3122588" y="2551462"/>
              <a:ext cx="89459" cy="183177"/>
            </a:xfrm>
            <a:custGeom>
              <a:avLst/>
              <a:gdLst>
                <a:gd name="T0" fmla="*/ 4 w 9"/>
                <a:gd name="T1" fmla="*/ 0 h 18"/>
                <a:gd name="T2" fmla="*/ 4 w 9"/>
                <a:gd name="T3" fmla="*/ 2 h 18"/>
                <a:gd name="T4" fmla="*/ 5 w 9"/>
                <a:gd name="T5" fmla="*/ 1 h 18"/>
                <a:gd name="T6" fmla="*/ 5 w 9"/>
                <a:gd name="T7" fmla="*/ 2 h 18"/>
                <a:gd name="T8" fmla="*/ 7 w 9"/>
                <a:gd name="T9" fmla="*/ 11 h 18"/>
                <a:gd name="T10" fmla="*/ 8 w 9"/>
                <a:gd name="T11" fmla="*/ 16 h 18"/>
                <a:gd name="T12" fmla="*/ 8 w 9"/>
                <a:gd name="T13" fmla="*/ 13 h 18"/>
                <a:gd name="T14" fmla="*/ 7 w 9"/>
                <a:gd name="T15" fmla="*/ 14 h 18"/>
                <a:gd name="T16" fmla="*/ 6 w 9"/>
                <a:gd name="T17" fmla="*/ 13 h 18"/>
                <a:gd name="T18" fmla="*/ 5 w 9"/>
                <a:gd name="T19" fmla="*/ 10 h 18"/>
                <a:gd name="T20" fmla="*/ 3 w 9"/>
                <a:gd name="T21" fmla="*/ 9 h 18"/>
                <a:gd name="T22" fmla="*/ 3 w 9"/>
                <a:gd name="T23" fmla="*/ 6 h 18"/>
                <a:gd name="T24" fmla="*/ 1 w 9"/>
                <a:gd name="T25" fmla="*/ 4 h 18"/>
                <a:gd name="T26" fmla="*/ 4 w 9"/>
                <a:gd name="T27" fmla="*/ 3 h 18"/>
                <a:gd name="T28" fmla="*/ 4 w 9"/>
                <a:gd name="T29" fmla="*/ 1 h 18"/>
                <a:gd name="T30" fmla="*/ 2 w 9"/>
                <a:gd name="T31" fmla="*/ 0 h 18"/>
                <a:gd name="T32" fmla="*/ 4 w 9"/>
                <a:gd name="T3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8">
                  <a:moveTo>
                    <a:pt x="4" y="0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3"/>
                    <a:pt x="6" y="9"/>
                    <a:pt x="7" y="11"/>
                  </a:cubicBezTo>
                  <a:cubicBezTo>
                    <a:pt x="8" y="13"/>
                    <a:pt x="9" y="15"/>
                    <a:pt x="8" y="16"/>
                  </a:cubicBezTo>
                  <a:cubicBezTo>
                    <a:pt x="6" y="18"/>
                    <a:pt x="7" y="15"/>
                    <a:pt x="8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8" y="12"/>
                    <a:pt x="7" y="11"/>
                    <a:pt x="6" y="13"/>
                  </a:cubicBezTo>
                  <a:cubicBezTo>
                    <a:pt x="6" y="12"/>
                    <a:pt x="5" y="11"/>
                    <a:pt x="5" y="10"/>
                  </a:cubicBezTo>
                  <a:cubicBezTo>
                    <a:pt x="4" y="12"/>
                    <a:pt x="4" y="10"/>
                    <a:pt x="3" y="9"/>
                  </a:cubicBezTo>
                  <a:cubicBezTo>
                    <a:pt x="3" y="8"/>
                    <a:pt x="0" y="6"/>
                    <a:pt x="3" y="6"/>
                  </a:cubicBezTo>
                  <a:cubicBezTo>
                    <a:pt x="1" y="6"/>
                    <a:pt x="0" y="5"/>
                    <a:pt x="1" y="4"/>
                  </a:cubicBezTo>
                  <a:cubicBezTo>
                    <a:pt x="2" y="2"/>
                    <a:pt x="2" y="2"/>
                    <a:pt x="4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8" name="Freeform 739"/>
            <p:cNvSpPr>
              <a:spLocks noEditPoints="1"/>
            </p:cNvSpPr>
            <p:nvPr/>
          </p:nvSpPr>
          <p:spPr bwMode="auto">
            <a:xfrm>
              <a:off x="3122588" y="2542942"/>
              <a:ext cx="102238" cy="183177"/>
            </a:xfrm>
            <a:custGeom>
              <a:avLst/>
              <a:gdLst>
                <a:gd name="T0" fmla="*/ 6 w 10"/>
                <a:gd name="T1" fmla="*/ 18 h 18"/>
                <a:gd name="T2" fmla="*/ 5 w 10"/>
                <a:gd name="T3" fmla="*/ 16 h 18"/>
                <a:gd name="T4" fmla="*/ 5 w 10"/>
                <a:gd name="T5" fmla="*/ 14 h 18"/>
                <a:gd name="T6" fmla="*/ 4 w 10"/>
                <a:gd name="T7" fmla="*/ 12 h 18"/>
                <a:gd name="T8" fmla="*/ 3 w 10"/>
                <a:gd name="T9" fmla="*/ 10 h 18"/>
                <a:gd name="T10" fmla="*/ 1 w 10"/>
                <a:gd name="T11" fmla="*/ 7 h 18"/>
                <a:gd name="T12" fmla="*/ 0 w 10"/>
                <a:gd name="T13" fmla="*/ 6 h 18"/>
                <a:gd name="T14" fmla="*/ 0 w 10"/>
                <a:gd name="T15" fmla="*/ 5 h 18"/>
                <a:gd name="T16" fmla="*/ 0 w 10"/>
                <a:gd name="T17" fmla="*/ 4 h 18"/>
                <a:gd name="T18" fmla="*/ 3 w 10"/>
                <a:gd name="T19" fmla="*/ 3 h 18"/>
                <a:gd name="T20" fmla="*/ 3 w 10"/>
                <a:gd name="T21" fmla="*/ 2 h 18"/>
                <a:gd name="T22" fmla="*/ 2 w 10"/>
                <a:gd name="T23" fmla="*/ 2 h 18"/>
                <a:gd name="T24" fmla="*/ 3 w 10"/>
                <a:gd name="T25" fmla="*/ 0 h 18"/>
                <a:gd name="T26" fmla="*/ 5 w 10"/>
                <a:gd name="T27" fmla="*/ 0 h 18"/>
                <a:gd name="T28" fmla="*/ 5 w 10"/>
                <a:gd name="T29" fmla="*/ 1 h 18"/>
                <a:gd name="T30" fmla="*/ 5 w 10"/>
                <a:gd name="T31" fmla="*/ 2 h 18"/>
                <a:gd name="T32" fmla="*/ 6 w 10"/>
                <a:gd name="T33" fmla="*/ 3 h 18"/>
                <a:gd name="T34" fmla="*/ 6 w 10"/>
                <a:gd name="T35" fmla="*/ 6 h 18"/>
                <a:gd name="T36" fmla="*/ 6 w 10"/>
                <a:gd name="T37" fmla="*/ 6 h 18"/>
                <a:gd name="T38" fmla="*/ 9 w 10"/>
                <a:gd name="T39" fmla="*/ 13 h 18"/>
                <a:gd name="T40" fmla="*/ 9 w 10"/>
                <a:gd name="T41" fmla="*/ 13 h 18"/>
                <a:gd name="T42" fmla="*/ 7 w 10"/>
                <a:gd name="T43" fmla="*/ 18 h 18"/>
                <a:gd name="T44" fmla="*/ 6 w 10"/>
                <a:gd name="T45" fmla="*/ 11 h 18"/>
                <a:gd name="T46" fmla="*/ 7 w 10"/>
                <a:gd name="T47" fmla="*/ 12 h 18"/>
                <a:gd name="T48" fmla="*/ 4 w 10"/>
                <a:gd name="T49" fmla="*/ 7 h 18"/>
                <a:gd name="T50" fmla="*/ 2 w 10"/>
                <a:gd name="T51" fmla="*/ 7 h 18"/>
                <a:gd name="T52" fmla="*/ 4 w 10"/>
                <a:gd name="T53" fmla="*/ 10 h 18"/>
                <a:gd name="T54" fmla="*/ 4 w 10"/>
                <a:gd name="T55" fmla="*/ 10 h 18"/>
                <a:gd name="T56" fmla="*/ 4 w 10"/>
                <a:gd name="T57" fmla="*/ 7 h 18"/>
                <a:gd name="T58" fmla="*/ 1 w 10"/>
                <a:gd name="T59" fmla="*/ 5 h 18"/>
                <a:gd name="T60" fmla="*/ 3 w 10"/>
                <a:gd name="T61" fmla="*/ 6 h 18"/>
                <a:gd name="T62" fmla="*/ 4 w 10"/>
                <a:gd name="T63" fmla="*/ 4 h 18"/>
                <a:gd name="T64" fmla="*/ 3 w 10"/>
                <a:gd name="T6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" h="18">
                  <a:moveTo>
                    <a:pt x="7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7"/>
                    <a:pt x="7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4" y="12"/>
                    <a:pt x="3" y="12"/>
                    <a:pt x="3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9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7" y="10"/>
                    <a:pt x="8" y="12"/>
                  </a:cubicBezTo>
                  <a:cubicBezTo>
                    <a:pt x="8" y="12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5"/>
                    <a:pt x="10" y="16"/>
                    <a:pt x="8" y="18"/>
                  </a:cubicBezTo>
                  <a:cubicBezTo>
                    <a:pt x="8" y="18"/>
                    <a:pt x="7" y="18"/>
                    <a:pt x="7" y="18"/>
                  </a:cubicBezTo>
                  <a:close/>
                  <a:moveTo>
                    <a:pt x="5" y="9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2"/>
                    <a:pt x="6" y="12"/>
                  </a:cubicBezTo>
                  <a:cubicBezTo>
                    <a:pt x="6" y="12"/>
                    <a:pt x="6" y="12"/>
                    <a:pt x="7" y="12"/>
                  </a:cubicBezTo>
                  <a:cubicBezTo>
                    <a:pt x="6" y="11"/>
                    <a:pt x="6" y="10"/>
                    <a:pt x="5" y="9"/>
                  </a:cubicBezTo>
                  <a:close/>
                  <a:moveTo>
                    <a:pt x="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8"/>
                    <a:pt x="3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7"/>
                    <a:pt x="4" y="7"/>
                  </a:cubicBezTo>
                  <a:close/>
                  <a:moveTo>
                    <a:pt x="2" y="4"/>
                  </a:move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49" name="Freeform 740"/>
            <p:cNvSpPr/>
            <p:nvPr/>
          </p:nvSpPr>
          <p:spPr bwMode="auto">
            <a:xfrm>
              <a:off x="2415443" y="1844318"/>
              <a:ext cx="221515" cy="153356"/>
            </a:xfrm>
            <a:custGeom>
              <a:avLst/>
              <a:gdLst>
                <a:gd name="T0" fmla="*/ 16 w 22"/>
                <a:gd name="T1" fmla="*/ 0 h 15"/>
                <a:gd name="T2" fmla="*/ 18 w 22"/>
                <a:gd name="T3" fmla="*/ 1 h 15"/>
                <a:gd name="T4" fmla="*/ 15 w 22"/>
                <a:gd name="T5" fmla="*/ 5 h 15"/>
                <a:gd name="T6" fmla="*/ 22 w 22"/>
                <a:gd name="T7" fmla="*/ 3 h 15"/>
                <a:gd name="T8" fmla="*/ 21 w 22"/>
                <a:gd name="T9" fmla="*/ 4 h 15"/>
                <a:gd name="T10" fmla="*/ 22 w 22"/>
                <a:gd name="T11" fmla="*/ 4 h 15"/>
                <a:gd name="T12" fmla="*/ 19 w 22"/>
                <a:gd name="T13" fmla="*/ 9 h 15"/>
                <a:gd name="T14" fmla="*/ 17 w 22"/>
                <a:gd name="T15" fmla="*/ 9 h 15"/>
                <a:gd name="T16" fmla="*/ 17 w 22"/>
                <a:gd name="T17" fmla="*/ 12 h 15"/>
                <a:gd name="T18" fmla="*/ 12 w 22"/>
                <a:gd name="T19" fmla="*/ 15 h 15"/>
                <a:gd name="T20" fmla="*/ 14 w 22"/>
                <a:gd name="T21" fmla="*/ 10 h 15"/>
                <a:gd name="T22" fmla="*/ 12 w 22"/>
                <a:gd name="T23" fmla="*/ 11 h 15"/>
                <a:gd name="T24" fmla="*/ 11 w 22"/>
                <a:gd name="T25" fmla="*/ 13 h 15"/>
                <a:gd name="T26" fmla="*/ 6 w 22"/>
                <a:gd name="T27" fmla="*/ 13 h 15"/>
                <a:gd name="T28" fmla="*/ 8 w 22"/>
                <a:gd name="T29" fmla="*/ 10 h 15"/>
                <a:gd name="T30" fmla="*/ 9 w 22"/>
                <a:gd name="T31" fmla="*/ 7 h 15"/>
                <a:gd name="T32" fmla="*/ 12 w 22"/>
                <a:gd name="T33" fmla="*/ 7 h 15"/>
                <a:gd name="T34" fmla="*/ 9 w 22"/>
                <a:gd name="T35" fmla="*/ 6 h 15"/>
                <a:gd name="T36" fmla="*/ 7 w 22"/>
                <a:gd name="T37" fmla="*/ 6 h 15"/>
                <a:gd name="T38" fmla="*/ 7 w 22"/>
                <a:gd name="T39" fmla="*/ 7 h 15"/>
                <a:gd name="T40" fmla="*/ 2 w 22"/>
                <a:gd name="T41" fmla="*/ 8 h 15"/>
                <a:gd name="T42" fmla="*/ 8 w 22"/>
                <a:gd name="T43" fmla="*/ 4 h 15"/>
                <a:gd name="T44" fmla="*/ 16 w 22"/>
                <a:gd name="T4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5">
                  <a:moveTo>
                    <a:pt x="16" y="0"/>
                  </a:moveTo>
                  <a:cubicBezTo>
                    <a:pt x="16" y="1"/>
                    <a:pt x="17" y="1"/>
                    <a:pt x="18" y="1"/>
                  </a:cubicBezTo>
                  <a:cubicBezTo>
                    <a:pt x="18" y="2"/>
                    <a:pt x="12" y="5"/>
                    <a:pt x="15" y="5"/>
                  </a:cubicBezTo>
                  <a:cubicBezTo>
                    <a:pt x="18" y="5"/>
                    <a:pt x="19" y="5"/>
                    <a:pt x="22" y="3"/>
                  </a:cubicBezTo>
                  <a:cubicBezTo>
                    <a:pt x="22" y="3"/>
                    <a:pt x="22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5"/>
                    <a:pt x="21" y="9"/>
                    <a:pt x="19" y="9"/>
                  </a:cubicBezTo>
                  <a:cubicBezTo>
                    <a:pt x="19" y="10"/>
                    <a:pt x="17" y="8"/>
                    <a:pt x="17" y="9"/>
                  </a:cubicBezTo>
                  <a:cubicBezTo>
                    <a:pt x="15" y="9"/>
                    <a:pt x="16" y="11"/>
                    <a:pt x="17" y="12"/>
                  </a:cubicBezTo>
                  <a:cubicBezTo>
                    <a:pt x="15" y="11"/>
                    <a:pt x="13" y="14"/>
                    <a:pt x="12" y="15"/>
                  </a:cubicBezTo>
                  <a:cubicBezTo>
                    <a:pt x="11" y="13"/>
                    <a:pt x="15" y="13"/>
                    <a:pt x="14" y="10"/>
                  </a:cubicBezTo>
                  <a:cubicBezTo>
                    <a:pt x="13" y="10"/>
                    <a:pt x="13" y="11"/>
                    <a:pt x="12" y="11"/>
                  </a:cubicBezTo>
                  <a:cubicBezTo>
                    <a:pt x="11" y="12"/>
                    <a:pt x="12" y="13"/>
                    <a:pt x="11" y="13"/>
                  </a:cubicBezTo>
                  <a:cubicBezTo>
                    <a:pt x="9" y="14"/>
                    <a:pt x="8" y="13"/>
                    <a:pt x="6" y="13"/>
                  </a:cubicBezTo>
                  <a:cubicBezTo>
                    <a:pt x="8" y="13"/>
                    <a:pt x="7" y="11"/>
                    <a:pt x="8" y="10"/>
                  </a:cubicBezTo>
                  <a:cubicBezTo>
                    <a:pt x="9" y="10"/>
                    <a:pt x="10" y="9"/>
                    <a:pt x="9" y="7"/>
                  </a:cubicBezTo>
                  <a:cubicBezTo>
                    <a:pt x="10" y="7"/>
                    <a:pt x="11" y="8"/>
                    <a:pt x="12" y="7"/>
                  </a:cubicBezTo>
                  <a:cubicBezTo>
                    <a:pt x="11" y="7"/>
                    <a:pt x="10" y="6"/>
                    <a:pt x="9" y="6"/>
                  </a:cubicBezTo>
                  <a:cubicBezTo>
                    <a:pt x="9" y="6"/>
                    <a:pt x="8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5" y="7"/>
                    <a:pt x="3" y="5"/>
                    <a:pt x="2" y="8"/>
                  </a:cubicBezTo>
                  <a:cubicBezTo>
                    <a:pt x="0" y="4"/>
                    <a:pt x="6" y="4"/>
                    <a:pt x="8" y="4"/>
                  </a:cubicBezTo>
                  <a:cubicBezTo>
                    <a:pt x="11" y="3"/>
                    <a:pt x="13" y="2"/>
                    <a:pt x="16" y="0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150" name="Freeform 741"/>
            <p:cNvSpPr>
              <a:spLocks noEditPoints="1"/>
            </p:cNvSpPr>
            <p:nvPr/>
          </p:nvSpPr>
          <p:spPr bwMode="auto">
            <a:xfrm>
              <a:off x="2423963" y="1844318"/>
              <a:ext cx="255594" cy="161876"/>
            </a:xfrm>
            <a:custGeom>
              <a:avLst/>
              <a:gdLst>
                <a:gd name="T0" fmla="*/ 10 w 25"/>
                <a:gd name="T1" fmla="*/ 16 h 16"/>
                <a:gd name="T2" fmla="*/ 6 w 25"/>
                <a:gd name="T3" fmla="*/ 14 h 16"/>
                <a:gd name="T4" fmla="*/ 2 w 25"/>
                <a:gd name="T5" fmla="*/ 12 h 16"/>
                <a:gd name="T6" fmla="*/ 6 w 25"/>
                <a:gd name="T7" fmla="*/ 11 h 16"/>
                <a:gd name="T8" fmla="*/ 8 w 25"/>
                <a:gd name="T9" fmla="*/ 9 h 16"/>
                <a:gd name="T10" fmla="*/ 7 w 25"/>
                <a:gd name="T11" fmla="*/ 7 h 16"/>
                <a:gd name="T12" fmla="*/ 6 w 25"/>
                <a:gd name="T13" fmla="*/ 8 h 16"/>
                <a:gd name="T14" fmla="*/ 6 w 25"/>
                <a:gd name="T15" fmla="*/ 8 h 16"/>
                <a:gd name="T16" fmla="*/ 3 w 25"/>
                <a:gd name="T17" fmla="*/ 7 h 16"/>
                <a:gd name="T18" fmla="*/ 2 w 25"/>
                <a:gd name="T19" fmla="*/ 9 h 16"/>
                <a:gd name="T20" fmla="*/ 0 w 25"/>
                <a:gd name="T21" fmla="*/ 6 h 16"/>
                <a:gd name="T22" fmla="*/ 7 w 25"/>
                <a:gd name="T23" fmla="*/ 3 h 16"/>
                <a:gd name="T24" fmla="*/ 14 w 25"/>
                <a:gd name="T25" fmla="*/ 0 h 16"/>
                <a:gd name="T26" fmla="*/ 18 w 25"/>
                <a:gd name="T27" fmla="*/ 1 h 16"/>
                <a:gd name="T28" fmla="*/ 14 w 25"/>
                <a:gd name="T29" fmla="*/ 4 h 16"/>
                <a:gd name="T30" fmla="*/ 20 w 25"/>
                <a:gd name="T31" fmla="*/ 2 h 16"/>
                <a:gd name="T32" fmla="*/ 21 w 25"/>
                <a:gd name="T33" fmla="*/ 3 h 16"/>
                <a:gd name="T34" fmla="*/ 22 w 25"/>
                <a:gd name="T35" fmla="*/ 4 h 16"/>
                <a:gd name="T36" fmla="*/ 19 w 25"/>
                <a:gd name="T37" fmla="*/ 10 h 16"/>
                <a:gd name="T38" fmla="*/ 16 w 25"/>
                <a:gd name="T39" fmla="*/ 9 h 16"/>
                <a:gd name="T40" fmla="*/ 16 w 25"/>
                <a:gd name="T41" fmla="*/ 11 h 16"/>
                <a:gd name="T42" fmla="*/ 16 w 25"/>
                <a:gd name="T43" fmla="*/ 12 h 16"/>
                <a:gd name="T44" fmla="*/ 11 w 25"/>
                <a:gd name="T45" fmla="*/ 16 h 16"/>
                <a:gd name="T46" fmla="*/ 8 w 25"/>
                <a:gd name="T47" fmla="*/ 13 h 16"/>
                <a:gd name="T48" fmla="*/ 10 w 25"/>
                <a:gd name="T49" fmla="*/ 12 h 16"/>
                <a:gd name="T50" fmla="*/ 13 w 25"/>
                <a:gd name="T51" fmla="*/ 9 h 16"/>
                <a:gd name="T52" fmla="*/ 14 w 25"/>
                <a:gd name="T53" fmla="*/ 10 h 16"/>
                <a:gd name="T54" fmla="*/ 14 w 25"/>
                <a:gd name="T55" fmla="*/ 11 h 16"/>
                <a:gd name="T56" fmla="*/ 15 w 25"/>
                <a:gd name="T57" fmla="*/ 8 h 16"/>
                <a:gd name="T58" fmla="*/ 18 w 25"/>
                <a:gd name="T59" fmla="*/ 9 h 16"/>
                <a:gd name="T60" fmla="*/ 19 w 25"/>
                <a:gd name="T61" fmla="*/ 6 h 16"/>
                <a:gd name="T62" fmla="*/ 15 w 25"/>
                <a:gd name="T63" fmla="*/ 6 h 16"/>
                <a:gd name="T64" fmla="*/ 13 w 25"/>
                <a:gd name="T65" fmla="*/ 5 h 16"/>
                <a:gd name="T66" fmla="*/ 15 w 25"/>
                <a:gd name="T67" fmla="*/ 1 h 16"/>
                <a:gd name="T68" fmla="*/ 7 w 25"/>
                <a:gd name="T69" fmla="*/ 5 h 16"/>
                <a:gd name="T70" fmla="*/ 2 w 25"/>
                <a:gd name="T71" fmla="*/ 6 h 16"/>
                <a:gd name="T72" fmla="*/ 5 w 25"/>
                <a:gd name="T73" fmla="*/ 6 h 16"/>
                <a:gd name="T74" fmla="*/ 6 w 25"/>
                <a:gd name="T75" fmla="*/ 5 h 16"/>
                <a:gd name="T76" fmla="*/ 7 w 25"/>
                <a:gd name="T77" fmla="*/ 5 h 16"/>
                <a:gd name="T78" fmla="*/ 12 w 25"/>
                <a:gd name="T79" fmla="*/ 6 h 16"/>
                <a:gd name="T80" fmla="*/ 10 w 25"/>
                <a:gd name="T81" fmla="*/ 8 h 16"/>
                <a:gd name="T82" fmla="*/ 9 w 25"/>
                <a:gd name="T83" fmla="*/ 9 h 16"/>
                <a:gd name="T84" fmla="*/ 7 w 25"/>
                <a:gd name="T85" fmla="*/ 12 h 16"/>
                <a:gd name="T86" fmla="*/ 12 w 25"/>
                <a:gd name="T87" fmla="*/ 11 h 16"/>
                <a:gd name="T88" fmla="*/ 11 w 25"/>
                <a:gd name="T89" fmla="*/ 12 h 16"/>
                <a:gd name="T90" fmla="*/ 11 w 25"/>
                <a:gd name="T91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" h="16"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9" y="15"/>
                    <a:pt x="8" y="14"/>
                    <a:pt x="6" y="14"/>
                  </a:cubicBezTo>
                  <a:cubicBezTo>
                    <a:pt x="6" y="14"/>
                    <a:pt x="5" y="13"/>
                    <a:pt x="5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1"/>
                  </a:cubicBezTo>
                  <a:cubicBezTo>
                    <a:pt x="6" y="11"/>
                    <a:pt x="6" y="10"/>
                    <a:pt x="7" y="10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8" y="9"/>
                    <a:pt x="8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4"/>
                    <a:pt x="4" y="4"/>
                    <a:pt x="6" y="4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9" y="3"/>
                    <a:pt x="11" y="2"/>
                    <a:pt x="13" y="1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3"/>
                    <a:pt x="15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4"/>
                    <a:pt x="18" y="4"/>
                    <a:pt x="20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5"/>
                    <a:pt x="21" y="5"/>
                    <a:pt x="21" y="6"/>
                  </a:cubicBezTo>
                  <a:cubicBezTo>
                    <a:pt x="21" y="8"/>
                    <a:pt x="20" y="9"/>
                    <a:pt x="19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6" y="11"/>
                    <a:pt x="16" y="11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3" y="14"/>
                    <a:pt x="12" y="15"/>
                  </a:cubicBezTo>
                  <a:cubicBezTo>
                    <a:pt x="12" y="15"/>
                    <a:pt x="12" y="15"/>
                    <a:pt x="11" y="16"/>
                  </a:cubicBezTo>
                  <a:close/>
                  <a:moveTo>
                    <a:pt x="7" y="13"/>
                  </a:moveTo>
                  <a:cubicBezTo>
                    <a:pt x="7" y="13"/>
                    <a:pt x="8" y="13"/>
                    <a:pt x="8" y="13"/>
                  </a:cubicBezTo>
                  <a:cubicBezTo>
                    <a:pt x="9" y="13"/>
                    <a:pt x="9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1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9"/>
                    <a:pt x="15" y="9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7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6"/>
                    <a:pt x="17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4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2"/>
                    <a:pt x="14" y="2"/>
                  </a:cubicBezTo>
                  <a:cubicBezTo>
                    <a:pt x="12" y="3"/>
                    <a:pt x="10" y="4"/>
                    <a:pt x="7" y="5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5" y="5"/>
                    <a:pt x="2" y="5"/>
                    <a:pt x="2" y="6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8" y="6"/>
                    <a:pt x="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10"/>
                    <a:pt x="8" y="11"/>
                    <a:pt x="8" y="11"/>
                  </a:cubicBezTo>
                  <a:cubicBezTo>
                    <a:pt x="7" y="11"/>
                    <a:pt x="7" y="11"/>
                    <a:pt x="7" y="12"/>
                  </a:cubicBezTo>
                  <a:cubicBezTo>
                    <a:pt x="7" y="12"/>
                    <a:pt x="7" y="12"/>
                    <a:pt x="7" y="13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2" y="12"/>
                    <a:pt x="12" y="12"/>
                    <a:pt x="1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1" name="Freeform 742"/>
            <p:cNvSpPr/>
            <p:nvPr/>
          </p:nvSpPr>
          <p:spPr bwMode="auto">
            <a:xfrm>
              <a:off x="3476161" y="3961488"/>
              <a:ext cx="38340" cy="29821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3" y="1"/>
                    <a:pt x="3" y="2"/>
                    <a:pt x="4" y="3"/>
                  </a:cubicBezTo>
                  <a:cubicBezTo>
                    <a:pt x="2" y="3"/>
                    <a:pt x="0" y="1"/>
                    <a:pt x="2" y="0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2" name="Freeform 743"/>
            <p:cNvSpPr/>
            <p:nvPr/>
          </p:nvSpPr>
          <p:spPr bwMode="auto">
            <a:xfrm>
              <a:off x="3476161" y="3961488"/>
              <a:ext cx="51118" cy="38340"/>
            </a:xfrm>
            <a:custGeom>
              <a:avLst/>
              <a:gdLst>
                <a:gd name="T0" fmla="*/ 5 w 5"/>
                <a:gd name="T1" fmla="*/ 4 h 4"/>
                <a:gd name="T2" fmla="*/ 4 w 5"/>
                <a:gd name="T3" fmla="*/ 4 h 4"/>
                <a:gd name="T4" fmla="*/ 0 w 5"/>
                <a:gd name="T5" fmla="*/ 1 h 4"/>
                <a:gd name="T6" fmla="*/ 1 w 5"/>
                <a:gd name="T7" fmla="*/ 0 h 4"/>
                <a:gd name="T8" fmla="*/ 2 w 5"/>
                <a:gd name="T9" fmla="*/ 0 h 4"/>
                <a:gd name="T10" fmla="*/ 2 w 5"/>
                <a:gd name="T11" fmla="*/ 0 h 4"/>
                <a:gd name="T12" fmla="*/ 4 w 5"/>
                <a:gd name="T13" fmla="*/ 3 h 4"/>
                <a:gd name="T14" fmla="*/ 5 w 5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2"/>
                    <a:pt x="4" y="3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3" name="Freeform 744"/>
            <p:cNvSpPr/>
            <p:nvPr/>
          </p:nvSpPr>
          <p:spPr bwMode="auto">
            <a:xfrm>
              <a:off x="2760497" y="3058389"/>
              <a:ext cx="29821" cy="51118"/>
            </a:xfrm>
            <a:custGeom>
              <a:avLst/>
              <a:gdLst>
                <a:gd name="T0" fmla="*/ 0 w 3"/>
                <a:gd name="T1" fmla="*/ 0 h 5"/>
                <a:gd name="T2" fmla="*/ 1 w 3"/>
                <a:gd name="T3" fmla="*/ 0 h 5"/>
                <a:gd name="T4" fmla="*/ 1 w 3"/>
                <a:gd name="T5" fmla="*/ 2 h 5"/>
                <a:gd name="T6" fmla="*/ 2 w 3"/>
                <a:gd name="T7" fmla="*/ 1 h 5"/>
                <a:gd name="T8" fmla="*/ 3 w 3"/>
                <a:gd name="T9" fmla="*/ 3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2"/>
                    <a:pt x="1" y="1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2" y="5"/>
                    <a:pt x="0" y="1"/>
                    <a:pt x="0" y="0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4" name="Freeform 745"/>
            <p:cNvSpPr/>
            <p:nvPr/>
          </p:nvSpPr>
          <p:spPr bwMode="auto">
            <a:xfrm>
              <a:off x="2739196" y="3049869"/>
              <a:ext cx="59638" cy="51118"/>
            </a:xfrm>
            <a:custGeom>
              <a:avLst/>
              <a:gdLst>
                <a:gd name="T0" fmla="*/ 4 w 6"/>
                <a:gd name="T1" fmla="*/ 5 h 5"/>
                <a:gd name="T2" fmla="*/ 1 w 6"/>
                <a:gd name="T3" fmla="*/ 2 h 5"/>
                <a:gd name="T4" fmla="*/ 1 w 6"/>
                <a:gd name="T5" fmla="*/ 2 h 5"/>
                <a:gd name="T6" fmla="*/ 0 w 6"/>
                <a:gd name="T7" fmla="*/ 0 h 5"/>
                <a:gd name="T8" fmla="*/ 2 w 6"/>
                <a:gd name="T9" fmla="*/ 1 h 5"/>
                <a:gd name="T10" fmla="*/ 3 w 6"/>
                <a:gd name="T11" fmla="*/ 1 h 5"/>
                <a:gd name="T12" fmla="*/ 3 w 6"/>
                <a:gd name="T13" fmla="*/ 1 h 5"/>
                <a:gd name="T14" fmla="*/ 3 w 6"/>
                <a:gd name="T15" fmla="*/ 0 h 5"/>
                <a:gd name="T16" fmla="*/ 4 w 6"/>
                <a:gd name="T17" fmla="*/ 1 h 5"/>
                <a:gd name="T18" fmla="*/ 5 w 6"/>
                <a:gd name="T19" fmla="*/ 5 h 5"/>
                <a:gd name="T20" fmla="*/ 4 w 6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3" y="5"/>
                    <a:pt x="2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4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5" name="Freeform 746"/>
            <p:cNvSpPr/>
            <p:nvPr/>
          </p:nvSpPr>
          <p:spPr bwMode="auto">
            <a:xfrm>
              <a:off x="3322804" y="2777235"/>
              <a:ext cx="434510" cy="302455"/>
            </a:xfrm>
            <a:custGeom>
              <a:avLst/>
              <a:gdLst>
                <a:gd name="T0" fmla="*/ 20 w 43"/>
                <a:gd name="T1" fmla="*/ 11 h 30"/>
                <a:gd name="T2" fmla="*/ 14 w 43"/>
                <a:gd name="T3" fmla="*/ 11 h 30"/>
                <a:gd name="T4" fmla="*/ 9 w 43"/>
                <a:gd name="T5" fmla="*/ 10 h 30"/>
                <a:gd name="T6" fmla="*/ 11 w 43"/>
                <a:gd name="T7" fmla="*/ 7 h 30"/>
                <a:gd name="T8" fmla="*/ 3 w 43"/>
                <a:gd name="T9" fmla="*/ 9 h 30"/>
                <a:gd name="T10" fmla="*/ 0 w 43"/>
                <a:gd name="T11" fmla="*/ 10 h 30"/>
                <a:gd name="T12" fmla="*/ 8 w 43"/>
                <a:gd name="T13" fmla="*/ 2 h 30"/>
                <a:gd name="T14" fmla="*/ 8 w 43"/>
                <a:gd name="T15" fmla="*/ 3 h 30"/>
                <a:gd name="T16" fmla="*/ 9 w 43"/>
                <a:gd name="T17" fmla="*/ 1 h 30"/>
                <a:gd name="T18" fmla="*/ 9 w 43"/>
                <a:gd name="T19" fmla="*/ 3 h 30"/>
                <a:gd name="T20" fmla="*/ 13 w 43"/>
                <a:gd name="T21" fmla="*/ 3 h 30"/>
                <a:gd name="T22" fmla="*/ 13 w 43"/>
                <a:gd name="T23" fmla="*/ 2 h 30"/>
                <a:gd name="T24" fmla="*/ 18 w 43"/>
                <a:gd name="T25" fmla="*/ 5 h 30"/>
                <a:gd name="T26" fmla="*/ 20 w 43"/>
                <a:gd name="T27" fmla="*/ 11 h 30"/>
                <a:gd name="T28" fmla="*/ 20 w 43"/>
                <a:gd name="T29" fmla="*/ 10 h 30"/>
                <a:gd name="T30" fmla="*/ 28 w 43"/>
                <a:gd name="T31" fmla="*/ 13 h 30"/>
                <a:gd name="T32" fmla="*/ 32 w 43"/>
                <a:gd name="T33" fmla="*/ 17 h 30"/>
                <a:gd name="T34" fmla="*/ 31 w 43"/>
                <a:gd name="T35" fmla="*/ 17 h 30"/>
                <a:gd name="T36" fmla="*/ 31 w 43"/>
                <a:gd name="T37" fmla="*/ 18 h 30"/>
                <a:gd name="T38" fmla="*/ 29 w 43"/>
                <a:gd name="T39" fmla="*/ 18 h 30"/>
                <a:gd name="T40" fmla="*/ 27 w 43"/>
                <a:gd name="T41" fmla="*/ 15 h 30"/>
                <a:gd name="T42" fmla="*/ 27 w 43"/>
                <a:gd name="T43" fmla="*/ 20 h 30"/>
                <a:gd name="T44" fmla="*/ 25 w 43"/>
                <a:gd name="T45" fmla="*/ 26 h 30"/>
                <a:gd name="T46" fmla="*/ 23 w 43"/>
                <a:gd name="T47" fmla="*/ 27 h 30"/>
                <a:gd name="T48" fmla="*/ 28 w 43"/>
                <a:gd name="T49" fmla="*/ 25 h 30"/>
                <a:gd name="T50" fmla="*/ 31 w 43"/>
                <a:gd name="T51" fmla="*/ 25 h 30"/>
                <a:gd name="T52" fmla="*/ 35 w 43"/>
                <a:gd name="T53" fmla="*/ 24 h 30"/>
                <a:gd name="T54" fmla="*/ 32 w 43"/>
                <a:gd name="T55" fmla="*/ 23 h 30"/>
                <a:gd name="T56" fmla="*/ 39 w 43"/>
                <a:gd name="T57" fmla="*/ 20 h 30"/>
                <a:gd name="T58" fmla="*/ 39 w 43"/>
                <a:gd name="T59" fmla="*/ 19 h 30"/>
                <a:gd name="T60" fmla="*/ 43 w 43"/>
                <a:gd name="T61" fmla="*/ 18 h 30"/>
                <a:gd name="T62" fmla="*/ 41 w 43"/>
                <a:gd name="T63" fmla="*/ 20 h 30"/>
                <a:gd name="T64" fmla="*/ 42 w 43"/>
                <a:gd name="T65" fmla="*/ 20 h 30"/>
                <a:gd name="T66" fmla="*/ 34 w 43"/>
                <a:gd name="T67" fmla="*/ 23 h 30"/>
                <a:gd name="T68" fmla="*/ 22 w 43"/>
                <a:gd name="T69" fmla="*/ 28 h 30"/>
                <a:gd name="T70" fmla="*/ 24 w 43"/>
                <a:gd name="T71" fmla="*/ 20 h 30"/>
                <a:gd name="T72" fmla="*/ 21 w 43"/>
                <a:gd name="T73" fmla="*/ 21 h 30"/>
                <a:gd name="T74" fmla="*/ 21 w 43"/>
                <a:gd name="T75" fmla="*/ 14 h 30"/>
                <a:gd name="T76" fmla="*/ 17 w 43"/>
                <a:gd name="T77" fmla="*/ 17 h 30"/>
                <a:gd name="T78" fmla="*/ 16 w 43"/>
                <a:gd name="T79" fmla="*/ 16 h 30"/>
                <a:gd name="T80" fmla="*/ 15 w 43"/>
                <a:gd name="T81" fmla="*/ 22 h 30"/>
                <a:gd name="T82" fmla="*/ 12 w 43"/>
                <a:gd name="T83" fmla="*/ 29 h 30"/>
                <a:gd name="T84" fmla="*/ 12 w 43"/>
                <a:gd name="T85" fmla="*/ 15 h 30"/>
                <a:gd name="T86" fmla="*/ 10 w 43"/>
                <a:gd name="T87" fmla="*/ 18 h 30"/>
                <a:gd name="T88" fmla="*/ 14 w 43"/>
                <a:gd name="T89" fmla="*/ 13 h 30"/>
                <a:gd name="T90" fmla="*/ 14 w 43"/>
                <a:gd name="T91" fmla="*/ 14 h 30"/>
                <a:gd name="T92" fmla="*/ 18 w 43"/>
                <a:gd name="T93" fmla="*/ 12 h 30"/>
                <a:gd name="T94" fmla="*/ 21 w 43"/>
                <a:gd name="T95" fmla="*/ 12 h 30"/>
                <a:gd name="T96" fmla="*/ 20 w 43"/>
                <a:gd name="T97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30">
                  <a:moveTo>
                    <a:pt x="20" y="11"/>
                  </a:moveTo>
                  <a:cubicBezTo>
                    <a:pt x="17" y="10"/>
                    <a:pt x="16" y="9"/>
                    <a:pt x="14" y="11"/>
                  </a:cubicBezTo>
                  <a:cubicBezTo>
                    <a:pt x="12" y="12"/>
                    <a:pt x="11" y="8"/>
                    <a:pt x="9" y="10"/>
                  </a:cubicBezTo>
                  <a:cubicBezTo>
                    <a:pt x="9" y="8"/>
                    <a:pt x="10" y="8"/>
                    <a:pt x="11" y="7"/>
                  </a:cubicBezTo>
                  <a:cubicBezTo>
                    <a:pt x="10" y="7"/>
                    <a:pt x="2" y="12"/>
                    <a:pt x="3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2" y="7"/>
                    <a:pt x="6" y="6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0"/>
                    <a:pt x="12" y="1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6" y="1"/>
                    <a:pt x="15" y="6"/>
                    <a:pt x="18" y="5"/>
                  </a:cubicBezTo>
                  <a:cubicBezTo>
                    <a:pt x="18" y="7"/>
                    <a:pt x="20" y="9"/>
                    <a:pt x="20" y="11"/>
                  </a:cubicBezTo>
                  <a:cubicBezTo>
                    <a:pt x="20" y="11"/>
                    <a:pt x="20" y="11"/>
                    <a:pt x="20" y="10"/>
                  </a:cubicBezTo>
                  <a:cubicBezTo>
                    <a:pt x="21" y="12"/>
                    <a:pt x="26" y="12"/>
                    <a:pt x="28" y="13"/>
                  </a:cubicBezTo>
                  <a:cubicBezTo>
                    <a:pt x="31" y="13"/>
                    <a:pt x="31" y="15"/>
                    <a:pt x="32" y="17"/>
                  </a:cubicBezTo>
                  <a:cubicBezTo>
                    <a:pt x="32" y="17"/>
                    <a:pt x="32" y="17"/>
                    <a:pt x="31" y="17"/>
                  </a:cubicBezTo>
                  <a:cubicBezTo>
                    <a:pt x="31" y="17"/>
                    <a:pt x="31" y="17"/>
                    <a:pt x="31" y="18"/>
                  </a:cubicBezTo>
                  <a:cubicBezTo>
                    <a:pt x="31" y="17"/>
                    <a:pt x="30" y="17"/>
                    <a:pt x="29" y="18"/>
                  </a:cubicBezTo>
                  <a:cubicBezTo>
                    <a:pt x="29" y="16"/>
                    <a:pt x="29" y="16"/>
                    <a:pt x="27" y="15"/>
                  </a:cubicBezTo>
                  <a:cubicBezTo>
                    <a:pt x="28" y="17"/>
                    <a:pt x="27" y="18"/>
                    <a:pt x="27" y="20"/>
                  </a:cubicBezTo>
                  <a:cubicBezTo>
                    <a:pt x="27" y="23"/>
                    <a:pt x="24" y="24"/>
                    <a:pt x="25" y="26"/>
                  </a:cubicBezTo>
                  <a:cubicBezTo>
                    <a:pt x="24" y="26"/>
                    <a:pt x="23" y="26"/>
                    <a:pt x="23" y="27"/>
                  </a:cubicBezTo>
                  <a:cubicBezTo>
                    <a:pt x="26" y="28"/>
                    <a:pt x="27" y="25"/>
                    <a:pt x="28" y="25"/>
                  </a:cubicBezTo>
                  <a:cubicBezTo>
                    <a:pt x="29" y="24"/>
                    <a:pt x="30" y="25"/>
                    <a:pt x="31" y="25"/>
                  </a:cubicBezTo>
                  <a:cubicBezTo>
                    <a:pt x="32" y="24"/>
                    <a:pt x="34" y="24"/>
                    <a:pt x="35" y="24"/>
                  </a:cubicBezTo>
                  <a:cubicBezTo>
                    <a:pt x="34" y="23"/>
                    <a:pt x="33" y="22"/>
                    <a:pt x="32" y="23"/>
                  </a:cubicBezTo>
                  <a:cubicBezTo>
                    <a:pt x="34" y="20"/>
                    <a:pt x="37" y="20"/>
                    <a:pt x="39" y="20"/>
                  </a:cubicBezTo>
                  <a:cubicBezTo>
                    <a:pt x="39" y="20"/>
                    <a:pt x="39" y="20"/>
                    <a:pt x="39" y="19"/>
                  </a:cubicBezTo>
                  <a:cubicBezTo>
                    <a:pt x="40" y="20"/>
                    <a:pt x="42" y="19"/>
                    <a:pt x="43" y="18"/>
                  </a:cubicBezTo>
                  <a:cubicBezTo>
                    <a:pt x="42" y="18"/>
                    <a:pt x="42" y="19"/>
                    <a:pt x="41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23"/>
                    <a:pt x="37" y="22"/>
                    <a:pt x="34" y="23"/>
                  </a:cubicBezTo>
                  <a:cubicBezTo>
                    <a:pt x="36" y="26"/>
                    <a:pt x="25" y="30"/>
                    <a:pt x="22" y="28"/>
                  </a:cubicBezTo>
                  <a:cubicBezTo>
                    <a:pt x="25" y="25"/>
                    <a:pt x="25" y="23"/>
                    <a:pt x="24" y="20"/>
                  </a:cubicBezTo>
                  <a:cubicBezTo>
                    <a:pt x="23" y="20"/>
                    <a:pt x="22" y="21"/>
                    <a:pt x="21" y="21"/>
                  </a:cubicBezTo>
                  <a:cubicBezTo>
                    <a:pt x="23" y="18"/>
                    <a:pt x="24" y="16"/>
                    <a:pt x="21" y="14"/>
                  </a:cubicBezTo>
                  <a:cubicBezTo>
                    <a:pt x="18" y="13"/>
                    <a:pt x="17" y="15"/>
                    <a:pt x="17" y="17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5" y="17"/>
                    <a:pt x="14" y="20"/>
                    <a:pt x="15" y="22"/>
                  </a:cubicBezTo>
                  <a:cubicBezTo>
                    <a:pt x="15" y="24"/>
                    <a:pt x="15" y="29"/>
                    <a:pt x="12" y="29"/>
                  </a:cubicBezTo>
                  <a:cubicBezTo>
                    <a:pt x="8" y="28"/>
                    <a:pt x="13" y="17"/>
                    <a:pt x="12" y="15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11" y="16"/>
                    <a:pt x="12" y="14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5" y="13"/>
                    <a:pt x="17" y="12"/>
                    <a:pt x="18" y="12"/>
                  </a:cubicBezTo>
                  <a:cubicBezTo>
                    <a:pt x="19" y="13"/>
                    <a:pt x="19" y="12"/>
                    <a:pt x="21" y="12"/>
                  </a:cubicBezTo>
                  <a:cubicBezTo>
                    <a:pt x="21" y="12"/>
                    <a:pt x="20" y="11"/>
                    <a:pt x="20" y="11"/>
                  </a:cubicBezTo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6" name="Freeform 747"/>
            <p:cNvSpPr>
              <a:spLocks noEditPoints="1"/>
            </p:cNvSpPr>
            <p:nvPr/>
          </p:nvSpPr>
          <p:spPr bwMode="auto">
            <a:xfrm>
              <a:off x="3292984" y="2734636"/>
              <a:ext cx="464331" cy="336534"/>
            </a:xfrm>
            <a:custGeom>
              <a:avLst/>
              <a:gdLst>
                <a:gd name="T0" fmla="*/ 25 w 46"/>
                <a:gd name="T1" fmla="*/ 32 h 33"/>
                <a:gd name="T2" fmla="*/ 26 w 46"/>
                <a:gd name="T3" fmla="*/ 25 h 33"/>
                <a:gd name="T4" fmla="*/ 25 w 46"/>
                <a:gd name="T5" fmla="*/ 21 h 33"/>
                <a:gd name="T6" fmla="*/ 19 w 46"/>
                <a:gd name="T7" fmla="*/ 23 h 33"/>
                <a:gd name="T8" fmla="*/ 16 w 46"/>
                <a:gd name="T9" fmla="*/ 33 h 33"/>
                <a:gd name="T10" fmla="*/ 14 w 46"/>
                <a:gd name="T11" fmla="*/ 22 h 33"/>
                <a:gd name="T12" fmla="*/ 15 w 46"/>
                <a:gd name="T13" fmla="*/ 18 h 33"/>
                <a:gd name="T14" fmla="*/ 18 w 46"/>
                <a:gd name="T15" fmla="*/ 16 h 33"/>
                <a:gd name="T16" fmla="*/ 23 w 46"/>
                <a:gd name="T17" fmla="*/ 16 h 33"/>
                <a:gd name="T18" fmla="*/ 17 w 46"/>
                <a:gd name="T19" fmla="*/ 15 h 33"/>
                <a:gd name="T20" fmla="*/ 11 w 46"/>
                <a:gd name="T21" fmla="*/ 15 h 33"/>
                <a:gd name="T22" fmla="*/ 5 w 46"/>
                <a:gd name="T23" fmla="*/ 14 h 33"/>
                <a:gd name="T24" fmla="*/ 6 w 46"/>
                <a:gd name="T25" fmla="*/ 10 h 33"/>
                <a:gd name="T26" fmla="*/ 12 w 46"/>
                <a:gd name="T27" fmla="*/ 5 h 33"/>
                <a:gd name="T28" fmla="*/ 15 w 46"/>
                <a:gd name="T29" fmla="*/ 5 h 33"/>
                <a:gd name="T30" fmla="*/ 21 w 46"/>
                <a:gd name="T31" fmla="*/ 8 h 33"/>
                <a:gd name="T32" fmla="*/ 23 w 46"/>
                <a:gd name="T33" fmla="*/ 13 h 33"/>
                <a:gd name="T34" fmla="*/ 31 w 46"/>
                <a:gd name="T35" fmla="*/ 16 h 33"/>
                <a:gd name="T36" fmla="*/ 35 w 46"/>
                <a:gd name="T37" fmla="*/ 22 h 33"/>
                <a:gd name="T38" fmla="*/ 33 w 46"/>
                <a:gd name="T39" fmla="*/ 22 h 33"/>
                <a:gd name="T40" fmla="*/ 31 w 46"/>
                <a:gd name="T41" fmla="*/ 23 h 33"/>
                <a:gd name="T42" fmla="*/ 29 w 46"/>
                <a:gd name="T43" fmla="*/ 30 h 33"/>
                <a:gd name="T44" fmla="*/ 34 w 46"/>
                <a:gd name="T45" fmla="*/ 28 h 33"/>
                <a:gd name="T46" fmla="*/ 34 w 46"/>
                <a:gd name="T47" fmla="*/ 27 h 33"/>
                <a:gd name="T48" fmla="*/ 36 w 46"/>
                <a:gd name="T49" fmla="*/ 25 h 33"/>
                <a:gd name="T50" fmla="*/ 45 w 46"/>
                <a:gd name="T51" fmla="*/ 22 h 33"/>
                <a:gd name="T52" fmla="*/ 45 w 46"/>
                <a:gd name="T53" fmla="*/ 23 h 33"/>
                <a:gd name="T54" fmla="*/ 40 w 46"/>
                <a:gd name="T55" fmla="*/ 27 h 33"/>
                <a:gd name="T56" fmla="*/ 38 w 46"/>
                <a:gd name="T57" fmla="*/ 28 h 33"/>
                <a:gd name="T58" fmla="*/ 27 w 46"/>
                <a:gd name="T59" fmla="*/ 33 h 33"/>
                <a:gd name="T60" fmla="*/ 14 w 46"/>
                <a:gd name="T61" fmla="*/ 31 h 33"/>
                <a:gd name="T62" fmla="*/ 16 w 46"/>
                <a:gd name="T63" fmla="*/ 31 h 33"/>
                <a:gd name="T64" fmla="*/ 20 w 46"/>
                <a:gd name="T65" fmla="*/ 19 h 33"/>
                <a:gd name="T66" fmla="*/ 17 w 46"/>
                <a:gd name="T67" fmla="*/ 18 h 33"/>
                <a:gd name="T68" fmla="*/ 29 w 46"/>
                <a:gd name="T69" fmla="*/ 31 h 33"/>
                <a:gd name="T70" fmla="*/ 32 w 46"/>
                <a:gd name="T71" fmla="*/ 29 h 33"/>
                <a:gd name="T72" fmla="*/ 29 w 46"/>
                <a:gd name="T73" fmla="*/ 31 h 33"/>
                <a:gd name="T74" fmla="*/ 28 w 46"/>
                <a:gd name="T75" fmla="*/ 26 h 33"/>
                <a:gd name="T76" fmla="*/ 28 w 46"/>
                <a:gd name="T77" fmla="*/ 17 h 33"/>
                <a:gd name="T78" fmla="*/ 34 w 46"/>
                <a:gd name="T79" fmla="*/ 20 h 33"/>
                <a:gd name="T80" fmla="*/ 29 w 46"/>
                <a:gd name="T81" fmla="*/ 17 h 33"/>
                <a:gd name="T82" fmla="*/ 23 w 46"/>
                <a:gd name="T83" fmla="*/ 17 h 33"/>
                <a:gd name="T84" fmla="*/ 26 w 46"/>
                <a:gd name="T85" fmla="*/ 24 h 33"/>
                <a:gd name="T86" fmla="*/ 37 w 46"/>
                <a:gd name="T87" fmla="*/ 26 h 33"/>
                <a:gd name="T88" fmla="*/ 43 w 46"/>
                <a:gd name="T89" fmla="*/ 24 h 33"/>
                <a:gd name="T90" fmla="*/ 37 w 46"/>
                <a:gd name="T91" fmla="*/ 26 h 33"/>
                <a:gd name="T92" fmla="*/ 21 w 46"/>
                <a:gd name="T93" fmla="*/ 14 h 33"/>
                <a:gd name="T94" fmla="*/ 18 w 46"/>
                <a:gd name="T95" fmla="*/ 8 h 33"/>
                <a:gd name="T96" fmla="*/ 16 w 46"/>
                <a:gd name="T97" fmla="*/ 7 h 33"/>
                <a:gd name="T98" fmla="*/ 13 w 46"/>
                <a:gd name="T99" fmla="*/ 7 h 33"/>
                <a:gd name="T100" fmla="*/ 11 w 46"/>
                <a:gd name="T101" fmla="*/ 8 h 33"/>
                <a:gd name="T102" fmla="*/ 6 w 46"/>
                <a:gd name="T103" fmla="*/ 13 h 33"/>
                <a:gd name="T104" fmla="*/ 13 w 46"/>
                <a:gd name="T105" fmla="*/ 11 h 33"/>
                <a:gd name="T106" fmla="*/ 14 w 46"/>
                <a:gd name="T10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33">
                  <a:moveTo>
                    <a:pt x="27" y="33"/>
                  </a:moveTo>
                  <a:cubicBezTo>
                    <a:pt x="26" y="33"/>
                    <a:pt x="26" y="33"/>
                    <a:pt x="25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8"/>
                    <a:pt x="27" y="27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5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5" y="22"/>
                    <a:pt x="25" y="21"/>
                  </a:cubicBezTo>
                  <a:cubicBezTo>
                    <a:pt x="25" y="20"/>
                    <a:pt x="24" y="19"/>
                    <a:pt x="23" y="19"/>
                  </a:cubicBezTo>
                  <a:cubicBezTo>
                    <a:pt x="23" y="19"/>
                    <a:pt x="23" y="18"/>
                    <a:pt x="22" y="18"/>
                  </a:cubicBezTo>
                  <a:cubicBezTo>
                    <a:pt x="21" y="18"/>
                    <a:pt x="21" y="20"/>
                    <a:pt x="20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3"/>
                    <a:pt x="18" y="25"/>
                    <a:pt x="18" y="26"/>
                  </a:cubicBezTo>
                  <a:cubicBezTo>
                    <a:pt x="19" y="27"/>
                    <a:pt x="19" y="31"/>
                    <a:pt x="17" y="32"/>
                  </a:cubicBezTo>
                  <a:cubicBezTo>
                    <a:pt x="17" y="33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4" y="33"/>
                    <a:pt x="13" y="32"/>
                  </a:cubicBezTo>
                  <a:cubicBezTo>
                    <a:pt x="12" y="30"/>
                    <a:pt x="13" y="26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0"/>
                    <a:pt x="14" y="19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6"/>
                    <a:pt x="20" y="15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22" y="15"/>
                    <a:pt x="21" y="15"/>
                    <a:pt x="21" y="15"/>
                  </a:cubicBezTo>
                  <a:cubicBezTo>
                    <a:pt x="20" y="15"/>
                    <a:pt x="20" y="14"/>
                    <a:pt x="19" y="14"/>
                  </a:cubicBezTo>
                  <a:cubicBezTo>
                    <a:pt x="19" y="14"/>
                    <a:pt x="18" y="14"/>
                    <a:pt x="17" y="15"/>
                  </a:cubicBezTo>
                  <a:cubicBezTo>
                    <a:pt x="17" y="15"/>
                    <a:pt x="17" y="16"/>
                    <a:pt x="16" y="16"/>
                  </a:cubicBezTo>
                  <a:cubicBezTo>
                    <a:pt x="15" y="16"/>
                    <a:pt x="15" y="15"/>
                    <a:pt x="14" y="15"/>
                  </a:cubicBezTo>
                  <a:cubicBezTo>
                    <a:pt x="13" y="14"/>
                    <a:pt x="13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4"/>
                    <a:pt x="6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5" y="11"/>
                    <a:pt x="6" y="10"/>
                  </a:cubicBezTo>
                  <a:cubicBezTo>
                    <a:pt x="8" y="9"/>
                    <a:pt x="10" y="8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8" y="5"/>
                    <a:pt x="19" y="6"/>
                    <a:pt x="19" y="7"/>
                  </a:cubicBezTo>
                  <a:cubicBezTo>
                    <a:pt x="20" y="8"/>
                    <a:pt x="20" y="9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3" y="12"/>
                  </a:cubicBezTo>
                  <a:cubicBezTo>
                    <a:pt x="23" y="12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8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3" y="16"/>
                    <a:pt x="34" y="18"/>
                    <a:pt x="35" y="19"/>
                  </a:cubicBezTo>
                  <a:cubicBezTo>
                    <a:pt x="35" y="19"/>
                    <a:pt x="35" y="20"/>
                    <a:pt x="36" y="20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1"/>
                  </a:cubicBezTo>
                  <a:cubicBezTo>
                    <a:pt x="31" y="22"/>
                    <a:pt x="31" y="22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0" y="26"/>
                    <a:pt x="30" y="26"/>
                    <a:pt x="29" y="27"/>
                  </a:cubicBezTo>
                  <a:cubicBezTo>
                    <a:pt x="28" y="28"/>
                    <a:pt x="28" y="29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29"/>
                    <a:pt x="30" y="28"/>
                    <a:pt x="31" y="28"/>
                  </a:cubicBezTo>
                  <a:cubicBezTo>
                    <a:pt x="32" y="28"/>
                    <a:pt x="32" y="28"/>
                    <a:pt x="33" y="28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8"/>
                    <a:pt x="35" y="28"/>
                    <a:pt x="36" y="28"/>
                  </a:cubicBezTo>
                  <a:cubicBezTo>
                    <a:pt x="36" y="28"/>
                    <a:pt x="36" y="28"/>
                    <a:pt x="37" y="28"/>
                  </a:cubicBezTo>
                  <a:cubicBezTo>
                    <a:pt x="36" y="27"/>
                    <a:pt x="36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5"/>
                    <a:pt x="36" y="25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4"/>
                    <a:pt x="40" y="24"/>
                    <a:pt x="41" y="2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4" y="22"/>
                    <a:pt x="45" y="22"/>
                  </a:cubicBezTo>
                  <a:cubicBezTo>
                    <a:pt x="45" y="22"/>
                    <a:pt x="45" y="21"/>
                    <a:pt x="46" y="2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5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25"/>
                    <a:pt x="45" y="25"/>
                    <a:pt x="45" y="26"/>
                  </a:cubicBezTo>
                  <a:cubicBezTo>
                    <a:pt x="44" y="27"/>
                    <a:pt x="42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2"/>
                    <a:pt x="31" y="33"/>
                    <a:pt x="27" y="33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1"/>
                    <a:pt x="15" y="23"/>
                  </a:cubicBezTo>
                  <a:cubicBezTo>
                    <a:pt x="15" y="25"/>
                    <a:pt x="13" y="30"/>
                    <a:pt x="14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0"/>
                    <a:pt x="17" y="27"/>
                    <a:pt x="17" y="26"/>
                  </a:cubicBezTo>
                  <a:cubicBezTo>
                    <a:pt x="16" y="24"/>
                    <a:pt x="17" y="21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19" y="18"/>
                    <a:pt x="18" y="18"/>
                  </a:cubicBezTo>
                  <a:cubicBezTo>
                    <a:pt x="18" y="18"/>
                    <a:pt x="17" y="18"/>
                    <a:pt x="17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9"/>
                  </a:cubicBezTo>
                  <a:close/>
                  <a:moveTo>
                    <a:pt x="29" y="31"/>
                  </a:moveTo>
                  <a:cubicBezTo>
                    <a:pt x="29" y="32"/>
                    <a:pt x="28" y="32"/>
                    <a:pt x="28" y="32"/>
                  </a:cubicBezTo>
                  <a:cubicBezTo>
                    <a:pt x="30" y="32"/>
                    <a:pt x="34" y="31"/>
                    <a:pt x="36" y="29"/>
                  </a:cubicBezTo>
                  <a:cubicBezTo>
                    <a:pt x="35" y="29"/>
                    <a:pt x="35" y="29"/>
                    <a:pt x="34" y="29"/>
                  </a:cubicBezTo>
                  <a:cubicBezTo>
                    <a:pt x="34" y="30"/>
                    <a:pt x="33" y="30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30"/>
                    <a:pt x="31" y="30"/>
                    <a:pt x="30" y="31"/>
                  </a:cubicBezTo>
                  <a:cubicBezTo>
                    <a:pt x="30" y="31"/>
                    <a:pt x="30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lose/>
                  <a:moveTo>
                    <a:pt x="27" y="23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9" y="26"/>
                    <a:pt x="29" y="25"/>
                    <a:pt x="29" y="24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0" y="21"/>
                    <a:pt x="30" y="21"/>
                    <a:pt x="30" y="2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2" y="19"/>
                    <a:pt x="32" y="20"/>
                    <a:pt x="32" y="21"/>
                  </a:cubicBezTo>
                  <a:cubicBezTo>
                    <a:pt x="33" y="21"/>
                    <a:pt x="33" y="21"/>
                    <a:pt x="34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19"/>
                  </a:cubicBezTo>
                  <a:cubicBezTo>
                    <a:pt x="33" y="18"/>
                    <a:pt x="32" y="18"/>
                    <a:pt x="31" y="17"/>
                  </a:cubicBezTo>
                  <a:cubicBezTo>
                    <a:pt x="31" y="17"/>
                    <a:pt x="30" y="17"/>
                    <a:pt x="29" y="17"/>
                  </a:cubicBezTo>
                  <a:cubicBezTo>
                    <a:pt x="28" y="17"/>
                    <a:pt x="26" y="17"/>
                    <a:pt x="25" y="16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4" y="18"/>
                  </a:cubicBezTo>
                  <a:cubicBezTo>
                    <a:pt x="25" y="18"/>
                    <a:pt x="26" y="19"/>
                    <a:pt x="26" y="20"/>
                  </a:cubicBezTo>
                  <a:cubicBezTo>
                    <a:pt x="26" y="21"/>
                    <a:pt x="26" y="23"/>
                    <a:pt x="26" y="24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7" y="23"/>
                  </a:lnTo>
                  <a:close/>
                  <a:moveTo>
                    <a:pt x="37" y="26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9" y="26"/>
                    <a:pt x="40" y="26"/>
                  </a:cubicBezTo>
                  <a:cubicBezTo>
                    <a:pt x="42" y="26"/>
                    <a:pt x="43" y="26"/>
                    <a:pt x="44" y="25"/>
                  </a:cubicBezTo>
                  <a:cubicBezTo>
                    <a:pt x="44" y="25"/>
                    <a:pt x="44" y="25"/>
                    <a:pt x="44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5"/>
                    <a:pt x="39" y="25"/>
                    <a:pt x="37" y="26"/>
                  </a:cubicBezTo>
                  <a:close/>
                  <a:moveTo>
                    <a:pt x="13" y="13"/>
                  </a:moveTo>
                  <a:cubicBezTo>
                    <a:pt x="14" y="13"/>
                    <a:pt x="14" y="13"/>
                    <a:pt x="15" y="14"/>
                  </a:cubicBezTo>
                  <a:cubicBezTo>
                    <a:pt x="16" y="14"/>
                    <a:pt x="16" y="15"/>
                    <a:pt x="17" y="14"/>
                  </a:cubicBezTo>
                  <a:cubicBezTo>
                    <a:pt x="18" y="13"/>
                    <a:pt x="20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1" y="12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19" y="10"/>
                    <a:pt x="18" y="9"/>
                    <a:pt x="18" y="8"/>
                  </a:cubicBezTo>
                  <a:cubicBezTo>
                    <a:pt x="17" y="7"/>
                    <a:pt x="17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8" y="10"/>
                    <a:pt x="7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3"/>
                    <a:pt x="11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2"/>
                    <a:pt x="1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7" name="Freeform 748"/>
            <p:cNvSpPr/>
            <p:nvPr/>
          </p:nvSpPr>
          <p:spPr bwMode="auto">
            <a:xfrm>
              <a:off x="3991608" y="749521"/>
              <a:ext cx="1746561" cy="1571906"/>
            </a:xfrm>
            <a:custGeom>
              <a:avLst/>
              <a:gdLst>
                <a:gd name="T0" fmla="*/ 120 w 173"/>
                <a:gd name="T1" fmla="*/ 17 h 155"/>
                <a:gd name="T2" fmla="*/ 129 w 173"/>
                <a:gd name="T3" fmla="*/ 19 h 155"/>
                <a:gd name="T4" fmla="*/ 144 w 173"/>
                <a:gd name="T5" fmla="*/ 14 h 155"/>
                <a:gd name="T6" fmla="*/ 147 w 173"/>
                <a:gd name="T7" fmla="*/ 18 h 155"/>
                <a:gd name="T8" fmla="*/ 159 w 173"/>
                <a:gd name="T9" fmla="*/ 16 h 155"/>
                <a:gd name="T10" fmla="*/ 171 w 173"/>
                <a:gd name="T11" fmla="*/ 19 h 155"/>
                <a:gd name="T12" fmla="*/ 159 w 173"/>
                <a:gd name="T13" fmla="*/ 25 h 155"/>
                <a:gd name="T14" fmla="*/ 160 w 173"/>
                <a:gd name="T15" fmla="*/ 28 h 155"/>
                <a:gd name="T16" fmla="*/ 155 w 173"/>
                <a:gd name="T17" fmla="*/ 31 h 155"/>
                <a:gd name="T18" fmla="*/ 151 w 173"/>
                <a:gd name="T19" fmla="*/ 39 h 155"/>
                <a:gd name="T20" fmla="*/ 148 w 173"/>
                <a:gd name="T21" fmla="*/ 46 h 155"/>
                <a:gd name="T22" fmla="*/ 153 w 173"/>
                <a:gd name="T23" fmla="*/ 53 h 155"/>
                <a:gd name="T24" fmla="*/ 153 w 173"/>
                <a:gd name="T25" fmla="*/ 59 h 155"/>
                <a:gd name="T26" fmla="*/ 151 w 173"/>
                <a:gd name="T27" fmla="*/ 70 h 155"/>
                <a:gd name="T28" fmla="*/ 143 w 173"/>
                <a:gd name="T29" fmla="*/ 79 h 155"/>
                <a:gd name="T30" fmla="*/ 143 w 173"/>
                <a:gd name="T31" fmla="*/ 88 h 155"/>
                <a:gd name="T32" fmla="*/ 145 w 173"/>
                <a:gd name="T33" fmla="*/ 95 h 155"/>
                <a:gd name="T34" fmla="*/ 134 w 173"/>
                <a:gd name="T35" fmla="*/ 93 h 155"/>
                <a:gd name="T36" fmla="*/ 134 w 173"/>
                <a:gd name="T37" fmla="*/ 96 h 155"/>
                <a:gd name="T38" fmla="*/ 124 w 173"/>
                <a:gd name="T39" fmla="*/ 107 h 155"/>
                <a:gd name="T40" fmla="*/ 119 w 173"/>
                <a:gd name="T41" fmla="*/ 109 h 155"/>
                <a:gd name="T42" fmla="*/ 114 w 173"/>
                <a:gd name="T43" fmla="*/ 114 h 155"/>
                <a:gd name="T44" fmla="*/ 110 w 173"/>
                <a:gd name="T45" fmla="*/ 120 h 155"/>
                <a:gd name="T46" fmla="*/ 93 w 173"/>
                <a:gd name="T47" fmla="*/ 127 h 155"/>
                <a:gd name="T48" fmla="*/ 93 w 173"/>
                <a:gd name="T49" fmla="*/ 131 h 155"/>
                <a:gd name="T50" fmla="*/ 89 w 173"/>
                <a:gd name="T51" fmla="*/ 139 h 155"/>
                <a:gd name="T52" fmla="*/ 88 w 173"/>
                <a:gd name="T53" fmla="*/ 145 h 155"/>
                <a:gd name="T54" fmla="*/ 81 w 173"/>
                <a:gd name="T55" fmla="*/ 153 h 155"/>
                <a:gd name="T56" fmla="*/ 73 w 173"/>
                <a:gd name="T57" fmla="*/ 149 h 155"/>
                <a:gd name="T58" fmla="*/ 68 w 173"/>
                <a:gd name="T59" fmla="*/ 142 h 155"/>
                <a:gd name="T60" fmla="*/ 62 w 173"/>
                <a:gd name="T61" fmla="*/ 134 h 155"/>
                <a:gd name="T62" fmla="*/ 59 w 173"/>
                <a:gd name="T63" fmla="*/ 126 h 155"/>
                <a:gd name="T64" fmla="*/ 57 w 173"/>
                <a:gd name="T65" fmla="*/ 113 h 155"/>
                <a:gd name="T66" fmla="*/ 61 w 173"/>
                <a:gd name="T67" fmla="*/ 107 h 155"/>
                <a:gd name="T68" fmla="*/ 63 w 173"/>
                <a:gd name="T69" fmla="*/ 105 h 155"/>
                <a:gd name="T70" fmla="*/ 63 w 173"/>
                <a:gd name="T71" fmla="*/ 100 h 155"/>
                <a:gd name="T72" fmla="*/ 62 w 173"/>
                <a:gd name="T73" fmla="*/ 93 h 155"/>
                <a:gd name="T74" fmla="*/ 55 w 173"/>
                <a:gd name="T75" fmla="*/ 90 h 155"/>
                <a:gd name="T76" fmla="*/ 51 w 173"/>
                <a:gd name="T77" fmla="*/ 77 h 155"/>
                <a:gd name="T78" fmla="*/ 46 w 173"/>
                <a:gd name="T79" fmla="*/ 71 h 155"/>
                <a:gd name="T80" fmla="*/ 37 w 173"/>
                <a:gd name="T81" fmla="*/ 62 h 155"/>
                <a:gd name="T82" fmla="*/ 24 w 173"/>
                <a:gd name="T83" fmla="*/ 59 h 155"/>
                <a:gd name="T84" fmla="*/ 13 w 173"/>
                <a:gd name="T85" fmla="*/ 61 h 155"/>
                <a:gd name="T86" fmla="*/ 15 w 173"/>
                <a:gd name="T87" fmla="*/ 56 h 155"/>
                <a:gd name="T88" fmla="*/ 9 w 173"/>
                <a:gd name="T89" fmla="*/ 48 h 155"/>
                <a:gd name="T90" fmla="*/ 3 w 173"/>
                <a:gd name="T91" fmla="*/ 46 h 155"/>
                <a:gd name="T92" fmla="*/ 18 w 173"/>
                <a:gd name="T93" fmla="*/ 38 h 155"/>
                <a:gd name="T94" fmla="*/ 16 w 173"/>
                <a:gd name="T95" fmla="*/ 30 h 155"/>
                <a:gd name="T96" fmla="*/ 21 w 173"/>
                <a:gd name="T97" fmla="*/ 26 h 155"/>
                <a:gd name="T98" fmla="*/ 29 w 173"/>
                <a:gd name="T99" fmla="*/ 22 h 155"/>
                <a:gd name="T100" fmla="*/ 38 w 173"/>
                <a:gd name="T101" fmla="*/ 16 h 155"/>
                <a:gd name="T102" fmla="*/ 60 w 173"/>
                <a:gd name="T103" fmla="*/ 13 h 155"/>
                <a:gd name="T104" fmla="*/ 65 w 173"/>
                <a:gd name="T105" fmla="*/ 15 h 155"/>
                <a:gd name="T106" fmla="*/ 73 w 173"/>
                <a:gd name="T107" fmla="*/ 12 h 155"/>
                <a:gd name="T108" fmla="*/ 81 w 173"/>
                <a:gd name="T109" fmla="*/ 12 h 155"/>
                <a:gd name="T110" fmla="*/ 77 w 173"/>
                <a:gd name="T111" fmla="*/ 6 h 155"/>
                <a:gd name="T112" fmla="*/ 93 w 173"/>
                <a:gd name="T113" fmla="*/ 6 h 155"/>
                <a:gd name="T114" fmla="*/ 106 w 173"/>
                <a:gd name="T115" fmla="*/ 1 h 155"/>
                <a:gd name="T116" fmla="*/ 130 w 173"/>
                <a:gd name="T117" fmla="*/ 3 h 155"/>
                <a:gd name="T118" fmla="*/ 138 w 173"/>
                <a:gd name="T119" fmla="*/ 8 h 155"/>
                <a:gd name="T120" fmla="*/ 145 w 173"/>
                <a:gd name="T121" fmla="*/ 12 h 155"/>
                <a:gd name="T122" fmla="*/ 121 w 173"/>
                <a:gd name="T123" fmla="*/ 15 h 155"/>
                <a:gd name="T124" fmla="*/ 117 w 173"/>
                <a:gd name="T125" fmla="*/ 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3" h="155">
                  <a:moveTo>
                    <a:pt x="117" y="16"/>
                  </a:moveTo>
                  <a:cubicBezTo>
                    <a:pt x="117" y="17"/>
                    <a:pt x="118" y="18"/>
                    <a:pt x="119" y="18"/>
                  </a:cubicBezTo>
                  <a:cubicBezTo>
                    <a:pt x="119" y="18"/>
                    <a:pt x="120" y="17"/>
                    <a:pt x="120" y="17"/>
                  </a:cubicBezTo>
                  <a:cubicBezTo>
                    <a:pt x="121" y="17"/>
                    <a:pt x="121" y="18"/>
                    <a:pt x="122" y="18"/>
                  </a:cubicBezTo>
                  <a:cubicBezTo>
                    <a:pt x="125" y="17"/>
                    <a:pt x="130" y="14"/>
                    <a:pt x="133" y="16"/>
                  </a:cubicBezTo>
                  <a:cubicBezTo>
                    <a:pt x="133" y="18"/>
                    <a:pt x="130" y="17"/>
                    <a:pt x="129" y="19"/>
                  </a:cubicBezTo>
                  <a:cubicBezTo>
                    <a:pt x="129" y="19"/>
                    <a:pt x="131" y="19"/>
                    <a:pt x="132" y="19"/>
                  </a:cubicBezTo>
                  <a:cubicBezTo>
                    <a:pt x="134" y="20"/>
                    <a:pt x="138" y="15"/>
                    <a:pt x="139" y="17"/>
                  </a:cubicBezTo>
                  <a:cubicBezTo>
                    <a:pt x="138" y="15"/>
                    <a:pt x="142" y="14"/>
                    <a:pt x="144" y="14"/>
                  </a:cubicBezTo>
                  <a:cubicBezTo>
                    <a:pt x="147" y="14"/>
                    <a:pt x="142" y="21"/>
                    <a:pt x="140" y="21"/>
                  </a:cubicBezTo>
                  <a:cubicBezTo>
                    <a:pt x="140" y="22"/>
                    <a:pt x="143" y="21"/>
                    <a:pt x="143" y="21"/>
                  </a:cubicBezTo>
                  <a:cubicBezTo>
                    <a:pt x="144" y="19"/>
                    <a:pt x="147" y="19"/>
                    <a:pt x="147" y="18"/>
                  </a:cubicBezTo>
                  <a:cubicBezTo>
                    <a:pt x="149" y="20"/>
                    <a:pt x="153" y="16"/>
                    <a:pt x="154" y="19"/>
                  </a:cubicBezTo>
                  <a:cubicBezTo>
                    <a:pt x="155" y="18"/>
                    <a:pt x="155" y="17"/>
                    <a:pt x="156" y="16"/>
                  </a:cubicBezTo>
                  <a:cubicBezTo>
                    <a:pt x="157" y="16"/>
                    <a:pt x="158" y="16"/>
                    <a:pt x="159" y="16"/>
                  </a:cubicBezTo>
                  <a:cubicBezTo>
                    <a:pt x="161" y="15"/>
                    <a:pt x="161" y="16"/>
                    <a:pt x="162" y="16"/>
                  </a:cubicBezTo>
                  <a:cubicBezTo>
                    <a:pt x="165" y="17"/>
                    <a:pt x="167" y="15"/>
                    <a:pt x="169" y="17"/>
                  </a:cubicBezTo>
                  <a:cubicBezTo>
                    <a:pt x="169" y="17"/>
                    <a:pt x="173" y="18"/>
                    <a:pt x="171" y="19"/>
                  </a:cubicBezTo>
                  <a:cubicBezTo>
                    <a:pt x="170" y="20"/>
                    <a:pt x="169" y="21"/>
                    <a:pt x="168" y="21"/>
                  </a:cubicBezTo>
                  <a:cubicBezTo>
                    <a:pt x="166" y="22"/>
                    <a:pt x="165" y="22"/>
                    <a:pt x="164" y="23"/>
                  </a:cubicBezTo>
                  <a:cubicBezTo>
                    <a:pt x="163" y="25"/>
                    <a:pt x="160" y="23"/>
                    <a:pt x="159" y="25"/>
                  </a:cubicBezTo>
                  <a:cubicBezTo>
                    <a:pt x="159" y="25"/>
                    <a:pt x="160" y="26"/>
                    <a:pt x="160" y="27"/>
                  </a:cubicBezTo>
                  <a:cubicBezTo>
                    <a:pt x="159" y="27"/>
                    <a:pt x="159" y="27"/>
                    <a:pt x="158" y="27"/>
                  </a:cubicBezTo>
                  <a:cubicBezTo>
                    <a:pt x="158" y="28"/>
                    <a:pt x="160" y="28"/>
                    <a:pt x="160" y="28"/>
                  </a:cubicBezTo>
                  <a:cubicBezTo>
                    <a:pt x="160" y="29"/>
                    <a:pt x="158" y="29"/>
                    <a:pt x="157" y="30"/>
                  </a:cubicBezTo>
                  <a:cubicBezTo>
                    <a:pt x="156" y="31"/>
                    <a:pt x="155" y="33"/>
                    <a:pt x="155" y="33"/>
                  </a:cubicBezTo>
                  <a:cubicBezTo>
                    <a:pt x="155" y="32"/>
                    <a:pt x="156" y="31"/>
                    <a:pt x="155" y="31"/>
                  </a:cubicBezTo>
                  <a:cubicBezTo>
                    <a:pt x="155" y="31"/>
                    <a:pt x="152" y="33"/>
                    <a:pt x="152" y="33"/>
                  </a:cubicBezTo>
                  <a:cubicBezTo>
                    <a:pt x="152" y="33"/>
                    <a:pt x="153" y="34"/>
                    <a:pt x="153" y="34"/>
                  </a:cubicBezTo>
                  <a:cubicBezTo>
                    <a:pt x="152" y="35"/>
                    <a:pt x="153" y="38"/>
                    <a:pt x="151" y="39"/>
                  </a:cubicBezTo>
                  <a:cubicBezTo>
                    <a:pt x="149" y="39"/>
                    <a:pt x="149" y="40"/>
                    <a:pt x="149" y="41"/>
                  </a:cubicBezTo>
                  <a:cubicBezTo>
                    <a:pt x="149" y="43"/>
                    <a:pt x="147" y="42"/>
                    <a:pt x="146" y="43"/>
                  </a:cubicBezTo>
                  <a:cubicBezTo>
                    <a:pt x="146" y="43"/>
                    <a:pt x="148" y="46"/>
                    <a:pt x="148" y="46"/>
                  </a:cubicBezTo>
                  <a:cubicBezTo>
                    <a:pt x="149" y="46"/>
                    <a:pt x="149" y="47"/>
                    <a:pt x="150" y="47"/>
                  </a:cubicBezTo>
                  <a:cubicBezTo>
                    <a:pt x="151" y="47"/>
                    <a:pt x="150" y="48"/>
                    <a:pt x="151" y="49"/>
                  </a:cubicBezTo>
                  <a:cubicBezTo>
                    <a:pt x="152" y="50"/>
                    <a:pt x="154" y="50"/>
                    <a:pt x="153" y="53"/>
                  </a:cubicBezTo>
                  <a:cubicBezTo>
                    <a:pt x="151" y="54"/>
                    <a:pt x="149" y="53"/>
                    <a:pt x="146" y="54"/>
                  </a:cubicBezTo>
                  <a:cubicBezTo>
                    <a:pt x="148" y="56"/>
                    <a:pt x="149" y="58"/>
                    <a:pt x="151" y="58"/>
                  </a:cubicBezTo>
                  <a:cubicBezTo>
                    <a:pt x="151" y="59"/>
                    <a:pt x="152" y="59"/>
                    <a:pt x="153" y="59"/>
                  </a:cubicBezTo>
                  <a:cubicBezTo>
                    <a:pt x="153" y="60"/>
                    <a:pt x="154" y="60"/>
                    <a:pt x="155" y="60"/>
                  </a:cubicBezTo>
                  <a:cubicBezTo>
                    <a:pt x="155" y="62"/>
                    <a:pt x="149" y="65"/>
                    <a:pt x="152" y="67"/>
                  </a:cubicBezTo>
                  <a:cubicBezTo>
                    <a:pt x="154" y="68"/>
                    <a:pt x="152" y="71"/>
                    <a:pt x="151" y="70"/>
                  </a:cubicBezTo>
                  <a:cubicBezTo>
                    <a:pt x="148" y="68"/>
                    <a:pt x="146" y="74"/>
                    <a:pt x="148" y="75"/>
                  </a:cubicBezTo>
                  <a:cubicBezTo>
                    <a:pt x="148" y="75"/>
                    <a:pt x="141" y="78"/>
                    <a:pt x="140" y="78"/>
                  </a:cubicBezTo>
                  <a:cubicBezTo>
                    <a:pt x="140" y="79"/>
                    <a:pt x="142" y="78"/>
                    <a:pt x="143" y="79"/>
                  </a:cubicBezTo>
                  <a:cubicBezTo>
                    <a:pt x="143" y="80"/>
                    <a:pt x="144" y="82"/>
                    <a:pt x="145" y="81"/>
                  </a:cubicBezTo>
                  <a:cubicBezTo>
                    <a:pt x="146" y="83"/>
                    <a:pt x="144" y="83"/>
                    <a:pt x="144" y="84"/>
                  </a:cubicBezTo>
                  <a:cubicBezTo>
                    <a:pt x="143" y="85"/>
                    <a:pt x="145" y="87"/>
                    <a:pt x="143" y="88"/>
                  </a:cubicBezTo>
                  <a:cubicBezTo>
                    <a:pt x="144" y="91"/>
                    <a:pt x="149" y="90"/>
                    <a:pt x="149" y="94"/>
                  </a:cubicBezTo>
                  <a:cubicBezTo>
                    <a:pt x="148" y="94"/>
                    <a:pt x="147" y="94"/>
                    <a:pt x="146" y="93"/>
                  </a:cubicBezTo>
                  <a:cubicBezTo>
                    <a:pt x="146" y="93"/>
                    <a:pt x="146" y="95"/>
                    <a:pt x="145" y="95"/>
                  </a:cubicBezTo>
                  <a:cubicBezTo>
                    <a:pt x="143" y="96"/>
                    <a:pt x="142" y="96"/>
                    <a:pt x="140" y="95"/>
                  </a:cubicBezTo>
                  <a:cubicBezTo>
                    <a:pt x="141" y="93"/>
                    <a:pt x="137" y="95"/>
                    <a:pt x="138" y="92"/>
                  </a:cubicBezTo>
                  <a:cubicBezTo>
                    <a:pt x="136" y="92"/>
                    <a:pt x="136" y="93"/>
                    <a:pt x="134" y="93"/>
                  </a:cubicBezTo>
                  <a:cubicBezTo>
                    <a:pt x="135" y="94"/>
                    <a:pt x="135" y="95"/>
                    <a:pt x="133" y="95"/>
                  </a:cubicBezTo>
                  <a:cubicBezTo>
                    <a:pt x="133" y="95"/>
                    <a:pt x="135" y="96"/>
                    <a:pt x="135" y="96"/>
                  </a:cubicBezTo>
                  <a:cubicBezTo>
                    <a:pt x="135" y="96"/>
                    <a:pt x="134" y="96"/>
                    <a:pt x="134" y="96"/>
                  </a:cubicBezTo>
                  <a:cubicBezTo>
                    <a:pt x="134" y="98"/>
                    <a:pt x="142" y="98"/>
                    <a:pt x="143" y="98"/>
                  </a:cubicBezTo>
                  <a:cubicBezTo>
                    <a:pt x="141" y="102"/>
                    <a:pt x="138" y="106"/>
                    <a:pt x="133" y="105"/>
                  </a:cubicBezTo>
                  <a:cubicBezTo>
                    <a:pt x="132" y="105"/>
                    <a:pt x="125" y="107"/>
                    <a:pt x="124" y="107"/>
                  </a:cubicBezTo>
                  <a:cubicBezTo>
                    <a:pt x="124" y="110"/>
                    <a:pt x="124" y="108"/>
                    <a:pt x="122" y="109"/>
                  </a:cubicBezTo>
                  <a:cubicBezTo>
                    <a:pt x="122" y="110"/>
                    <a:pt x="122" y="110"/>
                    <a:pt x="123" y="110"/>
                  </a:cubicBezTo>
                  <a:cubicBezTo>
                    <a:pt x="123" y="111"/>
                    <a:pt x="118" y="111"/>
                    <a:pt x="119" y="109"/>
                  </a:cubicBezTo>
                  <a:cubicBezTo>
                    <a:pt x="118" y="110"/>
                    <a:pt x="116" y="109"/>
                    <a:pt x="116" y="110"/>
                  </a:cubicBezTo>
                  <a:cubicBezTo>
                    <a:pt x="115" y="111"/>
                    <a:pt x="117" y="112"/>
                    <a:pt x="116" y="113"/>
                  </a:cubicBezTo>
                  <a:cubicBezTo>
                    <a:pt x="116" y="113"/>
                    <a:pt x="113" y="112"/>
                    <a:pt x="114" y="114"/>
                  </a:cubicBezTo>
                  <a:cubicBezTo>
                    <a:pt x="115" y="116"/>
                    <a:pt x="114" y="116"/>
                    <a:pt x="113" y="116"/>
                  </a:cubicBezTo>
                  <a:cubicBezTo>
                    <a:pt x="113" y="116"/>
                    <a:pt x="113" y="117"/>
                    <a:pt x="113" y="118"/>
                  </a:cubicBezTo>
                  <a:cubicBezTo>
                    <a:pt x="111" y="119"/>
                    <a:pt x="111" y="120"/>
                    <a:pt x="110" y="120"/>
                  </a:cubicBezTo>
                  <a:cubicBezTo>
                    <a:pt x="107" y="120"/>
                    <a:pt x="108" y="122"/>
                    <a:pt x="106" y="123"/>
                  </a:cubicBezTo>
                  <a:cubicBezTo>
                    <a:pt x="104" y="123"/>
                    <a:pt x="98" y="122"/>
                    <a:pt x="97" y="124"/>
                  </a:cubicBezTo>
                  <a:cubicBezTo>
                    <a:pt x="96" y="125"/>
                    <a:pt x="95" y="128"/>
                    <a:pt x="93" y="127"/>
                  </a:cubicBezTo>
                  <a:cubicBezTo>
                    <a:pt x="94" y="127"/>
                    <a:pt x="94" y="128"/>
                    <a:pt x="94" y="129"/>
                  </a:cubicBezTo>
                  <a:cubicBezTo>
                    <a:pt x="93" y="129"/>
                    <a:pt x="93" y="129"/>
                    <a:pt x="92" y="129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2" y="132"/>
                    <a:pt x="92" y="132"/>
                  </a:cubicBezTo>
                  <a:cubicBezTo>
                    <a:pt x="92" y="133"/>
                    <a:pt x="92" y="135"/>
                    <a:pt x="91" y="136"/>
                  </a:cubicBezTo>
                  <a:cubicBezTo>
                    <a:pt x="89" y="136"/>
                    <a:pt x="90" y="138"/>
                    <a:pt x="89" y="139"/>
                  </a:cubicBezTo>
                  <a:cubicBezTo>
                    <a:pt x="89" y="140"/>
                    <a:pt x="88" y="140"/>
                    <a:pt x="89" y="141"/>
                  </a:cubicBezTo>
                  <a:cubicBezTo>
                    <a:pt x="89" y="144"/>
                    <a:pt x="87" y="141"/>
                    <a:pt x="87" y="142"/>
                  </a:cubicBezTo>
                  <a:cubicBezTo>
                    <a:pt x="87" y="143"/>
                    <a:pt x="88" y="144"/>
                    <a:pt x="88" y="145"/>
                  </a:cubicBezTo>
                  <a:cubicBezTo>
                    <a:pt x="87" y="146"/>
                    <a:pt x="87" y="146"/>
                    <a:pt x="87" y="147"/>
                  </a:cubicBezTo>
                  <a:cubicBezTo>
                    <a:pt x="88" y="150"/>
                    <a:pt x="86" y="152"/>
                    <a:pt x="84" y="153"/>
                  </a:cubicBezTo>
                  <a:cubicBezTo>
                    <a:pt x="83" y="155"/>
                    <a:pt x="82" y="154"/>
                    <a:pt x="81" y="153"/>
                  </a:cubicBezTo>
                  <a:cubicBezTo>
                    <a:pt x="80" y="152"/>
                    <a:pt x="79" y="152"/>
                    <a:pt x="79" y="151"/>
                  </a:cubicBezTo>
                  <a:cubicBezTo>
                    <a:pt x="78" y="151"/>
                    <a:pt x="78" y="152"/>
                    <a:pt x="77" y="152"/>
                  </a:cubicBezTo>
                  <a:cubicBezTo>
                    <a:pt x="75" y="152"/>
                    <a:pt x="74" y="150"/>
                    <a:pt x="73" y="149"/>
                  </a:cubicBezTo>
                  <a:cubicBezTo>
                    <a:pt x="73" y="149"/>
                    <a:pt x="72" y="151"/>
                    <a:pt x="72" y="151"/>
                  </a:cubicBezTo>
                  <a:cubicBezTo>
                    <a:pt x="72" y="151"/>
                    <a:pt x="69" y="147"/>
                    <a:pt x="69" y="146"/>
                  </a:cubicBezTo>
                  <a:cubicBezTo>
                    <a:pt x="68" y="144"/>
                    <a:pt x="65" y="143"/>
                    <a:pt x="68" y="142"/>
                  </a:cubicBezTo>
                  <a:cubicBezTo>
                    <a:pt x="67" y="140"/>
                    <a:pt x="66" y="140"/>
                    <a:pt x="65" y="139"/>
                  </a:cubicBezTo>
                  <a:cubicBezTo>
                    <a:pt x="64" y="138"/>
                    <a:pt x="64" y="136"/>
                    <a:pt x="63" y="137"/>
                  </a:cubicBezTo>
                  <a:cubicBezTo>
                    <a:pt x="64" y="136"/>
                    <a:pt x="62" y="135"/>
                    <a:pt x="62" y="134"/>
                  </a:cubicBezTo>
                  <a:cubicBezTo>
                    <a:pt x="62" y="133"/>
                    <a:pt x="60" y="130"/>
                    <a:pt x="60" y="131"/>
                  </a:cubicBezTo>
                  <a:cubicBezTo>
                    <a:pt x="59" y="130"/>
                    <a:pt x="59" y="129"/>
                    <a:pt x="58" y="129"/>
                  </a:cubicBezTo>
                  <a:cubicBezTo>
                    <a:pt x="58" y="128"/>
                    <a:pt x="60" y="126"/>
                    <a:pt x="59" y="126"/>
                  </a:cubicBezTo>
                  <a:cubicBezTo>
                    <a:pt x="56" y="125"/>
                    <a:pt x="56" y="126"/>
                    <a:pt x="56" y="123"/>
                  </a:cubicBezTo>
                  <a:cubicBezTo>
                    <a:pt x="56" y="121"/>
                    <a:pt x="58" y="116"/>
                    <a:pt x="56" y="116"/>
                  </a:cubicBezTo>
                  <a:cubicBezTo>
                    <a:pt x="56" y="116"/>
                    <a:pt x="58" y="113"/>
                    <a:pt x="57" y="113"/>
                  </a:cubicBezTo>
                  <a:cubicBezTo>
                    <a:pt x="58" y="113"/>
                    <a:pt x="58" y="114"/>
                    <a:pt x="59" y="114"/>
                  </a:cubicBezTo>
                  <a:cubicBezTo>
                    <a:pt x="58" y="112"/>
                    <a:pt x="58" y="111"/>
                    <a:pt x="58" y="109"/>
                  </a:cubicBezTo>
                  <a:cubicBezTo>
                    <a:pt x="60" y="109"/>
                    <a:pt x="60" y="108"/>
                    <a:pt x="61" y="107"/>
                  </a:cubicBezTo>
                  <a:cubicBezTo>
                    <a:pt x="61" y="108"/>
                    <a:pt x="61" y="108"/>
                    <a:pt x="61" y="109"/>
                  </a:cubicBezTo>
                  <a:cubicBezTo>
                    <a:pt x="62" y="108"/>
                    <a:pt x="62" y="107"/>
                    <a:pt x="63" y="107"/>
                  </a:cubicBezTo>
                  <a:cubicBezTo>
                    <a:pt x="64" y="106"/>
                    <a:pt x="62" y="106"/>
                    <a:pt x="63" y="105"/>
                  </a:cubicBezTo>
                  <a:cubicBezTo>
                    <a:pt x="64" y="105"/>
                    <a:pt x="65" y="104"/>
                    <a:pt x="65" y="103"/>
                  </a:cubicBezTo>
                  <a:cubicBezTo>
                    <a:pt x="64" y="102"/>
                    <a:pt x="63" y="101"/>
                    <a:pt x="64" y="100"/>
                  </a:cubicBezTo>
                  <a:cubicBezTo>
                    <a:pt x="64" y="100"/>
                    <a:pt x="63" y="100"/>
                    <a:pt x="63" y="100"/>
                  </a:cubicBezTo>
                  <a:cubicBezTo>
                    <a:pt x="62" y="100"/>
                    <a:pt x="63" y="98"/>
                    <a:pt x="61" y="99"/>
                  </a:cubicBezTo>
                  <a:cubicBezTo>
                    <a:pt x="60" y="96"/>
                    <a:pt x="63" y="96"/>
                    <a:pt x="65" y="96"/>
                  </a:cubicBezTo>
                  <a:cubicBezTo>
                    <a:pt x="64" y="95"/>
                    <a:pt x="62" y="94"/>
                    <a:pt x="62" y="93"/>
                  </a:cubicBezTo>
                  <a:cubicBezTo>
                    <a:pt x="62" y="92"/>
                    <a:pt x="59" y="89"/>
                    <a:pt x="58" y="87"/>
                  </a:cubicBezTo>
                  <a:cubicBezTo>
                    <a:pt x="57" y="88"/>
                    <a:pt x="56" y="90"/>
                    <a:pt x="56" y="87"/>
                  </a:cubicBezTo>
                  <a:cubicBezTo>
                    <a:pt x="55" y="87"/>
                    <a:pt x="55" y="89"/>
                    <a:pt x="55" y="90"/>
                  </a:cubicBezTo>
                  <a:cubicBezTo>
                    <a:pt x="52" y="90"/>
                    <a:pt x="51" y="90"/>
                    <a:pt x="50" y="87"/>
                  </a:cubicBezTo>
                  <a:cubicBezTo>
                    <a:pt x="50" y="86"/>
                    <a:pt x="51" y="84"/>
                    <a:pt x="51" y="83"/>
                  </a:cubicBezTo>
                  <a:cubicBezTo>
                    <a:pt x="51" y="81"/>
                    <a:pt x="51" y="79"/>
                    <a:pt x="51" y="77"/>
                  </a:cubicBezTo>
                  <a:cubicBezTo>
                    <a:pt x="50" y="78"/>
                    <a:pt x="50" y="78"/>
                    <a:pt x="50" y="79"/>
                  </a:cubicBezTo>
                  <a:cubicBezTo>
                    <a:pt x="48" y="79"/>
                    <a:pt x="51" y="74"/>
                    <a:pt x="48" y="76"/>
                  </a:cubicBezTo>
                  <a:cubicBezTo>
                    <a:pt x="50" y="73"/>
                    <a:pt x="48" y="72"/>
                    <a:pt x="46" y="71"/>
                  </a:cubicBezTo>
                  <a:cubicBezTo>
                    <a:pt x="45" y="70"/>
                    <a:pt x="46" y="69"/>
                    <a:pt x="45" y="67"/>
                  </a:cubicBezTo>
                  <a:cubicBezTo>
                    <a:pt x="45" y="66"/>
                    <a:pt x="43" y="66"/>
                    <a:pt x="44" y="64"/>
                  </a:cubicBezTo>
                  <a:cubicBezTo>
                    <a:pt x="43" y="64"/>
                    <a:pt x="39" y="62"/>
                    <a:pt x="37" y="62"/>
                  </a:cubicBezTo>
                  <a:cubicBezTo>
                    <a:pt x="36" y="62"/>
                    <a:pt x="34" y="61"/>
                    <a:pt x="33" y="60"/>
                  </a:cubicBezTo>
                  <a:cubicBezTo>
                    <a:pt x="31" y="61"/>
                    <a:pt x="29" y="60"/>
                    <a:pt x="27" y="60"/>
                  </a:cubicBezTo>
                  <a:cubicBezTo>
                    <a:pt x="26" y="59"/>
                    <a:pt x="25" y="59"/>
                    <a:pt x="24" y="59"/>
                  </a:cubicBezTo>
                  <a:cubicBezTo>
                    <a:pt x="22" y="60"/>
                    <a:pt x="23" y="60"/>
                    <a:pt x="21" y="60"/>
                  </a:cubicBezTo>
                  <a:cubicBezTo>
                    <a:pt x="20" y="60"/>
                    <a:pt x="17" y="62"/>
                    <a:pt x="16" y="61"/>
                  </a:cubicBezTo>
                  <a:cubicBezTo>
                    <a:pt x="15" y="60"/>
                    <a:pt x="14" y="60"/>
                    <a:pt x="13" y="61"/>
                  </a:cubicBezTo>
                  <a:cubicBezTo>
                    <a:pt x="13" y="60"/>
                    <a:pt x="13" y="59"/>
                    <a:pt x="12" y="58"/>
                  </a:cubicBezTo>
                  <a:cubicBezTo>
                    <a:pt x="12" y="57"/>
                    <a:pt x="14" y="58"/>
                    <a:pt x="14" y="57"/>
                  </a:cubicBezTo>
                  <a:cubicBezTo>
                    <a:pt x="15" y="56"/>
                    <a:pt x="12" y="55"/>
                    <a:pt x="15" y="56"/>
                  </a:cubicBezTo>
                  <a:cubicBezTo>
                    <a:pt x="14" y="53"/>
                    <a:pt x="9" y="56"/>
                    <a:pt x="8" y="54"/>
                  </a:cubicBezTo>
                  <a:cubicBezTo>
                    <a:pt x="9" y="50"/>
                    <a:pt x="14" y="54"/>
                    <a:pt x="16" y="51"/>
                  </a:cubicBezTo>
                  <a:cubicBezTo>
                    <a:pt x="14" y="47"/>
                    <a:pt x="7" y="53"/>
                    <a:pt x="9" y="48"/>
                  </a:cubicBezTo>
                  <a:cubicBezTo>
                    <a:pt x="8" y="48"/>
                    <a:pt x="8" y="48"/>
                    <a:pt x="8" y="49"/>
                  </a:cubicBezTo>
                  <a:cubicBezTo>
                    <a:pt x="7" y="49"/>
                    <a:pt x="8" y="47"/>
                    <a:pt x="6" y="47"/>
                  </a:cubicBezTo>
                  <a:cubicBezTo>
                    <a:pt x="5" y="47"/>
                    <a:pt x="3" y="47"/>
                    <a:pt x="3" y="46"/>
                  </a:cubicBezTo>
                  <a:cubicBezTo>
                    <a:pt x="0" y="44"/>
                    <a:pt x="5" y="42"/>
                    <a:pt x="6" y="41"/>
                  </a:cubicBezTo>
                  <a:cubicBezTo>
                    <a:pt x="8" y="41"/>
                    <a:pt x="12" y="41"/>
                    <a:pt x="13" y="40"/>
                  </a:cubicBezTo>
                  <a:cubicBezTo>
                    <a:pt x="14" y="39"/>
                    <a:pt x="15" y="38"/>
                    <a:pt x="18" y="38"/>
                  </a:cubicBezTo>
                  <a:cubicBezTo>
                    <a:pt x="19" y="38"/>
                    <a:pt x="26" y="32"/>
                    <a:pt x="24" y="31"/>
                  </a:cubicBezTo>
                  <a:cubicBezTo>
                    <a:pt x="23" y="31"/>
                    <a:pt x="22" y="28"/>
                    <a:pt x="22" y="31"/>
                  </a:cubicBezTo>
                  <a:cubicBezTo>
                    <a:pt x="22" y="31"/>
                    <a:pt x="17" y="30"/>
                    <a:pt x="16" y="30"/>
                  </a:cubicBezTo>
                  <a:cubicBezTo>
                    <a:pt x="16" y="30"/>
                    <a:pt x="16" y="29"/>
                    <a:pt x="17" y="29"/>
                  </a:cubicBezTo>
                  <a:cubicBezTo>
                    <a:pt x="19" y="29"/>
                    <a:pt x="18" y="28"/>
                    <a:pt x="18" y="28"/>
                  </a:cubicBezTo>
                  <a:cubicBezTo>
                    <a:pt x="18" y="28"/>
                    <a:pt x="21" y="27"/>
                    <a:pt x="21" y="26"/>
                  </a:cubicBezTo>
                  <a:cubicBezTo>
                    <a:pt x="22" y="28"/>
                    <a:pt x="23" y="26"/>
                    <a:pt x="23" y="25"/>
                  </a:cubicBezTo>
                  <a:cubicBezTo>
                    <a:pt x="23" y="25"/>
                    <a:pt x="26" y="26"/>
                    <a:pt x="26" y="25"/>
                  </a:cubicBezTo>
                  <a:cubicBezTo>
                    <a:pt x="26" y="24"/>
                    <a:pt x="27" y="22"/>
                    <a:pt x="29" y="22"/>
                  </a:cubicBezTo>
                  <a:cubicBezTo>
                    <a:pt x="34" y="22"/>
                    <a:pt x="32" y="21"/>
                    <a:pt x="33" y="17"/>
                  </a:cubicBezTo>
                  <a:cubicBezTo>
                    <a:pt x="35" y="18"/>
                    <a:pt x="37" y="18"/>
                    <a:pt x="40" y="17"/>
                  </a:cubicBezTo>
                  <a:cubicBezTo>
                    <a:pt x="39" y="16"/>
                    <a:pt x="39" y="16"/>
                    <a:pt x="38" y="16"/>
                  </a:cubicBezTo>
                  <a:cubicBezTo>
                    <a:pt x="39" y="14"/>
                    <a:pt x="47" y="14"/>
                    <a:pt x="49" y="14"/>
                  </a:cubicBezTo>
                  <a:cubicBezTo>
                    <a:pt x="50" y="14"/>
                    <a:pt x="53" y="14"/>
                    <a:pt x="55" y="13"/>
                  </a:cubicBezTo>
                  <a:cubicBezTo>
                    <a:pt x="56" y="12"/>
                    <a:pt x="59" y="14"/>
                    <a:pt x="60" y="13"/>
                  </a:cubicBezTo>
                  <a:cubicBezTo>
                    <a:pt x="60" y="14"/>
                    <a:pt x="60" y="16"/>
                    <a:pt x="62" y="15"/>
                  </a:cubicBezTo>
                  <a:cubicBezTo>
                    <a:pt x="62" y="15"/>
                    <a:pt x="63" y="17"/>
                    <a:pt x="63" y="17"/>
                  </a:cubicBezTo>
                  <a:cubicBezTo>
                    <a:pt x="65" y="17"/>
                    <a:pt x="62" y="15"/>
                    <a:pt x="65" y="15"/>
                  </a:cubicBezTo>
                  <a:cubicBezTo>
                    <a:pt x="64" y="14"/>
                    <a:pt x="66" y="12"/>
                    <a:pt x="63" y="12"/>
                  </a:cubicBezTo>
                  <a:cubicBezTo>
                    <a:pt x="64" y="10"/>
                    <a:pt x="69" y="8"/>
                    <a:pt x="69" y="11"/>
                  </a:cubicBezTo>
                  <a:cubicBezTo>
                    <a:pt x="71" y="12"/>
                    <a:pt x="71" y="10"/>
                    <a:pt x="73" y="12"/>
                  </a:cubicBezTo>
                  <a:cubicBezTo>
                    <a:pt x="75" y="14"/>
                    <a:pt x="77" y="14"/>
                    <a:pt x="80" y="14"/>
                  </a:cubicBezTo>
                  <a:cubicBezTo>
                    <a:pt x="80" y="14"/>
                    <a:pt x="79" y="14"/>
                    <a:pt x="78" y="14"/>
                  </a:cubicBezTo>
                  <a:cubicBezTo>
                    <a:pt x="79" y="13"/>
                    <a:pt x="79" y="12"/>
                    <a:pt x="81" y="12"/>
                  </a:cubicBezTo>
                  <a:cubicBezTo>
                    <a:pt x="79" y="10"/>
                    <a:pt x="76" y="10"/>
                    <a:pt x="74" y="9"/>
                  </a:cubicBezTo>
                  <a:cubicBezTo>
                    <a:pt x="74" y="7"/>
                    <a:pt x="78" y="8"/>
                    <a:pt x="79" y="8"/>
                  </a:cubicBezTo>
                  <a:cubicBezTo>
                    <a:pt x="79" y="6"/>
                    <a:pt x="78" y="6"/>
                    <a:pt x="77" y="6"/>
                  </a:cubicBezTo>
                  <a:cubicBezTo>
                    <a:pt x="78" y="3"/>
                    <a:pt x="81" y="6"/>
                    <a:pt x="83" y="6"/>
                  </a:cubicBezTo>
                  <a:cubicBezTo>
                    <a:pt x="85" y="6"/>
                    <a:pt x="86" y="5"/>
                    <a:pt x="88" y="5"/>
                  </a:cubicBezTo>
                  <a:cubicBezTo>
                    <a:pt x="89" y="6"/>
                    <a:pt x="91" y="7"/>
                    <a:pt x="93" y="6"/>
                  </a:cubicBezTo>
                  <a:cubicBezTo>
                    <a:pt x="95" y="5"/>
                    <a:pt x="97" y="5"/>
                    <a:pt x="99" y="4"/>
                  </a:cubicBezTo>
                  <a:cubicBezTo>
                    <a:pt x="101" y="4"/>
                    <a:pt x="97" y="2"/>
                    <a:pt x="101" y="2"/>
                  </a:cubicBezTo>
                  <a:cubicBezTo>
                    <a:pt x="103" y="2"/>
                    <a:pt x="104" y="1"/>
                    <a:pt x="106" y="1"/>
                  </a:cubicBezTo>
                  <a:cubicBezTo>
                    <a:pt x="107" y="2"/>
                    <a:pt x="109" y="2"/>
                    <a:pt x="111" y="2"/>
                  </a:cubicBezTo>
                  <a:cubicBezTo>
                    <a:pt x="114" y="1"/>
                    <a:pt x="120" y="0"/>
                    <a:pt x="122" y="1"/>
                  </a:cubicBezTo>
                  <a:cubicBezTo>
                    <a:pt x="125" y="3"/>
                    <a:pt x="129" y="1"/>
                    <a:pt x="130" y="3"/>
                  </a:cubicBezTo>
                  <a:cubicBezTo>
                    <a:pt x="131" y="4"/>
                    <a:pt x="131" y="6"/>
                    <a:pt x="133" y="5"/>
                  </a:cubicBezTo>
                  <a:cubicBezTo>
                    <a:pt x="135" y="3"/>
                    <a:pt x="134" y="5"/>
                    <a:pt x="135" y="6"/>
                  </a:cubicBezTo>
                  <a:cubicBezTo>
                    <a:pt x="136" y="7"/>
                    <a:pt x="137" y="7"/>
                    <a:pt x="138" y="8"/>
                  </a:cubicBezTo>
                  <a:cubicBezTo>
                    <a:pt x="140" y="8"/>
                    <a:pt x="140" y="7"/>
                    <a:pt x="141" y="7"/>
                  </a:cubicBezTo>
                  <a:cubicBezTo>
                    <a:pt x="141" y="10"/>
                    <a:pt x="144" y="8"/>
                    <a:pt x="146" y="9"/>
                  </a:cubicBezTo>
                  <a:cubicBezTo>
                    <a:pt x="144" y="10"/>
                    <a:pt x="145" y="10"/>
                    <a:pt x="145" y="12"/>
                  </a:cubicBezTo>
                  <a:cubicBezTo>
                    <a:pt x="144" y="11"/>
                    <a:pt x="143" y="13"/>
                    <a:pt x="142" y="13"/>
                  </a:cubicBezTo>
                  <a:cubicBezTo>
                    <a:pt x="139" y="13"/>
                    <a:pt x="136" y="13"/>
                    <a:pt x="133" y="13"/>
                  </a:cubicBezTo>
                  <a:cubicBezTo>
                    <a:pt x="131" y="14"/>
                    <a:pt x="122" y="13"/>
                    <a:pt x="121" y="15"/>
                  </a:cubicBezTo>
                  <a:cubicBezTo>
                    <a:pt x="122" y="15"/>
                    <a:pt x="121" y="13"/>
                    <a:pt x="120" y="14"/>
                  </a:cubicBezTo>
                  <a:cubicBezTo>
                    <a:pt x="120" y="14"/>
                    <a:pt x="120" y="15"/>
                    <a:pt x="120" y="15"/>
                  </a:cubicBezTo>
                  <a:cubicBezTo>
                    <a:pt x="119" y="16"/>
                    <a:pt x="117" y="15"/>
                    <a:pt x="117" y="16"/>
                  </a:cubicBezTo>
                  <a:cubicBezTo>
                    <a:pt x="117" y="17"/>
                    <a:pt x="117" y="15"/>
                    <a:pt x="117" y="16"/>
                  </a:cubicBez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  <p:sp>
          <p:nvSpPr>
            <p:cNvPr id="758" name="Freeform 749"/>
            <p:cNvSpPr>
              <a:spLocks noEditPoints="1"/>
            </p:cNvSpPr>
            <p:nvPr/>
          </p:nvSpPr>
          <p:spPr bwMode="auto">
            <a:xfrm>
              <a:off x="4000128" y="749521"/>
              <a:ext cx="1725262" cy="1571906"/>
            </a:xfrm>
            <a:custGeom>
              <a:avLst/>
              <a:gdLst>
                <a:gd name="T0" fmla="*/ 67 w 171"/>
                <a:gd name="T1" fmla="*/ 146 h 155"/>
                <a:gd name="T2" fmla="*/ 58 w 171"/>
                <a:gd name="T3" fmla="*/ 130 h 155"/>
                <a:gd name="T4" fmla="*/ 54 w 171"/>
                <a:gd name="T5" fmla="*/ 116 h 155"/>
                <a:gd name="T6" fmla="*/ 57 w 171"/>
                <a:gd name="T7" fmla="*/ 108 h 155"/>
                <a:gd name="T8" fmla="*/ 63 w 171"/>
                <a:gd name="T9" fmla="*/ 103 h 155"/>
                <a:gd name="T10" fmla="*/ 55 w 171"/>
                <a:gd name="T11" fmla="*/ 89 h 155"/>
                <a:gd name="T12" fmla="*/ 47 w 171"/>
                <a:gd name="T13" fmla="*/ 73 h 155"/>
                <a:gd name="T14" fmla="*/ 20 w 171"/>
                <a:gd name="T15" fmla="*/ 60 h 155"/>
                <a:gd name="T16" fmla="*/ 12 w 171"/>
                <a:gd name="T17" fmla="*/ 55 h 155"/>
                <a:gd name="T18" fmla="*/ 0 w 171"/>
                <a:gd name="T19" fmla="*/ 45 h 155"/>
                <a:gd name="T20" fmla="*/ 15 w 171"/>
                <a:gd name="T21" fmla="*/ 29 h 155"/>
                <a:gd name="T22" fmla="*/ 23 w 171"/>
                <a:gd name="T23" fmla="*/ 24 h 155"/>
                <a:gd name="T24" fmla="*/ 49 w 171"/>
                <a:gd name="T25" fmla="*/ 13 h 155"/>
                <a:gd name="T26" fmla="*/ 63 w 171"/>
                <a:gd name="T27" fmla="*/ 14 h 155"/>
                <a:gd name="T28" fmla="*/ 76 w 171"/>
                <a:gd name="T29" fmla="*/ 7 h 155"/>
                <a:gd name="T30" fmla="*/ 97 w 171"/>
                <a:gd name="T31" fmla="*/ 4 h 155"/>
                <a:gd name="T32" fmla="*/ 130 w 171"/>
                <a:gd name="T33" fmla="*/ 3 h 155"/>
                <a:gd name="T34" fmla="*/ 145 w 171"/>
                <a:gd name="T35" fmla="*/ 8 h 155"/>
                <a:gd name="T36" fmla="*/ 120 w 171"/>
                <a:gd name="T37" fmla="*/ 17 h 155"/>
                <a:gd name="T38" fmla="*/ 143 w 171"/>
                <a:gd name="T39" fmla="*/ 14 h 155"/>
                <a:gd name="T40" fmla="*/ 158 w 171"/>
                <a:gd name="T41" fmla="*/ 15 h 155"/>
                <a:gd name="T42" fmla="*/ 159 w 171"/>
                <a:gd name="T43" fmla="*/ 27 h 155"/>
                <a:gd name="T44" fmla="*/ 146 w 171"/>
                <a:gd name="T45" fmla="*/ 43 h 155"/>
                <a:gd name="T46" fmla="*/ 153 w 171"/>
                <a:gd name="T47" fmla="*/ 59 h 155"/>
                <a:gd name="T48" fmla="*/ 142 w 171"/>
                <a:gd name="T49" fmla="*/ 79 h 155"/>
                <a:gd name="T50" fmla="*/ 147 w 171"/>
                <a:gd name="T51" fmla="*/ 95 h 155"/>
                <a:gd name="T52" fmla="*/ 134 w 171"/>
                <a:gd name="T53" fmla="*/ 95 h 155"/>
                <a:gd name="T54" fmla="*/ 120 w 171"/>
                <a:gd name="T55" fmla="*/ 112 h 155"/>
                <a:gd name="T56" fmla="*/ 112 w 171"/>
                <a:gd name="T57" fmla="*/ 119 h 155"/>
                <a:gd name="T58" fmla="*/ 93 w 171"/>
                <a:gd name="T59" fmla="*/ 131 h 155"/>
                <a:gd name="T60" fmla="*/ 78 w 171"/>
                <a:gd name="T61" fmla="*/ 150 h 155"/>
                <a:gd name="T62" fmla="*/ 91 w 171"/>
                <a:gd name="T63" fmla="*/ 132 h 155"/>
                <a:gd name="T64" fmla="*/ 109 w 171"/>
                <a:gd name="T65" fmla="*/ 119 h 155"/>
                <a:gd name="T66" fmla="*/ 118 w 171"/>
                <a:gd name="T67" fmla="*/ 109 h 155"/>
                <a:gd name="T68" fmla="*/ 132 w 171"/>
                <a:gd name="T69" fmla="*/ 95 h 155"/>
                <a:gd name="T70" fmla="*/ 140 w 171"/>
                <a:gd name="T71" fmla="*/ 95 h 155"/>
                <a:gd name="T72" fmla="*/ 143 w 171"/>
                <a:gd name="T73" fmla="*/ 82 h 155"/>
                <a:gd name="T74" fmla="*/ 151 w 171"/>
                <a:gd name="T75" fmla="*/ 63 h 155"/>
                <a:gd name="T76" fmla="*/ 147 w 171"/>
                <a:gd name="T77" fmla="*/ 47 h 155"/>
                <a:gd name="T78" fmla="*/ 155 w 171"/>
                <a:gd name="T79" fmla="*/ 31 h 155"/>
                <a:gd name="T80" fmla="*/ 165 w 171"/>
                <a:gd name="T81" fmla="*/ 21 h 155"/>
                <a:gd name="T82" fmla="*/ 152 w 171"/>
                <a:gd name="T83" fmla="*/ 18 h 155"/>
                <a:gd name="T84" fmla="*/ 138 w 171"/>
                <a:gd name="T85" fmla="*/ 17 h 155"/>
                <a:gd name="T86" fmla="*/ 120 w 171"/>
                <a:gd name="T87" fmla="*/ 18 h 155"/>
                <a:gd name="T88" fmla="*/ 118 w 171"/>
                <a:gd name="T89" fmla="*/ 15 h 155"/>
                <a:gd name="T90" fmla="*/ 143 w 171"/>
                <a:gd name="T91" fmla="*/ 9 h 155"/>
                <a:gd name="T92" fmla="*/ 129 w 171"/>
                <a:gd name="T93" fmla="*/ 4 h 155"/>
                <a:gd name="T94" fmla="*/ 92 w 171"/>
                <a:gd name="T95" fmla="*/ 7 h 155"/>
                <a:gd name="T96" fmla="*/ 75 w 171"/>
                <a:gd name="T97" fmla="*/ 9 h 155"/>
                <a:gd name="T98" fmla="*/ 63 w 171"/>
                <a:gd name="T99" fmla="*/ 11 h 155"/>
                <a:gd name="T100" fmla="*/ 59 w 171"/>
                <a:gd name="T101" fmla="*/ 15 h 155"/>
                <a:gd name="T102" fmla="*/ 32 w 171"/>
                <a:gd name="T103" fmla="*/ 20 h 155"/>
                <a:gd name="T104" fmla="*/ 22 w 171"/>
                <a:gd name="T105" fmla="*/ 30 h 155"/>
                <a:gd name="T106" fmla="*/ 10 w 171"/>
                <a:gd name="T107" fmla="*/ 49 h 155"/>
                <a:gd name="T108" fmla="*/ 12 w 171"/>
                <a:gd name="T109" fmla="*/ 58 h 155"/>
                <a:gd name="T110" fmla="*/ 42 w 171"/>
                <a:gd name="T111" fmla="*/ 63 h 155"/>
                <a:gd name="T112" fmla="*/ 51 w 171"/>
                <a:gd name="T113" fmla="*/ 83 h 155"/>
                <a:gd name="T114" fmla="*/ 63 w 171"/>
                <a:gd name="T115" fmla="*/ 94 h 155"/>
                <a:gd name="T116" fmla="*/ 63 w 171"/>
                <a:gd name="T117" fmla="*/ 108 h 155"/>
                <a:gd name="T118" fmla="*/ 56 w 171"/>
                <a:gd name="T119" fmla="*/ 116 h 155"/>
                <a:gd name="T120" fmla="*/ 63 w 171"/>
                <a:gd name="T121" fmla="*/ 136 h 155"/>
                <a:gd name="T122" fmla="*/ 76 w 171"/>
                <a:gd name="T123" fmla="*/ 151 h 155"/>
                <a:gd name="T124" fmla="*/ 120 w 171"/>
                <a:gd name="T125" fmla="*/ 16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" h="155">
                  <a:moveTo>
                    <a:pt x="82" y="155"/>
                  </a:moveTo>
                  <a:cubicBezTo>
                    <a:pt x="81" y="155"/>
                    <a:pt x="80" y="154"/>
                    <a:pt x="79" y="153"/>
                  </a:cubicBezTo>
                  <a:cubicBezTo>
                    <a:pt x="79" y="153"/>
                    <a:pt x="78" y="152"/>
                    <a:pt x="78" y="152"/>
                  </a:cubicBezTo>
                  <a:cubicBezTo>
                    <a:pt x="77" y="152"/>
                    <a:pt x="77" y="152"/>
                    <a:pt x="76" y="152"/>
                  </a:cubicBezTo>
                  <a:cubicBezTo>
                    <a:pt x="76" y="152"/>
                    <a:pt x="76" y="152"/>
                    <a:pt x="76" y="152"/>
                  </a:cubicBezTo>
                  <a:cubicBezTo>
                    <a:pt x="74" y="152"/>
                    <a:pt x="74" y="152"/>
                    <a:pt x="73" y="151"/>
                  </a:cubicBezTo>
                  <a:cubicBezTo>
                    <a:pt x="73" y="150"/>
                    <a:pt x="72" y="150"/>
                    <a:pt x="72" y="150"/>
                  </a:cubicBezTo>
                  <a:cubicBezTo>
                    <a:pt x="72" y="150"/>
                    <a:pt x="72" y="150"/>
                    <a:pt x="72" y="151"/>
                  </a:cubicBezTo>
                  <a:cubicBezTo>
                    <a:pt x="72" y="151"/>
                    <a:pt x="72" y="150"/>
                    <a:pt x="72" y="150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1" y="151"/>
                    <a:pt x="71" y="151"/>
                    <a:pt x="71" y="151"/>
                  </a:cubicBezTo>
                  <a:cubicBezTo>
                    <a:pt x="70" y="151"/>
                    <a:pt x="68" y="147"/>
                    <a:pt x="67" y="146"/>
                  </a:cubicBezTo>
                  <a:cubicBezTo>
                    <a:pt x="67" y="146"/>
                    <a:pt x="67" y="145"/>
                    <a:pt x="66" y="144"/>
                  </a:cubicBezTo>
                  <a:cubicBezTo>
                    <a:pt x="65" y="144"/>
                    <a:pt x="65" y="143"/>
                    <a:pt x="65" y="142"/>
                  </a:cubicBezTo>
                  <a:cubicBezTo>
                    <a:pt x="65" y="142"/>
                    <a:pt x="65" y="141"/>
                    <a:pt x="66" y="141"/>
                  </a:cubicBezTo>
                  <a:cubicBezTo>
                    <a:pt x="66" y="141"/>
                    <a:pt x="65" y="141"/>
                    <a:pt x="65" y="141"/>
                  </a:cubicBezTo>
                  <a:cubicBezTo>
                    <a:pt x="64" y="140"/>
                    <a:pt x="64" y="140"/>
                    <a:pt x="63" y="140"/>
                  </a:cubicBezTo>
                  <a:cubicBezTo>
                    <a:pt x="63" y="139"/>
                    <a:pt x="63" y="138"/>
                    <a:pt x="63" y="138"/>
                  </a:cubicBezTo>
                  <a:cubicBezTo>
                    <a:pt x="63" y="138"/>
                    <a:pt x="62" y="138"/>
                    <a:pt x="62" y="138"/>
                  </a:cubicBezTo>
                  <a:cubicBezTo>
                    <a:pt x="62" y="138"/>
                    <a:pt x="62" y="138"/>
                    <a:pt x="62" y="138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62" y="136"/>
                    <a:pt x="61" y="136"/>
                    <a:pt x="61" y="135"/>
                  </a:cubicBezTo>
                  <a:cubicBezTo>
                    <a:pt x="61" y="135"/>
                    <a:pt x="60" y="134"/>
                    <a:pt x="60" y="134"/>
                  </a:cubicBezTo>
                  <a:cubicBezTo>
                    <a:pt x="60" y="133"/>
                    <a:pt x="60" y="132"/>
                    <a:pt x="59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8" y="131"/>
                    <a:pt x="58" y="131"/>
                    <a:pt x="58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56" y="129"/>
                    <a:pt x="57" y="128"/>
                    <a:pt x="57" y="128"/>
                  </a:cubicBezTo>
                  <a:cubicBezTo>
                    <a:pt x="57" y="127"/>
                    <a:pt x="58" y="127"/>
                    <a:pt x="58" y="127"/>
                  </a:cubicBezTo>
                  <a:cubicBezTo>
                    <a:pt x="58" y="127"/>
                    <a:pt x="58" y="127"/>
                    <a:pt x="58" y="127"/>
                  </a:cubicBezTo>
                  <a:cubicBezTo>
                    <a:pt x="58" y="127"/>
                    <a:pt x="57" y="127"/>
                    <a:pt x="57" y="127"/>
                  </a:cubicBezTo>
                  <a:cubicBezTo>
                    <a:pt x="57" y="126"/>
                    <a:pt x="57" y="126"/>
                    <a:pt x="56" y="126"/>
                  </a:cubicBezTo>
                  <a:cubicBezTo>
                    <a:pt x="55" y="126"/>
                    <a:pt x="54" y="125"/>
                    <a:pt x="54" y="123"/>
                  </a:cubicBezTo>
                  <a:cubicBezTo>
                    <a:pt x="54" y="122"/>
                    <a:pt x="55" y="121"/>
                    <a:pt x="55" y="121"/>
                  </a:cubicBezTo>
                  <a:cubicBezTo>
                    <a:pt x="55" y="119"/>
                    <a:pt x="56" y="117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5" y="115"/>
                    <a:pt x="56" y="114"/>
                    <a:pt x="5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1"/>
                    <a:pt x="57" y="110"/>
                    <a:pt x="57" y="109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9" y="108"/>
                    <a:pt x="59" y="107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60" y="107"/>
                    <a:pt x="60" y="107"/>
                    <a:pt x="61" y="107"/>
                  </a:cubicBezTo>
                  <a:cubicBezTo>
                    <a:pt x="61" y="107"/>
                    <a:pt x="61" y="107"/>
                    <a:pt x="62" y="107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1" y="106"/>
                    <a:pt x="61" y="106"/>
                    <a:pt x="61" y="105"/>
                  </a:cubicBezTo>
                  <a:cubicBezTo>
                    <a:pt x="61" y="105"/>
                    <a:pt x="61" y="105"/>
                    <a:pt x="62" y="105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2"/>
                    <a:pt x="62" y="102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1" y="101"/>
                    <a:pt x="61" y="100"/>
                    <a:pt x="61" y="100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0" y="99"/>
                    <a:pt x="60" y="100"/>
                    <a:pt x="60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8"/>
                    <a:pt x="59" y="97"/>
                    <a:pt x="59" y="97"/>
                  </a:cubicBezTo>
                  <a:cubicBezTo>
                    <a:pt x="60" y="96"/>
                    <a:pt x="61" y="96"/>
                    <a:pt x="62" y="96"/>
                  </a:cubicBezTo>
                  <a:cubicBezTo>
                    <a:pt x="62" y="96"/>
                    <a:pt x="62" y="95"/>
                    <a:pt x="62" y="95"/>
                  </a:cubicBezTo>
                  <a:cubicBezTo>
                    <a:pt x="61" y="95"/>
                    <a:pt x="60" y="94"/>
                    <a:pt x="60" y="93"/>
                  </a:cubicBezTo>
                  <a:cubicBezTo>
                    <a:pt x="60" y="93"/>
                    <a:pt x="59" y="90"/>
                    <a:pt x="58" y="90"/>
                  </a:cubicBezTo>
                  <a:cubicBezTo>
                    <a:pt x="57" y="89"/>
                    <a:pt x="57" y="89"/>
                    <a:pt x="57" y="88"/>
                  </a:cubicBezTo>
                  <a:cubicBezTo>
                    <a:pt x="56" y="89"/>
                    <a:pt x="56" y="89"/>
                    <a:pt x="55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0" y="90"/>
                    <a:pt x="49" y="90"/>
                    <a:pt x="49" y="87"/>
                  </a:cubicBezTo>
                  <a:cubicBezTo>
                    <a:pt x="49" y="86"/>
                    <a:pt x="49" y="84"/>
                    <a:pt x="49" y="83"/>
                  </a:cubicBezTo>
                  <a:cubicBezTo>
                    <a:pt x="49" y="81"/>
                    <a:pt x="49" y="81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7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7" y="75"/>
                    <a:pt x="47" y="74"/>
                    <a:pt x="47" y="73"/>
                  </a:cubicBezTo>
                  <a:cubicBezTo>
                    <a:pt x="47" y="73"/>
                    <a:pt x="46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1"/>
                    <a:pt x="44" y="70"/>
                    <a:pt x="44" y="69"/>
                  </a:cubicBezTo>
                  <a:cubicBezTo>
                    <a:pt x="44" y="69"/>
                    <a:pt x="44" y="68"/>
                    <a:pt x="44" y="67"/>
                  </a:cubicBezTo>
                  <a:cubicBezTo>
                    <a:pt x="44" y="67"/>
                    <a:pt x="43" y="67"/>
                    <a:pt x="43" y="67"/>
                  </a:cubicBezTo>
                  <a:cubicBezTo>
                    <a:pt x="42" y="66"/>
                    <a:pt x="42" y="66"/>
                    <a:pt x="42" y="65"/>
                  </a:cubicBezTo>
                  <a:cubicBezTo>
                    <a:pt x="41" y="64"/>
                    <a:pt x="40" y="64"/>
                    <a:pt x="38" y="63"/>
                  </a:cubicBezTo>
                  <a:cubicBezTo>
                    <a:pt x="37" y="63"/>
                    <a:pt x="37" y="63"/>
                    <a:pt x="36" y="63"/>
                  </a:cubicBezTo>
                  <a:cubicBezTo>
                    <a:pt x="35" y="62"/>
                    <a:pt x="33" y="62"/>
                    <a:pt x="32" y="61"/>
                  </a:cubicBezTo>
                  <a:cubicBezTo>
                    <a:pt x="30" y="61"/>
                    <a:pt x="28" y="61"/>
                    <a:pt x="27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5" y="60"/>
                    <a:pt x="24" y="60"/>
                    <a:pt x="23" y="60"/>
                  </a:cubicBezTo>
                  <a:cubicBezTo>
                    <a:pt x="22" y="60"/>
                    <a:pt x="21" y="60"/>
                    <a:pt x="21" y="60"/>
                  </a:cubicBezTo>
                  <a:cubicBezTo>
                    <a:pt x="21" y="60"/>
                    <a:pt x="21" y="60"/>
                    <a:pt x="20" y="60"/>
                  </a:cubicBezTo>
                  <a:cubicBezTo>
                    <a:pt x="20" y="60"/>
                    <a:pt x="19" y="61"/>
                    <a:pt x="19" y="61"/>
                  </a:cubicBezTo>
                  <a:cubicBezTo>
                    <a:pt x="18" y="62"/>
                    <a:pt x="17" y="62"/>
                    <a:pt x="16" y="62"/>
                  </a:cubicBezTo>
                  <a:cubicBezTo>
                    <a:pt x="15" y="62"/>
                    <a:pt x="15" y="62"/>
                    <a:pt x="15" y="61"/>
                  </a:cubicBezTo>
                  <a:cubicBezTo>
                    <a:pt x="14" y="61"/>
                    <a:pt x="13" y="61"/>
                    <a:pt x="13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59"/>
                    <a:pt x="11" y="59"/>
                    <a:pt x="11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58"/>
                    <a:pt x="10" y="57"/>
                    <a:pt x="11" y="57"/>
                  </a:cubicBezTo>
                  <a:cubicBezTo>
                    <a:pt x="11" y="57"/>
                    <a:pt x="11" y="57"/>
                    <a:pt x="12" y="57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7"/>
                    <a:pt x="12" y="57"/>
                    <a:pt x="13" y="57"/>
                  </a:cubicBezTo>
                  <a:cubicBezTo>
                    <a:pt x="13" y="57"/>
                    <a:pt x="12" y="57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2" y="55"/>
                    <a:pt x="11" y="55"/>
                    <a:pt x="11" y="55"/>
                  </a:cubicBezTo>
                  <a:cubicBezTo>
                    <a:pt x="10" y="55"/>
                    <a:pt x="10" y="56"/>
                    <a:pt x="9" y="56"/>
                  </a:cubicBezTo>
                  <a:cubicBezTo>
                    <a:pt x="8" y="56"/>
                    <a:pt x="7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1"/>
                    <a:pt x="9" y="51"/>
                    <a:pt x="10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3" y="51"/>
                    <a:pt x="14" y="51"/>
                    <a:pt x="14" y="51"/>
                  </a:cubicBezTo>
                  <a:cubicBezTo>
                    <a:pt x="13" y="50"/>
                    <a:pt x="12" y="50"/>
                    <a:pt x="10" y="51"/>
                  </a:cubicBezTo>
                  <a:cubicBezTo>
                    <a:pt x="9" y="51"/>
                    <a:pt x="8" y="51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49"/>
                    <a:pt x="6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3" y="48"/>
                    <a:pt x="2" y="47"/>
                    <a:pt x="1" y="47"/>
                  </a:cubicBezTo>
                  <a:cubicBezTo>
                    <a:pt x="0" y="46"/>
                    <a:pt x="0" y="45"/>
                    <a:pt x="0" y="45"/>
                  </a:cubicBezTo>
                  <a:cubicBezTo>
                    <a:pt x="0" y="43"/>
                    <a:pt x="4" y="41"/>
                    <a:pt x="5" y="41"/>
                  </a:cubicBezTo>
                  <a:cubicBezTo>
                    <a:pt x="6" y="41"/>
                    <a:pt x="7" y="40"/>
                    <a:pt x="7" y="40"/>
                  </a:cubicBezTo>
                  <a:cubicBezTo>
                    <a:pt x="9" y="40"/>
                    <a:pt x="11" y="40"/>
                    <a:pt x="12" y="40"/>
                  </a:cubicBezTo>
                  <a:cubicBezTo>
                    <a:pt x="13" y="38"/>
                    <a:pt x="14" y="38"/>
                    <a:pt x="17" y="38"/>
                  </a:cubicBezTo>
                  <a:cubicBezTo>
                    <a:pt x="17" y="38"/>
                    <a:pt x="21" y="35"/>
                    <a:pt x="22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1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21" y="32"/>
                    <a:pt x="21" y="32"/>
                  </a:cubicBezTo>
                  <a:cubicBezTo>
                    <a:pt x="20" y="32"/>
                    <a:pt x="20" y="32"/>
                    <a:pt x="19" y="31"/>
                  </a:cubicBezTo>
                  <a:cubicBezTo>
                    <a:pt x="18" y="31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0"/>
                    <a:pt x="14" y="30"/>
                    <a:pt x="15" y="29"/>
                  </a:cubicBezTo>
                  <a:cubicBezTo>
                    <a:pt x="15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9" y="26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2" y="25"/>
                    <a:pt x="21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3" y="24"/>
                    <a:pt x="23" y="24"/>
                  </a:cubicBezTo>
                  <a:cubicBezTo>
                    <a:pt x="24" y="24"/>
                    <a:pt x="24" y="25"/>
                    <a:pt x="25" y="25"/>
                  </a:cubicBezTo>
                  <a:cubicBezTo>
                    <a:pt x="25" y="22"/>
                    <a:pt x="27" y="21"/>
                    <a:pt x="28" y="21"/>
                  </a:cubicBezTo>
                  <a:cubicBezTo>
                    <a:pt x="28" y="21"/>
                    <a:pt x="30" y="21"/>
                    <a:pt x="31" y="21"/>
                  </a:cubicBezTo>
                  <a:cubicBezTo>
                    <a:pt x="31" y="21"/>
                    <a:pt x="31" y="21"/>
                    <a:pt x="31" y="20"/>
                  </a:cubicBezTo>
                  <a:cubicBezTo>
                    <a:pt x="31" y="19"/>
                    <a:pt x="31" y="18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7"/>
                    <a:pt x="33" y="17"/>
                    <a:pt x="33" y="17"/>
                  </a:cubicBezTo>
                  <a:cubicBezTo>
                    <a:pt x="35" y="17"/>
                    <a:pt x="36" y="17"/>
                    <a:pt x="38" y="17"/>
                  </a:cubicBezTo>
                  <a:cubicBezTo>
                    <a:pt x="38" y="17"/>
                    <a:pt x="37" y="17"/>
                    <a:pt x="37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4"/>
                    <a:pt x="44" y="13"/>
                    <a:pt x="4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3"/>
                    <a:pt x="48" y="13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2" y="13"/>
                    <a:pt x="53" y="13"/>
                    <a:pt x="53" y="13"/>
                  </a:cubicBezTo>
                  <a:cubicBezTo>
                    <a:pt x="54" y="12"/>
                    <a:pt x="56" y="12"/>
                    <a:pt x="57" y="12"/>
                  </a:cubicBezTo>
                  <a:cubicBezTo>
                    <a:pt x="58" y="13"/>
                    <a:pt x="58" y="13"/>
                    <a:pt x="59" y="12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3"/>
                    <a:pt x="62" y="13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0"/>
                    <a:pt x="64" y="9"/>
                    <a:pt x="66" y="9"/>
                  </a:cubicBezTo>
                  <a:cubicBezTo>
                    <a:pt x="67" y="9"/>
                    <a:pt x="68" y="9"/>
                    <a:pt x="68" y="11"/>
                  </a:cubicBezTo>
                  <a:cubicBezTo>
                    <a:pt x="69" y="11"/>
                    <a:pt x="69" y="11"/>
                    <a:pt x="70" y="10"/>
                  </a:cubicBezTo>
                  <a:cubicBezTo>
                    <a:pt x="71" y="10"/>
                    <a:pt x="71" y="10"/>
                    <a:pt x="73" y="11"/>
                  </a:cubicBezTo>
                  <a:cubicBezTo>
                    <a:pt x="74" y="12"/>
                    <a:pt x="75" y="13"/>
                    <a:pt x="77" y="13"/>
                  </a:cubicBezTo>
                  <a:cubicBezTo>
                    <a:pt x="77" y="12"/>
                    <a:pt x="78" y="12"/>
                    <a:pt x="78" y="12"/>
                  </a:cubicBezTo>
                  <a:cubicBezTo>
                    <a:pt x="77" y="11"/>
                    <a:pt x="76" y="11"/>
                    <a:pt x="75" y="10"/>
                  </a:cubicBezTo>
                  <a:cubicBezTo>
                    <a:pt x="74" y="10"/>
                    <a:pt x="74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3" y="8"/>
                    <a:pt x="74" y="7"/>
                    <a:pt x="76" y="7"/>
                  </a:cubicBezTo>
                  <a:cubicBezTo>
                    <a:pt x="76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7" y="7"/>
                    <a:pt x="77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5"/>
                    <a:pt x="77" y="4"/>
                    <a:pt x="78" y="4"/>
                  </a:cubicBezTo>
                  <a:cubicBezTo>
                    <a:pt x="79" y="4"/>
                    <a:pt x="80" y="4"/>
                    <a:pt x="81" y="5"/>
                  </a:cubicBezTo>
                  <a:cubicBezTo>
                    <a:pt x="81" y="5"/>
                    <a:pt x="82" y="5"/>
                    <a:pt x="82" y="5"/>
                  </a:cubicBezTo>
                  <a:cubicBezTo>
                    <a:pt x="83" y="6"/>
                    <a:pt x="83" y="5"/>
                    <a:pt x="84" y="5"/>
                  </a:cubicBezTo>
                  <a:cubicBezTo>
                    <a:pt x="85" y="5"/>
                    <a:pt x="86" y="5"/>
                    <a:pt x="87" y="5"/>
                  </a:cubicBezTo>
                  <a:cubicBezTo>
                    <a:pt x="87" y="5"/>
                    <a:pt x="88" y="5"/>
                    <a:pt x="88" y="5"/>
                  </a:cubicBezTo>
                  <a:cubicBezTo>
                    <a:pt x="89" y="5"/>
                    <a:pt x="91" y="6"/>
                    <a:pt x="92" y="5"/>
                  </a:cubicBezTo>
                  <a:cubicBezTo>
                    <a:pt x="93" y="5"/>
                    <a:pt x="94" y="5"/>
                    <a:pt x="95" y="4"/>
                  </a:cubicBezTo>
                  <a:cubicBezTo>
                    <a:pt x="96" y="4"/>
                    <a:pt x="96" y="4"/>
                    <a:pt x="97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4"/>
                    <a:pt x="98" y="3"/>
                    <a:pt x="98" y="3"/>
                  </a:cubicBezTo>
                  <a:cubicBezTo>
                    <a:pt x="97" y="3"/>
                    <a:pt x="97" y="2"/>
                    <a:pt x="98" y="2"/>
                  </a:cubicBezTo>
                  <a:cubicBezTo>
                    <a:pt x="98" y="1"/>
                    <a:pt x="99" y="1"/>
                    <a:pt x="99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1" y="1"/>
                    <a:pt x="101" y="1"/>
                    <a:pt x="102" y="1"/>
                  </a:cubicBezTo>
                  <a:cubicBezTo>
                    <a:pt x="103" y="1"/>
                    <a:pt x="104" y="0"/>
                    <a:pt x="105" y="1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7" y="1"/>
                    <a:pt x="108" y="1"/>
                    <a:pt x="110" y="1"/>
                  </a:cubicBezTo>
                  <a:cubicBezTo>
                    <a:pt x="110" y="1"/>
                    <a:pt x="111" y="1"/>
                    <a:pt x="112" y="1"/>
                  </a:cubicBezTo>
                  <a:cubicBezTo>
                    <a:pt x="114" y="0"/>
                    <a:pt x="116" y="0"/>
                    <a:pt x="118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23" y="1"/>
                    <a:pt x="124" y="1"/>
                    <a:pt x="125" y="1"/>
                  </a:cubicBezTo>
                  <a:cubicBezTo>
                    <a:pt x="127" y="1"/>
                    <a:pt x="129" y="1"/>
                    <a:pt x="130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1" y="4"/>
                    <a:pt x="131" y="5"/>
                    <a:pt x="131" y="5"/>
                  </a:cubicBezTo>
                  <a:cubicBezTo>
                    <a:pt x="131" y="5"/>
                    <a:pt x="131" y="5"/>
                    <a:pt x="131" y="4"/>
                  </a:cubicBezTo>
                  <a:cubicBezTo>
                    <a:pt x="133" y="3"/>
                    <a:pt x="134" y="4"/>
                    <a:pt x="134" y="5"/>
                  </a:cubicBezTo>
                  <a:cubicBezTo>
                    <a:pt x="134" y="5"/>
                    <a:pt x="134" y="5"/>
                    <a:pt x="135" y="6"/>
                  </a:cubicBezTo>
                  <a:cubicBezTo>
                    <a:pt x="135" y="6"/>
                    <a:pt x="135" y="6"/>
                    <a:pt x="136" y="6"/>
                  </a:cubicBezTo>
                  <a:cubicBezTo>
                    <a:pt x="136" y="6"/>
                    <a:pt x="137" y="7"/>
                    <a:pt x="137" y="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9" y="6"/>
                    <a:pt x="140" y="6"/>
                    <a:pt x="141" y="6"/>
                  </a:cubicBezTo>
                  <a:cubicBezTo>
                    <a:pt x="141" y="6"/>
                    <a:pt x="141" y="6"/>
                    <a:pt x="141" y="6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41" y="7"/>
                    <a:pt x="141" y="8"/>
                    <a:pt x="141" y="8"/>
                  </a:cubicBezTo>
                  <a:cubicBezTo>
                    <a:pt x="141" y="8"/>
                    <a:pt x="141" y="8"/>
                    <a:pt x="142" y="8"/>
                  </a:cubicBezTo>
                  <a:cubicBezTo>
                    <a:pt x="142" y="8"/>
                    <a:pt x="142" y="8"/>
                    <a:pt x="143" y="8"/>
                  </a:cubicBezTo>
                  <a:cubicBezTo>
                    <a:pt x="144" y="8"/>
                    <a:pt x="144" y="8"/>
                    <a:pt x="145" y="8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44" y="10"/>
                    <a:pt x="144" y="10"/>
                    <a:pt x="145" y="12"/>
                  </a:cubicBezTo>
                  <a:cubicBezTo>
                    <a:pt x="145" y="14"/>
                    <a:pt x="145" y="14"/>
                    <a:pt x="145" y="14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3" y="12"/>
                    <a:pt x="143" y="12"/>
                    <a:pt x="143" y="12"/>
                  </a:cubicBezTo>
                  <a:cubicBezTo>
                    <a:pt x="142" y="13"/>
                    <a:pt x="142" y="13"/>
                    <a:pt x="141" y="13"/>
                  </a:cubicBezTo>
                  <a:cubicBezTo>
                    <a:pt x="138" y="14"/>
                    <a:pt x="135" y="14"/>
                    <a:pt x="133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14"/>
                    <a:pt x="131" y="14"/>
                    <a:pt x="130" y="14"/>
                  </a:cubicBezTo>
                  <a:cubicBezTo>
                    <a:pt x="124" y="14"/>
                    <a:pt x="122" y="15"/>
                    <a:pt x="12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2" y="17"/>
                    <a:pt x="123" y="17"/>
                    <a:pt x="124" y="16"/>
                  </a:cubicBezTo>
                  <a:cubicBezTo>
                    <a:pt x="126" y="16"/>
                    <a:pt x="128" y="15"/>
                    <a:pt x="130" y="15"/>
                  </a:cubicBezTo>
                  <a:cubicBezTo>
                    <a:pt x="131" y="15"/>
                    <a:pt x="132" y="15"/>
                    <a:pt x="132" y="15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32" y="18"/>
                    <a:pt x="131" y="18"/>
                    <a:pt x="130" y="18"/>
                  </a:cubicBezTo>
                  <a:cubicBezTo>
                    <a:pt x="130" y="18"/>
                    <a:pt x="129" y="18"/>
                    <a:pt x="129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30" y="18"/>
                    <a:pt x="131" y="18"/>
                    <a:pt x="131" y="18"/>
                  </a:cubicBezTo>
                  <a:cubicBezTo>
                    <a:pt x="132" y="18"/>
                    <a:pt x="133" y="18"/>
                    <a:pt x="134" y="17"/>
                  </a:cubicBezTo>
                  <a:cubicBezTo>
                    <a:pt x="135" y="16"/>
                    <a:pt x="137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9" y="14"/>
                    <a:pt x="142" y="14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4" y="14"/>
                    <a:pt x="144" y="14"/>
                    <a:pt x="144" y="15"/>
                  </a:cubicBezTo>
                  <a:cubicBezTo>
                    <a:pt x="144" y="16"/>
                    <a:pt x="144" y="18"/>
                    <a:pt x="143" y="19"/>
                  </a:cubicBezTo>
                  <a:cubicBezTo>
                    <a:pt x="143" y="19"/>
                    <a:pt x="144" y="19"/>
                    <a:pt x="144" y="19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7" y="18"/>
                    <a:pt x="147" y="18"/>
                    <a:pt x="148" y="18"/>
                  </a:cubicBezTo>
                  <a:cubicBezTo>
                    <a:pt x="148" y="18"/>
                    <a:pt x="149" y="18"/>
                    <a:pt x="150" y="18"/>
                  </a:cubicBezTo>
                  <a:cubicBezTo>
                    <a:pt x="150" y="17"/>
                    <a:pt x="151" y="17"/>
                    <a:pt x="152" y="17"/>
                  </a:cubicBezTo>
                  <a:cubicBezTo>
                    <a:pt x="152" y="17"/>
                    <a:pt x="153" y="17"/>
                    <a:pt x="153" y="17"/>
                  </a:cubicBezTo>
                  <a:cubicBezTo>
                    <a:pt x="153" y="17"/>
                    <a:pt x="154" y="16"/>
                    <a:pt x="154" y="16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6" y="16"/>
                    <a:pt x="157" y="16"/>
                    <a:pt x="158" y="15"/>
                  </a:cubicBezTo>
                  <a:cubicBezTo>
                    <a:pt x="159" y="15"/>
                    <a:pt x="160" y="15"/>
                    <a:pt x="161" y="15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2" y="15"/>
                    <a:pt x="163" y="16"/>
                    <a:pt x="164" y="15"/>
                  </a:cubicBezTo>
                  <a:cubicBezTo>
                    <a:pt x="166" y="15"/>
                    <a:pt x="167" y="15"/>
                    <a:pt x="168" y="17"/>
                  </a:cubicBezTo>
                  <a:cubicBezTo>
                    <a:pt x="168" y="17"/>
                    <a:pt x="169" y="17"/>
                    <a:pt x="169" y="17"/>
                  </a:cubicBezTo>
                  <a:cubicBezTo>
                    <a:pt x="170" y="17"/>
                    <a:pt x="171" y="18"/>
                    <a:pt x="171" y="18"/>
                  </a:cubicBezTo>
                  <a:cubicBezTo>
                    <a:pt x="171" y="19"/>
                    <a:pt x="171" y="19"/>
                    <a:pt x="170" y="20"/>
                  </a:cubicBezTo>
                  <a:cubicBezTo>
                    <a:pt x="170" y="20"/>
                    <a:pt x="169" y="20"/>
                    <a:pt x="169" y="21"/>
                  </a:cubicBezTo>
                  <a:cubicBezTo>
                    <a:pt x="168" y="21"/>
                    <a:pt x="168" y="2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5" y="23"/>
                    <a:pt x="164" y="23"/>
                    <a:pt x="164" y="24"/>
                  </a:cubicBezTo>
                  <a:cubicBezTo>
                    <a:pt x="163" y="25"/>
                    <a:pt x="162" y="25"/>
                    <a:pt x="161" y="25"/>
                  </a:cubicBezTo>
                  <a:cubicBezTo>
                    <a:pt x="161" y="25"/>
                    <a:pt x="161" y="25"/>
                    <a:pt x="160" y="25"/>
                  </a:cubicBezTo>
                  <a:cubicBezTo>
                    <a:pt x="160" y="25"/>
                    <a:pt x="159" y="25"/>
                    <a:pt x="159" y="25"/>
                  </a:cubicBezTo>
                  <a:cubicBezTo>
                    <a:pt x="159" y="26"/>
                    <a:pt x="160" y="26"/>
                    <a:pt x="159" y="27"/>
                  </a:cubicBezTo>
                  <a:cubicBezTo>
                    <a:pt x="159" y="27"/>
                    <a:pt x="159" y="27"/>
                    <a:pt x="159" y="2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59" y="29"/>
                    <a:pt x="158" y="30"/>
                    <a:pt x="157" y="30"/>
                  </a:cubicBezTo>
                  <a:cubicBezTo>
                    <a:pt x="157" y="30"/>
                    <a:pt x="157" y="31"/>
                    <a:pt x="156" y="31"/>
                  </a:cubicBezTo>
                  <a:cubicBezTo>
                    <a:pt x="156" y="31"/>
                    <a:pt x="156" y="32"/>
                    <a:pt x="155" y="32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3" y="34"/>
                    <a:pt x="153" y="34"/>
                    <a:pt x="153" y="34"/>
                  </a:cubicBezTo>
                  <a:cubicBezTo>
                    <a:pt x="152" y="35"/>
                    <a:pt x="152" y="35"/>
                    <a:pt x="152" y="36"/>
                  </a:cubicBezTo>
                  <a:cubicBezTo>
                    <a:pt x="152" y="37"/>
                    <a:pt x="151" y="39"/>
                    <a:pt x="150" y="39"/>
                  </a:cubicBezTo>
                  <a:cubicBezTo>
                    <a:pt x="149" y="40"/>
                    <a:pt x="149" y="40"/>
                    <a:pt x="149" y="41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43"/>
                    <a:pt x="147" y="43"/>
                    <a:pt x="147" y="43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7" y="44"/>
                    <a:pt x="147" y="45"/>
                    <a:pt x="148" y="46"/>
                  </a:cubicBezTo>
                  <a:cubicBezTo>
                    <a:pt x="148" y="46"/>
                    <a:pt x="148" y="46"/>
                    <a:pt x="149" y="46"/>
                  </a:cubicBezTo>
                  <a:cubicBezTo>
                    <a:pt x="149" y="46"/>
                    <a:pt x="150" y="46"/>
                    <a:pt x="150" y="47"/>
                  </a:cubicBezTo>
                  <a:cubicBezTo>
                    <a:pt x="150" y="47"/>
                    <a:pt x="150" y="48"/>
                    <a:pt x="150" y="48"/>
                  </a:cubicBezTo>
                  <a:cubicBezTo>
                    <a:pt x="150" y="48"/>
                    <a:pt x="150" y="48"/>
                    <a:pt x="150" y="48"/>
                  </a:cubicBezTo>
                  <a:cubicBezTo>
                    <a:pt x="150" y="49"/>
                    <a:pt x="151" y="49"/>
                    <a:pt x="151" y="49"/>
                  </a:cubicBezTo>
                  <a:cubicBezTo>
                    <a:pt x="152" y="50"/>
                    <a:pt x="153" y="50"/>
                    <a:pt x="153" y="5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1" y="54"/>
                    <a:pt x="150" y="54"/>
                    <a:pt x="149" y="54"/>
                  </a:cubicBezTo>
                  <a:cubicBezTo>
                    <a:pt x="148" y="54"/>
                    <a:pt x="147" y="54"/>
                    <a:pt x="146" y="55"/>
                  </a:cubicBezTo>
                  <a:cubicBezTo>
                    <a:pt x="147" y="56"/>
                    <a:pt x="148" y="57"/>
                    <a:pt x="150" y="58"/>
                  </a:cubicBezTo>
                  <a:cubicBezTo>
                    <a:pt x="151" y="58"/>
                    <a:pt x="151" y="58"/>
                    <a:pt x="152" y="58"/>
                  </a:cubicBezTo>
                  <a:cubicBezTo>
                    <a:pt x="153" y="58"/>
                    <a:pt x="153" y="58"/>
                    <a:pt x="153" y="58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59"/>
                    <a:pt x="153" y="59"/>
                    <a:pt x="153" y="59"/>
                  </a:cubicBezTo>
                  <a:cubicBezTo>
                    <a:pt x="153" y="59"/>
                    <a:pt x="153" y="60"/>
                    <a:pt x="154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5" y="61"/>
                    <a:pt x="153" y="63"/>
                    <a:pt x="152" y="64"/>
                  </a:cubicBezTo>
                  <a:cubicBezTo>
                    <a:pt x="152" y="64"/>
                    <a:pt x="151" y="65"/>
                    <a:pt x="151" y="66"/>
                  </a:cubicBezTo>
                  <a:cubicBezTo>
                    <a:pt x="151" y="66"/>
                    <a:pt x="151" y="66"/>
                    <a:pt x="151" y="66"/>
                  </a:cubicBezTo>
                  <a:cubicBezTo>
                    <a:pt x="153" y="67"/>
                    <a:pt x="153" y="68"/>
                    <a:pt x="153" y="69"/>
                  </a:cubicBezTo>
                  <a:cubicBezTo>
                    <a:pt x="152" y="70"/>
                    <a:pt x="151" y="71"/>
                    <a:pt x="149" y="71"/>
                  </a:cubicBezTo>
                  <a:cubicBezTo>
                    <a:pt x="148" y="70"/>
                    <a:pt x="147" y="71"/>
                    <a:pt x="147" y="72"/>
                  </a:cubicBezTo>
                  <a:cubicBezTo>
                    <a:pt x="147" y="73"/>
                    <a:pt x="147" y="74"/>
                    <a:pt x="14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8" y="76"/>
                    <a:pt x="143" y="77"/>
                    <a:pt x="141" y="78"/>
                  </a:cubicBezTo>
                  <a:cubicBezTo>
                    <a:pt x="141" y="78"/>
                    <a:pt x="142" y="78"/>
                    <a:pt x="142" y="79"/>
                  </a:cubicBezTo>
                  <a:cubicBezTo>
                    <a:pt x="142" y="79"/>
                    <a:pt x="142" y="79"/>
                    <a:pt x="142" y="79"/>
                  </a:cubicBezTo>
                  <a:cubicBezTo>
                    <a:pt x="143" y="80"/>
                    <a:pt x="143" y="81"/>
                    <a:pt x="143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4" y="80"/>
                    <a:pt x="144" y="80"/>
                    <a:pt x="144" y="80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5" y="83"/>
                    <a:pt x="144" y="83"/>
                    <a:pt x="144" y="83"/>
                  </a:cubicBezTo>
                  <a:cubicBezTo>
                    <a:pt x="144" y="84"/>
                    <a:pt x="143" y="84"/>
                    <a:pt x="143" y="84"/>
                  </a:cubicBezTo>
                  <a:cubicBezTo>
                    <a:pt x="143" y="84"/>
                    <a:pt x="143" y="85"/>
                    <a:pt x="143" y="85"/>
                  </a:cubicBezTo>
                  <a:cubicBezTo>
                    <a:pt x="143" y="86"/>
                    <a:pt x="144" y="88"/>
                    <a:pt x="143" y="88"/>
                  </a:cubicBezTo>
                  <a:cubicBezTo>
                    <a:pt x="143" y="89"/>
                    <a:pt x="144" y="90"/>
                    <a:pt x="145" y="90"/>
                  </a:cubicBezTo>
                  <a:cubicBezTo>
                    <a:pt x="147" y="91"/>
                    <a:pt x="149" y="91"/>
                    <a:pt x="149" y="94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6" y="95"/>
                    <a:pt x="146" y="94"/>
                    <a:pt x="146" y="94"/>
                  </a:cubicBezTo>
                  <a:cubicBezTo>
                    <a:pt x="145" y="95"/>
                    <a:pt x="145" y="96"/>
                    <a:pt x="144" y="96"/>
                  </a:cubicBezTo>
                  <a:cubicBezTo>
                    <a:pt x="143" y="96"/>
                    <a:pt x="143" y="96"/>
                    <a:pt x="142" y="96"/>
                  </a:cubicBezTo>
                  <a:cubicBezTo>
                    <a:pt x="141" y="96"/>
                    <a:pt x="141" y="96"/>
                    <a:pt x="140" y="96"/>
                  </a:cubicBezTo>
                  <a:cubicBezTo>
                    <a:pt x="140" y="96"/>
                    <a:pt x="139" y="96"/>
                    <a:pt x="139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39" y="95"/>
                    <a:pt x="139" y="95"/>
                    <a:pt x="139" y="95"/>
                  </a:cubicBezTo>
                  <a:cubicBezTo>
                    <a:pt x="139" y="95"/>
                    <a:pt x="138" y="95"/>
                    <a:pt x="138" y="94"/>
                  </a:cubicBezTo>
                  <a:cubicBezTo>
                    <a:pt x="138" y="94"/>
                    <a:pt x="137" y="94"/>
                    <a:pt x="137" y="94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6" y="93"/>
                    <a:pt x="136" y="93"/>
                    <a:pt x="135" y="93"/>
                  </a:cubicBezTo>
                  <a:cubicBezTo>
                    <a:pt x="135" y="93"/>
                    <a:pt x="135" y="94"/>
                    <a:pt x="134" y="94"/>
                  </a:cubicBezTo>
                  <a:cubicBezTo>
                    <a:pt x="134" y="94"/>
                    <a:pt x="134" y="94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4" y="95"/>
                    <a:pt x="135" y="95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6" y="97"/>
                    <a:pt x="139" y="97"/>
                    <a:pt x="141" y="97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3" y="97"/>
                    <a:pt x="143" y="97"/>
                    <a:pt x="143" y="97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40" y="102"/>
                    <a:pt x="137" y="107"/>
                    <a:pt x="132" y="106"/>
                  </a:cubicBezTo>
                  <a:cubicBezTo>
                    <a:pt x="132" y="106"/>
                    <a:pt x="132" y="106"/>
                    <a:pt x="132" y="106"/>
                  </a:cubicBezTo>
                  <a:cubicBezTo>
                    <a:pt x="131" y="106"/>
                    <a:pt x="125" y="107"/>
                    <a:pt x="124" y="108"/>
                  </a:cubicBezTo>
                  <a:cubicBezTo>
                    <a:pt x="124" y="109"/>
                    <a:pt x="124" y="110"/>
                    <a:pt x="123" y="110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23" y="111"/>
                    <a:pt x="121" y="112"/>
                    <a:pt x="120" y="112"/>
                  </a:cubicBezTo>
                  <a:cubicBezTo>
                    <a:pt x="119" y="112"/>
                    <a:pt x="118" y="111"/>
                    <a:pt x="117" y="11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0"/>
                    <a:pt x="117" y="110"/>
                    <a:pt x="116" y="110"/>
                  </a:cubicBezTo>
                  <a:cubicBezTo>
                    <a:pt x="116" y="110"/>
                    <a:pt x="116" y="110"/>
                    <a:pt x="116" y="110"/>
                  </a:cubicBezTo>
                  <a:cubicBezTo>
                    <a:pt x="115" y="110"/>
                    <a:pt x="116" y="111"/>
                    <a:pt x="116" y="111"/>
                  </a:cubicBezTo>
                  <a:cubicBezTo>
                    <a:pt x="116" y="112"/>
                    <a:pt x="116" y="113"/>
                    <a:pt x="116" y="113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5" y="114"/>
                    <a:pt x="115" y="114"/>
                    <a:pt x="115" y="114"/>
                  </a:cubicBezTo>
                  <a:cubicBezTo>
                    <a:pt x="114" y="114"/>
                    <a:pt x="114" y="113"/>
                    <a:pt x="114" y="113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14" y="114"/>
                    <a:pt x="114" y="115"/>
                    <a:pt x="114" y="116"/>
                  </a:cubicBezTo>
                  <a:cubicBezTo>
                    <a:pt x="114" y="116"/>
                    <a:pt x="113" y="117"/>
                    <a:pt x="112" y="116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2" y="119"/>
                    <a:pt x="112" y="119"/>
                    <a:pt x="112" y="119"/>
                  </a:cubicBezTo>
                  <a:cubicBezTo>
                    <a:pt x="111" y="119"/>
                    <a:pt x="111" y="119"/>
                    <a:pt x="110" y="120"/>
                  </a:cubicBezTo>
                  <a:cubicBezTo>
                    <a:pt x="110" y="120"/>
                    <a:pt x="110" y="121"/>
                    <a:pt x="109" y="121"/>
                  </a:cubicBezTo>
                  <a:cubicBezTo>
                    <a:pt x="108" y="121"/>
                    <a:pt x="107" y="121"/>
                    <a:pt x="107" y="122"/>
                  </a:cubicBezTo>
                  <a:cubicBezTo>
                    <a:pt x="106" y="122"/>
                    <a:pt x="106" y="123"/>
                    <a:pt x="105" y="123"/>
                  </a:cubicBezTo>
                  <a:cubicBezTo>
                    <a:pt x="104" y="123"/>
                    <a:pt x="103" y="123"/>
                    <a:pt x="102" y="123"/>
                  </a:cubicBezTo>
                  <a:cubicBezTo>
                    <a:pt x="100" y="124"/>
                    <a:pt x="97" y="124"/>
                    <a:pt x="96" y="124"/>
                  </a:cubicBezTo>
                  <a:cubicBezTo>
                    <a:pt x="96" y="124"/>
                    <a:pt x="96" y="125"/>
                    <a:pt x="96" y="125"/>
                  </a:cubicBezTo>
                  <a:cubicBezTo>
                    <a:pt x="95" y="126"/>
                    <a:pt x="94" y="127"/>
                    <a:pt x="93" y="128"/>
                  </a:cubicBezTo>
                  <a:cubicBezTo>
                    <a:pt x="93" y="128"/>
                    <a:pt x="94" y="129"/>
                    <a:pt x="94" y="129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3" y="130"/>
                    <a:pt x="93" y="130"/>
                    <a:pt x="92" y="130"/>
                  </a:cubicBezTo>
                  <a:cubicBezTo>
                    <a:pt x="93" y="130"/>
                    <a:pt x="93" y="130"/>
                    <a:pt x="93" y="130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92" y="132"/>
                    <a:pt x="92" y="133"/>
                    <a:pt x="92" y="133"/>
                  </a:cubicBezTo>
                  <a:cubicBezTo>
                    <a:pt x="92" y="133"/>
                    <a:pt x="91" y="134"/>
                    <a:pt x="91" y="134"/>
                  </a:cubicBezTo>
                  <a:cubicBezTo>
                    <a:pt x="91" y="135"/>
                    <a:pt x="91" y="136"/>
                    <a:pt x="90" y="136"/>
                  </a:cubicBezTo>
                  <a:cubicBezTo>
                    <a:pt x="89" y="136"/>
                    <a:pt x="89" y="137"/>
                    <a:pt x="89" y="138"/>
                  </a:cubicBezTo>
                  <a:cubicBezTo>
                    <a:pt x="89" y="138"/>
                    <a:pt x="89" y="139"/>
                    <a:pt x="89" y="140"/>
                  </a:cubicBezTo>
                  <a:cubicBezTo>
                    <a:pt x="88" y="140"/>
                    <a:pt x="88" y="140"/>
                    <a:pt x="88" y="141"/>
                  </a:cubicBezTo>
                  <a:cubicBezTo>
                    <a:pt x="88" y="142"/>
                    <a:pt x="88" y="143"/>
                    <a:pt x="88" y="143"/>
                  </a:cubicBezTo>
                  <a:cubicBezTo>
                    <a:pt x="88" y="143"/>
                    <a:pt x="87" y="143"/>
                    <a:pt x="87" y="143"/>
                  </a:cubicBezTo>
                  <a:cubicBezTo>
                    <a:pt x="87" y="144"/>
                    <a:pt x="88" y="144"/>
                    <a:pt x="87" y="145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7" y="146"/>
                    <a:pt x="87" y="147"/>
                    <a:pt x="87" y="147"/>
                  </a:cubicBezTo>
                  <a:cubicBezTo>
                    <a:pt x="88" y="150"/>
                    <a:pt x="86" y="152"/>
                    <a:pt x="84" y="154"/>
                  </a:cubicBezTo>
                  <a:cubicBezTo>
                    <a:pt x="83" y="154"/>
                    <a:pt x="83" y="155"/>
                    <a:pt x="82" y="155"/>
                  </a:cubicBezTo>
                  <a:close/>
                  <a:moveTo>
                    <a:pt x="78" y="150"/>
                  </a:moveTo>
                  <a:cubicBezTo>
                    <a:pt x="78" y="150"/>
                    <a:pt x="78" y="150"/>
                    <a:pt x="78" y="150"/>
                  </a:cubicBezTo>
                  <a:cubicBezTo>
                    <a:pt x="79" y="151"/>
                    <a:pt x="79" y="152"/>
                    <a:pt x="80" y="152"/>
                  </a:cubicBezTo>
                  <a:cubicBezTo>
                    <a:pt x="81" y="153"/>
                    <a:pt x="82" y="154"/>
                    <a:pt x="83" y="153"/>
                  </a:cubicBezTo>
                  <a:cubicBezTo>
                    <a:pt x="85" y="151"/>
                    <a:pt x="86" y="149"/>
                    <a:pt x="85" y="148"/>
                  </a:cubicBezTo>
                  <a:cubicBezTo>
                    <a:pt x="85" y="147"/>
                    <a:pt x="85" y="146"/>
                    <a:pt x="86" y="145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5"/>
                    <a:pt x="86" y="144"/>
                    <a:pt x="86" y="144"/>
                  </a:cubicBezTo>
                  <a:cubicBezTo>
                    <a:pt x="85" y="143"/>
                    <a:pt x="85" y="143"/>
                    <a:pt x="85" y="142"/>
                  </a:cubicBezTo>
                  <a:cubicBezTo>
                    <a:pt x="85" y="142"/>
                    <a:pt x="86" y="141"/>
                    <a:pt x="86" y="141"/>
                  </a:cubicBezTo>
                  <a:cubicBezTo>
                    <a:pt x="86" y="141"/>
                    <a:pt x="87" y="142"/>
                    <a:pt x="87" y="142"/>
                  </a:cubicBezTo>
                  <a:cubicBezTo>
                    <a:pt x="87" y="142"/>
                    <a:pt x="87" y="141"/>
                    <a:pt x="87" y="141"/>
                  </a:cubicBezTo>
                  <a:cubicBezTo>
                    <a:pt x="87" y="140"/>
                    <a:pt x="87" y="139"/>
                    <a:pt x="87" y="139"/>
                  </a:cubicBezTo>
                  <a:cubicBezTo>
                    <a:pt x="88" y="139"/>
                    <a:pt x="88" y="138"/>
                    <a:pt x="88" y="138"/>
                  </a:cubicBezTo>
                  <a:cubicBezTo>
                    <a:pt x="88" y="137"/>
                    <a:pt x="88" y="135"/>
                    <a:pt x="90" y="135"/>
                  </a:cubicBezTo>
                  <a:cubicBezTo>
                    <a:pt x="90" y="135"/>
                    <a:pt x="90" y="134"/>
                    <a:pt x="90" y="134"/>
                  </a:cubicBezTo>
                  <a:cubicBezTo>
                    <a:pt x="90" y="133"/>
                    <a:pt x="90" y="133"/>
                    <a:pt x="91" y="132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2"/>
                    <a:pt x="91" y="131"/>
                    <a:pt x="91" y="131"/>
                  </a:cubicBezTo>
                  <a:cubicBezTo>
                    <a:pt x="91" y="130"/>
                    <a:pt x="91" y="130"/>
                    <a:pt x="91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2" y="128"/>
                    <a:pt x="92" y="127"/>
                    <a:pt x="92" y="127"/>
                  </a:cubicBezTo>
                  <a:cubicBezTo>
                    <a:pt x="93" y="126"/>
                    <a:pt x="93" y="126"/>
                    <a:pt x="93" y="126"/>
                  </a:cubicBezTo>
                  <a:cubicBezTo>
                    <a:pt x="93" y="126"/>
                    <a:pt x="93" y="126"/>
                    <a:pt x="93" y="126"/>
                  </a:cubicBezTo>
                  <a:cubicBezTo>
                    <a:pt x="94" y="126"/>
                    <a:pt x="94" y="125"/>
                    <a:pt x="95" y="124"/>
                  </a:cubicBezTo>
                  <a:cubicBezTo>
                    <a:pt x="95" y="124"/>
                    <a:pt x="95" y="124"/>
                    <a:pt x="95" y="123"/>
                  </a:cubicBezTo>
                  <a:cubicBezTo>
                    <a:pt x="96" y="122"/>
                    <a:pt x="98" y="122"/>
                    <a:pt x="101" y="122"/>
                  </a:cubicBezTo>
                  <a:cubicBezTo>
                    <a:pt x="103" y="122"/>
                    <a:pt x="104" y="122"/>
                    <a:pt x="104" y="122"/>
                  </a:cubicBezTo>
                  <a:cubicBezTo>
                    <a:pt x="105" y="122"/>
                    <a:pt x="105" y="122"/>
                    <a:pt x="106" y="121"/>
                  </a:cubicBezTo>
                  <a:cubicBezTo>
                    <a:pt x="106" y="120"/>
                    <a:pt x="107" y="120"/>
                    <a:pt x="109" y="119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118"/>
                    <a:pt x="110" y="118"/>
                    <a:pt x="111" y="118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13" y="115"/>
                    <a:pt x="113" y="115"/>
                    <a:pt x="113" y="114"/>
                  </a:cubicBezTo>
                  <a:cubicBezTo>
                    <a:pt x="112" y="114"/>
                    <a:pt x="112" y="113"/>
                    <a:pt x="112" y="113"/>
                  </a:cubicBezTo>
                  <a:cubicBezTo>
                    <a:pt x="112" y="112"/>
                    <a:pt x="113" y="112"/>
                    <a:pt x="113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4" y="111"/>
                    <a:pt x="114" y="110"/>
                    <a:pt x="114" y="109"/>
                  </a:cubicBezTo>
                  <a:cubicBezTo>
                    <a:pt x="115" y="109"/>
                    <a:pt x="116" y="109"/>
                    <a:pt x="116" y="109"/>
                  </a:cubicBezTo>
                  <a:cubicBezTo>
                    <a:pt x="117" y="109"/>
                    <a:pt x="117" y="109"/>
                    <a:pt x="117" y="108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8" y="109"/>
                    <a:pt x="118" y="109"/>
                    <a:pt x="118" y="109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10"/>
                    <a:pt x="121" y="110"/>
                  </a:cubicBezTo>
                  <a:cubicBezTo>
                    <a:pt x="120" y="110"/>
                    <a:pt x="120" y="110"/>
                    <a:pt x="120" y="109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1" y="108"/>
                    <a:pt x="122" y="108"/>
                    <a:pt x="122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3" y="108"/>
                    <a:pt x="123" y="107"/>
                  </a:cubicBezTo>
                  <a:cubicBezTo>
                    <a:pt x="123" y="106"/>
                    <a:pt x="132" y="105"/>
                    <a:pt x="132" y="105"/>
                  </a:cubicBezTo>
                  <a:cubicBezTo>
                    <a:pt x="132" y="105"/>
                    <a:pt x="132" y="105"/>
                    <a:pt x="132" y="105"/>
                  </a:cubicBezTo>
                  <a:cubicBezTo>
                    <a:pt x="136" y="105"/>
                    <a:pt x="139" y="102"/>
                    <a:pt x="141" y="99"/>
                  </a:cubicBezTo>
                  <a:cubicBezTo>
                    <a:pt x="140" y="99"/>
                    <a:pt x="133" y="98"/>
                    <a:pt x="132" y="97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33" y="94"/>
                    <a:pt x="133" y="94"/>
                    <a:pt x="133" y="94"/>
                  </a:cubicBezTo>
                  <a:cubicBezTo>
                    <a:pt x="133" y="94"/>
                    <a:pt x="133" y="94"/>
                    <a:pt x="132" y="93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4" y="93"/>
                    <a:pt x="134" y="92"/>
                    <a:pt x="135" y="92"/>
                  </a:cubicBezTo>
                  <a:cubicBezTo>
                    <a:pt x="135" y="92"/>
                    <a:pt x="136" y="91"/>
                    <a:pt x="137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2"/>
                    <a:pt x="138" y="92"/>
                    <a:pt x="138" y="92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39" y="93"/>
                    <a:pt x="139" y="93"/>
                    <a:pt x="140" y="94"/>
                  </a:cubicBezTo>
                  <a:cubicBezTo>
                    <a:pt x="140" y="94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1" y="95"/>
                    <a:pt x="143" y="95"/>
                    <a:pt x="143" y="95"/>
                  </a:cubicBezTo>
                  <a:cubicBezTo>
                    <a:pt x="144" y="95"/>
                    <a:pt x="144" y="94"/>
                    <a:pt x="144" y="93"/>
                  </a:cubicBezTo>
                  <a:cubicBezTo>
                    <a:pt x="145" y="93"/>
                    <a:pt x="145" y="92"/>
                    <a:pt x="145" y="92"/>
                  </a:cubicBezTo>
                  <a:cubicBezTo>
                    <a:pt x="146" y="92"/>
                    <a:pt x="146" y="92"/>
                    <a:pt x="146" y="92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46" y="93"/>
                    <a:pt x="146" y="93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7" y="92"/>
                    <a:pt x="146" y="92"/>
                    <a:pt x="145" y="91"/>
                  </a:cubicBezTo>
                  <a:cubicBezTo>
                    <a:pt x="143" y="91"/>
                    <a:pt x="142" y="90"/>
                    <a:pt x="141" y="88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2" y="87"/>
                    <a:pt x="142" y="87"/>
                    <a:pt x="142" y="87"/>
                  </a:cubicBezTo>
                  <a:cubicBezTo>
                    <a:pt x="142" y="87"/>
                    <a:pt x="142" y="87"/>
                    <a:pt x="142" y="85"/>
                  </a:cubicBezTo>
                  <a:cubicBezTo>
                    <a:pt x="142" y="85"/>
                    <a:pt x="142" y="84"/>
                    <a:pt x="142" y="84"/>
                  </a:cubicBezTo>
                  <a:cubicBezTo>
                    <a:pt x="142" y="83"/>
                    <a:pt x="143" y="83"/>
                    <a:pt x="143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2" y="82"/>
                    <a:pt x="142" y="81"/>
                    <a:pt x="141" y="80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9"/>
                    <a:pt x="141" y="79"/>
                    <a:pt x="140" y="79"/>
                  </a:cubicBezTo>
                  <a:cubicBezTo>
                    <a:pt x="140" y="79"/>
                    <a:pt x="139" y="79"/>
                    <a:pt x="139" y="78"/>
                  </a:cubicBezTo>
                  <a:cubicBezTo>
                    <a:pt x="139" y="77"/>
                    <a:pt x="139" y="77"/>
                    <a:pt x="139" y="77"/>
                  </a:cubicBezTo>
                  <a:cubicBezTo>
                    <a:pt x="139" y="77"/>
                    <a:pt x="139" y="77"/>
                    <a:pt x="139" y="77"/>
                  </a:cubicBezTo>
                  <a:cubicBezTo>
                    <a:pt x="140" y="77"/>
                    <a:pt x="144" y="75"/>
                    <a:pt x="146" y="75"/>
                  </a:cubicBezTo>
                  <a:cubicBezTo>
                    <a:pt x="146" y="74"/>
                    <a:pt x="146" y="73"/>
                    <a:pt x="146" y="72"/>
                  </a:cubicBezTo>
                  <a:cubicBezTo>
                    <a:pt x="146" y="71"/>
                    <a:pt x="147" y="69"/>
                    <a:pt x="149" y="69"/>
                  </a:cubicBezTo>
                  <a:cubicBezTo>
                    <a:pt x="149" y="69"/>
                    <a:pt x="150" y="69"/>
                    <a:pt x="150" y="69"/>
                  </a:cubicBezTo>
                  <a:cubicBezTo>
                    <a:pt x="151" y="70"/>
                    <a:pt x="151" y="69"/>
                    <a:pt x="151" y="69"/>
                  </a:cubicBezTo>
                  <a:cubicBezTo>
                    <a:pt x="151" y="68"/>
                    <a:pt x="151" y="68"/>
                    <a:pt x="151" y="67"/>
                  </a:cubicBezTo>
                  <a:cubicBezTo>
                    <a:pt x="150" y="67"/>
                    <a:pt x="150" y="66"/>
                    <a:pt x="150" y="66"/>
                  </a:cubicBezTo>
                  <a:cubicBezTo>
                    <a:pt x="149" y="65"/>
                    <a:pt x="150" y="64"/>
                    <a:pt x="151" y="63"/>
                  </a:cubicBezTo>
                  <a:cubicBezTo>
                    <a:pt x="152" y="62"/>
                    <a:pt x="153" y="61"/>
                    <a:pt x="153" y="61"/>
                  </a:cubicBezTo>
                  <a:cubicBezTo>
                    <a:pt x="153" y="61"/>
                    <a:pt x="152" y="61"/>
                    <a:pt x="152" y="60"/>
                  </a:cubicBezTo>
                  <a:cubicBezTo>
                    <a:pt x="152" y="60"/>
                    <a:pt x="152" y="60"/>
                    <a:pt x="152" y="59"/>
                  </a:cubicBezTo>
                  <a:cubicBezTo>
                    <a:pt x="151" y="59"/>
                    <a:pt x="150" y="59"/>
                    <a:pt x="149" y="59"/>
                  </a:cubicBezTo>
                  <a:cubicBezTo>
                    <a:pt x="148" y="58"/>
                    <a:pt x="146" y="57"/>
                    <a:pt x="145" y="56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5" y="54"/>
                    <a:pt x="145" y="54"/>
                    <a:pt x="145" y="54"/>
                  </a:cubicBezTo>
                  <a:cubicBezTo>
                    <a:pt x="146" y="53"/>
                    <a:pt x="148" y="53"/>
                    <a:pt x="149" y="53"/>
                  </a:cubicBezTo>
                  <a:cubicBezTo>
                    <a:pt x="150" y="53"/>
                    <a:pt x="151" y="53"/>
                    <a:pt x="152" y="52"/>
                  </a:cubicBezTo>
                  <a:cubicBezTo>
                    <a:pt x="152" y="51"/>
                    <a:pt x="151" y="51"/>
                    <a:pt x="150" y="50"/>
                  </a:cubicBezTo>
                  <a:cubicBezTo>
                    <a:pt x="150" y="50"/>
                    <a:pt x="149" y="50"/>
                    <a:pt x="149" y="49"/>
                  </a:cubicBezTo>
                  <a:cubicBezTo>
                    <a:pt x="148" y="48"/>
                    <a:pt x="149" y="48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8" y="47"/>
                    <a:pt x="147" y="47"/>
                    <a:pt x="147" y="47"/>
                  </a:cubicBezTo>
                  <a:cubicBezTo>
                    <a:pt x="146" y="46"/>
                    <a:pt x="145" y="44"/>
                    <a:pt x="145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5" y="42"/>
                    <a:pt x="146" y="42"/>
                    <a:pt x="146" y="42"/>
                  </a:cubicBezTo>
                  <a:cubicBezTo>
                    <a:pt x="148" y="42"/>
                    <a:pt x="148" y="42"/>
                    <a:pt x="148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7" y="39"/>
                    <a:pt x="148" y="39"/>
                    <a:pt x="149" y="38"/>
                  </a:cubicBezTo>
                  <a:cubicBezTo>
                    <a:pt x="150" y="38"/>
                    <a:pt x="150" y="37"/>
                    <a:pt x="151" y="36"/>
                  </a:cubicBezTo>
                  <a:cubicBezTo>
                    <a:pt x="151" y="35"/>
                    <a:pt x="151" y="35"/>
                    <a:pt x="151" y="34"/>
                  </a:cubicBezTo>
                  <a:cubicBezTo>
                    <a:pt x="151" y="34"/>
                    <a:pt x="150" y="33"/>
                    <a:pt x="150" y="33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51" y="32"/>
                    <a:pt x="151" y="32"/>
                    <a:pt x="152" y="32"/>
                  </a:cubicBezTo>
                  <a:cubicBezTo>
                    <a:pt x="153" y="31"/>
                    <a:pt x="153" y="30"/>
                    <a:pt x="154" y="30"/>
                  </a:cubicBezTo>
                  <a:cubicBezTo>
                    <a:pt x="154" y="30"/>
                    <a:pt x="155" y="30"/>
                    <a:pt x="155" y="31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0"/>
                    <a:pt x="155" y="30"/>
                    <a:pt x="156" y="30"/>
                  </a:cubicBezTo>
                  <a:cubicBezTo>
                    <a:pt x="156" y="29"/>
                    <a:pt x="156" y="29"/>
                    <a:pt x="157" y="29"/>
                  </a:cubicBezTo>
                  <a:cubicBezTo>
                    <a:pt x="157" y="29"/>
                    <a:pt x="158" y="29"/>
                    <a:pt x="158" y="28"/>
                  </a:cubicBezTo>
                  <a:cubicBezTo>
                    <a:pt x="157" y="28"/>
                    <a:pt x="157" y="28"/>
                    <a:pt x="156" y="27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6"/>
                    <a:pt x="158" y="26"/>
                    <a:pt x="158" y="26"/>
                  </a:cubicBezTo>
                  <a:cubicBezTo>
                    <a:pt x="158" y="26"/>
                    <a:pt x="158" y="26"/>
                    <a:pt x="157" y="26"/>
                  </a:cubicBezTo>
                  <a:cubicBezTo>
                    <a:pt x="157" y="26"/>
                    <a:pt x="157" y="26"/>
                    <a:pt x="157" y="26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7" y="25"/>
                    <a:pt x="157" y="25"/>
                    <a:pt x="157" y="25"/>
                  </a:cubicBezTo>
                  <a:cubicBezTo>
                    <a:pt x="158" y="23"/>
                    <a:pt x="160" y="24"/>
                    <a:pt x="161" y="24"/>
                  </a:cubicBezTo>
                  <a:cubicBezTo>
                    <a:pt x="161" y="24"/>
                    <a:pt x="162" y="24"/>
                    <a:pt x="162" y="23"/>
                  </a:cubicBezTo>
                  <a:cubicBezTo>
                    <a:pt x="163" y="22"/>
                    <a:pt x="164" y="21"/>
                    <a:pt x="165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7" y="21"/>
                    <a:pt x="167" y="20"/>
                    <a:pt x="168" y="20"/>
                  </a:cubicBezTo>
                  <a:cubicBezTo>
                    <a:pt x="168" y="19"/>
                    <a:pt x="169" y="19"/>
                    <a:pt x="170" y="18"/>
                  </a:cubicBezTo>
                  <a:cubicBezTo>
                    <a:pt x="169" y="18"/>
                    <a:pt x="169" y="18"/>
                    <a:pt x="168" y="18"/>
                  </a:cubicBezTo>
                  <a:cubicBezTo>
                    <a:pt x="168" y="18"/>
                    <a:pt x="168" y="18"/>
                    <a:pt x="168" y="18"/>
                  </a:cubicBezTo>
                  <a:cubicBezTo>
                    <a:pt x="166" y="17"/>
                    <a:pt x="165" y="17"/>
                    <a:pt x="164" y="17"/>
                  </a:cubicBezTo>
                  <a:cubicBezTo>
                    <a:pt x="163" y="17"/>
                    <a:pt x="162" y="17"/>
                    <a:pt x="161" y="17"/>
                  </a:cubicBezTo>
                  <a:cubicBezTo>
                    <a:pt x="161" y="17"/>
                    <a:pt x="160" y="16"/>
                    <a:pt x="160" y="16"/>
                  </a:cubicBezTo>
                  <a:cubicBezTo>
                    <a:pt x="160" y="16"/>
                    <a:pt x="160" y="16"/>
                    <a:pt x="159" y="16"/>
                  </a:cubicBezTo>
                  <a:cubicBezTo>
                    <a:pt x="159" y="16"/>
                    <a:pt x="159" y="16"/>
                    <a:pt x="158" y="17"/>
                  </a:cubicBezTo>
                  <a:cubicBezTo>
                    <a:pt x="157" y="17"/>
                    <a:pt x="156" y="17"/>
                    <a:pt x="155" y="17"/>
                  </a:cubicBezTo>
                  <a:cubicBezTo>
                    <a:pt x="155" y="18"/>
                    <a:pt x="154" y="18"/>
                    <a:pt x="153" y="19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9"/>
                    <a:pt x="152" y="18"/>
                    <a:pt x="152" y="18"/>
                  </a:cubicBezTo>
                  <a:cubicBezTo>
                    <a:pt x="151" y="18"/>
                    <a:pt x="151" y="19"/>
                    <a:pt x="150" y="19"/>
                  </a:cubicBezTo>
                  <a:cubicBezTo>
                    <a:pt x="149" y="19"/>
                    <a:pt x="147" y="20"/>
                    <a:pt x="146" y="19"/>
                  </a:cubicBezTo>
                  <a:cubicBezTo>
                    <a:pt x="146" y="19"/>
                    <a:pt x="145" y="20"/>
                    <a:pt x="145" y="20"/>
                  </a:cubicBezTo>
                  <a:cubicBezTo>
                    <a:pt x="144" y="20"/>
                    <a:pt x="143" y="20"/>
                    <a:pt x="143" y="21"/>
                  </a:cubicBezTo>
                  <a:cubicBezTo>
                    <a:pt x="143" y="22"/>
                    <a:pt x="141" y="22"/>
                    <a:pt x="140" y="22"/>
                  </a:cubicBezTo>
                  <a:cubicBezTo>
                    <a:pt x="139" y="22"/>
                    <a:pt x="139" y="22"/>
                    <a:pt x="138" y="21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40" y="20"/>
                    <a:pt x="143" y="17"/>
                    <a:pt x="143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1" y="15"/>
                    <a:pt x="139" y="16"/>
                    <a:pt x="139" y="16"/>
                  </a:cubicBezTo>
                  <a:cubicBezTo>
                    <a:pt x="139" y="16"/>
                    <a:pt x="139" y="16"/>
                    <a:pt x="139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7" y="17"/>
                    <a:pt x="136" y="17"/>
                    <a:pt x="135" y="18"/>
                  </a:cubicBezTo>
                  <a:cubicBezTo>
                    <a:pt x="133" y="19"/>
                    <a:pt x="132" y="20"/>
                    <a:pt x="131" y="20"/>
                  </a:cubicBezTo>
                  <a:cubicBezTo>
                    <a:pt x="130" y="20"/>
                    <a:pt x="130" y="20"/>
                    <a:pt x="130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20"/>
                    <a:pt x="127" y="19"/>
                    <a:pt x="127" y="19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8" y="17"/>
                    <a:pt x="129" y="17"/>
                    <a:pt x="130" y="17"/>
                  </a:cubicBezTo>
                  <a:cubicBezTo>
                    <a:pt x="130" y="17"/>
                    <a:pt x="131" y="16"/>
                    <a:pt x="131" y="16"/>
                  </a:cubicBezTo>
                  <a:cubicBezTo>
                    <a:pt x="129" y="16"/>
                    <a:pt x="127" y="17"/>
                    <a:pt x="125" y="17"/>
                  </a:cubicBezTo>
                  <a:cubicBezTo>
                    <a:pt x="123" y="18"/>
                    <a:pt x="122" y="18"/>
                    <a:pt x="121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8" y="18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7" y="19"/>
                    <a:pt x="116" y="18"/>
                    <a:pt x="115" y="17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16"/>
                    <a:pt x="115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7" y="15"/>
                    <a:pt x="117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18" y="14"/>
                    <a:pt x="118" y="14"/>
                    <a:pt x="118" y="13"/>
                  </a:cubicBezTo>
                  <a:cubicBezTo>
                    <a:pt x="119" y="13"/>
                    <a:pt x="119" y="13"/>
                    <a:pt x="119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3" y="13"/>
                    <a:pt x="126" y="13"/>
                    <a:pt x="130" y="13"/>
                  </a:cubicBezTo>
                  <a:cubicBezTo>
                    <a:pt x="131" y="13"/>
                    <a:pt x="132" y="13"/>
                    <a:pt x="132" y="13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5" y="13"/>
                    <a:pt x="138" y="12"/>
                    <a:pt x="141" y="12"/>
                  </a:cubicBezTo>
                  <a:cubicBezTo>
                    <a:pt x="141" y="12"/>
                    <a:pt x="142" y="12"/>
                    <a:pt x="142" y="11"/>
                  </a:cubicBezTo>
                  <a:cubicBezTo>
                    <a:pt x="142" y="11"/>
                    <a:pt x="143" y="11"/>
                    <a:pt x="143" y="11"/>
                  </a:cubicBezTo>
                  <a:cubicBezTo>
                    <a:pt x="143" y="10"/>
                    <a:pt x="143" y="10"/>
                    <a:pt x="143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41" y="9"/>
                    <a:pt x="141" y="9"/>
                    <a:pt x="140" y="9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8"/>
                    <a:pt x="139" y="8"/>
                    <a:pt x="139" y="8"/>
                  </a:cubicBezTo>
                  <a:cubicBezTo>
                    <a:pt x="139" y="8"/>
                    <a:pt x="138" y="9"/>
                    <a:pt x="137" y="8"/>
                  </a:cubicBezTo>
                  <a:cubicBezTo>
                    <a:pt x="137" y="8"/>
                    <a:pt x="137" y="8"/>
                    <a:pt x="137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6" y="8"/>
                    <a:pt x="136" y="8"/>
                    <a:pt x="135" y="7"/>
                  </a:cubicBezTo>
                  <a:cubicBezTo>
                    <a:pt x="135" y="7"/>
                    <a:pt x="134" y="7"/>
                    <a:pt x="134" y="7"/>
                  </a:cubicBezTo>
                  <a:cubicBezTo>
                    <a:pt x="133" y="6"/>
                    <a:pt x="133" y="6"/>
                    <a:pt x="133" y="5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5"/>
                    <a:pt x="133" y="5"/>
                    <a:pt x="132" y="5"/>
                  </a:cubicBezTo>
                  <a:cubicBezTo>
                    <a:pt x="132" y="6"/>
                    <a:pt x="131" y="6"/>
                    <a:pt x="131" y="6"/>
                  </a:cubicBezTo>
                  <a:cubicBezTo>
                    <a:pt x="130" y="6"/>
                    <a:pt x="130" y="5"/>
                    <a:pt x="129" y="4"/>
                  </a:cubicBezTo>
                  <a:cubicBezTo>
                    <a:pt x="129" y="4"/>
                    <a:pt x="129" y="4"/>
                    <a:pt x="129" y="4"/>
                  </a:cubicBezTo>
                  <a:cubicBezTo>
                    <a:pt x="128" y="3"/>
                    <a:pt x="127" y="3"/>
                    <a:pt x="125" y="3"/>
                  </a:cubicBezTo>
                  <a:cubicBezTo>
                    <a:pt x="124" y="3"/>
                    <a:pt x="122" y="3"/>
                    <a:pt x="121" y="2"/>
                  </a:cubicBezTo>
                  <a:cubicBezTo>
                    <a:pt x="120" y="2"/>
                    <a:pt x="119" y="1"/>
                    <a:pt x="118" y="1"/>
                  </a:cubicBezTo>
                  <a:cubicBezTo>
                    <a:pt x="116" y="1"/>
                    <a:pt x="114" y="2"/>
                    <a:pt x="112" y="2"/>
                  </a:cubicBezTo>
                  <a:cubicBezTo>
                    <a:pt x="111" y="2"/>
                    <a:pt x="111" y="2"/>
                    <a:pt x="110" y="3"/>
                  </a:cubicBezTo>
                  <a:cubicBezTo>
                    <a:pt x="108" y="3"/>
                    <a:pt x="107" y="2"/>
                    <a:pt x="105" y="2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2"/>
                    <a:pt x="103" y="2"/>
                    <a:pt x="102" y="2"/>
                  </a:cubicBezTo>
                  <a:cubicBezTo>
                    <a:pt x="102" y="2"/>
                    <a:pt x="101" y="3"/>
                    <a:pt x="100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9" y="4"/>
                    <a:pt x="99" y="4"/>
                  </a:cubicBezTo>
                  <a:cubicBezTo>
                    <a:pt x="99" y="5"/>
                    <a:pt x="98" y="5"/>
                    <a:pt x="98" y="5"/>
                  </a:cubicBezTo>
                  <a:cubicBezTo>
                    <a:pt x="97" y="5"/>
                    <a:pt x="96" y="6"/>
                    <a:pt x="95" y="6"/>
                  </a:cubicBezTo>
                  <a:cubicBezTo>
                    <a:pt x="94" y="6"/>
                    <a:pt x="93" y="6"/>
                    <a:pt x="92" y="7"/>
                  </a:cubicBezTo>
                  <a:cubicBezTo>
                    <a:pt x="91" y="7"/>
                    <a:pt x="89" y="7"/>
                    <a:pt x="88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6" y="6"/>
                    <a:pt x="85" y="6"/>
                    <a:pt x="84" y="6"/>
                  </a:cubicBezTo>
                  <a:cubicBezTo>
                    <a:pt x="84" y="7"/>
                    <a:pt x="83" y="7"/>
                    <a:pt x="82" y="7"/>
                  </a:cubicBezTo>
                  <a:cubicBezTo>
                    <a:pt x="81" y="7"/>
                    <a:pt x="81" y="6"/>
                    <a:pt x="80" y="6"/>
                  </a:cubicBezTo>
                  <a:cubicBezTo>
                    <a:pt x="79" y="6"/>
                    <a:pt x="78" y="5"/>
                    <a:pt x="78" y="5"/>
                  </a:cubicBezTo>
                  <a:cubicBezTo>
                    <a:pt x="78" y="5"/>
                    <a:pt x="77" y="5"/>
                    <a:pt x="77" y="6"/>
                  </a:cubicBezTo>
                  <a:cubicBezTo>
                    <a:pt x="78" y="6"/>
                    <a:pt x="78" y="6"/>
                    <a:pt x="79" y="6"/>
                  </a:cubicBezTo>
                  <a:cubicBezTo>
                    <a:pt x="79" y="7"/>
                    <a:pt x="79" y="7"/>
                    <a:pt x="79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78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ubicBezTo>
                    <a:pt x="75" y="8"/>
                    <a:pt x="74" y="9"/>
                    <a:pt x="74" y="9"/>
                  </a:cubicBezTo>
                  <a:cubicBezTo>
                    <a:pt x="74" y="9"/>
                    <a:pt x="75" y="9"/>
                    <a:pt x="75" y="9"/>
                  </a:cubicBezTo>
                  <a:cubicBezTo>
                    <a:pt x="77" y="9"/>
                    <a:pt x="79" y="10"/>
                    <a:pt x="80" y="12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8" y="13"/>
                  </a:cubicBezTo>
                  <a:cubicBezTo>
                    <a:pt x="79" y="13"/>
                    <a:pt x="79" y="14"/>
                    <a:pt x="79" y="14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8" y="15"/>
                    <a:pt x="77" y="15"/>
                    <a:pt x="77" y="15"/>
                  </a:cubicBezTo>
                  <a:cubicBezTo>
                    <a:pt x="75" y="14"/>
                    <a:pt x="73" y="14"/>
                    <a:pt x="72" y="13"/>
                  </a:cubicBezTo>
                  <a:cubicBezTo>
                    <a:pt x="70" y="11"/>
                    <a:pt x="70" y="12"/>
                    <a:pt x="70" y="12"/>
                  </a:cubicBezTo>
                  <a:cubicBezTo>
                    <a:pt x="69" y="12"/>
                    <a:pt x="69" y="12"/>
                    <a:pt x="68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0"/>
                    <a:pt x="67" y="10"/>
                    <a:pt x="66" y="10"/>
                  </a:cubicBezTo>
                  <a:cubicBezTo>
                    <a:pt x="65" y="10"/>
                    <a:pt x="64" y="11"/>
                    <a:pt x="63" y="11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5" y="12"/>
                    <a:pt x="65" y="13"/>
                    <a:pt x="65" y="14"/>
                  </a:cubicBezTo>
                  <a:cubicBezTo>
                    <a:pt x="64" y="14"/>
                    <a:pt x="64" y="15"/>
                    <a:pt x="65" y="15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3" y="16"/>
                  </a:cubicBezTo>
                  <a:cubicBezTo>
                    <a:pt x="63" y="16"/>
                    <a:pt x="64" y="17"/>
                    <a:pt x="6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6"/>
                    <a:pt x="61" y="16"/>
                    <a:pt x="60" y="16"/>
                  </a:cubicBezTo>
                  <a:cubicBezTo>
                    <a:pt x="60" y="16"/>
                    <a:pt x="59" y="15"/>
                    <a:pt x="59" y="15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4"/>
                    <a:pt x="55" y="13"/>
                    <a:pt x="54" y="14"/>
                  </a:cubicBezTo>
                  <a:cubicBezTo>
                    <a:pt x="53" y="15"/>
                    <a:pt x="51" y="15"/>
                    <a:pt x="50" y="15"/>
                  </a:cubicBezTo>
                  <a:cubicBezTo>
                    <a:pt x="50" y="15"/>
                    <a:pt x="49" y="15"/>
                    <a:pt x="49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3" y="15"/>
                    <a:pt x="40" y="15"/>
                    <a:pt x="39" y="16"/>
                  </a:cubicBezTo>
                  <a:cubicBezTo>
                    <a:pt x="39" y="16"/>
                    <a:pt x="39" y="16"/>
                    <a:pt x="39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7" y="18"/>
                    <a:pt x="36" y="18"/>
                  </a:cubicBezTo>
                  <a:cubicBezTo>
                    <a:pt x="35" y="18"/>
                    <a:pt x="34" y="18"/>
                    <a:pt x="33" y="18"/>
                  </a:cubicBezTo>
                  <a:cubicBezTo>
                    <a:pt x="33" y="18"/>
                    <a:pt x="32" y="18"/>
                    <a:pt x="32" y="18"/>
                  </a:cubicBezTo>
                  <a:cubicBezTo>
                    <a:pt x="32" y="19"/>
                    <a:pt x="32" y="19"/>
                    <a:pt x="32" y="20"/>
                  </a:cubicBezTo>
                  <a:cubicBezTo>
                    <a:pt x="32" y="21"/>
                    <a:pt x="32" y="21"/>
                    <a:pt x="32" y="22"/>
                  </a:cubicBezTo>
                  <a:cubicBezTo>
                    <a:pt x="31" y="23"/>
                    <a:pt x="30" y="23"/>
                    <a:pt x="28" y="23"/>
                  </a:cubicBezTo>
                  <a:cubicBezTo>
                    <a:pt x="27" y="23"/>
                    <a:pt x="26" y="23"/>
                    <a:pt x="26" y="25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4" y="26"/>
                    <a:pt x="23" y="26"/>
                    <a:pt x="23" y="26"/>
                  </a:cubicBezTo>
                  <a:cubicBezTo>
                    <a:pt x="23" y="26"/>
                    <a:pt x="23" y="26"/>
                    <a:pt x="22" y="27"/>
                  </a:cubicBezTo>
                  <a:cubicBezTo>
                    <a:pt x="22" y="27"/>
                    <a:pt x="21" y="28"/>
                    <a:pt x="20" y="27"/>
                  </a:cubicBezTo>
                  <a:cubicBezTo>
                    <a:pt x="19" y="28"/>
                    <a:pt x="19" y="28"/>
                    <a:pt x="18" y="28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30"/>
                    <a:pt x="17" y="30"/>
                    <a:pt x="16" y="30"/>
                  </a:cubicBezTo>
                  <a:cubicBezTo>
                    <a:pt x="17" y="30"/>
                    <a:pt x="18" y="30"/>
                    <a:pt x="19" y="30"/>
                  </a:cubicBezTo>
                  <a:cubicBezTo>
                    <a:pt x="19" y="30"/>
                    <a:pt x="20" y="30"/>
                    <a:pt x="20" y="30"/>
                  </a:cubicBezTo>
                  <a:cubicBezTo>
                    <a:pt x="20" y="30"/>
                    <a:pt x="21" y="29"/>
                    <a:pt x="21" y="29"/>
                  </a:cubicBezTo>
                  <a:cubicBezTo>
                    <a:pt x="22" y="29"/>
                    <a:pt x="22" y="29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4" y="34"/>
                    <a:pt x="18" y="39"/>
                    <a:pt x="17" y="39"/>
                  </a:cubicBezTo>
                  <a:cubicBezTo>
                    <a:pt x="15" y="39"/>
                    <a:pt x="14" y="39"/>
                    <a:pt x="12" y="41"/>
                  </a:cubicBezTo>
                  <a:cubicBezTo>
                    <a:pt x="11" y="42"/>
                    <a:pt x="9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4" y="42"/>
                    <a:pt x="2" y="44"/>
                    <a:pt x="1" y="45"/>
                  </a:cubicBezTo>
                  <a:cubicBezTo>
                    <a:pt x="1" y="45"/>
                    <a:pt x="1" y="45"/>
                    <a:pt x="2" y="46"/>
                  </a:cubicBezTo>
                  <a:cubicBezTo>
                    <a:pt x="3" y="46"/>
                    <a:pt x="4" y="47"/>
                    <a:pt x="5" y="47"/>
                  </a:cubicBezTo>
                  <a:cubicBezTo>
                    <a:pt x="6" y="47"/>
                    <a:pt x="6" y="47"/>
                    <a:pt x="7" y="48"/>
                  </a:cubicBezTo>
                  <a:cubicBezTo>
                    <a:pt x="7" y="48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50"/>
                    <a:pt x="8" y="50"/>
                  </a:cubicBezTo>
                  <a:cubicBezTo>
                    <a:pt x="8" y="50"/>
                    <a:pt x="9" y="50"/>
                    <a:pt x="10" y="49"/>
                  </a:cubicBezTo>
                  <a:cubicBezTo>
                    <a:pt x="11" y="49"/>
                    <a:pt x="12" y="49"/>
                    <a:pt x="13" y="49"/>
                  </a:cubicBezTo>
                  <a:cubicBezTo>
                    <a:pt x="14" y="49"/>
                    <a:pt x="15" y="49"/>
                    <a:pt x="16" y="50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5" y="52"/>
                    <a:pt x="13" y="53"/>
                    <a:pt x="12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9" y="53"/>
                    <a:pt x="8" y="53"/>
                    <a:pt x="8" y="54"/>
                  </a:cubicBezTo>
                  <a:cubicBezTo>
                    <a:pt x="8" y="54"/>
                    <a:pt x="9" y="54"/>
                    <a:pt x="11" y="54"/>
                  </a:cubicBezTo>
                  <a:cubicBezTo>
                    <a:pt x="11" y="54"/>
                    <a:pt x="12" y="54"/>
                    <a:pt x="12" y="54"/>
                  </a:cubicBezTo>
                  <a:cubicBezTo>
                    <a:pt x="14" y="54"/>
                    <a:pt x="15" y="54"/>
                    <a:pt x="15" y="55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7"/>
                    <a:pt x="14" y="57"/>
                    <a:pt x="14" y="58"/>
                  </a:cubicBezTo>
                  <a:cubicBezTo>
                    <a:pt x="13" y="58"/>
                    <a:pt x="13" y="58"/>
                    <a:pt x="12" y="58"/>
                  </a:cubicBezTo>
                  <a:cubicBezTo>
                    <a:pt x="13" y="59"/>
                    <a:pt x="13" y="59"/>
                    <a:pt x="13" y="60"/>
                  </a:cubicBezTo>
                  <a:cubicBezTo>
                    <a:pt x="14" y="60"/>
                    <a:pt x="15" y="60"/>
                    <a:pt x="16" y="61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6" y="61"/>
                    <a:pt x="17" y="60"/>
                    <a:pt x="18" y="60"/>
                  </a:cubicBezTo>
                  <a:cubicBezTo>
                    <a:pt x="19" y="60"/>
                    <a:pt x="19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2" y="59"/>
                    <a:pt x="22" y="59"/>
                  </a:cubicBezTo>
                  <a:cubicBezTo>
                    <a:pt x="23" y="58"/>
                    <a:pt x="25" y="58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9" y="59"/>
                    <a:pt x="31" y="60"/>
                    <a:pt x="31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3" y="61"/>
                    <a:pt x="35" y="61"/>
                    <a:pt x="36" y="61"/>
                  </a:cubicBezTo>
                  <a:cubicBezTo>
                    <a:pt x="37" y="61"/>
                    <a:pt x="38" y="62"/>
                    <a:pt x="39" y="62"/>
                  </a:cubicBezTo>
                  <a:cubicBezTo>
                    <a:pt x="40" y="63"/>
                    <a:pt x="42" y="63"/>
                    <a:pt x="42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5"/>
                    <a:pt x="43" y="65"/>
                    <a:pt x="44" y="66"/>
                  </a:cubicBezTo>
                  <a:cubicBezTo>
                    <a:pt x="44" y="66"/>
                    <a:pt x="45" y="66"/>
                    <a:pt x="45" y="67"/>
                  </a:cubicBezTo>
                  <a:cubicBezTo>
                    <a:pt x="45" y="68"/>
                    <a:pt x="45" y="68"/>
                    <a:pt x="45" y="69"/>
                  </a:cubicBezTo>
                  <a:cubicBezTo>
                    <a:pt x="45" y="70"/>
                    <a:pt x="45" y="70"/>
                    <a:pt x="45" y="71"/>
                  </a:cubicBezTo>
                  <a:cubicBezTo>
                    <a:pt x="47" y="71"/>
                    <a:pt x="48" y="72"/>
                    <a:pt x="48" y="73"/>
                  </a:cubicBezTo>
                  <a:cubicBezTo>
                    <a:pt x="48" y="73"/>
                    <a:pt x="48" y="74"/>
                    <a:pt x="48" y="75"/>
                  </a:cubicBezTo>
                  <a:cubicBezTo>
                    <a:pt x="48" y="75"/>
                    <a:pt x="49" y="75"/>
                    <a:pt x="49" y="75"/>
                  </a:cubicBezTo>
                  <a:cubicBezTo>
                    <a:pt x="49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0" y="78"/>
                    <a:pt x="51" y="79"/>
                    <a:pt x="51" y="79"/>
                  </a:cubicBezTo>
                  <a:cubicBezTo>
                    <a:pt x="51" y="80"/>
                    <a:pt x="51" y="81"/>
                    <a:pt x="51" y="83"/>
                  </a:cubicBezTo>
                  <a:cubicBezTo>
                    <a:pt x="50" y="84"/>
                    <a:pt x="50" y="86"/>
                    <a:pt x="50" y="87"/>
                  </a:cubicBezTo>
                  <a:cubicBezTo>
                    <a:pt x="50" y="89"/>
                    <a:pt x="51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8"/>
                    <a:pt x="56" y="88"/>
                  </a:cubicBezTo>
                  <a:cubicBezTo>
                    <a:pt x="56" y="88"/>
                    <a:pt x="56" y="87"/>
                    <a:pt x="56" y="87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7"/>
                    <a:pt x="58" y="88"/>
                    <a:pt x="59" y="89"/>
                  </a:cubicBezTo>
                  <a:cubicBezTo>
                    <a:pt x="61" y="91"/>
                    <a:pt x="62" y="92"/>
                    <a:pt x="62" y="93"/>
                  </a:cubicBezTo>
                  <a:cubicBezTo>
                    <a:pt x="62" y="93"/>
                    <a:pt x="62" y="94"/>
                    <a:pt x="63" y="94"/>
                  </a:cubicBezTo>
                  <a:cubicBezTo>
                    <a:pt x="63" y="95"/>
                    <a:pt x="64" y="95"/>
                    <a:pt x="64" y="96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2" y="97"/>
                    <a:pt x="61" y="97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2" y="98"/>
                    <a:pt x="62" y="99"/>
                    <a:pt x="62" y="100"/>
                  </a:cubicBezTo>
                  <a:cubicBezTo>
                    <a:pt x="62" y="99"/>
                    <a:pt x="62" y="99"/>
                    <a:pt x="63" y="99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3" y="101"/>
                    <a:pt x="63" y="101"/>
                    <a:pt x="64" y="102"/>
                  </a:cubicBezTo>
                  <a:cubicBezTo>
                    <a:pt x="64" y="102"/>
                    <a:pt x="64" y="103"/>
                    <a:pt x="64" y="103"/>
                  </a:cubicBezTo>
                  <a:cubicBezTo>
                    <a:pt x="64" y="103"/>
                    <a:pt x="64" y="104"/>
                    <a:pt x="64" y="104"/>
                  </a:cubicBezTo>
                  <a:cubicBezTo>
                    <a:pt x="64" y="105"/>
                    <a:pt x="63" y="105"/>
                    <a:pt x="63" y="105"/>
                  </a:cubicBezTo>
                  <a:cubicBezTo>
                    <a:pt x="63" y="105"/>
                    <a:pt x="63" y="106"/>
                    <a:pt x="62" y="106"/>
                  </a:cubicBezTo>
                  <a:cubicBezTo>
                    <a:pt x="62" y="106"/>
                    <a:pt x="62" y="106"/>
                    <a:pt x="63" y="106"/>
                  </a:cubicBezTo>
                  <a:cubicBezTo>
                    <a:pt x="63" y="106"/>
                    <a:pt x="63" y="107"/>
                    <a:pt x="63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2" y="108"/>
                    <a:pt x="61" y="109"/>
                  </a:cubicBezTo>
                  <a:cubicBezTo>
                    <a:pt x="61" y="109"/>
                    <a:pt x="61" y="109"/>
                    <a:pt x="61" y="110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59" y="109"/>
                    <a:pt x="59" y="110"/>
                    <a:pt x="58" y="110"/>
                  </a:cubicBezTo>
                  <a:cubicBezTo>
                    <a:pt x="58" y="111"/>
                    <a:pt x="58" y="113"/>
                    <a:pt x="58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7" y="115"/>
                    <a:pt x="57" y="115"/>
                    <a:pt x="57" y="114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7"/>
                    <a:pt x="57" y="119"/>
                    <a:pt x="56" y="121"/>
                  </a:cubicBezTo>
                  <a:cubicBezTo>
                    <a:pt x="56" y="122"/>
                    <a:pt x="56" y="122"/>
                    <a:pt x="56" y="123"/>
                  </a:cubicBezTo>
                  <a:cubicBezTo>
                    <a:pt x="56" y="125"/>
                    <a:pt x="56" y="125"/>
                    <a:pt x="57" y="125"/>
                  </a:cubicBezTo>
                  <a:cubicBezTo>
                    <a:pt x="57" y="125"/>
                    <a:pt x="57" y="125"/>
                    <a:pt x="58" y="125"/>
                  </a:cubicBezTo>
                  <a:cubicBezTo>
                    <a:pt x="58" y="126"/>
                    <a:pt x="59" y="126"/>
                    <a:pt x="59" y="126"/>
                  </a:cubicBezTo>
                  <a:cubicBezTo>
                    <a:pt x="59" y="127"/>
                    <a:pt x="58" y="128"/>
                    <a:pt x="58" y="129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9" y="129"/>
                    <a:pt x="59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30"/>
                  </a:cubicBezTo>
                  <a:cubicBezTo>
                    <a:pt x="59" y="130"/>
                    <a:pt x="60" y="130"/>
                    <a:pt x="60" y="130"/>
                  </a:cubicBezTo>
                  <a:cubicBezTo>
                    <a:pt x="61" y="131"/>
                    <a:pt x="62" y="133"/>
                    <a:pt x="62" y="134"/>
                  </a:cubicBezTo>
                  <a:cubicBezTo>
                    <a:pt x="62" y="134"/>
                    <a:pt x="62" y="134"/>
                    <a:pt x="62" y="135"/>
                  </a:cubicBezTo>
                  <a:cubicBezTo>
                    <a:pt x="62" y="135"/>
                    <a:pt x="63" y="136"/>
                    <a:pt x="63" y="136"/>
                  </a:cubicBezTo>
                  <a:cubicBezTo>
                    <a:pt x="64" y="137"/>
                    <a:pt x="64" y="137"/>
                    <a:pt x="64" y="138"/>
                  </a:cubicBezTo>
                  <a:cubicBezTo>
                    <a:pt x="64" y="138"/>
                    <a:pt x="64" y="138"/>
                    <a:pt x="64" y="139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66" y="140"/>
                    <a:pt x="67" y="140"/>
                    <a:pt x="67" y="142"/>
                  </a:cubicBezTo>
                  <a:cubicBezTo>
                    <a:pt x="67" y="142"/>
                    <a:pt x="67" y="142"/>
                    <a:pt x="67" y="142"/>
                  </a:cubicBezTo>
                  <a:cubicBezTo>
                    <a:pt x="67" y="142"/>
                    <a:pt x="67" y="142"/>
                    <a:pt x="67" y="142"/>
                  </a:cubicBezTo>
                  <a:cubicBezTo>
                    <a:pt x="66" y="142"/>
                    <a:pt x="66" y="143"/>
                    <a:pt x="66" y="143"/>
                  </a:cubicBezTo>
                  <a:cubicBezTo>
                    <a:pt x="66" y="143"/>
                    <a:pt x="67" y="143"/>
                    <a:pt x="67" y="144"/>
                  </a:cubicBezTo>
                  <a:cubicBezTo>
                    <a:pt x="68" y="144"/>
                    <a:pt x="68" y="145"/>
                    <a:pt x="69" y="146"/>
                  </a:cubicBezTo>
                  <a:cubicBezTo>
                    <a:pt x="69" y="146"/>
                    <a:pt x="70" y="148"/>
                    <a:pt x="71" y="149"/>
                  </a:cubicBezTo>
                  <a:cubicBezTo>
                    <a:pt x="71" y="149"/>
                    <a:pt x="72" y="148"/>
                    <a:pt x="72" y="148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72" y="149"/>
                    <a:pt x="72" y="149"/>
                    <a:pt x="72" y="149"/>
                  </a:cubicBezTo>
                  <a:cubicBezTo>
                    <a:pt x="73" y="149"/>
                    <a:pt x="73" y="149"/>
                    <a:pt x="74" y="150"/>
                  </a:cubicBezTo>
                  <a:cubicBezTo>
                    <a:pt x="75" y="151"/>
                    <a:pt x="75" y="151"/>
                    <a:pt x="76" y="151"/>
                  </a:cubicBezTo>
                  <a:cubicBezTo>
                    <a:pt x="76" y="151"/>
                    <a:pt x="77" y="151"/>
                    <a:pt x="77" y="150"/>
                  </a:cubicBezTo>
                  <a:lnTo>
                    <a:pt x="78" y="150"/>
                  </a:lnTo>
                  <a:close/>
                  <a:moveTo>
                    <a:pt x="152" y="33"/>
                  </a:moveTo>
                  <a:cubicBezTo>
                    <a:pt x="152" y="33"/>
                    <a:pt x="152" y="33"/>
                    <a:pt x="152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53" y="32"/>
                    <a:pt x="153" y="32"/>
                    <a:pt x="153" y="32"/>
                  </a:cubicBezTo>
                  <a:cubicBezTo>
                    <a:pt x="153" y="32"/>
                    <a:pt x="153" y="33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lose/>
                  <a:moveTo>
                    <a:pt x="116" y="16"/>
                  </a:moveTo>
                  <a:cubicBezTo>
                    <a:pt x="117" y="17"/>
                    <a:pt x="117" y="17"/>
                    <a:pt x="118" y="17"/>
                  </a:cubicBezTo>
                  <a:cubicBezTo>
                    <a:pt x="118" y="17"/>
                    <a:pt x="118" y="17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20" y="16"/>
                    <a:pt x="119" y="16"/>
                  </a:cubicBezTo>
                  <a:cubicBezTo>
                    <a:pt x="119" y="16"/>
                    <a:pt x="118" y="16"/>
                    <a:pt x="118" y="16"/>
                  </a:cubicBezTo>
                  <a:cubicBezTo>
                    <a:pt x="117" y="16"/>
                    <a:pt x="117" y="16"/>
                    <a:pt x="116" y="16"/>
                  </a:cubicBezTo>
                  <a:cubicBezTo>
                    <a:pt x="116" y="16"/>
                    <a:pt x="116" y="16"/>
                    <a:pt x="116" y="16"/>
                  </a:cubicBezTo>
                  <a:close/>
                  <a:moveTo>
                    <a:pt x="89" y="105"/>
                  </a:moveTo>
                  <a:cubicBezTo>
                    <a:pt x="88" y="105"/>
                    <a:pt x="88" y="104"/>
                    <a:pt x="88" y="104"/>
                  </a:cubicBezTo>
                  <a:cubicBezTo>
                    <a:pt x="88" y="104"/>
                    <a:pt x="88" y="103"/>
                    <a:pt x="89" y="103"/>
                  </a:cubicBezTo>
                  <a:cubicBezTo>
                    <a:pt x="89" y="103"/>
                    <a:pt x="89" y="104"/>
                    <a:pt x="89" y="104"/>
                  </a:cubicBezTo>
                  <a:cubicBezTo>
                    <a:pt x="89" y="104"/>
                    <a:pt x="89" y="105"/>
                    <a:pt x="89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500"/>
            </a:p>
          </p:txBody>
        </p:sp>
      </p:grpSp>
      <p:sp>
        <p:nvSpPr>
          <p:cNvPr id="41996" name="AutoShape 12"/>
          <p:cNvSpPr/>
          <p:nvPr/>
        </p:nvSpPr>
        <p:spPr>
          <a:xfrm>
            <a:off x="2612390" y="2988310"/>
            <a:ext cx="1561465" cy="821055"/>
          </a:xfrm>
          <a:prstGeom prst="wedgeRectCallout">
            <a:avLst>
              <a:gd name="adj1" fmla="val -43750"/>
              <a:gd name="adj2" fmla="val 45833"/>
            </a:avLst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美国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lvl="0" algn="ctr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经济滞胀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59" name="AutoShape 12"/>
          <p:cNvSpPr/>
          <p:nvPr/>
        </p:nvSpPr>
        <p:spPr>
          <a:xfrm>
            <a:off x="5081270" y="3162935"/>
            <a:ext cx="1263650" cy="813435"/>
          </a:xfrm>
          <a:prstGeom prst="wedgeRectCallout">
            <a:avLst>
              <a:gd name="adj1" fmla="val -43750"/>
              <a:gd name="adj2" fmla="val 45833"/>
            </a:avLst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欧洲走向联合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60" name="文本框 759"/>
          <p:cNvSpPr txBox="1"/>
          <p:nvPr/>
        </p:nvSpPr>
        <p:spPr>
          <a:xfrm>
            <a:off x="9221470" y="2973070"/>
            <a:ext cx="553720" cy="15684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lvl="0" algn="ctr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日本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lvl="0" algn="ctr"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崛起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61" name="AutoShape 12"/>
          <p:cNvSpPr/>
          <p:nvPr/>
        </p:nvSpPr>
        <p:spPr>
          <a:xfrm>
            <a:off x="6827520" y="4290060"/>
            <a:ext cx="2134870" cy="929005"/>
          </a:xfrm>
          <a:prstGeom prst="wedgeRectCallout">
            <a:avLst>
              <a:gd name="adj1" fmla="val -43750"/>
              <a:gd name="adj2" fmla="val 45833"/>
            </a:avLst>
          </a:prstGeom>
          <a:solidFill>
            <a:schemeClr val="bg1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 algn="ctr" eaLnBrk="1" hangingPunct="1"/>
            <a:r>
              <a:rPr lang="en-US" altLang="zh-CN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1961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年越南战争爆发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ctr" eaLnBrk="1" hangingPunct="1"/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algn="ctr" eaLnBrk="1" hangingPunct="1"/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lvl="0" algn="ctr" eaLnBrk="1" hangingPunct="1"/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019415" y="4107180"/>
            <a:ext cx="1541780" cy="62547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219075" y="1988185"/>
            <a:ext cx="1778635" cy="5219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时空背景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01520" y="2014855"/>
            <a:ext cx="421703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国际：多极化趋势出现、发展</a:t>
            </a:r>
            <a:endParaRPr lang="zh-CN" altLang="en-US" sz="2400"/>
          </a:p>
        </p:txBody>
      </p:sp>
      <p:sp>
        <p:nvSpPr>
          <p:cNvPr id="103" name="加号 102"/>
          <p:cNvSpPr/>
          <p:nvPr/>
        </p:nvSpPr>
        <p:spPr>
          <a:xfrm>
            <a:off x="6111240" y="1894840"/>
            <a:ext cx="701040" cy="733425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2" name="文本框 761"/>
          <p:cNvSpPr txBox="1"/>
          <p:nvPr/>
        </p:nvSpPr>
        <p:spPr>
          <a:xfrm>
            <a:off x="6692265" y="1988185"/>
            <a:ext cx="4232275" cy="49720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zh-CN" sz="2400"/>
              <a:t> </a:t>
            </a:r>
            <a:r>
              <a:rPr lang="zh-CN" altLang="en-US" sz="2400"/>
              <a:t>国内：综合国力增强</a:t>
            </a:r>
            <a:endParaRPr lang="zh-CN" altLang="en-US" sz="2400"/>
          </a:p>
        </p:txBody>
      </p:sp>
      <p:pic>
        <p:nvPicPr>
          <p:cNvPr id="763" name="图片 7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24315" y="4584700"/>
            <a:ext cx="3067685" cy="2261870"/>
          </a:xfrm>
          <a:prstGeom prst="rect">
            <a:avLst/>
          </a:prstGeom>
        </p:spPr>
      </p:pic>
      <p:sp>
        <p:nvSpPr>
          <p:cNvPr id="764" name="下箭头 763"/>
          <p:cNvSpPr/>
          <p:nvPr/>
        </p:nvSpPr>
        <p:spPr>
          <a:xfrm>
            <a:off x="910590" y="2500630"/>
            <a:ext cx="485140" cy="582295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5" name="文本框 764"/>
          <p:cNvSpPr txBox="1"/>
          <p:nvPr/>
        </p:nvSpPr>
        <p:spPr>
          <a:xfrm>
            <a:off x="264160" y="3128645"/>
            <a:ext cx="1778000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effectLst/>
              </a:rPr>
              <a:t>外交诉求</a:t>
            </a:r>
            <a:endParaRPr lang="zh-CN" altLang="en-US" sz="2800" b="1">
              <a:solidFill>
                <a:schemeClr val="tx1"/>
              </a:solidFill>
              <a:effectLst/>
            </a:endParaRPr>
          </a:p>
        </p:txBody>
      </p:sp>
      <p:sp>
        <p:nvSpPr>
          <p:cNvPr id="766" name="文本框 765"/>
          <p:cNvSpPr txBox="1"/>
          <p:nvPr/>
        </p:nvSpPr>
        <p:spPr>
          <a:xfrm>
            <a:off x="2042160" y="3138805"/>
            <a:ext cx="2198370" cy="497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2400"/>
              <a:t>提高国际地位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9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bldLvl="0" animBg="1"/>
      <p:bldP spid="759" grpId="0" bldLvl="0" animBg="1"/>
      <p:bldP spid="760" grpId="0" bldLvl="0" animBg="1"/>
      <p:bldP spid="761" grpId="0" bldLvl="0" animBg="1"/>
      <p:bldP spid="12" grpId="0" bldLvl="0" animBg="1"/>
      <p:bldP spid="13" grpId="0" bldLvl="0" animBg="1"/>
      <p:bldP spid="103" grpId="0" bldLvl="0" animBg="1"/>
      <p:bldP spid="762" grpId="0" bldLvl="0" animBg="1"/>
      <p:bldP spid="764" grpId="0" bldLvl="0" animBg="1"/>
      <p:bldP spid="765" grpId="0" bldLvl="0" animBg="1"/>
      <p:bldP spid="76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7221,&quot;width&quot;:8731}"/>
</p:tagLst>
</file>

<file path=ppt/tags/tag2.xml><?xml version="1.0" encoding="utf-8"?>
<p:tagLst xmlns:p="http://schemas.openxmlformats.org/presentationml/2006/main">
  <p:tag name="KSO_WM_UNIT_TABLE_BEAUTIFY" val="smartTable{9d3fabdf-c4a5-4de4-ad27-c7839e41e41d}"/>
  <p:tag name="TABLE_ENDDRAG_ORIGIN_RECT" val="907*335"/>
  <p:tag name="TABLE_ENDDRAG_RECT" val="26*236*907*335"/>
</p:tagLst>
</file>

<file path=ppt/tags/tag3.xml><?xml version="1.0" encoding="utf-8"?>
<p:tagLst xmlns:p="http://schemas.openxmlformats.org/presentationml/2006/main">
  <p:tag name="KSO_WM_TEMPLATE_CATEGORY" val="custom"/>
  <p:tag name="KSO_WM_TEMPLATE_INDEX" val="160162"/>
  <p:tag name="KSO_WM_TAG_VERSION" val="1.0"/>
  <p:tag name="KSO_WM_SLIDE_ID" val="custom16016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4.xml><?xml version="1.0" encoding="utf-8"?>
<p:tagLst xmlns:p="http://schemas.openxmlformats.org/presentationml/2006/main">
  <p:tag name="KSO_WM_TEMPLATE_CATEGORY" val="custom"/>
  <p:tag name="KSO_WM_TEMPLATE_INDEX" val="160162"/>
  <p:tag name="KSO_WM_TAG_VERSION" val="1.0"/>
  <p:tag name="KSO_WM_SLIDE_ID" val="custom160162_6"/>
  <p:tag name="KSO_WM_SLIDE_INDEX" val="6"/>
  <p:tag name="KSO_WM_SLIDE_ITEM_CNT" val="1"/>
  <p:tag name="KSO_WM_SLIDE_LAYOUT" val="a_b_l"/>
  <p:tag name="KSO_WM_SLIDE_LAYOUT_CNT" val="1_1_1"/>
  <p:tag name="KSO_WM_SLIDE_TYPE" val="contents"/>
  <p:tag name="KSO_WM_BEAUTIFY_FLAG" val="#wm#"/>
  <p:tag name="KSO_WM_DIAGRAM_GROUP_CODE" val="l1-1"/>
</p:tagLst>
</file>

<file path=ppt/tags/tag5.xml><?xml version="1.0" encoding="utf-8"?>
<p:tagLst xmlns:p="http://schemas.openxmlformats.org/presentationml/2006/main">
  <p:tag name="KSO_WM_UNIT_TABLE_BEAUTIFY" val="smartTable{c674e188-b58e-4f63-a2e0-6b6ae610cc4d}"/>
  <p:tag name="TABLE_ENDDRAG_ORIGIN_RECT" val="509*116"/>
  <p:tag name="TABLE_ENDDRAG_RECT" val="280*408*509*11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5107</Words>
  <PresentationFormat>宽屏</PresentationFormat>
  <Paragraphs>654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Arial</vt:lpstr>
      <vt:lpstr>宋体</vt:lpstr>
      <vt:lpstr>Wingdings</vt:lpstr>
      <vt:lpstr>楷体</vt:lpstr>
      <vt:lpstr>微软雅黑</vt:lpstr>
      <vt:lpstr>Times New Roman</vt:lpstr>
      <vt:lpstr>Calibri</vt:lpstr>
      <vt:lpstr>Arial</vt:lpstr>
      <vt:lpstr>Arial Unicode MS</vt:lpstr>
      <vt:lpstr>Office 主题</vt:lpstr>
      <vt:lpstr>第14课  当代中国的外交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2021-10-15T07:10:00Z</dcterms:created>
  <dcterms:modified xsi:type="dcterms:W3CDTF">2021-10-21T06:31:57Z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2BD97EE72A134060893DFB2D24599AE7</vt:lpwstr>
  </property>
  <property fmtid="{D5CDD505-2E9C-101B-9397-08002B2CF9AE}" pid="3" name="KSOProductBuildVer">
    <vt:lpwstr>2052-11.1.0.10938</vt:lpwstr>
  </property>
</Properties>
</file>