
<file path=[Content_Types].xml><?xml version="1.0" encoding="utf-8"?>
<Types xmlns="http://schemas.openxmlformats.org/package/2006/content-types"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1" r:id="rId3"/>
    <p:sldId id="334" r:id="rId4"/>
    <p:sldId id="264" r:id="rId5"/>
    <p:sldId id="342" r:id="rId6"/>
    <p:sldId id="353" r:id="rId7"/>
    <p:sldId id="344" r:id="rId8"/>
    <p:sldId id="259" r:id="rId9"/>
    <p:sldId id="350" r:id="rId10"/>
    <p:sldId id="268" r:id="rId11"/>
    <p:sldId id="332" r:id="rId1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86" userDrawn="1">
          <p15:clr>
            <a:srgbClr val="A4A3A4"/>
          </p15:clr>
        </p15:guide>
        <p15:guide id="2" pos="390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0" clrIdx="0"/>
  <p:cmAuthor id="2" name="Lenovo User" initials="L" lastIdx="0" clrIdx="0"/>
  <p:cmAuthor id="3" name="Administrator" initials="A" lastIdx="0" clrIdx="0"/>
  <p:cmAuthor id="4" name="绿色圃中小学教育网" initials="绿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DFE3"/>
    <a:srgbClr val="0000E6"/>
    <a:srgbClr val="0000FA"/>
    <a:srgbClr val="2440BA"/>
    <a:srgbClr val="1938BF"/>
    <a:srgbClr val="FFFFFF"/>
    <a:srgbClr val="DCDCDC"/>
    <a:srgbClr val="F0F0F0"/>
    <a:srgbClr val="E6E6E6"/>
    <a:srgbClr val="C8C8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浅色样式 3 - 强调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-666" y="-546"/>
      </p:cViewPr>
      <p:guideLst>
        <p:guide orient="horz" pos="2086"/>
        <p:guide pos="390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6" Type="http://schemas.openxmlformats.org/officeDocument/2006/relationships/commentAuthors" Target="commentAuthors.xml"/><Relationship Id="rId15" Type="http://schemas.openxmlformats.org/officeDocument/2006/relationships/tableStyles" Target="tableStyles.xml"/><Relationship Id="rId14" Type="http://schemas.openxmlformats.org/officeDocument/2006/relationships/viewProps" Target="viewProps.xml"/><Relationship Id="rId13" Type="http://schemas.openxmlformats.org/officeDocument/2006/relationships/presProps" Target="presProps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4" Type="http://schemas.openxmlformats.org/officeDocument/2006/relationships/tags" Target="../tags/tag59.xml"/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2167" y="609600"/>
            <a:ext cx="11387667" cy="1143000"/>
          </a:xfr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402167" y="1905000"/>
            <a:ext cx="11387667" cy="4194175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/>
            </a:pP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1"/>
          <p:cNvSpPr>
            <a:spLocks noGrp="1"/>
          </p:cNvSpPr>
          <p:nvPr>
            <p:ph type="dt" sz="half" idx="2"/>
            <p:custDataLst>
              <p:tags r:id="rId2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2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3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4289421-227A-405D-89FF-8AE92508FE58}" type="slidenum">
              <a:rPr kumimoji="0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20" Type="http://schemas.openxmlformats.org/officeDocument/2006/relationships/tags" Target="../tags/tag65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64.xml"/><Relationship Id="rId18" Type="http://schemas.openxmlformats.org/officeDocument/2006/relationships/tags" Target="../tags/tag63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image" Target="../media/image1.png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20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tags" Target="../tags/tag113.xml"/><Relationship Id="rId2" Type="http://schemas.openxmlformats.org/officeDocument/2006/relationships/tags" Target="../tags/tag112.xml"/><Relationship Id="rId1" Type="http://schemas.openxmlformats.org/officeDocument/2006/relationships/tags" Target="../tags/tag111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70.xml"/><Relationship Id="rId8" Type="http://schemas.openxmlformats.org/officeDocument/2006/relationships/image" Target="../media/image5.png"/><Relationship Id="rId7" Type="http://schemas.openxmlformats.org/officeDocument/2006/relationships/tags" Target="../tags/tag69.xml"/><Relationship Id="rId6" Type="http://schemas.openxmlformats.org/officeDocument/2006/relationships/image" Target="../media/image4.png"/><Relationship Id="rId5" Type="http://schemas.openxmlformats.org/officeDocument/2006/relationships/tags" Target="../tags/tag68.xml"/><Relationship Id="rId4" Type="http://schemas.openxmlformats.org/officeDocument/2006/relationships/image" Target="../media/image3.png"/><Relationship Id="rId3" Type="http://schemas.openxmlformats.org/officeDocument/2006/relationships/tags" Target="../tags/tag67.xml"/><Relationship Id="rId2" Type="http://schemas.openxmlformats.org/officeDocument/2006/relationships/image" Target="../media/image2.png"/><Relationship Id="rId14" Type="http://schemas.openxmlformats.org/officeDocument/2006/relationships/slideLayout" Target="../slideLayouts/slideLayout7.xml"/><Relationship Id="rId13" Type="http://schemas.openxmlformats.org/officeDocument/2006/relationships/tags" Target="../tags/tag72.xml"/><Relationship Id="rId12" Type="http://schemas.openxmlformats.org/officeDocument/2006/relationships/image" Target="../media/image7.png"/><Relationship Id="rId11" Type="http://schemas.openxmlformats.org/officeDocument/2006/relationships/tags" Target="../tags/tag71.xml"/><Relationship Id="rId10" Type="http://schemas.openxmlformats.org/officeDocument/2006/relationships/image" Target="../media/image6.png"/><Relationship Id="rId1" Type="http://schemas.openxmlformats.org/officeDocument/2006/relationships/tags" Target="../tags/tag66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81.xml"/><Relationship Id="rId8" Type="http://schemas.openxmlformats.org/officeDocument/2006/relationships/tags" Target="../tags/tag80.xml"/><Relationship Id="rId7" Type="http://schemas.openxmlformats.org/officeDocument/2006/relationships/tags" Target="../tags/tag79.xml"/><Relationship Id="rId6" Type="http://schemas.openxmlformats.org/officeDocument/2006/relationships/tags" Target="../tags/tag78.xml"/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4" Type="http://schemas.openxmlformats.org/officeDocument/2006/relationships/slideLayout" Target="../slideLayouts/slideLayout13.xml"/><Relationship Id="rId13" Type="http://schemas.openxmlformats.org/officeDocument/2006/relationships/image" Target="../media/image8.png"/><Relationship Id="rId12" Type="http://schemas.microsoft.com/office/2007/relationships/media" Target="../media/media1.mp3"/><Relationship Id="rId11" Type="http://schemas.openxmlformats.org/officeDocument/2006/relationships/audio" Target="../media/media1.mp3"/><Relationship Id="rId10" Type="http://schemas.openxmlformats.org/officeDocument/2006/relationships/tags" Target="../tags/tag82.xml"/><Relationship Id="rId1" Type="http://schemas.openxmlformats.org/officeDocument/2006/relationships/tags" Target="../tags/tag7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7" Type="http://schemas.openxmlformats.org/officeDocument/2006/relationships/image" Target="../media/image8.png"/><Relationship Id="rId6" Type="http://schemas.microsoft.com/office/2007/relationships/media" Target="../media/media1.mp3"/><Relationship Id="rId5" Type="http://schemas.openxmlformats.org/officeDocument/2006/relationships/audio" Target="NULL" TargetMode="Externa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tags" Target="../tags/tag83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91.xml"/><Relationship Id="rId8" Type="http://schemas.openxmlformats.org/officeDocument/2006/relationships/image" Target="../media/image12.png"/><Relationship Id="rId7" Type="http://schemas.openxmlformats.org/officeDocument/2006/relationships/tags" Target="../tags/tag90.xml"/><Relationship Id="rId6" Type="http://schemas.openxmlformats.org/officeDocument/2006/relationships/image" Target="../media/image11.png"/><Relationship Id="rId5" Type="http://schemas.openxmlformats.org/officeDocument/2006/relationships/tags" Target="../tags/tag89.xml"/><Relationship Id="rId4" Type="http://schemas.openxmlformats.org/officeDocument/2006/relationships/image" Target="../media/image10.png"/><Relationship Id="rId3" Type="http://schemas.openxmlformats.org/officeDocument/2006/relationships/tags" Target="../tags/tag88.xml"/><Relationship Id="rId2" Type="http://schemas.openxmlformats.org/officeDocument/2006/relationships/image" Target="../media/image9.png"/><Relationship Id="rId15" Type="http://schemas.openxmlformats.org/officeDocument/2006/relationships/slideLayout" Target="../slideLayouts/slideLayout2.xml"/><Relationship Id="rId14" Type="http://schemas.openxmlformats.org/officeDocument/2006/relationships/tags" Target="../tags/tag94.xml"/><Relationship Id="rId13" Type="http://schemas.openxmlformats.org/officeDocument/2006/relationships/tags" Target="../tags/tag93.xml"/><Relationship Id="rId12" Type="http://schemas.openxmlformats.org/officeDocument/2006/relationships/image" Target="../media/image14.png"/><Relationship Id="rId11" Type="http://schemas.openxmlformats.org/officeDocument/2006/relationships/tags" Target="../tags/tag92.xml"/><Relationship Id="rId10" Type="http://schemas.openxmlformats.org/officeDocument/2006/relationships/image" Target="../media/image13.png"/><Relationship Id="rId1" Type="http://schemas.openxmlformats.org/officeDocument/2006/relationships/tags" Target="../tags/tag87.xml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99.xml"/><Relationship Id="rId5" Type="http://schemas.openxmlformats.org/officeDocument/2006/relationships/tags" Target="../tags/tag98.xml"/><Relationship Id="rId4" Type="http://schemas.openxmlformats.org/officeDocument/2006/relationships/tags" Target="../tags/tag97.xml"/><Relationship Id="rId3" Type="http://schemas.openxmlformats.org/officeDocument/2006/relationships/image" Target="../media/image15.png"/><Relationship Id="rId2" Type="http://schemas.openxmlformats.org/officeDocument/2006/relationships/tags" Target="../tags/tag96.xml"/><Relationship Id="rId1" Type="http://schemas.openxmlformats.org/officeDocument/2006/relationships/tags" Target="../tags/tag95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.xml"/><Relationship Id="rId8" Type="http://schemas.openxmlformats.org/officeDocument/2006/relationships/tags" Target="../tags/tag103.xml"/><Relationship Id="rId7" Type="http://schemas.openxmlformats.org/officeDocument/2006/relationships/image" Target="../media/image15.png"/><Relationship Id="rId6" Type="http://schemas.openxmlformats.org/officeDocument/2006/relationships/tags" Target="../tags/tag102.xml"/><Relationship Id="rId5" Type="http://schemas.openxmlformats.org/officeDocument/2006/relationships/image" Target="../media/image8.png"/><Relationship Id="rId4" Type="http://schemas.microsoft.com/office/2007/relationships/media" Target="../media/media2.mp3"/><Relationship Id="rId3" Type="http://schemas.openxmlformats.org/officeDocument/2006/relationships/audio" Target="NULL" TargetMode="External"/><Relationship Id="rId2" Type="http://schemas.openxmlformats.org/officeDocument/2006/relationships/tags" Target="../tags/tag101.xml"/><Relationship Id="rId1" Type="http://schemas.openxmlformats.org/officeDocument/2006/relationships/tags" Target="../tags/tag100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tags" Target="../tags/tag106.xml"/><Relationship Id="rId3" Type="http://schemas.openxmlformats.org/officeDocument/2006/relationships/image" Target="../media/image16.png"/><Relationship Id="rId2" Type="http://schemas.openxmlformats.org/officeDocument/2006/relationships/tags" Target="../tags/tag105.xml"/><Relationship Id="rId1" Type="http://schemas.openxmlformats.org/officeDocument/2006/relationships/tags" Target="../tags/tag104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2067243" y="856615"/>
            <a:ext cx="8056880" cy="2861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000" b="1">
                <a:solidFill>
                  <a:schemeClr val="tx2">
                    <a:lumMod val="90000"/>
                    <a:lumOff val="10000"/>
                  </a:schemeClr>
                </a:solidFill>
              </a:rPr>
              <a:t>Unit 8</a:t>
            </a:r>
            <a:endParaRPr lang="en-US" altLang="zh-CN" sz="6000" b="1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algn="ctr"/>
            <a:r>
              <a:rPr lang="en-US" altLang="zh-CN" sz="6000" b="1">
                <a:solidFill>
                  <a:schemeClr val="tx2">
                    <a:lumMod val="90000"/>
                    <a:lumOff val="10000"/>
                  </a:schemeClr>
                </a:solidFill>
              </a:rPr>
              <a:t>How do you make </a:t>
            </a:r>
            <a:endParaRPr lang="en-US" altLang="zh-CN" sz="6000" b="1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algn="ctr"/>
            <a:r>
              <a:rPr lang="en-US" altLang="zh-CN" sz="6000" b="1">
                <a:solidFill>
                  <a:schemeClr val="tx2">
                    <a:lumMod val="90000"/>
                    <a:lumOff val="10000"/>
                  </a:schemeClr>
                </a:solidFill>
              </a:rPr>
              <a:t>a banana milk shake?</a:t>
            </a:r>
            <a:endParaRPr lang="en-US" altLang="zh-CN" sz="6000" b="1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505960" y="4039235"/>
            <a:ext cx="317944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>
                <a:solidFill>
                  <a:schemeClr val="tx2">
                    <a:lumMod val="90000"/>
                    <a:lumOff val="10000"/>
                  </a:schemeClr>
                </a:solidFill>
              </a:rPr>
              <a:t>Section A 1a-2c</a:t>
            </a:r>
            <a:endParaRPr lang="en-US" altLang="zh-CN" sz="3200" b="1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520055" y="4941570"/>
            <a:ext cx="115125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i="1">
                <a:solidFill>
                  <a:schemeClr val="tx2">
                    <a:lumMod val="90000"/>
                    <a:lumOff val="10000"/>
                  </a:schemeClr>
                </a:solidFill>
              </a:rPr>
              <a:t>Hillda</a:t>
            </a:r>
            <a:endParaRPr lang="en-US" altLang="zh-CN" sz="2800" b="1" i="1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7" name="文本框 21516"/>
          <p:cNvSpPr txBox="1"/>
          <p:nvPr>
            <p:custDataLst>
              <p:tags r:id="rId1"/>
            </p:custDataLst>
          </p:nvPr>
        </p:nvSpPr>
        <p:spPr>
          <a:xfrm>
            <a:off x="1238885" y="1519555"/>
            <a:ext cx="9262745" cy="2417445"/>
          </a:xfrm>
          <a:prstGeom prst="rect">
            <a:avLst/>
          </a:prstGeom>
          <a:noFill/>
          <a:ln w="38100" cmpd="sng">
            <a:solidFill>
              <a:srgbClr val="C00000"/>
            </a:solidFill>
            <a:prstDash val="solid"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CN" sz="40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You </a:t>
            </a:r>
            <a:r>
              <a:rPr lang="en-US" altLang="zh-CN" sz="4000" b="1" i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should</a:t>
            </a:r>
            <a:r>
              <a:rPr lang="en-US" altLang="zh-CN" sz="40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do :</a:t>
            </a:r>
            <a:endParaRPr lang="en-US" altLang="zh-CN" sz="4000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n-US" altLang="zh-CN" sz="3200" b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1.Talk about the order of making a banana milk shake with your classmates.</a:t>
            </a:r>
            <a:endParaRPr lang="en-US" altLang="zh-CN" sz="3200" b="1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n-US" altLang="zh-CN" sz="3200" b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2.Write a recipe</a:t>
            </a:r>
            <a:r>
              <a:rPr lang="en-US" altLang="zh-CN" sz="2800" b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40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菜谱</a:t>
            </a:r>
            <a:r>
              <a:rPr lang="en-US" altLang="zh-CN" sz="2800" b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3200" b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for your favorite food. And share it with your friends.</a:t>
            </a:r>
            <a:endParaRPr lang="en-US" altLang="zh-CN" sz="3200" b="1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28" name="WordArt 4"/>
          <p:cNvSpPr>
            <a:spLocks noTextEdit="1"/>
          </p:cNvSpPr>
          <p:nvPr>
            <p:custDataLst>
              <p:tags r:id="rId2"/>
            </p:custDataLst>
          </p:nvPr>
        </p:nvSpPr>
        <p:spPr>
          <a:xfrm rot="240000">
            <a:off x="402590" y="229870"/>
            <a:ext cx="3034030" cy="78359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eaLnBrk="0" hangingPunct="0"/>
            <a:r>
              <a:rPr lang="en-US" altLang="zh-CN" b="1">
                <a:solidFill>
                  <a:schemeClr val="accent4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2060">
                      <a:alpha val="49000"/>
                    </a:srgb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Homework</a:t>
            </a:r>
            <a:endParaRPr lang="en-US" altLang="zh-CN" b="1">
              <a:solidFill>
                <a:schemeClr val="accent4">
                  <a:lumMod val="75000"/>
                </a:schemeClr>
              </a:solidFill>
              <a:effectLst>
                <a:outerShdw blurRad="50800" dist="38100" dir="2700000" algn="tl" rotWithShape="0">
                  <a:srgbClr val="002060">
                    <a:alpha val="49000"/>
                  </a:srgbClr>
                </a:outerShdw>
              </a:effectLst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1238885" y="4224020"/>
            <a:ext cx="9262745" cy="1531620"/>
          </a:xfrm>
          <a:prstGeom prst="rect">
            <a:avLst/>
          </a:prstGeom>
          <a:noFill/>
          <a:ln w="38100" cmpd="sng">
            <a:solidFill>
              <a:srgbClr val="C00000"/>
            </a:solidFill>
            <a:prstDash val="solid"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CN" sz="4000" b="1" i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You </a:t>
            </a:r>
            <a:r>
              <a:rPr lang="en-US" altLang="zh-CN" sz="4000" b="1" i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can</a:t>
            </a:r>
            <a:r>
              <a:rPr lang="en-US" altLang="zh-CN" sz="4000" b="1" i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do:</a:t>
            </a:r>
            <a:endParaRPr lang="en-US" altLang="zh-CN" sz="4000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n-US" altLang="zh-CN" sz="3200" b="1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Make food for your family and take photos to show us next class.</a:t>
            </a:r>
            <a:endParaRPr lang="en-US" altLang="zh-CN" sz="3200" b="1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7" grpId="0" bldLvl="0" animBg="1"/>
      <p:bldP spid="3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9" descr="peel the banana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r="182" b="2491"/>
          <a:stretch>
            <a:fillRect/>
          </a:stretch>
        </p:blipFill>
        <p:spPr>
          <a:xfrm>
            <a:off x="798195" y="1310005"/>
            <a:ext cx="3126105" cy="2585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41" name="Picture 13" descr="cut up the banana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r="663" b="6205"/>
          <a:stretch>
            <a:fillRect/>
          </a:stretch>
        </p:blipFill>
        <p:spPr>
          <a:xfrm>
            <a:off x="4203700" y="1347470"/>
            <a:ext cx="3141980" cy="2658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9" name="Picture 11" descr="turn on the blender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r="1222" b="5667"/>
          <a:stretch>
            <a:fillRect/>
          </a:stretch>
        </p:blipFill>
        <p:spPr>
          <a:xfrm>
            <a:off x="551180" y="4006850"/>
            <a:ext cx="3336925" cy="27374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Picture 12" descr="pour the milk into the blender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b="1985"/>
          <a:stretch>
            <a:fillRect/>
          </a:stretch>
        </p:blipFill>
        <p:spPr>
          <a:xfrm>
            <a:off x="4086225" y="4093210"/>
            <a:ext cx="3280410" cy="27597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" name="Picture 14" descr="put the banana and the ice cream in to the blender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r="664" b="3814"/>
          <a:stretch>
            <a:fillRect/>
          </a:stretch>
        </p:blipFill>
        <p:spPr>
          <a:xfrm>
            <a:off x="7682230" y="4006215"/>
            <a:ext cx="3326765" cy="27381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Picture 7" descr="drink the milk shake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rcRect l="5301" t="742" r="137" b="4333"/>
          <a:stretch>
            <a:fillRect/>
          </a:stretch>
        </p:blipFill>
        <p:spPr>
          <a:xfrm>
            <a:off x="7947025" y="1460500"/>
            <a:ext cx="3061970" cy="24345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9" name="WordArt 4"/>
          <p:cNvSpPr>
            <a:spLocks noTextEdit="1"/>
          </p:cNvSpPr>
          <p:nvPr>
            <p:custDataLst>
              <p:tags r:id="rId13"/>
            </p:custDataLst>
          </p:nvPr>
        </p:nvSpPr>
        <p:spPr>
          <a:xfrm rot="240000">
            <a:off x="438150" y="384810"/>
            <a:ext cx="3890645" cy="93726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eaLnBrk="0" hangingPunct="0"/>
            <a:r>
              <a:rPr lang="en-US" altLang="zh-CN" sz="2400" b="1">
                <a:solidFill>
                  <a:schemeClr val="accent4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2060">
                      <a:alpha val="49000"/>
                    </a:srgb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Prediction</a:t>
            </a:r>
            <a:endParaRPr lang="en-US" altLang="zh-CN" sz="2400" b="1">
              <a:solidFill>
                <a:schemeClr val="accent4">
                  <a:lumMod val="75000"/>
                </a:schemeClr>
              </a:solidFill>
              <a:effectLst>
                <a:outerShdw blurRad="50800" dist="38100" dir="2700000" algn="tl" rotWithShape="0">
                  <a:srgbClr val="002060">
                    <a:alpha val="49000"/>
                  </a:srgbClr>
                </a:outerShdw>
              </a:effectLst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217749" y="323215"/>
            <a:ext cx="6334760" cy="11372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altLang="zh-CN" sz="4000" b="1" dirty="0"/>
              <a:t>- What do we </a:t>
            </a:r>
            <a:r>
              <a:rPr lang="en-US" altLang="zh-CN" sz="4000" b="1" dirty="0" smtClean="0"/>
              <a:t>need to do?</a:t>
            </a:r>
            <a:endParaRPr lang="en-US" altLang="zh-CN" sz="4000" b="1" dirty="0"/>
          </a:p>
          <a:p>
            <a:r>
              <a:rPr lang="en-US" altLang="zh-CN" sz="4000" b="1" dirty="0"/>
              <a:t>- We </a:t>
            </a:r>
            <a:r>
              <a:rPr lang="en-US" altLang="zh-CN" sz="4000" b="1" dirty="0" smtClean="0"/>
              <a:t>need to ...</a:t>
            </a:r>
            <a:endParaRPr lang="en-US" altLang="zh-CN" sz="4000" b="1" dirty="0"/>
          </a:p>
        </p:txBody>
      </p:sp>
      <p:sp>
        <p:nvSpPr>
          <p:cNvPr id="2" name="文本框 1"/>
          <p:cNvSpPr txBox="1"/>
          <p:nvPr/>
        </p:nvSpPr>
        <p:spPr>
          <a:xfrm>
            <a:off x="10076180" y="5913120"/>
            <a:ext cx="708025" cy="5334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altLang="zh-CN" sz="2400" b="1" i="1">
                <a:solidFill>
                  <a:srgbClr val="C00000"/>
                </a:solidFill>
              </a:rPr>
              <a:t>ice-</a:t>
            </a:r>
            <a:endParaRPr lang="en-US" altLang="zh-CN" sz="2400" b="1" i="1">
              <a:solidFill>
                <a:srgbClr val="C00000"/>
              </a:solidFill>
            </a:endParaRPr>
          </a:p>
          <a:p>
            <a:pPr>
              <a:lnSpc>
                <a:spcPct val="60000"/>
              </a:lnSpc>
            </a:pPr>
            <a:r>
              <a:rPr lang="en-US" altLang="zh-CN" sz="2400" b="1" i="1">
                <a:solidFill>
                  <a:srgbClr val="C00000"/>
                </a:solidFill>
              </a:rPr>
              <a:t>cr</a:t>
            </a:r>
            <a:endParaRPr lang="en-US" altLang="zh-CN" sz="2400" b="1" i="1">
              <a:solidFill>
                <a:srgbClr val="C0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19687" y="278765"/>
            <a:ext cx="6531610" cy="11372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altLang="zh-CN" sz="4000" b="1" dirty="0"/>
              <a:t>- What should we do first?</a:t>
            </a:r>
            <a:endParaRPr lang="en-US" altLang="zh-CN" sz="4000" b="1" dirty="0"/>
          </a:p>
          <a:p>
            <a:r>
              <a:rPr lang="en-US" altLang="zh-CN" sz="4000" b="1" dirty="0"/>
              <a:t>- First,...</a:t>
            </a:r>
            <a:endParaRPr lang="en-US" altLang="zh-CN" sz="4000" b="1" dirty="0"/>
          </a:p>
        </p:txBody>
      </p:sp>
      <p:sp>
        <p:nvSpPr>
          <p:cNvPr id="43" name="矩形 42"/>
          <p:cNvSpPr/>
          <p:nvPr/>
        </p:nvSpPr>
        <p:spPr>
          <a:xfrm>
            <a:off x="10465435" y="446405"/>
            <a:ext cx="1726565" cy="2214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13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？</a:t>
            </a:r>
            <a:endParaRPr lang="zh-CN" altLang="en-US" sz="13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2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80008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3" grpId="0" bldLvl="0" animBg="1"/>
      <p:bldP spid="4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3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137410" y="1509395"/>
            <a:ext cx="8831580" cy="4898390"/>
          </a:xfrm>
          <a:prstGeom prst="rect">
            <a:avLst/>
          </a:prstGeom>
          <a:solidFill>
            <a:srgbClr val="FBDFE3"/>
          </a:solidFill>
          <a:ln w="28575" cmpd="thickThin">
            <a:noFill/>
            <a:prstDash val="sysDash"/>
            <a:miter lim="800000"/>
          </a:ln>
        </p:spPr>
        <p:txBody>
          <a:bodyPr/>
          <a:lstStyle/>
          <a:p>
            <a:pPr marL="457200" indent="-457200">
              <a:lnSpc>
                <a:spcPct val="120000"/>
              </a:lnSpc>
            </a:pPr>
            <a:r>
              <a:rPr lang="zh-CN" altLang="zh-C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zh-C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____</a:t>
            </a:r>
            <a:r>
              <a:rPr lang="zh-CN" altLang="zh-C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zh-CN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zh-C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Turn on the blender.               </a:t>
            </a:r>
            <a:endParaRPr lang="zh-CN" altLang="zh-CN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20000"/>
              </a:lnSpc>
            </a:pPr>
            <a:r>
              <a:rPr lang="zh-CN" altLang="zh-C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zh-C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___</a:t>
            </a:r>
            <a:r>
              <a:rPr lang="zh-CN" altLang="zh-C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__</a:t>
            </a:r>
            <a:r>
              <a:rPr lang="en-US" altLang="zh-C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zh-C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Cut up the bananas.</a:t>
            </a:r>
            <a:endParaRPr lang="zh-CN" altLang="zh-CN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20000"/>
              </a:lnSpc>
            </a:pPr>
            <a:r>
              <a:rPr lang="zh-CN" altLang="zh-C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zh-CN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___</a:t>
            </a:r>
            <a:r>
              <a:rPr lang="zh-CN" altLang="zh-C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__</a:t>
            </a:r>
            <a:r>
              <a:rPr lang="en-US" altLang="zh-C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zh-C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Drink the milk shake.</a:t>
            </a:r>
            <a:endParaRPr lang="zh-CN" altLang="zh-CN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20000"/>
              </a:lnSpc>
            </a:pPr>
            <a:r>
              <a:rPr lang="zh-CN" altLang="zh-C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zh-C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____</a:t>
            </a:r>
            <a:r>
              <a:rPr lang="zh-CN" altLang="zh-C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zh-CN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zh-C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Pour the milk into the blender.</a:t>
            </a:r>
            <a:endParaRPr lang="zh-CN" altLang="zh-CN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20000"/>
              </a:lnSpc>
            </a:pPr>
            <a:r>
              <a:rPr lang="zh-CN" altLang="zh-C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zh-C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____</a:t>
            </a:r>
            <a:r>
              <a:rPr lang="zh-CN" altLang="zh-C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zh-CN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zh-C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Put the bananas and ice</a:t>
            </a:r>
            <a:r>
              <a:rPr lang="zh-CN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zh-CN" altLang="zh-C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cream</a:t>
            </a:r>
            <a:endParaRPr lang="zh-CN" altLang="zh-CN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20000"/>
              </a:lnSpc>
            </a:pPr>
            <a:r>
              <a:rPr lang="zh-CN" altLang="zh-C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zh-CN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zh-CN" altLang="zh-C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in the blender.</a:t>
            </a:r>
            <a:endParaRPr lang="zh-CN" altLang="zh-CN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20000"/>
              </a:lnSpc>
            </a:pPr>
            <a:r>
              <a:rPr lang="zh-CN" altLang="zh-C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zh-C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____</a:t>
            </a:r>
            <a:r>
              <a:rPr lang="zh-CN" altLang="zh-C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zh-CN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zh-C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Peel three bananas.</a:t>
            </a:r>
            <a:endParaRPr lang="zh-CN" altLang="zh-CN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95" name="Oval 4"/>
          <p:cNvSpPr/>
          <p:nvPr>
            <p:custDataLst>
              <p:tags r:id="rId2"/>
            </p:custDataLst>
          </p:nvPr>
        </p:nvSpPr>
        <p:spPr>
          <a:xfrm>
            <a:off x="2859405" y="5519738"/>
            <a:ext cx="647700" cy="576262"/>
          </a:xfrm>
          <a:prstGeom prst="ellipse">
            <a:avLst/>
          </a:prstGeom>
          <a:noFill/>
          <a:ln w="9525" cap="flat" cmpd="sng">
            <a:noFill/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lang="zh-CN" altLang="zh-CN" sz="4000" b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zh-CN" sz="4000" b="1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val 8"/>
          <p:cNvSpPr/>
          <p:nvPr>
            <p:custDataLst>
              <p:tags r:id="rId3"/>
            </p:custDataLst>
          </p:nvPr>
        </p:nvSpPr>
        <p:spPr>
          <a:xfrm>
            <a:off x="2859088" y="1482408"/>
            <a:ext cx="649287" cy="576262"/>
          </a:xfrm>
          <a:prstGeom prst="ellipse">
            <a:avLst/>
          </a:prstGeom>
          <a:noFill/>
          <a:ln w="9525" cap="flat" cmpd="sng">
            <a:noFill/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lang="zh-CN" altLang="zh-CN" sz="4000" b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zh-CN" altLang="zh-CN" sz="4000" b="1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Oval 9"/>
          <p:cNvSpPr/>
          <p:nvPr>
            <p:custDataLst>
              <p:tags r:id="rId4"/>
            </p:custDataLst>
          </p:nvPr>
        </p:nvSpPr>
        <p:spPr>
          <a:xfrm>
            <a:off x="2842578" y="2159635"/>
            <a:ext cx="649287" cy="576263"/>
          </a:xfrm>
          <a:prstGeom prst="ellipse">
            <a:avLst/>
          </a:prstGeom>
          <a:noFill/>
          <a:ln w="9525" cap="flat" cmpd="sng">
            <a:noFill/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lang="zh-CN" altLang="zh-CN" sz="4000" b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CN" altLang="zh-CN" sz="4000" b="1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Oval 10"/>
          <p:cNvSpPr/>
          <p:nvPr>
            <p:custDataLst>
              <p:tags r:id="rId5"/>
            </p:custDataLst>
          </p:nvPr>
        </p:nvSpPr>
        <p:spPr>
          <a:xfrm>
            <a:off x="2842895" y="2855913"/>
            <a:ext cx="649288" cy="576262"/>
          </a:xfrm>
          <a:prstGeom prst="ellipse">
            <a:avLst/>
          </a:prstGeom>
          <a:noFill/>
          <a:ln w="9525" cap="flat" cmpd="sng">
            <a:noFill/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lang="zh-CN" altLang="zh-CN" sz="4000" b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zh-CN" altLang="zh-CN" sz="4000" b="1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Oval 11"/>
          <p:cNvSpPr/>
          <p:nvPr>
            <p:custDataLst>
              <p:tags r:id="rId6"/>
            </p:custDataLst>
          </p:nvPr>
        </p:nvSpPr>
        <p:spPr>
          <a:xfrm>
            <a:off x="2859088" y="3509010"/>
            <a:ext cx="647700" cy="576263"/>
          </a:xfrm>
          <a:prstGeom prst="ellipse">
            <a:avLst/>
          </a:prstGeom>
          <a:noFill/>
          <a:ln w="9525" cap="flat" cmpd="sng">
            <a:noFill/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lang="zh-CN" altLang="zh-CN" sz="4000" b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zh-CN" altLang="zh-CN" sz="4000" b="1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Oval 12"/>
          <p:cNvSpPr/>
          <p:nvPr>
            <p:custDataLst>
              <p:tags r:id="rId7"/>
            </p:custDataLst>
          </p:nvPr>
        </p:nvSpPr>
        <p:spPr>
          <a:xfrm>
            <a:off x="2859088" y="4240213"/>
            <a:ext cx="647700" cy="576262"/>
          </a:xfrm>
          <a:prstGeom prst="ellipse">
            <a:avLst/>
          </a:prstGeom>
          <a:noFill/>
          <a:ln w="9525" cap="flat" cmpd="sng">
            <a:noFill/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lang="zh-CN" altLang="zh-CN" sz="4000" b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zh-CN" altLang="zh-CN" sz="4000" b="1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02" name="Text Box 5"/>
          <p:cNvSpPr txBox="1"/>
          <p:nvPr>
            <p:custDataLst>
              <p:tags r:id="rId8"/>
            </p:custDataLst>
          </p:nvPr>
        </p:nvSpPr>
        <p:spPr>
          <a:xfrm>
            <a:off x="311785" y="654050"/>
            <a:ext cx="9777095" cy="7004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Listen and put the instructions in order. </a:t>
            </a:r>
            <a:endParaRPr lang="en-US" altLang="zh-CN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28" name="WordArt 4"/>
          <p:cNvSpPr>
            <a:spLocks noTextEdit="1"/>
          </p:cNvSpPr>
          <p:nvPr>
            <p:custDataLst>
              <p:tags r:id="rId9"/>
            </p:custDataLst>
          </p:nvPr>
        </p:nvSpPr>
        <p:spPr>
          <a:xfrm rot="360000">
            <a:off x="330200" y="172085"/>
            <a:ext cx="2132965" cy="61023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eaLnBrk="0" hangingPunct="0"/>
            <a:r>
              <a:rPr lang="en-US" altLang="zh-CN" b="1">
                <a:solidFill>
                  <a:schemeClr val="accent4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2060">
                      <a:alpha val="49000"/>
                    </a:srgb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Let’s listen</a:t>
            </a:r>
            <a:endParaRPr lang="en-US" altLang="zh-CN" b="1">
              <a:solidFill>
                <a:schemeClr val="accent4">
                  <a:lumMod val="75000"/>
                </a:schemeClr>
              </a:solidFill>
              <a:effectLst>
                <a:outerShdw blurRad="50800" dist="38100" dir="2700000" algn="tl" rotWithShape="0">
                  <a:srgbClr val="002060">
                    <a:alpha val="49000"/>
                  </a:srgbClr>
                </a:outerShdw>
              </a:effectLst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2197735" y="1509395"/>
            <a:ext cx="1668780" cy="4690745"/>
            <a:chOff x="298" y="2424"/>
            <a:chExt cx="2628" cy="7387"/>
          </a:xfrm>
        </p:grpSpPr>
        <p:sp>
          <p:nvSpPr>
            <p:cNvPr id="3" name="文本框 2"/>
            <p:cNvSpPr txBox="1"/>
            <p:nvPr/>
          </p:nvSpPr>
          <p:spPr>
            <a:xfrm>
              <a:off x="298" y="8795"/>
              <a:ext cx="2488" cy="10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First,</a:t>
              </a:r>
              <a:endParaRPr lang="en-US" altLang="zh-CN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298" y="3490"/>
              <a:ext cx="2594" cy="10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Then,</a:t>
              </a:r>
              <a:endParaRPr lang="en-US" altLang="zh-CN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298" y="4587"/>
              <a:ext cx="2588" cy="10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Finally,</a:t>
              </a:r>
              <a:endParaRPr lang="en-US" altLang="zh-CN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298" y="5658"/>
              <a:ext cx="2594" cy="10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Then,</a:t>
              </a:r>
              <a:endParaRPr lang="en-US" altLang="zh-CN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298" y="6755"/>
              <a:ext cx="2368" cy="10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Now,</a:t>
              </a:r>
              <a:endParaRPr lang="en-US" altLang="zh-CN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298" y="2424"/>
              <a:ext cx="2628" cy="10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Next,</a:t>
              </a:r>
              <a:endParaRPr lang="en-US" altLang="zh-CN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Rectangle 3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778510" y="1871980"/>
            <a:ext cx="10729595" cy="4026535"/>
          </a:xfrm>
          <a:prstGeom prst="rect">
            <a:avLst/>
          </a:prstGeom>
          <a:solidFill>
            <a:srgbClr val="FBDFE3"/>
          </a:solidFill>
          <a:ln w="28575" cmpd="thickThin">
            <a:noFill/>
            <a:prstDash val="sysDash"/>
            <a:miter lim="800000"/>
          </a:ln>
        </p:spPr>
        <p:txBody>
          <a:bodyPr/>
          <a:lstStyle/>
          <a:p>
            <a:pPr marL="457200" indent="-457200">
              <a:lnSpc>
                <a:spcPct val="120000"/>
              </a:lnSpc>
            </a:pPr>
            <a:r>
              <a:rPr lang="en-US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First,</a:t>
            </a:r>
            <a:r>
              <a:rPr lang="zh-CN" altLang="en-US" sz="36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6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</a:t>
            </a:r>
            <a:r>
              <a:rPr lang="zh-CN" altLang="zh-CN" sz="36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eel three bananas.</a:t>
            </a:r>
            <a:endParaRPr lang="zh-CN" altLang="zh-CN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20000"/>
              </a:lnSpc>
            </a:pPr>
            <a:r>
              <a:rPr lang="en-US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Then,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c</a:t>
            </a:r>
            <a:r>
              <a:rPr lang="zh-CN" altLang="zh-CN" sz="36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ut up the bananas.</a:t>
            </a:r>
            <a:endParaRPr lang="zh-CN" altLang="zh-CN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20000"/>
              </a:lnSpc>
            </a:pPr>
            <a:r>
              <a:rPr lang="en-US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Now,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p</a:t>
            </a:r>
            <a:r>
              <a:rPr lang="zh-CN" altLang="zh-CN" sz="36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ut the bananas and ice</a:t>
            </a:r>
            <a:r>
              <a:rPr lang="zh-CN" altLang="en-US" sz="36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</a:t>
            </a:r>
            <a:r>
              <a:rPr lang="zh-CN" altLang="zh-CN" sz="36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cream</a:t>
            </a:r>
            <a:r>
              <a:rPr lang="en-US" altLang="zh-CN" sz="36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zh-CN" sz="36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in the blender.</a:t>
            </a:r>
            <a:endParaRPr lang="zh-CN" altLang="zh-CN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20000"/>
              </a:lnSpc>
            </a:pPr>
            <a:r>
              <a:rPr lang="en-US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Then,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p</a:t>
            </a:r>
            <a:r>
              <a:rPr lang="zh-CN" altLang="zh-CN" sz="36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our the milk into the blender.</a:t>
            </a:r>
            <a:endParaRPr lang="zh-CN" altLang="zh-CN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20000"/>
              </a:lnSpc>
            </a:pPr>
            <a:r>
              <a:rPr lang="en-US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Next,</a:t>
            </a:r>
            <a:r>
              <a:rPr lang="zh-CN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zh-CN" altLang="zh-C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urn on the blender.               </a:t>
            </a:r>
            <a:endParaRPr lang="zh-CN" altLang="zh-CN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20000"/>
              </a:lnSpc>
            </a:pPr>
            <a:r>
              <a:rPr lang="en-US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Finally,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zh-CN" altLang="zh-C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rink the milk shake.</a:t>
            </a:r>
            <a:endParaRPr lang="zh-CN" altLang="zh-CN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Section A 1b">
            <a:hlinkClick r:id="" action="ppaction://media"/>
          </p:cNvPr>
          <p:cNvPicPr/>
          <p:nvPr>
            <a:audi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888980" y="5612130"/>
            <a:ext cx="889635" cy="9575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9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7" grpId="0" bldLvl="0" animBg="1"/>
      <p:bldP spid="17" grpId="1" animBg="1"/>
      <p:bldP spid="12295" grpId="0" bldLvl="0" animBg="1"/>
      <p:bldP spid="12295" grpId="1"/>
      <p:bldP spid="19" grpId="0" bldLvl="0" animBg="1"/>
      <p:bldP spid="19" grpId="1"/>
      <p:bldP spid="20" grpId="0" bldLvl="0" animBg="1"/>
      <p:bldP spid="20" grpId="1"/>
      <p:bldP spid="21" grpId="0" bldLvl="0" animBg="1"/>
      <p:bldP spid="21" grpId="1"/>
      <p:bldP spid="22" grpId="0" bldLvl="0" animBg="1"/>
      <p:bldP spid="22" grpId="1"/>
      <p:bldP spid="23" grpId="0" bldLvl="0" animBg="1"/>
      <p:bldP spid="23" grpId="1"/>
      <p:bldP spid="12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8"/>
          <p:cNvSpPr/>
          <p:nvPr>
            <p:custDataLst>
              <p:tags r:id="rId1"/>
            </p:custDataLst>
          </p:nvPr>
        </p:nvSpPr>
        <p:spPr>
          <a:xfrm>
            <a:off x="2859088" y="1482408"/>
            <a:ext cx="649287" cy="576262"/>
          </a:xfrm>
          <a:prstGeom prst="ellipse">
            <a:avLst/>
          </a:prstGeom>
          <a:noFill/>
          <a:ln w="9525" cap="flat" cmpd="sng">
            <a:noFill/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endParaRPr lang="zh-CN" altLang="zh-CN" sz="4000" b="1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Oval 10"/>
          <p:cNvSpPr/>
          <p:nvPr>
            <p:custDataLst>
              <p:tags r:id="rId2"/>
            </p:custDataLst>
          </p:nvPr>
        </p:nvSpPr>
        <p:spPr>
          <a:xfrm>
            <a:off x="2842895" y="2855913"/>
            <a:ext cx="649288" cy="576262"/>
          </a:xfrm>
          <a:prstGeom prst="ellipse">
            <a:avLst/>
          </a:prstGeom>
          <a:noFill/>
          <a:ln w="9525" cap="flat" cmpd="sng">
            <a:noFill/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endParaRPr lang="zh-CN" altLang="zh-CN" sz="4000" b="1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WordArt 4"/>
          <p:cNvSpPr>
            <a:spLocks noTextEdit="1"/>
          </p:cNvSpPr>
          <p:nvPr>
            <p:custDataLst>
              <p:tags r:id="rId3"/>
            </p:custDataLst>
          </p:nvPr>
        </p:nvSpPr>
        <p:spPr>
          <a:xfrm rot="360000">
            <a:off x="438150" y="313055"/>
            <a:ext cx="2132965" cy="610235"/>
          </a:xfrm>
          <a:prstGeom prst="rect">
            <a:avLst/>
          </a:prstGeom>
          <a:solidFill>
            <a:schemeClr val="bg1"/>
          </a:solidFill>
        </p:spPr>
        <p:txBody>
          <a:bodyPr wrap="none" fromWordArt="1">
            <a:prstTxWarp prst="textSlantUp">
              <a:avLst>
                <a:gd name="adj" fmla="val 32056"/>
              </a:avLst>
            </a:prstTxWarp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eaLnBrk="0" hangingPunct="0"/>
            <a:r>
              <a:rPr lang="en-US" altLang="zh-CN" b="1">
                <a:solidFill>
                  <a:schemeClr val="accent4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2060">
                      <a:alpha val="49000"/>
                    </a:srgb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Let’s imitate</a:t>
            </a:r>
            <a:endParaRPr lang="en-US" altLang="zh-CN" b="1">
              <a:solidFill>
                <a:schemeClr val="accent4">
                  <a:lumMod val="75000"/>
                </a:schemeClr>
              </a:solidFill>
              <a:effectLst>
                <a:outerShdw blurRad="50800" dist="38100" dir="2700000" algn="tl" rotWithShape="0">
                  <a:srgbClr val="002060">
                    <a:alpha val="49000"/>
                  </a:srgbClr>
                </a:outerShdw>
              </a:effectLst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Rectangle 4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615315" y="1033145"/>
            <a:ext cx="10662920" cy="5661660"/>
          </a:xfrm>
          <a:prstGeom prst="rect">
            <a:avLst/>
          </a:prstGeom>
          <a:solidFill>
            <a:srgbClr val="FBDFE3"/>
          </a:solidFill>
          <a:ln w="28575" cmpd="thickThin">
            <a:noFill/>
            <a:prstDash val="sysDash"/>
          </a:ln>
        </p:spPr>
        <p:txBody>
          <a:bodyPr vert="horz" wrap="square" anchor="t"/>
          <a:lstStyle>
            <a:lvl1pPr marL="342900" lvl="0" indent="-3429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b="0" i="0" u="none" kern="1200" baseline="0">
                <a:solidFill>
                  <a:srgbClr val="321911"/>
                </a:solidFill>
                <a:latin typeface="+mn-lt"/>
                <a:ea typeface="+mn-ea"/>
                <a:cs typeface="+mn-cs"/>
                <a:sym typeface="MS PGothic" panose="020B0600070205080204" pitchFamily="2" charset="-128"/>
              </a:defRPr>
            </a:lvl1pPr>
            <a:lvl2pPr marL="742950" lvl="1" indent="-28575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b="0" i="0" u="none" kern="1200" baseline="0">
                <a:solidFill>
                  <a:srgbClr val="321911"/>
                </a:solidFill>
                <a:latin typeface="+mn-lt"/>
                <a:ea typeface="+mn-ea"/>
                <a:cs typeface="+mn-cs"/>
                <a:sym typeface="MS PGothic" panose="020B0600070205080204" pitchFamily="2" charset="-128"/>
              </a:defRPr>
            </a:lvl2pPr>
            <a:lvl3pPr marL="1143000" lvl="2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b="0" i="0" u="none" kern="1200" baseline="0">
                <a:solidFill>
                  <a:srgbClr val="321911"/>
                </a:solidFill>
                <a:latin typeface="+mn-lt"/>
                <a:ea typeface="+mn-ea"/>
                <a:cs typeface="+mn-cs"/>
                <a:sym typeface="MS PGothic" panose="020B0600070205080204" pitchFamily="2" charset="-128"/>
              </a:defRPr>
            </a:lvl3pPr>
            <a:lvl4pPr marL="1600200" lvl="3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400" b="0" i="0" u="none" kern="1200" baseline="0">
                <a:solidFill>
                  <a:srgbClr val="321911"/>
                </a:solidFill>
                <a:latin typeface="+mn-lt"/>
                <a:ea typeface="+mn-ea"/>
                <a:cs typeface="+mn-cs"/>
                <a:sym typeface="MS PGothic" panose="020B0600070205080204" pitchFamily="2" charset="-128"/>
              </a:defRPr>
            </a:lvl4pPr>
            <a:lvl5pPr marL="2057400" lvl="4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 b="0" i="0" u="none" kern="1200" baseline="0">
                <a:solidFill>
                  <a:srgbClr val="321911"/>
                </a:solidFill>
                <a:latin typeface="+mn-lt"/>
                <a:ea typeface="+mn-ea"/>
                <a:cs typeface="+mn-cs"/>
                <a:sym typeface="MS PGothic" panose="020B0600070205080204" pitchFamily="2" charset="-128"/>
              </a:defRPr>
            </a:lvl5pPr>
            <a:lvl6pPr marL="2514600" lvl="5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 b="0" i="0" u="none" kern="1200" baseline="0">
                <a:solidFill>
                  <a:srgbClr val="321911"/>
                </a:solidFill>
                <a:latin typeface="+mn-lt"/>
                <a:ea typeface="+mn-ea"/>
                <a:cs typeface="+mn-cs"/>
                <a:sym typeface="MS PGothic" panose="020B0600070205080204" pitchFamily="2" charset="-128"/>
              </a:defRPr>
            </a:lvl6pPr>
            <a:lvl7pPr marL="2971800" lvl="6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 b="0" i="0" u="none" kern="1200" baseline="0">
                <a:solidFill>
                  <a:srgbClr val="321911"/>
                </a:solidFill>
                <a:latin typeface="+mn-lt"/>
                <a:ea typeface="+mn-ea"/>
                <a:cs typeface="+mn-cs"/>
                <a:sym typeface="MS PGothic" panose="020B0600070205080204" pitchFamily="2" charset="-128"/>
              </a:defRPr>
            </a:lvl7pPr>
            <a:lvl8pPr marL="3429000" lvl="7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 b="0" i="0" u="none" kern="1200" baseline="0">
                <a:solidFill>
                  <a:srgbClr val="321911"/>
                </a:solidFill>
                <a:latin typeface="+mn-lt"/>
                <a:ea typeface="+mn-ea"/>
                <a:cs typeface="+mn-cs"/>
                <a:sym typeface="MS PGothic" panose="020B0600070205080204" pitchFamily="2" charset="-128"/>
              </a:defRPr>
            </a:lvl8pPr>
            <a:lvl9pPr marL="3886200" lvl="8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 b="0" i="0" u="none" kern="1200" baseline="0">
                <a:solidFill>
                  <a:srgbClr val="321911"/>
                </a:solidFill>
                <a:latin typeface="+mn-lt"/>
                <a:ea typeface="+mn-ea"/>
                <a:cs typeface="+mn-cs"/>
                <a:sym typeface="MS PGothic" panose="020B0600070205080204" pitchFamily="2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CN" sz="3200" b="1">
                <a:solidFill>
                  <a:schemeClr val="tx1"/>
                </a:solidFill>
                <a:latin typeface="Times New Roman" panose="02020603050405020304" pitchFamily="18" charset="0"/>
              </a:rPr>
              <a:t>A: I’m hungry! Let’s make a banana milk shake. </a:t>
            </a:r>
            <a:endParaRPr lang="en-US" altLang="zh-CN" sz="3200" b="1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zh-CN" sz="3200" b="1">
                <a:solidFill>
                  <a:schemeClr val="tx1"/>
                </a:solidFill>
                <a:latin typeface="Times New Roman" panose="02020603050405020304" pitchFamily="18" charset="0"/>
              </a:rPr>
              <a:t>B: How do you make a banana milk shake?</a:t>
            </a:r>
            <a:endParaRPr lang="en-US" altLang="zh-CN" sz="3200" b="1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zh-CN" sz="3200" b="1">
                <a:solidFill>
                  <a:schemeClr val="tx1"/>
                </a:solidFill>
                <a:latin typeface="Times New Roman" panose="02020603050405020304" pitchFamily="18" charset="0"/>
              </a:rPr>
              <a:t>A: Well, first peel three bananas.</a:t>
            </a:r>
            <a:endParaRPr lang="en-US" altLang="zh-CN" sz="3200" b="1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zh-CN" sz="3200" b="1">
                <a:solidFill>
                  <a:schemeClr val="tx1"/>
                </a:solidFill>
                <a:latin typeface="Times New Roman" panose="02020603050405020304" pitchFamily="18" charset="0"/>
              </a:rPr>
              <a:t>B: Three bananas?</a:t>
            </a:r>
            <a:endParaRPr lang="en-US" altLang="zh-CN" sz="3200" b="1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zh-CN" sz="3200" b="1">
                <a:solidFill>
                  <a:schemeClr val="tx1"/>
                </a:solidFill>
                <a:latin typeface="Times New Roman" panose="02020603050405020304" pitchFamily="18" charset="0"/>
              </a:rPr>
              <a:t>A: Yes. Then cut up the bananas.</a:t>
            </a:r>
            <a:endParaRPr lang="en-US" altLang="zh-CN" sz="3200" b="1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zh-CN" sz="3200" b="1">
                <a:solidFill>
                  <a:schemeClr val="tx1"/>
                </a:solidFill>
                <a:latin typeface="Times New Roman" panose="02020603050405020304" pitchFamily="18" charset="0"/>
              </a:rPr>
              <a:t>B: OK, I’ve finished.</a:t>
            </a:r>
            <a:endParaRPr lang="en-US" altLang="zh-CN" sz="3200" b="1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zh-CN" sz="3200" b="1">
                <a:solidFill>
                  <a:schemeClr val="tx1"/>
                </a:solidFill>
                <a:latin typeface="Times New Roman" panose="02020603050405020304" pitchFamily="18" charset="0"/>
              </a:rPr>
              <a:t>A: Now put the bananas and ice-cream in the blender.   </a:t>
            </a:r>
            <a:endParaRPr lang="en-US" altLang="zh-CN" sz="3200" b="1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zh-CN" sz="3200" b="1">
                <a:solidFill>
                  <a:schemeClr val="tx1"/>
                </a:solidFill>
                <a:latin typeface="Times New Roman" panose="02020603050405020304" pitchFamily="18" charset="0"/>
              </a:rPr>
              <a:t>     Then pour the milk in the blender.</a:t>
            </a:r>
            <a:endParaRPr lang="en-US" altLang="zh-CN" sz="3200" b="1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zh-CN" sz="3200" b="1">
                <a:solidFill>
                  <a:schemeClr val="tx1"/>
                </a:solidFill>
                <a:latin typeface="Times New Roman" panose="02020603050405020304" pitchFamily="18" charset="0"/>
              </a:rPr>
              <a:t>B: Is this enough milk? </a:t>
            </a:r>
            <a:endParaRPr lang="en-US" altLang="zh-CN" sz="3200" b="1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zh-CN" sz="3200" b="1">
                <a:solidFill>
                  <a:schemeClr val="tx1"/>
                </a:solidFill>
                <a:latin typeface="Times New Roman" panose="02020603050405020304" pitchFamily="18" charset="0"/>
              </a:rPr>
              <a:t>A: I guess so.     Next, turn on the blender. Finally, pour the </a:t>
            </a:r>
            <a:endParaRPr lang="en-US" altLang="zh-CN" sz="3200" b="1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zh-CN" sz="3200" b="1">
                <a:solidFill>
                  <a:schemeClr val="tx1"/>
                </a:solidFill>
                <a:latin typeface="Times New Roman" panose="02020603050405020304" pitchFamily="18" charset="0"/>
              </a:rPr>
              <a:t>     milk shake in a glass</a:t>
            </a:r>
            <a:r>
              <a:rPr lang="en-US" altLang="zh-CN" sz="3200" b="1">
                <a:solidFill>
                  <a:schemeClr val="tx1"/>
                </a:solidFill>
              </a:rPr>
              <a:t> </a:t>
            </a:r>
            <a:r>
              <a:rPr lang="en-US" altLang="zh-CN" sz="3200" b="1">
                <a:solidFill>
                  <a:schemeClr val="tx1"/>
                </a:solidFill>
                <a:latin typeface="Times New Roman" panose="02020603050405020304" pitchFamily="18" charset="0"/>
              </a:rPr>
              <a:t>and drink it.</a:t>
            </a:r>
            <a:endParaRPr lang="en-US" altLang="zh-CN" sz="3200" b="1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endParaRPr lang="en-US" altLang="zh-CN" sz="3200" b="1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6" name="圆角矩形 45"/>
          <p:cNvSpPr/>
          <p:nvPr/>
        </p:nvSpPr>
        <p:spPr>
          <a:xfrm>
            <a:off x="1149985" y="5050155"/>
            <a:ext cx="3578225" cy="351155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下弧形箭头 46"/>
          <p:cNvSpPr/>
          <p:nvPr/>
        </p:nvSpPr>
        <p:spPr>
          <a:xfrm rot="18240000">
            <a:off x="4723765" y="5051425"/>
            <a:ext cx="675005" cy="348615"/>
          </a:xfrm>
          <a:prstGeom prst="curvedUp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8" name="下弧形箭头 47"/>
          <p:cNvSpPr/>
          <p:nvPr/>
        </p:nvSpPr>
        <p:spPr>
          <a:xfrm rot="18240000">
            <a:off x="4057015" y="2628265"/>
            <a:ext cx="675005" cy="348615"/>
          </a:xfrm>
          <a:prstGeom prst="curvedUp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9" name="下弧形箭头 48"/>
          <p:cNvSpPr/>
          <p:nvPr/>
        </p:nvSpPr>
        <p:spPr>
          <a:xfrm rot="18240000">
            <a:off x="3026410" y="5618480"/>
            <a:ext cx="675005" cy="348615"/>
          </a:xfrm>
          <a:prstGeom prst="curvedUp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0" name="圆角矩形 49"/>
          <p:cNvSpPr/>
          <p:nvPr/>
        </p:nvSpPr>
        <p:spPr>
          <a:xfrm>
            <a:off x="1149985" y="5544185"/>
            <a:ext cx="2033905" cy="351155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圆角矩形 50"/>
          <p:cNvSpPr/>
          <p:nvPr/>
        </p:nvSpPr>
        <p:spPr>
          <a:xfrm>
            <a:off x="1149350" y="2058670"/>
            <a:ext cx="5565775" cy="953135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8427720" y="1894840"/>
            <a:ext cx="3543300" cy="1814830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C00000"/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en-US" altLang="zh-CN" sz="2800" i="1"/>
              <a:t>Listening tip 1: </a:t>
            </a:r>
            <a:endParaRPr lang="en-US" altLang="zh-CN" sz="2800" i="1"/>
          </a:p>
          <a:p>
            <a:r>
              <a:rPr lang="en-US" altLang="zh-CN" sz="2800" i="1"/>
              <a:t>Rising tone   means someone is not sure about sth. </a:t>
            </a:r>
            <a:endParaRPr lang="en-US" altLang="zh-CN" sz="2800" i="1"/>
          </a:p>
        </p:txBody>
      </p:sp>
      <p:sp>
        <p:nvSpPr>
          <p:cNvPr id="27" name="下弧形箭头 26"/>
          <p:cNvSpPr/>
          <p:nvPr/>
        </p:nvSpPr>
        <p:spPr>
          <a:xfrm rot="18240000">
            <a:off x="10276840" y="2557145"/>
            <a:ext cx="349885" cy="197485"/>
          </a:xfrm>
          <a:prstGeom prst="curvedUp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2" name="Section A 1b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6958.000000" end="28949.000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28210" y="2455545"/>
            <a:ext cx="619125" cy="619125"/>
          </a:xfrm>
          <a:prstGeom prst="rect">
            <a:avLst/>
          </a:prstGeom>
        </p:spPr>
      </p:pic>
      <p:pic>
        <p:nvPicPr>
          <p:cNvPr id="3" name="Section A 1b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27417.000000" end="12109.000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47335" y="4925060"/>
            <a:ext cx="619125" cy="619125"/>
          </a:xfrm>
          <a:prstGeom prst="rect">
            <a:avLst/>
          </a:prstGeom>
        </p:spPr>
      </p:pic>
      <p:pic>
        <p:nvPicPr>
          <p:cNvPr id="4" name="Section A 1b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29644.000000" end="10717.000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81850" y="5895340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67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>
                <p:cTn id="48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49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 bldLvl="0" animBg="1"/>
      <p:bldP spid="42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  <p:bldP spid="51" grpId="0" bldLvl="0" animBg="1"/>
      <p:bldP spid="6" grpId="0" bldLvl="0" animBg="1"/>
      <p:bldP spid="27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50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285605" y="3057525"/>
            <a:ext cx="1947545" cy="16211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948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166870" y="3057525"/>
            <a:ext cx="2067560" cy="176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949" name="Picture 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779260" y="3027045"/>
            <a:ext cx="1823085" cy="1685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951" name="Picture 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167505" y="4897120"/>
            <a:ext cx="1996440" cy="17329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952" name="Picture 9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6521450" y="4977765"/>
            <a:ext cx="2339340" cy="16402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953" name="Picture 10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9097645" y="4957445"/>
            <a:ext cx="2437130" cy="16262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3780790" y="330200"/>
            <a:ext cx="585914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2 students:  A – speak    B – act       </a:t>
            </a:r>
            <a:endParaRPr lang="en-US" altLang="zh-CN" sz="3200" b="1" dirty="0">
              <a:solidFill>
                <a:srgbClr val="C00000"/>
              </a:solidFill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13328" name="WordArt 4"/>
          <p:cNvSpPr>
            <a:spLocks noTextEdit="1"/>
          </p:cNvSpPr>
          <p:nvPr>
            <p:custDataLst>
              <p:tags r:id="rId13"/>
            </p:custDataLst>
          </p:nvPr>
        </p:nvSpPr>
        <p:spPr>
          <a:xfrm rot="240000">
            <a:off x="402590" y="229870"/>
            <a:ext cx="3034030" cy="78359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eaLnBrk="0" hangingPunct="0"/>
            <a:r>
              <a:rPr lang="en-US" altLang="zh-CN" b="1">
                <a:solidFill>
                  <a:schemeClr val="accent4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2060">
                      <a:alpha val="49000"/>
                    </a:srgb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Pair work</a:t>
            </a:r>
            <a:endParaRPr lang="en-US" altLang="zh-CN" b="1">
              <a:solidFill>
                <a:schemeClr val="accent4">
                  <a:lumMod val="75000"/>
                </a:schemeClr>
              </a:solidFill>
              <a:effectLst>
                <a:outerShdw blurRad="50800" dist="38100" dir="2700000" algn="tl" rotWithShape="0">
                  <a:srgbClr val="002060">
                    <a:alpha val="49000"/>
                  </a:srgbClr>
                </a:outerShdw>
              </a:effectLst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2408" name="文本框 102407"/>
          <p:cNvSpPr txBox="1"/>
          <p:nvPr>
            <p:custDataLst>
              <p:tags r:id="rId14"/>
            </p:custDataLst>
          </p:nvPr>
        </p:nvSpPr>
        <p:spPr>
          <a:xfrm>
            <a:off x="1655445" y="1128395"/>
            <a:ext cx="8880475" cy="17145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3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sym typeface="+mn-ea"/>
              </a:rPr>
              <a:t>A: Today, my friend … and I</a:t>
            </a:r>
            <a:r>
              <a:rPr lang="en-US" altLang="zh-CN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en-US" altLang="zh-CN" sz="3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sym typeface="+mn-ea"/>
              </a:rPr>
              <a:t>are going to make a </a:t>
            </a:r>
            <a:endParaRPr lang="en-US" altLang="zh-CN" sz="3200" b="1" dirty="0">
              <a:solidFill>
                <a:schemeClr val="tx2">
                  <a:lumMod val="90000"/>
                  <a:lumOff val="10000"/>
                </a:schemeClr>
              </a:solidFill>
              <a:latin typeface="Times New Roman" panose="02020603050405020304" pitchFamily="18" charset="0"/>
              <a:sym typeface="+mn-ea"/>
            </a:endParaRPr>
          </a:p>
          <a:p>
            <a:pPr>
              <a:lnSpc>
                <a:spcPct val="110000"/>
              </a:lnSpc>
            </a:pPr>
            <a:r>
              <a:rPr lang="en-US" altLang="zh-CN" sz="3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sym typeface="+mn-ea"/>
              </a:rPr>
              <a:t>     banana milk shake.</a:t>
            </a:r>
            <a:endParaRPr lang="en-US" altLang="zh-CN" sz="3200" b="1" dirty="0">
              <a:solidFill>
                <a:schemeClr val="tx2">
                  <a:lumMod val="90000"/>
                  <a:lumOff val="10000"/>
                </a:schemeClr>
              </a:solidFill>
              <a:latin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en-US" altLang="zh-CN" sz="3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sym typeface="+mn-ea"/>
              </a:rPr>
              <a:t>     First, </a:t>
            </a:r>
            <a:r>
              <a:rPr lang="en-US" altLang="zh-CN" sz="3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sym typeface="+mn-ea"/>
              </a:rPr>
              <a:t>…  </a:t>
            </a:r>
            <a:endParaRPr lang="en-US" altLang="zh-CN" sz="3200" b="1" noProof="1">
              <a:solidFill>
                <a:schemeClr val="tx2">
                  <a:lumMod val="90000"/>
                  <a:lumOff val="10000"/>
                </a:schemeClr>
              </a:solidFill>
              <a:latin typeface="Arial" panose="020B0604020202020204" pitchFamily="34" charset="0"/>
              <a:sym typeface="+mn-ea"/>
            </a:endParaRPr>
          </a:p>
        </p:txBody>
      </p:sp>
      <p:sp>
        <p:nvSpPr>
          <p:cNvPr id="18433" name="Text Box 4"/>
          <p:cNvSpPr txBox="1"/>
          <p:nvPr/>
        </p:nvSpPr>
        <p:spPr>
          <a:xfrm>
            <a:off x="1316673" y="3057208"/>
            <a:ext cx="2305050" cy="3415030"/>
          </a:xfrm>
          <a:prstGeom prst="rect">
            <a:avLst/>
          </a:prstGeom>
          <a:solidFill>
            <a:srgbClr val="FBDFE3">
              <a:alpha val="70000"/>
            </a:srgbClr>
          </a:solidFill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altLang="zh-CN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</a:rPr>
              <a:t>First, ...</a:t>
            </a:r>
            <a:endParaRPr lang="en-US" altLang="zh-CN" sz="3600" b="1" dirty="0">
              <a:solidFill>
                <a:schemeClr val="tx2">
                  <a:lumMod val="90000"/>
                  <a:lumOff val="10000"/>
                </a:schemeClr>
              </a:solidFill>
              <a:latin typeface="Times New Roman" panose="02020603050405020304" pitchFamily="18" charset="0"/>
            </a:endParaRPr>
          </a:p>
          <a:p>
            <a:r>
              <a:rPr lang="en-US" altLang="zh-CN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sym typeface="+mn-ea"/>
              </a:rPr>
              <a:t>Then, ...</a:t>
            </a:r>
            <a:endParaRPr lang="en-US" altLang="zh-CN" sz="3600" b="1" dirty="0">
              <a:solidFill>
                <a:schemeClr val="tx2">
                  <a:lumMod val="90000"/>
                  <a:lumOff val="10000"/>
                </a:schemeClr>
              </a:solidFill>
              <a:latin typeface="Times New Roman" panose="02020603050405020304" pitchFamily="18" charset="0"/>
              <a:sym typeface="+mn-ea"/>
            </a:endParaRPr>
          </a:p>
          <a:p>
            <a:r>
              <a:rPr lang="en-US" altLang="zh-CN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</a:rPr>
              <a:t>Now, ...</a:t>
            </a:r>
            <a:endParaRPr lang="en-US" altLang="zh-CN" sz="3600" b="1" dirty="0">
              <a:solidFill>
                <a:schemeClr val="tx2">
                  <a:lumMod val="90000"/>
                  <a:lumOff val="10000"/>
                </a:schemeClr>
              </a:solidFill>
              <a:latin typeface="Times New Roman" panose="02020603050405020304" pitchFamily="18" charset="0"/>
            </a:endParaRPr>
          </a:p>
          <a:p>
            <a:r>
              <a:rPr lang="en-US" altLang="zh-CN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sym typeface="+mn-ea"/>
              </a:rPr>
              <a:t>And, ...</a:t>
            </a:r>
            <a:endParaRPr lang="en-US" altLang="zh-CN" sz="3600" b="1" dirty="0">
              <a:solidFill>
                <a:schemeClr val="tx2">
                  <a:lumMod val="90000"/>
                  <a:lumOff val="10000"/>
                </a:schemeClr>
              </a:solidFill>
              <a:latin typeface="Times New Roman" panose="02020603050405020304" pitchFamily="18" charset="0"/>
            </a:endParaRPr>
          </a:p>
          <a:p>
            <a:r>
              <a:rPr lang="en-US" altLang="zh-CN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</a:rPr>
              <a:t>Next, ...</a:t>
            </a:r>
            <a:endParaRPr lang="en-US" altLang="zh-CN" sz="3600" b="1" dirty="0">
              <a:solidFill>
                <a:schemeClr val="tx2">
                  <a:lumMod val="90000"/>
                  <a:lumOff val="10000"/>
                </a:schemeClr>
              </a:solidFill>
              <a:latin typeface="Times New Roman" panose="02020603050405020304" pitchFamily="18" charset="0"/>
            </a:endParaRPr>
          </a:p>
          <a:p>
            <a:r>
              <a:rPr lang="en-US" altLang="zh-CN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</a:rPr>
              <a:t>Finally, ...</a:t>
            </a:r>
            <a:endParaRPr lang="en-US" altLang="zh-CN" sz="3600" b="1" dirty="0">
              <a:solidFill>
                <a:schemeClr val="tx2">
                  <a:lumMod val="90000"/>
                  <a:lumOff val="10000"/>
                </a:schemeClr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2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2408" grpId="0" bldLvl="0" animBg="1"/>
      <p:bldP spid="18433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WordArt 4"/>
          <p:cNvSpPr>
            <a:spLocks noTextEdit="1"/>
          </p:cNvSpPr>
          <p:nvPr>
            <p:custDataLst>
              <p:tags r:id="rId1"/>
            </p:custDataLst>
          </p:nvPr>
        </p:nvSpPr>
        <p:spPr>
          <a:xfrm rot="300000">
            <a:off x="396240" y="342900"/>
            <a:ext cx="2864485" cy="671830"/>
          </a:xfrm>
          <a:prstGeom prst="rect">
            <a:avLst/>
          </a:prstGeom>
          <a:solidFill>
            <a:schemeClr val="bg1"/>
          </a:solidFill>
        </p:spPr>
        <p:txBody>
          <a:bodyPr wrap="none" fromWordArt="1">
            <a:prstTxWarp prst="textSlantUp">
              <a:avLst>
                <a:gd name="adj" fmla="val 32056"/>
              </a:avLst>
            </a:prstTxWarp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eaLnBrk="0" hangingPunct="0"/>
            <a:r>
              <a:rPr lang="en-US" altLang="zh-CN" b="1">
                <a:solidFill>
                  <a:schemeClr val="accent4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2060">
                      <a:alpha val="49000"/>
                    </a:srgb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Presentation</a:t>
            </a:r>
            <a:endParaRPr lang="en-US" altLang="zh-CN" b="1">
              <a:solidFill>
                <a:schemeClr val="accent4">
                  <a:lumMod val="75000"/>
                </a:schemeClr>
              </a:solidFill>
              <a:effectLst>
                <a:outerShdw blurRad="50800" dist="38100" dir="2700000" algn="tl" rotWithShape="0">
                  <a:srgbClr val="002060">
                    <a:alpha val="49000"/>
                  </a:srgbClr>
                </a:outerShdw>
              </a:effectLst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1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73" t="18964" r="18939" b="69930"/>
          <a:stretch>
            <a:fillRect/>
          </a:stretch>
        </p:blipFill>
        <p:spPr bwMode="auto">
          <a:xfrm>
            <a:off x="7047865" y="1810385"/>
            <a:ext cx="2245360" cy="2636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11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26" t="18174" r="44191" b="69139"/>
          <a:stretch>
            <a:fillRect/>
          </a:stretch>
        </p:blipFill>
        <p:spPr bwMode="auto">
          <a:xfrm>
            <a:off x="2700655" y="1649095"/>
            <a:ext cx="2468245" cy="2931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组合 8"/>
          <p:cNvGrpSpPr/>
          <p:nvPr/>
        </p:nvGrpSpPr>
        <p:grpSpPr>
          <a:xfrm>
            <a:off x="5141595" y="3519805"/>
            <a:ext cx="1905635" cy="1821180"/>
            <a:chOff x="7114" y="6171"/>
            <a:chExt cx="3210" cy="3078"/>
          </a:xfrm>
        </p:grpSpPr>
        <p:pic>
          <p:nvPicPr>
            <p:cNvPr id="2" name="Picture 11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00" t="26501" r="33227" b="66448"/>
            <a:stretch>
              <a:fillRect/>
            </a:stretch>
          </p:blipFill>
          <p:spPr bwMode="auto">
            <a:xfrm>
              <a:off x="7502" y="6171"/>
              <a:ext cx="2823" cy="3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圆角矩形 7"/>
            <p:cNvSpPr/>
            <p:nvPr/>
          </p:nvSpPr>
          <p:spPr>
            <a:xfrm>
              <a:off x="7114" y="7007"/>
              <a:ext cx="1051" cy="52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1179195" y="1299210"/>
            <a:ext cx="9405620" cy="4922520"/>
            <a:chOff x="2194" y="2102"/>
            <a:chExt cx="14812" cy="7752"/>
          </a:xfrm>
        </p:grpSpPr>
        <p:pic>
          <p:nvPicPr>
            <p:cNvPr id="3" name="Picture 11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87" t="17375" r="15748" b="66853"/>
            <a:stretch>
              <a:fillRect/>
            </a:stretch>
          </p:blipFill>
          <p:spPr bwMode="auto">
            <a:xfrm>
              <a:off x="2194" y="2312"/>
              <a:ext cx="14812" cy="7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圆角矩形 3"/>
            <p:cNvSpPr/>
            <p:nvPr/>
          </p:nvSpPr>
          <p:spPr>
            <a:xfrm>
              <a:off x="3433" y="2102"/>
              <a:ext cx="3178" cy="64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12076" y="2312"/>
              <a:ext cx="3178" cy="64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342900" y="4638675"/>
            <a:ext cx="7063105" cy="1753235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Rules: </a:t>
            </a:r>
            <a:endParaRPr lang="en-US" altLang="zh-CN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How many + countablenoun</a:t>
            </a:r>
            <a:r>
              <a:rPr lang="en-US" altLang="zh-CN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(cn)</a:t>
            </a:r>
            <a:r>
              <a:rPr lang="en-US" altLang="zh-C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6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How </a:t>
            </a:r>
            <a:r>
              <a:rPr lang="en-US" altLang="zh-C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much + un</a:t>
            </a:r>
            <a:r>
              <a:rPr lang="en-US" altLang="zh-CN" sz="36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countablenoun</a:t>
            </a:r>
            <a:r>
              <a:rPr lang="en-US" altLang="zh-CN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(un)</a:t>
            </a:r>
            <a:endParaRPr lang="en-US" altLang="zh-CN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31140" y="3428365"/>
            <a:ext cx="8169275" cy="11988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eg: </a:t>
            </a:r>
            <a:endParaRPr lang="en-US" altLang="zh-CN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How many/ much ... do they need?</a:t>
            </a:r>
            <a:endParaRPr lang="en-US" altLang="zh-CN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57" name="Text Box 2"/>
          <p:cNvSpPr txBox="1"/>
          <p:nvPr/>
        </p:nvSpPr>
        <p:spPr>
          <a:xfrm>
            <a:off x="162560" y="842328"/>
            <a:ext cx="6799580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600" b="1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2a Listen and complete the chart.</a:t>
            </a:r>
            <a:endParaRPr lang="en-US" altLang="zh-CN" sz="3600" b="1">
              <a:solidFill>
                <a:schemeClr val="tx2">
                  <a:lumMod val="90000"/>
                  <a:lumOff val="10000"/>
                </a:schemeClr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graphicFrame>
        <p:nvGraphicFramePr>
          <p:cNvPr id="18435" name="Group 3"/>
          <p:cNvGraphicFramePr>
            <a:graphicFrameLocks noGrp="1"/>
          </p:cNvGraphicFramePr>
          <p:nvPr>
            <p:ph idx="4294967295"/>
            <p:custDataLst>
              <p:tags r:id="rId1"/>
            </p:custDataLst>
          </p:nvPr>
        </p:nvGraphicFramePr>
        <p:xfrm>
          <a:off x="273685" y="1616075"/>
          <a:ext cx="11380470" cy="1899285"/>
        </p:xfrm>
        <a:graphic>
          <a:graphicData uri="http://schemas.openxmlformats.org/drawingml/2006/table">
            <a:tbl>
              <a:tblPr/>
              <a:tblGrid>
                <a:gridCol w="3526155"/>
                <a:gridCol w="7854315"/>
              </a:tblGrid>
              <a:tr h="10883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en-US" sz="4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How many</a:t>
                      </a:r>
                      <a:endParaRPr kumimoji="0" lang="en-US" sz="40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en-US" sz="4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 bananas</a:t>
                      </a:r>
                      <a:endParaRPr kumimoji="0" lang="en-US" sz="4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108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en-US" sz="4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How much</a:t>
                      </a:r>
                      <a:endParaRPr kumimoji="0" lang="en-US" sz="40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 yogurt</a:t>
                      </a:r>
                      <a:endParaRPr kumimoji="0" 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9469" name="Text Box 14"/>
          <p:cNvSpPr txBox="1"/>
          <p:nvPr/>
        </p:nvSpPr>
        <p:spPr>
          <a:xfrm>
            <a:off x="2474913" y="3722688"/>
            <a:ext cx="309880" cy="3683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470" name="Text Box 15"/>
          <p:cNvSpPr txBox="1"/>
          <p:nvPr/>
        </p:nvSpPr>
        <p:spPr>
          <a:xfrm>
            <a:off x="2279650" y="4005263"/>
            <a:ext cx="1008063" cy="3683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481" name="Text Box 2"/>
          <p:cNvSpPr txBox="1"/>
          <p:nvPr/>
        </p:nvSpPr>
        <p:spPr>
          <a:xfrm>
            <a:off x="273050" y="937895"/>
            <a:ext cx="8364220" cy="87884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zh-CN" sz="3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2b Listen again. Write the ingredients </a:t>
            </a:r>
            <a:r>
              <a:rPr lang="en-US" altLang="zh-CN" sz="32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under </a:t>
            </a:r>
            <a:r>
              <a:rPr lang="en-US" altLang="zh-CN" sz="3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the correct amount in the chart.</a:t>
            </a:r>
            <a:endParaRPr lang="en-US" altLang="zh-CN" sz="3200" b="1" dirty="0">
              <a:solidFill>
                <a:schemeClr val="tx2">
                  <a:lumMod val="90000"/>
                  <a:lumOff val="10000"/>
                </a:schemeClr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400415" y="4424045"/>
            <a:ext cx="3558540" cy="2061210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3200" i="1">
                <a:cs typeface="+mn-lt"/>
              </a:rPr>
              <a:t>Listening tip 2:  Write down the </a:t>
            </a:r>
            <a:r>
              <a:rPr lang="en-US" altLang="zh-CN" sz="3200" i="1">
                <a:solidFill>
                  <a:srgbClr val="FF0000"/>
                </a:solidFill>
                <a:cs typeface="+mn-lt"/>
              </a:rPr>
              <a:t>first</a:t>
            </a:r>
            <a:r>
              <a:rPr lang="en-US" altLang="zh-CN" sz="3200" i="1">
                <a:cs typeface="+mn-lt"/>
              </a:rPr>
              <a:t> letter.</a:t>
            </a:r>
            <a:endParaRPr lang="en-US" altLang="zh-CN" sz="3200" i="1">
              <a:cs typeface="+mn-lt"/>
            </a:endParaRPr>
          </a:p>
          <a:p>
            <a:r>
              <a:rPr lang="en-US" altLang="zh-CN" sz="3200" i="1">
                <a:cs typeface="+mn-lt"/>
              </a:rPr>
              <a:t>eg: watermelon-w</a:t>
            </a:r>
            <a:endParaRPr lang="en-US" altLang="zh-CN" sz="3200" i="1">
              <a:cs typeface="+mn-lt"/>
            </a:endParaRPr>
          </a:p>
        </p:txBody>
      </p:sp>
      <p:sp>
        <p:nvSpPr>
          <p:cNvPr id="13328" name="WordArt 4"/>
          <p:cNvSpPr>
            <a:spLocks noTextEdit="1"/>
          </p:cNvSpPr>
          <p:nvPr>
            <p:custDataLst>
              <p:tags r:id="rId2"/>
            </p:custDataLst>
          </p:nvPr>
        </p:nvSpPr>
        <p:spPr>
          <a:xfrm rot="360000">
            <a:off x="331470" y="128905"/>
            <a:ext cx="2132965" cy="61023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eaLnBrk="0" hangingPunct="0"/>
            <a:r>
              <a:rPr lang="en-US" altLang="zh-CN" b="1">
                <a:solidFill>
                  <a:schemeClr val="accent4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2060">
                      <a:alpha val="49000"/>
                    </a:srgb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Let’s listen</a:t>
            </a:r>
            <a:endParaRPr lang="en-US" altLang="zh-CN" b="1">
              <a:solidFill>
                <a:schemeClr val="accent4">
                  <a:lumMod val="75000"/>
                </a:schemeClr>
              </a:solidFill>
              <a:effectLst>
                <a:outerShdw blurRad="50800" dist="38100" dir="2700000" algn="tl" rotWithShape="0">
                  <a:srgbClr val="002060">
                    <a:alpha val="49000"/>
                  </a:srgbClr>
                </a:outerShdw>
              </a:effectLst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62560" y="4091305"/>
            <a:ext cx="8164830" cy="2582545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C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eg: </a:t>
            </a:r>
            <a:endParaRPr lang="en-US" altLang="zh-CN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n-US" altLang="zh-C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A:How many watermelons do they need? </a:t>
            </a:r>
            <a:endParaRPr lang="en-US" altLang="zh-CN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n-US" altLang="zh-CN" sz="36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B:They need one watermelon.</a:t>
            </a:r>
            <a:endParaRPr lang="en-US" altLang="zh-CN" sz="3600" b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>
              <a:lnSpc>
                <a:spcPct val="90000"/>
              </a:lnSpc>
            </a:pPr>
            <a:r>
              <a:rPr lang="en-US" altLang="zh-CN" sz="36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A:</a:t>
            </a:r>
            <a:r>
              <a:rPr lang="en-US" altLang="zh-C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How much ... do </a:t>
            </a:r>
            <a:r>
              <a:rPr lang="en-US" altLang="zh-CN" sz="36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they</a:t>
            </a:r>
            <a:r>
              <a:rPr lang="en-US" altLang="zh-C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need?</a:t>
            </a:r>
            <a:endParaRPr lang="en-US" altLang="zh-CN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n-US" altLang="zh-CN" sz="36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B:They</a:t>
            </a:r>
            <a:r>
              <a:rPr lang="en-US" altLang="zh-C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need ...</a:t>
            </a:r>
            <a:endParaRPr lang="en-US" altLang="zh-CN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593455" y="4730750"/>
            <a:ext cx="3290570" cy="1568450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3200" i="1">
                <a:cs typeface="+mn-lt"/>
              </a:rPr>
              <a:t>Listening tip 3:  Pay attention to the numbers.</a:t>
            </a:r>
            <a:endParaRPr lang="en-US" altLang="zh-CN" sz="3200" i="1">
              <a:cs typeface="+mn-lt"/>
            </a:endParaRPr>
          </a:p>
        </p:txBody>
      </p:sp>
      <p:pic>
        <p:nvPicPr>
          <p:cNvPr id="4" name="Section A 2a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6950.000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8905" y="180975"/>
            <a:ext cx="619125" cy="619125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8636635" y="304800"/>
            <a:ext cx="3247390" cy="2056130"/>
            <a:chOff x="2194" y="2102"/>
            <a:chExt cx="14812" cy="7752"/>
          </a:xfrm>
        </p:grpSpPr>
        <p:sp>
          <p:nvSpPr>
            <p:cNvPr id="21" name="圆角矩形 20"/>
            <p:cNvSpPr/>
            <p:nvPr/>
          </p:nvSpPr>
          <p:spPr>
            <a:xfrm>
              <a:off x="3433" y="2102"/>
              <a:ext cx="3178" cy="64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2" name="圆角矩形 21"/>
            <p:cNvSpPr/>
            <p:nvPr/>
          </p:nvSpPr>
          <p:spPr>
            <a:xfrm>
              <a:off x="12076" y="2312"/>
              <a:ext cx="3178" cy="64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0" name="Picture 11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87" t="17375" r="15748" b="66853"/>
            <a:stretch>
              <a:fillRect/>
            </a:stretch>
          </p:blipFill>
          <p:spPr bwMode="auto">
            <a:xfrm>
              <a:off x="2194" y="2312"/>
              <a:ext cx="14812" cy="7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20515" name="表格 20514"/>
          <p:cNvGraphicFramePr>
            <a:graphicFrameLocks noGrp="1"/>
          </p:cNvGraphicFramePr>
          <p:nvPr>
            <p:custDataLst>
              <p:tags r:id="rId8"/>
            </p:custDataLst>
          </p:nvPr>
        </p:nvGraphicFramePr>
        <p:xfrm>
          <a:off x="231140" y="2117725"/>
          <a:ext cx="11727815" cy="1828800"/>
        </p:xfrm>
        <a:graphic>
          <a:graphicData uri="http://schemas.openxmlformats.org/drawingml/2006/table">
            <a:tbl>
              <a:tblPr/>
              <a:tblGrid>
                <a:gridCol w="2674620"/>
                <a:gridCol w="1833880"/>
                <a:gridCol w="2094230"/>
                <a:gridCol w="2266950"/>
                <a:gridCol w="2858135"/>
              </a:tblGrid>
              <a:tr h="640080">
                <a:tc>
                  <a:txBody>
                    <a:bodyPr/>
                    <a:lstStyle/>
                    <a:p>
                      <a:pPr marL="0" lvl="0" indent="0" algn="ctr" eaLnBrk="1" hangingPunct="1">
                        <a:buNone/>
                      </a:pPr>
                      <a:r>
                        <a:rPr lang="en-US" altLang="en-US" sz="3600" b="1" dirty="0">
                          <a:latin typeface="Times New Roman" panose="02020603050405020304" pitchFamily="18" charset="0"/>
                        </a:rPr>
                        <a:t>one</a:t>
                      </a:r>
                      <a:endParaRPr lang="en-US" altLang="en-US" sz="3600" b="1" dirty="0">
                        <a:latin typeface="Times New Roman" panose="02020603050405020304" pitchFamily="18" charset="0"/>
                      </a:endParaRPr>
                    </a:p>
                  </a:txBody>
                  <a:tcPr>
                    <a:lnL w="28575" cap="flat" cmpd="sng">
                      <a:solidFill>
                        <a:srgbClr val="007A77"/>
                      </a:solidFill>
                      <a:prstDash val="solid"/>
                      <a:miter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7A77"/>
                      </a:solidFill>
                      <a:prstDash val="solid"/>
                      <a:miter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007A77"/>
                      </a:solidFill>
                      <a:prstDash val="solid"/>
                      <a:miter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7A77"/>
                      </a:solidFill>
                      <a:prstDash val="solid"/>
                      <a:miter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eaLnBrk="1" hangingPunct="1">
                        <a:buNone/>
                      </a:pPr>
                      <a:r>
                        <a:rPr lang="en-US" altLang="en-US" sz="3600" b="1" dirty="0">
                          <a:latin typeface="Times New Roman" panose="02020603050405020304" pitchFamily="18" charset="0"/>
                        </a:rPr>
                        <a:t>two</a:t>
                      </a:r>
                      <a:endParaRPr lang="en-US" altLang="en-US" sz="3600" b="1" dirty="0">
                        <a:latin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rgbClr val="007A77"/>
                      </a:solidFill>
                      <a:prstDash val="solid"/>
                      <a:miter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7A77"/>
                      </a:solidFill>
                      <a:prstDash val="solid"/>
                      <a:miter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007A77"/>
                      </a:solidFill>
                      <a:prstDash val="solid"/>
                      <a:miter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7A77"/>
                      </a:solidFill>
                      <a:prstDash val="solid"/>
                      <a:miter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eaLnBrk="1" hangingPunct="1">
                        <a:buNone/>
                      </a:pPr>
                      <a:r>
                        <a:rPr lang="en-US" altLang="en-US" sz="3600" b="1" dirty="0">
                          <a:latin typeface="Times New Roman" panose="02020603050405020304" pitchFamily="18" charset="0"/>
                        </a:rPr>
                        <a:t>three</a:t>
                      </a:r>
                      <a:endParaRPr lang="en-US" altLang="en-US" sz="3600" b="1" dirty="0">
                        <a:latin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rgbClr val="007A77"/>
                      </a:solidFill>
                      <a:prstDash val="solid"/>
                      <a:miter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7A77"/>
                      </a:solidFill>
                      <a:prstDash val="solid"/>
                      <a:miter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007A77"/>
                      </a:solidFill>
                      <a:prstDash val="solid"/>
                      <a:miter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7A77"/>
                      </a:solidFill>
                      <a:prstDash val="solid"/>
                      <a:miter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eaLnBrk="1" hangingPunct="1">
                        <a:buNone/>
                      </a:pPr>
                      <a:r>
                        <a:rPr lang="en-US" altLang="en-US" sz="3600" b="1" dirty="0">
                          <a:latin typeface="Times New Roman" panose="02020603050405020304" pitchFamily="18" charset="0"/>
                        </a:rPr>
                        <a:t>one cup </a:t>
                      </a:r>
                      <a:endParaRPr lang="en-US" altLang="en-US" sz="3600" b="1" dirty="0">
                        <a:latin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rgbClr val="007A77"/>
                      </a:solidFill>
                      <a:prstDash val="solid"/>
                      <a:miter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7A77"/>
                      </a:solidFill>
                      <a:prstDash val="solid"/>
                      <a:miter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007A77"/>
                      </a:solidFill>
                      <a:prstDash val="solid"/>
                      <a:miter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7A77"/>
                      </a:solidFill>
                      <a:prstDash val="solid"/>
                      <a:miter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eaLnBrk="1" hangingPunct="1">
                        <a:buNone/>
                      </a:pPr>
                      <a:r>
                        <a:rPr lang="en-US" altLang="en-US" sz="3600" b="1" dirty="0">
                          <a:latin typeface="Times New Roman" panose="02020603050405020304" pitchFamily="18" charset="0"/>
                        </a:rPr>
                        <a:t>two spoons</a:t>
                      </a:r>
                      <a:endParaRPr lang="en-US" altLang="en-US" sz="3600" b="1" dirty="0">
                        <a:latin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rgbClr val="007A77"/>
                      </a:solidFill>
                      <a:prstDash val="solid"/>
                      <a:miter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007A77"/>
                      </a:solidFill>
                      <a:prstDash val="solid"/>
                      <a:miter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007A77"/>
                      </a:solidFill>
                      <a:prstDash val="solid"/>
                      <a:miter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7A77"/>
                      </a:solidFill>
                      <a:prstDash val="solid"/>
                      <a:miter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188720">
                <a:tc>
                  <a:txBody>
                    <a:bodyPr/>
                    <a:lstStyle/>
                    <a:p>
                      <a:pPr marL="0" lvl="0" indent="0" eaLnBrk="1" hangingPunct="1">
                        <a:buNone/>
                      </a:pPr>
                      <a:r>
                        <a:rPr lang="en-US" altLang="en-US" sz="3600" b="1">
                          <a:latin typeface="Times New Roman" panose="02020603050405020304" pitchFamily="18" charset="0"/>
                        </a:rPr>
                        <a:t>watermelon,</a:t>
                      </a:r>
                      <a:endParaRPr lang="en-US" altLang="en-US" sz="3600" b="1">
                        <a:latin typeface="Times New Roman" panose="02020603050405020304" pitchFamily="18" charset="0"/>
                      </a:endParaRPr>
                    </a:p>
                    <a:p>
                      <a:pPr marL="0" lvl="0" indent="0" eaLnBrk="1" hangingPunct="1">
                        <a:buNone/>
                      </a:pPr>
                      <a:endParaRPr lang="zh-CN" altLang="en-US" sz="3600" b="1">
                        <a:latin typeface="Times New Roman" panose="02020603050405020304" pitchFamily="18" charset="0"/>
                      </a:endParaRPr>
                    </a:p>
                  </a:txBody>
                  <a:tcPr>
                    <a:lnL w="28575" cap="flat" cmpd="sng">
                      <a:solidFill>
                        <a:srgbClr val="007A77"/>
                      </a:solidFill>
                      <a:prstDash val="solid"/>
                      <a:miter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7A77"/>
                      </a:solidFill>
                      <a:prstDash val="solid"/>
                      <a:miter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7A77"/>
                      </a:solidFill>
                      <a:prstDash val="solid"/>
                      <a:miter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007A77"/>
                      </a:solidFill>
                      <a:prstDash val="solid"/>
                      <a:miter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eaLnBrk="1" hangingPunct="1">
                        <a:buNone/>
                      </a:pPr>
                      <a:endParaRPr lang="zh-CN" altLang="en-US" sz="3600" b="1">
                        <a:latin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rgbClr val="007A77"/>
                      </a:solidFill>
                      <a:prstDash val="solid"/>
                      <a:miter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7A77"/>
                      </a:solidFill>
                      <a:prstDash val="solid"/>
                      <a:miter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7A77"/>
                      </a:solidFill>
                      <a:prstDash val="solid"/>
                      <a:miter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007A77"/>
                      </a:solidFill>
                      <a:prstDash val="solid"/>
                      <a:miter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eaLnBrk="1" hangingPunct="1">
                        <a:buNone/>
                      </a:pPr>
                      <a:endParaRPr lang="zh-CN" altLang="en-US" sz="3600" b="1">
                        <a:latin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rgbClr val="007A77"/>
                      </a:solidFill>
                      <a:prstDash val="solid"/>
                      <a:miter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7A77"/>
                      </a:solidFill>
                      <a:prstDash val="solid"/>
                      <a:miter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7A77"/>
                      </a:solidFill>
                      <a:prstDash val="solid"/>
                      <a:miter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007A77"/>
                      </a:solidFill>
                      <a:prstDash val="solid"/>
                      <a:miter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eaLnBrk="1" hangingPunct="1">
                        <a:buNone/>
                      </a:pPr>
                      <a:endParaRPr lang="zh-CN" altLang="en-US" sz="3600" b="1">
                        <a:latin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rgbClr val="007A77"/>
                      </a:solidFill>
                      <a:prstDash val="solid"/>
                      <a:miter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7A77"/>
                      </a:solidFill>
                      <a:prstDash val="solid"/>
                      <a:miter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7A77"/>
                      </a:solidFill>
                      <a:prstDash val="solid"/>
                      <a:miter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007A77"/>
                      </a:solidFill>
                      <a:prstDash val="solid"/>
                      <a:miter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eaLnBrk="1" hangingPunct="1">
                        <a:buNone/>
                      </a:pPr>
                      <a:endParaRPr lang="zh-CN" altLang="en-US" sz="3600" b="1" dirty="0">
                        <a:latin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rgbClr val="007A77"/>
                      </a:solidFill>
                      <a:prstDash val="solid"/>
                      <a:miter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007A77"/>
                      </a:solidFill>
                      <a:prstDash val="solid"/>
                      <a:miter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7A77"/>
                      </a:solidFill>
                      <a:prstDash val="solid"/>
                      <a:miter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007A77"/>
                      </a:solidFill>
                      <a:prstDash val="solid"/>
                      <a:miter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9" name="文本框 8"/>
          <p:cNvSpPr txBox="1"/>
          <p:nvPr/>
        </p:nvSpPr>
        <p:spPr>
          <a:xfrm>
            <a:off x="11320145" y="2124075"/>
            <a:ext cx="5638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endParaRPr lang="en-US" altLang="zh-CN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305165" y="2117725"/>
            <a:ext cx="6781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</a:t>
            </a:r>
            <a:endParaRPr lang="en-US" altLang="zh-CN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5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bldLvl="0" animBg="1"/>
      <p:bldP spid="6" grpId="1" bldLvl="0" animBg="1"/>
      <p:bldP spid="5" grpId="0" bldLvl="0" animBg="1"/>
      <p:bldP spid="5" grpId="1" bldLvl="0" animBg="1"/>
      <p:bldP spid="19457" grpId="0"/>
      <p:bldP spid="20481" grpId="0" bldLvl="0" animBg="1"/>
      <p:bldP spid="7" grpId="0" bldLvl="0" animBg="1"/>
      <p:bldP spid="7" grpId="1" bldLvl="0" animBg="1"/>
      <p:bldP spid="8" grpId="0"/>
      <p:bldP spid="9" grpId="0"/>
      <p:bldP spid="10" grpId="0" bldLvl="0" animBg="1"/>
      <p:bldP spid="3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4"/>
          <p:cNvSpPr txBox="1"/>
          <p:nvPr/>
        </p:nvSpPr>
        <p:spPr>
          <a:xfrm>
            <a:off x="614050" y="6044941"/>
            <a:ext cx="679894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Do you think they will be successful?</a:t>
            </a:r>
            <a:endParaRPr lang="en-US" altLang="zh-CN" sz="3200" b="1" i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2460" y="3797676"/>
            <a:ext cx="69573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Do they think they will be successful?</a:t>
            </a:r>
            <a:endParaRPr lang="en-US" altLang="zh-CN" sz="3200" b="1" i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2142" y="782697"/>
            <a:ext cx="59410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Do they often make fruit salad?</a:t>
            </a:r>
            <a:endParaRPr lang="en-US" altLang="zh-CN" sz="3200" b="1" i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14045" y="1349692"/>
            <a:ext cx="7210425" cy="1420495"/>
          </a:xfrm>
          <a:prstGeom prst="rect">
            <a:avLst/>
          </a:prstGeom>
          <a:solidFill>
            <a:srgbClr val="FBDFE3"/>
          </a:solidFill>
          <a:ln w="28575" cmpd="sng">
            <a:noFill/>
            <a:prstDash val="solid"/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Girl1: How many bananas do we need?</a:t>
            </a:r>
            <a:endParaRPr lang="en-US" altLang="zh-CN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Girl2: We need three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bananas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US" altLang="zh-CN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Girl1: That sounds about right. </a:t>
            </a:r>
            <a:endParaRPr lang="en-US" altLang="zh-CN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14045" y="2796540"/>
            <a:ext cx="7210425" cy="977265"/>
          </a:xfrm>
          <a:prstGeom prst="rect">
            <a:avLst/>
          </a:prstGeom>
          <a:solidFill>
            <a:srgbClr val="FBDFE3"/>
          </a:solidFill>
          <a:ln w="28575" cmpd="sng">
            <a:noFill/>
            <a:prstDash val="solid"/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Girl1: How many apples do we need?</a:t>
            </a:r>
            <a:endParaRPr lang="en-US" altLang="zh-CN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Girl2: Two should be enough. </a:t>
            </a:r>
            <a:endParaRPr lang="en-US" altLang="zh-CN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4" name="WordArt 4"/>
          <p:cNvSpPr>
            <a:spLocks noTextEdit="1"/>
          </p:cNvSpPr>
          <p:nvPr>
            <p:custDataLst>
              <p:tags r:id="rId1"/>
            </p:custDataLst>
          </p:nvPr>
        </p:nvSpPr>
        <p:spPr>
          <a:xfrm rot="360000">
            <a:off x="508635" y="278765"/>
            <a:ext cx="2168525" cy="61023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eaLnBrk="0" hangingPunct="0"/>
            <a:r>
              <a:rPr lang="en-US" altLang="zh-CN" b="1">
                <a:solidFill>
                  <a:schemeClr val="accent4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2060">
                      <a:alpha val="49000"/>
                    </a:srgb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Let’s think</a:t>
            </a:r>
            <a:endParaRPr lang="en-US" altLang="zh-CN" b="1">
              <a:solidFill>
                <a:schemeClr val="accent4">
                  <a:lumMod val="75000"/>
                </a:schemeClr>
              </a:solidFill>
              <a:effectLst>
                <a:outerShdw blurRad="50800" dist="38100" dir="2700000" algn="tl" rotWithShape="0">
                  <a:srgbClr val="002060">
                    <a:alpha val="49000"/>
                  </a:srgbClr>
                </a:outerShdw>
              </a:effectLst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67055" y="4394835"/>
            <a:ext cx="10009505" cy="1666240"/>
          </a:xfrm>
          <a:prstGeom prst="rect">
            <a:avLst/>
          </a:prstGeom>
          <a:solidFill>
            <a:srgbClr val="FBDFE3"/>
          </a:solidFill>
          <a:ln w="28575" cmpd="sng">
            <a:noFill/>
            <a:prstDash val="solid"/>
          </a:ln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Girl2: Now what else do we need? Oh, do you have any oranges?</a:t>
            </a:r>
            <a:endParaRPr lang="en-US" altLang="zh-CN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</a:pP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Girl1: I think so</a:t>
            </a:r>
            <a:r>
              <a:rPr lang="en-US" altLang="zh-CN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How many oranges do we need? </a:t>
            </a:r>
            <a:endParaRPr lang="en-US" altLang="zh-CN" sz="32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>
              <a:lnSpc>
                <a:spcPct val="80000"/>
              </a:lnSpc>
            </a:pP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Girl2</a:t>
            </a:r>
            <a:r>
              <a:rPr lang="en-US" altLang="zh-CN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Only one. This is going to taste great!</a:t>
            </a:r>
            <a:endParaRPr lang="en-US" altLang="zh-CN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3562985" y="5557519"/>
            <a:ext cx="5281295" cy="503555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452437" y="918527"/>
            <a:ext cx="10118725" cy="5817235"/>
          </a:xfrm>
          <a:prstGeom prst="rect">
            <a:avLst/>
          </a:prstGeom>
          <a:solidFill>
            <a:srgbClr val="FBDFE3"/>
          </a:solidFill>
          <a:ln w="28575" cmpd="sng">
            <a:noFill/>
            <a:prstDash val="solid"/>
          </a:ln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Girl1: Let’s make fruit salad.</a:t>
            </a:r>
            <a:endParaRPr lang="en-US" altLang="zh-CN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>
              <a:lnSpc>
                <a:spcPct val="70000"/>
              </a:lnSpc>
            </a:pPr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Girl2: OK. Do you have bananas?</a:t>
            </a:r>
            <a:endParaRPr lang="en-US" altLang="zh-CN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70000"/>
              </a:lnSpc>
            </a:pPr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Girl1: Yes, I do. How many bananas do we need?</a:t>
            </a:r>
            <a:endParaRPr lang="en-US" altLang="zh-CN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70000"/>
              </a:lnSpc>
            </a:pPr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Girl2: We need three </a:t>
            </a:r>
            <a:r>
              <a:rPr lang="en-US" altLang="zh-CN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bananas</a:t>
            </a:r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US" altLang="zh-CN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70000"/>
              </a:lnSpc>
            </a:pPr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Girl1: That sounds about right. What else?</a:t>
            </a:r>
            <a:endParaRPr lang="en-US" altLang="zh-CN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70000"/>
              </a:lnSpc>
            </a:pPr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Girl2: Watermelon.</a:t>
            </a:r>
            <a:endParaRPr lang="en-US" altLang="zh-CN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70000"/>
              </a:lnSpc>
            </a:pPr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Girl1: How many watermelons?</a:t>
            </a:r>
            <a:endParaRPr lang="en-US" altLang="zh-CN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70000"/>
              </a:lnSpc>
            </a:pPr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Girl2: Oh, only one small watermelon. And we need some honey.</a:t>
            </a:r>
            <a:endParaRPr lang="en-US" altLang="zh-CN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70000"/>
              </a:lnSpc>
            </a:pPr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Girl1: How much honey do we need?</a:t>
            </a:r>
            <a:endParaRPr lang="en-US" altLang="zh-CN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70000"/>
              </a:lnSpc>
            </a:pPr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Girl2: Let's see.    Two spoons.</a:t>
            </a:r>
            <a:endParaRPr lang="en-US" altLang="zh-CN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>
              <a:lnSpc>
                <a:spcPct val="70000"/>
              </a:lnSpc>
            </a:pPr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Girl1: Right. What else?</a:t>
            </a:r>
            <a:endParaRPr lang="en-US" altLang="zh-CN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70000"/>
              </a:lnSpc>
            </a:pPr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Girl2: Apples.</a:t>
            </a:r>
            <a:endParaRPr lang="en-US" altLang="zh-CN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70000"/>
              </a:lnSpc>
            </a:pPr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Girl1: How many apples do we need?</a:t>
            </a:r>
            <a:endParaRPr lang="en-US" altLang="zh-CN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70000"/>
              </a:lnSpc>
            </a:pPr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Girl2: Two should be enough. And yogurt.</a:t>
            </a:r>
            <a:endParaRPr lang="en-US" altLang="zh-CN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70000"/>
              </a:lnSpc>
            </a:pPr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Girl1: How much yogurt do we need?</a:t>
            </a:r>
            <a:endParaRPr lang="en-US" altLang="zh-CN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70000"/>
              </a:lnSpc>
            </a:pPr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Girl2: A cup. Now what else do we need? </a:t>
            </a:r>
            <a:endParaRPr lang="en-US" altLang="zh-CN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>
              <a:lnSpc>
                <a:spcPct val="70000"/>
              </a:lnSpc>
            </a:pPr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Oh, do you have any oranges?</a:t>
            </a:r>
            <a:endParaRPr lang="en-US" altLang="zh-CN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70000"/>
              </a:lnSpc>
            </a:pPr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Girl1: I think so</a:t>
            </a:r>
            <a:r>
              <a:rPr lang="en-US" altLang="zh-CN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How many oranges do we need? </a:t>
            </a:r>
            <a:endParaRPr lang="en-US" altLang="zh-CN" sz="28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>
              <a:lnSpc>
                <a:spcPct val="70000"/>
              </a:lnSpc>
            </a:pPr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Girl2</a:t>
            </a:r>
            <a:r>
              <a:rPr lang="en-US" altLang="zh-CN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Only one. This is going to taste great!</a:t>
            </a:r>
            <a:endParaRPr lang="en-US" altLang="zh-CN" sz="28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8105775" y="375920"/>
            <a:ext cx="3794125" cy="2233295"/>
            <a:chOff x="2194" y="2312"/>
            <a:chExt cx="14812" cy="7543"/>
          </a:xfrm>
        </p:grpSpPr>
        <p:pic>
          <p:nvPicPr>
            <p:cNvPr id="6" name="Picture 11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87" t="17375" r="15748" b="66853"/>
            <a:stretch>
              <a:fillRect/>
            </a:stretch>
          </p:blipFill>
          <p:spPr bwMode="auto">
            <a:xfrm>
              <a:off x="2194" y="2312"/>
              <a:ext cx="14812" cy="7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圆角矩形 7"/>
            <p:cNvSpPr/>
            <p:nvPr/>
          </p:nvSpPr>
          <p:spPr>
            <a:xfrm>
              <a:off x="3432" y="2312"/>
              <a:ext cx="3178" cy="42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圆角矩形 8"/>
            <p:cNvSpPr/>
            <p:nvPr/>
          </p:nvSpPr>
          <p:spPr>
            <a:xfrm>
              <a:off x="12076" y="2312"/>
              <a:ext cx="3178" cy="64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444500" y="1482090"/>
            <a:ext cx="7620635" cy="3659505"/>
            <a:chOff x="700" y="2334"/>
            <a:chExt cx="12001" cy="5763"/>
          </a:xfrm>
        </p:grpSpPr>
        <p:sp>
          <p:nvSpPr>
            <p:cNvPr id="16" name="圆角矩形 15"/>
            <p:cNvSpPr/>
            <p:nvPr/>
          </p:nvSpPr>
          <p:spPr>
            <a:xfrm>
              <a:off x="811" y="2334"/>
              <a:ext cx="11890" cy="1526"/>
            </a:xfrm>
            <a:prstGeom prst="roundRect">
              <a:avLst/>
            </a:prstGeom>
            <a:noFill/>
            <a:ln w="38100" cmpd="sng">
              <a:solidFill>
                <a:srgbClr val="C0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圆角矩形 16"/>
            <p:cNvSpPr/>
            <p:nvPr/>
          </p:nvSpPr>
          <p:spPr>
            <a:xfrm>
              <a:off x="700" y="7093"/>
              <a:ext cx="11890" cy="1004"/>
            </a:xfrm>
            <a:prstGeom prst="roundRect">
              <a:avLst/>
            </a:prstGeom>
            <a:noFill/>
            <a:ln w="38100" cmpd="sng">
              <a:solidFill>
                <a:srgbClr val="C0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8178800" y="375285"/>
            <a:ext cx="3661410" cy="2394585"/>
            <a:chOff x="2194" y="2102"/>
            <a:chExt cx="14812" cy="7752"/>
          </a:xfrm>
        </p:grpSpPr>
        <p:pic>
          <p:nvPicPr>
            <p:cNvPr id="20" name="Picture 11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87" t="17375" r="15748" b="66853"/>
            <a:stretch>
              <a:fillRect/>
            </a:stretch>
          </p:blipFill>
          <p:spPr bwMode="auto">
            <a:xfrm>
              <a:off x="2194" y="2312"/>
              <a:ext cx="14812" cy="7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圆角矩形 20"/>
            <p:cNvSpPr/>
            <p:nvPr/>
          </p:nvSpPr>
          <p:spPr>
            <a:xfrm>
              <a:off x="3433" y="2102"/>
              <a:ext cx="3178" cy="64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2" name="圆角矩形 21"/>
            <p:cNvSpPr/>
            <p:nvPr/>
          </p:nvSpPr>
          <p:spPr>
            <a:xfrm>
              <a:off x="12076" y="2312"/>
              <a:ext cx="3178" cy="64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5" grpId="0"/>
      <p:bldP spid="3" grpId="0"/>
      <p:bldP spid="4" grpId="0" bldLvl="0" animBg="1"/>
      <p:bldP spid="2" grpId="0" bldLvl="0" animBg="1"/>
      <p:bldP spid="10" grpId="0" bldLvl="0" animBg="1"/>
      <p:bldP spid="12" grpId="0" bldLvl="0" animBg="1"/>
      <p:bldP spid="11" grpId="1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7" name="文本框 21516"/>
          <p:cNvSpPr txBox="1"/>
          <p:nvPr>
            <p:custDataLst>
              <p:tags r:id="rId1"/>
            </p:custDataLst>
          </p:nvPr>
        </p:nvSpPr>
        <p:spPr>
          <a:xfrm>
            <a:off x="198755" y="1229360"/>
            <a:ext cx="6744970" cy="3634740"/>
          </a:xfrm>
          <a:prstGeom prst="rect">
            <a:avLst/>
          </a:prstGeom>
          <a:noFill/>
          <a:ln w="38100" cmpd="sng">
            <a:solidFill>
              <a:srgbClr val="C00000"/>
            </a:solidFill>
            <a:prstDash val="solid"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zh-CN" sz="3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A: </a:t>
            </a:r>
            <a:r>
              <a:rPr lang="en-US" altLang="zh-CN" sz="32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Let’s </a:t>
            </a:r>
            <a:r>
              <a:rPr lang="en-US" altLang="zh-CN" sz="3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make </a:t>
            </a:r>
            <a:r>
              <a:rPr lang="en-US" altLang="zh-CN" sz="32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fruit salad.</a:t>
            </a:r>
            <a:endParaRPr lang="en-US" altLang="zh-CN" sz="3200" b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</a:pPr>
            <a:r>
              <a:rPr lang="en-US" altLang="zh-CN" sz="3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B: OK. </a:t>
            </a:r>
            <a:r>
              <a:rPr lang="en-US" altLang="zh-CN" sz="32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How many ... do we need</a:t>
            </a:r>
            <a:r>
              <a:rPr lang="en-US" altLang="zh-CN" sz="3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zh-CN" sz="3200" b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</a:pPr>
            <a:r>
              <a:rPr lang="en-US" altLang="zh-CN" sz="3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A: ...</a:t>
            </a:r>
            <a:endParaRPr lang="en-US" altLang="zh-CN" sz="3200" b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</a:pPr>
            <a:r>
              <a:rPr lang="en-US" altLang="zh-CN" sz="3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B: </a:t>
            </a:r>
            <a:r>
              <a:rPr lang="en-US" altLang="zh-CN" sz="32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How much ... do we need</a:t>
            </a:r>
            <a:r>
              <a:rPr lang="en-US" altLang="zh-CN" sz="3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?</a:t>
            </a:r>
            <a:endParaRPr lang="en-US" altLang="zh-CN" sz="3200" b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</a:pPr>
            <a:r>
              <a:rPr lang="en-US" altLang="zh-CN" sz="3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A: ...</a:t>
            </a:r>
            <a:endParaRPr lang="en-US" altLang="zh-CN" sz="3200" b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</a:pPr>
            <a:r>
              <a:rPr lang="en-US" altLang="zh-CN" sz="3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B: What should we do </a:t>
            </a:r>
            <a:endParaRPr lang="en-US" altLang="zh-CN" sz="3200" b="1" dirty="0">
              <a:effectLst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>
              <a:lnSpc>
                <a:spcPct val="80000"/>
              </a:lnSpc>
            </a:pPr>
            <a:r>
              <a:rPr lang="en-US" altLang="zh-CN" sz="3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first?</a:t>
            </a:r>
            <a:endParaRPr lang="en-US" altLang="zh-CN" sz="3200" b="1" dirty="0">
              <a:effectLst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>
              <a:lnSpc>
                <a:spcPct val="80000"/>
              </a:lnSpc>
            </a:pPr>
            <a:r>
              <a:rPr lang="en-US" altLang="zh-CN" sz="3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A: First, ...</a:t>
            </a:r>
            <a:endParaRPr lang="en-US" altLang="zh-CN" sz="3200" b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</a:pPr>
            <a:r>
              <a:rPr lang="en-US" altLang="zh-CN" sz="3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B: ...</a:t>
            </a:r>
            <a:endParaRPr lang="en-US" altLang="zh-CN" sz="3200" b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28" name="WordArt 4"/>
          <p:cNvSpPr>
            <a:spLocks noTextEdit="1"/>
          </p:cNvSpPr>
          <p:nvPr>
            <p:custDataLst>
              <p:tags r:id="rId2"/>
            </p:custDataLst>
          </p:nvPr>
        </p:nvSpPr>
        <p:spPr>
          <a:xfrm rot="240000">
            <a:off x="402590" y="229870"/>
            <a:ext cx="3034030" cy="78359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eaLnBrk="0" hangingPunct="0"/>
            <a:r>
              <a:rPr lang="en-US" altLang="zh-CN" b="1">
                <a:solidFill>
                  <a:schemeClr val="accent4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2060">
                      <a:alpha val="49000"/>
                    </a:srgb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Pair work</a:t>
            </a:r>
            <a:endParaRPr lang="en-US" altLang="zh-CN" b="1">
              <a:solidFill>
                <a:schemeClr val="accent4">
                  <a:lumMod val="75000"/>
                </a:schemeClr>
              </a:solidFill>
              <a:effectLst>
                <a:outerShdw blurRad="50800" dist="38100" dir="2700000" algn="tl" rotWithShape="0">
                  <a:srgbClr val="002060">
                    <a:alpha val="49000"/>
                  </a:srgbClr>
                </a:outerShdw>
              </a:effectLst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4662805" y="3223260"/>
          <a:ext cx="7374255" cy="3410585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3776980"/>
                <a:gridCol w="3597275"/>
              </a:tblGrid>
              <a:tr h="705485">
                <a:tc gridSpan="2">
                  <a:txBody>
                    <a:bodyPr/>
                    <a:lstStyle/>
                    <a:p>
                      <a:pPr algn="ctr" fontAlgn="auto">
                        <a:lnSpc>
                          <a:spcPct val="120000"/>
                        </a:lnSpc>
                      </a:pPr>
                      <a:r>
                        <a:rPr lang="en-US" altLang="zh-CN" sz="3200" b="1" spc="130" dirty="0">
                          <a:solidFill>
                            <a:schemeClr val="accent1">
                              <a:lumMod val="50000"/>
                            </a:schemeClr>
                          </a:solidFill>
                          <a:uFillTx/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Checklist</a:t>
                      </a:r>
                      <a:endParaRPr lang="en-US" altLang="zh-CN" sz="3200" b="1" spc="130" dirty="0">
                        <a:solidFill>
                          <a:schemeClr val="accent1">
                            <a:lumMod val="50000"/>
                          </a:schemeClr>
                        </a:solidFill>
                        <a:uFillTx/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88900" marR="88900" marT="47625" marB="47625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cPr marL="108192" marR="108192" marT="54096" marB="54096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630555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20000"/>
                        </a:lnSpc>
                      </a:pPr>
                      <a:r>
                        <a:rPr lang="en-US" altLang="zh-CN" sz="2800" b="1" spc="120" dirty="0">
                          <a:solidFill>
                            <a:schemeClr val="bg2"/>
                          </a:solidFill>
                          <a:uFillTx/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student A</a:t>
                      </a:r>
                      <a:endParaRPr lang="en-US" altLang="zh-CN" sz="2800" b="1" spc="120" dirty="0">
                        <a:solidFill>
                          <a:schemeClr val="bg2"/>
                        </a:solidFill>
                        <a:uFillTx/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88900" marR="88900" marT="47625" marB="476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20000"/>
                        </a:lnSpc>
                      </a:pPr>
                      <a:r>
                        <a:rPr lang="en-US" altLang="zh-CN" sz="2800" b="1" spc="120" dirty="0">
                          <a:solidFill>
                            <a:schemeClr val="bg2"/>
                          </a:solidFill>
                          <a:uFillTx/>
                          <a:latin typeface="Arial" panose="020B0604020202020204" pitchFamily="34" charset="0"/>
                          <a:ea typeface="微软雅黑" panose="020B0503020204020204" pitchFamily="34" charset="-122"/>
                          <a:sym typeface="+mn-ea"/>
                        </a:rPr>
                        <a:t>student B</a:t>
                      </a:r>
                      <a:endParaRPr lang="en-US" altLang="zh-CN" sz="2800" b="1" spc="120" dirty="0">
                        <a:solidFill>
                          <a:schemeClr val="bg2"/>
                        </a:solidFill>
                        <a:uFillTx/>
                        <a:latin typeface="Arial" panose="020B0604020202020204" pitchFamily="34" charset="0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88900" marR="88900" marT="47625" marB="476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</a:tr>
              <a:tr h="806450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altLang="zh-CN" sz="2800" b="1" i="1" spc="60" dirty="0">
                          <a:solidFill>
                            <a:schemeClr val="tx1"/>
                          </a:solidFill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1.Give the order </a:t>
                      </a:r>
                      <a:r>
                        <a:rPr lang="en-US" altLang="zh-CN" sz="2800" b="1" i="1" spc="60" dirty="0" smtClean="0">
                          <a:solidFill>
                            <a:schemeClr val="tx1"/>
                          </a:solidFill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CN" altLang="en-US" sz="2400" b="1" i="1" spc="60" dirty="0" smtClean="0">
                          <a:solidFill>
                            <a:schemeClr val="tx1"/>
                          </a:solidFill>
                          <a:uFillTx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指令</a:t>
                      </a:r>
                      <a:r>
                        <a:rPr lang="en-US" altLang="zh-CN" sz="2800" b="1" i="1" spc="60" dirty="0" smtClean="0">
                          <a:solidFill>
                            <a:schemeClr val="tx1"/>
                          </a:solidFill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en-US" altLang="zh-CN" sz="2800" b="1" i="1" spc="60" dirty="0" smtClean="0">
                        <a:solidFill>
                          <a:schemeClr val="tx1"/>
                        </a:solidFill>
                        <a:uFillTx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altLang="zh-CN" sz="2800" b="1" i="1" spc="60" dirty="0" smtClean="0">
                          <a:solidFill>
                            <a:schemeClr val="tx1"/>
                          </a:solidFill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clearly. </a:t>
                      </a:r>
                      <a:endParaRPr lang="en-US" altLang="zh-CN" sz="2800" b="1" i="1" spc="60" dirty="0">
                        <a:solidFill>
                          <a:schemeClr val="tx1"/>
                        </a:solidFill>
                        <a:uFillTx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88900" marR="88900" marT="47625" marB="476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zh-CN" altLang="en-US" sz="2800" b="1" i="1" spc="60" dirty="0">
                          <a:solidFill>
                            <a:schemeClr val="tx1"/>
                          </a:solidFill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1.</a:t>
                      </a:r>
                      <a:r>
                        <a:rPr lang="en-US" altLang="zh-CN" sz="2800" b="1" i="1" spc="60" dirty="0">
                          <a:solidFill>
                            <a:schemeClr val="tx1"/>
                          </a:solidFill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Give proper responses</a:t>
                      </a:r>
                      <a:r>
                        <a:rPr lang="en-US" altLang="zh-CN" sz="2400" b="1" i="1" spc="60" dirty="0">
                          <a:solidFill>
                            <a:schemeClr val="tx1"/>
                          </a:solidFill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2400" b="1" i="1" spc="60" dirty="0" smtClean="0"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+mn-ea"/>
                        </a:rPr>
                        <a:t>(</a:t>
                      </a:r>
                      <a:r>
                        <a:rPr lang="zh-CN" altLang="en-US" sz="2400" b="1" i="1" spc="60" dirty="0" smtClean="0">
                          <a:uFillTx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回应</a:t>
                      </a:r>
                      <a:r>
                        <a:rPr lang="en-US" altLang="zh-CN" sz="2400" b="1" i="1" spc="60" dirty="0" smtClean="0">
                          <a:uFillTx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)</a:t>
                      </a:r>
                      <a:r>
                        <a:rPr lang="en-US" altLang="zh-CN" sz="2800" b="1" i="1" spc="60" dirty="0" smtClean="0">
                          <a:solidFill>
                            <a:schemeClr val="tx1"/>
                          </a:solidFill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.</a:t>
                      </a:r>
                      <a:endParaRPr lang="zh-CN" altLang="en-US" sz="2800" b="1" i="1" spc="60" dirty="0">
                        <a:solidFill>
                          <a:schemeClr val="tx1"/>
                        </a:solidFill>
                        <a:uFillTx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88900" marR="88900" marT="47625" marB="476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806450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altLang="zh-CN" sz="2800" b="1" i="1" spc="60" dirty="0">
                          <a:solidFill>
                            <a:schemeClr val="tx1"/>
                          </a:solidFill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2.Use first, then, next, finally </a:t>
                      </a:r>
                      <a:r>
                        <a:rPr lang="en-US" altLang="zh-CN" sz="2800" b="1" i="1" spc="60" dirty="0" smtClean="0">
                          <a:solidFill>
                            <a:schemeClr val="tx1"/>
                          </a:solidFill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correctly.</a:t>
                      </a:r>
                      <a:endParaRPr lang="en-US" altLang="zh-CN" sz="2800" b="1" i="1" spc="60" dirty="0">
                        <a:solidFill>
                          <a:schemeClr val="tx1"/>
                        </a:solidFill>
                        <a:uFillTx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88900" marR="88900" marT="47625" marB="476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zh-CN" altLang="en-US" sz="2800" b="1" i="1" spc="60" dirty="0">
                          <a:solidFill>
                            <a:schemeClr val="tx1"/>
                          </a:solidFill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2.Use the </a:t>
                      </a:r>
                      <a:r>
                        <a:rPr lang="en-US" altLang="zh-CN" sz="2800" b="1" i="1" spc="60" dirty="0">
                          <a:solidFill>
                            <a:schemeClr val="tx1"/>
                          </a:solidFill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rising </a:t>
                      </a:r>
                      <a:r>
                        <a:rPr lang="zh-CN" altLang="en-US" sz="2800" b="1" i="1" spc="60" dirty="0">
                          <a:solidFill>
                            <a:schemeClr val="tx1"/>
                          </a:solidFill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tone correctly.</a:t>
                      </a:r>
                      <a:endParaRPr lang="zh-CN" altLang="en-US" sz="2800" b="1" i="1" spc="60" dirty="0">
                        <a:solidFill>
                          <a:schemeClr val="tx1"/>
                        </a:solidFill>
                        <a:uFillTx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88900" marR="88900" marT="47625" marB="476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61645">
                <a:tc grid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altLang="zh-CN" sz="2800" b="1" i="1" spc="60" dirty="0" smtClean="0">
                          <a:solidFill>
                            <a:schemeClr val="tx1"/>
                          </a:solidFill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3.Use </a:t>
                      </a:r>
                      <a:r>
                        <a:rPr lang="en-US" altLang="zh-CN" sz="2800" b="1" i="1" spc="60" dirty="0" smtClean="0">
                          <a:solidFill>
                            <a:srgbClr val="FF0000"/>
                          </a:solidFill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cn</a:t>
                      </a:r>
                      <a:r>
                        <a:rPr lang="en-US" altLang="zh-CN" sz="2800" b="1" i="1" spc="60" baseline="0" dirty="0" smtClean="0">
                          <a:solidFill>
                            <a:srgbClr val="FF0000"/>
                          </a:solidFill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2800" b="1" i="1" spc="60" baseline="0" dirty="0" smtClean="0">
                          <a:solidFill>
                            <a:schemeClr val="tx1"/>
                          </a:solidFill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and</a:t>
                      </a:r>
                      <a:r>
                        <a:rPr lang="en-US" altLang="zh-CN" sz="2800" b="1" i="1" spc="60" baseline="0" dirty="0" smtClean="0">
                          <a:solidFill>
                            <a:srgbClr val="FF0000"/>
                          </a:solidFill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un </a:t>
                      </a:r>
                      <a:r>
                        <a:rPr lang="en-US" altLang="zh-CN" sz="2800" b="1" i="1" spc="60" baseline="0" dirty="0" smtClean="0">
                          <a:solidFill>
                            <a:schemeClr val="tx1"/>
                          </a:solidFill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correctly.</a:t>
                      </a:r>
                      <a:endParaRPr lang="en-US" altLang="zh-CN" sz="2800" b="1" i="1" spc="60" dirty="0">
                        <a:solidFill>
                          <a:schemeClr val="tx1"/>
                        </a:solidFill>
                        <a:uFillTx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88900" marR="88900" marT="47625" marB="476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cPr marL="88900" marR="88900" marT="47625" marB="476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7" name="组合 6"/>
          <p:cNvGrpSpPr/>
          <p:nvPr/>
        </p:nvGrpSpPr>
        <p:grpSpPr>
          <a:xfrm>
            <a:off x="8046720" y="4905375"/>
            <a:ext cx="3632200" cy="1242060"/>
            <a:chOff x="13548" y="8386"/>
            <a:chExt cx="5720" cy="1956"/>
          </a:xfrm>
        </p:grpSpPr>
        <p:sp>
          <p:nvSpPr>
            <p:cNvPr id="2" name="五角星 1"/>
            <p:cNvSpPr/>
            <p:nvPr/>
          </p:nvSpPr>
          <p:spPr>
            <a:xfrm>
              <a:off x="13548" y="8386"/>
              <a:ext cx="557" cy="506"/>
            </a:xfrm>
            <a:prstGeom prst="star5">
              <a:avLst/>
            </a:prstGeom>
            <a:solidFill>
              <a:srgbClr val="C00000"/>
            </a:solidFill>
            <a:ln w="28575" cmpd="sng">
              <a:solidFill>
                <a:srgbClr val="C0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五角星 3"/>
            <p:cNvSpPr/>
            <p:nvPr/>
          </p:nvSpPr>
          <p:spPr>
            <a:xfrm>
              <a:off x="13548" y="9836"/>
              <a:ext cx="557" cy="506"/>
            </a:xfrm>
            <a:prstGeom prst="star5">
              <a:avLst/>
            </a:prstGeom>
            <a:solidFill>
              <a:srgbClr val="C00000"/>
            </a:solidFill>
            <a:ln w="28575" cmpd="sng">
              <a:solidFill>
                <a:srgbClr val="C0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五角星 4"/>
            <p:cNvSpPr/>
            <p:nvPr/>
          </p:nvSpPr>
          <p:spPr>
            <a:xfrm>
              <a:off x="18711" y="8386"/>
              <a:ext cx="557" cy="506"/>
            </a:xfrm>
            <a:prstGeom prst="star5">
              <a:avLst/>
            </a:prstGeom>
            <a:solidFill>
              <a:srgbClr val="C00000"/>
            </a:solidFill>
            <a:ln w="28575" cmpd="sng">
              <a:solidFill>
                <a:srgbClr val="C0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五角星 5"/>
            <p:cNvSpPr/>
            <p:nvPr/>
          </p:nvSpPr>
          <p:spPr>
            <a:xfrm>
              <a:off x="18711" y="9836"/>
              <a:ext cx="557" cy="506"/>
            </a:xfrm>
            <a:prstGeom prst="star5">
              <a:avLst/>
            </a:prstGeom>
            <a:solidFill>
              <a:srgbClr val="C00000"/>
            </a:solidFill>
            <a:ln w="28575" cmpd="sng">
              <a:solidFill>
                <a:srgbClr val="C0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五角星 7"/>
          <p:cNvSpPr/>
          <p:nvPr/>
        </p:nvSpPr>
        <p:spPr>
          <a:xfrm>
            <a:off x="10427335" y="6312535"/>
            <a:ext cx="353695" cy="321310"/>
          </a:xfrm>
          <a:prstGeom prst="star5">
            <a:avLst/>
          </a:prstGeom>
          <a:solidFill>
            <a:srgbClr val="C00000"/>
          </a:solidFill>
          <a:ln w="2857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下弧形箭头 26"/>
          <p:cNvSpPr/>
          <p:nvPr/>
        </p:nvSpPr>
        <p:spPr>
          <a:xfrm rot="18240000">
            <a:off x="11683365" y="5427980"/>
            <a:ext cx="349885" cy="197485"/>
          </a:xfrm>
          <a:prstGeom prst="curvedUp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7795260" y="375285"/>
            <a:ext cx="4044950" cy="2624455"/>
            <a:chOff x="2194" y="2102"/>
            <a:chExt cx="14812" cy="7752"/>
          </a:xfrm>
        </p:grpSpPr>
        <p:pic>
          <p:nvPicPr>
            <p:cNvPr id="20" name="Picture 11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87" t="17375" r="15748" b="66853"/>
            <a:stretch>
              <a:fillRect/>
            </a:stretch>
          </p:blipFill>
          <p:spPr bwMode="auto">
            <a:xfrm>
              <a:off x="2194" y="2312"/>
              <a:ext cx="14812" cy="7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圆角矩形 20"/>
            <p:cNvSpPr/>
            <p:nvPr/>
          </p:nvSpPr>
          <p:spPr>
            <a:xfrm>
              <a:off x="3433" y="2102"/>
              <a:ext cx="3178" cy="64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2" name="圆角矩形 21"/>
            <p:cNvSpPr/>
            <p:nvPr/>
          </p:nvSpPr>
          <p:spPr>
            <a:xfrm>
              <a:off x="12076" y="2312"/>
              <a:ext cx="3178" cy="64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7" grpId="0" bldLvl="0" animBg="1"/>
      <p:bldP spid="8" grpId="0" bldLvl="0" animBg="1"/>
      <p:bldP spid="27" grpId="0" bldLvl="0" animBg="1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TABLE_BEAUTIFY" val="smartTable{e70a85e9-5a59-4790-8c38-2fe5d38faa53}"/>
  <p:tag name="TABLE_ENDDRAG_ORIGIN_RECT" val="896*132"/>
  <p:tag name="TABLE_ENDDRAG_RECT" val="21*127*896*132"/>
</p:tagLst>
</file>

<file path=ppt/tags/tag101.xml><?xml version="1.0" encoding="utf-8"?>
<p:tagLst xmlns:p="http://schemas.openxmlformats.org/presentationml/2006/main">
  <p:tag name="AS_UNIQUEID" val="125"/>
</p:tagLst>
</file>

<file path=ppt/tags/tag102.xml><?xml version="1.0" encoding="utf-8"?>
<p:tagLst xmlns:p="http://schemas.openxmlformats.org/presentationml/2006/main">
  <p:tag name="KSO_WM_UNIT_PLACING_PICTURE_USER_VIEWPORT" val="{&quot;height&quot;:7775,&quot;width&quot;:14012}"/>
</p:tagLst>
</file>

<file path=ppt/tags/tag103.xml><?xml version="1.0" encoding="utf-8"?>
<p:tagLst xmlns:p="http://schemas.openxmlformats.org/presentationml/2006/main">
  <p:tag name="KSO_WM_UNIT_TABLE_BEAUTIFY" val="smartTable{489f9b98-2f5c-4193-880e-b38d6dc6b298}"/>
  <p:tag name="TABLE_ENDDRAG_ORIGIN_RECT" val="923*145"/>
  <p:tag name="TABLE_ENDDRAG_RECT" val="21*168*923*145"/>
</p:tagLst>
</file>

<file path=ppt/tags/tag104.xml><?xml version="1.0" encoding="utf-8"?>
<p:tagLst xmlns:p="http://schemas.openxmlformats.org/presentationml/2006/main">
  <p:tag name="AS_UNIQUEID" val="125"/>
</p:tagLst>
</file>

<file path=ppt/tags/tag105.xml><?xml version="1.0" encoding="utf-8"?>
<p:tagLst xmlns:p="http://schemas.openxmlformats.org/presentationml/2006/main">
  <p:tag name="KSO_WM_UNIT_PLACING_PICTURE_USER_VIEWPORT" val="{&quot;height&quot;:7775,&quot;width&quot;:14012}"/>
</p:tagLst>
</file>

<file path=ppt/tags/tag106.xml><?xml version="1.0" encoding="utf-8"?>
<p:tagLst xmlns:p="http://schemas.openxmlformats.org/presentationml/2006/main">
  <p:tag name="KSO_WM_UNIT_PLACING_PICTURE_USER_VIEWPORT" val="{&quot;height&quot;:7775,&quot;width&quot;:14012}"/>
</p:tagLst>
</file>

<file path=ppt/tags/tag107.xml><?xml version="1.0" encoding="utf-8"?>
<p:tagLst xmlns:p="http://schemas.openxmlformats.org/presentationml/2006/main">
  <p:tag name="AS_UNIQUEID" val="195"/>
</p:tagLst>
</file>

<file path=ppt/tags/tag108.xml><?xml version="1.0" encoding="utf-8"?>
<p:tagLst xmlns:p="http://schemas.openxmlformats.org/presentationml/2006/main">
  <p:tag name="AS_UNIQUEID" val="125"/>
</p:tagLst>
</file>

<file path=ppt/tags/tag109.xml><?xml version="1.0" encoding="utf-8"?>
<p:tagLst xmlns:p="http://schemas.openxmlformats.org/presentationml/2006/main">
  <p:tag name="KSO_WM_UNIT_TABLE_BEAUTIFY" val="smartTable{193789e0-c4b1-4df8-a66a-d6555c7ee5a4}"/>
  <p:tag name="KSO_WM_UNIT_VALUE" val="1018*2506"/>
  <p:tag name="KSO_WM_UNIT_HIGHLIGHT" val="0"/>
  <p:tag name="KSO_WM_UNIT_COMPATIBLE" val="0"/>
  <p:tag name="KSO_WM_UNIT_DIAGRAM_ISNUMVISUAL" val="0"/>
  <p:tag name="KSO_WM_UNIT_DIAGRAM_ISREFERUNIT" val="0"/>
  <p:tag name="KSO_WM_UNIT_ID" val="mixed20203806_1*β*1"/>
  <p:tag name="KSO_WM_TEMPLATE_CATEGORY" val="mixed"/>
  <p:tag name="KSO_WM_TEMPLATE_INDEX" val="20203806"/>
  <p:tag name="KSO_WM_UNIT_LAYERLEVEL" val="1"/>
  <p:tag name="KSO_WM_TAG_VERSION" val="1.0"/>
  <p:tag name="TABLE_ENDDRAG_ORIGIN_RECT" val="580*268"/>
  <p:tag name="TABLE_ENDDRAG_RECT" val="367*253*580*268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PLACING_PICTURE_USER_VIEWPORT" val="{&quot;height&quot;:7775,&quot;width&quot;:14012}"/>
</p:tagLst>
</file>

<file path=ppt/tags/tag111.xml><?xml version="1.0" encoding="utf-8"?>
<p:tagLst xmlns:p="http://schemas.openxmlformats.org/presentationml/2006/main">
  <p:tag name="AS_UNIQUEID" val="195"/>
</p:tagLst>
</file>

<file path=ppt/tags/tag112.xml><?xml version="1.0" encoding="utf-8"?>
<p:tagLst xmlns:p="http://schemas.openxmlformats.org/presentationml/2006/main">
  <p:tag name="AS_UNIQUEID" val="125"/>
</p:tagLst>
</file>

<file path=ppt/tags/tag113.xml><?xml version="1.0" encoding="utf-8"?>
<p:tagLst xmlns:p="http://schemas.openxmlformats.org/presentationml/2006/main">
  <p:tag name="AS_UNIQUEID" val="195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AS_UNIQUEID" val="229"/>
</p:tagLst>
</file>

<file path=ppt/tags/tag58.xml><?xml version="1.0" encoding="utf-8"?>
<p:tagLst xmlns:p="http://schemas.openxmlformats.org/presentationml/2006/main">
  <p:tag name="AS_UNIQUEID" val="230"/>
</p:tagLst>
</file>

<file path=ppt/tags/tag59.xml><?xml version="1.0" encoding="utf-8"?>
<p:tagLst xmlns:p="http://schemas.openxmlformats.org/presentationml/2006/main">
  <p:tag name="AS_UNIQUEID" val="231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6.xml><?xml version="1.0" encoding="utf-8"?>
<p:tagLst xmlns:p="http://schemas.openxmlformats.org/presentationml/2006/main">
  <p:tag name="AS_UNIQUEID" val="120"/>
</p:tagLst>
</file>

<file path=ppt/tags/tag67.xml><?xml version="1.0" encoding="utf-8"?>
<p:tagLst xmlns:p="http://schemas.openxmlformats.org/presentationml/2006/main">
  <p:tag name="AS_UNIQUEID" val="122"/>
</p:tagLst>
</file>

<file path=ppt/tags/tag68.xml><?xml version="1.0" encoding="utf-8"?>
<p:tagLst xmlns:p="http://schemas.openxmlformats.org/presentationml/2006/main">
  <p:tag name="AS_UNIQUEID" val="126"/>
</p:tagLst>
</file>

<file path=ppt/tags/tag69.xml><?xml version="1.0" encoding="utf-8"?>
<p:tagLst xmlns:p="http://schemas.openxmlformats.org/presentationml/2006/main">
  <p:tag name="AS_UNIQUEID" val="12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AS_UNIQUEID" val="123"/>
</p:tagLst>
</file>

<file path=ppt/tags/tag71.xml><?xml version="1.0" encoding="utf-8"?>
<p:tagLst xmlns:p="http://schemas.openxmlformats.org/presentationml/2006/main">
  <p:tag name="AS_UNIQUEID" val="127"/>
  <p:tag name="KSO_WM_UNIT_PLACING_PICTURE_USER_VIEWPORT" val="{&quot;height&quot;:7712.4992125984254,&quot;width&quot;:9752.4992125984245}"/>
</p:tagLst>
</file>

<file path=ppt/tags/tag72.xml><?xml version="1.0" encoding="utf-8"?>
<p:tagLst xmlns:p="http://schemas.openxmlformats.org/presentationml/2006/main">
  <p:tag name="AS_UNIQUEID" val="125"/>
</p:tagLst>
</file>

<file path=ppt/tags/tag73.xml><?xml version="1.0" encoding="utf-8"?>
<p:tagLst xmlns:p="http://schemas.openxmlformats.org/presentationml/2006/main">
  <p:tag name="AS_UNIQUEID" val="90"/>
</p:tagLst>
</file>

<file path=ppt/tags/tag74.xml><?xml version="1.0" encoding="utf-8"?>
<p:tagLst xmlns:p="http://schemas.openxmlformats.org/presentationml/2006/main">
  <p:tag name="AS_UNIQUEID" val="91"/>
</p:tagLst>
</file>

<file path=ppt/tags/tag75.xml><?xml version="1.0" encoding="utf-8"?>
<p:tagLst xmlns:p="http://schemas.openxmlformats.org/presentationml/2006/main">
  <p:tag name="AS_UNIQUEID" val="92"/>
</p:tagLst>
</file>

<file path=ppt/tags/tag76.xml><?xml version="1.0" encoding="utf-8"?>
<p:tagLst xmlns:p="http://schemas.openxmlformats.org/presentationml/2006/main">
  <p:tag name="AS_UNIQUEID" val="93"/>
</p:tagLst>
</file>

<file path=ppt/tags/tag77.xml><?xml version="1.0" encoding="utf-8"?>
<p:tagLst xmlns:p="http://schemas.openxmlformats.org/presentationml/2006/main">
  <p:tag name="AS_UNIQUEID" val="94"/>
</p:tagLst>
</file>

<file path=ppt/tags/tag78.xml><?xml version="1.0" encoding="utf-8"?>
<p:tagLst xmlns:p="http://schemas.openxmlformats.org/presentationml/2006/main">
  <p:tag name="AS_UNIQUEID" val="95"/>
</p:tagLst>
</file>

<file path=ppt/tags/tag79.xml><?xml version="1.0" encoding="utf-8"?>
<p:tagLst xmlns:p="http://schemas.openxmlformats.org/presentationml/2006/main">
  <p:tag name="AS_UNIQUEID" val="96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AS_UNIQUEID" val="97"/>
</p:tagLst>
</file>

<file path=ppt/tags/tag81.xml><?xml version="1.0" encoding="utf-8"?>
<p:tagLst xmlns:p="http://schemas.openxmlformats.org/presentationml/2006/main">
  <p:tag name="AS_UNIQUEID" val="125"/>
</p:tagLst>
</file>

<file path=ppt/tags/tag82.xml><?xml version="1.0" encoding="utf-8"?>
<p:tagLst xmlns:p="http://schemas.openxmlformats.org/presentationml/2006/main">
  <p:tag name="AS_UNIQUEID" val="90"/>
</p:tagLst>
</file>

<file path=ppt/tags/tag83.xml><?xml version="1.0" encoding="utf-8"?>
<p:tagLst xmlns:p="http://schemas.openxmlformats.org/presentationml/2006/main">
  <p:tag name="AS_UNIQUEID" val="92"/>
</p:tagLst>
</file>

<file path=ppt/tags/tag84.xml><?xml version="1.0" encoding="utf-8"?>
<p:tagLst xmlns:p="http://schemas.openxmlformats.org/presentationml/2006/main">
  <p:tag name="AS_UNIQUEID" val="94"/>
</p:tagLst>
</file>

<file path=ppt/tags/tag85.xml><?xml version="1.0" encoding="utf-8"?>
<p:tagLst xmlns:p="http://schemas.openxmlformats.org/presentationml/2006/main">
  <p:tag name="AS_UNIQUEID" val="125"/>
</p:tagLst>
</file>

<file path=ppt/tags/tag86.xml><?xml version="1.0" encoding="utf-8"?>
<p:tagLst xmlns:p="http://schemas.openxmlformats.org/presentationml/2006/main">
  <p:tag name="AS_UNIQUEID" val="101"/>
</p:tagLst>
</file>

<file path=ppt/tags/tag87.xml><?xml version="1.0" encoding="utf-8"?>
<p:tagLst xmlns:p="http://schemas.openxmlformats.org/presentationml/2006/main">
  <p:tag name="AS_UNIQUEID" val="122"/>
</p:tagLst>
</file>

<file path=ppt/tags/tag88.xml><?xml version="1.0" encoding="utf-8"?>
<p:tagLst xmlns:p="http://schemas.openxmlformats.org/presentationml/2006/main">
  <p:tag name="AS_UNIQUEID" val="120"/>
</p:tagLst>
</file>

<file path=ppt/tags/tag89.xml><?xml version="1.0" encoding="utf-8"?>
<p:tagLst xmlns:p="http://schemas.openxmlformats.org/presentationml/2006/main">
  <p:tag name="AS_UNIQUEID" val="121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AS_UNIQUEID" val="123"/>
</p:tagLst>
</file>

<file path=ppt/tags/tag91.xml><?xml version="1.0" encoding="utf-8"?>
<p:tagLst xmlns:p="http://schemas.openxmlformats.org/presentationml/2006/main">
  <p:tag name="AS_UNIQUEID" val="124"/>
</p:tagLst>
</file>

<file path=ppt/tags/tag92.xml><?xml version="1.0" encoding="utf-8"?>
<p:tagLst xmlns:p="http://schemas.openxmlformats.org/presentationml/2006/main">
  <p:tag name="AS_UNIQUEID" val="125"/>
</p:tagLst>
</file>

<file path=ppt/tags/tag93.xml><?xml version="1.0" encoding="utf-8"?>
<p:tagLst xmlns:p="http://schemas.openxmlformats.org/presentationml/2006/main">
  <p:tag name="AS_UNIQUEID" val="125"/>
</p:tagLst>
</file>

<file path=ppt/tags/tag94.xml><?xml version="1.0" encoding="utf-8"?>
<p:tagLst xmlns:p="http://schemas.openxmlformats.org/presentationml/2006/main">
  <p:tag name="AS_UNIQUEID" val="119"/>
</p:tagLst>
</file>

<file path=ppt/tags/tag95.xml><?xml version="1.0" encoding="utf-8"?>
<p:tagLst xmlns:p="http://schemas.openxmlformats.org/presentationml/2006/main">
  <p:tag name="AS_UNIQUEID" val="125"/>
</p:tagLst>
</file>

<file path=ppt/tags/tag96.xml><?xml version="1.0" encoding="utf-8"?>
<p:tagLst xmlns:p="http://schemas.openxmlformats.org/presentationml/2006/main">
  <p:tag name="KSO_WM_UNIT_PLACING_PICTURE_USER_VIEWPORT" val="{&quot;height&quot;:4461.957480314961,&quot;width&quot;:3800.2582677165356}"/>
</p:tagLst>
</file>

<file path=ppt/tags/tag97.xml><?xml version="1.0" encoding="utf-8"?>
<p:tagLst xmlns:p="http://schemas.openxmlformats.org/presentationml/2006/main">
  <p:tag name="KSO_WM_UNIT_PLACING_PICTURE_USER_VIEWPORT" val="{&quot;height&quot;:4763.617322834645,&quot;width&quot;:4011.6708661417324}"/>
</p:tagLst>
</file>

<file path=ppt/tags/tag98.xml><?xml version="1.0" encoding="utf-8"?>
<p:tagLst xmlns:p="http://schemas.openxmlformats.org/presentationml/2006/main">
  <p:tag name="KSO_WM_UNIT_PLACING_PICTURE_USER_VIEWPORT" val="{&quot;height&quot;:3078.166929133858,&quot;width&quot;:2823.0220472440947}"/>
</p:tagLst>
</file>

<file path=ppt/tags/tag99.xml><?xml version="1.0" encoding="utf-8"?>
<p:tagLst xmlns:p="http://schemas.openxmlformats.org/presentationml/2006/main">
  <p:tag name="KSO_WM_UNIT_PLACING_PICTURE_USER_VIEWPORT" val="{&quot;height&quot;:7775,&quot;width&quot;:14012}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3663</Words>
  <Application>WPS 演示</Application>
  <PresentationFormat>自定义</PresentationFormat>
  <Paragraphs>229</Paragraphs>
  <Slides>10</Slides>
  <Notes>0</Notes>
  <HiddenSlides>0</HiddenSlides>
  <MMClips>5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20" baseType="lpstr">
      <vt:lpstr>Arial</vt:lpstr>
      <vt:lpstr>宋体</vt:lpstr>
      <vt:lpstr>Wingdings</vt:lpstr>
      <vt:lpstr>微软雅黑</vt:lpstr>
      <vt:lpstr>Wingdings</vt:lpstr>
      <vt:lpstr>Calibri</vt:lpstr>
      <vt:lpstr>Times New Roman</vt:lpstr>
      <vt:lpstr>MS PGothic</vt:lpstr>
      <vt:lpstr>Arial Unicode MS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Administrator</dc:creator>
  <cp:lastModifiedBy>喜儿</cp:lastModifiedBy>
  <cp:revision>283</cp:revision>
  <dcterms:created xsi:type="dcterms:W3CDTF">2019-06-19T02:08:00Z</dcterms:created>
  <dcterms:modified xsi:type="dcterms:W3CDTF">2024-11-28T06:31:02Z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2052-12.1.0.18912</vt:lpwstr>
  </property>
  <property fmtid="{D5CDD505-2E9C-101B-9397-08002B2CF9AE}" pid="3" name="ICV">
    <vt:lpwstr>B4B9B35D5D304B7592F26C19BF5E565C</vt:lpwstr>
  </property>
</Properties>
</file>