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944" r:id="rId3"/>
    <p:sldId id="1871" r:id="rId5"/>
    <p:sldId id="2025" r:id="rId6"/>
    <p:sldId id="1820" r:id="rId7"/>
    <p:sldId id="1799" r:id="rId8"/>
    <p:sldId id="1922" r:id="rId9"/>
    <p:sldId id="2027" r:id="rId10"/>
    <p:sldId id="1846" r:id="rId11"/>
    <p:sldId id="2028" r:id="rId12"/>
    <p:sldId id="2029" r:id="rId13"/>
    <p:sldId id="2030" r:id="rId14"/>
    <p:sldId id="2031" r:id="rId15"/>
    <p:sldId id="2037" r:id="rId16"/>
    <p:sldId id="2036" r:id="rId17"/>
    <p:sldId id="2071" r:id="rId18"/>
    <p:sldId id="2038" r:id="rId19"/>
    <p:sldId id="2073" r:id="rId20"/>
    <p:sldId id="2044" r:id="rId21"/>
    <p:sldId id="2033" r:id="rId22"/>
    <p:sldId id="2042" r:id="rId23"/>
    <p:sldId id="1929" r:id="rId24"/>
    <p:sldId id="2103" r:id="rId25"/>
    <p:sldId id="2102" r:id="rId26"/>
    <p:sldId id="2045" r:id="rId27"/>
    <p:sldId id="1928" r:id="rId28"/>
    <p:sldId id="1980" r:id="rId29"/>
  </p:sldIdLst>
  <p:sldSz cx="12192000" cy="6858000"/>
  <p:notesSz cx="6858000" cy="9144000"/>
  <p:custDataLst>
    <p:tags r:id="rId34"/>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79" userDrawn="1">
          <p15:clr>
            <a:srgbClr val="A4A3A4"/>
          </p15:clr>
        </p15:guide>
        <p15:guide id="2" pos="377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鸿秀" initials="林鸿秀" lastIdx="1" clrIdx="0"/>
  <p:cmAuthor id="2" name="Lenovo User" initials="L" lastIdx="1" clrIdx="0"/>
  <p:cmAuthor id="3" name="Administrator" initials="A" lastIdx="1" clrIdx="0"/>
  <p:cmAuthor id="4" name="绿色圃中小学教育网" initials="绿" lastIdx="1" clrIdx="0"/>
  <p:cmAuthor id="6" name="新课标第一网" initials="新" lastIdx="1" clrIdx="0"/>
  <p:cmAuthor id="7" name="samsung" initials="s" lastIdx="0" clrIdx="0"/>
  <p:cmAuthor id="8" name="youyi" initials="y" lastIdx="0" clrIdx="0"/>
  <p:cmAuthor id="5" name="Author" initials="A" lastIdx="0" clrIdx="4"/>
  <p:cmAuthor id="9" name="iLearning" initials="i"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2ABE"/>
    <a:srgbClr val="401BC0"/>
    <a:srgbClr val="3818AC"/>
    <a:srgbClr val="1063B0"/>
    <a:srgbClr val="BD92DF"/>
    <a:srgbClr val="EBA7FC"/>
    <a:srgbClr val="CCFF99"/>
    <a:srgbClr val="D14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55"/>
    <p:restoredTop sz="94619"/>
  </p:normalViewPr>
  <p:slideViewPr>
    <p:cSldViewPr snapToGrid="0" showGuides="1">
      <p:cViewPr>
        <p:scale>
          <a:sx n="66" d="100"/>
          <a:sy n="66" d="100"/>
        </p:scale>
        <p:origin x="-894" y="-486"/>
      </p:cViewPr>
      <p:guideLst>
        <p:guide orient="horz" pos="2179"/>
        <p:guide pos="3778"/>
      </p:guideLst>
    </p:cSldViewPr>
  </p:slideViewPr>
  <p:notesTextViewPr>
    <p:cViewPr>
      <p:scale>
        <a:sx n="1" d="1"/>
        <a:sy n="1" d="1"/>
      </p:scale>
      <p:origin x="0" y="0"/>
    </p:cViewPr>
  </p:notesTextViewPr>
  <p:sorterViewPr showFormatting="0">
    <p:cViewPr varScale="1">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108.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buFontTx/>
              <a:buNone/>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buFontTx/>
              <a:buNone/>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0" hangingPunct="0">
              <a:buFontTx/>
              <a:buNone/>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课前带读本单元单词。</a:t>
            </a:r>
            <a:endParaRPr kumimoji="1" lang="zh-CN" altLang="en-US" dirty="0" smtClean="0"/>
          </a:p>
          <a:p>
            <a:r>
              <a:rPr kumimoji="1" lang="en-US" altLang="zh-CN" dirty="0" smtClean="0"/>
              <a:t>Page</a:t>
            </a:r>
            <a:r>
              <a:rPr kumimoji="1" lang="zh-CN" altLang="en-US" dirty="0" smtClean="0"/>
              <a:t> </a:t>
            </a:r>
            <a:r>
              <a:rPr kumimoji="1" lang="en-US" altLang="zh-CN" dirty="0" smtClean="0"/>
              <a:t>41.</a:t>
            </a:r>
            <a:r>
              <a:rPr kumimoji="1" lang="zh-CN" altLang="en-US" baseline="0" dirty="0" smtClean="0"/>
              <a:t> </a:t>
            </a:r>
            <a:r>
              <a:rPr kumimoji="1" lang="en-US" altLang="zh-CN" dirty="0" smtClean="0"/>
              <a:t>Today</a:t>
            </a:r>
            <a:r>
              <a:rPr kumimoji="1" lang="zh-CN" altLang="en-US" dirty="0" smtClean="0"/>
              <a:t> </a:t>
            </a:r>
            <a:r>
              <a:rPr kumimoji="1" lang="en-US" altLang="zh-CN" dirty="0" smtClean="0"/>
              <a:t>we</a:t>
            </a:r>
            <a:r>
              <a:rPr kumimoji="1" lang="zh-CN" altLang="en-US" dirty="0" smtClean="0"/>
              <a:t> </a:t>
            </a:r>
            <a:r>
              <a:rPr kumimoji="1" lang="en-US" altLang="zh-CN" dirty="0" smtClean="0"/>
              <a:t>are</a:t>
            </a:r>
            <a:r>
              <a:rPr kumimoji="1" lang="zh-CN" altLang="en-US" dirty="0" smtClean="0"/>
              <a:t> </a:t>
            </a:r>
            <a:r>
              <a:rPr kumimoji="1" lang="en-US" altLang="zh-CN" dirty="0" smtClean="0"/>
              <a:t>going</a:t>
            </a:r>
            <a:r>
              <a:rPr kumimoji="1" lang="zh-CN" altLang="en-US" dirty="0" smtClean="0"/>
              <a:t> </a:t>
            </a:r>
            <a:r>
              <a:rPr kumimoji="1" lang="en-US" altLang="zh-CN" dirty="0" smtClean="0"/>
              <a:t>to</a:t>
            </a:r>
            <a:r>
              <a:rPr kumimoji="1" lang="zh-CN" altLang="en-US" dirty="0" smtClean="0"/>
              <a:t> </a:t>
            </a:r>
            <a:r>
              <a:rPr kumimoji="1" lang="en-US" altLang="zh-CN" dirty="0" smtClean="0"/>
              <a:t>learn</a:t>
            </a:r>
            <a:r>
              <a:rPr kumimoji="1" lang="zh-CN" altLang="en-US" baseline="0" dirty="0" smtClean="0"/>
              <a:t> </a:t>
            </a:r>
            <a:r>
              <a:rPr kumimoji="1" lang="en-US" altLang="zh-CN" baseline="0" dirty="0" smtClean="0"/>
              <a:t>unit</a:t>
            </a:r>
            <a:r>
              <a:rPr kumimoji="1" lang="zh-CN" altLang="en-US" baseline="0" dirty="0" smtClean="0"/>
              <a:t> </a:t>
            </a:r>
            <a:r>
              <a:rPr kumimoji="1" lang="en-US" altLang="zh-CN" baseline="0" dirty="0" smtClean="0"/>
              <a:t>6.</a:t>
            </a:r>
            <a:r>
              <a:rPr kumimoji="1" lang="zh-CN" altLang="en-US" baseline="0" dirty="0" smtClean="0"/>
              <a:t> </a:t>
            </a:r>
            <a:r>
              <a:rPr kumimoji="1" lang="en-US" altLang="zh-CN" baseline="0" dirty="0" smtClean="0"/>
              <a:t>I’m</a:t>
            </a:r>
            <a:r>
              <a:rPr kumimoji="1" lang="zh-CN" altLang="en-US" baseline="0" dirty="0" smtClean="0"/>
              <a:t> </a:t>
            </a:r>
            <a:r>
              <a:rPr kumimoji="1" lang="en-US" altLang="zh-CN" baseline="0" dirty="0" smtClean="0"/>
              <a:t>going</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study</a:t>
            </a:r>
            <a:r>
              <a:rPr kumimoji="1" lang="zh-CN" altLang="en-US" baseline="0" dirty="0" smtClean="0"/>
              <a:t> </a:t>
            </a:r>
            <a:r>
              <a:rPr kumimoji="1" lang="en-US" altLang="zh-CN" baseline="0" dirty="0" smtClean="0"/>
              <a:t>computer</a:t>
            </a:r>
            <a:r>
              <a:rPr kumimoji="1" lang="zh-CN" altLang="en-US" baseline="0" dirty="0" smtClean="0"/>
              <a:t> </a:t>
            </a:r>
            <a:r>
              <a:rPr kumimoji="1" lang="en-US" altLang="zh-CN" baseline="0" dirty="0" smtClean="0"/>
              <a:t>science.</a:t>
            </a:r>
            <a:r>
              <a:rPr kumimoji="1" lang="zh-CN" altLang="en-US" baseline="0" dirty="0" smtClean="0"/>
              <a:t> </a:t>
            </a:r>
            <a:r>
              <a:rPr kumimoji="1" lang="en-US" altLang="zh-CN" baseline="0" dirty="0" smtClean="0"/>
              <a:t>Read</a:t>
            </a:r>
            <a:r>
              <a:rPr kumimoji="1" lang="zh-CN" altLang="en-US" baseline="0" dirty="0" smtClean="0"/>
              <a:t> </a:t>
            </a:r>
            <a:r>
              <a:rPr kumimoji="1" lang="en-US" altLang="zh-CN" baseline="0" dirty="0" smtClean="0"/>
              <a:t>after</a:t>
            </a:r>
            <a:r>
              <a:rPr kumimoji="1" lang="zh-CN" altLang="en-US" baseline="0" dirty="0" smtClean="0"/>
              <a:t> </a:t>
            </a:r>
            <a:r>
              <a:rPr kumimoji="1" lang="en-US" altLang="zh-CN" baseline="0" dirty="0" smtClean="0"/>
              <a:t>me</a:t>
            </a:r>
            <a:r>
              <a:rPr kumimoji="1" lang="zh-CN" altLang="en-US" baseline="0" dirty="0" smtClean="0"/>
              <a:t> </a:t>
            </a:r>
            <a:r>
              <a:rPr kumimoji="1" lang="en-US" altLang="zh-CN" baseline="0" dirty="0" smtClean="0"/>
              <a:t>first.</a:t>
            </a:r>
            <a:r>
              <a:rPr kumimoji="1" lang="zh-CN" altLang="en-US" baseline="0" dirty="0" smtClean="0"/>
              <a:t> </a:t>
            </a:r>
            <a:r>
              <a:rPr kumimoji="1" lang="en-US" altLang="zh-CN" baseline="0" dirty="0" smtClean="0"/>
              <a:t>······Let’s</a:t>
            </a:r>
            <a:r>
              <a:rPr kumimoji="1" lang="zh-CN" altLang="en-US" baseline="0" dirty="0" smtClean="0"/>
              <a:t> </a:t>
            </a:r>
            <a:r>
              <a:rPr kumimoji="1" lang="en-US" altLang="zh-CN" baseline="0" dirty="0" smtClean="0"/>
              <a:t>look</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learning</a:t>
            </a:r>
            <a:r>
              <a:rPr kumimoji="1" lang="zh-CN" altLang="en-US" baseline="0" dirty="0" smtClean="0"/>
              <a:t> </a:t>
            </a:r>
            <a:r>
              <a:rPr kumimoji="1" lang="en-US" altLang="zh-CN" baseline="0" dirty="0" smtClean="0"/>
              <a:t>Aim</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Unit</a:t>
            </a:r>
            <a:r>
              <a:rPr kumimoji="1" lang="zh-CN" altLang="en-US" baseline="0" dirty="0" smtClean="0"/>
              <a:t> </a:t>
            </a:r>
            <a:r>
              <a:rPr kumimoji="1" lang="en-US" altLang="zh-CN" baseline="0" dirty="0" smtClean="0"/>
              <a:t>6.</a:t>
            </a:r>
            <a:r>
              <a:rPr kumimoji="1" lang="zh-CN" altLang="en-US"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EA71DBC2-B608-6240-B54B-6E45CD4B2532}"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en-US"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showMasterSp="0">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showMasterSp="0">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p:txBody>
          <a:bodyPr vert="horz" wrap="square" lIns="91440" tIns="45720" rIns="91440" bIns="45720" numCol="1" anchor="t" anchorCtr="0" compatLnSpc="1"/>
          <a:lstStyle/>
          <a:p>
            <a:pPr marL="227330" marR="0" lvl="0" indent="-22733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noProof="1">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565975EC-93C1-49C8-ABCD-FD90E7F4C4EE}" type="datetime1">
              <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noProof="1">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目录页">
    <p:spTree>
      <p:nvGrpSpPr>
        <p:cNvPr id="1" name=""/>
        <p:cNvGrpSpPr/>
        <p:nvPr/>
      </p:nvGrpSpPr>
      <p:grpSpPr>
        <a:xfrm>
          <a:off x="0" y="0"/>
          <a:ext cx="0" cy="0"/>
          <a:chOff x="0" y="0"/>
          <a:chExt cx="0" cy="0"/>
        </a:xfrm>
      </p:grpSpPr>
    </p:spTree>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Content Placeholder 2"/>
          <p:cNvSpPr>
            <a:spLocks noGrp="1"/>
          </p:cNvSpPr>
          <p:nvPr>
            <p:ph sz="half" idx="1"/>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Content Placeholder 3"/>
          <p:cNvSpPr>
            <a:spLocks noGrp="1"/>
          </p:cNvSpPr>
          <p:nvPr>
            <p:ph sz="half" idx="2"/>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Content Placeholder 3"/>
          <p:cNvSpPr>
            <a:spLocks noGrp="1"/>
          </p:cNvSpPr>
          <p:nvPr>
            <p:ph sz="half" idx="2"/>
          </p:nvPr>
        </p:nvSpPr>
        <p:spPr>
          <a:xfrm>
            <a:off x="839789"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Content Placeholder 5"/>
          <p:cNvSpPr>
            <a:spLocks noGrp="1"/>
          </p:cNvSpPr>
          <p:nvPr>
            <p:ph sz="quarter" idx="4"/>
          </p:nvPr>
        </p:nvSpPr>
        <p:spPr>
          <a:xfrm>
            <a:off x="6172201"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en-US" noProof="1"/>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en-US" noProof="1"/>
          </a:p>
        </p:txBody>
      </p:sp>
      <p:sp>
        <p:nvSpPr>
          <p:cNvPr id="3" name="Picture Placeholder 2"/>
          <p:cNvSpPr>
            <a:spLocks noGrp="1" noChangeAspect="1"/>
          </p:cNvSpPr>
          <p:nvPr>
            <p:ph type="pic" idx="1"/>
          </p:nvPr>
        </p:nvSpPr>
        <p:spPr>
          <a:xfrm>
            <a:off x="5183188" y="987427"/>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1.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en-US" altLang="zh-CN" dirty="0"/>
          </a:p>
        </p:txBody>
      </p:sp>
      <p:sp>
        <p:nvSpPr>
          <p:cNvPr id="1027" name="Text Placeholder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hangingPunct="0">
              <a:buFontTx/>
              <a:buNone/>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hangingPunct="0">
              <a:buFontTx/>
              <a:buNone/>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7" name="图片 6" descr="21世纪教育logo"/>
          <p:cNvPicPr>
            <a:picLocks noChangeAspect="1"/>
          </p:cNvPicPr>
          <p:nvPr userDrawn="1"/>
        </p:nvPicPr>
        <p:blipFill>
          <a:blip r:embed="rId22"/>
          <a:stretch>
            <a:fillRect/>
          </a:stretch>
        </p:blipFill>
        <p:spPr>
          <a:xfrm>
            <a:off x="8891270" y="152400"/>
            <a:ext cx="3215640" cy="7778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hyperlink" Target="/Users\CassieLHX\&#30334;&#24230;&#20113;&#21516;&#27493;&#30424;\21&#19990;&#32426;&#25945;&#32946;&#32593;\8&#19978;\Unit%207%20Will%20people%20have%20robots?/Unit%207%20Will%20people%20have%20robots?%20Section%20B%201a-2e/&#21704;&#24037;&#22823;&#26426;&#22120;&#20154;-&#22075;&#21808;&#21808;.wmv" TargetMode="External"/></Relationships>
</file>

<file path=ppt/slides/_rels/slide10.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28.jpeg"/><Relationship Id="rId3" Type="http://schemas.openxmlformats.org/officeDocument/2006/relationships/tags" Target="../tags/tag41.xml"/><Relationship Id="rId24" Type="http://schemas.openxmlformats.org/officeDocument/2006/relationships/slideLayout" Target="../slideLayouts/slideLayout7.xml"/><Relationship Id="rId23" Type="http://schemas.openxmlformats.org/officeDocument/2006/relationships/tags" Target="../tags/tag60.xml"/><Relationship Id="rId22" Type="http://schemas.openxmlformats.org/officeDocument/2006/relationships/tags" Target="../tags/tag59.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hyperlink" Target="http://www.171english.cn/goforit/book8a/images/53.jpg" TargetMode="Externa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tags" Target="../tags/tag61.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9" Type="http://schemas.openxmlformats.org/officeDocument/2006/relationships/slideLayout" Target="../slideLayouts/slideLayout7.xml"/><Relationship Id="rId28" Type="http://schemas.openxmlformats.org/officeDocument/2006/relationships/tags" Target="../tags/tag90.xml"/><Relationship Id="rId27" Type="http://schemas.openxmlformats.org/officeDocument/2006/relationships/tags" Target="../tags/tag89.xml"/><Relationship Id="rId26" Type="http://schemas.openxmlformats.org/officeDocument/2006/relationships/tags" Target="../tags/tag88.xml"/><Relationship Id="rId25" Type="http://schemas.openxmlformats.org/officeDocument/2006/relationships/tags" Target="../tags/tag87.xml"/><Relationship Id="rId24" Type="http://schemas.openxmlformats.org/officeDocument/2006/relationships/tags" Target="../tags/tag86.xml"/><Relationship Id="rId23" Type="http://schemas.openxmlformats.org/officeDocument/2006/relationships/tags" Target="../tags/tag85.xml"/><Relationship Id="rId22" Type="http://schemas.openxmlformats.org/officeDocument/2006/relationships/tags" Target="../tags/tag84.xml"/><Relationship Id="rId21" Type="http://schemas.openxmlformats.org/officeDocument/2006/relationships/tags" Target="../tags/tag83.xml"/><Relationship Id="rId20" Type="http://schemas.openxmlformats.org/officeDocument/2006/relationships/tags" Target="../tags/tag82.xml"/><Relationship Id="rId2" Type="http://schemas.openxmlformats.org/officeDocument/2006/relationships/image" Target="../media/image33.jpeg"/><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tags" Target="../tags/tag96.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33.jpeg"/><Relationship Id="rId2" Type="http://schemas.openxmlformats.org/officeDocument/2006/relationships/tags" Target="../tags/tag98.xml"/><Relationship Id="rId1" Type="http://schemas.openxmlformats.org/officeDocument/2006/relationships/tags" Target="../tags/tag9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3.jpeg"/><Relationship Id="rId2" Type="http://schemas.microsoft.com/office/2007/relationships/media" Target="file:///C:\Users\Administrator.USER-20200922AN\Desktop\&#20154;&#25945;&#26032;&#30446;&#26631;&#20843;&#24180;&#32423;&#19978;&#20876;Unit7SectionB2a-2e.&#36164;&#28304;\Section%20B%202b.mp3" TargetMode="External"/><Relationship Id="rId1" Type="http://schemas.openxmlformats.org/officeDocument/2006/relationships/audio" Target="file:///C:\Users\Administrator.USER-20200922AN\Desktop\&#20154;&#25945;&#26032;&#30446;&#26631;&#20843;&#24180;&#32423;&#19978;&#20876;Unit7SectionB2a-2e.&#36164;&#28304;\Section%20B%202b.mp3" TargetMode="Externa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microsoft.com/office/2007/relationships/media" Target="file:///C:\Users\Administrator.USER-20200922AN\Desktop\&#20154;&#25945;&#26032;&#30446;&#26631;&#20843;&#24180;&#32423;&#19978;&#20876;Unit7SectionB2a-2e.&#36164;&#28304;\Section%20B%202b.mp3" TargetMode="External"/><Relationship Id="rId1" Type="http://schemas.openxmlformats.org/officeDocument/2006/relationships/audio" Target="file:///C:\Users\Administrator.USER-20200922AN\Desktop\&#20154;&#25945;&#26032;&#30446;&#26631;&#20843;&#24180;&#32423;&#19978;&#20876;Unit7SectionB2a-2e.&#36164;&#28304;\Section%20B%202b.mp3" TargetMode="Externa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microsoft.com/office/2007/relationships/media" Target="file:///C:\Users\Administrator.USER-20200922AN\Desktop\&#20154;&#25945;&#26032;&#30446;&#26631;&#20843;&#24180;&#32423;&#19978;&#20876;Unit7SectionB2a-2e.&#36164;&#28304;\Section%20B%202b.mp3" TargetMode="External"/><Relationship Id="rId1" Type="http://schemas.openxmlformats.org/officeDocument/2006/relationships/audio" Target="file:///C:\Users\Administrator.USER-20200922AN\Desktop\&#20154;&#25945;&#26032;&#30446;&#26631;&#20843;&#24180;&#32423;&#19978;&#20876;Unit7SectionB2a-2e.&#36164;&#28304;\Section%20B%202b.mp3"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jpeg"/><Relationship Id="rId6" Type="http://schemas.openxmlformats.org/officeDocument/2006/relationships/tags" Target="../tags/tag107.xml"/><Relationship Id="rId5" Type="http://schemas.openxmlformats.org/officeDocument/2006/relationships/hyperlink" Target="/Users\CassieLHX\&#30334;&#24230;&#20113;&#21516;&#27493;&#30424;\21&#19990;&#32426;&#25945;&#32946;&#32593;\8&#19978;\Unit%207%20Will%20people%20have%20robots?/Unit%207%20Will%20people%20have%20robots?%20Section%20B%201a-2e/&#21704;&#24037;&#22823;&#26426;&#22120;&#20154;-&#22075;&#21808;&#21808;.wmv" TargetMode="Externa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3.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9.xml"/><Relationship Id="rId7" Type="http://schemas.openxmlformats.org/officeDocument/2006/relationships/image" Target="../media/image18.png"/><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17.GIF"/><Relationship Id="rId3" Type="http://schemas.openxmlformats.org/officeDocument/2006/relationships/tags" Target="../tags/tag6.xml"/><Relationship Id="rId28" Type="http://schemas.openxmlformats.org/officeDocument/2006/relationships/slideLayout" Target="../slideLayouts/slideLayout2.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image" Target="../media/image23.GIF"/><Relationship Id="rId23" Type="http://schemas.openxmlformats.org/officeDocument/2006/relationships/tags" Target="../tags/tag20.xml"/><Relationship Id="rId22" Type="http://schemas.openxmlformats.org/officeDocument/2006/relationships/tags" Target="../tags/tag19.xml"/><Relationship Id="rId21" Type="http://schemas.openxmlformats.org/officeDocument/2006/relationships/image" Target="../media/image22.GIF"/><Relationship Id="rId20" Type="http://schemas.openxmlformats.org/officeDocument/2006/relationships/tags" Target="../tags/tag18.xml"/><Relationship Id="rId2" Type="http://schemas.openxmlformats.org/officeDocument/2006/relationships/image" Target="../media/image16.GIF"/><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image" Target="../media/image21.GIF"/><Relationship Id="rId13" Type="http://schemas.openxmlformats.org/officeDocument/2006/relationships/tags" Target="../tags/tag12.xml"/><Relationship Id="rId12" Type="http://schemas.openxmlformats.org/officeDocument/2006/relationships/image" Target="../media/image20.GIF"/><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24.GIF"/></Relationships>
</file>

<file path=ppt/slides/_rels/slide9.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25.jpeg"/><Relationship Id="rId17" Type="http://schemas.openxmlformats.org/officeDocument/2006/relationships/slideLayout" Target="../slideLayouts/slideLayout7.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image" Target="../media/image27.png"/><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image" Target="../media/image26.png"/><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ctrTitle"/>
          </p:nvPr>
        </p:nvSpPr>
        <p:spPr>
          <a:xfrm>
            <a:off x="2147887" y="339118"/>
            <a:ext cx="8689976" cy="1091850"/>
          </a:xfrm>
        </p:spPr>
        <p:txBody>
          <a:bodyPr>
            <a:noAutofit/>
          </a:bodyPr>
          <a:lstStyle/>
          <a:p>
            <a:pPr lvl="0"/>
            <a:r>
              <a:rPr kumimoji="1" lang="en-US" altLang="zh-CN" sz="7200" b="1" cap="none" dirty="0" smtClean="0">
                <a:latin typeface="Comic Sans MS" panose="030F0702030302020204" pitchFamily="66" charset="0"/>
              </a:rPr>
              <a:t>Unit 7</a:t>
            </a:r>
            <a:endParaRPr kumimoji="1" lang="zh-CN" altLang="en-US" sz="7200" b="1" cap="none" dirty="0">
              <a:latin typeface="Comic Sans MS" panose="030F0702030302020204" pitchFamily="66" charset="0"/>
            </a:endParaRPr>
          </a:p>
        </p:txBody>
      </p:sp>
      <p:sp>
        <p:nvSpPr>
          <p:cNvPr id="3" name="副标题 2"/>
          <p:cNvSpPr>
            <a:spLocks noGrp="1"/>
          </p:cNvSpPr>
          <p:nvPr>
            <p:ph type="subTitle" idx="1"/>
          </p:nvPr>
        </p:nvSpPr>
        <p:spPr>
          <a:xfrm>
            <a:off x="0" y="1717886"/>
            <a:ext cx="12192000" cy="1113336"/>
          </a:xfrm>
        </p:spPr>
        <p:txBody>
          <a:bodyPr>
            <a:noAutofit/>
          </a:bodyPr>
          <a:lstStyle/>
          <a:p>
            <a:r>
              <a:rPr kumimoji="1" lang="en-US" altLang="zh-CN" sz="5200" b="1" cap="none" dirty="0" smtClean="0">
                <a:solidFill>
                  <a:schemeClr val="tx1"/>
                </a:solidFill>
                <a:latin typeface="Comic Sans MS" panose="030F0702030302020204" pitchFamily="66" charset="0"/>
                <a:ea typeface="Times New Roman" panose="02020603050405020304" pitchFamily="18" charset="0"/>
                <a:cs typeface="Times New Roman" panose="02020603050405020304" pitchFamily="18" charset="0"/>
              </a:rPr>
              <a:t>Will people have robots?</a:t>
            </a:r>
            <a:endParaRPr kumimoji="1" lang="zh-CN" altLang="en-US" sz="5200" b="1" cap="none" dirty="0">
              <a:solidFill>
                <a:schemeClr val="tx1"/>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5" name="图片 4" descr="Robot3.jpg">
            <a:hlinkClick r:id="rId1" action="ppaction://hlinkfile"/>
          </p:cNvPr>
          <p:cNvPicPr>
            <a:picLocks noChangeAspect="1"/>
          </p:cNvPicPr>
          <p:nvPr/>
        </p:nvPicPr>
        <p:blipFill>
          <a:blip r:embed="rId2">
            <a:clrChange>
              <a:clrFrom>
                <a:srgbClr val="FFFFFF"/>
              </a:clrFrom>
              <a:clrTo>
                <a:srgbClr val="FFFFFF">
                  <a:alpha val="0"/>
                </a:srgbClr>
              </a:clrTo>
            </a:clrChange>
          </a:blip>
          <a:stretch>
            <a:fillRect/>
          </a:stretch>
        </p:blipFill>
        <p:spPr>
          <a:xfrm>
            <a:off x="3840549" y="4241246"/>
            <a:ext cx="4401751" cy="2751095"/>
          </a:xfrm>
          <a:prstGeom prst="rect">
            <a:avLst/>
          </a:prstGeom>
        </p:spPr>
      </p:pic>
      <p:sp>
        <p:nvSpPr>
          <p:cNvPr id="6" name="矩形 5"/>
          <p:cNvSpPr/>
          <p:nvPr/>
        </p:nvSpPr>
        <p:spPr>
          <a:xfrm>
            <a:off x="4662827" y="2653119"/>
            <a:ext cx="3017173" cy="830997"/>
          </a:xfrm>
          <a:prstGeom prst="rect">
            <a:avLst/>
          </a:prstGeom>
        </p:spPr>
        <p:txBody>
          <a:bodyPr wrap="none">
            <a:spAutoFit/>
          </a:bodyPr>
          <a:lstStyle/>
          <a:p>
            <a:pPr lvl="0">
              <a:defRPr/>
            </a:pPr>
            <a:r>
              <a:rPr kumimoji="1" lang="en-US" altLang="zh-CN" sz="4800" dirty="0" smtClean="0">
                <a:solidFill>
                  <a:sysClr val="windowText" lastClr="000000"/>
                </a:solidFill>
                <a:latin typeface="Comic Sans MS" panose="030F0702030302020204" pitchFamily="66" charset="0"/>
                <a:ea typeface="Times New Roman" panose="02020603050405020304" pitchFamily="18" charset="0"/>
                <a:cs typeface="Times New Roman" panose="02020603050405020304" pitchFamily="18" charset="0"/>
              </a:rPr>
              <a:t>Section-B</a:t>
            </a:r>
            <a:endParaRPr kumimoji="1" lang="zh-CN" altLang="en-US" sz="4800" dirty="0">
              <a:solidFill>
                <a:sysClr val="windowText" lastClr="00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矩形 6"/>
          <p:cNvSpPr/>
          <p:nvPr/>
        </p:nvSpPr>
        <p:spPr>
          <a:xfrm>
            <a:off x="5298417" y="3484116"/>
            <a:ext cx="1745991" cy="757130"/>
          </a:xfrm>
          <a:prstGeom prst="rect">
            <a:avLst/>
          </a:prstGeom>
        </p:spPr>
        <p:txBody>
          <a:bodyPr wrap="none">
            <a:spAutoFit/>
          </a:bodyPr>
          <a:lstStyle/>
          <a:p>
            <a:pPr lvl="0" algn="ctr" defTabSz="914400">
              <a:lnSpc>
                <a:spcPct val="90000"/>
              </a:lnSpc>
              <a:spcBef>
                <a:spcPct val="0"/>
              </a:spcBef>
              <a:defRPr/>
            </a:pPr>
            <a:r>
              <a:rPr kumimoji="1" lang="en-US" altLang="zh-CN" sz="4800" smtClean="0">
                <a:solidFill>
                  <a:sysClr val="windowText" lastClr="000000"/>
                </a:solidFill>
                <a:latin typeface="Comic Sans MS" panose="030F0702030302020204" pitchFamily="66" charset="0"/>
                <a:ea typeface="Times New Roman" panose="02020603050405020304" pitchFamily="18" charset="0"/>
                <a:cs typeface="Times New Roman" panose="02020603050405020304" pitchFamily="18" charset="0"/>
              </a:rPr>
              <a:t>1a-2e</a:t>
            </a:r>
            <a:endParaRPr kumimoji="1" lang="zh-CN" altLang="en-US" sz="4800" dirty="0">
              <a:solidFill>
                <a:sysClr val="windowText" lastClr="00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等腰三角形 58"/>
          <p:cNvSpPr/>
          <p:nvPr>
            <p:custDataLst>
              <p:tags r:id="rId1"/>
            </p:custDataLst>
          </p:nvPr>
        </p:nvSpPr>
        <p:spPr>
          <a:xfrm rot="16200000">
            <a:off x="11364121" y="6030125"/>
            <a:ext cx="727075" cy="928687"/>
          </a:xfrm>
          <a:prstGeom prst="triangle">
            <a:avLst>
              <a:gd name="adj" fmla="val 0"/>
            </a:avLst>
          </a:prstGeom>
          <a:solidFill>
            <a:srgbClr val="C1252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defTabSz="685800">
              <a:spcBef>
                <a:spcPct val="0"/>
              </a:spcBef>
              <a:spcAft>
                <a:spcPct val="0"/>
              </a:spcAft>
              <a:defRPr/>
            </a:pPr>
            <a:endParaRPr lang="zh-CN" altLang="en-US" sz="1865">
              <a:solidFill>
                <a:prstClr val="white"/>
              </a:solidFill>
              <a:latin typeface="Calibri" panose="020F0502020204030204"/>
              <a:ea typeface="微软雅黑 Light" panose="020B0502040204020203" pitchFamily="34" charset="-122"/>
              <a:cs typeface="Arial" panose="020B0604020202020204"/>
            </a:endParaRPr>
          </a:p>
        </p:txBody>
      </p:sp>
      <p:pic>
        <p:nvPicPr>
          <p:cNvPr id="18437" name="图片 211995" descr="新版八年级上册电子课本">
            <a:hlinkClick r:id="rId2"/>
          </p:cNvPr>
          <p:cNvPicPr>
            <a:picLocks noChangeAspect="1"/>
          </p:cNvPicPr>
          <p:nvPr>
            <p:custDataLst>
              <p:tags r:id="rId3"/>
            </p:custDataLst>
          </p:nvPr>
        </p:nvPicPr>
        <p:blipFill>
          <a:blip r:embed="rId4">
            <a:clrChange>
              <a:clrFrom>
                <a:srgbClr val="FCFCFE"/>
              </a:clrFrom>
              <a:clrTo>
                <a:srgbClr val="FCFCFE">
                  <a:alpha val="0"/>
                </a:srgbClr>
              </a:clrTo>
            </a:clrChange>
            <a:extLst>
              <a:ext uri="{28A0092B-C50C-407E-A947-70E740481C1C}">
                <a14:useLocalDpi xmlns:a14="http://schemas.microsoft.com/office/drawing/2010/main" val="0"/>
              </a:ext>
            </a:extLst>
          </a:blip>
          <a:srcRect l="9233" t="31018" r="6699" b="7756"/>
          <a:stretch>
            <a:fillRect/>
          </a:stretch>
        </p:blipFill>
        <p:spPr bwMode="auto">
          <a:xfrm>
            <a:off x="6215064" y="1014413"/>
            <a:ext cx="5521325"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custDataLst>
              <p:tags r:id="rId5"/>
            </p:custDataLst>
          </p:nvPr>
        </p:nvSpPr>
        <p:spPr>
          <a:xfrm>
            <a:off x="7" y="1816125"/>
            <a:ext cx="6288087" cy="3536950"/>
          </a:xfrm>
          <a:prstGeom prst="rect">
            <a:avLst/>
          </a:prstGeom>
          <a:noFill/>
        </p:spPr>
        <p:txBody>
          <a:bodyPr wrap="square" lIns="91432" tIns="45718" rIns="91432" bIns="45718">
            <a:spAutoFit/>
          </a:bodyPr>
          <a:lstStyle/>
          <a:p>
            <a:pPr defTabSz="685800">
              <a:spcBef>
                <a:spcPct val="0"/>
              </a:spcBef>
              <a:spcAft>
                <a:spcPct val="0"/>
              </a:spcAft>
              <a:defRPr/>
            </a:pPr>
            <a:r>
              <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rPr>
              <a:t>A. Will robots think like humans in the future?</a:t>
            </a: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r>
              <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rPr>
              <a:t>B. What will robots be like in the future?</a:t>
            </a: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r>
              <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rPr>
              <a:t>C. What can robots do today?</a:t>
            </a: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r>
              <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rPr>
              <a:t> </a:t>
            </a: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a:p>
            <a:pPr defTabSz="685800">
              <a:spcBef>
                <a:spcPct val="0"/>
              </a:spcBef>
              <a:spcAft>
                <a:spcPct val="0"/>
              </a:spcAft>
              <a:defRPr/>
            </a:pPr>
            <a:r>
              <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rPr>
              <a:t>D. What are robots like in movies?</a:t>
            </a:r>
            <a:endParaRPr lang="zh-CN" altLang="en-US" sz="2800" b="1">
              <a:solidFill>
                <a:srgbClr val="44546A">
                  <a:lumMod val="75000"/>
                </a:srgbClr>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cxnSp>
        <p:nvCxnSpPr>
          <p:cNvPr id="5" name="直接连接符 4"/>
          <p:cNvCxnSpPr>
            <a:stCxn id="25" idx="5"/>
          </p:cNvCxnSpPr>
          <p:nvPr>
            <p:custDataLst>
              <p:tags r:id="rId6"/>
            </p:custDataLst>
          </p:nvPr>
        </p:nvCxnSpPr>
        <p:spPr>
          <a:xfrm>
            <a:off x="4895513" y="2359423"/>
            <a:ext cx="1422743" cy="506016"/>
          </a:xfrm>
          <a:prstGeom prst="line">
            <a:avLst/>
          </a:prstGeom>
          <a:ln w="57150">
            <a:solidFill>
              <a:srgbClr val="C91E24"/>
            </a:solidFill>
            <a:headEnd type="triangl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6" name="直接连接符 5"/>
          <p:cNvCxnSpPr/>
          <p:nvPr>
            <p:custDataLst>
              <p:tags r:id="rId7"/>
            </p:custDataLst>
          </p:nvPr>
        </p:nvCxnSpPr>
        <p:spPr>
          <a:xfrm>
            <a:off x="5630071" y="3607655"/>
            <a:ext cx="658016" cy="1595879"/>
          </a:xfrm>
          <a:prstGeom prst="line">
            <a:avLst/>
          </a:prstGeom>
          <a:ln w="57150">
            <a:solidFill>
              <a:srgbClr val="C1252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8"/>
            </p:custDataLst>
          </p:nvPr>
        </p:nvCxnSpPr>
        <p:spPr>
          <a:xfrm flipH="1">
            <a:off x="4492631" y="2183607"/>
            <a:ext cx="1825625" cy="1959348"/>
          </a:xfrm>
          <a:prstGeom prst="line">
            <a:avLst/>
          </a:prstGeom>
          <a:ln w="57150">
            <a:solidFill>
              <a:srgbClr val="C125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9"/>
            </p:custDataLst>
          </p:nvPr>
        </p:nvCxnSpPr>
        <p:spPr>
          <a:xfrm flipH="1">
            <a:off x="4878393" y="1654479"/>
            <a:ext cx="1439863" cy="3270607"/>
          </a:xfrm>
          <a:prstGeom prst="line">
            <a:avLst/>
          </a:prstGeom>
          <a:ln w="57150">
            <a:solidFill>
              <a:srgbClr val="C125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10"/>
            </p:custDataLst>
          </p:nvPr>
        </p:nvSpPr>
        <p:spPr>
          <a:xfrm>
            <a:off x="7556504" y="1292865"/>
            <a:ext cx="939765" cy="377190"/>
          </a:xfrm>
          <a:prstGeom prst="rect">
            <a:avLst/>
          </a:prstGeom>
          <a:noFill/>
        </p:spPr>
        <p:txBody>
          <a:bodyPr wrap="square" lIns="91432" tIns="45718" rIns="91432" bIns="45718">
            <a:spAutoFit/>
          </a:bodyPr>
          <a:lstStyle/>
          <a:p>
            <a:pPr defTabSz="685800">
              <a:spcBef>
                <a:spcPct val="0"/>
              </a:spcBef>
              <a:spcAft>
                <a:spcPct val="0"/>
              </a:spcAft>
              <a:defRPr/>
            </a:pPr>
            <a:r>
              <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rPr>
              <a:t>movies</a:t>
            </a:r>
            <a:endPar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endParaRPr>
          </a:p>
        </p:txBody>
      </p:sp>
      <p:sp>
        <p:nvSpPr>
          <p:cNvPr id="10" name="文本框 9"/>
          <p:cNvSpPr txBox="1"/>
          <p:nvPr>
            <p:custDataLst>
              <p:tags r:id="rId11"/>
            </p:custDataLst>
          </p:nvPr>
        </p:nvSpPr>
        <p:spPr>
          <a:xfrm>
            <a:off x="6478905" y="1929136"/>
            <a:ext cx="1077595" cy="377190"/>
          </a:xfrm>
          <a:prstGeom prst="rect">
            <a:avLst/>
          </a:prstGeom>
          <a:noFill/>
        </p:spPr>
        <p:txBody>
          <a:bodyPr lIns="91432" tIns="45718" rIns="91432" bIns="45718">
            <a:spAutoFit/>
          </a:bodyPr>
          <a:lstStyle/>
          <a:p>
            <a:pPr defTabSz="685800">
              <a:spcBef>
                <a:spcPct val="0"/>
              </a:spcBef>
              <a:spcAft>
                <a:spcPct val="0"/>
              </a:spcAft>
              <a:defRPr/>
            </a:pPr>
            <a:r>
              <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rPr>
              <a:t>Today</a:t>
            </a:r>
            <a:endPar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endParaRPr>
          </a:p>
        </p:txBody>
      </p:sp>
      <p:sp>
        <p:nvSpPr>
          <p:cNvPr id="11" name="文本框 10"/>
          <p:cNvSpPr txBox="1"/>
          <p:nvPr>
            <p:custDataLst>
              <p:tags r:id="rId12"/>
            </p:custDataLst>
          </p:nvPr>
        </p:nvSpPr>
        <p:spPr>
          <a:xfrm>
            <a:off x="7556501" y="2781305"/>
            <a:ext cx="1077595" cy="377190"/>
          </a:xfrm>
          <a:prstGeom prst="rect">
            <a:avLst/>
          </a:prstGeom>
          <a:noFill/>
        </p:spPr>
        <p:txBody>
          <a:bodyPr lIns="91432" tIns="45718" rIns="91432" bIns="45718">
            <a:spAutoFit/>
          </a:bodyPr>
          <a:lstStyle/>
          <a:p>
            <a:pPr defTabSz="685800">
              <a:spcBef>
                <a:spcPct val="0"/>
              </a:spcBef>
              <a:spcAft>
                <a:spcPct val="0"/>
              </a:spcAft>
              <a:defRPr/>
            </a:pPr>
            <a:r>
              <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rPr>
              <a:t>humans</a:t>
            </a:r>
            <a:endPar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endParaRPr>
          </a:p>
        </p:txBody>
      </p:sp>
      <p:sp>
        <p:nvSpPr>
          <p:cNvPr id="12" name="文本框 11"/>
          <p:cNvSpPr txBox="1"/>
          <p:nvPr>
            <p:custDataLst>
              <p:tags r:id="rId13"/>
            </p:custDataLst>
          </p:nvPr>
        </p:nvSpPr>
        <p:spPr>
          <a:xfrm>
            <a:off x="10259697" y="5053336"/>
            <a:ext cx="1077595" cy="377190"/>
          </a:xfrm>
          <a:prstGeom prst="rect">
            <a:avLst/>
          </a:prstGeom>
          <a:noFill/>
        </p:spPr>
        <p:txBody>
          <a:bodyPr lIns="91432" tIns="45718" rIns="91432" bIns="45718">
            <a:spAutoFit/>
          </a:bodyPr>
          <a:lstStyle/>
          <a:p>
            <a:pPr defTabSz="685800">
              <a:spcBef>
                <a:spcPct val="0"/>
              </a:spcBef>
              <a:spcAft>
                <a:spcPct val="0"/>
              </a:spcAft>
              <a:defRPr/>
            </a:pPr>
            <a:r>
              <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rPr>
              <a:t>future</a:t>
            </a:r>
            <a:endParaRPr lang="en-US" altLang="zh-CN" sz="1865" b="1">
              <a:solidFill>
                <a:srgbClr val="2E2E2E"/>
              </a:solidFill>
              <a:highlight>
                <a:srgbClr val="FFFF00"/>
              </a:highlight>
              <a:latin typeface="Calibri" panose="020F0502020204030204"/>
              <a:ea typeface="微软雅黑 Light" panose="020B0502040204020203" pitchFamily="34" charset="-122"/>
              <a:cs typeface="Arial" panose="020B0604020202020204"/>
            </a:endParaRPr>
          </a:p>
        </p:txBody>
      </p:sp>
      <p:sp>
        <p:nvSpPr>
          <p:cNvPr id="22" name="椭圆 21"/>
          <p:cNvSpPr/>
          <p:nvPr>
            <p:custDataLst>
              <p:tags r:id="rId14"/>
            </p:custDataLst>
          </p:nvPr>
        </p:nvSpPr>
        <p:spPr>
          <a:xfrm>
            <a:off x="3681413" y="4674400"/>
            <a:ext cx="1422400" cy="728663"/>
          </a:xfrm>
          <a:prstGeom prst="ellipse">
            <a:avLst/>
          </a:prstGeom>
          <a:noFill/>
          <a:ln w="57150">
            <a:solidFill>
              <a:srgbClr val="FFC000"/>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defTabSz="685800">
              <a:spcBef>
                <a:spcPct val="0"/>
              </a:spcBef>
              <a:spcAft>
                <a:spcPct val="0"/>
              </a:spcAft>
              <a:defRPr/>
            </a:pPr>
            <a:endParaRPr lang="zh-CN" altLang="en-US" sz="1865">
              <a:solidFill>
                <a:prstClr val="white"/>
              </a:solidFill>
              <a:latin typeface="Calibri" panose="020F0502020204030204"/>
              <a:ea typeface="微软雅黑 Light" panose="020B0502040204020203" pitchFamily="34" charset="-122"/>
              <a:cs typeface="Arial" panose="020B0604020202020204"/>
            </a:endParaRPr>
          </a:p>
        </p:txBody>
      </p:sp>
      <p:sp>
        <p:nvSpPr>
          <p:cNvPr id="23" name="椭圆 22"/>
          <p:cNvSpPr/>
          <p:nvPr>
            <p:custDataLst>
              <p:tags r:id="rId15"/>
            </p:custDataLst>
          </p:nvPr>
        </p:nvSpPr>
        <p:spPr>
          <a:xfrm>
            <a:off x="3452129" y="3864352"/>
            <a:ext cx="1040499" cy="696913"/>
          </a:xfrm>
          <a:prstGeom prst="ellipse">
            <a:avLst/>
          </a:prstGeom>
          <a:noFill/>
          <a:ln w="57150">
            <a:solidFill>
              <a:srgbClr val="FFC000"/>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defTabSz="685800">
              <a:spcBef>
                <a:spcPct val="0"/>
              </a:spcBef>
              <a:spcAft>
                <a:spcPct val="0"/>
              </a:spcAft>
              <a:defRPr/>
            </a:pPr>
            <a:endParaRPr lang="zh-CN" altLang="en-US" sz="1865">
              <a:solidFill>
                <a:prstClr val="white"/>
              </a:solidFill>
              <a:latin typeface="Calibri" panose="020F0502020204030204"/>
              <a:ea typeface="微软雅黑 Light" panose="020B0502040204020203" pitchFamily="34" charset="-122"/>
              <a:cs typeface="Arial" panose="020B0604020202020204"/>
            </a:endParaRPr>
          </a:p>
        </p:txBody>
      </p:sp>
      <p:sp>
        <p:nvSpPr>
          <p:cNvPr id="24" name="椭圆 23"/>
          <p:cNvSpPr/>
          <p:nvPr>
            <p:custDataLst>
              <p:tags r:id="rId16"/>
            </p:custDataLst>
          </p:nvPr>
        </p:nvSpPr>
        <p:spPr>
          <a:xfrm>
            <a:off x="4175787" y="2981205"/>
            <a:ext cx="2188500" cy="703403"/>
          </a:xfrm>
          <a:prstGeom prst="ellipse">
            <a:avLst/>
          </a:prstGeom>
          <a:noFill/>
          <a:ln w="57150">
            <a:solidFill>
              <a:srgbClr val="FFC000"/>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defTabSz="685800">
              <a:spcBef>
                <a:spcPct val="0"/>
              </a:spcBef>
              <a:spcAft>
                <a:spcPct val="0"/>
              </a:spcAft>
              <a:defRPr/>
            </a:pPr>
            <a:endParaRPr lang="zh-CN" altLang="en-US" sz="1865">
              <a:solidFill>
                <a:prstClr val="white"/>
              </a:solidFill>
              <a:latin typeface="Calibri" panose="020F0502020204030204"/>
              <a:ea typeface="微软雅黑 Light" panose="020B0502040204020203" pitchFamily="34" charset="-122"/>
              <a:cs typeface="Arial" panose="020B0604020202020204"/>
            </a:endParaRPr>
          </a:p>
        </p:txBody>
      </p:sp>
      <p:sp>
        <p:nvSpPr>
          <p:cNvPr id="25" name="椭圆 24"/>
          <p:cNvSpPr/>
          <p:nvPr>
            <p:custDataLst>
              <p:tags r:id="rId17"/>
            </p:custDataLst>
          </p:nvPr>
        </p:nvSpPr>
        <p:spPr>
          <a:xfrm>
            <a:off x="3681413" y="1806575"/>
            <a:ext cx="1422400" cy="647700"/>
          </a:xfrm>
          <a:prstGeom prst="ellipse">
            <a:avLst/>
          </a:prstGeom>
          <a:noFill/>
          <a:ln w="57150">
            <a:solidFill>
              <a:srgbClr val="FFC000"/>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defTabSz="685800">
              <a:spcBef>
                <a:spcPct val="0"/>
              </a:spcBef>
              <a:spcAft>
                <a:spcPct val="0"/>
              </a:spcAft>
              <a:defRPr/>
            </a:pPr>
            <a:endParaRPr lang="zh-CN" altLang="en-US" sz="1865">
              <a:solidFill>
                <a:prstClr val="white"/>
              </a:solidFill>
              <a:latin typeface="Calibri" panose="020F0502020204030204"/>
              <a:ea typeface="微软雅黑 Light" panose="020B0502040204020203" pitchFamily="34" charset="-122"/>
              <a:cs typeface="Arial" panose="020B0604020202020204"/>
            </a:endParaRPr>
          </a:p>
        </p:txBody>
      </p:sp>
      <p:sp>
        <p:nvSpPr>
          <p:cNvPr id="21" name="Text Box 2"/>
          <p:cNvSpPr txBox="1"/>
          <p:nvPr>
            <p:custDataLst>
              <p:tags r:id="rId18"/>
            </p:custDataLst>
          </p:nvPr>
        </p:nvSpPr>
        <p:spPr>
          <a:xfrm>
            <a:off x="136183" y="582803"/>
            <a:ext cx="6631892" cy="520700"/>
          </a:xfrm>
          <a:prstGeom prst="rect">
            <a:avLst/>
          </a:prstGeom>
          <a:noFill/>
          <a:ln w="9525">
            <a:noFill/>
          </a:ln>
        </p:spPr>
        <p:txBody>
          <a:bodyPr wrap="square" lIns="91432" tIns="45718" rIns="91432" bIns="45718">
            <a:spAutoFit/>
          </a:bodyPr>
          <a:lstStyle/>
          <a:p>
            <a:pPr>
              <a:spcBef>
                <a:spcPct val="50000"/>
              </a:spcBef>
              <a:defRPr/>
            </a:pPr>
            <a:r>
              <a:rPr lang="en-US" altLang="zh-CN" sz="2800" b="1" noProof="1">
                <a:solidFill>
                  <a:srgbClr val="2D2D89">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Match each paragraph with the main idea.</a:t>
            </a:r>
            <a:endParaRPr lang="en-US" altLang="zh-CN" sz="2800" b="1" noProof="1">
              <a:solidFill>
                <a:srgbClr val="2D2D89">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椭圆 25"/>
          <p:cNvSpPr/>
          <p:nvPr>
            <p:custDataLst>
              <p:tags r:id="rId19"/>
            </p:custDataLst>
          </p:nvPr>
        </p:nvSpPr>
        <p:spPr>
          <a:xfrm>
            <a:off x="5006579" y="460236"/>
            <a:ext cx="1761496" cy="768349"/>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fontAlgn="base">
              <a:spcBef>
                <a:spcPct val="0"/>
              </a:spcBef>
              <a:spcAft>
                <a:spcPct val="0"/>
              </a:spcAft>
            </a:pPr>
            <a:endParaRPr lang="zh-CN" altLang="en-US" sz="100" noProof="1">
              <a:solidFill>
                <a:srgbClr val="FFFFFF"/>
              </a:solidFill>
              <a:latin typeface="Arial" panose="020B0604020202020204"/>
              <a:ea typeface="宋体" panose="02010600030101010101" pitchFamily="2" charset="-122"/>
            </a:endParaRPr>
          </a:p>
        </p:txBody>
      </p:sp>
      <p:sp>
        <p:nvSpPr>
          <p:cNvPr id="31" name="TextBox 11"/>
          <p:cNvSpPr txBox="1">
            <a:spLocks noChangeArrowheads="1"/>
          </p:cNvSpPr>
          <p:nvPr>
            <p:custDataLst>
              <p:tags r:id="rId20"/>
            </p:custDataLst>
          </p:nvPr>
        </p:nvSpPr>
        <p:spPr bwMode="auto">
          <a:xfrm>
            <a:off x="72629" y="5713201"/>
            <a:ext cx="12119371" cy="1075055"/>
          </a:xfrm>
          <a:prstGeom prst="rect">
            <a:avLst/>
          </a:prstGeom>
          <a:solidFill>
            <a:schemeClr val="accent5">
              <a:lumMod val="20000"/>
              <a:lumOff val="80000"/>
            </a:schemeClr>
          </a:solidFill>
          <a:ln>
            <a:noFill/>
          </a:ln>
        </p:spPr>
        <p:txBody>
          <a:bodyPr wrap="square" lIns="91432" tIns="45718" rIns="91432" bIns="45718">
            <a:spAutoFit/>
          </a:bodyPr>
          <a:lstStyle/>
          <a:p>
            <a:pPr eaLnBrk="0" fontAlgn="base" hangingPunct="0">
              <a:spcBef>
                <a:spcPct val="0"/>
              </a:spcBef>
              <a:spcAft>
                <a:spcPct val="0"/>
              </a:spcAft>
            </a:pPr>
            <a:r>
              <a:rPr lang="en-US" altLang="zh-CN" sz="3200" b="1">
                <a:solidFill>
                  <a:srgbClr val="FF0909"/>
                </a:solidFill>
                <a:latin typeface="Times New Roman" panose="02020603050405020304" pitchFamily="18" charset="0"/>
                <a:ea typeface="宋体" panose="02010600030101010101" pitchFamily="2" charset="-122"/>
                <a:cs typeface="Times New Roman" panose="02020603050405020304" pitchFamily="18" charset="0"/>
              </a:rPr>
              <a:t>Tip2: </a:t>
            </a:r>
            <a:r>
              <a:rPr lang="en-US" altLang="zh-CN" sz="2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800" b="1"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first or the last sentence</a:t>
            </a:r>
            <a:r>
              <a:rPr lang="en-US" altLang="zh-CN" sz="2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each paragraph may help you get the main idea as fast as possible.</a:t>
            </a:r>
            <a:r>
              <a:rPr lang="en-US" altLang="zh-CN" sz="32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a:solidFill>
                  <a:srgbClr val="333399"/>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b="1">
              <a:solidFill>
                <a:srgbClr val="333399"/>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custDataLst>
              <p:tags r:id="rId21"/>
            </p:custDataLst>
          </p:nvPr>
        </p:nvSpPr>
        <p:spPr>
          <a:xfrm>
            <a:off x="4" y="-34047"/>
            <a:ext cx="3346133" cy="643890"/>
          </a:xfrm>
          <a:custGeom>
            <a:avLst/>
            <a:gdLst>
              <a:gd name="connsiteX0" fmla="*/ 0 w 13105"/>
              <a:gd name="connsiteY0" fmla="*/ 8 h 1317"/>
              <a:gd name="connsiteX1" fmla="*/ 12784 w 13105"/>
              <a:gd name="connsiteY1" fmla="*/ 0 h 1317"/>
              <a:gd name="connsiteX2" fmla="*/ 13105 w 13105"/>
              <a:gd name="connsiteY2" fmla="*/ 1273 h 1317"/>
              <a:gd name="connsiteX3" fmla="*/ 0 w 13105"/>
              <a:gd name="connsiteY3" fmla="*/ 1317 h 1317"/>
              <a:gd name="connsiteX4" fmla="*/ 0 w 13105"/>
              <a:gd name="connsiteY4" fmla="*/ 8 h 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4" h="1317">
                <a:moveTo>
                  <a:pt x="0" y="8"/>
                </a:moveTo>
                <a:lnTo>
                  <a:pt x="12784" y="0"/>
                </a:lnTo>
                <a:lnTo>
                  <a:pt x="13105" y="1273"/>
                </a:lnTo>
                <a:lnTo>
                  <a:pt x="0" y="1317"/>
                </a:lnTo>
                <a:lnTo>
                  <a:pt x="0" y="8"/>
                </a:lnTo>
                <a:close/>
              </a:path>
            </a:pathLst>
          </a:custGeom>
          <a:solidFill>
            <a:srgbClr val="0070C0"/>
          </a:solidFill>
        </p:spPr>
        <p:txBody>
          <a:bodyPr wrap="square" lIns="91432" tIns="45718" rIns="91432" bIns="45718" rtlCol="0">
            <a:spAutoFit/>
          </a:bodyPr>
          <a:lstStyle/>
          <a:p>
            <a:pPr algn="ctr" defTabSz="685800">
              <a:spcBef>
                <a:spcPct val="0"/>
              </a:spcBef>
              <a:spcAft>
                <a:spcPct val="0"/>
              </a:spcAft>
              <a:defRPr/>
            </a:pP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Fast-reading</a:t>
            </a:r>
            <a:endPar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490" name="Oval 2"/>
          <p:cNvSpPr/>
          <p:nvPr>
            <p:custDataLst>
              <p:tags r:id="rId22"/>
            </p:custDataLst>
          </p:nvPr>
        </p:nvSpPr>
        <p:spPr>
          <a:xfrm>
            <a:off x="7007225" y="413068"/>
            <a:ext cx="798513" cy="620712"/>
          </a:xfrm>
          <a:prstGeom prst="ellipse">
            <a:avLst/>
          </a:prstGeom>
          <a:solidFill>
            <a:srgbClr val="92D050"/>
          </a:solidFill>
          <a:ln w="9525">
            <a:noFill/>
          </a:ln>
        </p:spPr>
        <p:txBody>
          <a:bodyPr wrap="none" anchor="ctr" anchorCtr="0"/>
          <a:p>
            <a:pPr algn="ctr"/>
            <a:r>
              <a:rPr lang="en-US" altLang="zh-CN" sz="3600" b="1" dirty="0">
                <a:latin typeface="Comic Sans MS" panose="030F0702030302020204" pitchFamily="66" charset="0"/>
              </a:rPr>
              <a:t>2b</a:t>
            </a:r>
            <a:endParaRPr lang="en-US" altLang="zh-CN" sz="3600" b="1" dirty="0">
              <a:latin typeface="Comic Sans MS" panose="030F0702030302020204" pitchFamily="66" charset="0"/>
            </a:endParaRPr>
          </a:p>
        </p:txBody>
      </p:sp>
      <p:sp>
        <p:nvSpPr>
          <p:cNvPr id="3" name="文本框 5"/>
          <p:cNvSpPr txBox="1"/>
          <p:nvPr/>
        </p:nvSpPr>
        <p:spPr>
          <a:xfrm>
            <a:off x="6849745" y="267970"/>
            <a:ext cx="4781550" cy="3046095"/>
          </a:xfrm>
          <a:prstGeom prst="rect">
            <a:avLst/>
          </a:prstGeom>
          <a:solidFill>
            <a:schemeClr val="bg1"/>
          </a:solidFill>
        </p:spPr>
        <p:txBody>
          <a:bodyPr>
            <a:spAutoFit/>
          </a:bodyPr>
          <a:p>
            <a:pPr fontAlgn="auto">
              <a:lnSpc>
                <a:spcPct val="150000"/>
              </a:lnSpc>
              <a:spcBef>
                <a:spcPct val="0"/>
              </a:spcBef>
              <a:spcAft>
                <a:spcPct val="0"/>
              </a:spcAft>
              <a:defRPr/>
            </a:pPr>
            <a:r>
              <a:rPr lang="en-US" altLang="zh-CN" sz="3200" b="1">
                <a:latin typeface="Calibri" panose="020F0502020204030204" pitchFamily="34" charset="0"/>
                <a:ea typeface="+mn-ea"/>
                <a:cs typeface="Calibri" panose="020F0502020204030204" pitchFamily="34" charset="0"/>
              </a:rPr>
              <a:t>This passage is a/an______.</a:t>
            </a:r>
            <a:endParaRPr lang="en-US" altLang="zh-CN" sz="3200" b="1">
              <a:latin typeface="Calibri" panose="020F0502020204030204" pitchFamily="34" charset="0"/>
              <a:ea typeface="+mn-ea"/>
              <a:cs typeface="Calibri" panose="020F0502020204030204" pitchFamily="34" charset="0"/>
            </a:endParaRPr>
          </a:p>
          <a:p>
            <a:pPr marL="342900" indent="-342900" fontAlgn="auto">
              <a:lnSpc>
                <a:spcPct val="150000"/>
              </a:lnSpc>
              <a:spcBef>
                <a:spcPct val="0"/>
              </a:spcBef>
              <a:spcAft>
                <a:spcPct val="0"/>
              </a:spcAft>
              <a:buFontTx/>
              <a:buAutoNum type="alphaUcPeriod"/>
              <a:defRPr/>
            </a:pPr>
            <a:r>
              <a:rPr lang="en-US" altLang="zh-CN" sz="3200" b="1">
                <a:latin typeface="Calibri" panose="020F0502020204030204" pitchFamily="34" charset="0"/>
                <a:ea typeface="+mn-ea"/>
                <a:cs typeface="Calibri" panose="020F0502020204030204" pitchFamily="34" charset="0"/>
              </a:rPr>
              <a:t> narration </a:t>
            </a:r>
            <a:r>
              <a:rPr lang="zh-CN" altLang="en-US" sz="2400" b="1">
                <a:latin typeface="Times New Roman" panose="02020603050405020304" pitchFamily="18" charset="0"/>
                <a:ea typeface="+mn-ea"/>
                <a:cs typeface="Times New Roman" panose="02020603050405020304" pitchFamily="18" charset="0"/>
              </a:rPr>
              <a:t>（记叙文）</a:t>
            </a:r>
            <a:endParaRPr lang="en-US" altLang="zh-CN" sz="2400" b="1">
              <a:latin typeface="Times New Roman" panose="02020603050405020304" pitchFamily="18" charset="0"/>
              <a:ea typeface="+mn-ea"/>
              <a:cs typeface="Times New Roman" panose="02020603050405020304" pitchFamily="18" charset="0"/>
            </a:endParaRPr>
          </a:p>
          <a:p>
            <a:pPr marL="342900" indent="-342900" fontAlgn="auto">
              <a:lnSpc>
                <a:spcPct val="150000"/>
              </a:lnSpc>
              <a:spcBef>
                <a:spcPct val="0"/>
              </a:spcBef>
              <a:spcAft>
                <a:spcPct val="0"/>
              </a:spcAft>
              <a:buFontTx/>
              <a:buAutoNum type="alphaUcPeriod"/>
              <a:defRPr/>
            </a:pPr>
            <a:r>
              <a:rPr lang="en-US" altLang="zh-CN" sz="3200" b="1">
                <a:latin typeface="Calibri" panose="020F0502020204030204" pitchFamily="34" charset="0"/>
                <a:ea typeface="+mn-ea"/>
                <a:cs typeface="Calibri" panose="020F0502020204030204" pitchFamily="34" charset="0"/>
              </a:rPr>
              <a:t> exposition</a:t>
            </a:r>
            <a:r>
              <a:rPr lang="zh-CN" altLang="en-US" sz="3200" b="1">
                <a:latin typeface="Calibri" panose="020F0502020204030204" pitchFamily="34" charset="0"/>
                <a:ea typeface="+mn-ea"/>
                <a:cs typeface="Calibri" panose="020F0502020204030204" pitchFamily="34" charset="0"/>
              </a:rPr>
              <a:t> </a:t>
            </a:r>
            <a:r>
              <a:rPr lang="zh-CN" altLang="en-US" sz="2400" b="1">
                <a:latin typeface="Times New Roman" panose="02020603050405020304" pitchFamily="18" charset="0"/>
                <a:ea typeface="+mn-ea"/>
                <a:cs typeface="Times New Roman" panose="02020603050405020304" pitchFamily="18" charset="0"/>
              </a:rPr>
              <a:t>（说明文）</a:t>
            </a:r>
            <a:endParaRPr lang="en-US" altLang="zh-CN" sz="2400" b="1">
              <a:latin typeface="Times New Roman" panose="02020603050405020304" pitchFamily="18" charset="0"/>
              <a:ea typeface="+mn-ea"/>
              <a:cs typeface="Times New Roman" panose="02020603050405020304" pitchFamily="18" charset="0"/>
            </a:endParaRPr>
          </a:p>
          <a:p>
            <a:pPr marL="342900" indent="-342900" fontAlgn="auto">
              <a:lnSpc>
                <a:spcPct val="150000"/>
              </a:lnSpc>
              <a:spcBef>
                <a:spcPct val="0"/>
              </a:spcBef>
              <a:spcAft>
                <a:spcPct val="0"/>
              </a:spcAft>
              <a:buFontTx/>
              <a:buAutoNum type="alphaUcPeriod"/>
              <a:defRPr/>
            </a:pPr>
            <a:r>
              <a:rPr lang="en-US" altLang="zh-CN" sz="3200" b="1">
                <a:latin typeface="Calibri" panose="020F0502020204030204" pitchFamily="34" charset="0"/>
                <a:ea typeface="+mn-ea"/>
                <a:cs typeface="Calibri" panose="020F0502020204030204" pitchFamily="34" charset="0"/>
              </a:rPr>
              <a:t> argumentation</a:t>
            </a:r>
            <a:r>
              <a:rPr lang="zh-CN" altLang="en-US" sz="2400" b="1">
                <a:latin typeface="Times New Roman" panose="02020603050405020304" pitchFamily="18" charset="0"/>
                <a:ea typeface="+mn-ea"/>
                <a:cs typeface="Times New Roman" panose="02020603050405020304" pitchFamily="18" charset="0"/>
              </a:rPr>
              <a:t>（议论文）</a:t>
            </a:r>
            <a:endParaRPr lang="zh-CN" altLang="en-US" sz="3200" b="1">
              <a:latin typeface="Times New Roman" panose="02020603050405020304" pitchFamily="18" charset="0"/>
              <a:ea typeface="+mn-ea"/>
              <a:cs typeface="Times New Roman" panose="02020603050405020304" pitchFamily="18" charset="0"/>
            </a:endParaRPr>
          </a:p>
        </p:txBody>
      </p:sp>
      <p:sp>
        <p:nvSpPr>
          <p:cNvPr id="13" name="心形 12"/>
          <p:cNvSpPr/>
          <p:nvPr>
            <p:custDataLst>
              <p:tags r:id="rId23"/>
            </p:custDataLst>
          </p:nvPr>
        </p:nvSpPr>
        <p:spPr>
          <a:xfrm>
            <a:off x="6849745" y="2781300"/>
            <a:ext cx="484188" cy="488950"/>
          </a:xfrm>
          <a:prstGeom prst="hear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ct val="0"/>
              </a:spcBef>
              <a:spcAft>
                <a:spcPct val="0"/>
              </a:spcAft>
              <a:defRPr/>
            </a:pP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100000">
                                          <p:val>
                                            <p:strVal val="#ppt_x"/>
                                          </p:val>
                                        </p:tav>
                                      </p:tavLst>
                                    </p:anim>
                                    <p:anim calcmode="lin" valueType="num">
                                      <p:cBhvr>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linds(horizont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strips(downLeft)">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5" grpId="0" bldLvl="0" animBg="1"/>
      <p:bldP spid="26" grpId="0" bldLvl="0" animBg="1"/>
      <p:bldP spid="31" grpId="0" bldLvl="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50" name="Picture 2"/>
          <p:cNvPicPr>
            <a:picLocks noChangeAspect="1" noChangeArrowheads="1"/>
          </p:cNvPicPr>
          <p:nvPr/>
        </p:nvPicPr>
        <p:blipFill>
          <a:blip r:embed="rId1"/>
          <a:stretch>
            <a:fillRect/>
          </a:stretch>
        </p:blipFill>
        <p:spPr bwMode="auto">
          <a:xfrm>
            <a:off x="5973233" y="0"/>
            <a:ext cx="6218767" cy="6858000"/>
          </a:xfrm>
          <a:prstGeom prst="rect">
            <a:avLst/>
          </a:prstGeom>
          <a:noFill/>
          <a:ln w="9525">
            <a:noFill/>
            <a:miter lim="800000"/>
            <a:headEnd/>
            <a:tailEnd/>
          </a:ln>
        </p:spPr>
      </p:pic>
      <p:graphicFrame>
        <p:nvGraphicFramePr>
          <p:cNvPr id="68710" name="Group 102"/>
          <p:cNvGraphicFramePr>
            <a:graphicFrameLocks noGrp="1"/>
          </p:cNvGraphicFramePr>
          <p:nvPr>
            <p:ph/>
          </p:nvPr>
        </p:nvGraphicFramePr>
        <p:xfrm>
          <a:off x="0" y="594784"/>
          <a:ext cx="6096000" cy="6078855"/>
        </p:xfrm>
        <a:graphic>
          <a:graphicData uri="http://schemas.openxmlformats.org/drawingml/2006/table">
            <a:tbl>
              <a:tblPr/>
              <a:tblGrid>
                <a:gridCol w="1337945"/>
                <a:gridCol w="4758055"/>
              </a:tblGrid>
              <a:tr h="787400">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2785">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7015">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1655">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30000"/>
                        </a:lnSpc>
                        <a:spcBef>
                          <a:spcPct val="0"/>
                        </a:spcBef>
                        <a:spcAft>
                          <a:spcPts val="1000"/>
                        </a:spcAft>
                        <a:buClrTx/>
                        <a:buSzTx/>
                        <a:buFont typeface="Arial" panose="020B0604020202020204"/>
                        <a:buNone/>
                      </a:pPr>
                      <a:endParaRPr kumimoji="0" lang="zh-CN" altLang="en-US" sz="1465" b="0" i="0" u="none" strike="noStrike" cap="none" normalizeH="0" baseline="0">
                        <a:ln>
                          <a:noFill/>
                        </a:ln>
                        <a:solidFill>
                          <a:srgbClr val="595959"/>
                        </a:solidFill>
                        <a:effectLst/>
                        <a:latin typeface="Arial" panose="020B0604020202020204"/>
                        <a:ea typeface="微软雅黑" panose="020B0503020204020204" pitchFamily="34" charset="-122"/>
                      </a:endParaRPr>
                    </a:p>
                  </a:txBody>
                  <a:tcPr marL="121920" marR="121920" marT="60960" marB="6096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8614" name="文本框 5"/>
          <p:cNvSpPr txBox="1">
            <a:spLocks noChangeArrowheads="1"/>
          </p:cNvSpPr>
          <p:nvPr/>
        </p:nvSpPr>
        <p:spPr bwMode="auto">
          <a:xfrm>
            <a:off x="1267884" y="772584"/>
            <a:ext cx="5736167" cy="468630"/>
          </a:xfrm>
          <a:prstGeom prst="rect">
            <a:avLst/>
          </a:prstGeom>
          <a:noFill/>
          <a:ln w="9525">
            <a:noFill/>
            <a:miter lim="800000"/>
          </a:ln>
        </p:spPr>
        <p:txBody>
          <a:bodyPr>
            <a:spAutoFit/>
          </a:bodyPr>
          <a:lstStyle/>
          <a:p>
            <a:pPr>
              <a:lnSpc>
                <a:spcPct val="80000"/>
              </a:lnSpc>
            </a:pPr>
            <a:r>
              <a:rPr lang="en-US" altLang="zh-CN" sz="3065" b="1">
                <a:solidFill>
                  <a:srgbClr val="006600"/>
                </a:solidFill>
                <a:latin typeface="Calibri" panose="020F0502020204030204" pitchFamily="34" charset="0"/>
                <a:ea typeface="微软雅黑" panose="020B0503020204020204" pitchFamily="34" charset="-122"/>
                <a:cs typeface="Calibri" panose="020F0502020204030204" pitchFamily="34" charset="0"/>
              </a:rPr>
              <a:t>What</a:t>
            </a:r>
            <a:r>
              <a:rPr lang="en-US" altLang="zh-CN" sz="3065" b="1">
                <a:latin typeface="Calibri" panose="020F0502020204030204" pitchFamily="34" charset="0"/>
                <a:ea typeface="微软雅黑" panose="020B0503020204020204" pitchFamily="34" charset="-122"/>
                <a:cs typeface="Calibri" panose="020F0502020204030204" pitchFamily="34" charset="0"/>
              </a:rPr>
              <a:t> </a:t>
            </a:r>
            <a:r>
              <a:rPr lang="en-US" altLang="zh-CN" sz="3065" b="1">
                <a:solidFill>
                  <a:srgbClr val="0000FF"/>
                </a:solidFill>
                <a:latin typeface="Calibri" panose="020F0502020204030204" pitchFamily="34" charset="0"/>
                <a:ea typeface="微软雅黑" panose="020B0503020204020204" pitchFamily="34" charset="-122"/>
                <a:cs typeface="Calibri" panose="020F0502020204030204" pitchFamily="34" charset="0"/>
              </a:rPr>
              <a:t>are</a:t>
            </a:r>
            <a:r>
              <a:rPr lang="en-US" altLang="zh-CN" sz="3065" b="1">
                <a:latin typeface="Calibri" panose="020F0502020204030204" pitchFamily="34" charset="0"/>
                <a:ea typeface="微软雅黑" panose="020B0503020204020204" pitchFamily="34" charset="-122"/>
                <a:cs typeface="Calibri" panose="020F0502020204030204" pitchFamily="34" charset="0"/>
              </a:rPr>
              <a:t> robots </a:t>
            </a:r>
            <a:r>
              <a:rPr lang="en-US" altLang="zh-CN" sz="3065" b="1">
                <a:solidFill>
                  <a:srgbClr val="0000FF"/>
                </a:solidFill>
                <a:latin typeface="Calibri" panose="020F0502020204030204" pitchFamily="34" charset="0"/>
                <a:ea typeface="微软雅黑" panose="020B0503020204020204" pitchFamily="34" charset="-122"/>
                <a:cs typeface="Calibri" panose="020F0502020204030204" pitchFamily="34" charset="0"/>
              </a:rPr>
              <a:t>like</a:t>
            </a:r>
            <a:r>
              <a:rPr lang="en-US" altLang="zh-CN" sz="3065" b="1">
                <a:latin typeface="Calibri" panose="020F0502020204030204" pitchFamily="34" charset="0"/>
                <a:ea typeface="微软雅黑" panose="020B0503020204020204" pitchFamily="34" charset="-122"/>
                <a:cs typeface="Calibri" panose="020F0502020204030204" pitchFamily="34" charset="0"/>
              </a:rPr>
              <a:t> in movies?</a:t>
            </a:r>
            <a:endParaRPr lang="zh-CN" altLang="en-US" sz="3065" b="1">
              <a:latin typeface="Calibri" panose="020F0502020204030204" pitchFamily="34" charset="0"/>
              <a:ea typeface="微软雅黑" panose="020B0503020204020204" pitchFamily="34" charset="-122"/>
              <a:cs typeface="Calibri" panose="020F0502020204030204" pitchFamily="34" charset="0"/>
            </a:endParaRPr>
          </a:p>
        </p:txBody>
      </p:sp>
      <p:sp>
        <p:nvSpPr>
          <p:cNvPr id="68613" name="文本框 5"/>
          <p:cNvSpPr txBox="1">
            <a:spLocks noChangeArrowheads="1"/>
          </p:cNvSpPr>
          <p:nvPr/>
        </p:nvSpPr>
        <p:spPr bwMode="auto">
          <a:xfrm>
            <a:off x="1331384" y="1528233"/>
            <a:ext cx="5215467" cy="485140"/>
          </a:xfrm>
          <a:prstGeom prst="rect">
            <a:avLst/>
          </a:prstGeom>
          <a:noFill/>
          <a:ln w="9525">
            <a:noFill/>
            <a:miter lim="800000"/>
          </a:ln>
        </p:spPr>
        <p:txBody>
          <a:bodyPr>
            <a:spAutoFit/>
          </a:bodyPr>
          <a:lstStyle/>
          <a:p>
            <a:pPr>
              <a:lnSpc>
                <a:spcPct val="80000"/>
              </a:lnSpc>
            </a:pPr>
            <a:r>
              <a:rPr lang="en-US" altLang="zh-CN" sz="3200" b="1">
                <a:solidFill>
                  <a:srgbClr val="006600"/>
                </a:solidFill>
                <a:latin typeface="Calibri" panose="020F0502020204030204" pitchFamily="34" charset="0"/>
                <a:ea typeface="微软雅黑" panose="020B0503020204020204" pitchFamily="34" charset="-122"/>
                <a:cs typeface="Calibri" panose="020F0502020204030204" pitchFamily="34" charset="0"/>
              </a:rPr>
              <a:t>What</a:t>
            </a:r>
            <a:r>
              <a:rPr lang="en-US" altLang="zh-CN" sz="3200" b="1">
                <a:solidFill>
                  <a:srgbClr val="941225"/>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a:solidFill>
                  <a:srgbClr val="0000FF"/>
                </a:solidFill>
                <a:latin typeface="Calibri" panose="020F0502020204030204" pitchFamily="34" charset="0"/>
                <a:ea typeface="微软雅黑" panose="020B0503020204020204" pitchFamily="34" charset="-122"/>
                <a:cs typeface="Calibri" panose="020F0502020204030204" pitchFamily="34" charset="0"/>
              </a:rPr>
              <a:t>can</a:t>
            </a:r>
            <a:r>
              <a:rPr lang="en-US" altLang="zh-CN" sz="3200" b="1">
                <a:latin typeface="Calibri" panose="020F0502020204030204" pitchFamily="34" charset="0"/>
                <a:ea typeface="微软雅黑" panose="020B0503020204020204" pitchFamily="34" charset="-122"/>
                <a:cs typeface="Calibri" panose="020F0502020204030204" pitchFamily="34" charset="0"/>
              </a:rPr>
              <a:t> robots </a:t>
            </a:r>
            <a:r>
              <a:rPr lang="en-US" altLang="zh-CN" sz="3200" b="1">
                <a:solidFill>
                  <a:srgbClr val="0000FF"/>
                </a:solidFill>
                <a:latin typeface="Calibri" panose="020F0502020204030204" pitchFamily="34" charset="0"/>
                <a:ea typeface="微软雅黑" panose="020B0503020204020204" pitchFamily="34" charset="-122"/>
                <a:cs typeface="Calibri" panose="020F0502020204030204" pitchFamily="34" charset="0"/>
              </a:rPr>
              <a:t>do</a:t>
            </a:r>
            <a:r>
              <a:rPr lang="en-US" altLang="zh-CN" sz="3200" b="1">
                <a:latin typeface="Calibri" panose="020F0502020204030204" pitchFamily="34" charset="0"/>
                <a:ea typeface="微软雅黑" panose="020B0503020204020204" pitchFamily="34" charset="-122"/>
                <a:cs typeface="Calibri" panose="020F0502020204030204" pitchFamily="34" charset="0"/>
              </a:rPr>
              <a:t> today?</a:t>
            </a:r>
            <a:endParaRPr lang="zh-CN" altLang="en-US" sz="3200" b="1">
              <a:latin typeface="Calibri" panose="020F0502020204030204" pitchFamily="34" charset="0"/>
              <a:ea typeface="微软雅黑" panose="020B0503020204020204" pitchFamily="34" charset="-122"/>
              <a:cs typeface="Calibri" panose="020F0502020204030204" pitchFamily="34" charset="0"/>
            </a:endParaRPr>
          </a:p>
        </p:txBody>
      </p:sp>
      <p:sp>
        <p:nvSpPr>
          <p:cNvPr id="68612" name="文本框 3"/>
          <p:cNvSpPr txBox="1">
            <a:spLocks noChangeArrowheads="1"/>
          </p:cNvSpPr>
          <p:nvPr/>
        </p:nvSpPr>
        <p:spPr bwMode="auto">
          <a:xfrm>
            <a:off x="1428751" y="2906184"/>
            <a:ext cx="4540249" cy="1076325"/>
          </a:xfrm>
          <a:prstGeom prst="rect">
            <a:avLst/>
          </a:prstGeom>
          <a:noFill/>
          <a:ln w="9525">
            <a:noFill/>
            <a:miter lim="800000"/>
          </a:ln>
        </p:spPr>
        <p:txBody>
          <a:bodyPr>
            <a:spAutoFit/>
          </a:bodyPr>
          <a:lstStyle/>
          <a:p>
            <a:r>
              <a:rPr lang="en-US" altLang="zh-CN" sz="3200" b="1">
                <a:solidFill>
                  <a:srgbClr val="FF0000"/>
                </a:solidFill>
                <a:latin typeface="Calibri" panose="020F0502020204030204" pitchFamily="34" charset="0"/>
                <a:ea typeface="微软雅黑" panose="020B0503020204020204" pitchFamily="34" charset="-122"/>
                <a:cs typeface="Calibri" panose="020F0502020204030204" pitchFamily="34" charset="0"/>
              </a:rPr>
              <a:t>Will</a:t>
            </a:r>
            <a:r>
              <a:rPr lang="en-US" altLang="zh-CN" sz="3200" b="1">
                <a:solidFill>
                  <a:srgbClr val="0000FF"/>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a:latin typeface="Calibri" panose="020F0502020204030204" pitchFamily="34" charset="0"/>
                <a:ea typeface="微软雅黑" panose="020B0503020204020204" pitchFamily="34" charset="-122"/>
                <a:cs typeface="Calibri" panose="020F0502020204030204" pitchFamily="34" charset="0"/>
              </a:rPr>
              <a:t>robots </a:t>
            </a:r>
            <a:r>
              <a:rPr lang="en-US" altLang="zh-CN" sz="3200" b="1">
                <a:solidFill>
                  <a:srgbClr val="FF0000"/>
                </a:solidFill>
                <a:latin typeface="Calibri" panose="020F0502020204030204" pitchFamily="34" charset="0"/>
                <a:ea typeface="微软雅黑" panose="020B0503020204020204" pitchFamily="34" charset="-122"/>
                <a:cs typeface="Calibri" panose="020F0502020204030204" pitchFamily="34" charset="0"/>
              </a:rPr>
              <a:t>think</a:t>
            </a:r>
            <a:r>
              <a:rPr lang="en-US" altLang="zh-CN" sz="3200" b="1">
                <a:latin typeface="Calibri" panose="020F0502020204030204" pitchFamily="34" charset="0"/>
                <a:ea typeface="微软雅黑" panose="020B0503020204020204" pitchFamily="34" charset="-122"/>
                <a:cs typeface="Calibri" panose="020F0502020204030204" pitchFamily="34" charset="0"/>
              </a:rPr>
              <a:t> like humans in the future?</a:t>
            </a:r>
            <a:endParaRPr lang="zh-CN" altLang="en-US" sz="3200" b="1">
              <a:latin typeface="Calibri" panose="020F0502020204030204" pitchFamily="34" charset="0"/>
              <a:ea typeface="微软雅黑" panose="020B0503020204020204" pitchFamily="34" charset="-122"/>
              <a:cs typeface="Calibri" panose="020F0502020204030204" pitchFamily="34" charset="0"/>
            </a:endParaRPr>
          </a:p>
        </p:txBody>
      </p:sp>
      <p:sp>
        <p:nvSpPr>
          <p:cNvPr id="68611" name="文本框 2"/>
          <p:cNvSpPr txBox="1">
            <a:spLocks noChangeArrowheads="1"/>
          </p:cNvSpPr>
          <p:nvPr/>
        </p:nvSpPr>
        <p:spPr bwMode="auto">
          <a:xfrm>
            <a:off x="1452033" y="5289551"/>
            <a:ext cx="4485217" cy="1076325"/>
          </a:xfrm>
          <a:prstGeom prst="rect">
            <a:avLst/>
          </a:prstGeom>
          <a:noFill/>
          <a:ln w="9525">
            <a:noFill/>
            <a:miter lim="800000"/>
          </a:ln>
        </p:spPr>
        <p:txBody>
          <a:bodyPr>
            <a:spAutoFit/>
          </a:bodyPr>
          <a:lstStyle/>
          <a:p>
            <a:r>
              <a:rPr lang="en-US" altLang="zh-CN" sz="3200" b="1">
                <a:solidFill>
                  <a:srgbClr val="006600"/>
                </a:solidFill>
                <a:latin typeface="Calibri" panose="020F0502020204030204" pitchFamily="34" charset="0"/>
                <a:ea typeface="微软雅黑" panose="020B0503020204020204" pitchFamily="34" charset="-122"/>
                <a:cs typeface="Calibri" panose="020F0502020204030204" pitchFamily="34" charset="0"/>
              </a:rPr>
              <a:t>What</a:t>
            </a:r>
            <a:r>
              <a:rPr lang="en-US" altLang="zh-CN" sz="3200" b="1">
                <a:latin typeface="Calibri" panose="020F0502020204030204" pitchFamily="34" charset="0"/>
                <a:ea typeface="微软雅黑" panose="020B0503020204020204" pitchFamily="34" charset="-122"/>
                <a:cs typeface="Calibri" panose="020F0502020204030204" pitchFamily="34" charset="0"/>
              </a:rPr>
              <a:t> </a:t>
            </a:r>
            <a:r>
              <a:rPr lang="en-US" altLang="zh-CN" sz="3200" b="1">
                <a:solidFill>
                  <a:srgbClr val="FF0000"/>
                </a:solidFill>
                <a:latin typeface="Calibri" panose="020F0502020204030204" pitchFamily="34" charset="0"/>
                <a:ea typeface="微软雅黑" panose="020B0503020204020204" pitchFamily="34" charset="-122"/>
                <a:cs typeface="Calibri" panose="020F0502020204030204" pitchFamily="34" charset="0"/>
              </a:rPr>
              <a:t>will</a:t>
            </a:r>
            <a:r>
              <a:rPr lang="en-US" altLang="zh-CN" sz="3200" b="1">
                <a:latin typeface="Calibri" panose="020F0502020204030204" pitchFamily="34" charset="0"/>
                <a:ea typeface="微软雅黑" panose="020B0503020204020204" pitchFamily="34" charset="-122"/>
                <a:cs typeface="Calibri" panose="020F0502020204030204" pitchFamily="34" charset="0"/>
              </a:rPr>
              <a:t> robots </a:t>
            </a:r>
            <a:r>
              <a:rPr lang="en-US" altLang="zh-CN" sz="3200" b="1">
                <a:solidFill>
                  <a:srgbClr val="FF0000"/>
                </a:solidFill>
                <a:latin typeface="Calibri" panose="020F0502020204030204" pitchFamily="34" charset="0"/>
                <a:ea typeface="微软雅黑" panose="020B0503020204020204" pitchFamily="34" charset="-122"/>
                <a:cs typeface="Calibri" panose="020F0502020204030204" pitchFamily="34" charset="0"/>
              </a:rPr>
              <a:t>be like</a:t>
            </a:r>
            <a:r>
              <a:rPr lang="en-US" altLang="zh-CN" sz="3200" b="1">
                <a:solidFill>
                  <a:srgbClr val="0070C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a:latin typeface="Calibri" panose="020F0502020204030204" pitchFamily="34" charset="0"/>
                <a:ea typeface="微软雅黑" panose="020B0503020204020204" pitchFamily="34" charset="-122"/>
                <a:cs typeface="Calibri" panose="020F0502020204030204" pitchFamily="34" charset="0"/>
              </a:rPr>
              <a:t>in the future?</a:t>
            </a:r>
            <a:endParaRPr lang="zh-CN" altLang="en-US" sz="3200" b="1">
              <a:latin typeface="Calibri" panose="020F0502020204030204" pitchFamily="34" charset="0"/>
              <a:ea typeface="微软雅黑" panose="020B0503020204020204" pitchFamily="34" charset="-122"/>
              <a:cs typeface="Calibri" panose="020F0502020204030204" pitchFamily="34" charset="0"/>
            </a:endParaRPr>
          </a:p>
        </p:txBody>
      </p:sp>
      <p:sp>
        <p:nvSpPr>
          <p:cNvPr id="68658" name="文本框 1"/>
          <p:cNvSpPr txBox="1">
            <a:spLocks noChangeArrowheads="1"/>
          </p:cNvSpPr>
          <p:nvPr/>
        </p:nvSpPr>
        <p:spPr bwMode="auto">
          <a:xfrm>
            <a:off x="59267" y="801794"/>
            <a:ext cx="1799167" cy="360680"/>
          </a:xfrm>
          <a:prstGeom prst="rect">
            <a:avLst/>
          </a:prstGeom>
          <a:noFill/>
          <a:ln w="9525">
            <a:noFill/>
            <a:miter lim="800000"/>
          </a:ln>
        </p:spPr>
        <p:txBody>
          <a:bodyPr anchor="ctr">
            <a:spAutoFit/>
          </a:bodyPr>
          <a:lstStyle/>
          <a:p>
            <a:pPr>
              <a:lnSpc>
                <a:spcPts val="2100"/>
              </a:lnSpc>
            </a:pPr>
            <a:r>
              <a:rPr lang="en-US" sz="3200" b="1">
                <a:latin typeface="Calibri" panose="020F0502020204030204" pitchFamily="34" charset="0"/>
                <a:ea typeface="微软雅黑" panose="020B0503020204020204" pitchFamily="34" charset="-122"/>
                <a:cs typeface="Calibri" panose="020F0502020204030204" pitchFamily="34" charset="0"/>
                <a:sym typeface="+mn-ea"/>
              </a:rPr>
              <a:t>Para.1</a:t>
            </a:r>
            <a:endParaRPr lang="en-US" sz="3200" b="1">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68659" name="文本框 1"/>
          <p:cNvSpPr txBox="1">
            <a:spLocks noChangeArrowheads="1"/>
          </p:cNvSpPr>
          <p:nvPr/>
        </p:nvSpPr>
        <p:spPr bwMode="auto">
          <a:xfrm>
            <a:off x="50800" y="1578610"/>
            <a:ext cx="1799167" cy="360680"/>
          </a:xfrm>
          <a:prstGeom prst="rect">
            <a:avLst/>
          </a:prstGeom>
          <a:noFill/>
          <a:ln w="9525">
            <a:noFill/>
            <a:miter lim="800000"/>
          </a:ln>
        </p:spPr>
        <p:txBody>
          <a:bodyPr anchor="ctr">
            <a:spAutoFit/>
          </a:bodyPr>
          <a:lstStyle/>
          <a:p>
            <a:pPr>
              <a:lnSpc>
                <a:spcPts val="2100"/>
              </a:lnSpc>
            </a:pPr>
            <a:r>
              <a:rPr lang="en-US" sz="3200" b="1">
                <a:latin typeface="Calibri" panose="020F0502020204030204" pitchFamily="34" charset="0"/>
                <a:ea typeface="微软雅黑" panose="020B0503020204020204" pitchFamily="34" charset="-122"/>
                <a:cs typeface="Calibri" panose="020F0502020204030204" pitchFamily="34" charset="0"/>
                <a:sym typeface="+mn-ea"/>
              </a:rPr>
              <a:t>Para.</a:t>
            </a:r>
            <a:r>
              <a:rPr lang="en-US" altLang="zh-CN" sz="3200" b="1">
                <a:latin typeface="Calibri" panose="020F0502020204030204" pitchFamily="34" charset="0"/>
                <a:ea typeface="微软雅黑" panose="020B0503020204020204" pitchFamily="34" charset="-122"/>
                <a:cs typeface="Calibri" panose="020F0502020204030204" pitchFamily="34" charset="0"/>
                <a:sym typeface="+mn-ea"/>
              </a:rPr>
              <a:t>2</a:t>
            </a:r>
            <a:endParaRPr lang="en-US" sz="3200" b="1">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68665" name="文本框 1"/>
          <p:cNvSpPr txBox="1">
            <a:spLocks noChangeArrowheads="1"/>
          </p:cNvSpPr>
          <p:nvPr/>
        </p:nvSpPr>
        <p:spPr bwMode="auto">
          <a:xfrm>
            <a:off x="0" y="3365077"/>
            <a:ext cx="1799167" cy="360680"/>
          </a:xfrm>
          <a:prstGeom prst="rect">
            <a:avLst/>
          </a:prstGeom>
          <a:noFill/>
          <a:ln w="9525">
            <a:noFill/>
            <a:miter lim="800000"/>
          </a:ln>
        </p:spPr>
        <p:txBody>
          <a:bodyPr anchor="ctr">
            <a:spAutoFit/>
          </a:bodyPr>
          <a:lstStyle/>
          <a:p>
            <a:pPr>
              <a:lnSpc>
                <a:spcPts val="2100"/>
              </a:lnSpc>
            </a:pPr>
            <a:r>
              <a:rPr lang="en-US" sz="3200" b="1">
                <a:latin typeface="Calibri" panose="020F0502020204030204" pitchFamily="34" charset="0"/>
                <a:ea typeface="微软雅黑" panose="020B0503020204020204" pitchFamily="34" charset="-122"/>
                <a:cs typeface="Calibri" panose="020F0502020204030204" pitchFamily="34" charset="0"/>
                <a:sym typeface="+mn-ea"/>
              </a:rPr>
              <a:t>Para.</a:t>
            </a:r>
            <a:r>
              <a:rPr lang="en-US" altLang="zh-CN" sz="3200" b="1">
                <a:latin typeface="Calibri" panose="020F0502020204030204" pitchFamily="34" charset="0"/>
                <a:ea typeface="微软雅黑" panose="020B0503020204020204" pitchFamily="34" charset="-122"/>
                <a:cs typeface="Calibri" panose="020F0502020204030204" pitchFamily="34" charset="0"/>
                <a:sym typeface="+mn-ea"/>
              </a:rPr>
              <a:t>3</a:t>
            </a:r>
            <a:endParaRPr lang="en-US" sz="3200" b="1">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68666" name="文本框 1"/>
          <p:cNvSpPr txBox="1">
            <a:spLocks noChangeArrowheads="1"/>
          </p:cNvSpPr>
          <p:nvPr/>
        </p:nvSpPr>
        <p:spPr bwMode="auto">
          <a:xfrm>
            <a:off x="0" y="5625677"/>
            <a:ext cx="1799167" cy="360680"/>
          </a:xfrm>
          <a:prstGeom prst="rect">
            <a:avLst/>
          </a:prstGeom>
          <a:noFill/>
          <a:ln w="9525">
            <a:noFill/>
            <a:miter lim="800000"/>
          </a:ln>
        </p:spPr>
        <p:txBody>
          <a:bodyPr anchor="ctr">
            <a:spAutoFit/>
          </a:bodyPr>
          <a:lstStyle/>
          <a:p>
            <a:pPr>
              <a:lnSpc>
                <a:spcPts val="2100"/>
              </a:lnSpc>
            </a:pPr>
            <a:r>
              <a:rPr lang="en-US" sz="3200" b="1">
                <a:latin typeface="Calibri" panose="020F0502020204030204" pitchFamily="34" charset="0"/>
                <a:ea typeface="微软雅黑" panose="020B0503020204020204" pitchFamily="34" charset="-122"/>
                <a:cs typeface="Calibri" panose="020F0502020204030204" pitchFamily="34" charset="0"/>
                <a:sym typeface="+mn-ea"/>
              </a:rPr>
              <a:t>Para.</a:t>
            </a:r>
            <a:r>
              <a:rPr lang="en-US" altLang="zh-CN" sz="3200" b="1">
                <a:latin typeface="Calibri" panose="020F0502020204030204" pitchFamily="34" charset="0"/>
                <a:ea typeface="微软雅黑" panose="020B0503020204020204" pitchFamily="34" charset="-122"/>
                <a:cs typeface="Calibri" panose="020F0502020204030204" pitchFamily="34" charset="0"/>
                <a:sym typeface="+mn-ea"/>
              </a:rPr>
              <a:t>4</a:t>
            </a:r>
            <a:endParaRPr lang="en-US" sz="3200" b="1">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68711" name="Text Box 103"/>
          <p:cNvSpPr txBox="1">
            <a:spLocks noChangeArrowheads="1"/>
          </p:cNvSpPr>
          <p:nvPr/>
        </p:nvSpPr>
        <p:spPr bwMode="auto">
          <a:xfrm rot="-1519383">
            <a:off x="6519333" y="3230033"/>
            <a:ext cx="6445251" cy="2466975"/>
          </a:xfrm>
          <a:prstGeom prst="rect">
            <a:avLst/>
          </a:prstGeom>
          <a:noFill/>
          <a:ln w="9525">
            <a:noFill/>
            <a:miter lim="800000"/>
          </a:ln>
          <a:effectLst>
            <a:prstShdw prst="shdw13" dist="53882" dir="13500000">
              <a:schemeClr val="accent1">
                <a:gamma/>
                <a:shade val="60000"/>
                <a:invGamma/>
                <a:alpha val="50000"/>
              </a:schemeClr>
            </a:prstShdw>
          </a:effectLst>
        </p:spPr>
        <p:txBody>
          <a:bodyPr>
            <a:spAutoFit/>
          </a:bodyPr>
          <a:lstStyle/>
          <a:p>
            <a:pPr>
              <a:lnSpc>
                <a:spcPct val="85000"/>
              </a:lnSpc>
              <a:spcBef>
                <a:spcPct val="50000"/>
              </a:spcBef>
            </a:pPr>
            <a:r>
              <a:rPr lang="en-US" altLang="zh-CN" sz="8000" b="1">
                <a:solidFill>
                  <a:srgbClr val="FF0000"/>
                </a:solidFill>
                <a:latin typeface="MV Boli" panose="02000500030200090000" pitchFamily="2" charset="0"/>
              </a:rPr>
              <a:t>predictions</a:t>
            </a:r>
            <a:endParaRPr lang="en-US" altLang="zh-CN" sz="8000" b="1">
              <a:solidFill>
                <a:srgbClr val="FF0000"/>
              </a:solidFill>
              <a:latin typeface="MV Boli" panose="02000500030200090000" pitchFamily="2" charset="0"/>
            </a:endParaRPr>
          </a:p>
          <a:p>
            <a:pPr algn="ctr">
              <a:lnSpc>
                <a:spcPct val="85000"/>
              </a:lnSpc>
              <a:spcBef>
                <a:spcPct val="50000"/>
              </a:spcBef>
            </a:pPr>
            <a:r>
              <a:rPr lang="zh-CN" altLang="en-US" sz="6400" b="1">
                <a:solidFill>
                  <a:srgbClr val="FF0000"/>
                </a:solidFill>
                <a:latin typeface="MV Boli" panose="02000500030200090000" pitchFamily="2" charset="0"/>
                <a:ea typeface="微软雅黑" panose="020B0503020204020204" pitchFamily="34" charset="-122"/>
              </a:rPr>
              <a:t>预测</a:t>
            </a:r>
            <a:endParaRPr lang="zh-CN" altLang="en-US" sz="6400" b="1">
              <a:solidFill>
                <a:srgbClr val="FF0000"/>
              </a:solidFill>
              <a:latin typeface="MV Boli" panose="02000500030200090000" pitchFamily="2" charset="0"/>
              <a:ea typeface="微软雅黑" panose="020B0503020204020204" pitchFamily="34" charset="-122"/>
            </a:endParaRPr>
          </a:p>
        </p:txBody>
      </p:sp>
      <p:sp>
        <p:nvSpPr>
          <p:cNvPr id="68712" name="Text Box 104"/>
          <p:cNvSpPr txBox="1">
            <a:spLocks noChangeArrowheads="1"/>
          </p:cNvSpPr>
          <p:nvPr/>
        </p:nvSpPr>
        <p:spPr bwMode="auto">
          <a:xfrm>
            <a:off x="7664451" y="541867"/>
            <a:ext cx="4178300" cy="1445260"/>
          </a:xfrm>
          <a:prstGeom prst="rect">
            <a:avLst/>
          </a:prstGeom>
          <a:noFill/>
          <a:ln w="9525">
            <a:noFill/>
            <a:miter lim="800000"/>
          </a:ln>
          <a:effectLst>
            <a:prstShdw prst="shdw13" dist="53882" dir="13500000">
              <a:schemeClr val="accent1">
                <a:gamma/>
                <a:shade val="60000"/>
                <a:invGamma/>
                <a:alpha val="50000"/>
              </a:schemeClr>
            </a:prstShdw>
          </a:effectLst>
        </p:spPr>
        <p:txBody>
          <a:bodyPr>
            <a:spAutoFit/>
          </a:bodyPr>
          <a:lstStyle/>
          <a:p>
            <a:pPr>
              <a:spcBef>
                <a:spcPct val="50000"/>
              </a:spcBef>
            </a:pPr>
            <a:r>
              <a:rPr lang="en-US" altLang="zh-CN" sz="8800" b="1">
                <a:solidFill>
                  <a:srgbClr val="0000FF"/>
                </a:solidFill>
                <a:latin typeface="MV Boli" panose="02000500030200090000" pitchFamily="2" charset="0"/>
              </a:rPr>
              <a:t>facts</a:t>
            </a:r>
            <a:endParaRPr lang="en-US" altLang="zh-CN" sz="8800" b="1">
              <a:solidFill>
                <a:srgbClr val="0000FF"/>
              </a:solidFill>
              <a:latin typeface="MV Boli" panose="02000500030200090000" pitchFamily="2" charset="0"/>
            </a:endParaRPr>
          </a:p>
        </p:txBody>
      </p:sp>
      <p:sp>
        <p:nvSpPr>
          <p:cNvPr id="68713" name="Rectangle 105"/>
          <p:cNvSpPr>
            <a:spLocks noChangeArrowheads="1"/>
          </p:cNvSpPr>
          <p:nvPr/>
        </p:nvSpPr>
        <p:spPr bwMode="auto">
          <a:xfrm>
            <a:off x="6572251" y="446617"/>
            <a:ext cx="5323416" cy="1574800"/>
          </a:xfrm>
          <a:prstGeom prst="rect">
            <a:avLst/>
          </a:prstGeom>
          <a:noFill/>
          <a:ln w="25400">
            <a:solidFill>
              <a:srgbClr val="0000FF"/>
            </a:solidFill>
            <a:miter lim="800000"/>
          </a:ln>
          <a:effectLst>
            <a:prstShdw prst="shdw13" dist="53882" dir="13500000">
              <a:srgbClr val="0000FF">
                <a:gamma/>
                <a:shade val="60000"/>
                <a:invGamma/>
                <a:alpha val="50000"/>
              </a:srgbClr>
            </a:prstShdw>
          </a:effectLst>
        </p:spPr>
        <p:txBody>
          <a:bodyPr wrap="none" anchor="ctr"/>
          <a:lstStyle/>
          <a:p>
            <a:endParaRPr lang="zh-CN" altLang="en-US" sz="100"/>
          </a:p>
        </p:txBody>
      </p:sp>
      <p:sp>
        <p:nvSpPr>
          <p:cNvPr id="68714" name="Rectangle 106"/>
          <p:cNvSpPr>
            <a:spLocks noChangeArrowheads="1"/>
          </p:cNvSpPr>
          <p:nvPr/>
        </p:nvSpPr>
        <p:spPr bwMode="auto">
          <a:xfrm>
            <a:off x="6593417" y="2082800"/>
            <a:ext cx="5323416" cy="4563533"/>
          </a:xfrm>
          <a:prstGeom prst="rect">
            <a:avLst/>
          </a:prstGeom>
          <a:noFill/>
          <a:ln w="25400">
            <a:solidFill>
              <a:srgbClr val="FF0000"/>
            </a:solidFill>
            <a:miter lim="800000"/>
          </a:ln>
          <a:effectLst>
            <a:prstShdw prst="shdw13" dist="53882" dir="13500000">
              <a:srgbClr val="FF0000">
                <a:gamma/>
                <a:shade val="60000"/>
                <a:invGamma/>
                <a:alpha val="50000"/>
              </a:srgbClr>
            </a:prstShdw>
          </a:effectLst>
        </p:spPr>
        <p:txBody>
          <a:bodyPr wrap="none" anchor="ctr"/>
          <a:lstStyle/>
          <a:p>
            <a:endParaRPr lang="zh-CN" altLang="en-US" sz="10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childTnLst>
                                    <p:set>
                                      <p:cBhvr>
                                        <p:cTn id="6" dur="1" fill="hold">
                                          <p:stCondLst>
                                            <p:cond delay="0"/>
                                          </p:stCondLst>
                                        </p:cTn>
                                        <p:tgtEl>
                                          <p:spTgt spid="68712"/>
                                        </p:tgtEl>
                                        <p:attrNameLst>
                                          <p:attrName>style.visibility</p:attrName>
                                        </p:attrNameLst>
                                      </p:cBhvr>
                                      <p:to>
                                        <p:strVal val="visible"/>
                                      </p:to>
                                    </p:set>
                                    <p:anim calcmode="lin" valueType="num">
                                      <p:cBhvr>
                                        <p:cTn id="7" dur="500" fill="hold"/>
                                        <p:tgtEl>
                                          <p:spTgt spid="68712"/>
                                        </p:tgtEl>
                                        <p:attrNameLst>
                                          <p:attrName>ppt_w</p:attrName>
                                        </p:attrNameLst>
                                      </p:cBhvr>
                                      <p:tavLst>
                                        <p:tav tm="0">
                                          <p:val>
                                            <p:fltVal val="0"/>
                                          </p:val>
                                        </p:tav>
                                        <p:tav tm="100000">
                                          <p:val>
                                            <p:strVal val="#ppt_w"/>
                                          </p:val>
                                        </p:tav>
                                      </p:tavLst>
                                    </p:anim>
                                    <p:anim calcmode="lin" valueType="num">
                                      <p:cBhvr>
                                        <p:cTn id="8" dur="500" fill="hold"/>
                                        <p:tgtEl>
                                          <p:spTgt spid="68712"/>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childTnLst>
                                    <p:set>
                                      <p:cBhvr>
                                        <p:cTn id="10" dur="1" fill="hold">
                                          <p:stCondLst>
                                            <p:cond delay="0"/>
                                          </p:stCondLst>
                                        </p:cTn>
                                        <p:tgtEl>
                                          <p:spTgt spid="68713"/>
                                        </p:tgtEl>
                                        <p:attrNameLst>
                                          <p:attrName>style.visibility</p:attrName>
                                        </p:attrNameLst>
                                      </p:cBhvr>
                                      <p:to>
                                        <p:strVal val="visible"/>
                                      </p:to>
                                    </p:set>
                                    <p:anim calcmode="lin" valueType="num">
                                      <p:cBhvr>
                                        <p:cTn id="11" dur="500" fill="hold"/>
                                        <p:tgtEl>
                                          <p:spTgt spid="68713"/>
                                        </p:tgtEl>
                                        <p:attrNameLst>
                                          <p:attrName>ppt_w</p:attrName>
                                        </p:attrNameLst>
                                      </p:cBhvr>
                                      <p:tavLst>
                                        <p:tav tm="0">
                                          <p:val>
                                            <p:fltVal val="0"/>
                                          </p:val>
                                        </p:tav>
                                        <p:tav tm="100000">
                                          <p:val>
                                            <p:strVal val="#ppt_w"/>
                                          </p:val>
                                        </p:tav>
                                      </p:tavLst>
                                    </p:anim>
                                    <p:anim calcmode="lin" valueType="num">
                                      <p:cBhvr>
                                        <p:cTn id="12" dur="500" fill="hold"/>
                                        <p:tgtEl>
                                          <p:spTgt spid="6871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8711">
                                            <p:txEl>
                                              <p:pRg st="4294967295" end="4294967295"/>
                                            </p:txEl>
                                          </p:spTgt>
                                        </p:tgtEl>
                                        <p:attrNameLst>
                                          <p:attrName>style.visibility</p:attrName>
                                        </p:attrNameLst>
                                      </p:cBhvr>
                                      <p:to>
                                        <p:strVal val="visible"/>
                                      </p:to>
                                    </p:set>
                                    <p:anim calcmode="lin" valueType="num">
                                      <p:cBhvr>
                                        <p:cTn id="17" dur="500" fill="hold"/>
                                        <p:tgtEl>
                                          <p:spTgt spid="68711">
                                            <p:txEl>
                                              <p:pRg st="4294967295" end="4294967295"/>
                                            </p:txEl>
                                          </p:spTgt>
                                        </p:tgtEl>
                                        <p:attrNameLst>
                                          <p:attrName>ppt_w</p:attrName>
                                        </p:attrNameLst>
                                      </p:cBhvr>
                                      <p:tavLst>
                                        <p:tav tm="0">
                                          <p:val>
                                            <p:fltVal val="0"/>
                                          </p:val>
                                        </p:tav>
                                        <p:tav tm="100000">
                                          <p:val>
                                            <p:strVal val="#ppt_w"/>
                                          </p:val>
                                        </p:tav>
                                      </p:tavLst>
                                    </p:anim>
                                    <p:anim calcmode="lin" valueType="num">
                                      <p:cBhvr>
                                        <p:cTn id="18" dur="500" fill="hold"/>
                                        <p:tgtEl>
                                          <p:spTgt spid="68711">
                                            <p:txEl>
                                              <p:p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8711">
                                            <p:txEl>
                                              <p:pRg st="0" end="0"/>
                                            </p:txEl>
                                          </p:spTgt>
                                        </p:tgtEl>
                                        <p:attrNameLst>
                                          <p:attrName>style.visibility</p:attrName>
                                        </p:attrNameLst>
                                      </p:cBhvr>
                                      <p:to>
                                        <p:strVal val="visible"/>
                                      </p:to>
                                    </p:set>
                                    <p:anim calcmode="lin" valueType="num">
                                      <p:cBhvr>
                                        <p:cTn id="23" dur="500" fill="hold"/>
                                        <p:tgtEl>
                                          <p:spTgt spid="68711">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8711">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68711">
                                            <p:txEl>
                                              <p:pRg st="1" end="1"/>
                                            </p:txEl>
                                          </p:spTgt>
                                        </p:tgtEl>
                                        <p:attrNameLst>
                                          <p:attrName>style.visibility</p:attrName>
                                        </p:attrNameLst>
                                      </p:cBhvr>
                                      <p:to>
                                        <p:strVal val="visible"/>
                                      </p:to>
                                    </p:set>
                                    <p:anim calcmode="lin" valueType="num">
                                      <p:cBhvr>
                                        <p:cTn id="27" dur="500" fill="hold"/>
                                        <p:tgtEl>
                                          <p:spTgt spid="687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8711">
                                            <p:txEl>
                                              <p:pRg st="1" end="1"/>
                                            </p:txEl>
                                          </p:spTgt>
                                        </p:tgtEl>
                                        <p:attrNameLst>
                                          <p:attrName>ppt_h</p:attrName>
                                        </p:attrNameLst>
                                      </p:cBhvr>
                                      <p:tavLst>
                                        <p:tav tm="0">
                                          <p:val>
                                            <p:fltVal val="0"/>
                                          </p:val>
                                        </p:tav>
                                        <p:tav tm="100000">
                                          <p:val>
                                            <p:strVal val="#ppt_h"/>
                                          </p:val>
                                        </p:tav>
                                      </p:tavLst>
                                    </p:anim>
                                  </p:childTnLst>
                                </p:cTn>
                              </p:par>
                              <p:par>
                                <p:cTn id="29" presetID="23" presetClass="entr" presetSubtype="16" fill="hold" grpId="3" nodeType="withEffect">
                                  <p:stCondLst>
                                    <p:cond delay="0"/>
                                  </p:stCondLst>
                                  <p:childTnLst>
                                    <p:set>
                                      <p:cBhvr>
                                        <p:cTn id="30" dur="1" fill="hold">
                                          <p:stCondLst>
                                            <p:cond delay="0"/>
                                          </p:stCondLst>
                                        </p:cTn>
                                        <p:tgtEl>
                                          <p:spTgt spid="68714"/>
                                        </p:tgtEl>
                                        <p:attrNameLst>
                                          <p:attrName>style.visibility</p:attrName>
                                        </p:attrNameLst>
                                      </p:cBhvr>
                                      <p:to>
                                        <p:strVal val="visible"/>
                                      </p:to>
                                    </p:set>
                                    <p:anim calcmode="lin" valueType="num">
                                      <p:cBhvr>
                                        <p:cTn id="31" dur="500" fill="hold"/>
                                        <p:tgtEl>
                                          <p:spTgt spid="68714"/>
                                        </p:tgtEl>
                                        <p:attrNameLst>
                                          <p:attrName>ppt_w</p:attrName>
                                        </p:attrNameLst>
                                      </p:cBhvr>
                                      <p:tavLst>
                                        <p:tav tm="0">
                                          <p:val>
                                            <p:fltVal val="0"/>
                                          </p:val>
                                        </p:tav>
                                        <p:tav tm="100000">
                                          <p:val>
                                            <p:strVal val="#ppt_w"/>
                                          </p:val>
                                        </p:tav>
                                      </p:tavLst>
                                    </p:anim>
                                    <p:anim calcmode="lin" valueType="num">
                                      <p:cBhvr>
                                        <p:cTn id="32" dur="500" fill="hold"/>
                                        <p:tgtEl>
                                          <p:spTgt spid="687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1" grpId="0" uiExpand="1" build="allAtOnce"/>
      <p:bldP spid="68712" grpId="1" bldLvl="0" animBg="1"/>
      <p:bldP spid="68713" grpId="2" bldLvl="0" animBg="1"/>
      <p:bldP spid="68714" grpId="3"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1064787" y="4213579"/>
            <a:ext cx="1617751" cy="465833"/>
          </a:xfrm>
          <a:prstGeom prst="rect">
            <a:avLst/>
          </a:prstGeom>
        </p:spPr>
        <p:txBody>
          <a:bodyPr wrap="none">
            <a:spAutoFit/>
          </a:bodyPr>
          <a:lstStyle/>
          <a:p>
            <a:pPr algn="just">
              <a:lnSpc>
                <a:spcPct val="130000"/>
              </a:lnSpc>
              <a:spcBef>
                <a:spcPts val="800"/>
              </a:spcBef>
              <a:spcAft>
                <a:spcPts val="800"/>
              </a:spcAft>
              <a:defRPr/>
            </a:pPr>
            <a:r>
              <a:rPr lang="zh-CN" altLang="en-US" sz="1865" b="1" dirty="0">
                <a:solidFill>
                  <a:srgbClr val="FFFFFF"/>
                </a:solidFill>
                <a:latin typeface="微软雅黑" panose="020B0503020204020204" pitchFamily="34" charset="-122"/>
              </a:rPr>
              <a:t>客户开拓能力</a:t>
            </a:r>
            <a:endParaRPr lang="en-US" altLang="zh-CN" sz="1865" b="1" dirty="0">
              <a:solidFill>
                <a:srgbClr val="FFFFFF"/>
              </a:solidFill>
              <a:latin typeface="微软雅黑" panose="020B0503020204020204" pitchFamily="34" charset="-122"/>
            </a:endParaRPr>
          </a:p>
        </p:txBody>
      </p:sp>
      <p:sp>
        <p:nvSpPr>
          <p:cNvPr id="8" name="矩形 7"/>
          <p:cNvSpPr/>
          <p:nvPr/>
        </p:nvSpPr>
        <p:spPr>
          <a:xfrm>
            <a:off x="1064787" y="3044958"/>
            <a:ext cx="1617751" cy="465833"/>
          </a:xfrm>
          <a:prstGeom prst="rect">
            <a:avLst/>
          </a:prstGeom>
        </p:spPr>
        <p:txBody>
          <a:bodyPr wrap="none">
            <a:spAutoFit/>
          </a:bodyPr>
          <a:lstStyle/>
          <a:p>
            <a:pPr algn="just">
              <a:lnSpc>
                <a:spcPct val="130000"/>
              </a:lnSpc>
              <a:spcBef>
                <a:spcPts val="800"/>
              </a:spcBef>
              <a:spcAft>
                <a:spcPts val="800"/>
              </a:spcAft>
              <a:defRPr/>
            </a:pPr>
            <a:r>
              <a:rPr lang="zh-CN" altLang="en-US" sz="1865" b="1" dirty="0">
                <a:solidFill>
                  <a:srgbClr val="FFFFFF"/>
                </a:solidFill>
                <a:latin typeface="微软雅黑" panose="020B0503020204020204" pitchFamily="34" charset="-122"/>
              </a:rPr>
              <a:t>市场感知能力</a:t>
            </a:r>
            <a:endParaRPr lang="en-US" altLang="zh-CN" sz="1865" b="1" dirty="0">
              <a:solidFill>
                <a:srgbClr val="FFFFFF"/>
              </a:solidFill>
              <a:latin typeface="微软雅黑" panose="020B0503020204020204" pitchFamily="34" charset="-122"/>
            </a:endParaRPr>
          </a:p>
        </p:txBody>
      </p:sp>
      <p:sp>
        <p:nvSpPr>
          <p:cNvPr id="10" name="标题 9"/>
          <p:cNvSpPr>
            <a:spLocks noGrp="1"/>
          </p:cNvSpPr>
          <p:nvPr>
            <p:ph type="title"/>
          </p:nvPr>
        </p:nvSpPr>
        <p:spPr/>
        <p:txBody>
          <a:bodyPr/>
          <a:lstStyle/>
          <a:p>
            <a:pPr algn="l">
              <a:buClrTx/>
              <a:buSzTx/>
              <a:buFontTx/>
            </a:pPr>
            <a:r>
              <a:rPr lang="en-US" altLang="zh-CN" sz="3600" b="1" dirty="0">
                <a:solidFill>
                  <a:schemeClr val="bg1"/>
                </a:solidFill>
                <a:latin typeface="Times New Roman" panose="02020603050405020304" pitchFamily="18" charset="0"/>
                <a:cs typeface="Times New Roman" panose="02020603050405020304" pitchFamily="18" charset="0"/>
                <a:sym typeface="+mn-ea"/>
              </a:rPr>
              <a:t>Close reading: Read para 1&amp;2 and fill in the blanks</a:t>
            </a:r>
            <a:endParaRPr lang="en-US" altLang="zh-CN" sz="3600" b="1" dirty="0">
              <a:solidFill>
                <a:schemeClr val="bg1"/>
              </a:solidFill>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712470"/>
            <a:ext cx="12192635" cy="2336165"/>
          </a:xfrm>
          <a:prstGeom prst="rect">
            <a:avLst/>
          </a:prstGeom>
        </p:spPr>
      </p:pic>
      <p:sp>
        <p:nvSpPr>
          <p:cNvPr id="88068" name="Oval 4"/>
          <p:cNvSpPr>
            <a:spLocks noChangeArrowheads="1"/>
          </p:cNvSpPr>
          <p:nvPr/>
        </p:nvSpPr>
        <p:spPr bwMode="auto">
          <a:xfrm>
            <a:off x="756285" y="3756660"/>
            <a:ext cx="2056765" cy="1690370"/>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en-US" altLang="zh-CN" sz="3000" b="1" dirty="0"/>
              <a:t>today’s </a:t>
            </a:r>
            <a:endParaRPr lang="en-US" altLang="zh-CN" sz="3000" b="1" dirty="0"/>
          </a:p>
          <a:p>
            <a:pPr algn="ctr"/>
            <a:r>
              <a:rPr lang="en-US" altLang="zh-CN" sz="3000" b="1" dirty="0"/>
              <a:t>robots</a:t>
            </a:r>
            <a:endParaRPr lang="en-US" altLang="zh-CN" sz="3000" b="1" dirty="0"/>
          </a:p>
        </p:txBody>
      </p:sp>
      <p:sp>
        <p:nvSpPr>
          <p:cNvPr id="86039" name="Line 23"/>
          <p:cNvSpPr>
            <a:spLocks noChangeShapeType="1"/>
          </p:cNvSpPr>
          <p:nvPr/>
        </p:nvSpPr>
        <p:spPr bwMode="auto">
          <a:xfrm flipV="1">
            <a:off x="2813050" y="4142105"/>
            <a:ext cx="946150" cy="53721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9" name="Line 23"/>
          <p:cNvSpPr>
            <a:spLocks noChangeShapeType="1"/>
          </p:cNvSpPr>
          <p:nvPr/>
        </p:nvSpPr>
        <p:spPr bwMode="auto">
          <a:xfrm rot="13740000" flipV="1">
            <a:off x="2666365" y="5285105"/>
            <a:ext cx="1478915" cy="7366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12" name="Text Box 10"/>
          <p:cNvSpPr txBox="1">
            <a:spLocks noChangeArrowheads="1"/>
          </p:cNvSpPr>
          <p:nvPr/>
        </p:nvSpPr>
        <p:spPr bwMode="auto">
          <a:xfrm>
            <a:off x="3890033" y="3756401"/>
            <a:ext cx="1818384" cy="51911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t>In movies</a:t>
            </a:r>
            <a:endParaRPr lang="en-US" altLang="zh-CN" sz="2800" b="1" dirty="0"/>
          </a:p>
        </p:txBody>
      </p:sp>
      <p:sp>
        <p:nvSpPr>
          <p:cNvPr id="11" name="Text Box 10"/>
          <p:cNvSpPr txBox="1">
            <a:spLocks noChangeArrowheads="1"/>
          </p:cNvSpPr>
          <p:nvPr/>
        </p:nvSpPr>
        <p:spPr bwMode="auto">
          <a:xfrm>
            <a:off x="3918938" y="5502016"/>
            <a:ext cx="1797579" cy="51911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t>In real life</a:t>
            </a:r>
            <a:endParaRPr lang="en-US" altLang="zh-CN" sz="2800" b="1" dirty="0"/>
          </a:p>
        </p:txBody>
      </p:sp>
      <p:sp>
        <p:nvSpPr>
          <p:cNvPr id="23" name="Text Box 10"/>
          <p:cNvSpPr txBox="1">
            <a:spLocks noChangeArrowheads="1"/>
          </p:cNvSpPr>
          <p:nvPr/>
        </p:nvSpPr>
        <p:spPr bwMode="auto">
          <a:xfrm>
            <a:off x="5881024" y="3206065"/>
            <a:ext cx="4409443" cy="44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pPr>
            <a:r>
              <a:rPr lang="en-US" altLang="zh-CN" sz="2250" b="1" dirty="0">
                <a:solidFill>
                  <a:schemeClr val="tx1"/>
                </a:solidFill>
              </a:rPr>
              <a:t>They’re like______________.</a:t>
            </a:r>
            <a:endParaRPr lang="en-US" altLang="zh-CN" sz="2250" b="1" dirty="0">
              <a:solidFill>
                <a:schemeClr val="tx1"/>
              </a:solidFill>
            </a:endParaRPr>
          </a:p>
        </p:txBody>
      </p:sp>
      <p:sp>
        <p:nvSpPr>
          <p:cNvPr id="15" name="矩形 14"/>
          <p:cNvSpPr/>
          <p:nvPr/>
        </p:nvSpPr>
        <p:spPr>
          <a:xfrm>
            <a:off x="5708670" y="3114664"/>
            <a:ext cx="4338260" cy="180311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4" name="Text Box 10"/>
          <p:cNvSpPr txBox="1">
            <a:spLocks noChangeArrowheads="1"/>
          </p:cNvSpPr>
          <p:nvPr/>
        </p:nvSpPr>
        <p:spPr bwMode="auto">
          <a:xfrm>
            <a:off x="5887182" y="3651985"/>
            <a:ext cx="4331671" cy="12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pPr>
            <a:r>
              <a:rPr lang="en-US" altLang="zh-CN" sz="2250" b="1" dirty="0">
                <a:solidFill>
                  <a:schemeClr val="tx1"/>
                </a:solidFill>
              </a:rPr>
              <a:t>They help with the housework and do ________ or _________ jobs.</a:t>
            </a:r>
            <a:endParaRPr lang="en-US" altLang="zh-CN" sz="2250" b="1" dirty="0">
              <a:solidFill>
                <a:schemeClr val="tx1"/>
              </a:solidFill>
            </a:endParaRPr>
          </a:p>
        </p:txBody>
      </p:sp>
      <p:sp>
        <p:nvSpPr>
          <p:cNvPr id="16" name="矩形 15"/>
          <p:cNvSpPr/>
          <p:nvPr/>
        </p:nvSpPr>
        <p:spPr>
          <a:xfrm>
            <a:off x="5708650" y="4902835"/>
            <a:ext cx="4338320" cy="15595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5" name="Text Box 10"/>
          <p:cNvSpPr txBox="1">
            <a:spLocks noChangeArrowheads="1"/>
          </p:cNvSpPr>
          <p:nvPr/>
        </p:nvSpPr>
        <p:spPr bwMode="auto">
          <a:xfrm>
            <a:off x="5880837" y="5200494"/>
            <a:ext cx="3958083" cy="12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pPr>
            <a:r>
              <a:rPr lang="en-US" altLang="zh-CN" sz="2250" b="1" dirty="0">
                <a:solidFill>
                  <a:schemeClr val="tx1"/>
                </a:solidFill>
              </a:rPr>
              <a:t>They work in factories. They can _________and never _________.</a:t>
            </a:r>
            <a:endParaRPr lang="en-US" altLang="zh-CN" sz="2250" b="1" dirty="0">
              <a:solidFill>
                <a:schemeClr val="tx1"/>
              </a:solidFill>
            </a:endParaRPr>
          </a:p>
        </p:txBody>
      </p:sp>
      <p:sp>
        <p:nvSpPr>
          <p:cNvPr id="26" name="文本框 25"/>
          <p:cNvSpPr txBox="1"/>
          <p:nvPr/>
        </p:nvSpPr>
        <p:spPr>
          <a:xfrm>
            <a:off x="7461464" y="3198608"/>
            <a:ext cx="2149320" cy="438710"/>
          </a:xfrm>
          <a:prstGeom prst="rect">
            <a:avLst/>
          </a:prstGeom>
          <a:noFill/>
        </p:spPr>
        <p:txBody>
          <a:bodyPr wrap="square" rtlCol="0">
            <a:spAutoFit/>
          </a:bodyPr>
          <a:p>
            <a:r>
              <a:rPr lang="en-US" altLang="zh-CN" sz="2250" b="1" dirty="0">
                <a:solidFill>
                  <a:srgbClr val="FF0000"/>
                </a:solidFill>
                <a:latin typeface="Times New Roman" panose="02020603050405020304" pitchFamily="18" charset="0"/>
                <a:cs typeface="Times New Roman" panose="02020603050405020304" pitchFamily="18" charset="0"/>
              </a:rPr>
              <a:t>human servants</a:t>
            </a:r>
            <a:endParaRPr lang="en-US" altLang="zh-CN" sz="2250" b="1" dirty="0">
              <a:solidFill>
                <a:srgbClr val="FF0000"/>
              </a:solidFill>
              <a:latin typeface="Times New Roman" panose="02020603050405020304" pitchFamily="18" charset="0"/>
              <a:cs typeface="Times New Roman" panose="02020603050405020304" pitchFamily="18" charset="0"/>
            </a:endParaRPr>
          </a:p>
        </p:txBody>
      </p:sp>
      <p:sp>
        <p:nvSpPr>
          <p:cNvPr id="27" name="Rectangle 25"/>
          <p:cNvSpPr>
            <a:spLocks noChangeArrowheads="1"/>
          </p:cNvSpPr>
          <p:nvPr/>
        </p:nvSpPr>
        <p:spPr bwMode="auto">
          <a:xfrm>
            <a:off x="6887845" y="4036695"/>
            <a:ext cx="1104265" cy="437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250" b="1" dirty="0">
                <a:solidFill>
                  <a:srgbClr val="FF0000"/>
                </a:solidFill>
              </a:rPr>
              <a:t> </a:t>
            </a:r>
            <a:r>
              <a:rPr lang="en-US" altLang="zh-CN" sz="2250" b="1" dirty="0">
                <a:solidFill>
                  <a:srgbClr val="FF0000"/>
                </a:solidFill>
              </a:rPr>
              <a:t>dirty </a:t>
            </a:r>
            <a:endParaRPr lang="en-US" altLang="zh-CN" sz="2250" b="1" dirty="0">
              <a:solidFill>
                <a:srgbClr val="FF0000"/>
              </a:solidFill>
            </a:endParaRPr>
          </a:p>
        </p:txBody>
      </p:sp>
      <p:sp>
        <p:nvSpPr>
          <p:cNvPr id="28" name="Rectangle 25"/>
          <p:cNvSpPr>
            <a:spLocks noChangeArrowheads="1"/>
          </p:cNvSpPr>
          <p:nvPr/>
        </p:nvSpPr>
        <p:spPr bwMode="auto">
          <a:xfrm>
            <a:off x="8314055" y="4036695"/>
            <a:ext cx="1819275" cy="437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250" b="1" dirty="0">
                <a:solidFill>
                  <a:srgbClr val="FF0000"/>
                </a:solidFill>
              </a:rPr>
              <a:t> </a:t>
            </a:r>
            <a:r>
              <a:rPr lang="en-US" altLang="zh-CN" sz="2250" b="1" dirty="0">
                <a:solidFill>
                  <a:srgbClr val="FF0000"/>
                </a:solidFill>
              </a:rPr>
              <a:t>dangerous </a:t>
            </a:r>
            <a:endParaRPr lang="en-US" altLang="zh-CN" sz="2250" b="1" dirty="0">
              <a:solidFill>
                <a:srgbClr val="FF0000"/>
              </a:solidFill>
            </a:endParaRPr>
          </a:p>
        </p:txBody>
      </p:sp>
      <p:sp>
        <p:nvSpPr>
          <p:cNvPr id="29" name="Rectangle 26"/>
          <p:cNvSpPr>
            <a:spLocks noChangeArrowheads="1"/>
          </p:cNvSpPr>
          <p:nvPr/>
        </p:nvSpPr>
        <p:spPr bwMode="auto">
          <a:xfrm>
            <a:off x="6424698" y="5608957"/>
            <a:ext cx="1566863" cy="438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250" b="1" dirty="0">
                <a:solidFill>
                  <a:srgbClr val="FF0000"/>
                </a:solidFill>
              </a:rPr>
              <a:t>build cars</a:t>
            </a:r>
            <a:endParaRPr lang="en-US" altLang="zh-CN" sz="2250" b="1" dirty="0">
              <a:solidFill>
                <a:srgbClr val="FF0000"/>
              </a:solidFill>
            </a:endParaRPr>
          </a:p>
        </p:txBody>
      </p:sp>
      <p:sp>
        <p:nvSpPr>
          <p:cNvPr id="30" name="Rectangle 26"/>
          <p:cNvSpPr>
            <a:spLocks noChangeArrowheads="1"/>
          </p:cNvSpPr>
          <p:nvPr/>
        </p:nvSpPr>
        <p:spPr bwMode="auto">
          <a:xfrm>
            <a:off x="5931535" y="5976345"/>
            <a:ext cx="1566863" cy="438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250" b="1" dirty="0">
                <a:solidFill>
                  <a:srgbClr val="FF0000"/>
                </a:solidFill>
              </a:rPr>
              <a:t>get bored </a:t>
            </a:r>
            <a:endParaRPr lang="en-US" altLang="zh-CN" sz="2250" b="1" dirty="0">
              <a:solidFill>
                <a:srgbClr val="FF0000"/>
              </a:solidFill>
            </a:endParaRPr>
          </a:p>
        </p:txBody>
      </p:sp>
      <p:sp>
        <p:nvSpPr>
          <p:cNvPr id="2" name="文本框 1"/>
          <p:cNvSpPr txBox="1"/>
          <p:nvPr>
            <p:custDataLst>
              <p:tags r:id="rId2"/>
            </p:custDataLst>
          </p:nvPr>
        </p:nvSpPr>
        <p:spPr>
          <a:xfrm>
            <a:off x="0" y="-34290"/>
            <a:ext cx="4461510" cy="643890"/>
          </a:xfrm>
          <a:custGeom>
            <a:avLst/>
            <a:gdLst>
              <a:gd name="connsiteX0" fmla="*/ 0 w 13105"/>
              <a:gd name="connsiteY0" fmla="*/ 8 h 1317"/>
              <a:gd name="connsiteX1" fmla="*/ 12784 w 13105"/>
              <a:gd name="connsiteY1" fmla="*/ 0 h 1317"/>
              <a:gd name="connsiteX2" fmla="*/ 13105 w 13105"/>
              <a:gd name="connsiteY2" fmla="*/ 1273 h 1317"/>
              <a:gd name="connsiteX3" fmla="*/ 0 w 13105"/>
              <a:gd name="connsiteY3" fmla="*/ 1317 h 1317"/>
              <a:gd name="connsiteX4" fmla="*/ 0 w 13105"/>
              <a:gd name="connsiteY4" fmla="*/ 8 h 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4" h="1317">
                <a:moveTo>
                  <a:pt x="0" y="8"/>
                </a:moveTo>
                <a:lnTo>
                  <a:pt x="12784" y="0"/>
                </a:lnTo>
                <a:lnTo>
                  <a:pt x="13105" y="1273"/>
                </a:lnTo>
                <a:lnTo>
                  <a:pt x="0" y="1317"/>
                </a:lnTo>
                <a:lnTo>
                  <a:pt x="0" y="8"/>
                </a:lnTo>
                <a:close/>
              </a:path>
            </a:pathLst>
          </a:custGeom>
          <a:solidFill>
            <a:srgbClr val="0070C0"/>
          </a:solidFill>
        </p:spPr>
        <p:txBody>
          <a:bodyPr wrap="square" lIns="91432" tIns="45718" rIns="91432" bIns="45718" rtlCol="0">
            <a:spAutoFit/>
          </a:bodyPr>
          <a:p>
            <a:pPr algn="ctr" defTabSz="685800">
              <a:spcBef>
                <a:spcPct val="0"/>
              </a:spcBef>
              <a:spcAft>
                <a:spcPct val="0"/>
              </a:spcAft>
              <a:defRPr/>
            </a:pP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Reading Para1-2</a:t>
            </a:r>
            <a:endPar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500"/>
                                        <p:tgtEl>
                                          <p:spTgt spid="8806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6" grpId="0"/>
      <p:bldP spid="27" grpId="0" bldLvl="0" animBg="1"/>
      <p:bldP spid="28" grpId="0" bldLvl="0" animBg="1"/>
      <p:bldP spid="29" grpId="0" bldLvl="0" animBg="1"/>
      <p:bldP spid="30" grpId="0" bldLvl="0" animBg="1"/>
      <p:bldP spid="8806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8" name="图片 7" descr="6987"/>
          <p:cNvPicPr>
            <a:picLocks noChangeAspect="1"/>
          </p:cNvPicPr>
          <p:nvPr/>
        </p:nvPicPr>
        <p:blipFill>
          <a:blip r:embed="rId1"/>
          <a:srcRect l="5055" t="29952" r="4179" b="30734"/>
          <a:stretch>
            <a:fillRect/>
          </a:stretch>
        </p:blipFill>
        <p:spPr>
          <a:xfrm>
            <a:off x="5486400" y="1025525"/>
            <a:ext cx="5933440" cy="2842260"/>
          </a:xfrm>
          <a:prstGeom prst="rect">
            <a:avLst/>
          </a:prstGeom>
          <a:ln>
            <a:solidFill>
              <a:schemeClr val="tx1"/>
            </a:solidFill>
          </a:ln>
        </p:spPr>
      </p:pic>
      <p:sp>
        <p:nvSpPr>
          <p:cNvPr id="4" name="文本框 3"/>
          <p:cNvSpPr txBox="1"/>
          <p:nvPr/>
        </p:nvSpPr>
        <p:spPr>
          <a:xfrm>
            <a:off x="2070100" y="4081145"/>
            <a:ext cx="9985375" cy="2676525"/>
          </a:xfrm>
          <a:prstGeom prst="rect">
            <a:avLst/>
          </a:prstGeom>
          <a:noFill/>
          <a:ln>
            <a:solidFill>
              <a:srgbClr val="00B050"/>
            </a:solidFill>
          </a:ln>
        </p:spPr>
        <p:txBody>
          <a:bodyPr wrap="square" rtlCol="0" anchor="t">
            <a:spAutoFit/>
          </a:bodyPr>
          <a:p>
            <a:r>
              <a:rPr lang="zh-CN" altLang="en-US" sz="2800" b="1">
                <a:solidFill>
                  <a:srgbClr val="FF00FF"/>
                </a:solidFill>
                <a:latin typeface="Times New Roman" panose="02020603050405020304" pitchFamily="18" charset="0"/>
                <a:ea typeface="宋体" panose="02010600030101010101" pitchFamily="2" charset="-122"/>
                <a:cs typeface="Times New Roman" panose="02020603050405020304" pitchFamily="18" charset="0"/>
              </a:rPr>
              <a:t>Scientists</a:t>
            </a:r>
            <a:r>
              <a:rPr lang="zh-CN" altLang="en-US" sz="2800">
                <a:latin typeface="Times New Roman" panose="02020603050405020304" pitchFamily="18" charset="0"/>
                <a:ea typeface="宋体" panose="02010600030101010101" pitchFamily="2" charset="-122"/>
                <a:cs typeface="Times New Roman" panose="02020603050405020304" pitchFamily="18" charset="0"/>
              </a:rPr>
              <a:t> are now trying to make robots </a:t>
            </a:r>
            <a:r>
              <a:rPr lang="en-US" altLang="zh-CN" sz="2800">
                <a:latin typeface="Times New Roman" panose="02020603050405020304" pitchFamily="18" charset="0"/>
                <a:ea typeface="宋体" panose="02010600030101010101" pitchFamily="2" charset="-122"/>
                <a:cs typeface="Times New Roman" panose="02020603050405020304" pitchFamily="18" charset="0"/>
              </a:rPr>
              <a:t>_________</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humans</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and do the simple things as we do.</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800" b="1">
                <a:solidFill>
                  <a:srgbClr val="FF00FF"/>
                </a:solidFill>
                <a:latin typeface="Times New Roman" panose="02020603050405020304" pitchFamily="18" charset="0"/>
                <a:ea typeface="宋体" panose="02010600030101010101" pitchFamily="2" charset="-122"/>
                <a:cs typeface="Times New Roman" panose="02020603050405020304" pitchFamily="18" charset="0"/>
              </a:rPr>
              <a:t>Some scientists </a:t>
            </a:r>
            <a:r>
              <a:rPr lang="zh-CN" altLang="en-US" sz="2800">
                <a:latin typeface="Times New Roman" panose="02020603050405020304" pitchFamily="18" charset="0"/>
                <a:ea typeface="宋体" panose="02010600030101010101" pitchFamily="2" charset="-122"/>
                <a:cs typeface="Times New Roman" panose="02020603050405020304" pitchFamily="18" charset="0"/>
              </a:rPr>
              <a:t>believe although robots </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_________</a:t>
            </a:r>
            <a:r>
              <a:rPr lang="zh-CN" altLang="en-US" sz="2800">
                <a:latin typeface="Times New Roman" panose="02020603050405020304" pitchFamily="18" charset="0"/>
                <a:ea typeface="宋体" panose="02010600030101010101" pitchFamily="2" charset="-122"/>
                <a:cs typeface="Times New Roman" panose="02020603050405020304" pitchFamily="18" charset="0"/>
              </a:rPr>
              <a:t> people, it</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will be difficult to make them really</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_________</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a human.</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800" b="1">
                <a:solidFill>
                  <a:srgbClr val="FF00FF"/>
                </a:solidFill>
                <a:latin typeface="Times New Roman" panose="02020603050405020304" pitchFamily="18" charset="0"/>
                <a:ea typeface="宋体" panose="02010600030101010101" pitchFamily="2" charset="-122"/>
                <a:cs typeface="Times New Roman" panose="02020603050405020304" pitchFamily="18" charset="0"/>
              </a:rPr>
              <a:t>Many scientists</a:t>
            </a:r>
            <a:r>
              <a:rPr lang="zh-CN" altLang="en-US" sz="2800">
                <a:latin typeface="Times New Roman" panose="02020603050405020304" pitchFamily="18" charset="0"/>
                <a:ea typeface="宋体" panose="02010600030101010101" pitchFamily="2" charset="-122"/>
                <a:cs typeface="Times New Roman" panose="02020603050405020304" pitchFamily="18" charset="0"/>
              </a:rPr>
              <a:t> think robots will even be able to</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________</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humans in 25 to 50 years.</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4" name="组合 23"/>
          <p:cNvGrpSpPr/>
          <p:nvPr/>
        </p:nvGrpSpPr>
        <p:grpSpPr>
          <a:xfrm>
            <a:off x="288925" y="4391025"/>
            <a:ext cx="1524635" cy="2055447"/>
            <a:chOff x="1240" y="7093"/>
            <a:chExt cx="2220" cy="3081"/>
          </a:xfrm>
        </p:grpSpPr>
        <p:sp>
          <p:nvSpPr>
            <p:cNvPr id="33" name="文本框 32"/>
            <p:cNvSpPr txBox="1"/>
            <p:nvPr/>
          </p:nvSpPr>
          <p:spPr>
            <a:xfrm>
              <a:off x="1240" y="9345"/>
              <a:ext cx="2220" cy="829"/>
            </a:xfrm>
            <a:prstGeom prst="rect">
              <a:avLst/>
            </a:prstGeom>
            <a:noFill/>
          </p:spPr>
          <p:txBody>
            <a:bodyPr wrap="square" rtlCol="0" anchor="t">
              <a:spAutoFit/>
            </a:bodyPr>
            <a:p>
              <a:pPr algn="ctr"/>
              <a:r>
                <a:rPr lang="en-US" altLang="zh-CN" sz="3000" b="1" dirty="0">
                  <a:solidFill>
                    <a:srgbClr val="FF0000"/>
                  </a:solidFill>
                  <a:latin typeface="Times New Roman" panose="02020603050405020304" pitchFamily="18" charset="0"/>
                  <a:ea typeface="黑体" panose="02010609060101010101" charset="-122"/>
                  <a:sym typeface="+mn-ea"/>
                </a:rPr>
                <a:t>Robots</a:t>
              </a:r>
              <a:endParaRPr lang="en-US" altLang="zh-CN" sz="3000" b="1" dirty="0">
                <a:solidFill>
                  <a:srgbClr val="FF0000"/>
                </a:solidFill>
                <a:latin typeface="Times New Roman" panose="02020603050405020304" pitchFamily="18" charset="0"/>
                <a:ea typeface="黑体" panose="02010609060101010101" charset="-122"/>
                <a:sym typeface="+mn-ea"/>
              </a:endParaRPr>
            </a:p>
          </p:txBody>
        </p:sp>
        <p:pic>
          <p:nvPicPr>
            <p:cNvPr id="138" name="图片 137"/>
            <p:cNvPicPr/>
            <p:nvPr/>
          </p:nvPicPr>
          <p:blipFill>
            <a:blip r:embed="rId2"/>
            <a:srcRect l="15797" t="14261" r="14809" b="13520"/>
            <a:stretch>
              <a:fillRect/>
            </a:stretch>
          </p:blipFill>
          <p:spPr>
            <a:xfrm>
              <a:off x="1523" y="7093"/>
              <a:ext cx="1654" cy="2294"/>
            </a:xfrm>
            <a:prstGeom prst="rect">
              <a:avLst/>
            </a:prstGeom>
            <a:noFill/>
            <a:ln w="9525">
              <a:noFill/>
            </a:ln>
          </p:spPr>
        </p:pic>
      </p:grpSp>
      <p:grpSp>
        <p:nvGrpSpPr>
          <p:cNvPr id="7" name="组合 6"/>
          <p:cNvGrpSpPr/>
          <p:nvPr/>
        </p:nvGrpSpPr>
        <p:grpSpPr>
          <a:xfrm>
            <a:off x="988695" y="1318260"/>
            <a:ext cx="3910330" cy="2256790"/>
            <a:chOff x="1557" y="2076"/>
            <a:chExt cx="6158" cy="3554"/>
          </a:xfrm>
        </p:grpSpPr>
        <p:sp>
          <p:nvSpPr>
            <p:cNvPr id="5" name="横卷形 4"/>
            <p:cNvSpPr/>
            <p:nvPr/>
          </p:nvSpPr>
          <p:spPr>
            <a:xfrm>
              <a:off x="1557" y="2076"/>
              <a:ext cx="6159" cy="3554"/>
            </a:xfrm>
            <a:prstGeom prst="horizontalScroll">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071" y="2689"/>
              <a:ext cx="5538" cy="2179"/>
            </a:xfrm>
            <a:prstGeom prst="rect">
              <a:avLst/>
            </a:prstGeom>
            <a:noFill/>
          </p:spPr>
          <p:txBody>
            <a:bodyPr wrap="square" rtlCol="0" anchor="t">
              <a:spAutoFit/>
            </a:bodyPr>
            <a:p>
              <a:pPr>
                <a:lnSpc>
                  <a:spcPct val="150000"/>
                </a:lnSpc>
              </a:pPr>
              <a:r>
                <a:rPr lang="zh-CN" altLang="en-US" sz="2800" b="1">
                  <a:latin typeface="Times New Roman" panose="02020603050405020304" pitchFamily="18" charset="0"/>
                  <a:cs typeface="Times New Roman" panose="02020603050405020304" pitchFamily="18" charset="0"/>
                </a:rPr>
                <a:t>talk like</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look like</a:t>
              </a:r>
              <a:endParaRPr lang="zh-CN" altLang="en-US" sz="2800" b="1">
                <a:latin typeface="Times New Roman" panose="02020603050405020304" pitchFamily="18" charset="0"/>
                <a:cs typeface="Times New Roman" panose="02020603050405020304" pitchFamily="18" charset="0"/>
              </a:endParaRPr>
            </a:p>
            <a:p>
              <a:pPr>
                <a:lnSpc>
                  <a:spcPct val="150000"/>
                </a:lnSpc>
              </a:pPr>
              <a:r>
                <a:rPr lang="zh-CN" altLang="en-US" sz="2800" b="1">
                  <a:latin typeface="Times New Roman" panose="02020603050405020304" pitchFamily="18" charset="0"/>
                  <a:cs typeface="Times New Roman" panose="02020603050405020304" pitchFamily="18" charset="0"/>
                </a:rPr>
                <a:t>move ike</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think like</a:t>
              </a:r>
              <a:endParaRPr lang="zh-CN" altLang="en-US" sz="2800" b="1">
                <a:latin typeface="Times New Roman" panose="02020603050405020304" pitchFamily="18" charset="0"/>
                <a:cs typeface="Times New Roman" panose="02020603050405020304" pitchFamily="18" charset="0"/>
              </a:endParaRPr>
            </a:p>
          </p:txBody>
        </p:sp>
      </p:grpSp>
      <p:sp>
        <p:nvSpPr>
          <p:cNvPr id="9" name="文本框 8"/>
          <p:cNvSpPr txBox="1"/>
          <p:nvPr/>
        </p:nvSpPr>
        <p:spPr>
          <a:xfrm>
            <a:off x="8123555" y="4087495"/>
            <a:ext cx="1555750" cy="521970"/>
          </a:xfrm>
          <a:prstGeom prst="rect">
            <a:avLst/>
          </a:prstGeom>
          <a:noFill/>
        </p:spPr>
        <p:txBody>
          <a:bodyPr wrap="square" rtlCol="0" anchor="t">
            <a:spAutoFit/>
          </a:bodyPr>
          <a:p>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look like</a:t>
            </a:r>
            <a:endPar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6738620" y="5374005"/>
            <a:ext cx="1702435" cy="521970"/>
          </a:xfrm>
          <a:prstGeom prst="rect">
            <a:avLst/>
          </a:prstGeom>
          <a:noFill/>
        </p:spPr>
        <p:txBody>
          <a:bodyPr wrap="square" rtlCol="0" anchor="t">
            <a:spAutoFit/>
          </a:bodyPr>
          <a:p>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think like</a:t>
            </a:r>
            <a:endPar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1" name="文本框 10"/>
          <p:cNvSpPr txBox="1"/>
          <p:nvPr/>
        </p:nvSpPr>
        <p:spPr>
          <a:xfrm>
            <a:off x="7929245" y="4937760"/>
            <a:ext cx="1702435" cy="521970"/>
          </a:xfrm>
          <a:prstGeom prst="rect">
            <a:avLst/>
          </a:prstGeom>
          <a:noFill/>
        </p:spPr>
        <p:txBody>
          <a:bodyPr wrap="square" rtlCol="0" anchor="t">
            <a:spAutoFit/>
          </a:bodyPr>
          <a:p>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move like</a:t>
            </a:r>
            <a:endPar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2" name="文本框 11"/>
          <p:cNvSpPr txBox="1"/>
          <p:nvPr/>
        </p:nvSpPr>
        <p:spPr>
          <a:xfrm>
            <a:off x="9261475" y="5788025"/>
            <a:ext cx="1702435" cy="521970"/>
          </a:xfrm>
          <a:prstGeom prst="rect">
            <a:avLst/>
          </a:prstGeom>
          <a:noFill/>
        </p:spPr>
        <p:txBody>
          <a:bodyPr wrap="square" rtlCol="0" anchor="t">
            <a:spAutoFit/>
          </a:bodyPr>
          <a:p>
            <a:r>
              <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alk like</a:t>
            </a:r>
            <a:endPar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cxnSp>
        <p:nvCxnSpPr>
          <p:cNvPr id="13" name="直接连接符 12"/>
          <p:cNvCxnSpPr/>
          <p:nvPr/>
        </p:nvCxnSpPr>
        <p:spPr>
          <a:xfrm>
            <a:off x="5891530" y="1272540"/>
            <a:ext cx="242316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891530" y="1519555"/>
            <a:ext cx="261366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883910" y="1737995"/>
            <a:ext cx="156972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883910" y="2450465"/>
            <a:ext cx="24511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891530" y="2698115"/>
            <a:ext cx="24511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852410" y="2202815"/>
            <a:ext cx="4064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891530" y="2908935"/>
            <a:ext cx="235712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884545" y="3162935"/>
            <a:ext cx="179260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486140" y="3603625"/>
            <a:ext cx="2505710" cy="127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864860" y="3856355"/>
            <a:ext cx="2993390" cy="127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353175" y="1242695"/>
            <a:ext cx="666750" cy="304800"/>
          </a:xfrm>
          <a:prstGeom prst="ellipse">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nvSpPr>
        <p:spPr>
          <a:xfrm>
            <a:off x="7082155" y="2427605"/>
            <a:ext cx="769620" cy="304800"/>
          </a:xfrm>
          <a:prstGeom prst="ellipse">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6289675" y="2901315"/>
            <a:ext cx="722630" cy="304800"/>
          </a:xfrm>
          <a:prstGeom prst="ellipse">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6374765" y="3607435"/>
            <a:ext cx="652145" cy="304800"/>
          </a:xfrm>
          <a:prstGeom prst="ellipse">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3"/>
            </p:custDataLst>
          </p:nvPr>
        </p:nvSpPr>
        <p:spPr>
          <a:xfrm>
            <a:off x="0" y="-34290"/>
            <a:ext cx="4461510" cy="643890"/>
          </a:xfrm>
          <a:custGeom>
            <a:avLst/>
            <a:gdLst>
              <a:gd name="connsiteX0" fmla="*/ 0 w 13105"/>
              <a:gd name="connsiteY0" fmla="*/ 8 h 1317"/>
              <a:gd name="connsiteX1" fmla="*/ 12784 w 13105"/>
              <a:gd name="connsiteY1" fmla="*/ 0 h 1317"/>
              <a:gd name="connsiteX2" fmla="*/ 13105 w 13105"/>
              <a:gd name="connsiteY2" fmla="*/ 1273 h 1317"/>
              <a:gd name="connsiteX3" fmla="*/ 0 w 13105"/>
              <a:gd name="connsiteY3" fmla="*/ 1317 h 1317"/>
              <a:gd name="connsiteX4" fmla="*/ 0 w 13105"/>
              <a:gd name="connsiteY4" fmla="*/ 8 h 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4" h="1317">
                <a:moveTo>
                  <a:pt x="0" y="8"/>
                </a:moveTo>
                <a:lnTo>
                  <a:pt x="12784" y="0"/>
                </a:lnTo>
                <a:lnTo>
                  <a:pt x="13105" y="1273"/>
                </a:lnTo>
                <a:lnTo>
                  <a:pt x="0" y="1317"/>
                </a:lnTo>
                <a:lnTo>
                  <a:pt x="0" y="8"/>
                </a:lnTo>
                <a:close/>
              </a:path>
            </a:pathLst>
          </a:custGeom>
          <a:solidFill>
            <a:srgbClr val="0070C0"/>
          </a:solidFill>
        </p:spPr>
        <p:txBody>
          <a:bodyPr wrap="square" lIns="91432" tIns="45718" rIns="91432" bIns="45718" rtlCol="0">
            <a:spAutoFit/>
          </a:bodyPr>
          <a:p>
            <a:pPr algn="ctr" defTabSz="685800">
              <a:spcBef>
                <a:spcPct val="0"/>
              </a:spcBef>
              <a:spcAft>
                <a:spcPct val="0"/>
              </a:spcAft>
              <a:defRPr/>
            </a:pP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Reading Para 3</a:t>
            </a:r>
            <a:endPar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500"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500"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500"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500"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500"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500"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500"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500"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anim calcmode="lin" valueType="num">
                                      <p:cBhvr>
                                        <p:cTn id="60" dur="500" fill="hold"/>
                                        <p:tgtEl>
                                          <p:spTgt spid="16"/>
                                        </p:tgtEl>
                                        <p:attrNameLst>
                                          <p:attrName>ppt_x</p:attrName>
                                        </p:attrNameLst>
                                      </p:cBhvr>
                                      <p:tavLst>
                                        <p:tav tm="0">
                                          <p:val>
                                            <p:strVal val="#ppt_x"/>
                                          </p:val>
                                        </p:tav>
                                        <p:tav tm="100000">
                                          <p:val>
                                            <p:strVal val="#ppt_x"/>
                                          </p:val>
                                        </p:tav>
                                      </p:tavLst>
                                    </p:anim>
                                    <p:anim calcmode="lin" valueType="num">
                                      <p:cBhvr>
                                        <p:cTn id="61" dur="5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500"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anim calcmode="lin" valueType="num">
                                      <p:cBhvr>
                                        <p:cTn id="65" dur="500" fill="hold"/>
                                        <p:tgtEl>
                                          <p:spTgt spid="18"/>
                                        </p:tgtEl>
                                        <p:attrNameLst>
                                          <p:attrName>ppt_x</p:attrName>
                                        </p:attrNameLst>
                                      </p:cBhvr>
                                      <p:tavLst>
                                        <p:tav tm="0">
                                          <p:val>
                                            <p:strVal val="#ppt_x"/>
                                          </p:val>
                                        </p:tav>
                                        <p:tav tm="100000">
                                          <p:val>
                                            <p:strVal val="#ppt_x"/>
                                          </p:val>
                                        </p:tav>
                                      </p:tavLst>
                                    </p:anim>
                                    <p:anim calcmode="lin" valueType="num">
                                      <p:cBhvr>
                                        <p:cTn id="66" dur="5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500"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anim calcmode="lin" valueType="num">
                                      <p:cBhvr>
                                        <p:cTn id="70" dur="500" fill="hold"/>
                                        <p:tgtEl>
                                          <p:spTgt spid="20"/>
                                        </p:tgtEl>
                                        <p:attrNameLst>
                                          <p:attrName>ppt_x</p:attrName>
                                        </p:attrNameLst>
                                      </p:cBhvr>
                                      <p:tavLst>
                                        <p:tav tm="0">
                                          <p:val>
                                            <p:strVal val="#ppt_x"/>
                                          </p:val>
                                        </p:tav>
                                        <p:tav tm="100000">
                                          <p:val>
                                            <p:strVal val="#ppt_x"/>
                                          </p:val>
                                        </p:tav>
                                      </p:tavLst>
                                    </p:anim>
                                    <p:anim calcmode="lin" valueType="num">
                                      <p:cBhvr>
                                        <p:cTn id="71" dur="5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500"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anim calcmode="lin" valueType="num">
                                      <p:cBhvr>
                                        <p:cTn id="75" dur="500" fill="hold"/>
                                        <p:tgtEl>
                                          <p:spTgt spid="21"/>
                                        </p:tgtEl>
                                        <p:attrNameLst>
                                          <p:attrName>ppt_x</p:attrName>
                                        </p:attrNameLst>
                                      </p:cBhvr>
                                      <p:tavLst>
                                        <p:tav tm="0">
                                          <p:val>
                                            <p:strVal val="#ppt_x"/>
                                          </p:val>
                                        </p:tav>
                                        <p:tav tm="100000">
                                          <p:val>
                                            <p:strVal val="#ppt_x"/>
                                          </p:val>
                                        </p:tav>
                                      </p:tavLst>
                                    </p:anim>
                                    <p:anim calcmode="lin" valueType="num">
                                      <p:cBhvr>
                                        <p:cTn id="7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500"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79"/>
                                            </p:cond>
                                          </p:stCondLst>
                                          <p:endCondLst>
                                            <p:cond evt="onStopAudio" delay="0">
                                              <p:tgtEl>
                                                <p:sldTgt/>
                                              </p:tgtEl>
                                            </p:cond>
                                          </p:endCondLst>
                                        </p:cTn>
                                        <p:tgtEl>
                                          <p:sndTgt r:embed="rId5" name="chimes.wav"/>
                                        </p:tgtEl>
                                      </p:cMediaNode>
                                    </p:audio>
                                  </p:sub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500"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anim calcmode="lin" valueType="num">
                                      <p:cBhvr>
                                        <p:cTn id="88" dur="500" fill="hold"/>
                                        <p:tgtEl>
                                          <p:spTgt spid="11"/>
                                        </p:tgtEl>
                                        <p:attrNameLst>
                                          <p:attrName>ppt_x</p:attrName>
                                        </p:attrNameLst>
                                      </p:cBhvr>
                                      <p:tavLst>
                                        <p:tav tm="0">
                                          <p:val>
                                            <p:strVal val="#ppt_x"/>
                                          </p:val>
                                        </p:tav>
                                        <p:tav tm="100000">
                                          <p:val>
                                            <p:strVal val="#ppt_x"/>
                                          </p:val>
                                        </p:tav>
                                      </p:tavLst>
                                    </p:anim>
                                    <p:anim calcmode="lin" valueType="num">
                                      <p:cBhvr>
                                        <p:cTn id="8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500" fill="hold">
                                          <p:stCondLst>
                                            <p:cond delay="0"/>
                                          </p:stCondLst>
                                        </p:cTn>
                                        <p:tgtEl>
                                          <p:spTgt spid="27"/>
                                        </p:tgtEl>
                                        <p:attrNameLst>
                                          <p:attrName>style.visibility</p:attrName>
                                        </p:attrNameLst>
                                      </p:cBhvr>
                                      <p:to>
                                        <p:strVal val="visible"/>
                                      </p:to>
                                    </p:set>
                                    <p:anim calcmode="lin" valueType="num">
                                      <p:cBhvr additive="base">
                                        <p:cTn id="94" dur="500" fill="hold"/>
                                        <p:tgtEl>
                                          <p:spTgt spid="27"/>
                                        </p:tgtEl>
                                        <p:attrNameLst>
                                          <p:attrName>ppt_x</p:attrName>
                                        </p:attrNameLst>
                                      </p:cBhvr>
                                      <p:tavLst>
                                        <p:tav tm="0">
                                          <p:val>
                                            <p:strVal val="#ppt_x"/>
                                          </p:val>
                                        </p:tav>
                                        <p:tav tm="100000">
                                          <p:val>
                                            <p:strVal val="#ppt_x"/>
                                          </p:val>
                                        </p:tav>
                                      </p:tavLst>
                                    </p:anim>
                                    <p:anim calcmode="lin" valueType="num">
                                      <p:cBhvr additive="base">
                                        <p:cTn id="95" dur="500" fill="hold"/>
                                        <p:tgtEl>
                                          <p:spTgt spid="27"/>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92"/>
                                            </p:cond>
                                          </p:stCondLst>
                                          <p:endCondLst>
                                            <p:cond evt="onStopAudio" delay="0">
                                              <p:tgtEl>
                                                <p:sldTgt/>
                                              </p:tgtEl>
                                            </p:cond>
                                          </p:endCondLst>
                                        </p:cTn>
                                        <p:tgtEl>
                                          <p:sndTgt r:embed="rId5"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500"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anim calcmode="lin" valueType="num">
                                      <p:cBhvr>
                                        <p:cTn id="101" dur="500" fill="hold"/>
                                        <p:tgtEl>
                                          <p:spTgt spid="10"/>
                                        </p:tgtEl>
                                        <p:attrNameLst>
                                          <p:attrName>ppt_x</p:attrName>
                                        </p:attrNameLst>
                                      </p:cBhvr>
                                      <p:tavLst>
                                        <p:tav tm="0">
                                          <p:val>
                                            <p:strVal val="#ppt_x"/>
                                          </p:val>
                                        </p:tav>
                                        <p:tav tm="100000">
                                          <p:val>
                                            <p:strVal val="#ppt_x"/>
                                          </p:val>
                                        </p:tav>
                                      </p:tavLst>
                                    </p:anim>
                                    <p:anim calcmode="lin" valueType="num">
                                      <p:cBhvr>
                                        <p:cTn id="10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500"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ppt_x"/>
                                          </p:val>
                                        </p:tav>
                                        <p:tav tm="100000">
                                          <p:val>
                                            <p:strVal val="#ppt_x"/>
                                          </p:val>
                                        </p:tav>
                                      </p:tavLst>
                                    </p:anim>
                                    <p:anim calcmode="lin" valueType="num">
                                      <p:cBhvr additive="base">
                                        <p:cTn id="108" dur="500" fill="hold"/>
                                        <p:tgtEl>
                                          <p:spTgt spid="2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500" fill="hold">
                                          <p:stCondLst>
                                            <p:cond delay="0"/>
                                          </p:stCondLst>
                                        </p:cTn>
                                        <p:tgtEl>
                                          <p:spTgt spid="23"/>
                                        </p:tgtEl>
                                        <p:attrNameLst>
                                          <p:attrName>style.visibility</p:attrName>
                                        </p:attrNameLst>
                                      </p:cBhvr>
                                      <p:to>
                                        <p:strVal val="visible"/>
                                      </p:to>
                                    </p:set>
                                    <p:anim calcmode="lin" valueType="num">
                                      <p:cBhvr additive="base">
                                        <p:cTn id="111" dur="500" fill="hold"/>
                                        <p:tgtEl>
                                          <p:spTgt spid="23"/>
                                        </p:tgtEl>
                                        <p:attrNameLst>
                                          <p:attrName>ppt_x</p:attrName>
                                        </p:attrNameLst>
                                      </p:cBhvr>
                                      <p:tavLst>
                                        <p:tav tm="0">
                                          <p:val>
                                            <p:strVal val="#ppt_x"/>
                                          </p:val>
                                        </p:tav>
                                        <p:tav tm="100000">
                                          <p:val>
                                            <p:strVal val="#ppt_x"/>
                                          </p:val>
                                        </p:tav>
                                      </p:tavLst>
                                    </p:anim>
                                    <p:anim calcmode="lin" valueType="num">
                                      <p:cBhvr additive="base">
                                        <p:cTn id="1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500" fill="hold">
                                          <p:stCondLst>
                                            <p:cond delay="0"/>
                                          </p:stCondLst>
                                        </p:cTn>
                                        <p:tgtEl>
                                          <p:spTgt spid="28"/>
                                        </p:tgtEl>
                                        <p:attrNameLst>
                                          <p:attrName>style.visibility</p:attrName>
                                        </p:attrNameLst>
                                      </p:cBhvr>
                                      <p:to>
                                        <p:strVal val="visible"/>
                                      </p:to>
                                    </p:set>
                                    <p:anim calcmode="lin" valueType="num">
                                      <p:cBhvr additive="base">
                                        <p:cTn id="117" dur="500" fill="hold"/>
                                        <p:tgtEl>
                                          <p:spTgt spid="28"/>
                                        </p:tgtEl>
                                        <p:attrNameLst>
                                          <p:attrName>ppt_x</p:attrName>
                                        </p:attrNameLst>
                                      </p:cBhvr>
                                      <p:tavLst>
                                        <p:tav tm="0">
                                          <p:val>
                                            <p:strVal val="#ppt_x"/>
                                          </p:val>
                                        </p:tav>
                                        <p:tav tm="100000">
                                          <p:val>
                                            <p:strVal val="#ppt_x"/>
                                          </p:val>
                                        </p:tav>
                                      </p:tavLst>
                                    </p:anim>
                                    <p:anim calcmode="lin" valueType="num">
                                      <p:cBhvr additive="base">
                                        <p:cTn id="118" dur="500" fill="hold"/>
                                        <p:tgtEl>
                                          <p:spTgt spid="28"/>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115"/>
                                            </p:cond>
                                          </p:stCondLst>
                                          <p:endCondLst>
                                            <p:cond evt="onStopAudio" delay="0">
                                              <p:tgtEl>
                                                <p:sldTgt/>
                                              </p:tgtEl>
                                            </p:cond>
                                          </p:endCondLst>
                                        </p:cTn>
                                        <p:tgtEl>
                                          <p:sndTgt r:embed="rId5" name="chimes.wav"/>
                                        </p:tgtEl>
                                      </p:cMediaNode>
                                    </p:audio>
                                  </p:sub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500" fill="hold">
                                          <p:stCondLst>
                                            <p:cond delay="0"/>
                                          </p:stCondLst>
                                        </p:cTn>
                                        <p:tgtEl>
                                          <p:spTgt spid="12"/>
                                        </p:tgtEl>
                                        <p:attrNameLst>
                                          <p:attrName>style.visibility</p:attrName>
                                        </p:attrNameLst>
                                      </p:cBhvr>
                                      <p:to>
                                        <p:strVal val="visible"/>
                                      </p:to>
                                    </p:set>
                                    <p:animEffect transition="in" filter="fade">
                                      <p:cBhvr>
                                        <p:cTn id="123" dur="500"/>
                                        <p:tgtEl>
                                          <p:spTgt spid="12"/>
                                        </p:tgtEl>
                                      </p:cBhvr>
                                    </p:animEffect>
                                    <p:anim calcmode="lin" valueType="num">
                                      <p:cBhvr>
                                        <p:cTn id="124" dur="500" fill="hold"/>
                                        <p:tgtEl>
                                          <p:spTgt spid="12"/>
                                        </p:tgtEl>
                                        <p:attrNameLst>
                                          <p:attrName>ppt_x</p:attrName>
                                        </p:attrNameLst>
                                      </p:cBhvr>
                                      <p:tavLst>
                                        <p:tav tm="0">
                                          <p:val>
                                            <p:strVal val="#ppt_x"/>
                                          </p:val>
                                        </p:tav>
                                        <p:tav tm="100000">
                                          <p:val>
                                            <p:strVal val="#ppt_x"/>
                                          </p:val>
                                        </p:tav>
                                      </p:tavLst>
                                    </p:anim>
                                    <p:anim calcmode="lin" valueType="num">
                                      <p:cBhvr>
                                        <p:cTn id="1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5" grpId="0" bldLvl="0" animBg="1"/>
      <p:bldP spid="25" grpId="1" animBg="1"/>
      <p:bldP spid="9" grpId="0" uiExpand="1"/>
      <p:bldP spid="9" grpId="1"/>
      <p:bldP spid="26" grpId="0" bldLvl="0" animBg="1"/>
      <p:bldP spid="26" grpId="1" animBg="1"/>
      <p:bldP spid="11" grpId="0"/>
      <p:bldP spid="11" grpId="1"/>
      <p:bldP spid="10" grpId="0"/>
      <p:bldP spid="10" grpId="1"/>
      <p:bldP spid="27" grpId="0" bldLvl="0" animBg="1"/>
      <p:bldP spid="27" grpId="1" animBg="1"/>
      <p:bldP spid="28" grpId="0" bldLvl="0" animBg="1"/>
      <p:bldP spid="28" grpId="1" animBg="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4" name="图片 40963" descr="94cad1c8a786c917c7ba64d6c93d70cf3ac757a7"/>
          <p:cNvPicPr>
            <a:picLocks noChangeAspect="1"/>
          </p:cNvPicPr>
          <p:nvPr>
            <p:custDataLst>
              <p:tags r:id="rId1"/>
            </p:custDataLst>
          </p:nvPr>
        </p:nvPicPr>
        <p:blipFill>
          <a:blip r:embed="rId2"/>
          <a:srcRect l="9200" r="35600"/>
          <a:stretch>
            <a:fillRect/>
          </a:stretch>
        </p:blipFill>
        <p:spPr>
          <a:xfrm>
            <a:off x="8223249" y="461964"/>
            <a:ext cx="1797051" cy="1920875"/>
          </a:xfrm>
          <a:prstGeom prst="rect">
            <a:avLst/>
          </a:prstGeom>
          <a:noFill/>
          <a:ln w="9525">
            <a:noFill/>
          </a:ln>
        </p:spPr>
      </p:pic>
      <p:sp>
        <p:nvSpPr>
          <p:cNvPr id="40966" name="文本框 40965"/>
          <p:cNvSpPr txBox="1"/>
          <p:nvPr>
            <p:custDataLst>
              <p:tags r:id="rId3"/>
            </p:custDataLst>
          </p:nvPr>
        </p:nvSpPr>
        <p:spPr>
          <a:xfrm>
            <a:off x="2468564" y="1600200"/>
            <a:ext cx="1141413" cy="583565"/>
          </a:xfrm>
          <a:prstGeom prst="rect">
            <a:avLst/>
          </a:prstGeom>
          <a:solidFill>
            <a:schemeClr val="accent6">
              <a:lumMod val="20000"/>
              <a:lumOff val="80000"/>
            </a:schemeClr>
          </a:solidFill>
          <a:ln w="9525">
            <a:noFill/>
          </a:ln>
        </p:spPr>
        <p:txBody>
          <a:bodyPr>
            <a:spAutoFit/>
          </a:bodyPr>
          <a:lstStyle/>
          <a:p>
            <a:pPr defTabSz="685800">
              <a:spcBef>
                <a:spcPct val="50000"/>
              </a:spcBef>
              <a:defRPr/>
            </a:pPr>
            <a:r>
              <a:rPr lang="en-US" altLang="zh-CN" sz="3200" b="1" noProof="1">
                <a:solidFill>
                  <a:srgbClr val="FF0000"/>
                </a:solidFill>
                <a:latin typeface="Times New Roman" panose="02020603050405020304" pitchFamily="18" charset="0"/>
                <a:ea typeface="宋体" panose="02010600030101010101" pitchFamily="2" charset="-122"/>
                <a:sym typeface="+mn-ea"/>
              </a:rPr>
              <a:t>who?</a:t>
            </a:r>
            <a:endParaRPr lang="en-US" altLang="zh-CN" sz="3200" b="1" noProof="1">
              <a:solidFill>
                <a:srgbClr val="FF0000"/>
              </a:solidFill>
              <a:latin typeface="Times New Roman" panose="02020603050405020304" pitchFamily="18" charset="0"/>
              <a:ea typeface="宋体" panose="02010600030101010101" pitchFamily="2" charset="-122"/>
              <a:sym typeface="+mn-ea"/>
            </a:endParaRPr>
          </a:p>
        </p:txBody>
      </p:sp>
      <p:sp>
        <p:nvSpPr>
          <p:cNvPr id="40967" name="文本框 40966"/>
          <p:cNvSpPr txBox="1"/>
          <p:nvPr>
            <p:custDataLst>
              <p:tags r:id="rId4"/>
            </p:custDataLst>
          </p:nvPr>
        </p:nvSpPr>
        <p:spPr>
          <a:xfrm>
            <a:off x="1685925" y="2184400"/>
            <a:ext cx="3810000" cy="583565"/>
          </a:xfrm>
          <a:prstGeom prst="rect">
            <a:avLst/>
          </a:prstGeom>
          <a:noFill/>
          <a:ln w="9525">
            <a:noFill/>
          </a:ln>
        </p:spPr>
        <p:txBody>
          <a:bodyPr anchor="t">
            <a:spAutoFit/>
          </a:bodyPr>
          <a:lstStyle/>
          <a:p>
            <a:pPr algn="ctr">
              <a:spcBef>
                <a:spcPct val="50000"/>
              </a:spcBef>
            </a:pPr>
            <a:r>
              <a:rPr lang="en-US" altLang="zh-CN" sz="3200" b="1">
                <a:latin typeface="Times New Roman" panose="02020603050405020304" pitchFamily="18" charset="0"/>
                <a:ea typeface="宋体" panose="02010600030101010101" pitchFamily="2" charset="-122"/>
              </a:rPr>
              <a:t>James White</a:t>
            </a:r>
            <a:endParaRPr lang="en-US" altLang="zh-CN" sz="3200" b="1">
              <a:latin typeface="Times New Roman" panose="02020603050405020304" pitchFamily="18" charset="0"/>
              <a:ea typeface="宋体" panose="02010600030101010101" pitchFamily="2" charset="-122"/>
            </a:endParaRPr>
          </a:p>
        </p:txBody>
      </p:sp>
      <p:sp>
        <p:nvSpPr>
          <p:cNvPr id="40968" name="文本框 40967"/>
          <p:cNvSpPr txBox="1"/>
          <p:nvPr>
            <p:custDataLst>
              <p:tags r:id="rId5"/>
            </p:custDataLst>
          </p:nvPr>
        </p:nvSpPr>
        <p:spPr>
          <a:xfrm>
            <a:off x="2667000" y="3190876"/>
            <a:ext cx="1792288" cy="583565"/>
          </a:xfrm>
          <a:prstGeom prst="rect">
            <a:avLst/>
          </a:prstGeom>
          <a:solidFill>
            <a:schemeClr val="accent6">
              <a:lumMod val="20000"/>
              <a:lumOff val="80000"/>
            </a:schemeClr>
          </a:solidFill>
          <a:ln w="9525">
            <a:noFill/>
          </a:ln>
        </p:spPr>
        <p:txBody>
          <a:bodyPr>
            <a:spAutoFit/>
          </a:bodyPr>
          <a:lstStyle/>
          <a:p>
            <a:pPr defTabSz="685800">
              <a:spcBef>
                <a:spcPct val="50000"/>
              </a:spcBef>
              <a:defRPr/>
            </a:pPr>
            <a:r>
              <a:rPr lang="en-US" altLang="zh-CN" sz="3200" b="1" noProof="1">
                <a:latin typeface="Times New Roman" panose="02020603050405020304" pitchFamily="18" charset="0"/>
                <a:ea typeface="宋体" panose="02010600030101010101" pitchFamily="2" charset="-122"/>
                <a:sym typeface="+mn-ea"/>
              </a:rPr>
              <a:t>dis</a:t>
            </a:r>
            <a:r>
              <a:rPr lang="en-US" altLang="zh-CN" sz="3200" b="1" noProof="1">
                <a:solidFill>
                  <a:srgbClr val="FF0000"/>
                </a:solidFill>
                <a:latin typeface="Times New Roman" panose="02020603050405020304" pitchFamily="18" charset="0"/>
                <a:ea typeface="宋体" panose="02010600030101010101" pitchFamily="2" charset="-122"/>
                <a:sym typeface="+mn-ea"/>
              </a:rPr>
              <a:t>agree</a:t>
            </a:r>
            <a:endParaRPr lang="en-US" altLang="zh-CN" sz="3200" b="1" noProof="1">
              <a:solidFill>
                <a:srgbClr val="FF0000"/>
              </a:solidFill>
              <a:latin typeface="Times New Roman" panose="02020603050405020304" pitchFamily="18" charset="0"/>
              <a:ea typeface="宋体" panose="02010600030101010101" pitchFamily="2" charset="-122"/>
              <a:sym typeface="+mn-ea"/>
            </a:endParaRPr>
          </a:p>
        </p:txBody>
      </p:sp>
      <p:pic>
        <p:nvPicPr>
          <p:cNvPr id="40969" name="图片 40968" descr="u=3619556717,3284011429&amp;fm=21&amp;gp=0"/>
          <p:cNvPicPr>
            <a:picLocks noChangeAspect="1"/>
          </p:cNvPicPr>
          <p:nvPr>
            <p:custDataLst>
              <p:tags r:id="rId6"/>
            </p:custDataLst>
          </p:nvPr>
        </p:nvPicPr>
        <p:blipFill>
          <a:blip r:embed="rId2"/>
          <a:stretch>
            <a:fillRect/>
          </a:stretch>
        </p:blipFill>
        <p:spPr>
          <a:xfrm>
            <a:off x="1524000" y="3124200"/>
            <a:ext cx="1219200" cy="1208088"/>
          </a:xfrm>
          <a:prstGeom prst="rect">
            <a:avLst/>
          </a:prstGeom>
          <a:noFill/>
          <a:ln w="9525">
            <a:noFill/>
          </a:ln>
        </p:spPr>
      </p:pic>
      <p:pic>
        <p:nvPicPr>
          <p:cNvPr id="40970" name="图片 40969" descr="u=3181880818,1572823332&amp;fm=21&amp;gp=0"/>
          <p:cNvPicPr>
            <a:picLocks noChangeAspect="1"/>
          </p:cNvPicPr>
          <p:nvPr>
            <p:custDataLst>
              <p:tags r:id="rId7"/>
            </p:custDataLst>
          </p:nvPr>
        </p:nvPicPr>
        <p:blipFill>
          <a:blip r:embed="rId2"/>
          <a:stretch>
            <a:fillRect/>
          </a:stretch>
        </p:blipFill>
        <p:spPr>
          <a:xfrm>
            <a:off x="9639300" y="3033713"/>
            <a:ext cx="1200151" cy="1152525"/>
          </a:xfrm>
          <a:prstGeom prst="rect">
            <a:avLst/>
          </a:prstGeom>
          <a:noFill/>
          <a:ln w="9525">
            <a:noFill/>
          </a:ln>
        </p:spPr>
      </p:pic>
      <p:sp>
        <p:nvSpPr>
          <p:cNvPr id="40971" name="文本框 40970"/>
          <p:cNvSpPr txBox="1"/>
          <p:nvPr>
            <p:custDataLst>
              <p:tags r:id="rId8"/>
            </p:custDataLst>
          </p:nvPr>
        </p:nvSpPr>
        <p:spPr>
          <a:xfrm>
            <a:off x="8169275" y="3098800"/>
            <a:ext cx="1314451" cy="583565"/>
          </a:xfrm>
          <a:prstGeom prst="rect">
            <a:avLst/>
          </a:prstGeom>
          <a:solidFill>
            <a:schemeClr val="accent6">
              <a:lumMod val="20000"/>
              <a:lumOff val="80000"/>
            </a:schemeClr>
          </a:solidFill>
          <a:ln w="9525">
            <a:noFill/>
          </a:ln>
        </p:spPr>
        <p:txBody>
          <a:bodyPr>
            <a:spAutoFit/>
          </a:bodyPr>
          <a:lstStyle/>
          <a:p>
            <a:pPr defTabSz="685800">
              <a:spcBef>
                <a:spcPct val="50000"/>
              </a:spcBef>
              <a:defRPr/>
            </a:pPr>
            <a:r>
              <a:rPr lang="en-US" altLang="zh-CN" sz="3200" b="1" noProof="1">
                <a:solidFill>
                  <a:srgbClr val="FF0000"/>
                </a:solidFill>
                <a:latin typeface="Times New Roman" panose="02020603050405020304" pitchFamily="18" charset="0"/>
                <a:ea typeface="宋体" panose="02010600030101010101" pitchFamily="2" charset="-122"/>
                <a:sym typeface="+mn-ea"/>
              </a:rPr>
              <a:t>agree</a:t>
            </a:r>
            <a:endParaRPr lang="en-US" altLang="zh-CN" sz="3600" b="1" noProof="1">
              <a:solidFill>
                <a:schemeClr val="hlink"/>
              </a:solidFill>
              <a:effectLst>
                <a:outerShdw blurRad="38100" dist="38100" dir="2700000">
                  <a:srgbClr val="C0C0C0"/>
                </a:outerShdw>
              </a:effectLst>
              <a:latin typeface="Comic Sans MS" panose="030F0702030302020204" pitchFamily="66" charset="0"/>
              <a:ea typeface="宋体" panose="02010600030101010101" pitchFamily="2" charset="-122"/>
              <a:sym typeface="+mn-ea"/>
            </a:endParaRPr>
          </a:p>
        </p:txBody>
      </p:sp>
      <p:sp>
        <p:nvSpPr>
          <p:cNvPr id="40972" name="右箭头 40971"/>
          <p:cNvSpPr/>
          <p:nvPr>
            <p:custDataLst>
              <p:tags r:id="rId9"/>
            </p:custDataLst>
          </p:nvPr>
        </p:nvSpPr>
        <p:spPr>
          <a:xfrm rot="7449137">
            <a:off x="3748088" y="2868613"/>
            <a:ext cx="2463800" cy="381000"/>
          </a:xfrm>
          <a:prstGeom prst="rightArrow">
            <a:avLst>
              <a:gd name="adj1" fmla="val 50000"/>
              <a:gd name="adj2" fmla="val 74875"/>
            </a:avLst>
          </a:prstGeom>
          <a:solidFill>
            <a:schemeClr val="accent1"/>
          </a:solidFill>
          <a:ln w="9525" cap="flat" cmpd="sng">
            <a:solidFill>
              <a:schemeClr val="bg1"/>
            </a:solidFill>
            <a:prstDash val="solid"/>
            <a:miter/>
            <a:headEnd type="none" w="med" len="med"/>
            <a:tailEnd type="none" w="med" len="med"/>
          </a:ln>
        </p:spPr>
        <p:txBody>
          <a:bodyPr anchor="t"/>
          <a:lstStyle/>
          <a:p>
            <a:pPr>
              <a:spcBef>
                <a:spcPct val="50000"/>
              </a:spcBef>
            </a:pPr>
            <a:endParaRPr lang="zh-CN" altLang="en-US" sz="1800">
              <a:latin typeface="Arial" panose="020B0604020202020204" pitchFamily="34" charset="0"/>
              <a:ea typeface="宋体" panose="02010600030101010101" pitchFamily="2" charset="-122"/>
            </a:endParaRPr>
          </a:p>
        </p:txBody>
      </p:sp>
      <p:sp>
        <p:nvSpPr>
          <p:cNvPr id="40973" name="右箭头 40972"/>
          <p:cNvSpPr/>
          <p:nvPr>
            <p:custDataLst>
              <p:tags r:id="rId10"/>
            </p:custDataLst>
          </p:nvPr>
        </p:nvSpPr>
        <p:spPr>
          <a:xfrm rot="3282500">
            <a:off x="6408739" y="2868613"/>
            <a:ext cx="2324100" cy="381000"/>
          </a:xfrm>
          <a:prstGeom prst="rightArrow">
            <a:avLst>
              <a:gd name="adj1" fmla="val 54759"/>
              <a:gd name="adj2" fmla="val 74781"/>
            </a:avLst>
          </a:prstGeom>
          <a:solidFill>
            <a:schemeClr val="accent1"/>
          </a:solidFill>
          <a:ln w="9525" cap="flat" cmpd="sng">
            <a:solidFill>
              <a:schemeClr val="bg1"/>
            </a:solidFill>
            <a:prstDash val="solid"/>
            <a:miter/>
            <a:headEnd type="none" w="med" len="med"/>
            <a:tailEnd type="none" w="med" len="med"/>
          </a:ln>
        </p:spPr>
        <p:txBody>
          <a:bodyPr anchor="t"/>
          <a:lstStyle/>
          <a:p>
            <a:pPr>
              <a:spcBef>
                <a:spcPct val="50000"/>
              </a:spcBef>
            </a:pPr>
            <a:endParaRPr lang="zh-CN" altLang="en-US" sz="1800">
              <a:latin typeface="Arial" panose="020B0604020202020204" pitchFamily="34" charset="0"/>
              <a:ea typeface="宋体" panose="02010600030101010101" pitchFamily="2" charset="-122"/>
            </a:endParaRPr>
          </a:p>
        </p:txBody>
      </p:sp>
      <p:sp>
        <p:nvSpPr>
          <p:cNvPr id="47115" name="椭圆形标注 40973"/>
          <p:cNvSpPr/>
          <p:nvPr>
            <p:custDataLst>
              <p:tags r:id="rId11"/>
            </p:custDataLst>
          </p:nvPr>
        </p:nvSpPr>
        <p:spPr>
          <a:xfrm rot="10800000">
            <a:off x="1524000" y="4419601"/>
            <a:ext cx="4835525" cy="2098675"/>
          </a:xfrm>
          <a:prstGeom prst="wedgeEllipseCallout">
            <a:avLst>
              <a:gd name="adj1" fmla="val -13810"/>
              <a:gd name="adj2" fmla="val 66662"/>
            </a:avLst>
          </a:prstGeom>
          <a:solidFill>
            <a:srgbClr val="C5E0B4"/>
          </a:solidFill>
          <a:ln w="9525" cap="flat" cmpd="sng">
            <a:solidFill>
              <a:schemeClr val="bg1"/>
            </a:solidFill>
            <a:prstDash val="solid"/>
            <a:miter/>
            <a:headEnd type="none" w="med" len="med"/>
            <a:tailEnd type="none" w="med" len="med"/>
          </a:ln>
        </p:spPr>
        <p:txBody>
          <a:bodyPr rot="10800000" anchor="t"/>
          <a:lstStyle/>
          <a:p>
            <a:pPr algn="ctr"/>
            <a:endParaRPr lang="en-US" altLang="en-US" sz="1800">
              <a:latin typeface="Arial" panose="020B0604020202020204" pitchFamily="34" charset="0"/>
              <a:ea typeface="宋体" panose="02010600030101010101" pitchFamily="2" charset="-122"/>
            </a:endParaRPr>
          </a:p>
        </p:txBody>
      </p:sp>
      <p:sp>
        <p:nvSpPr>
          <p:cNvPr id="40975" name="文本框 40974"/>
          <p:cNvSpPr txBox="1"/>
          <p:nvPr>
            <p:custDataLst>
              <p:tags r:id="rId12"/>
            </p:custDataLst>
          </p:nvPr>
        </p:nvSpPr>
        <p:spPr>
          <a:xfrm>
            <a:off x="2216151" y="4457700"/>
            <a:ext cx="3451225" cy="2061210"/>
          </a:xfrm>
          <a:prstGeom prst="rect">
            <a:avLst/>
          </a:prstGeom>
          <a:noFill/>
          <a:ln w="9525">
            <a:noFill/>
          </a:ln>
        </p:spPr>
        <p:txBody>
          <a:bodyPr anchor="t">
            <a:spAutoFit/>
          </a:bodyPr>
          <a:lstStyle/>
          <a:p>
            <a:pPr algn="ctr">
              <a:spcBef>
                <a:spcPct val="50000"/>
              </a:spcBef>
            </a:pPr>
            <a:r>
              <a:rPr lang="en-US" altLang="zh-CN" sz="3200" b="1">
                <a:latin typeface="Times New Roman" panose="02020603050405020304" pitchFamily="18" charset="0"/>
                <a:ea typeface="宋体" panose="02010600030101010101" pitchFamily="2" charset="-122"/>
              </a:rPr>
              <a:t>never be able to</a:t>
            </a:r>
            <a:endParaRPr lang="en-US" altLang="zh-CN" sz="3200" b="1">
              <a:latin typeface="Times New Roman" panose="02020603050405020304" pitchFamily="18" charset="0"/>
              <a:ea typeface="宋体" panose="02010600030101010101" pitchFamily="2" charset="-122"/>
            </a:endParaRPr>
          </a:p>
          <a:p>
            <a:pPr algn="ctr">
              <a:spcBef>
                <a:spcPct val="50000"/>
              </a:spcBef>
            </a:pPr>
            <a:r>
              <a:rPr lang="en-US" altLang="zh-CN" sz="3200" b="1">
                <a:latin typeface="Times New Roman" panose="02020603050405020304" pitchFamily="18" charset="0"/>
                <a:ea typeface="宋体" panose="02010600030101010101" pitchFamily="2" charset="-122"/>
              </a:rPr>
              <a:t>________ and</a:t>
            </a:r>
            <a:endParaRPr lang="en-US" altLang="zh-CN" sz="3200" b="1">
              <a:latin typeface="Times New Roman" panose="02020603050405020304" pitchFamily="18" charset="0"/>
              <a:ea typeface="宋体" panose="02010600030101010101" pitchFamily="2" charset="-122"/>
            </a:endParaRPr>
          </a:p>
          <a:p>
            <a:pPr algn="ctr">
              <a:spcBef>
                <a:spcPct val="50000"/>
              </a:spcBef>
            </a:pPr>
            <a:r>
              <a:rPr lang="en-US" altLang="zh-CN" sz="3200" b="1">
                <a:latin typeface="Times New Roman" panose="02020603050405020304" pitchFamily="18" charset="0"/>
                <a:ea typeface="宋体" panose="02010600030101010101" pitchFamily="2" charset="-122"/>
              </a:rPr>
              <a:t>____________</a:t>
            </a:r>
            <a:endParaRPr lang="en-US" altLang="zh-CN" sz="100" b="1">
              <a:solidFill>
                <a:srgbClr val="663300"/>
              </a:solidFill>
              <a:latin typeface="Comic Sans MS" panose="030F0702030302020204" pitchFamily="66" charset="0"/>
              <a:ea typeface="宋体" panose="02010600030101010101" pitchFamily="2" charset="-122"/>
            </a:endParaRPr>
          </a:p>
        </p:txBody>
      </p:sp>
      <p:sp>
        <p:nvSpPr>
          <p:cNvPr id="40976" name="矩形 40975"/>
          <p:cNvSpPr/>
          <p:nvPr>
            <p:custDataLst>
              <p:tags r:id="rId13"/>
            </p:custDataLst>
          </p:nvPr>
        </p:nvSpPr>
        <p:spPr>
          <a:xfrm>
            <a:off x="2743201" y="5170488"/>
            <a:ext cx="1639570" cy="583565"/>
          </a:xfrm>
          <a:prstGeom prst="rect">
            <a:avLst/>
          </a:prstGeom>
          <a:noFill/>
          <a:ln w="9525">
            <a:noFill/>
          </a:ln>
        </p:spPr>
        <p:txBody>
          <a:bodyPr wrap="none" anchor="t">
            <a:spAutoFit/>
          </a:bodyPr>
          <a:lstStyle/>
          <a:p>
            <a:r>
              <a:rPr lang="en-US" altLang="zh-CN" sz="3200" b="1">
                <a:solidFill>
                  <a:srgbClr val="FF0000"/>
                </a:solidFill>
                <a:latin typeface="Times New Roman" panose="02020603050405020304" pitchFamily="18" charset="0"/>
                <a:ea typeface="宋体" panose="02010600030101010101" pitchFamily="2" charset="-122"/>
              </a:rPr>
              <a:t>wake up</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40977" name="矩形 40976"/>
          <p:cNvSpPr/>
          <p:nvPr>
            <p:custDataLst>
              <p:tags r:id="rId14"/>
            </p:custDataLst>
          </p:nvPr>
        </p:nvSpPr>
        <p:spPr>
          <a:xfrm>
            <a:off x="2194300" y="5857365"/>
            <a:ext cx="3790315" cy="583565"/>
          </a:xfrm>
          <a:prstGeom prst="rect">
            <a:avLst/>
          </a:prstGeom>
          <a:noFill/>
          <a:ln w="9525">
            <a:noFill/>
          </a:ln>
        </p:spPr>
        <p:txBody>
          <a:bodyPr wrap="none" anchor="t">
            <a:spAutoFit/>
          </a:bodyPr>
          <a:lstStyle/>
          <a:p>
            <a:r>
              <a:rPr lang="en-US" altLang="zh-CN" sz="3200" b="1">
                <a:solidFill>
                  <a:srgbClr val="FF0000"/>
                </a:solidFill>
                <a:latin typeface="Times New Roman" panose="02020603050405020304" pitchFamily="18" charset="0"/>
                <a:ea typeface="宋体" panose="02010600030101010101" pitchFamily="2" charset="-122"/>
              </a:rPr>
              <a:t>know where they are</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47119" name="椭圆形标注 40977"/>
          <p:cNvSpPr/>
          <p:nvPr>
            <p:custDataLst>
              <p:tags r:id="rId15"/>
            </p:custDataLst>
          </p:nvPr>
        </p:nvSpPr>
        <p:spPr>
          <a:xfrm rot="10800000">
            <a:off x="6477000" y="4440239"/>
            <a:ext cx="3886200" cy="2132012"/>
          </a:xfrm>
          <a:prstGeom prst="wedgeEllipseCallout">
            <a:avLst>
              <a:gd name="adj1" fmla="val 12375"/>
              <a:gd name="adj2" fmla="val 66662"/>
            </a:avLst>
          </a:prstGeom>
          <a:solidFill>
            <a:srgbClr val="C5E0B4"/>
          </a:solidFill>
          <a:ln w="9525" cap="flat" cmpd="sng">
            <a:solidFill>
              <a:schemeClr val="bg1"/>
            </a:solidFill>
            <a:prstDash val="solid"/>
            <a:miter/>
            <a:headEnd type="none" w="med" len="med"/>
            <a:tailEnd type="none" w="med" len="med"/>
          </a:ln>
        </p:spPr>
        <p:txBody>
          <a:bodyPr rot="10800000" anchor="t"/>
          <a:lstStyle/>
          <a:p>
            <a:pPr algn="ctr"/>
            <a:endParaRPr lang="en-US" altLang="en-US" sz="1800">
              <a:latin typeface="Arial" panose="020B0604020202020204" pitchFamily="34" charset="0"/>
              <a:ea typeface="宋体" panose="02010600030101010101" pitchFamily="2" charset="-122"/>
            </a:endParaRPr>
          </a:p>
        </p:txBody>
      </p:sp>
      <p:sp>
        <p:nvSpPr>
          <p:cNvPr id="40979" name="文本框 40978"/>
          <p:cNvSpPr txBox="1"/>
          <p:nvPr>
            <p:custDataLst>
              <p:tags r:id="rId16"/>
            </p:custDataLst>
          </p:nvPr>
        </p:nvSpPr>
        <p:spPr>
          <a:xfrm>
            <a:off x="6819900" y="4800601"/>
            <a:ext cx="3200400" cy="1322070"/>
          </a:xfrm>
          <a:prstGeom prst="rect">
            <a:avLst/>
          </a:prstGeom>
          <a:noFill/>
          <a:ln w="9525">
            <a:noFill/>
          </a:ln>
        </p:spPr>
        <p:txBody>
          <a:bodyPr anchor="t">
            <a:spAutoFit/>
          </a:bodyPr>
          <a:lstStyle/>
          <a:p>
            <a:pPr algn="ctr">
              <a:spcBef>
                <a:spcPct val="50000"/>
              </a:spcBef>
            </a:pPr>
            <a:r>
              <a:rPr lang="en-US" altLang="zh-CN" sz="3200" b="1">
                <a:latin typeface="Times New Roman" panose="02020603050405020304" pitchFamily="18" charset="0"/>
                <a:ea typeface="宋体" panose="02010600030101010101" pitchFamily="2" charset="-122"/>
              </a:rPr>
              <a:t>be able to</a:t>
            </a:r>
            <a:endParaRPr lang="en-US" altLang="zh-CN" sz="3200" b="1">
              <a:latin typeface="Times New Roman" panose="02020603050405020304" pitchFamily="18" charset="0"/>
              <a:ea typeface="宋体" panose="02010600030101010101" pitchFamily="2" charset="-122"/>
            </a:endParaRPr>
          </a:p>
          <a:p>
            <a:pPr algn="ctr">
              <a:spcBef>
                <a:spcPct val="50000"/>
              </a:spcBef>
            </a:pPr>
            <a:r>
              <a:rPr lang="en-US" altLang="zh-CN" sz="3200" b="1">
                <a:latin typeface="Times New Roman" panose="02020603050405020304" pitchFamily="18" charset="0"/>
                <a:ea typeface="宋体" panose="02010600030101010101" pitchFamily="2" charset="-122"/>
              </a:rPr>
              <a:t>______________</a:t>
            </a:r>
            <a:endParaRPr lang="en-US" altLang="zh-CN" sz="3200" b="1">
              <a:latin typeface="Times New Roman" panose="02020603050405020304" pitchFamily="18" charset="0"/>
              <a:ea typeface="宋体" panose="02010600030101010101" pitchFamily="2" charset="-122"/>
            </a:endParaRPr>
          </a:p>
        </p:txBody>
      </p:sp>
      <p:sp>
        <p:nvSpPr>
          <p:cNvPr id="40980" name="矩形 40979"/>
          <p:cNvSpPr/>
          <p:nvPr>
            <p:custDataLst>
              <p:tags r:id="rId17"/>
            </p:custDataLst>
          </p:nvPr>
        </p:nvSpPr>
        <p:spPr>
          <a:xfrm>
            <a:off x="6915515" y="5508413"/>
            <a:ext cx="3074035" cy="583565"/>
          </a:xfrm>
          <a:prstGeom prst="rect">
            <a:avLst/>
          </a:prstGeom>
          <a:noFill/>
          <a:ln w="9525">
            <a:noFill/>
          </a:ln>
        </p:spPr>
        <p:txBody>
          <a:bodyPr wrap="none" anchor="t">
            <a:spAutoFit/>
          </a:bodyPr>
          <a:lstStyle/>
          <a:p>
            <a:r>
              <a:rPr lang="en-US" altLang="zh-CN" sz="3200" b="1">
                <a:solidFill>
                  <a:srgbClr val="FF0000"/>
                </a:solidFill>
                <a:latin typeface="Times New Roman" panose="02020603050405020304" pitchFamily="18" charset="0"/>
                <a:ea typeface="宋体" panose="02010600030101010101" pitchFamily="2" charset="-122"/>
              </a:rPr>
              <a:t>talk like humans</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40981" name="圆角矩形 40980"/>
          <p:cNvSpPr/>
          <p:nvPr>
            <p:custDataLst>
              <p:tags r:id="rId18"/>
            </p:custDataLst>
          </p:nvPr>
        </p:nvSpPr>
        <p:spPr>
          <a:xfrm>
            <a:off x="3564255" y="1236345"/>
            <a:ext cx="5919470" cy="713740"/>
          </a:xfrm>
          <a:prstGeom prst="roundRect">
            <a:avLst>
              <a:gd name="adj" fmla="val 16667"/>
            </a:avLst>
          </a:prstGeom>
          <a:solidFill>
            <a:srgbClr val="92D050"/>
          </a:solidFill>
          <a:ln w="9525" cap="flat" cmpd="sng">
            <a:solidFill>
              <a:schemeClr val="bg1"/>
            </a:solidFill>
            <a:prstDash val="solid"/>
            <a:round/>
            <a:headEnd type="none" w="med" len="med"/>
            <a:tailEnd type="none" w="med" len="med"/>
          </a:ln>
        </p:spPr>
        <p:txBody>
          <a:bodyPr wrap="none" anchor="ctr"/>
          <a:lstStyle/>
          <a:p>
            <a:pPr algn="ctr"/>
            <a:r>
              <a:rPr lang="en-US" altLang="zh-CN" sz="3200" b="1">
                <a:latin typeface="Times New Roman" panose="02020603050405020304" pitchFamily="18" charset="0"/>
                <a:ea typeface="宋体" panose="02010600030101010101" pitchFamily="2" charset="-122"/>
              </a:rPr>
              <a:t>Will robots think like humans?</a:t>
            </a:r>
            <a:endParaRPr lang="en-US" altLang="zh-CN" sz="3200" b="1">
              <a:latin typeface="Times New Roman" panose="02020603050405020304" pitchFamily="18" charset="0"/>
              <a:ea typeface="宋体" panose="02010600030101010101" pitchFamily="2" charset="-122"/>
            </a:endParaRPr>
          </a:p>
        </p:txBody>
      </p:sp>
      <p:sp>
        <p:nvSpPr>
          <p:cNvPr id="40982" name="文本框 40981"/>
          <p:cNvSpPr txBox="1"/>
          <p:nvPr>
            <p:custDataLst>
              <p:tags r:id="rId19"/>
            </p:custDataLst>
          </p:nvPr>
        </p:nvSpPr>
        <p:spPr>
          <a:xfrm>
            <a:off x="7821613" y="2382839"/>
            <a:ext cx="3276600" cy="583565"/>
          </a:xfrm>
          <a:prstGeom prst="rect">
            <a:avLst/>
          </a:prstGeom>
          <a:solidFill>
            <a:srgbClr val="FFFF00"/>
          </a:solidFill>
          <a:ln w="9525">
            <a:noFill/>
          </a:ln>
        </p:spPr>
        <p:txBody>
          <a:bodyPr anchor="t">
            <a:spAutoFit/>
          </a:bodyPr>
          <a:lstStyle/>
          <a:p>
            <a:pPr algn="ctr">
              <a:spcBef>
                <a:spcPct val="50000"/>
              </a:spcBef>
            </a:pPr>
            <a:r>
              <a:rPr lang="en-US" altLang="zh-CN" sz="3200" b="1">
                <a:latin typeface="Times New Roman" panose="02020603050405020304" pitchFamily="18" charset="0"/>
                <a:ea typeface="宋体" panose="02010600030101010101" pitchFamily="2" charset="-122"/>
              </a:rPr>
              <a:t>many scientists</a:t>
            </a:r>
            <a:endParaRPr lang="en-US" altLang="zh-CN" sz="3200" b="1">
              <a:latin typeface="Times New Roman" panose="02020603050405020304" pitchFamily="18" charset="0"/>
              <a:ea typeface="宋体" panose="02010600030101010101" pitchFamily="2" charset="-122"/>
            </a:endParaRPr>
          </a:p>
        </p:txBody>
      </p:sp>
      <p:sp>
        <p:nvSpPr>
          <p:cNvPr id="40984" name="文本框 40983"/>
          <p:cNvSpPr txBox="1"/>
          <p:nvPr>
            <p:custDataLst>
              <p:tags r:id="rId20"/>
            </p:custDataLst>
          </p:nvPr>
        </p:nvSpPr>
        <p:spPr>
          <a:xfrm>
            <a:off x="1828800" y="2514600"/>
            <a:ext cx="2971800" cy="583565"/>
          </a:xfrm>
          <a:prstGeom prst="rect">
            <a:avLst/>
          </a:prstGeom>
          <a:solidFill>
            <a:srgbClr val="FFFF00"/>
          </a:solidFill>
          <a:ln w="9525">
            <a:noFill/>
          </a:ln>
        </p:spPr>
        <p:txBody>
          <a:bodyPr anchor="t">
            <a:spAutoFit/>
          </a:bodyPr>
          <a:lstStyle/>
          <a:p>
            <a:pPr>
              <a:spcBef>
                <a:spcPct val="50000"/>
              </a:spcBef>
            </a:pPr>
            <a:r>
              <a:rPr lang="en-US" altLang="zh-CN" sz="3200" b="1">
                <a:latin typeface="Times New Roman" panose="02020603050405020304" pitchFamily="18" charset="0"/>
                <a:ea typeface="宋体" panose="02010600030101010101" pitchFamily="2" charset="-122"/>
              </a:rPr>
              <a:t>Some scientists</a:t>
            </a:r>
            <a:endParaRPr lang="en-US" altLang="zh-CN" sz="3200" b="1">
              <a:latin typeface="Times New Roman" panose="02020603050405020304" pitchFamily="18" charset="0"/>
              <a:ea typeface="宋体" panose="02010600030101010101" pitchFamily="2" charset="-122"/>
            </a:endParaRPr>
          </a:p>
        </p:txBody>
      </p:sp>
      <p:sp>
        <p:nvSpPr>
          <p:cNvPr id="2" name="文本框 1"/>
          <p:cNvSpPr txBox="1"/>
          <p:nvPr>
            <p:custDataLst>
              <p:tags r:id="rId21"/>
            </p:custDataLst>
          </p:nvPr>
        </p:nvSpPr>
        <p:spPr>
          <a:xfrm>
            <a:off x="5791119" y="3225896"/>
            <a:ext cx="1141413" cy="583565"/>
          </a:xfrm>
          <a:prstGeom prst="rect">
            <a:avLst/>
          </a:prstGeom>
          <a:solidFill>
            <a:schemeClr val="accent6">
              <a:lumMod val="20000"/>
              <a:lumOff val="80000"/>
            </a:schemeClr>
          </a:solidFill>
          <a:ln w="9525">
            <a:noFill/>
          </a:ln>
        </p:spPr>
        <p:txBody>
          <a:bodyPr>
            <a:spAutoFit/>
          </a:bodyPr>
          <a:lstStyle/>
          <a:p>
            <a:pPr defTabSz="685800">
              <a:spcBef>
                <a:spcPct val="50000"/>
              </a:spcBef>
              <a:defRPr/>
            </a:pPr>
            <a:r>
              <a:rPr lang="en-US" altLang="zh-CN" sz="3200" b="1" noProof="1">
                <a:solidFill>
                  <a:srgbClr val="FF0000"/>
                </a:solidFill>
                <a:latin typeface="Times New Roman" panose="02020603050405020304" pitchFamily="18" charset="0"/>
                <a:ea typeface="宋体" panose="02010600030101010101" pitchFamily="2" charset="-122"/>
                <a:sym typeface="+mn-ea"/>
              </a:rPr>
              <a:t>why?</a:t>
            </a:r>
            <a:endParaRPr lang="en-US" altLang="zh-CN" sz="3200" b="1" noProof="1">
              <a:solidFill>
                <a:srgbClr val="FF0000"/>
              </a:solidFill>
              <a:latin typeface="Times New Roman" panose="02020603050405020304" pitchFamily="18" charset="0"/>
              <a:ea typeface="宋体" panose="02010600030101010101" pitchFamily="2" charset="-122"/>
              <a:sym typeface="+mn-ea"/>
            </a:endParaRPr>
          </a:p>
        </p:txBody>
      </p:sp>
      <p:pic>
        <p:nvPicPr>
          <p:cNvPr id="145429" name="Picture 27" descr="t019c7b7edb5e8b3429"/>
          <p:cNvPicPr>
            <a:picLocks noChangeAspect="1"/>
          </p:cNvPicPr>
          <p:nvPr>
            <p:custDataLst>
              <p:tags r:id="rId22"/>
            </p:custDataLst>
          </p:nvPr>
        </p:nvPicPr>
        <p:blipFill>
          <a:blip r:embed="rId2"/>
          <a:stretch>
            <a:fillRect/>
          </a:stretch>
        </p:blipFill>
        <p:spPr>
          <a:xfrm>
            <a:off x="214313" y="657225"/>
            <a:ext cx="1962151" cy="1725613"/>
          </a:xfrm>
          <a:prstGeom prst="rect">
            <a:avLst/>
          </a:prstGeom>
          <a:noFill/>
          <a:ln w="9525">
            <a:noFill/>
          </a:ln>
        </p:spPr>
      </p:pic>
      <p:sp>
        <p:nvSpPr>
          <p:cNvPr id="162838" name="文本框 162837"/>
          <p:cNvSpPr txBox="1"/>
          <p:nvPr>
            <p:custDataLst>
              <p:tags r:id="rId23"/>
            </p:custDataLst>
          </p:nvPr>
        </p:nvSpPr>
        <p:spPr>
          <a:xfrm>
            <a:off x="214313" y="4186237"/>
            <a:ext cx="1727200" cy="521970"/>
          </a:xfrm>
          <a:prstGeom prst="rect">
            <a:avLst/>
          </a:prstGeom>
          <a:solidFill>
            <a:srgbClr val="FF00FF"/>
          </a:solidFill>
          <a:ln w="9525">
            <a:noFill/>
          </a:ln>
        </p:spPr>
        <p:txBody>
          <a:bodyPr anchor="t">
            <a:spAutoFit/>
          </a:bodyPr>
          <a:lstStyle/>
          <a:p>
            <a:pPr>
              <a:spcBef>
                <a:spcPct val="50000"/>
              </a:spcBef>
            </a:pPr>
            <a:r>
              <a:rPr lang="en-US" altLang="zh-CN" sz="2800" b="1" i="1">
                <a:latin typeface="Times New Roman" panose="02020603050405020304" pitchFamily="18" charset="0"/>
                <a:ea typeface="宋体" panose="02010600030101010101" pitchFamily="2" charset="-122"/>
              </a:rPr>
              <a:t>One side</a:t>
            </a:r>
            <a:r>
              <a:rPr lang="en-US" altLang="zh-CN" sz="2800" b="1" i="1">
                <a:solidFill>
                  <a:schemeClr val="accent2"/>
                </a:solidFill>
                <a:latin typeface="Times New Roman" panose="02020603050405020304" pitchFamily="18" charset="0"/>
                <a:ea typeface="宋体" panose="02010600030101010101" pitchFamily="2" charset="-122"/>
              </a:rPr>
              <a:t>:</a:t>
            </a:r>
            <a:endParaRPr lang="en-US" altLang="zh-CN" sz="2800" b="1" i="1">
              <a:solidFill>
                <a:schemeClr val="accent2"/>
              </a:solidFill>
              <a:latin typeface="Times New Roman" panose="02020603050405020304" pitchFamily="18" charset="0"/>
              <a:ea typeface="宋体" panose="02010600030101010101" pitchFamily="2" charset="-122"/>
            </a:endParaRPr>
          </a:p>
        </p:txBody>
      </p:sp>
      <p:sp>
        <p:nvSpPr>
          <p:cNvPr id="162839" name="文本框 162838"/>
          <p:cNvSpPr txBox="1"/>
          <p:nvPr>
            <p:custDataLst>
              <p:tags r:id="rId24"/>
            </p:custDataLst>
          </p:nvPr>
        </p:nvSpPr>
        <p:spPr>
          <a:xfrm>
            <a:off x="9315451" y="4186237"/>
            <a:ext cx="2589213" cy="521970"/>
          </a:xfrm>
          <a:prstGeom prst="rect">
            <a:avLst/>
          </a:prstGeom>
          <a:solidFill>
            <a:srgbClr val="FF00FF"/>
          </a:solidFill>
          <a:ln w="9525">
            <a:noFill/>
          </a:ln>
        </p:spPr>
        <p:txBody>
          <a:bodyPr anchor="t">
            <a:spAutoFit/>
          </a:bodyPr>
          <a:lstStyle/>
          <a:p>
            <a:pPr>
              <a:spcBef>
                <a:spcPct val="50000"/>
              </a:spcBef>
            </a:pPr>
            <a:r>
              <a:rPr lang="en-US" altLang="zh-CN" sz="2800" b="1" i="1">
                <a:latin typeface="Times New Roman" panose="02020603050405020304" pitchFamily="18" charset="0"/>
                <a:ea typeface="宋体" panose="02010600030101010101" pitchFamily="2" charset="-122"/>
              </a:rPr>
              <a:t>The other side:</a:t>
            </a:r>
            <a:endParaRPr lang="en-US" altLang="zh-CN" sz="2800" b="1" i="1">
              <a:latin typeface="Times New Roman" panose="02020603050405020304" pitchFamily="18" charset="0"/>
              <a:ea typeface="宋体" panose="02010600030101010101" pitchFamily="2" charset="-122"/>
            </a:endParaRPr>
          </a:p>
        </p:txBody>
      </p:sp>
      <p:sp>
        <p:nvSpPr>
          <p:cNvPr id="37910" name="上下箭头标注 37909"/>
          <p:cNvSpPr/>
          <p:nvPr>
            <p:custDataLst>
              <p:tags r:id="rId25"/>
            </p:custDataLst>
          </p:nvPr>
        </p:nvSpPr>
        <p:spPr>
          <a:xfrm>
            <a:off x="3563938" y="4024948"/>
            <a:ext cx="4833937" cy="682625"/>
          </a:xfrm>
          <a:prstGeom prst="upDownArrowCallout">
            <a:avLst>
              <a:gd name="adj1" fmla="val 108253"/>
              <a:gd name="adj2" fmla="val 108286"/>
              <a:gd name="adj3" fmla="val 12500"/>
              <a:gd name="adj4" fmla="val 50000"/>
            </a:avLst>
          </a:prstGeom>
          <a:solidFill>
            <a:srgbClr val="FFCCFF"/>
          </a:solidFill>
          <a:ln w="9525" cap="flat" cmpd="sng">
            <a:solidFill>
              <a:schemeClr val="tx1"/>
            </a:solidFill>
            <a:prstDash val="solid"/>
            <a:miter/>
            <a:headEnd type="none" w="med" len="med"/>
            <a:tailEnd type="none" w="med" len="med"/>
          </a:ln>
        </p:spPr>
        <p:txBody>
          <a:bodyPr wrap="none" anchor="ctr" anchorCtr="0"/>
          <a:p>
            <a:pPr algn="ctr"/>
            <a:r>
              <a:rPr lang="en-US" altLang="zh-CN" sz="2800" b="1" dirty="0">
                <a:latin typeface="Comic Sans MS" panose="030F0702030302020204" pitchFamily="66" charset="0"/>
              </a:rPr>
              <a:t>two </a:t>
            </a:r>
            <a:r>
              <a:rPr lang="en-US" altLang="zh-CN" sz="2800" b="1" dirty="0">
                <a:solidFill>
                  <a:srgbClr val="FF0000"/>
                </a:solidFill>
                <a:latin typeface="Comic Sans MS" panose="030F0702030302020204" pitchFamily="66" charset="0"/>
              </a:rPr>
              <a:t>side</a:t>
            </a:r>
            <a:r>
              <a:rPr lang="en-US" altLang="zh-CN" sz="2800" b="1" dirty="0">
                <a:latin typeface="Comic Sans MS" panose="030F0702030302020204" pitchFamily="66" charset="0"/>
              </a:rPr>
              <a:t>s of ideas</a:t>
            </a:r>
            <a:endParaRPr lang="en-US" altLang="zh-CN" sz="2800" b="1" dirty="0">
              <a:latin typeface="Comic Sans MS" panose="030F0702030302020204" pitchFamily="66" charset="0"/>
            </a:endParaRPr>
          </a:p>
        </p:txBody>
      </p:sp>
      <p:sp>
        <p:nvSpPr>
          <p:cNvPr id="3" name="文本框 2"/>
          <p:cNvSpPr txBox="1"/>
          <p:nvPr>
            <p:custDataLst>
              <p:tags r:id="rId26"/>
            </p:custDataLst>
          </p:nvPr>
        </p:nvSpPr>
        <p:spPr>
          <a:xfrm>
            <a:off x="0" y="-34290"/>
            <a:ext cx="4461510" cy="643890"/>
          </a:xfrm>
          <a:custGeom>
            <a:avLst/>
            <a:gdLst>
              <a:gd name="connsiteX0" fmla="*/ 0 w 13105"/>
              <a:gd name="connsiteY0" fmla="*/ 8 h 1317"/>
              <a:gd name="connsiteX1" fmla="*/ 12784 w 13105"/>
              <a:gd name="connsiteY1" fmla="*/ 0 h 1317"/>
              <a:gd name="connsiteX2" fmla="*/ 13105 w 13105"/>
              <a:gd name="connsiteY2" fmla="*/ 1273 h 1317"/>
              <a:gd name="connsiteX3" fmla="*/ 0 w 13105"/>
              <a:gd name="connsiteY3" fmla="*/ 1317 h 1317"/>
              <a:gd name="connsiteX4" fmla="*/ 0 w 13105"/>
              <a:gd name="connsiteY4" fmla="*/ 8 h 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4" h="1317">
                <a:moveTo>
                  <a:pt x="0" y="8"/>
                </a:moveTo>
                <a:lnTo>
                  <a:pt x="12784" y="0"/>
                </a:lnTo>
                <a:lnTo>
                  <a:pt x="13105" y="1273"/>
                </a:lnTo>
                <a:lnTo>
                  <a:pt x="0" y="1317"/>
                </a:lnTo>
                <a:lnTo>
                  <a:pt x="0" y="8"/>
                </a:lnTo>
                <a:close/>
              </a:path>
            </a:pathLst>
          </a:custGeom>
          <a:solidFill>
            <a:srgbClr val="0070C0"/>
          </a:solidFill>
        </p:spPr>
        <p:txBody>
          <a:bodyPr wrap="square" lIns="91432" tIns="45718" rIns="91432" bIns="45718" rtlCol="0">
            <a:spAutoFit/>
          </a:bodyPr>
          <a:p>
            <a:pPr algn="ctr" defTabSz="685800">
              <a:spcBef>
                <a:spcPct val="0"/>
              </a:spcBef>
              <a:spcAft>
                <a:spcPct val="0"/>
              </a:spcAft>
              <a:defRPr/>
            </a:pP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Reading Para 3</a:t>
            </a:r>
            <a:endPar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784225" y="741045"/>
            <a:ext cx="7708265" cy="521970"/>
          </a:xfrm>
          <a:prstGeom prst="rect">
            <a:avLst/>
          </a:prstGeom>
          <a:noFill/>
        </p:spPr>
        <p:txBody>
          <a:bodyPr wrap="square" rtlCol="0">
            <a:spAutoFit/>
          </a:bodyPr>
          <a:p>
            <a:r>
              <a:rPr lang="en-US" altLang="zh-CN" sz="2800" b="1"/>
              <a:t>Robots in Japan can </a:t>
            </a:r>
            <a:r>
              <a:rPr lang="en-US" altLang="zh-CN" sz="2800" b="1" u="sng"/>
              <a:t>               and                     .</a:t>
            </a:r>
            <a:endParaRPr lang="en-US" altLang="zh-CN" sz="2800" b="1" u="sng"/>
          </a:p>
        </p:txBody>
      </p:sp>
      <p:sp>
        <p:nvSpPr>
          <p:cNvPr id="6" name="矩形 5"/>
          <p:cNvSpPr/>
          <p:nvPr>
            <p:custDataLst>
              <p:tags r:id="rId27"/>
            </p:custDataLst>
          </p:nvPr>
        </p:nvSpPr>
        <p:spPr>
          <a:xfrm>
            <a:off x="3945891" y="630873"/>
            <a:ext cx="1018540" cy="583565"/>
          </a:xfrm>
          <a:prstGeom prst="rect">
            <a:avLst/>
          </a:prstGeom>
          <a:noFill/>
          <a:ln w="9525">
            <a:noFill/>
          </a:ln>
        </p:spPr>
        <p:txBody>
          <a:bodyPr wrap="none" anchor="t">
            <a:spAutoFit/>
          </a:bodyPr>
          <a:lstStyle/>
          <a:p>
            <a:r>
              <a:rPr lang="en-US" altLang="zh-CN" sz="3200" b="1">
                <a:solidFill>
                  <a:srgbClr val="FF0000"/>
                </a:solidFill>
                <a:latin typeface="Times New Roman" panose="02020603050405020304" pitchFamily="18" charset="0"/>
                <a:ea typeface="宋体" panose="02010600030101010101" pitchFamily="2" charset="-122"/>
              </a:rPr>
              <a:t>walk</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7" name="矩形 6"/>
          <p:cNvSpPr/>
          <p:nvPr>
            <p:custDataLst>
              <p:tags r:id="rId28"/>
            </p:custDataLst>
          </p:nvPr>
        </p:nvSpPr>
        <p:spPr>
          <a:xfrm>
            <a:off x="5801361" y="651828"/>
            <a:ext cx="1198880" cy="583565"/>
          </a:xfrm>
          <a:prstGeom prst="rect">
            <a:avLst/>
          </a:prstGeom>
          <a:noFill/>
          <a:ln w="9525">
            <a:noFill/>
          </a:ln>
        </p:spPr>
        <p:txBody>
          <a:bodyPr wrap="none" anchor="t">
            <a:spAutoFit/>
          </a:bodyPr>
          <a:p>
            <a:r>
              <a:rPr lang="en-US" altLang="zh-CN" sz="3200" b="1">
                <a:solidFill>
                  <a:srgbClr val="FF0000"/>
                </a:solidFill>
                <a:latin typeface="Times New Roman" panose="02020603050405020304" pitchFamily="18" charset="0"/>
                <a:ea typeface="宋体" panose="02010600030101010101" pitchFamily="2" charset="-122"/>
              </a:rPr>
              <a:t>dance</a:t>
            </a:r>
            <a:endParaRPr lang="en-US" altLang="zh-CN" sz="3200" b="1">
              <a:solidFill>
                <a:srgbClr val="FF0000"/>
              </a:solidFill>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2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6"/>
                                        </p:tgtEl>
                                        <p:attrNameLst>
                                          <p:attrName>fillcolor</p:attrName>
                                        </p:attrNameLst>
                                      </p:cBhvr>
                                      <p:tavLst>
                                        <p:tav tm="0">
                                          <p:val>
                                            <p:clrVal>
                                              <a:schemeClr val="accent2"/>
                                            </p:clrVal>
                                          </p:val>
                                        </p:tav>
                                        <p:tav tm="50000">
                                          <p:val>
                                            <p:clrVal>
                                              <a:schemeClr val="hlink"/>
                                            </p:clrVal>
                                          </p:val>
                                        </p:tav>
                                      </p:tavLst>
                                    </p:anim>
                                    <p:set>
                                      <p:cBhvr>
                                        <p:cTn id="9" dur="20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2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200"/>
                                        <p:tgtEl>
                                          <p:spTgt spid="7"/>
                                        </p:tgtEl>
                                        <p:attrNameLst>
                                          <p:attrName>fillcolor</p:attrName>
                                        </p:attrNameLst>
                                      </p:cBhvr>
                                      <p:tavLst>
                                        <p:tav tm="0">
                                          <p:val>
                                            <p:clrVal>
                                              <a:schemeClr val="accent2"/>
                                            </p:clrVal>
                                          </p:val>
                                        </p:tav>
                                        <p:tav tm="50000">
                                          <p:val>
                                            <p:clrVal>
                                              <a:schemeClr val="hlink"/>
                                            </p:clrVal>
                                          </p:val>
                                        </p:tav>
                                      </p:tavLst>
                                    </p:anim>
                                    <p:set>
                                      <p:cBhvr>
                                        <p:cTn id="16" dur="20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981"/>
                                        </p:tgtEl>
                                        <p:attrNameLst>
                                          <p:attrName>style.visibility</p:attrName>
                                        </p:attrNameLst>
                                      </p:cBhvr>
                                      <p:to>
                                        <p:strVal val="visible"/>
                                      </p:to>
                                    </p:set>
                                    <p:animEffect transition="in" filter="fade">
                                      <p:cBhvr>
                                        <p:cTn id="21" dur="1000"/>
                                        <p:tgtEl>
                                          <p:spTgt spid="40981"/>
                                        </p:tgtEl>
                                      </p:cBhvr>
                                    </p:animEffect>
                                    <p:anim calcmode="lin" valueType="num">
                                      <p:cBhvr>
                                        <p:cTn id="22" dur="1000" fill="hold"/>
                                        <p:tgtEl>
                                          <p:spTgt spid="40981"/>
                                        </p:tgtEl>
                                        <p:attrNameLst>
                                          <p:attrName>ppt_x</p:attrName>
                                        </p:attrNameLst>
                                      </p:cBhvr>
                                      <p:tavLst>
                                        <p:tav tm="0">
                                          <p:val>
                                            <p:strVal val="#ppt_x"/>
                                          </p:val>
                                        </p:tav>
                                        <p:tav tm="100000">
                                          <p:val>
                                            <p:strVal val="#ppt_x"/>
                                          </p:val>
                                        </p:tav>
                                      </p:tavLst>
                                    </p:anim>
                                    <p:anim calcmode="lin" valueType="num">
                                      <p:cBhvr>
                                        <p:cTn id="23" dur="1000" fill="hold"/>
                                        <p:tgtEl>
                                          <p:spTgt spid="40981"/>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0" presetClass="entr" presetSubtype="0" fill="hold" nodeType="afterEffect">
                                  <p:stCondLst>
                                    <p:cond delay="0"/>
                                  </p:stCondLst>
                                  <p:childTnLst>
                                    <p:set>
                                      <p:cBhvr>
                                        <p:cTn id="26" dur="1" fill="hold">
                                          <p:stCondLst>
                                            <p:cond delay="0"/>
                                          </p:stCondLst>
                                        </p:cTn>
                                        <p:tgtEl>
                                          <p:spTgt spid="40964"/>
                                        </p:tgtEl>
                                        <p:attrNameLst>
                                          <p:attrName>style.visibility</p:attrName>
                                        </p:attrNameLst>
                                      </p:cBhvr>
                                      <p:to>
                                        <p:strVal val="visible"/>
                                      </p:to>
                                    </p:set>
                                    <p:animEffect transition="in" filter="wedge">
                                      <p:cBhvr>
                                        <p:cTn id="27" dur="2000"/>
                                        <p:tgtEl>
                                          <p:spTgt spid="4096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40971"/>
                                        </p:tgtEl>
                                        <p:attrNameLst>
                                          <p:attrName>style.visibility</p:attrName>
                                        </p:attrNameLst>
                                      </p:cBhvr>
                                      <p:to>
                                        <p:strVal val="visible"/>
                                      </p:to>
                                    </p:set>
                                    <p:anim calcmode="lin" valueType="num">
                                      <p:cBhvr>
                                        <p:cTn id="32" dur="1000" fill="hold"/>
                                        <p:tgtEl>
                                          <p:spTgt spid="40971"/>
                                        </p:tgtEl>
                                        <p:attrNameLst>
                                          <p:attrName>ppt_w</p:attrName>
                                        </p:attrNameLst>
                                      </p:cBhvr>
                                      <p:tavLst>
                                        <p:tav tm="0">
                                          <p:val>
                                            <p:strVal val="#ppt_w*0.70"/>
                                          </p:val>
                                        </p:tav>
                                        <p:tav tm="100000">
                                          <p:val>
                                            <p:strVal val="#ppt_w"/>
                                          </p:val>
                                        </p:tav>
                                      </p:tavLst>
                                    </p:anim>
                                    <p:anim calcmode="lin" valueType="num">
                                      <p:cBhvr>
                                        <p:cTn id="33" dur="1000" fill="hold"/>
                                        <p:tgtEl>
                                          <p:spTgt spid="40971"/>
                                        </p:tgtEl>
                                        <p:attrNameLst>
                                          <p:attrName>ppt_h</p:attrName>
                                        </p:attrNameLst>
                                      </p:cBhvr>
                                      <p:tavLst>
                                        <p:tav tm="0">
                                          <p:val>
                                            <p:strVal val="#ppt_h"/>
                                          </p:val>
                                        </p:tav>
                                        <p:tav tm="100000">
                                          <p:val>
                                            <p:strVal val="#ppt_h"/>
                                          </p:val>
                                        </p:tav>
                                      </p:tavLst>
                                    </p:anim>
                                    <p:animEffect transition="in" filter="fade">
                                      <p:cBhvr>
                                        <p:cTn id="34" dur="1000"/>
                                        <p:tgtEl>
                                          <p:spTgt spid="40971"/>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40970"/>
                                        </p:tgtEl>
                                        <p:attrNameLst>
                                          <p:attrName>style.visibility</p:attrName>
                                        </p:attrNameLst>
                                      </p:cBhvr>
                                      <p:to>
                                        <p:strVal val="visible"/>
                                      </p:to>
                                    </p:set>
                                    <p:animEffect transition="in" filter="fade">
                                      <p:cBhvr>
                                        <p:cTn id="38" dur="1000"/>
                                        <p:tgtEl>
                                          <p:spTgt spid="40970"/>
                                        </p:tgtEl>
                                      </p:cBhvr>
                                    </p:animEffect>
                                    <p:anim calcmode="lin" valueType="num">
                                      <p:cBhvr>
                                        <p:cTn id="39" dur="1000" fill="hold"/>
                                        <p:tgtEl>
                                          <p:spTgt spid="40970"/>
                                        </p:tgtEl>
                                        <p:attrNameLst>
                                          <p:attrName>ppt_x</p:attrName>
                                        </p:attrNameLst>
                                      </p:cBhvr>
                                      <p:tavLst>
                                        <p:tav tm="0">
                                          <p:val>
                                            <p:strVal val="#ppt_x"/>
                                          </p:val>
                                        </p:tav>
                                        <p:tav tm="100000">
                                          <p:val>
                                            <p:strVal val="#ppt_x"/>
                                          </p:val>
                                        </p:tav>
                                      </p:tavLst>
                                    </p:anim>
                                    <p:anim calcmode="lin" valueType="num">
                                      <p:cBhvr>
                                        <p:cTn id="40" dur="1000" fill="hold"/>
                                        <p:tgtEl>
                                          <p:spTgt spid="4097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40968"/>
                                        </p:tgtEl>
                                        <p:attrNameLst>
                                          <p:attrName>style.visibility</p:attrName>
                                        </p:attrNameLst>
                                      </p:cBhvr>
                                      <p:to>
                                        <p:strVal val="visible"/>
                                      </p:to>
                                    </p:set>
                                    <p:anim calcmode="lin" valueType="num">
                                      <p:cBhvr>
                                        <p:cTn id="45" dur="1000" fill="hold"/>
                                        <p:tgtEl>
                                          <p:spTgt spid="40968"/>
                                        </p:tgtEl>
                                        <p:attrNameLst>
                                          <p:attrName>ppt_w</p:attrName>
                                        </p:attrNameLst>
                                      </p:cBhvr>
                                      <p:tavLst>
                                        <p:tav tm="0">
                                          <p:val>
                                            <p:strVal val="#ppt_w*0.70"/>
                                          </p:val>
                                        </p:tav>
                                        <p:tav tm="100000">
                                          <p:val>
                                            <p:strVal val="#ppt_w"/>
                                          </p:val>
                                        </p:tav>
                                      </p:tavLst>
                                    </p:anim>
                                    <p:anim calcmode="lin" valueType="num">
                                      <p:cBhvr>
                                        <p:cTn id="46" dur="1000" fill="hold"/>
                                        <p:tgtEl>
                                          <p:spTgt spid="40968"/>
                                        </p:tgtEl>
                                        <p:attrNameLst>
                                          <p:attrName>ppt_h</p:attrName>
                                        </p:attrNameLst>
                                      </p:cBhvr>
                                      <p:tavLst>
                                        <p:tav tm="0">
                                          <p:val>
                                            <p:strVal val="#ppt_h"/>
                                          </p:val>
                                        </p:tav>
                                        <p:tav tm="100000">
                                          <p:val>
                                            <p:strVal val="#ppt_h"/>
                                          </p:val>
                                        </p:tav>
                                      </p:tavLst>
                                    </p:anim>
                                    <p:animEffect transition="in" filter="fade">
                                      <p:cBhvr>
                                        <p:cTn id="47" dur="1000"/>
                                        <p:tgtEl>
                                          <p:spTgt spid="40968"/>
                                        </p:tgtEl>
                                      </p:cBhvr>
                                    </p:animEffect>
                                  </p:childTnLst>
                                </p:cTn>
                              </p:par>
                            </p:childTnLst>
                          </p:cTn>
                        </p:par>
                        <p:par>
                          <p:cTn id="48" fill="hold">
                            <p:stCondLst>
                              <p:cond delay="1000"/>
                            </p:stCondLst>
                            <p:childTnLst>
                              <p:par>
                                <p:cTn id="49" presetID="42" presetClass="entr" presetSubtype="0" fill="hold" nodeType="afterEffect">
                                  <p:stCondLst>
                                    <p:cond delay="0"/>
                                  </p:stCondLst>
                                  <p:childTnLst>
                                    <p:set>
                                      <p:cBhvr>
                                        <p:cTn id="50" dur="1" fill="hold">
                                          <p:stCondLst>
                                            <p:cond delay="0"/>
                                          </p:stCondLst>
                                        </p:cTn>
                                        <p:tgtEl>
                                          <p:spTgt spid="40969"/>
                                        </p:tgtEl>
                                        <p:attrNameLst>
                                          <p:attrName>style.visibility</p:attrName>
                                        </p:attrNameLst>
                                      </p:cBhvr>
                                      <p:to>
                                        <p:strVal val="visible"/>
                                      </p:to>
                                    </p:set>
                                    <p:animEffect transition="in" filter="fade">
                                      <p:cBhvr>
                                        <p:cTn id="51" dur="1000"/>
                                        <p:tgtEl>
                                          <p:spTgt spid="40969"/>
                                        </p:tgtEl>
                                      </p:cBhvr>
                                    </p:animEffect>
                                    <p:anim calcmode="lin" valueType="num">
                                      <p:cBhvr>
                                        <p:cTn id="52" dur="1000" fill="hold"/>
                                        <p:tgtEl>
                                          <p:spTgt spid="40969"/>
                                        </p:tgtEl>
                                        <p:attrNameLst>
                                          <p:attrName>ppt_x</p:attrName>
                                        </p:attrNameLst>
                                      </p:cBhvr>
                                      <p:tavLst>
                                        <p:tav tm="0">
                                          <p:val>
                                            <p:strVal val="#ppt_x"/>
                                          </p:val>
                                        </p:tav>
                                        <p:tav tm="100000">
                                          <p:val>
                                            <p:strVal val="#ppt_x"/>
                                          </p:val>
                                        </p:tav>
                                      </p:tavLst>
                                    </p:anim>
                                    <p:anim calcmode="lin" valueType="num">
                                      <p:cBhvr>
                                        <p:cTn id="53" dur="1000" fill="hold"/>
                                        <p:tgtEl>
                                          <p:spTgt spid="4096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0966"/>
                                        </p:tgtEl>
                                        <p:attrNameLst>
                                          <p:attrName>style.visibility</p:attrName>
                                        </p:attrNameLst>
                                      </p:cBhvr>
                                      <p:to>
                                        <p:strVal val="visible"/>
                                      </p:to>
                                    </p:set>
                                    <p:animEffect transition="in" filter="fade">
                                      <p:cBhvr>
                                        <p:cTn id="58" dur="1000"/>
                                        <p:tgtEl>
                                          <p:spTgt spid="40966"/>
                                        </p:tgtEl>
                                      </p:cBhvr>
                                    </p:animEffect>
                                    <p:anim calcmode="lin" valueType="num">
                                      <p:cBhvr>
                                        <p:cTn id="59" dur="1000" fill="hold"/>
                                        <p:tgtEl>
                                          <p:spTgt spid="40966"/>
                                        </p:tgtEl>
                                        <p:attrNameLst>
                                          <p:attrName>ppt_x</p:attrName>
                                        </p:attrNameLst>
                                      </p:cBhvr>
                                      <p:tavLst>
                                        <p:tav tm="0">
                                          <p:val>
                                            <p:strVal val="#ppt_x"/>
                                          </p:val>
                                        </p:tav>
                                        <p:tav tm="100000">
                                          <p:val>
                                            <p:strVal val="#ppt_x"/>
                                          </p:val>
                                        </p:tav>
                                      </p:tavLst>
                                    </p:anim>
                                    <p:anim calcmode="lin" valueType="num">
                                      <p:cBhvr>
                                        <p:cTn id="60" dur="1000" fill="hold"/>
                                        <p:tgtEl>
                                          <p:spTgt spid="4096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0966"/>
                                        </p:tgtEl>
                                      </p:cBhvr>
                                    </p:animEffect>
                                    <p:set>
                                      <p:cBhvr>
                                        <p:cTn id="65" dur="1" fill="hold">
                                          <p:stCondLst>
                                            <p:cond delay="499"/>
                                          </p:stCondLst>
                                        </p:cTn>
                                        <p:tgtEl>
                                          <p:spTgt spid="4096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0984"/>
                                        </p:tgtEl>
                                        <p:attrNameLst>
                                          <p:attrName>style.visibility</p:attrName>
                                        </p:attrNameLst>
                                      </p:cBhvr>
                                      <p:to>
                                        <p:strVal val="visible"/>
                                      </p:to>
                                    </p:set>
                                    <p:animEffect transition="in" filter="blinds(horizontal)">
                                      <p:cBhvr>
                                        <p:cTn id="70" dur="500"/>
                                        <p:tgtEl>
                                          <p:spTgt spid="4098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0967"/>
                                        </p:tgtEl>
                                        <p:attrNameLst>
                                          <p:attrName>style.visibility</p:attrName>
                                        </p:attrNameLst>
                                      </p:cBhvr>
                                      <p:to>
                                        <p:strVal val="visible"/>
                                      </p:to>
                                    </p:set>
                                    <p:animEffect transition="in" filter="fade">
                                      <p:cBhvr>
                                        <p:cTn id="75" dur="1000"/>
                                        <p:tgtEl>
                                          <p:spTgt spid="40967"/>
                                        </p:tgtEl>
                                      </p:cBhvr>
                                    </p:animEffect>
                                    <p:anim calcmode="lin" valueType="num">
                                      <p:cBhvr>
                                        <p:cTn id="76" dur="1000" fill="hold"/>
                                        <p:tgtEl>
                                          <p:spTgt spid="40967"/>
                                        </p:tgtEl>
                                        <p:attrNameLst>
                                          <p:attrName>ppt_x</p:attrName>
                                        </p:attrNameLst>
                                      </p:cBhvr>
                                      <p:tavLst>
                                        <p:tav tm="0">
                                          <p:val>
                                            <p:strVal val="#ppt_x"/>
                                          </p:val>
                                        </p:tav>
                                        <p:tav tm="100000">
                                          <p:val>
                                            <p:strVal val="#ppt_x"/>
                                          </p:val>
                                        </p:tav>
                                      </p:tavLst>
                                    </p:anim>
                                    <p:anim calcmode="lin" valueType="num">
                                      <p:cBhvr>
                                        <p:cTn id="77" dur="1000" fill="hold"/>
                                        <p:tgtEl>
                                          <p:spTgt spid="4096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0982"/>
                                        </p:tgtEl>
                                        <p:attrNameLst>
                                          <p:attrName>style.visibility</p:attrName>
                                        </p:attrNameLst>
                                      </p:cBhvr>
                                      <p:to>
                                        <p:strVal val="visible"/>
                                      </p:to>
                                    </p:set>
                                    <p:animEffect transition="in" filter="fade">
                                      <p:cBhvr>
                                        <p:cTn id="82" dur="1000"/>
                                        <p:tgtEl>
                                          <p:spTgt spid="40982"/>
                                        </p:tgtEl>
                                      </p:cBhvr>
                                    </p:animEffect>
                                    <p:anim calcmode="lin" valueType="num">
                                      <p:cBhvr>
                                        <p:cTn id="83" dur="1000" fill="hold"/>
                                        <p:tgtEl>
                                          <p:spTgt spid="40982"/>
                                        </p:tgtEl>
                                        <p:attrNameLst>
                                          <p:attrName>ppt_x</p:attrName>
                                        </p:attrNameLst>
                                      </p:cBhvr>
                                      <p:tavLst>
                                        <p:tav tm="0">
                                          <p:val>
                                            <p:strVal val="#ppt_x"/>
                                          </p:val>
                                        </p:tav>
                                        <p:tav tm="100000">
                                          <p:val>
                                            <p:strVal val="#ppt_x"/>
                                          </p:val>
                                        </p:tav>
                                      </p:tavLst>
                                    </p:anim>
                                    <p:anim calcmode="lin" valueType="num">
                                      <p:cBhvr>
                                        <p:cTn id="84" dur="1000" fill="hold"/>
                                        <p:tgtEl>
                                          <p:spTgt spid="4098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40973"/>
                                        </p:tgtEl>
                                        <p:attrNameLst>
                                          <p:attrName>style.visibility</p:attrName>
                                        </p:attrNameLst>
                                      </p:cBhvr>
                                      <p:to>
                                        <p:strVal val="visible"/>
                                      </p:to>
                                    </p:set>
                                    <p:animEffect transition="in" filter="dissolve">
                                      <p:cBhvr>
                                        <p:cTn id="89" dur="500"/>
                                        <p:tgtEl>
                                          <p:spTgt spid="40973"/>
                                        </p:tgtEl>
                                      </p:cBhvr>
                                    </p:animEffect>
                                  </p:childTnLst>
                                </p:cTn>
                              </p:par>
                              <p:par>
                                <p:cTn id="90" presetID="9" presetClass="entr" presetSubtype="0" fill="hold" nodeType="withEffect">
                                  <p:stCondLst>
                                    <p:cond delay="0"/>
                                  </p:stCondLst>
                                  <p:childTnLst>
                                    <p:set>
                                      <p:cBhvr>
                                        <p:cTn id="91" dur="1" fill="hold">
                                          <p:stCondLst>
                                            <p:cond delay="0"/>
                                          </p:stCondLst>
                                        </p:cTn>
                                        <p:tgtEl>
                                          <p:spTgt spid="40972"/>
                                        </p:tgtEl>
                                        <p:attrNameLst>
                                          <p:attrName>style.visibility</p:attrName>
                                        </p:attrNameLst>
                                      </p:cBhvr>
                                      <p:to>
                                        <p:strVal val="visible"/>
                                      </p:to>
                                    </p:set>
                                    <p:animEffect transition="in" filter="dissolve">
                                      <p:cBhvr>
                                        <p:cTn id="92" dur="500"/>
                                        <p:tgtEl>
                                          <p:spTgt spid="40972"/>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32" fill="hold" grpId="0" nodeType="clickEffect">
                                  <p:stCondLst>
                                    <p:cond delay="0"/>
                                  </p:stCondLst>
                                  <p:childTnLst>
                                    <p:set>
                                      <p:cBhvr>
                                        <p:cTn id="96" dur="1" fill="hold">
                                          <p:stCondLst>
                                            <p:cond delay="0"/>
                                          </p:stCondLst>
                                        </p:cTn>
                                        <p:tgtEl>
                                          <p:spTgt spid="47115"/>
                                        </p:tgtEl>
                                        <p:attrNameLst>
                                          <p:attrName>style.visibility</p:attrName>
                                        </p:attrNameLst>
                                      </p:cBhvr>
                                      <p:to>
                                        <p:strVal val="visible"/>
                                      </p:to>
                                    </p:set>
                                    <p:animEffect transition="in" filter="box(out)">
                                      <p:cBhvr>
                                        <p:cTn id="97" dur="500"/>
                                        <p:tgtEl>
                                          <p:spTgt spid="47115"/>
                                        </p:tgtEl>
                                      </p:cBhvr>
                                    </p:animEffect>
                                  </p:childTnLst>
                                </p:cTn>
                              </p:par>
                              <p:par>
                                <p:cTn id="98" presetID="4" presetClass="entr" presetSubtype="32" fill="hold" grpId="0" nodeType="withEffect">
                                  <p:stCondLst>
                                    <p:cond delay="0"/>
                                  </p:stCondLst>
                                  <p:childTnLst>
                                    <p:set>
                                      <p:cBhvr>
                                        <p:cTn id="99" dur="1" fill="hold">
                                          <p:stCondLst>
                                            <p:cond delay="0"/>
                                          </p:stCondLst>
                                        </p:cTn>
                                        <p:tgtEl>
                                          <p:spTgt spid="47119"/>
                                        </p:tgtEl>
                                        <p:attrNameLst>
                                          <p:attrName>style.visibility</p:attrName>
                                        </p:attrNameLst>
                                      </p:cBhvr>
                                      <p:to>
                                        <p:strVal val="visible"/>
                                      </p:to>
                                    </p:set>
                                    <p:animEffect transition="in" filter="box(out)">
                                      <p:cBhvr>
                                        <p:cTn id="100" dur="500"/>
                                        <p:tgtEl>
                                          <p:spTgt spid="47119"/>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1000"/>
                                        <p:tgtEl>
                                          <p:spTgt spid="2"/>
                                        </p:tgtEl>
                                      </p:cBhvr>
                                    </p:animEffect>
                                    <p:anim calcmode="lin" valueType="num">
                                      <p:cBhvr>
                                        <p:cTn id="106" dur="1000" fill="hold"/>
                                        <p:tgtEl>
                                          <p:spTgt spid="2"/>
                                        </p:tgtEl>
                                        <p:attrNameLst>
                                          <p:attrName>ppt_x</p:attrName>
                                        </p:attrNameLst>
                                      </p:cBhvr>
                                      <p:tavLst>
                                        <p:tav tm="0">
                                          <p:val>
                                            <p:strVal val="#ppt_x"/>
                                          </p:val>
                                        </p:tav>
                                        <p:tav tm="100000">
                                          <p:val>
                                            <p:strVal val="#ppt_x"/>
                                          </p:val>
                                        </p:tav>
                                      </p:tavLst>
                                    </p:anim>
                                    <p:anim calcmode="lin" valueType="num">
                                      <p:cBhvr>
                                        <p:cTn id="10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1" nodeType="clickEffect">
                                  <p:stCondLst>
                                    <p:cond delay="0"/>
                                  </p:stCondLst>
                                  <p:childTnLst>
                                    <p:animEffect transition="out" filter="blinds(horizontal)">
                                      <p:cBhvr>
                                        <p:cTn id="111" dur="500"/>
                                        <p:tgtEl>
                                          <p:spTgt spid="2"/>
                                        </p:tgtEl>
                                      </p:cBhvr>
                                    </p:animEffect>
                                    <p:set>
                                      <p:cBhvr>
                                        <p:cTn id="112" dur="1" fill="hold">
                                          <p:stCondLst>
                                            <p:cond delay="499"/>
                                          </p:stCondLst>
                                        </p:cTn>
                                        <p:tgtEl>
                                          <p:spTgt spid="2"/>
                                        </p:tgtEl>
                                        <p:attrNameLst>
                                          <p:attrName>style.visibility</p:attrName>
                                        </p:attrNameLst>
                                      </p:cBhvr>
                                      <p:to>
                                        <p:strVal val="hidden"/>
                                      </p:to>
                                    </p:set>
                                  </p:childTnLst>
                                </p:cTn>
                              </p:par>
                              <p:par>
                                <p:cTn id="113" presetID="4" presetClass="entr" presetSubtype="32" fill="hold" grpId="0" nodeType="withEffect">
                                  <p:stCondLst>
                                    <p:cond delay="0"/>
                                  </p:stCondLst>
                                  <p:childTnLst>
                                    <p:set>
                                      <p:cBhvr>
                                        <p:cTn id="114" dur="1" fill="hold">
                                          <p:stCondLst>
                                            <p:cond delay="0"/>
                                          </p:stCondLst>
                                        </p:cTn>
                                        <p:tgtEl>
                                          <p:spTgt spid="40975"/>
                                        </p:tgtEl>
                                        <p:attrNameLst>
                                          <p:attrName>style.visibility</p:attrName>
                                        </p:attrNameLst>
                                      </p:cBhvr>
                                      <p:to>
                                        <p:strVal val="visible"/>
                                      </p:to>
                                    </p:set>
                                    <p:animEffect transition="in" filter="box(out)">
                                      <p:cBhvr>
                                        <p:cTn id="115" dur="500"/>
                                        <p:tgtEl>
                                          <p:spTgt spid="40975"/>
                                        </p:tgtEl>
                                      </p:cBhvr>
                                    </p:animEffect>
                                  </p:childTnLst>
                                </p:cTn>
                              </p:par>
                              <p:par>
                                <p:cTn id="116" presetID="4" presetClass="entr" presetSubtype="32" fill="hold" grpId="0" nodeType="withEffect">
                                  <p:stCondLst>
                                    <p:cond delay="0"/>
                                  </p:stCondLst>
                                  <p:childTnLst>
                                    <p:set>
                                      <p:cBhvr>
                                        <p:cTn id="117" dur="1" fill="hold">
                                          <p:stCondLst>
                                            <p:cond delay="0"/>
                                          </p:stCondLst>
                                        </p:cTn>
                                        <p:tgtEl>
                                          <p:spTgt spid="40979"/>
                                        </p:tgtEl>
                                        <p:attrNameLst>
                                          <p:attrName>style.visibility</p:attrName>
                                        </p:attrNameLst>
                                      </p:cBhvr>
                                      <p:to>
                                        <p:strVal val="visible"/>
                                      </p:to>
                                    </p:set>
                                    <p:animEffect transition="in" filter="box(out)">
                                      <p:cBhvr>
                                        <p:cTn id="118" dur="500"/>
                                        <p:tgtEl>
                                          <p:spTgt spid="40979"/>
                                        </p:tgtEl>
                                      </p:cBhvr>
                                    </p:animEffect>
                                  </p:childTnLst>
                                </p:cTn>
                              </p:par>
                            </p:childTnLst>
                          </p:cTn>
                        </p:par>
                      </p:childTnLst>
                    </p:cTn>
                  </p:par>
                  <p:par>
                    <p:cTn id="119" fill="hold">
                      <p:stCondLst>
                        <p:cond delay="indefinite"/>
                      </p:stCondLst>
                      <p:childTnLst>
                        <p:par>
                          <p:cTn id="120" fill="hold">
                            <p:stCondLst>
                              <p:cond delay="0"/>
                            </p:stCondLst>
                            <p:childTnLst>
                              <p:par>
                                <p:cTn id="121" presetID="27" presetClass="entr" presetSubtype="0" fill="hold" grpId="0" nodeType="clickEffect">
                                  <p:stCondLst>
                                    <p:cond delay="0"/>
                                  </p:stCondLst>
                                  <p:iterate type="lt">
                                    <p:tmPct val="50000"/>
                                  </p:iterate>
                                  <p:childTnLst>
                                    <p:set>
                                      <p:cBhvr>
                                        <p:cTn id="122" dur="1" fill="hold">
                                          <p:stCondLst>
                                            <p:cond delay="0"/>
                                          </p:stCondLst>
                                        </p:cTn>
                                        <p:tgtEl>
                                          <p:spTgt spid="40976"/>
                                        </p:tgtEl>
                                        <p:attrNameLst>
                                          <p:attrName>style.visibility</p:attrName>
                                        </p:attrNameLst>
                                      </p:cBhvr>
                                      <p:to>
                                        <p:strVal val="visible"/>
                                      </p:to>
                                    </p:set>
                                    <p:anim calcmode="discrete" valueType="clr">
                                      <p:cBhvr override="childStyle">
                                        <p:cTn id="123" dur="200"/>
                                        <p:tgtEl>
                                          <p:spTgt spid="40976"/>
                                        </p:tgtEl>
                                        <p:attrNameLst>
                                          <p:attrName>style.color</p:attrName>
                                        </p:attrNameLst>
                                      </p:cBhvr>
                                      <p:tavLst>
                                        <p:tav tm="0">
                                          <p:val>
                                            <p:clrVal>
                                              <a:schemeClr val="accent2"/>
                                            </p:clrVal>
                                          </p:val>
                                        </p:tav>
                                        <p:tav tm="50000">
                                          <p:val>
                                            <p:clrVal>
                                              <a:schemeClr val="hlink"/>
                                            </p:clrVal>
                                          </p:val>
                                        </p:tav>
                                      </p:tavLst>
                                    </p:anim>
                                    <p:anim calcmode="discrete" valueType="clr">
                                      <p:cBhvr>
                                        <p:cTn id="124" dur="200"/>
                                        <p:tgtEl>
                                          <p:spTgt spid="40976"/>
                                        </p:tgtEl>
                                        <p:attrNameLst>
                                          <p:attrName>fillcolor</p:attrName>
                                        </p:attrNameLst>
                                      </p:cBhvr>
                                      <p:tavLst>
                                        <p:tav tm="0">
                                          <p:val>
                                            <p:clrVal>
                                              <a:schemeClr val="accent2"/>
                                            </p:clrVal>
                                          </p:val>
                                        </p:tav>
                                        <p:tav tm="50000">
                                          <p:val>
                                            <p:clrVal>
                                              <a:schemeClr val="hlink"/>
                                            </p:clrVal>
                                          </p:val>
                                        </p:tav>
                                      </p:tavLst>
                                    </p:anim>
                                    <p:set>
                                      <p:cBhvr>
                                        <p:cTn id="125" dur="200"/>
                                        <p:tgtEl>
                                          <p:spTgt spid="40976"/>
                                        </p:tgtEl>
                                        <p:attrNameLst>
                                          <p:attrName>fill.type</p:attrName>
                                        </p:attrNameLst>
                                      </p:cBhvr>
                                      <p:to>
                                        <p:strVal val="solid"/>
                                      </p:to>
                                    </p:set>
                                  </p:childTnLst>
                                </p:cTn>
                              </p:par>
                            </p:childTnLst>
                          </p:cTn>
                        </p:par>
                      </p:childTnLst>
                    </p:cTn>
                  </p:par>
                  <p:par>
                    <p:cTn id="126" fill="hold">
                      <p:stCondLst>
                        <p:cond delay="indefinite"/>
                      </p:stCondLst>
                      <p:childTnLst>
                        <p:par>
                          <p:cTn id="127" fill="hold">
                            <p:stCondLst>
                              <p:cond delay="0"/>
                            </p:stCondLst>
                            <p:childTnLst>
                              <p:par>
                                <p:cTn id="128" presetID="27" presetClass="entr" presetSubtype="0" fill="hold" grpId="0" nodeType="clickEffect">
                                  <p:stCondLst>
                                    <p:cond delay="0"/>
                                  </p:stCondLst>
                                  <p:iterate type="lt">
                                    <p:tmPct val="50000"/>
                                  </p:iterate>
                                  <p:childTnLst>
                                    <p:set>
                                      <p:cBhvr>
                                        <p:cTn id="129" dur="1" fill="hold">
                                          <p:stCondLst>
                                            <p:cond delay="0"/>
                                          </p:stCondLst>
                                        </p:cTn>
                                        <p:tgtEl>
                                          <p:spTgt spid="40977"/>
                                        </p:tgtEl>
                                        <p:attrNameLst>
                                          <p:attrName>style.visibility</p:attrName>
                                        </p:attrNameLst>
                                      </p:cBhvr>
                                      <p:to>
                                        <p:strVal val="visible"/>
                                      </p:to>
                                    </p:set>
                                    <p:anim calcmode="discrete" valueType="clr">
                                      <p:cBhvr override="childStyle">
                                        <p:cTn id="130" dur="200"/>
                                        <p:tgtEl>
                                          <p:spTgt spid="40977"/>
                                        </p:tgtEl>
                                        <p:attrNameLst>
                                          <p:attrName>style.color</p:attrName>
                                        </p:attrNameLst>
                                      </p:cBhvr>
                                      <p:tavLst>
                                        <p:tav tm="0">
                                          <p:val>
                                            <p:clrVal>
                                              <a:schemeClr val="accent2"/>
                                            </p:clrVal>
                                          </p:val>
                                        </p:tav>
                                        <p:tav tm="50000">
                                          <p:val>
                                            <p:clrVal>
                                              <a:schemeClr val="hlink"/>
                                            </p:clrVal>
                                          </p:val>
                                        </p:tav>
                                      </p:tavLst>
                                    </p:anim>
                                    <p:anim calcmode="discrete" valueType="clr">
                                      <p:cBhvr>
                                        <p:cTn id="131" dur="200"/>
                                        <p:tgtEl>
                                          <p:spTgt spid="40977"/>
                                        </p:tgtEl>
                                        <p:attrNameLst>
                                          <p:attrName>fillcolor</p:attrName>
                                        </p:attrNameLst>
                                      </p:cBhvr>
                                      <p:tavLst>
                                        <p:tav tm="0">
                                          <p:val>
                                            <p:clrVal>
                                              <a:schemeClr val="accent2"/>
                                            </p:clrVal>
                                          </p:val>
                                        </p:tav>
                                        <p:tav tm="50000">
                                          <p:val>
                                            <p:clrVal>
                                              <a:schemeClr val="hlink"/>
                                            </p:clrVal>
                                          </p:val>
                                        </p:tav>
                                      </p:tavLst>
                                    </p:anim>
                                    <p:set>
                                      <p:cBhvr>
                                        <p:cTn id="132" dur="200"/>
                                        <p:tgtEl>
                                          <p:spTgt spid="40977"/>
                                        </p:tgtEl>
                                        <p:attrNameLst>
                                          <p:attrName>fill.type</p:attrName>
                                        </p:attrNameLst>
                                      </p:cBhvr>
                                      <p:to>
                                        <p:strVal val="solid"/>
                                      </p:to>
                                    </p:set>
                                  </p:childTnLst>
                                </p:cTn>
                              </p:par>
                            </p:childTnLst>
                          </p:cTn>
                        </p:par>
                      </p:childTnLst>
                    </p:cTn>
                  </p:par>
                  <p:par>
                    <p:cTn id="133" fill="hold">
                      <p:stCondLst>
                        <p:cond delay="indefinite"/>
                      </p:stCondLst>
                      <p:childTnLst>
                        <p:par>
                          <p:cTn id="134" fill="hold">
                            <p:stCondLst>
                              <p:cond delay="0"/>
                            </p:stCondLst>
                            <p:childTnLst>
                              <p:par>
                                <p:cTn id="135" presetID="27" presetClass="entr" presetSubtype="0" fill="hold" grpId="0" nodeType="clickEffect">
                                  <p:stCondLst>
                                    <p:cond delay="0"/>
                                  </p:stCondLst>
                                  <p:iterate type="lt">
                                    <p:tmPct val="50000"/>
                                  </p:iterate>
                                  <p:childTnLst>
                                    <p:set>
                                      <p:cBhvr>
                                        <p:cTn id="136" dur="1" fill="hold">
                                          <p:stCondLst>
                                            <p:cond delay="0"/>
                                          </p:stCondLst>
                                        </p:cTn>
                                        <p:tgtEl>
                                          <p:spTgt spid="40980"/>
                                        </p:tgtEl>
                                        <p:attrNameLst>
                                          <p:attrName>style.visibility</p:attrName>
                                        </p:attrNameLst>
                                      </p:cBhvr>
                                      <p:to>
                                        <p:strVal val="visible"/>
                                      </p:to>
                                    </p:set>
                                    <p:anim calcmode="discrete" valueType="clr">
                                      <p:cBhvr override="childStyle">
                                        <p:cTn id="137" dur="200"/>
                                        <p:tgtEl>
                                          <p:spTgt spid="40980"/>
                                        </p:tgtEl>
                                        <p:attrNameLst>
                                          <p:attrName>style.color</p:attrName>
                                        </p:attrNameLst>
                                      </p:cBhvr>
                                      <p:tavLst>
                                        <p:tav tm="0">
                                          <p:val>
                                            <p:clrVal>
                                              <a:schemeClr val="accent2"/>
                                            </p:clrVal>
                                          </p:val>
                                        </p:tav>
                                        <p:tav tm="50000">
                                          <p:val>
                                            <p:clrVal>
                                              <a:schemeClr val="hlink"/>
                                            </p:clrVal>
                                          </p:val>
                                        </p:tav>
                                      </p:tavLst>
                                    </p:anim>
                                    <p:anim calcmode="discrete" valueType="clr">
                                      <p:cBhvr>
                                        <p:cTn id="138" dur="200"/>
                                        <p:tgtEl>
                                          <p:spTgt spid="40980"/>
                                        </p:tgtEl>
                                        <p:attrNameLst>
                                          <p:attrName>fillcolor</p:attrName>
                                        </p:attrNameLst>
                                      </p:cBhvr>
                                      <p:tavLst>
                                        <p:tav tm="0">
                                          <p:val>
                                            <p:clrVal>
                                              <a:schemeClr val="accent2"/>
                                            </p:clrVal>
                                          </p:val>
                                        </p:tav>
                                        <p:tav tm="50000">
                                          <p:val>
                                            <p:clrVal>
                                              <a:schemeClr val="hlink"/>
                                            </p:clrVal>
                                          </p:val>
                                        </p:tav>
                                      </p:tavLst>
                                    </p:anim>
                                    <p:set>
                                      <p:cBhvr>
                                        <p:cTn id="139" dur="200"/>
                                        <p:tgtEl>
                                          <p:spTgt spid="40980"/>
                                        </p:tgtEl>
                                        <p:attrNameLst>
                                          <p:attrName>fill.type</p:attrName>
                                        </p:attrNameLst>
                                      </p:cBhvr>
                                      <p:to>
                                        <p:strVal val="solid"/>
                                      </p:to>
                                    </p:se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162838"/>
                                        </p:tgtEl>
                                        <p:attrNameLst>
                                          <p:attrName>style.visibility</p:attrName>
                                        </p:attrNameLst>
                                      </p:cBhvr>
                                      <p:to>
                                        <p:strVal val="visible"/>
                                      </p:to>
                                    </p:set>
                                    <p:animEffect transition="in" filter="blinds(horizontal)">
                                      <p:cBhvr>
                                        <p:cTn id="144" dur="500"/>
                                        <p:tgtEl>
                                          <p:spTgt spid="162838"/>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162839"/>
                                        </p:tgtEl>
                                        <p:attrNameLst>
                                          <p:attrName>style.visibility</p:attrName>
                                        </p:attrNameLst>
                                      </p:cBhvr>
                                      <p:to>
                                        <p:strVal val="visible"/>
                                      </p:to>
                                    </p:set>
                                    <p:animEffect transition="in" filter="blinds(horizontal)">
                                      <p:cBhvr>
                                        <p:cTn id="149" dur="500"/>
                                        <p:tgtEl>
                                          <p:spTgt spid="162839"/>
                                        </p:tgtEl>
                                      </p:cBhvr>
                                    </p:animEffec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grpId="0" nodeType="clickEffect">
                                  <p:stCondLst>
                                    <p:cond delay="0"/>
                                  </p:stCondLst>
                                  <p:childTnLst>
                                    <p:set>
                                      <p:cBhvr>
                                        <p:cTn id="153" dur="1" fill="hold">
                                          <p:stCondLst>
                                            <p:cond delay="0"/>
                                          </p:stCondLst>
                                        </p:cTn>
                                        <p:tgtEl>
                                          <p:spTgt spid="37910"/>
                                        </p:tgtEl>
                                        <p:attrNameLst>
                                          <p:attrName>style.visibility</p:attrName>
                                        </p:attrNameLst>
                                      </p:cBhvr>
                                      <p:to>
                                        <p:strVal val="visible"/>
                                      </p:to>
                                    </p:set>
                                    <p:anim calcmode="lin" valueType="num">
                                      <p:cBhvr>
                                        <p:cTn id="154" dur="500" fill="hold"/>
                                        <p:tgtEl>
                                          <p:spTgt spid="37910"/>
                                        </p:tgtEl>
                                        <p:attrNameLst>
                                          <p:attrName>ppt_w</p:attrName>
                                        </p:attrNameLst>
                                      </p:cBhvr>
                                      <p:tavLst>
                                        <p:tav tm="0">
                                          <p:val>
                                            <p:fltVal val="0.000000"/>
                                          </p:val>
                                        </p:tav>
                                        <p:tav tm="100000">
                                          <p:val>
                                            <p:strVal val="#ppt_w"/>
                                          </p:val>
                                        </p:tav>
                                      </p:tavLst>
                                    </p:anim>
                                    <p:anim calcmode="lin" valueType="num">
                                      <p:cBhvr>
                                        <p:cTn id="155" dur="500" fill="hold"/>
                                        <p:tgtEl>
                                          <p:spTgt spid="37910"/>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animBg="1"/>
      <p:bldP spid="40966" grpId="1" bldLvl="0" animBg="1"/>
      <p:bldP spid="40967" grpId="0"/>
      <p:bldP spid="40968" grpId="0" bldLvl="0" animBg="1"/>
      <p:bldP spid="40971" grpId="0" bldLvl="0" animBg="1"/>
      <p:bldP spid="47115" grpId="0" bldLvl="0" animBg="1"/>
      <p:bldP spid="40975" grpId="0"/>
      <p:bldP spid="40976" grpId="0"/>
      <p:bldP spid="40977" grpId="0"/>
      <p:bldP spid="47119" grpId="0" bldLvl="0" animBg="1"/>
      <p:bldP spid="40979" grpId="0"/>
      <p:bldP spid="40980" grpId="0"/>
      <p:bldP spid="40981" grpId="0" bldLvl="0" animBg="1"/>
      <p:bldP spid="40982" grpId="0" bldLvl="0" animBg="1"/>
      <p:bldP spid="40984" grpId="0" bldLvl="0" animBg="1"/>
      <p:bldP spid="2" grpId="0" bldLvl="0" animBg="1"/>
      <p:bldP spid="2" grpId="1" bldLvl="0" animBg="1"/>
      <p:bldP spid="162838" grpId="0" bldLvl="0" animBg="1"/>
      <p:bldP spid="162839" grpId="0" bldLvl="0" animBg="1"/>
      <p:bldP spid="37910" grpId="0" bldLvl="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695" y="124460"/>
            <a:ext cx="5953760" cy="521970"/>
          </a:xfrm>
          <a:prstGeom prst="rect">
            <a:avLst/>
          </a:prstGeom>
          <a:noFill/>
        </p:spPr>
        <p:txBody>
          <a:bodyPr wrap="square" rtlCol="0">
            <a:spAutoFit/>
          </a:bodyPr>
          <a:lstStyle/>
          <a:p>
            <a:r>
              <a:rPr lang="en-US" altLang="zh-CN" sz="2800" b="1">
                <a:latin typeface="Comic Sans MS" panose="030F0702030302020204" pitchFamily="66" charset="0"/>
                <a:cs typeface="Comic Sans MS" panose="030F0702030302020204" pitchFamily="66" charset="0"/>
              </a:rPr>
              <a:t>Read Para 4,fill in the mind map</a:t>
            </a:r>
            <a:endParaRPr lang="en-US" altLang="zh-CN" sz="2800" b="1">
              <a:latin typeface="Comic Sans MS" panose="030F0702030302020204" pitchFamily="66" charset="0"/>
              <a:cs typeface="Comic Sans MS" panose="030F0702030302020204" pitchFamily="66" charset="0"/>
            </a:endParaRPr>
          </a:p>
        </p:txBody>
      </p:sp>
      <p:sp>
        <p:nvSpPr>
          <p:cNvPr id="6" name="文本框 5"/>
          <p:cNvSpPr txBox="1"/>
          <p:nvPr/>
        </p:nvSpPr>
        <p:spPr>
          <a:xfrm>
            <a:off x="2043430" y="3933190"/>
            <a:ext cx="7261225" cy="521970"/>
          </a:xfrm>
          <a:prstGeom prst="rect">
            <a:avLst/>
          </a:prstGeom>
          <a:noFill/>
        </p:spPr>
        <p:txBody>
          <a:bodyPr wrap="square" rtlCol="0">
            <a:spAutoFit/>
          </a:bodyPr>
          <a:p>
            <a:r>
              <a:rPr lang="en-US" altLang="zh-CN" sz="2800" b="1"/>
              <a:t>New robots will have ___________________</a:t>
            </a:r>
            <a:endParaRPr lang="en-US" altLang="zh-CN" sz="2800" b="1"/>
          </a:p>
        </p:txBody>
      </p:sp>
      <p:sp>
        <p:nvSpPr>
          <p:cNvPr id="7" name="文本框 6"/>
          <p:cNvSpPr txBox="1"/>
          <p:nvPr/>
        </p:nvSpPr>
        <p:spPr>
          <a:xfrm>
            <a:off x="305435" y="646430"/>
            <a:ext cx="11289665" cy="3189605"/>
          </a:xfrm>
          <a:prstGeom prst="rect">
            <a:avLst/>
          </a:prstGeom>
          <a:solidFill>
            <a:schemeClr val="bg2"/>
          </a:solidFill>
        </p:spPr>
        <p:txBody>
          <a:bodyPr wrap="square" rtlCol="0" anchor="t">
            <a:spAutoFit/>
          </a:bodyPr>
          <a:p>
            <a:pPr algn="just">
              <a:lnSpc>
                <a:spcPct val="90000"/>
              </a:lnSpc>
            </a:pPr>
            <a:r>
              <a:rPr lang="en-US" altLang="zh-CN" sz="2800" b="1" dirty="0">
                <a:latin typeface="Times New Roman" panose="02020603050405020304" pitchFamily="18" charset="0"/>
                <a:sym typeface="+mn-ea"/>
              </a:rPr>
              <a:t>4. Some scientists believe that </a:t>
            </a:r>
            <a:r>
              <a:rPr lang="en-US" altLang="zh-CN" sz="2800" b="1" dirty="0">
                <a:solidFill>
                  <a:srgbClr val="FF0000"/>
                </a:solidFill>
                <a:latin typeface="Times New Roman" panose="02020603050405020304" pitchFamily="18" charset="0"/>
                <a:sym typeface="+mn-ea"/>
              </a:rPr>
              <a:t>there will be</a:t>
            </a:r>
            <a:r>
              <a:rPr lang="en-US" altLang="zh-CN" sz="2800" b="1" dirty="0">
                <a:latin typeface="Times New Roman" panose="02020603050405020304" pitchFamily="18" charset="0"/>
                <a:sym typeface="+mn-ea"/>
              </a:rPr>
              <a:t> more robots in the future. However, they agree it may </a:t>
            </a:r>
            <a:r>
              <a:rPr lang="en-US" altLang="zh-CN" sz="2800" b="1" dirty="0">
                <a:solidFill>
                  <a:srgbClr val="FF0000"/>
                </a:solidFill>
                <a:latin typeface="Times New Roman" panose="02020603050405020304" pitchFamily="18" charset="0"/>
                <a:sym typeface="+mn-ea"/>
              </a:rPr>
              <a:t>take hundreds of</a:t>
            </a:r>
            <a:r>
              <a:rPr lang="en-US" altLang="zh-CN" sz="2800" b="1" dirty="0">
                <a:latin typeface="Times New Roman" panose="02020603050405020304" pitchFamily="18" charset="0"/>
                <a:sym typeface="+mn-ea"/>
              </a:rPr>
              <a:t> years. These new robots will have many different shapes. Some will </a:t>
            </a:r>
            <a:r>
              <a:rPr lang="en-US" altLang="zh-CN" sz="2800" b="1" dirty="0">
                <a:solidFill>
                  <a:srgbClr val="FF0000"/>
                </a:solidFill>
                <a:latin typeface="Times New Roman" panose="02020603050405020304" pitchFamily="18" charset="0"/>
                <a:sym typeface="+mn-ea"/>
              </a:rPr>
              <a:t>look like</a:t>
            </a:r>
            <a:r>
              <a:rPr lang="en-US" altLang="zh-CN" sz="2800" b="1" dirty="0">
                <a:latin typeface="Times New Roman" panose="02020603050405020304" pitchFamily="18" charset="0"/>
                <a:sym typeface="+mn-ea"/>
              </a:rPr>
              <a:t> humans, and others might look like animals. In India, for example, scientists made robots that look like snakes. If </a:t>
            </a:r>
            <a:r>
              <a:rPr lang="en-US" altLang="zh-CN" sz="2800" b="1" dirty="0">
                <a:solidFill>
                  <a:srgbClr val="FF0000"/>
                </a:solidFill>
                <a:latin typeface="Times New Roman" panose="02020603050405020304" pitchFamily="18" charset="0"/>
                <a:sym typeface="+mn-ea"/>
              </a:rPr>
              <a:t>buildings</a:t>
            </a:r>
            <a:r>
              <a:rPr lang="en-US" altLang="zh-CN" sz="2800" b="1" dirty="0">
                <a:latin typeface="Times New Roman" panose="02020603050405020304" pitchFamily="18" charset="0"/>
                <a:sym typeface="+mn-ea"/>
              </a:rPr>
              <a:t> </a:t>
            </a:r>
            <a:r>
              <a:rPr lang="en-US" altLang="zh-CN" sz="2800" b="1" dirty="0">
                <a:solidFill>
                  <a:srgbClr val="FF0000"/>
                </a:solidFill>
                <a:latin typeface="Times New Roman" panose="02020603050405020304" pitchFamily="18" charset="0"/>
                <a:sym typeface="+mn-ea"/>
              </a:rPr>
              <a:t>fall down</a:t>
            </a:r>
            <a:r>
              <a:rPr lang="en-US" altLang="zh-CN" sz="2800" b="1" dirty="0">
                <a:latin typeface="Times New Roman" panose="02020603050405020304" pitchFamily="18" charset="0"/>
                <a:sym typeface="+mn-ea"/>
              </a:rPr>
              <a:t> with people inside, these </a:t>
            </a:r>
            <a:r>
              <a:rPr lang="en-US" altLang="zh-CN" sz="2800" b="1" dirty="0">
                <a:solidFill>
                  <a:srgbClr val="FF0000"/>
                </a:solidFill>
                <a:latin typeface="Times New Roman" panose="02020603050405020304" pitchFamily="18" charset="0"/>
                <a:sym typeface="+mn-ea"/>
              </a:rPr>
              <a:t>snake robots</a:t>
            </a:r>
            <a:r>
              <a:rPr lang="en-US" altLang="zh-CN" sz="2800" b="1" dirty="0">
                <a:latin typeface="Times New Roman" panose="02020603050405020304" pitchFamily="18" charset="0"/>
                <a:sym typeface="+mn-ea"/>
              </a:rPr>
              <a:t> can help</a:t>
            </a:r>
            <a:r>
              <a:rPr lang="en-US" altLang="zh-CN" sz="2800" b="1" dirty="0">
                <a:solidFill>
                  <a:srgbClr val="FF0000"/>
                </a:solidFill>
                <a:latin typeface="Times New Roman" panose="02020603050405020304" pitchFamily="18" charset="0"/>
                <a:sym typeface="+mn-ea"/>
              </a:rPr>
              <a:t>look for</a:t>
            </a:r>
            <a:r>
              <a:rPr lang="en-US" altLang="zh-CN" sz="2800" b="1" dirty="0">
                <a:latin typeface="Times New Roman" panose="02020603050405020304" pitchFamily="18" charset="0"/>
                <a:sym typeface="+mn-ea"/>
              </a:rPr>
              <a:t> people under the buildings. This was not possible 20 years ago, but computers and rockets also </a:t>
            </a:r>
            <a:r>
              <a:rPr lang="en-US" altLang="zh-CN" sz="2800" b="1" dirty="0">
                <a:solidFill>
                  <a:srgbClr val="FF0000"/>
                </a:solidFill>
                <a:latin typeface="Times New Roman" panose="02020603050405020304" pitchFamily="18" charset="0"/>
                <a:sym typeface="+mn-ea"/>
              </a:rPr>
              <a:t>seemed </a:t>
            </a:r>
            <a:r>
              <a:rPr lang="en-US" altLang="zh-CN" sz="2800" b="1" dirty="0">
                <a:latin typeface="Times New Roman" panose="02020603050405020304" pitchFamily="18" charset="0"/>
                <a:sym typeface="+mn-ea"/>
              </a:rPr>
              <a:t>impossible 100 years ago. We never know what will </a:t>
            </a:r>
            <a:r>
              <a:rPr lang="en-US" altLang="zh-CN" sz="2800" b="1" dirty="0">
                <a:solidFill>
                  <a:srgbClr val="FF0000"/>
                </a:solidFill>
                <a:latin typeface="Times New Roman" panose="02020603050405020304" pitchFamily="18" charset="0"/>
                <a:sym typeface="+mn-ea"/>
              </a:rPr>
              <a:t>happen</a:t>
            </a:r>
            <a:r>
              <a:rPr lang="en-US" altLang="zh-CN" sz="2800" b="1" dirty="0">
                <a:latin typeface="Times New Roman" panose="02020603050405020304" pitchFamily="18" charset="0"/>
                <a:sym typeface="+mn-ea"/>
              </a:rPr>
              <a:t> in the future!</a:t>
            </a:r>
            <a:endParaRPr lang="en-US" altLang="zh-CN" sz="2800" b="1" dirty="0">
              <a:latin typeface="Times New Roman" panose="02020603050405020304" pitchFamily="18" charset="0"/>
              <a:sym typeface="+mn-ea"/>
            </a:endParaRPr>
          </a:p>
        </p:txBody>
      </p:sp>
      <p:sp>
        <p:nvSpPr>
          <p:cNvPr id="10" name="文本框 9"/>
          <p:cNvSpPr txBox="1"/>
          <p:nvPr/>
        </p:nvSpPr>
        <p:spPr>
          <a:xfrm>
            <a:off x="2848610" y="4790440"/>
            <a:ext cx="6949440" cy="583565"/>
          </a:xfrm>
          <a:prstGeom prst="rect">
            <a:avLst/>
          </a:prstGeom>
        </p:spPr>
        <p:txBody>
          <a:bodyPr wrap="square">
            <a:spAutoFit/>
          </a:bodyPr>
          <a:p>
            <a:pPr marL="0" indent="0" algn="ctr" defTabSz="266700">
              <a:spcBef>
                <a:spcPct val="0"/>
              </a:spcBef>
              <a:spcAft>
                <a:spcPct val="0"/>
              </a:spcAft>
            </a:pPr>
            <a:r>
              <a:rPr lang="en-US" altLang="zh-CN" sz="3200">
                <a:latin typeface="Calibri" panose="020F0502020204030204"/>
                <a:ea typeface="Calibri" panose="020F0502020204030204"/>
              </a:rPr>
              <a:t>humans           animals:________(in India)</a:t>
            </a:r>
            <a:endParaRPr lang="en-US" altLang="zh-CN" sz="3200">
              <a:latin typeface="Calibri" panose="020F0502020204030204"/>
              <a:ea typeface="Calibri" panose="020F0502020204030204"/>
            </a:endParaRPr>
          </a:p>
        </p:txBody>
      </p:sp>
      <p:sp>
        <p:nvSpPr>
          <p:cNvPr id="12" name="文本框 11"/>
          <p:cNvSpPr txBox="1"/>
          <p:nvPr/>
        </p:nvSpPr>
        <p:spPr>
          <a:xfrm>
            <a:off x="3422015" y="5467350"/>
            <a:ext cx="8315325" cy="953135"/>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latin typeface="Times New Roman" panose="02020603050405020304" pitchFamily="18" charset="0"/>
                <a:ea typeface="Calibri" panose="020F0502020204030204"/>
                <a:cs typeface="Times New Roman" panose="02020603050405020304" pitchFamily="18" charset="0"/>
              </a:rPr>
              <a:t>They can </a:t>
            </a:r>
            <a:r>
              <a:rPr lang="en-US" altLang="zh-CN" sz="2800">
                <a:latin typeface="Times New Roman" panose="02020603050405020304" pitchFamily="18" charset="0"/>
                <a:ea typeface="Calibri" panose="020F0502020204030204"/>
                <a:cs typeface="Times New Roman" panose="02020603050405020304" pitchFamily="18" charset="0"/>
                <a:sym typeface="+mn-ea"/>
              </a:rPr>
              <a:t>_______________</a:t>
            </a:r>
            <a:r>
              <a:rPr lang="en-US" altLang="zh-CN" sz="2800">
                <a:latin typeface="Times New Roman" panose="02020603050405020304" pitchFamily="18" charset="0"/>
                <a:ea typeface="Calibri" panose="020F0502020204030204"/>
                <a:cs typeface="Times New Roman" panose="02020603050405020304" pitchFamily="18" charset="0"/>
              </a:rPr>
              <a:t>___________</a:t>
            </a:r>
            <a:endParaRPr lang="en-US" altLang="zh-CN" sz="2800">
              <a:latin typeface="Times New Roman" panose="02020603050405020304" pitchFamily="18" charset="0"/>
              <a:ea typeface="Calibri" panose="020F0502020204030204"/>
              <a:cs typeface="Times New Roman" panose="02020603050405020304" pitchFamily="18" charset="0"/>
            </a:endParaRPr>
          </a:p>
          <a:p>
            <a:pPr marL="0" indent="0" algn="just" defTabSz="266700">
              <a:spcBef>
                <a:spcPct val="0"/>
              </a:spcBef>
              <a:spcAft>
                <a:spcPct val="0"/>
              </a:spcAft>
            </a:pPr>
            <a:r>
              <a:rPr lang="en-US" altLang="zh-CN" sz="2800">
                <a:latin typeface="Times New Roman" panose="02020603050405020304" pitchFamily="18" charset="0"/>
                <a:ea typeface="Calibri" panose="020F0502020204030204"/>
                <a:cs typeface="Times New Roman" panose="02020603050405020304" pitchFamily="18" charset="0"/>
              </a:rPr>
              <a:t>if the buildings __________with people ________</a:t>
            </a:r>
            <a:endParaRPr lang="en-US" altLang="zh-CN" sz="2800">
              <a:latin typeface="Times New Roman" panose="02020603050405020304" pitchFamily="18" charset="0"/>
              <a:ea typeface="Calibri" panose="020F0502020204030204"/>
              <a:cs typeface="Times New Roman" panose="02020603050405020304" pitchFamily="18" charset="0"/>
            </a:endParaRPr>
          </a:p>
        </p:txBody>
      </p:sp>
      <p:sp>
        <p:nvSpPr>
          <p:cNvPr id="13" name="矩形 12"/>
          <p:cNvSpPr/>
          <p:nvPr>
            <p:custDataLst>
              <p:tags r:id="rId1"/>
            </p:custDataLst>
          </p:nvPr>
        </p:nvSpPr>
        <p:spPr>
          <a:xfrm>
            <a:off x="5339080" y="3836035"/>
            <a:ext cx="4304030" cy="583565"/>
          </a:xfrm>
          <a:prstGeom prst="rect">
            <a:avLst/>
          </a:prstGeom>
          <a:noFill/>
          <a:ln w="9525">
            <a:noFill/>
          </a:ln>
        </p:spPr>
        <p:txBody>
          <a:bodyPr wrap="square" anchor="t">
            <a:spAutoFit/>
          </a:bodyPr>
          <a:p>
            <a:r>
              <a:rPr lang="en-US" altLang="zh-CN" sz="3200" b="1">
                <a:solidFill>
                  <a:srgbClr val="FF0000"/>
                </a:solidFill>
                <a:latin typeface="Times New Roman" panose="02020603050405020304" pitchFamily="18" charset="0"/>
                <a:ea typeface="宋体" panose="02010600030101010101" pitchFamily="2" charset="-122"/>
              </a:rPr>
              <a:t>many different shapes</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14" name="矩形 13"/>
          <p:cNvSpPr/>
          <p:nvPr>
            <p:custDataLst>
              <p:tags r:id="rId2"/>
            </p:custDataLst>
          </p:nvPr>
        </p:nvSpPr>
        <p:spPr>
          <a:xfrm>
            <a:off x="6648450" y="4790440"/>
            <a:ext cx="1475105" cy="583565"/>
          </a:xfrm>
          <a:prstGeom prst="rect">
            <a:avLst/>
          </a:prstGeom>
          <a:noFill/>
          <a:ln w="9525">
            <a:noFill/>
          </a:ln>
        </p:spPr>
        <p:txBody>
          <a:bodyPr wrap="square" anchor="t">
            <a:spAutoFit/>
          </a:bodyPr>
          <a:p>
            <a:r>
              <a:rPr lang="en-US" altLang="zh-CN" sz="3200" b="1">
                <a:solidFill>
                  <a:srgbClr val="FF0000"/>
                </a:solidFill>
                <a:latin typeface="Times New Roman" panose="02020603050405020304" pitchFamily="18" charset="0"/>
                <a:ea typeface="宋体" panose="02010600030101010101" pitchFamily="2" charset="-122"/>
              </a:rPr>
              <a:t>snakes</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15" name="矩形 14"/>
          <p:cNvSpPr/>
          <p:nvPr>
            <p:custDataLst>
              <p:tags r:id="rId3"/>
            </p:custDataLst>
          </p:nvPr>
        </p:nvSpPr>
        <p:spPr>
          <a:xfrm>
            <a:off x="4957445" y="5374005"/>
            <a:ext cx="5244465" cy="583565"/>
          </a:xfrm>
          <a:prstGeom prst="rect">
            <a:avLst/>
          </a:prstGeom>
          <a:noFill/>
          <a:ln w="9525">
            <a:noFill/>
          </a:ln>
        </p:spPr>
        <p:txBody>
          <a:bodyPr wrap="square" anchor="t">
            <a:spAutoFit/>
          </a:bodyPr>
          <a:p>
            <a:r>
              <a:rPr lang="en-US" altLang="zh-CN" sz="3200" b="1">
                <a:solidFill>
                  <a:srgbClr val="FF0000"/>
                </a:solidFill>
                <a:latin typeface="Times New Roman" panose="02020603050405020304" pitchFamily="18" charset="0"/>
                <a:ea typeface="宋体" panose="02010600030101010101" pitchFamily="2" charset="-122"/>
              </a:rPr>
              <a:t>help to look for people</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16" name="矩形 15"/>
          <p:cNvSpPr/>
          <p:nvPr>
            <p:custDataLst>
              <p:tags r:id="rId4"/>
            </p:custDataLst>
          </p:nvPr>
        </p:nvSpPr>
        <p:spPr>
          <a:xfrm>
            <a:off x="5685155" y="5836920"/>
            <a:ext cx="5244465" cy="583565"/>
          </a:xfrm>
          <a:prstGeom prst="rect">
            <a:avLst/>
          </a:prstGeom>
          <a:noFill/>
          <a:ln w="9525">
            <a:noFill/>
          </a:ln>
        </p:spPr>
        <p:txBody>
          <a:bodyPr wrap="square" anchor="t">
            <a:spAutoFit/>
          </a:bodyPr>
          <a:p>
            <a:r>
              <a:rPr lang="en-US" altLang="zh-CN" sz="3200" b="1">
                <a:solidFill>
                  <a:srgbClr val="FF0000"/>
                </a:solidFill>
                <a:latin typeface="Times New Roman" panose="02020603050405020304" pitchFamily="18" charset="0"/>
                <a:ea typeface="宋体" panose="02010600030101010101" pitchFamily="2" charset="-122"/>
              </a:rPr>
              <a:t>fall down</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17" name="矩形 16"/>
          <p:cNvSpPr/>
          <p:nvPr>
            <p:custDataLst>
              <p:tags r:id="rId5"/>
            </p:custDataLst>
          </p:nvPr>
        </p:nvSpPr>
        <p:spPr>
          <a:xfrm>
            <a:off x="9304655" y="5836920"/>
            <a:ext cx="5244465" cy="583565"/>
          </a:xfrm>
          <a:prstGeom prst="rect">
            <a:avLst/>
          </a:prstGeom>
          <a:noFill/>
          <a:ln w="9525">
            <a:noFill/>
          </a:ln>
        </p:spPr>
        <p:txBody>
          <a:bodyPr wrap="square" anchor="t">
            <a:spAutoFit/>
          </a:bodyPr>
          <a:p>
            <a:r>
              <a:rPr lang="en-US" altLang="zh-CN" sz="3200" b="1">
                <a:solidFill>
                  <a:srgbClr val="FF0000"/>
                </a:solidFill>
                <a:latin typeface="Times New Roman" panose="02020603050405020304" pitchFamily="18" charset="0"/>
                <a:ea typeface="宋体" panose="02010600030101010101" pitchFamily="2" charset="-122"/>
              </a:rPr>
              <a:t>inside</a:t>
            </a:r>
            <a:endParaRPr lang="en-US" altLang="zh-CN" sz="3200" b="1">
              <a:solidFill>
                <a:srgbClr val="FF0000"/>
              </a:solidFill>
              <a:latin typeface="Times New Roman" panose="02020603050405020304" pitchFamily="18" charset="0"/>
              <a:ea typeface="宋体" panose="02010600030101010101" pitchFamily="2" charset="-122"/>
            </a:endParaRPr>
          </a:p>
        </p:txBody>
      </p:sp>
      <p:cxnSp>
        <p:nvCxnSpPr>
          <p:cNvPr id="18" name="直接箭头连接符 7"/>
          <p:cNvCxnSpPr/>
          <p:nvPr/>
        </p:nvCxnSpPr>
        <p:spPr>
          <a:xfrm flipH="1">
            <a:off x="3769043" y="4465955"/>
            <a:ext cx="1569720" cy="41148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19" name="直接箭头连接符 7"/>
          <p:cNvCxnSpPr>
            <a:endCxn id="14" idx="0"/>
          </p:cNvCxnSpPr>
          <p:nvPr/>
        </p:nvCxnSpPr>
        <p:spPr>
          <a:xfrm>
            <a:off x="5338763" y="4467860"/>
            <a:ext cx="2047240" cy="32258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2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13"/>
                                        </p:tgtEl>
                                        <p:attrNameLst>
                                          <p:attrName>fillcolor</p:attrName>
                                        </p:attrNameLst>
                                      </p:cBhvr>
                                      <p:tavLst>
                                        <p:tav tm="0">
                                          <p:val>
                                            <p:clrVal>
                                              <a:schemeClr val="accent2"/>
                                            </p:clrVal>
                                          </p:val>
                                        </p:tav>
                                        <p:tav tm="50000">
                                          <p:val>
                                            <p:clrVal>
                                              <a:schemeClr val="hlink"/>
                                            </p:clrVal>
                                          </p:val>
                                        </p:tav>
                                      </p:tavLst>
                                    </p:anim>
                                    <p:set>
                                      <p:cBhvr>
                                        <p:cTn id="9" dur="20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
                                        </p:tgtEl>
                                        <p:attrNameLst>
                                          <p:attrName>style.visibility</p:attrName>
                                        </p:attrNameLst>
                                      </p:cBhvr>
                                      <p:to>
                                        <p:strVal val="visible"/>
                                      </p:to>
                                    </p:set>
                                    <p:anim calcmode="discrete" valueType="clr">
                                      <p:cBhvr override="childStyle">
                                        <p:cTn id="14" dur="2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5" dur="200"/>
                                        <p:tgtEl>
                                          <p:spTgt spid="14"/>
                                        </p:tgtEl>
                                        <p:attrNameLst>
                                          <p:attrName>fillcolor</p:attrName>
                                        </p:attrNameLst>
                                      </p:cBhvr>
                                      <p:tavLst>
                                        <p:tav tm="0">
                                          <p:val>
                                            <p:clrVal>
                                              <a:schemeClr val="accent2"/>
                                            </p:clrVal>
                                          </p:val>
                                        </p:tav>
                                        <p:tav tm="50000">
                                          <p:val>
                                            <p:clrVal>
                                              <a:schemeClr val="hlink"/>
                                            </p:clrVal>
                                          </p:val>
                                        </p:tav>
                                      </p:tavLst>
                                    </p:anim>
                                    <p:set>
                                      <p:cBhvr>
                                        <p:cTn id="16" dur="200"/>
                                        <p:tgtEl>
                                          <p:spTgt spid="1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5"/>
                                        </p:tgtEl>
                                        <p:attrNameLst>
                                          <p:attrName>style.visibility</p:attrName>
                                        </p:attrNameLst>
                                      </p:cBhvr>
                                      <p:to>
                                        <p:strVal val="visible"/>
                                      </p:to>
                                    </p:set>
                                    <p:anim calcmode="discrete" valueType="clr">
                                      <p:cBhvr override="childStyle">
                                        <p:cTn id="21" dur="2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2" dur="200"/>
                                        <p:tgtEl>
                                          <p:spTgt spid="15"/>
                                        </p:tgtEl>
                                        <p:attrNameLst>
                                          <p:attrName>fillcolor</p:attrName>
                                        </p:attrNameLst>
                                      </p:cBhvr>
                                      <p:tavLst>
                                        <p:tav tm="0">
                                          <p:val>
                                            <p:clrVal>
                                              <a:schemeClr val="accent2"/>
                                            </p:clrVal>
                                          </p:val>
                                        </p:tav>
                                        <p:tav tm="50000">
                                          <p:val>
                                            <p:clrVal>
                                              <a:schemeClr val="hlink"/>
                                            </p:clrVal>
                                          </p:val>
                                        </p:tav>
                                      </p:tavLst>
                                    </p:anim>
                                    <p:set>
                                      <p:cBhvr>
                                        <p:cTn id="23" dur="200"/>
                                        <p:tgtEl>
                                          <p:spTgt spid="1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
                                        </p:tgtEl>
                                        <p:attrNameLst>
                                          <p:attrName>style.visibility</p:attrName>
                                        </p:attrNameLst>
                                      </p:cBhvr>
                                      <p:to>
                                        <p:strVal val="visible"/>
                                      </p:to>
                                    </p:set>
                                    <p:anim calcmode="discrete" valueType="clr">
                                      <p:cBhvr override="childStyle">
                                        <p:cTn id="28" dur="2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9" dur="200"/>
                                        <p:tgtEl>
                                          <p:spTgt spid="16"/>
                                        </p:tgtEl>
                                        <p:attrNameLst>
                                          <p:attrName>fillcolor</p:attrName>
                                        </p:attrNameLst>
                                      </p:cBhvr>
                                      <p:tavLst>
                                        <p:tav tm="0">
                                          <p:val>
                                            <p:clrVal>
                                              <a:schemeClr val="accent2"/>
                                            </p:clrVal>
                                          </p:val>
                                        </p:tav>
                                        <p:tav tm="50000">
                                          <p:val>
                                            <p:clrVal>
                                              <a:schemeClr val="hlink"/>
                                            </p:clrVal>
                                          </p:val>
                                        </p:tav>
                                      </p:tavLst>
                                    </p:anim>
                                    <p:set>
                                      <p:cBhvr>
                                        <p:cTn id="30" dur="200"/>
                                        <p:tgtEl>
                                          <p:spTgt spid="1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7"/>
                                        </p:tgtEl>
                                        <p:attrNameLst>
                                          <p:attrName>style.visibility</p:attrName>
                                        </p:attrNameLst>
                                      </p:cBhvr>
                                      <p:to>
                                        <p:strVal val="visible"/>
                                      </p:to>
                                    </p:set>
                                    <p:anim calcmode="discrete" valueType="clr">
                                      <p:cBhvr override="childStyle">
                                        <p:cTn id="35" dur="20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6" dur="200"/>
                                        <p:tgtEl>
                                          <p:spTgt spid="17"/>
                                        </p:tgtEl>
                                        <p:attrNameLst>
                                          <p:attrName>fillcolor</p:attrName>
                                        </p:attrNameLst>
                                      </p:cBhvr>
                                      <p:tavLst>
                                        <p:tav tm="0">
                                          <p:val>
                                            <p:clrVal>
                                              <a:schemeClr val="accent2"/>
                                            </p:clrVal>
                                          </p:val>
                                        </p:tav>
                                        <p:tav tm="50000">
                                          <p:val>
                                            <p:clrVal>
                                              <a:schemeClr val="hlink"/>
                                            </p:clrVal>
                                          </p:val>
                                        </p:tav>
                                      </p:tavLst>
                                    </p:anim>
                                    <p:set>
                                      <p:cBhvr>
                                        <p:cTn id="37" dur="20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50" name="Picture 2"/>
          <p:cNvPicPr>
            <a:picLocks noChangeAspect="1" noChangeArrowheads="1"/>
          </p:cNvPicPr>
          <p:nvPr/>
        </p:nvPicPr>
        <p:blipFill>
          <a:blip r:embed="rId1"/>
          <a:srcRect l="10242" t="69722" r="5759" b="2981"/>
          <a:stretch>
            <a:fillRect/>
          </a:stretch>
        </p:blipFill>
        <p:spPr bwMode="auto">
          <a:xfrm>
            <a:off x="408940" y="2199005"/>
            <a:ext cx="11376660" cy="4077335"/>
          </a:xfrm>
          <a:prstGeom prst="rect">
            <a:avLst/>
          </a:prstGeom>
          <a:noFill/>
          <a:ln w="9525">
            <a:noFill/>
            <a:miter lim="800000"/>
            <a:headEnd/>
            <a:tailEnd/>
          </a:ln>
        </p:spPr>
      </p:pic>
      <p:sp>
        <p:nvSpPr>
          <p:cNvPr id="5" name="AutoShape 3"/>
          <p:cNvSpPr>
            <a:spLocks noChangeArrowheads="1"/>
          </p:cNvSpPr>
          <p:nvPr/>
        </p:nvSpPr>
        <p:spPr bwMode="gray">
          <a:xfrm>
            <a:off x="0" y="0"/>
            <a:ext cx="11675745" cy="918210"/>
          </a:xfrm>
          <a:prstGeom prst="roundRect">
            <a:avLst>
              <a:gd name="adj" fmla="val 50000"/>
            </a:avLst>
          </a:prstGeom>
          <a:solidFill>
            <a:schemeClr val="accent1">
              <a:lumMod val="75000"/>
            </a:schemeClr>
          </a:solidFill>
          <a:ln w="38100" algn="ctr">
            <a:solidFill>
              <a:schemeClr val="bg1"/>
            </a:solidFill>
            <a:round/>
          </a:ln>
        </p:spPr>
        <p:txBody>
          <a:bodyPr vert="eaVert" wrap="none" anchor="ctr"/>
          <a:lstStyle/>
          <a:p>
            <a:pPr fontAlgn="auto">
              <a:spcBef>
                <a:spcPct val="0"/>
              </a:spcBef>
              <a:spcAft>
                <a:spcPct val="0"/>
              </a:spcAft>
              <a:defRPr/>
            </a:pPr>
            <a:endParaRPr lang="zh-CN" altLang="zh-CN" sz="1600">
              <a:latin typeface="+mn-lt"/>
              <a:ea typeface="+mn-ea"/>
            </a:endParaRPr>
          </a:p>
        </p:txBody>
      </p:sp>
      <p:sp>
        <p:nvSpPr>
          <p:cNvPr id="7" name="Rectangle 18"/>
          <p:cNvSpPr>
            <a:spLocks noChangeArrowheads="1"/>
          </p:cNvSpPr>
          <p:nvPr/>
        </p:nvSpPr>
        <p:spPr bwMode="auto">
          <a:xfrm>
            <a:off x="320675" y="43815"/>
            <a:ext cx="11355070" cy="874395"/>
          </a:xfrm>
          <a:prstGeom prst="rect">
            <a:avLst/>
          </a:prstGeom>
          <a:noFill/>
          <a:ln w="9525">
            <a:noFill/>
            <a:miter lim="800000"/>
          </a:ln>
        </p:spPr>
        <p:txBody>
          <a:bodyPr wrap="none" anchor="ctr"/>
          <a:lstStyle/>
          <a:p>
            <a:pPr eaLnBrk="0" hangingPunct="0"/>
            <a:r>
              <a:rPr lang="en-US" altLang="ko-KR"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W</a:t>
            </a:r>
            <a:r>
              <a:rPr lang="en-US" altLang="zh-CN"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hat’s</a:t>
            </a:r>
            <a:r>
              <a:rPr lang="zh-CN" altLang="en-US"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 </a:t>
            </a:r>
            <a:r>
              <a:rPr lang="en-US" altLang="zh-CN"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the</a:t>
            </a:r>
            <a:r>
              <a:rPr lang="zh-CN" altLang="en-US"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 </a:t>
            </a:r>
            <a:r>
              <a:rPr lang="en-US" altLang="zh-CN"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w</a:t>
            </a:r>
            <a:r>
              <a:rPr lang="en-US" altLang="ko-KR"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riter’s prediction (</a:t>
            </a:r>
            <a:r>
              <a:rPr lang="zh-CN" altLang="en-US"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预测</a:t>
            </a:r>
            <a:r>
              <a:rPr lang="en-US" altLang="ko-KR"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rPr>
              <a:t>) about  the robots in the future?</a:t>
            </a:r>
            <a:endParaRPr lang="en-US" altLang="ko-KR" sz="2800" b="1">
              <a:solidFill>
                <a:schemeClr val="bg1"/>
              </a:solidFill>
              <a:latin typeface="Times New Roman" panose="02020603050405020304" pitchFamily="18" charset="0"/>
              <a:ea typeface="Gulim" panose="020B0600000101010101" pitchFamily="34" charset="-127"/>
              <a:cs typeface="Times New Roman" panose="02020603050405020304" pitchFamily="18" charset="0"/>
            </a:endParaRPr>
          </a:p>
        </p:txBody>
      </p:sp>
      <p:sp>
        <p:nvSpPr>
          <p:cNvPr id="2" name="文本框 1"/>
          <p:cNvSpPr txBox="1"/>
          <p:nvPr/>
        </p:nvSpPr>
        <p:spPr>
          <a:xfrm>
            <a:off x="194310" y="718820"/>
            <a:ext cx="11714480" cy="583565"/>
          </a:xfrm>
          <a:prstGeom prst="rect">
            <a:avLst/>
          </a:prstGeom>
          <a:solidFill>
            <a:schemeClr val="accent1">
              <a:lumMod val="20000"/>
              <a:lumOff val="80000"/>
            </a:schemeClr>
          </a:solidFill>
        </p:spPr>
        <p:txBody>
          <a:bodyPr wrap="square">
            <a:spAutoFit/>
          </a:bodyPr>
          <a:lstStyle/>
          <a:p>
            <a:pPr fontAlgn="auto">
              <a:spcBef>
                <a:spcPct val="0"/>
              </a:spcBef>
              <a:spcAft>
                <a:spcPct val="0"/>
              </a:spcAft>
              <a:defRPr/>
            </a:pPr>
            <a:r>
              <a:rPr lang="en-US" altLang="zh-CN" sz="3200" b="1">
                <a:latin typeface="Times New Roman" panose="02020603050405020304" pitchFamily="18" charset="0"/>
                <a:ea typeface="+mn-ea"/>
                <a:cs typeface="Times New Roman" panose="02020603050405020304" pitchFamily="18" charset="0"/>
              </a:rPr>
              <a:t>A. There won’t be more robots and robots won’t be able to think. </a:t>
            </a:r>
            <a:endParaRPr lang="en-US" altLang="zh-CN" sz="3200" b="1">
              <a:latin typeface="Times New Roman" panose="02020603050405020304" pitchFamily="18" charset="0"/>
              <a:ea typeface="+mn-ea"/>
              <a:cs typeface="Times New Roman" panose="02020603050405020304" pitchFamily="18" charset="0"/>
            </a:endParaRPr>
          </a:p>
        </p:txBody>
      </p:sp>
      <p:sp>
        <p:nvSpPr>
          <p:cNvPr id="3" name="文本框 2"/>
          <p:cNvSpPr txBox="1"/>
          <p:nvPr/>
        </p:nvSpPr>
        <p:spPr>
          <a:xfrm>
            <a:off x="194310" y="1264285"/>
            <a:ext cx="11591290" cy="1076325"/>
          </a:xfrm>
          <a:prstGeom prst="rect">
            <a:avLst/>
          </a:prstGeom>
          <a:solidFill>
            <a:schemeClr val="accent1">
              <a:lumMod val="20000"/>
              <a:lumOff val="80000"/>
            </a:schemeClr>
          </a:solidFill>
        </p:spPr>
        <p:txBody>
          <a:bodyPr wrap="square">
            <a:spAutoFit/>
          </a:bodyPr>
          <a:lstStyle/>
          <a:p>
            <a:pPr fontAlgn="auto">
              <a:spcBef>
                <a:spcPct val="0"/>
              </a:spcBef>
              <a:spcAft>
                <a:spcPct val="0"/>
              </a:spcAft>
              <a:defRPr/>
            </a:pPr>
            <a:r>
              <a:rPr lang="en-US" altLang="zh-CN" sz="3200" b="1">
                <a:latin typeface="Times New Roman" panose="02020603050405020304" pitchFamily="18" charset="0"/>
                <a:ea typeface="+mn-ea"/>
                <a:cs typeface="Times New Roman" panose="02020603050405020304" pitchFamily="18" charset="0"/>
              </a:rPr>
              <a:t>B. It’s possible for robots to think like humans and there will be more robots.</a:t>
            </a:r>
            <a:endParaRPr lang="en-US" altLang="zh-CN" sz="3200" b="1">
              <a:latin typeface="Times New Roman" panose="02020603050405020304" pitchFamily="18" charset="0"/>
              <a:ea typeface="+mn-ea"/>
              <a:cs typeface="Times New Roman" panose="02020603050405020304" pitchFamily="18" charset="0"/>
            </a:endParaRPr>
          </a:p>
        </p:txBody>
      </p:sp>
      <p:sp>
        <p:nvSpPr>
          <p:cNvPr id="4" name="心形 3"/>
          <p:cNvSpPr/>
          <p:nvPr/>
        </p:nvSpPr>
        <p:spPr>
          <a:xfrm>
            <a:off x="88901" y="1302174"/>
            <a:ext cx="742949" cy="62018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00"/>
          </a:p>
        </p:txBody>
      </p:sp>
      <p:sp>
        <p:nvSpPr>
          <p:cNvPr id="29708" name="Line 12"/>
          <p:cNvSpPr>
            <a:spLocks noChangeShapeType="1"/>
          </p:cNvSpPr>
          <p:nvPr/>
        </p:nvSpPr>
        <p:spPr bwMode="auto">
          <a:xfrm flipV="1">
            <a:off x="4678892" y="5224992"/>
            <a:ext cx="7097183" cy="0"/>
          </a:xfrm>
          <a:prstGeom prst="line">
            <a:avLst/>
          </a:prstGeom>
          <a:noFill/>
          <a:ln w="25400">
            <a:solidFill>
              <a:srgbClr val="FF0000"/>
            </a:solidFill>
            <a:round/>
          </a:ln>
          <a:effectLst>
            <a:prstShdw prst="shdw13" dist="53882" dir="13500000">
              <a:srgbClr val="FF0000">
                <a:gamma/>
                <a:shade val="60000"/>
                <a:invGamma/>
                <a:alpha val="50000"/>
              </a:srgbClr>
            </a:prstShdw>
          </a:effectLst>
        </p:spPr>
        <p:txBody>
          <a:bodyPr/>
          <a:lstStyle/>
          <a:p>
            <a:endParaRPr lang="zh-CN" altLang="en-US" sz="100"/>
          </a:p>
        </p:txBody>
      </p:sp>
      <p:sp>
        <p:nvSpPr>
          <p:cNvPr id="29709" name="Line 13"/>
          <p:cNvSpPr>
            <a:spLocks noChangeShapeType="1"/>
          </p:cNvSpPr>
          <p:nvPr/>
        </p:nvSpPr>
        <p:spPr bwMode="auto">
          <a:xfrm flipV="1">
            <a:off x="686859" y="5646208"/>
            <a:ext cx="10710333" cy="14817"/>
          </a:xfrm>
          <a:prstGeom prst="line">
            <a:avLst/>
          </a:prstGeom>
          <a:noFill/>
          <a:ln w="25400">
            <a:solidFill>
              <a:srgbClr val="FF0000"/>
            </a:solidFill>
            <a:round/>
          </a:ln>
          <a:effectLst>
            <a:prstShdw prst="shdw13" dist="53882" dir="13500000">
              <a:srgbClr val="FF0000">
                <a:gamma/>
                <a:shade val="60000"/>
                <a:invGamma/>
                <a:alpha val="50000"/>
              </a:srgbClr>
            </a:prstShdw>
          </a:effectLst>
        </p:spPr>
        <p:txBody>
          <a:bodyPr/>
          <a:lstStyle/>
          <a:p>
            <a:endParaRPr lang="zh-CN" altLang="en-US" sz="100"/>
          </a:p>
        </p:txBody>
      </p:sp>
      <p:sp>
        <p:nvSpPr>
          <p:cNvPr id="29710" name="Line 14"/>
          <p:cNvSpPr>
            <a:spLocks noChangeShapeType="1"/>
          </p:cNvSpPr>
          <p:nvPr/>
        </p:nvSpPr>
        <p:spPr bwMode="auto">
          <a:xfrm flipV="1">
            <a:off x="693208" y="6200775"/>
            <a:ext cx="3022600" cy="29633"/>
          </a:xfrm>
          <a:prstGeom prst="line">
            <a:avLst/>
          </a:prstGeom>
          <a:noFill/>
          <a:ln w="25400">
            <a:solidFill>
              <a:srgbClr val="FF0000"/>
            </a:solidFill>
            <a:round/>
          </a:ln>
          <a:effectLst>
            <a:prstShdw prst="shdw13" dist="53882" dir="13500000">
              <a:srgbClr val="FF0000">
                <a:gamma/>
                <a:shade val="60000"/>
                <a:invGamma/>
                <a:alpha val="50000"/>
              </a:srgbClr>
            </a:prstShdw>
          </a:effectLst>
        </p:spPr>
        <p:txBody>
          <a:bodyPr/>
          <a:lstStyle/>
          <a:p>
            <a:endParaRPr lang="zh-CN" altLang="en-US" sz="10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3" nodeType="clickEffect">
                                  <p:stCondLst>
                                    <p:cond delay="0"/>
                                  </p:stCondLst>
                                  <p:childTnLst>
                                    <p:set>
                                      <p:cBhvr>
                                        <p:cTn id="13" dur="1" fill="hold">
                                          <p:stCondLst>
                                            <p:cond delay="0"/>
                                          </p:stCondLst>
                                        </p:cTn>
                                        <p:tgtEl>
                                          <p:spTgt spid="29708"/>
                                        </p:tgtEl>
                                        <p:attrNameLst>
                                          <p:attrName>style.visibility</p:attrName>
                                        </p:attrNameLst>
                                      </p:cBhvr>
                                      <p:to>
                                        <p:strVal val="visible"/>
                                      </p:to>
                                    </p:set>
                                    <p:animEffect transition="in" filter="strips(downRight)">
                                      <p:cBhvr>
                                        <p:cTn id="14" dur="500"/>
                                        <p:tgtEl>
                                          <p:spTgt spid="29708"/>
                                        </p:tgtEl>
                                      </p:cBhvr>
                                    </p:animEffect>
                                  </p:childTnLst>
                                </p:cTn>
                              </p:par>
                              <p:par>
                                <p:cTn id="15" presetID="18" presetClass="entr" presetSubtype="6" fill="hold" grpId="4" nodeType="withEffect">
                                  <p:stCondLst>
                                    <p:cond delay="0"/>
                                  </p:stCondLst>
                                  <p:childTnLst>
                                    <p:set>
                                      <p:cBhvr>
                                        <p:cTn id="16" dur="1" fill="hold">
                                          <p:stCondLst>
                                            <p:cond delay="0"/>
                                          </p:stCondLst>
                                        </p:cTn>
                                        <p:tgtEl>
                                          <p:spTgt spid="29709"/>
                                        </p:tgtEl>
                                        <p:attrNameLst>
                                          <p:attrName>style.visibility</p:attrName>
                                        </p:attrNameLst>
                                      </p:cBhvr>
                                      <p:to>
                                        <p:strVal val="visible"/>
                                      </p:to>
                                    </p:set>
                                    <p:animEffect transition="in" filter="strips(downRight)">
                                      <p:cBhvr>
                                        <p:cTn id="17" dur="500"/>
                                        <p:tgtEl>
                                          <p:spTgt spid="29709"/>
                                        </p:tgtEl>
                                      </p:cBhvr>
                                    </p:animEffect>
                                  </p:childTnLst>
                                </p:cTn>
                              </p:par>
                              <p:par>
                                <p:cTn id="18" presetID="18" presetClass="entr" presetSubtype="6" fill="hold" grpId="5" nodeType="withEffect">
                                  <p:stCondLst>
                                    <p:cond delay="0"/>
                                  </p:stCondLst>
                                  <p:childTnLst>
                                    <p:set>
                                      <p:cBhvr>
                                        <p:cTn id="19" dur="1" fill="hold">
                                          <p:stCondLst>
                                            <p:cond delay="0"/>
                                          </p:stCondLst>
                                        </p:cTn>
                                        <p:tgtEl>
                                          <p:spTgt spid="29710"/>
                                        </p:tgtEl>
                                        <p:attrNameLst>
                                          <p:attrName>style.visibility</p:attrName>
                                        </p:attrNameLst>
                                      </p:cBhvr>
                                      <p:to>
                                        <p:strVal val="visible"/>
                                      </p:to>
                                    </p:set>
                                    <p:animEffect transition="in" filter="strips(downRight)">
                                      <p:cBhvr>
                                        <p:cTn id="20" dur="500"/>
                                        <p:tgtEl>
                                          <p:spTgt spid="297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708" grpId="3" bldLvl="0" animBg="1"/>
      <p:bldP spid="29709" grpId="4" bldLvl="0" animBg="1"/>
      <p:bldP spid="29710" grpId="5"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1114425" y="876935"/>
            <a:ext cx="674370" cy="546100"/>
          </a:xfrm>
          <a:prstGeom prst="rect">
            <a:avLst/>
          </a:prstGeom>
        </p:spPr>
      </p:pic>
      <p:sp>
        <p:nvSpPr>
          <p:cNvPr id="18444" name="WordArt 20"/>
          <p:cNvSpPr>
            <a:spLocks noTextEdit="1"/>
          </p:cNvSpPr>
          <p:nvPr/>
        </p:nvSpPr>
        <p:spPr>
          <a:xfrm>
            <a:off x="1859915" y="944880"/>
            <a:ext cx="8141335" cy="1485265"/>
          </a:xfrm>
          <a:prstGeom prst="rect">
            <a:avLst/>
          </a:prstGeom>
        </p:spPr>
        <p:txBody>
          <a:bodyPr wrap="none" fromWordArt="1">
            <a:prstTxWarp prst="textPlain">
              <a:avLst>
                <a:gd name="adj" fmla="val 49528"/>
              </a:avLst>
            </a:prstTxWarp>
            <a:normAutofit/>
          </a:bodyPr>
          <a:p>
            <a:pPr algn="ctr" eaLnBrk="0" fontAlgn="base" hangingPunct="0"/>
            <a:r>
              <a:rPr lang="zh-CN" altLang="en-US" sz="3600" b="1" strike="noStrike" noProof="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Comic Sans MS" panose="030F0702030302020204" pitchFamily="66" charset="0"/>
                <a:ea typeface="Comic Sans MS" panose="030F0702030302020204" pitchFamily="66" charset="0"/>
                <a:cs typeface="+mn-cs"/>
              </a:rPr>
              <a:t>Nothing is impossible ,</a:t>
            </a:r>
            <a:endParaRPr lang="zh-CN" altLang="en-US" sz="3600" b="1" strike="noStrike" noProof="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Comic Sans MS" panose="030F0702030302020204" pitchFamily="66" charset="0"/>
              <a:ea typeface="Comic Sans MS" panose="030F0702030302020204" pitchFamily="66" charset="0"/>
              <a:cs typeface="+mn-cs"/>
            </a:endParaRPr>
          </a:p>
          <a:p>
            <a:pPr algn="ctr" eaLnBrk="0" fontAlgn="base" hangingPunct="0"/>
            <a:r>
              <a:rPr lang="zh-CN" altLang="en-US" sz="3600" b="1" strike="noStrike" noProof="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Comic Sans MS" panose="030F0702030302020204" pitchFamily="66" charset="0"/>
                <a:ea typeface="Comic Sans MS" panose="030F0702030302020204" pitchFamily="66" charset="0"/>
                <a:cs typeface="+mn-cs"/>
              </a:rPr>
              <a:t>if you put your heart into it.</a:t>
            </a:r>
            <a:endParaRPr lang="zh-CN" altLang="en-US" sz="3600" b="1" strike="noStrike" noProof="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Comic Sans MS" panose="030F0702030302020204" pitchFamily="66" charset="0"/>
              <a:ea typeface="Comic Sans MS" panose="030F0702030302020204" pitchFamily="66" charset="0"/>
            </a:endParaRPr>
          </a:p>
        </p:txBody>
      </p:sp>
      <p:sp>
        <p:nvSpPr>
          <p:cNvPr id="6" name="文本框 5"/>
          <p:cNvSpPr txBox="1"/>
          <p:nvPr/>
        </p:nvSpPr>
        <p:spPr>
          <a:xfrm>
            <a:off x="2489200" y="4006215"/>
            <a:ext cx="8052435"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highlight>
                  <a:srgbClr val="FFFF00"/>
                </a:highlight>
                <a:latin typeface="Comic Sans MS" panose="030F0702030302020204" pitchFamily="66" charset="0"/>
                <a:cs typeface="Comic Sans MS" panose="030F0702030302020204" pitchFamily="66" charset="0"/>
              </a:rPr>
              <a:t>impossible     </a:t>
            </a:r>
            <a:endParaRPr lang="en-US" altLang="zh-CN" sz="4000">
              <a:solidFill>
                <a:schemeClr val="tx1"/>
              </a:solidFill>
              <a:effectLst>
                <a:outerShdw blurRad="38100" dist="19050" dir="2700000" algn="tl" rotWithShape="0">
                  <a:schemeClr val="dk1">
                    <a:alpha val="40000"/>
                  </a:schemeClr>
                </a:outerShdw>
              </a:effectLst>
              <a:highlight>
                <a:srgbClr val="FFFF00"/>
              </a:highlight>
              <a:latin typeface="Comic Sans MS" panose="030F0702030302020204" pitchFamily="66" charset="0"/>
              <a:cs typeface="Comic Sans MS" panose="030F0702030302020204" pitchFamily="66" charset="0"/>
            </a:endParaRPr>
          </a:p>
        </p:txBody>
      </p:sp>
      <p:sp>
        <p:nvSpPr>
          <p:cNvPr id="3" name="文本框 2"/>
          <p:cNvSpPr txBox="1"/>
          <p:nvPr/>
        </p:nvSpPr>
        <p:spPr>
          <a:xfrm>
            <a:off x="3175635" y="2696845"/>
            <a:ext cx="5962650" cy="645160"/>
          </a:xfrm>
          <a:prstGeom prst="rect">
            <a:avLst/>
          </a:prstGeom>
          <a:noFill/>
        </p:spPr>
        <p:txBody>
          <a:bodyPr wrap="square" rtlCol="0">
            <a:spAutoFit/>
          </a:bodyPr>
          <a:p>
            <a:r>
              <a:rPr lang="zh-CN" altLang="en-US" sz="3600" i="1"/>
              <a:t>世上无难事，只怕有心人</a:t>
            </a:r>
            <a:endParaRPr lang="zh-CN" altLang="en-US" sz="3600" i="1"/>
          </a:p>
        </p:txBody>
      </p:sp>
      <p:sp>
        <p:nvSpPr>
          <p:cNvPr id="4" name="文本框 3"/>
          <p:cNvSpPr txBox="1"/>
          <p:nvPr/>
        </p:nvSpPr>
        <p:spPr>
          <a:xfrm>
            <a:off x="6188075" y="4006215"/>
            <a:ext cx="6096000" cy="706755"/>
          </a:xfrm>
          <a:prstGeom prst="rect">
            <a:avLst/>
          </a:prstGeom>
          <a:noFill/>
        </p:spPr>
        <p:txBody>
          <a:bodyPr wrap="square" rtlCol="0" anchor="t">
            <a:spAutoFit/>
          </a:bodyPr>
          <a:p>
            <a:r>
              <a:rPr lang="en-US" altLang="zh-CN" sz="4000">
                <a:effectLst>
                  <a:outerShdw blurRad="38100" dist="19050" dir="2700000" algn="tl" rotWithShape="0">
                    <a:schemeClr val="dk1">
                      <a:alpha val="40000"/>
                    </a:schemeClr>
                  </a:outerShdw>
                </a:effectLst>
                <a:highlight>
                  <a:srgbClr val="FFFF00"/>
                </a:highlight>
                <a:latin typeface="Comic Sans MS" panose="030F0702030302020204" pitchFamily="66" charset="0"/>
                <a:cs typeface="Comic Sans MS" panose="030F0702030302020204" pitchFamily="66" charset="0"/>
                <a:sym typeface="+mn-ea"/>
              </a:rPr>
              <a:t>I‘m possible.</a:t>
            </a:r>
            <a:endParaRPr lang="en-US" altLang="zh-CN" sz="4000">
              <a:effectLst>
                <a:outerShdw blurRad="38100" dist="19050" dir="2700000" algn="tl" rotWithShape="0">
                  <a:schemeClr val="dk1">
                    <a:alpha val="40000"/>
                  </a:schemeClr>
                </a:outerShdw>
              </a:effectLst>
              <a:highlight>
                <a:srgbClr val="FFFF00"/>
              </a:highlight>
              <a:latin typeface="Comic Sans MS" panose="030F0702030302020204" pitchFamily="66" charset="0"/>
              <a:cs typeface="Comic Sans MS" panose="030F0702030302020204" pitchFamily="66"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4" grpId="0"/>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37196" y="197040"/>
            <a:ext cx="11435750" cy="2407285"/>
          </a:xfrm>
          <a:prstGeom prst="rect">
            <a:avLst/>
          </a:prstGeom>
          <a:noFill/>
        </p:spPr>
        <p:txBody>
          <a:bodyPr wrap="square" rtlCol="0" anchor="t">
            <a:spAutoFit/>
          </a:bodyPr>
          <a:lstStyle/>
          <a:p>
            <a:pPr>
              <a:lnSpc>
                <a:spcPts val="4740"/>
              </a:lnSpc>
            </a:pPr>
            <a:r>
              <a:rPr lang="zh-CN" altLang="en-US" sz="3200" b="1">
                <a:latin typeface="Times New Roman" panose="02020603050405020304" pitchFamily="18" charset="0"/>
                <a:cs typeface="Times New Roman" panose="02020603050405020304" pitchFamily="18" charset="0"/>
              </a:rPr>
              <a:t> What do you think is the </a:t>
            </a:r>
            <a:r>
              <a:rPr lang="en-US" altLang="zh-CN" sz="3200" b="1">
                <a:latin typeface="Times New Roman" panose="02020603050405020304" pitchFamily="18" charset="0"/>
                <a:cs typeface="Times New Roman" panose="02020603050405020304" pitchFamily="18" charset="0"/>
              </a:rPr>
              <a:t>writer</a:t>
            </a:r>
            <a:r>
              <a:rPr lang="zh-CN" altLang="en-US" sz="3200" b="1">
                <a:latin typeface="Times New Roman" panose="02020603050405020304" pitchFamily="18" charset="0"/>
                <a:cs typeface="Times New Roman" panose="02020603050405020304" pitchFamily="18" charset="0"/>
              </a:rPr>
              <a:t>'s attitude</a:t>
            </a:r>
            <a:r>
              <a:rPr lang="en-US" altLang="zh-CN" sz="3200" b="1">
                <a:latin typeface="Times New Roman" panose="02020603050405020304" pitchFamily="18" charset="0"/>
                <a:cs typeface="Times New Roman" panose="02020603050405020304" pitchFamily="18" charset="0"/>
              </a:rPr>
              <a:t>(</a:t>
            </a:r>
            <a:r>
              <a:rPr lang="zh-CN" altLang="zh-CN" sz="3200" b="1">
                <a:latin typeface="Times New Roman" panose="02020603050405020304" pitchFamily="18" charset="0"/>
                <a:cs typeface="Times New Roman" panose="02020603050405020304" pitchFamily="18" charset="0"/>
              </a:rPr>
              <a:t>态度</a:t>
            </a:r>
            <a:r>
              <a:rPr lang="en-US" altLang="zh-CN" sz="3200" b="1">
                <a:latin typeface="Times New Roman" panose="02020603050405020304" pitchFamily="18" charset="0"/>
                <a:cs typeface="Times New Roman" panose="02020603050405020304" pitchFamily="18" charset="0"/>
              </a:rPr>
              <a:t>)</a:t>
            </a:r>
            <a:r>
              <a:rPr lang="zh-CN" altLang="en-US" sz="3200" b="1">
                <a:latin typeface="Times New Roman" panose="02020603050405020304" pitchFamily="18" charset="0"/>
                <a:cs typeface="Times New Roman" panose="02020603050405020304" pitchFamily="18" charset="0"/>
              </a:rPr>
              <a:t> towards robots?</a:t>
            </a:r>
            <a:endParaRPr lang="zh-CN" altLang="en-US" sz="3200" b="1">
              <a:latin typeface="Times New Roman" panose="02020603050405020304" pitchFamily="18" charset="0"/>
              <a:cs typeface="Times New Roman" panose="02020603050405020304" pitchFamily="18" charset="0"/>
            </a:endParaRPr>
          </a:p>
          <a:p>
            <a:pPr>
              <a:lnSpc>
                <a:spcPts val="4740"/>
              </a:lnSpc>
            </a:pPr>
            <a:r>
              <a:rPr lang="zh-CN" altLang="en-US" sz="3200" b="1">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A. </a:t>
            </a:r>
            <a:r>
              <a:rPr lang="en-US" altLang="zh-CN" sz="3200" b="1">
                <a:latin typeface="Times New Roman" panose="02020603050405020304" pitchFamily="18" charset="0"/>
                <a:cs typeface="Times New Roman" panose="02020603050405020304" pitchFamily="18" charset="0"/>
              </a:rPr>
              <a:t>Interested</a:t>
            </a:r>
            <a:r>
              <a:rPr lang="zh-CN" altLang="en-US" sz="3200" b="1">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B.</a:t>
            </a:r>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Worried.</a:t>
            </a:r>
            <a:endParaRPr lang="zh-CN" altLang="en-US" sz="3200" b="1">
              <a:latin typeface="Times New Roman" panose="02020603050405020304" pitchFamily="18" charset="0"/>
              <a:cs typeface="Times New Roman" panose="02020603050405020304" pitchFamily="18" charset="0"/>
            </a:endParaRPr>
          </a:p>
          <a:p>
            <a:pPr>
              <a:lnSpc>
                <a:spcPts val="4740"/>
              </a:lnSpc>
            </a:pPr>
            <a:r>
              <a:rPr lang="zh-CN" altLang="en-US" sz="3200" b="1">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C.</a:t>
            </a:r>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Unfavourable.            D.</a:t>
            </a:r>
            <a:r>
              <a:rPr lang="en-US" altLang="zh-CN" sz="3200" b="1">
                <a:latin typeface="Times New Roman" panose="02020603050405020304" pitchFamily="18" charset="0"/>
                <a:cs typeface="Times New Roman" panose="02020603050405020304" pitchFamily="18" charset="0"/>
              </a:rPr>
              <a:t> Surprised </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p:txBody>
      </p:sp>
      <p:pic>
        <p:nvPicPr>
          <p:cNvPr id="8" name="图片 7"/>
          <p:cNvPicPr>
            <a:picLocks noChangeAspect="1"/>
          </p:cNvPicPr>
          <p:nvPr>
            <p:custDataLst>
              <p:tags r:id="rId2"/>
            </p:custDataLst>
          </p:nvPr>
        </p:nvPicPr>
        <p:blipFill>
          <a:blip r:embed="rId3"/>
          <a:stretch>
            <a:fillRect/>
          </a:stretch>
        </p:blipFill>
        <p:spPr>
          <a:xfrm>
            <a:off x="1114425" y="876935"/>
            <a:ext cx="674370" cy="546100"/>
          </a:xfrm>
          <a:prstGeom prst="rect">
            <a:avLst/>
          </a:prstGeom>
        </p:spPr>
      </p:pic>
      <p:pic>
        <p:nvPicPr>
          <p:cNvPr id="5" name="图片 4"/>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1270" y="2456815"/>
            <a:ext cx="5866130" cy="4399915"/>
          </a:xfrm>
          <a:prstGeom prst="rect">
            <a:avLst/>
          </a:prstGeom>
        </p:spPr>
      </p:pic>
      <p:sp>
        <p:nvSpPr>
          <p:cNvPr id="9" name="矩形: 圆角 1"/>
          <p:cNvSpPr/>
          <p:nvPr>
            <p:custDataLst>
              <p:tags r:id="rId5"/>
            </p:custDataLst>
          </p:nvPr>
        </p:nvSpPr>
        <p:spPr>
          <a:xfrm>
            <a:off x="3901440" y="2340610"/>
            <a:ext cx="8068310" cy="1750060"/>
          </a:xfrm>
          <a:prstGeom prst="round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4000" b="1">
                <a:solidFill>
                  <a:srgbClr val="050ACB"/>
                </a:solidFill>
                <a:latin typeface="Times New Roman" panose="02020603050405020304" pitchFamily="18" charset="0"/>
                <a:cs typeface="Times New Roman" panose="02020603050405020304" pitchFamily="18" charset="0"/>
              </a:rPr>
              <a:t>Do you want robots to think like us? </a:t>
            </a:r>
            <a:endParaRPr lang="en-US" altLang="zh-CN" sz="4000" b="1">
              <a:solidFill>
                <a:srgbClr val="050ACB"/>
              </a:solidFill>
              <a:latin typeface="Times New Roman" panose="02020603050405020304" pitchFamily="18" charset="0"/>
              <a:cs typeface="Times New Roman" panose="02020603050405020304" pitchFamily="18" charset="0"/>
            </a:endParaRPr>
          </a:p>
          <a:p>
            <a:pPr algn="ctr"/>
            <a:r>
              <a:rPr lang="en-US" altLang="zh-CN" sz="4000" b="1">
                <a:solidFill>
                  <a:srgbClr val="050ACB"/>
                </a:solidFill>
                <a:latin typeface="Times New Roman" panose="02020603050405020304" pitchFamily="18" charset="0"/>
                <a:cs typeface="Times New Roman" panose="02020603050405020304" pitchFamily="18" charset="0"/>
              </a:rPr>
              <a:t>Why or why not?</a:t>
            </a:r>
            <a:endParaRPr lang="en-US" altLang="zh-CN" sz="4000" b="1">
              <a:solidFill>
                <a:srgbClr val="050ACB"/>
              </a:solidFill>
              <a:latin typeface="Times New Roman" panose="02020603050405020304" pitchFamily="18" charset="0"/>
              <a:cs typeface="Times New Roman" panose="02020603050405020304" pitchFamily="18" charset="0"/>
            </a:endParaRPr>
          </a:p>
        </p:txBody>
      </p:sp>
      <p:sp>
        <p:nvSpPr>
          <p:cNvPr id="11" name="爆炸形: 8 pt  2"/>
          <p:cNvSpPr/>
          <p:nvPr>
            <p:custDataLst>
              <p:tags r:id="rId6"/>
            </p:custDataLst>
          </p:nvPr>
        </p:nvSpPr>
        <p:spPr>
          <a:xfrm>
            <a:off x="6984112" y="4026992"/>
            <a:ext cx="3613165" cy="2829588"/>
          </a:xfrm>
          <a:prstGeom prst="irregularSeal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a:t>Discuss!</a:t>
            </a:r>
            <a:endParaRPr lang="zh-CN" altLang="en-US" sz="4000" b="1"/>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93" name="Group 65"/>
          <p:cNvGraphicFramePr>
            <a:graphicFrameLocks noGrp="1"/>
          </p:cNvGraphicFramePr>
          <p:nvPr>
            <p:custDataLst>
              <p:tags r:id="rId1"/>
            </p:custDataLst>
          </p:nvPr>
        </p:nvGraphicFramePr>
        <p:xfrm>
          <a:off x="313055" y="274320"/>
          <a:ext cx="11325860" cy="6604000"/>
        </p:xfrm>
        <a:graphic>
          <a:graphicData uri="http://schemas.openxmlformats.org/drawingml/2006/table">
            <a:tbl>
              <a:tblPr/>
              <a:tblGrid>
                <a:gridCol w="4373880"/>
                <a:gridCol w="6951980"/>
              </a:tblGrid>
              <a:tr h="1519555">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735" b="1" i="0" u="none" strike="noStrike" cap="none" normalizeH="0" baseline="0">
                          <a:ln>
                            <a:noFill/>
                          </a:ln>
                          <a:solidFill>
                            <a:srgbClr val="FFFFFF"/>
                          </a:solidFill>
                          <a:effectLst/>
                          <a:latin typeface="Times New Roman" panose="02020603050405020304" pitchFamily="18" charset="0"/>
                          <a:ea typeface="微软雅黑" panose="020B0503020204020204" pitchFamily="34" charset="-122"/>
                          <a:cs typeface="Times New Roman" panose="02020603050405020304" pitchFamily="18" charset="0"/>
                        </a:rPr>
                        <a:t>Facts now</a:t>
                      </a:r>
                      <a:endParaRPr kumimoji="0" lang="en-US" altLang="zh-CN" sz="3735" b="1" i="0" u="none" strike="noStrike" cap="none" normalizeH="0" baseline="0">
                        <a:ln>
                          <a:noFill/>
                        </a:ln>
                        <a:solidFill>
                          <a:srgbClr val="FFFFFF"/>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FFFFFF"/>
                        </a:solidFill>
                        <a:effectLst/>
                        <a:latin typeface="Arial" panose="020B0604020202020204"/>
                        <a:ea typeface="微软雅黑" panose="020B0503020204020204" pitchFamily="34" charset="-122"/>
                      </a:endParaRPr>
                    </a:p>
                  </a:txBody>
                  <a:tcPr marL="0" marR="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4273"/>
                    </a:solidFill>
                  </a:tcPr>
                </a:tc>
                <a:tc hMerge="1">
                  <a:tcPr/>
                </a:tc>
              </a:tr>
              <a:tr h="9372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Appearance</a:t>
                      </a:r>
                      <a:endParaRPr kumimoji="0" lang="en-US" altLang="zh-CN"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（外貌）</a:t>
                      </a:r>
                      <a:endParaRPr kumimoji="0" lang="zh-CN" altLang="en-US"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0000" marR="120000" marT="62400" marB="624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D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Ability</a:t>
                      </a:r>
                      <a:endParaRPr kumimoji="0" lang="en-US" altLang="zh-CN"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（能力）</a:t>
                      </a:r>
                      <a:endParaRPr kumimoji="0" lang="zh-CN" altLang="en-US" sz="2665"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DF5"/>
                    </a:solidFill>
                  </a:tcPr>
                </a:tc>
              </a:tr>
              <a:tr h="4147185">
                <a:tc>
                  <a:txBody>
                    <a:bodyPr/>
                    <a:lstStyle/>
                    <a:p>
                      <a:pPr marL="209550" marR="0" lvl="0" indent="-209550" algn="l" defTabSz="6858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look like_______ (</a:t>
                      </a:r>
                      <a:r>
                        <a:rPr kumimoji="0" lang="en-US" altLang="zh-CN" sz="3200" b="1" i="0" u="none" strike="noStrike" cap="none" normalizeH="0" baseline="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India</a:t>
                      </a: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A"/>
                    </a:solidFill>
                  </a:tcPr>
                </a:tc>
                <a:tc>
                  <a:txBody>
                    <a:bodyPr/>
                    <a:lstStyle/>
                    <a:p>
                      <a:pPr marL="209550" marR="0" lvl="0" indent="-209550" algn="l" defTabSz="914400" rtl="0" eaLnBrk="1" fontAlgn="base" latinLnBrk="0" hangingPunct="1">
                        <a:lnSpc>
                          <a:spcPct val="100000"/>
                        </a:lnSpc>
                        <a:spcBef>
                          <a:spcPct val="0"/>
                        </a:spcBef>
                        <a:spcAft>
                          <a:spcPct val="0"/>
                        </a:spcAft>
                        <a:buClrTx/>
                        <a:buSzTx/>
                        <a:buFontTx/>
                        <a:buAutoNum type="arabicPeriod"/>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can help with ___________ and work in _______or __________</a:t>
                      </a:r>
                      <a:endPar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209550" marR="0" lvl="0" indent="-20955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places (</a:t>
                      </a:r>
                      <a:r>
                        <a:rPr kumimoji="0" lang="en-US" altLang="zh-CN" sz="3200" b="1" i="0" u="none" strike="noStrike" cap="none" normalizeH="0" baseline="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movies</a:t>
                      </a: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209550" marR="0" lvl="0" indent="-20955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 can help____________   (</a:t>
                      </a:r>
                      <a:r>
                        <a:rPr kumimoji="0" lang="en-US" altLang="zh-CN" sz="3200" b="1" i="0" u="none" strike="noStrike" cap="none" normalizeH="0" baseline="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factories</a:t>
                      </a: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209550" marR="0" lvl="0" indent="-20955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 can______ and ______ (</a:t>
                      </a:r>
                      <a:r>
                        <a:rPr kumimoji="0" lang="en-US" altLang="zh-CN" sz="3200" b="1" i="0" u="none" strike="noStrike" cap="none" normalizeH="0" baseline="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Japan</a:t>
                      </a: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209550" marR="0" lvl="0" indent="-20955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 can help ___________ people (</a:t>
                      </a:r>
                      <a:r>
                        <a:rPr kumimoji="0" lang="en-US" altLang="zh-CN" sz="3200" b="1" i="0" u="none" strike="noStrike" cap="none" normalizeH="0" baseline="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India</a:t>
                      </a:r>
                      <a:r>
                        <a:rPr kumimoji="0" lang="en-US" altLang="zh-CN"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A"/>
                    </a:solidFill>
                  </a:tcPr>
                </a:tc>
              </a:tr>
            </a:tbl>
          </a:graphicData>
        </a:graphic>
      </p:graphicFrame>
      <p:sp>
        <p:nvSpPr>
          <p:cNvPr id="22569" name="文本框 7"/>
          <p:cNvSpPr txBox="1">
            <a:spLocks noChangeArrowheads="1"/>
          </p:cNvSpPr>
          <p:nvPr/>
        </p:nvSpPr>
        <p:spPr bwMode="auto">
          <a:xfrm>
            <a:off x="2039408" y="2740026"/>
            <a:ext cx="1638300" cy="501650"/>
          </a:xfrm>
          <a:prstGeom prst="rect">
            <a:avLst/>
          </a:prstGeom>
          <a:noFill/>
          <a:ln w="9525">
            <a:noFill/>
            <a:miter lim="800000"/>
          </a:ln>
        </p:spPr>
        <p:txBody>
          <a:bodyPr>
            <a:spAutoFit/>
          </a:bodyPr>
          <a:lstStyle/>
          <a:p>
            <a:r>
              <a:rPr lang="en-US" altLang="zh-CN" sz="2665" b="1">
                <a:solidFill>
                  <a:srgbClr val="FF0000"/>
                </a:solidFill>
                <a:latin typeface="Arial Narrow" panose="020B0506020202030204" pitchFamily="34" charset="0"/>
                <a:ea typeface="微软雅黑" panose="020B0503020204020204" pitchFamily="34" charset="-122"/>
                <a:cs typeface="Times New Roman" panose="02020603050405020304" pitchFamily="18" charset="0"/>
              </a:rPr>
              <a:t>snakes</a:t>
            </a:r>
            <a:endParaRPr lang="zh-CN" altLang="en-US" sz="2665" b="1">
              <a:solidFill>
                <a:srgbClr val="FF0000"/>
              </a:solidFill>
              <a:latin typeface="Arial Narrow" panose="020B0506020202030204" pitchFamily="34" charset="0"/>
              <a:ea typeface="微软雅黑" panose="020B0503020204020204" pitchFamily="34" charset="-122"/>
              <a:cs typeface="Times New Roman" panose="02020603050405020304" pitchFamily="18" charset="0"/>
            </a:endParaRPr>
          </a:p>
        </p:txBody>
      </p:sp>
      <p:sp>
        <p:nvSpPr>
          <p:cNvPr id="22570" name="文本框 7"/>
          <p:cNvSpPr txBox="1">
            <a:spLocks noChangeArrowheads="1"/>
          </p:cNvSpPr>
          <p:nvPr/>
        </p:nvSpPr>
        <p:spPr bwMode="auto">
          <a:xfrm>
            <a:off x="7624657" y="2739813"/>
            <a:ext cx="1877484"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housework</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71" name="文本框 7"/>
          <p:cNvSpPr txBox="1">
            <a:spLocks noChangeArrowheads="1"/>
          </p:cNvSpPr>
          <p:nvPr/>
        </p:nvSpPr>
        <p:spPr bwMode="auto">
          <a:xfrm>
            <a:off x="6697345" y="3241675"/>
            <a:ext cx="1010920" cy="521970"/>
          </a:xfrm>
          <a:prstGeom prst="rect">
            <a:avLst/>
          </a:prstGeom>
          <a:noFill/>
          <a:ln w="9525">
            <a:noFill/>
            <a:miter lim="800000"/>
          </a:ln>
        </p:spPr>
        <p:txBody>
          <a:bodyPr wrap="square">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dirty</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72" name="文本框 7"/>
          <p:cNvSpPr txBox="1">
            <a:spLocks noChangeArrowheads="1"/>
          </p:cNvSpPr>
          <p:nvPr/>
        </p:nvSpPr>
        <p:spPr bwMode="auto">
          <a:xfrm>
            <a:off x="8459471" y="3325496"/>
            <a:ext cx="1877483"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dangerous</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73" name="文本框 7"/>
          <p:cNvSpPr txBox="1">
            <a:spLocks noChangeArrowheads="1"/>
          </p:cNvSpPr>
          <p:nvPr/>
        </p:nvSpPr>
        <p:spPr bwMode="auto">
          <a:xfrm>
            <a:off x="6911976" y="4237567"/>
            <a:ext cx="1877483"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build cars</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80" name="文本框 7"/>
          <p:cNvSpPr txBox="1">
            <a:spLocks noChangeArrowheads="1"/>
          </p:cNvSpPr>
          <p:nvPr/>
        </p:nvSpPr>
        <p:spPr bwMode="auto">
          <a:xfrm>
            <a:off x="5932382" y="4738793"/>
            <a:ext cx="1193800"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walk</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81" name="文本框 7"/>
          <p:cNvSpPr txBox="1">
            <a:spLocks noChangeArrowheads="1"/>
          </p:cNvSpPr>
          <p:nvPr/>
        </p:nvSpPr>
        <p:spPr bwMode="auto">
          <a:xfrm>
            <a:off x="8135409" y="4739006"/>
            <a:ext cx="1193800"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dance</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582" name="文本框 7"/>
          <p:cNvSpPr txBox="1">
            <a:spLocks noChangeArrowheads="1"/>
          </p:cNvSpPr>
          <p:nvPr/>
        </p:nvSpPr>
        <p:spPr bwMode="auto">
          <a:xfrm>
            <a:off x="7023736" y="5233247"/>
            <a:ext cx="1966383" cy="521970"/>
          </a:xfrm>
          <a:prstGeom prst="rect">
            <a:avLst/>
          </a:prstGeom>
          <a:noFill/>
          <a:ln w="9525">
            <a:noFill/>
            <a:miter lim="800000"/>
          </a:ln>
        </p:spPr>
        <p:txBody>
          <a:bodyPr>
            <a:spAutoFit/>
          </a:bodyPr>
          <a:lstStyle/>
          <a:p>
            <a:r>
              <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look for</a:t>
            </a:r>
            <a:endParaRPr lang="en-US" altLang="zh-CN"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569">
                                            <p:txEl>
                                              <p:pRg st="0" end="0"/>
                                            </p:txEl>
                                          </p:spTgt>
                                        </p:tgtEl>
                                        <p:attrNameLst>
                                          <p:attrName>style.visibility</p:attrName>
                                        </p:attrNameLst>
                                      </p:cBhvr>
                                      <p:to>
                                        <p:strVal val="visible"/>
                                      </p:to>
                                    </p:set>
                                    <p:anim calcmode="lin" valueType="num">
                                      <p:cBhvr>
                                        <p:cTn id="7" dur="500" fill="hold"/>
                                        <p:tgtEl>
                                          <p:spTgt spid="2256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6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569">
                                            <p:txEl>
                                              <p:pRg st="0" end="0"/>
                                            </p:txEl>
                                          </p:spTgt>
                                        </p:tgtEl>
                                        <p:attrNameLst>
                                          <p:attrName>style.visibility</p:attrName>
                                        </p:attrNameLst>
                                      </p:cBhvr>
                                      <p:to>
                                        <p:strVal val="visible"/>
                                      </p:to>
                                    </p:set>
                                    <p:anim calcmode="lin" valueType="num">
                                      <p:cBhvr>
                                        <p:cTn id="11" dur="500" fill="hold"/>
                                        <p:tgtEl>
                                          <p:spTgt spid="225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25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570">
                                            <p:txEl>
                                              <p:pRg st="0" end="0"/>
                                            </p:txEl>
                                          </p:spTgt>
                                        </p:tgtEl>
                                        <p:attrNameLst>
                                          <p:attrName>style.visibility</p:attrName>
                                        </p:attrNameLst>
                                      </p:cBhvr>
                                      <p:to>
                                        <p:strVal val="visible"/>
                                      </p:to>
                                    </p:set>
                                    <p:anim calcmode="lin" valueType="num">
                                      <p:cBhvr>
                                        <p:cTn id="17" dur="500" fill="hold"/>
                                        <p:tgtEl>
                                          <p:spTgt spid="2257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2570">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childTnLst>
                                    <p:set>
                                      <p:cBhvr>
                                        <p:cTn id="20" dur="1" fill="hold">
                                          <p:stCondLst>
                                            <p:cond delay="0"/>
                                          </p:stCondLst>
                                        </p:cTn>
                                        <p:tgtEl>
                                          <p:spTgt spid="22570">
                                            <p:txEl>
                                              <p:pRg st="0" end="0"/>
                                            </p:txEl>
                                          </p:spTgt>
                                        </p:tgtEl>
                                        <p:attrNameLst>
                                          <p:attrName>style.visibility</p:attrName>
                                        </p:attrNameLst>
                                      </p:cBhvr>
                                      <p:to>
                                        <p:strVal val="visible"/>
                                      </p:to>
                                    </p:set>
                                    <p:anim calcmode="lin" valueType="num">
                                      <p:cBhvr>
                                        <p:cTn id="21" dur="500" fill="hold"/>
                                        <p:tgtEl>
                                          <p:spTgt spid="2257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25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2571">
                                            <p:txEl>
                                              <p:pRg st="0" end="0"/>
                                            </p:txEl>
                                          </p:spTgt>
                                        </p:tgtEl>
                                        <p:attrNameLst>
                                          <p:attrName>style.visibility</p:attrName>
                                        </p:attrNameLst>
                                      </p:cBhvr>
                                      <p:to>
                                        <p:strVal val="visible"/>
                                      </p:to>
                                    </p:set>
                                    <p:anim calcmode="lin" valueType="num">
                                      <p:cBhvr>
                                        <p:cTn id="27" dur="500" fill="hold"/>
                                        <p:tgtEl>
                                          <p:spTgt spid="2257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2571">
                                            <p:txEl>
                                              <p:pRg st="0" end="0"/>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childTnLst>
                                    <p:set>
                                      <p:cBhvr>
                                        <p:cTn id="30" dur="1" fill="hold">
                                          <p:stCondLst>
                                            <p:cond delay="0"/>
                                          </p:stCondLst>
                                        </p:cTn>
                                        <p:tgtEl>
                                          <p:spTgt spid="22571">
                                            <p:txEl>
                                              <p:pRg st="0" end="0"/>
                                            </p:txEl>
                                          </p:spTgt>
                                        </p:tgtEl>
                                        <p:attrNameLst>
                                          <p:attrName>style.visibility</p:attrName>
                                        </p:attrNameLst>
                                      </p:cBhvr>
                                      <p:to>
                                        <p:strVal val="visible"/>
                                      </p:to>
                                    </p:set>
                                    <p:anim calcmode="lin" valueType="num">
                                      <p:cBhvr>
                                        <p:cTn id="31" dur="500" fill="hold"/>
                                        <p:tgtEl>
                                          <p:spTgt spid="22571">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2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2572">
                                            <p:txEl>
                                              <p:pRg st="0" end="0"/>
                                            </p:txEl>
                                          </p:spTgt>
                                        </p:tgtEl>
                                        <p:attrNameLst>
                                          <p:attrName>style.visibility</p:attrName>
                                        </p:attrNameLst>
                                      </p:cBhvr>
                                      <p:to>
                                        <p:strVal val="visible"/>
                                      </p:to>
                                    </p:set>
                                    <p:anim calcmode="lin" valueType="num">
                                      <p:cBhvr>
                                        <p:cTn id="37" dur="500" fill="hold"/>
                                        <p:tgtEl>
                                          <p:spTgt spid="2257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2572">
                                            <p:txEl>
                                              <p:pRg st="0" end="0"/>
                                            </p:txEl>
                                          </p:spTgt>
                                        </p:tgtEl>
                                        <p:attrNameLst>
                                          <p:attrName>ppt_h</p:attrName>
                                        </p:attrNameLst>
                                      </p:cBhvr>
                                      <p:tavLst>
                                        <p:tav tm="0">
                                          <p:val>
                                            <p:fltVal val="0"/>
                                          </p:val>
                                        </p:tav>
                                        <p:tav tm="100000">
                                          <p:val>
                                            <p:strVal val="#ppt_h"/>
                                          </p:val>
                                        </p:tav>
                                      </p:tavLst>
                                    </p:anim>
                                  </p:childTnLst>
                                </p:cTn>
                              </p:par>
                              <p:par>
                                <p:cTn id="39" presetID="23" presetClass="entr" presetSubtype="16" fill="hold" grpId="3" nodeType="withEffect">
                                  <p:stCondLst>
                                    <p:cond delay="0"/>
                                  </p:stCondLst>
                                  <p:childTnLst>
                                    <p:set>
                                      <p:cBhvr>
                                        <p:cTn id="40" dur="1" fill="hold">
                                          <p:stCondLst>
                                            <p:cond delay="0"/>
                                          </p:stCondLst>
                                        </p:cTn>
                                        <p:tgtEl>
                                          <p:spTgt spid="22572">
                                            <p:txEl>
                                              <p:pRg st="0" end="0"/>
                                            </p:txEl>
                                          </p:spTgt>
                                        </p:tgtEl>
                                        <p:attrNameLst>
                                          <p:attrName>style.visibility</p:attrName>
                                        </p:attrNameLst>
                                      </p:cBhvr>
                                      <p:to>
                                        <p:strVal val="visible"/>
                                      </p:to>
                                    </p:set>
                                    <p:anim calcmode="lin" valueType="num">
                                      <p:cBhvr>
                                        <p:cTn id="41" dur="500" fill="hold"/>
                                        <p:tgtEl>
                                          <p:spTgt spid="22572">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25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22573">
                                            <p:txEl>
                                              <p:pRg st="0" end="0"/>
                                            </p:txEl>
                                          </p:spTgt>
                                        </p:tgtEl>
                                        <p:attrNameLst>
                                          <p:attrName>style.visibility</p:attrName>
                                        </p:attrNameLst>
                                      </p:cBhvr>
                                      <p:to>
                                        <p:strVal val="visible"/>
                                      </p:to>
                                    </p:set>
                                    <p:anim calcmode="lin" valueType="num">
                                      <p:cBhvr>
                                        <p:cTn id="47" dur="500" fill="hold"/>
                                        <p:tgtEl>
                                          <p:spTgt spid="2257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573">
                                            <p:txEl>
                                              <p:pRg st="0" end="0"/>
                                            </p:txEl>
                                          </p:spTgt>
                                        </p:tgtEl>
                                        <p:attrNameLst>
                                          <p:attrName>ppt_h</p:attrName>
                                        </p:attrNameLst>
                                      </p:cBhvr>
                                      <p:tavLst>
                                        <p:tav tm="0">
                                          <p:val>
                                            <p:fltVal val="0"/>
                                          </p:val>
                                        </p:tav>
                                        <p:tav tm="100000">
                                          <p:val>
                                            <p:strVal val="#ppt_h"/>
                                          </p:val>
                                        </p:tav>
                                      </p:tavLst>
                                    </p:anim>
                                  </p:childTnLst>
                                </p:cTn>
                              </p:par>
                              <p:par>
                                <p:cTn id="49" presetID="23" presetClass="entr" presetSubtype="16" fill="hold" grpId="4" nodeType="withEffect">
                                  <p:stCondLst>
                                    <p:cond delay="0"/>
                                  </p:stCondLst>
                                  <p:childTnLst>
                                    <p:set>
                                      <p:cBhvr>
                                        <p:cTn id="50" dur="1" fill="hold">
                                          <p:stCondLst>
                                            <p:cond delay="0"/>
                                          </p:stCondLst>
                                        </p:cTn>
                                        <p:tgtEl>
                                          <p:spTgt spid="22573">
                                            <p:txEl>
                                              <p:pRg st="0" end="0"/>
                                            </p:txEl>
                                          </p:spTgt>
                                        </p:tgtEl>
                                        <p:attrNameLst>
                                          <p:attrName>style.visibility</p:attrName>
                                        </p:attrNameLst>
                                      </p:cBhvr>
                                      <p:to>
                                        <p:strVal val="visible"/>
                                      </p:to>
                                    </p:set>
                                    <p:anim calcmode="lin" valueType="num">
                                      <p:cBhvr>
                                        <p:cTn id="51" dur="500" fill="hold"/>
                                        <p:tgtEl>
                                          <p:spTgt spid="22573">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225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2580">
                                            <p:txEl>
                                              <p:pRg st="0" end="0"/>
                                            </p:txEl>
                                          </p:spTgt>
                                        </p:tgtEl>
                                        <p:attrNameLst>
                                          <p:attrName>style.visibility</p:attrName>
                                        </p:attrNameLst>
                                      </p:cBhvr>
                                      <p:to>
                                        <p:strVal val="visible"/>
                                      </p:to>
                                    </p:set>
                                    <p:anim calcmode="lin" valueType="num">
                                      <p:cBhvr>
                                        <p:cTn id="57" dur="500" fill="hold"/>
                                        <p:tgtEl>
                                          <p:spTgt spid="22580">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2580">
                                            <p:txEl>
                                              <p:pRg st="0" end="0"/>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22580">
                                            <p:txEl>
                                              <p:pRg st="0" end="0"/>
                                            </p:txEl>
                                          </p:spTgt>
                                        </p:tgtEl>
                                        <p:attrNameLst>
                                          <p:attrName>style.visibility</p:attrName>
                                        </p:attrNameLst>
                                      </p:cBhvr>
                                      <p:to>
                                        <p:strVal val="visible"/>
                                      </p:to>
                                    </p:set>
                                    <p:anim calcmode="lin" valueType="num">
                                      <p:cBhvr>
                                        <p:cTn id="61" dur="500" fill="hold"/>
                                        <p:tgtEl>
                                          <p:spTgt spid="22580">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225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22581">
                                            <p:txEl>
                                              <p:pRg st="0" end="0"/>
                                            </p:txEl>
                                          </p:spTgt>
                                        </p:tgtEl>
                                        <p:attrNameLst>
                                          <p:attrName>style.visibility</p:attrName>
                                        </p:attrNameLst>
                                      </p:cBhvr>
                                      <p:to>
                                        <p:strVal val="visible"/>
                                      </p:to>
                                    </p:set>
                                    <p:anim calcmode="lin" valueType="num">
                                      <p:cBhvr>
                                        <p:cTn id="67" dur="500" fill="hold"/>
                                        <p:tgtEl>
                                          <p:spTgt spid="22581">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2581">
                                            <p:txEl>
                                              <p:pRg st="0" end="0"/>
                                            </p:txEl>
                                          </p:spTgt>
                                        </p:tgtEl>
                                        <p:attrNameLst>
                                          <p:attrName>ppt_h</p:attrName>
                                        </p:attrNameLst>
                                      </p:cBhvr>
                                      <p:tavLst>
                                        <p:tav tm="0">
                                          <p:val>
                                            <p:fltVal val="0"/>
                                          </p:val>
                                        </p:tav>
                                        <p:tav tm="100000">
                                          <p:val>
                                            <p:strVal val="#ppt_h"/>
                                          </p:val>
                                        </p:tav>
                                      </p:tavLst>
                                    </p:anim>
                                  </p:childTnLst>
                                </p:cTn>
                              </p:par>
                              <p:par>
                                <p:cTn id="69" presetID="23" presetClass="entr" presetSubtype="16" fill="hold" grpId="5" nodeType="withEffect">
                                  <p:stCondLst>
                                    <p:cond delay="0"/>
                                  </p:stCondLst>
                                  <p:childTnLst>
                                    <p:set>
                                      <p:cBhvr>
                                        <p:cTn id="70" dur="1" fill="hold">
                                          <p:stCondLst>
                                            <p:cond delay="0"/>
                                          </p:stCondLst>
                                        </p:cTn>
                                        <p:tgtEl>
                                          <p:spTgt spid="22581">
                                            <p:txEl>
                                              <p:pRg st="0" end="0"/>
                                            </p:txEl>
                                          </p:spTgt>
                                        </p:tgtEl>
                                        <p:attrNameLst>
                                          <p:attrName>style.visibility</p:attrName>
                                        </p:attrNameLst>
                                      </p:cBhvr>
                                      <p:to>
                                        <p:strVal val="visible"/>
                                      </p:to>
                                    </p:set>
                                    <p:anim calcmode="lin" valueType="num">
                                      <p:cBhvr>
                                        <p:cTn id="71" dur="500" fill="hold"/>
                                        <p:tgtEl>
                                          <p:spTgt spid="22581">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25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22582">
                                            <p:txEl>
                                              <p:pRg st="0" end="0"/>
                                            </p:txEl>
                                          </p:spTgt>
                                        </p:tgtEl>
                                        <p:attrNameLst>
                                          <p:attrName>style.visibility</p:attrName>
                                        </p:attrNameLst>
                                      </p:cBhvr>
                                      <p:to>
                                        <p:strVal val="visible"/>
                                      </p:to>
                                    </p:set>
                                    <p:anim calcmode="lin" valueType="num">
                                      <p:cBhvr>
                                        <p:cTn id="77" dur="500" fill="hold"/>
                                        <p:tgtEl>
                                          <p:spTgt spid="22582">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2582">
                                            <p:txEl>
                                              <p:pRg st="0" end="0"/>
                                            </p:txEl>
                                          </p:spTgt>
                                        </p:tgtEl>
                                        <p:attrNameLst>
                                          <p:attrName>ppt_h</p:attrName>
                                        </p:attrNameLst>
                                      </p:cBhvr>
                                      <p:tavLst>
                                        <p:tav tm="0">
                                          <p:val>
                                            <p:fltVal val="0"/>
                                          </p:val>
                                        </p:tav>
                                        <p:tav tm="100000">
                                          <p:val>
                                            <p:strVal val="#ppt_h"/>
                                          </p:val>
                                        </p:tav>
                                      </p:tavLst>
                                    </p:anim>
                                  </p:childTnLst>
                                </p:cTn>
                              </p:par>
                              <p:par>
                                <p:cTn id="79" presetID="23" presetClass="entr" presetSubtype="16" fill="hold" grpId="6" nodeType="withEffect">
                                  <p:stCondLst>
                                    <p:cond delay="0"/>
                                  </p:stCondLst>
                                  <p:childTnLst>
                                    <p:set>
                                      <p:cBhvr>
                                        <p:cTn id="80" dur="1" fill="hold">
                                          <p:stCondLst>
                                            <p:cond delay="0"/>
                                          </p:stCondLst>
                                        </p:cTn>
                                        <p:tgtEl>
                                          <p:spTgt spid="22582">
                                            <p:txEl>
                                              <p:pRg st="0" end="0"/>
                                            </p:txEl>
                                          </p:spTgt>
                                        </p:tgtEl>
                                        <p:attrNameLst>
                                          <p:attrName>style.visibility</p:attrName>
                                        </p:attrNameLst>
                                      </p:cBhvr>
                                      <p:to>
                                        <p:strVal val="visible"/>
                                      </p:to>
                                    </p:set>
                                    <p:anim calcmode="lin" valueType="num">
                                      <p:cBhvr>
                                        <p:cTn id="81" dur="500" fill="hold"/>
                                        <p:tgtEl>
                                          <p:spTgt spid="22582">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2258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9" grpId="0" build="allAtOnce"/>
      <p:bldP spid="22570" grpId="1" build="allAtOnce"/>
      <p:bldP spid="22571" grpId="2" build="allAtOnce"/>
      <p:bldP spid="22572" grpId="3" build="allAtOnce"/>
      <p:bldP spid="22573" grpId="4" build="allAtOnce"/>
      <p:bldP spid="22581" grpId="5" build="allAtOnce"/>
      <p:bldP spid="22582" grpId="6" build="allAtOnce"/>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9810" name="Text Box 2"/>
          <p:cNvSpPr txBox="1"/>
          <p:nvPr/>
        </p:nvSpPr>
        <p:spPr>
          <a:xfrm>
            <a:off x="3191510" y="1311910"/>
            <a:ext cx="3759200" cy="4568825"/>
          </a:xfrm>
          <a:prstGeom prst="rect">
            <a:avLst/>
          </a:prstGeom>
          <a:noFill/>
          <a:ln w="9525">
            <a:noFill/>
          </a:ln>
        </p:spPr>
        <p:txBody>
          <a:bodyPr>
            <a:spAutoFit/>
          </a:bodyPr>
          <a:p>
            <a:pPr>
              <a:lnSpc>
                <a:spcPct val="95000"/>
              </a:lnSpc>
              <a:spcBef>
                <a:spcPct val="10000"/>
              </a:spcBef>
            </a:pPr>
            <a:r>
              <a:rPr lang="en-US" altLang="zh-CN" sz="2800" b="1" dirty="0">
                <a:solidFill>
                  <a:srgbClr val="0000FF"/>
                </a:solidFill>
                <a:latin typeface="Comic Sans MS" panose="030F0702030302020204" pitchFamily="66" charset="0"/>
              </a:rPr>
              <a:t>human</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dangerous</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already</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factory</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over and over again</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Japan</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believe</a:t>
            </a:r>
            <a:endParaRPr lang="en-US" altLang="zh-CN" sz="2800" b="1" dirty="0">
              <a:solidFill>
                <a:srgbClr val="0000FF"/>
              </a:solidFill>
              <a:latin typeface="Comic Sans MS" panose="030F0702030302020204" pitchFamily="66" charset="0"/>
            </a:endParaRPr>
          </a:p>
          <a:p>
            <a:pPr>
              <a:lnSpc>
                <a:spcPct val="95000"/>
              </a:lnSpc>
              <a:spcBef>
                <a:spcPct val="10000"/>
              </a:spcBef>
            </a:pP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agree</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disagree</a:t>
            </a:r>
            <a:endParaRPr lang="en-US" altLang="zh-CN" sz="2800" b="1" dirty="0">
              <a:solidFill>
                <a:srgbClr val="0000FF"/>
              </a:solidFill>
              <a:latin typeface="Comic Sans MS" panose="030F0702030302020204" pitchFamily="66" charset="0"/>
            </a:endParaRPr>
          </a:p>
        </p:txBody>
      </p:sp>
      <p:sp>
        <p:nvSpPr>
          <p:cNvPr id="119811" name="Text Box 3"/>
          <p:cNvSpPr txBox="1"/>
          <p:nvPr/>
        </p:nvSpPr>
        <p:spPr>
          <a:xfrm>
            <a:off x="246698" y="1361123"/>
            <a:ext cx="3076575" cy="4572000"/>
          </a:xfrm>
          <a:prstGeom prst="rect">
            <a:avLst/>
          </a:prstGeom>
          <a:noFill/>
          <a:ln w="9525">
            <a:noFill/>
          </a:ln>
        </p:spPr>
        <p:txBody>
          <a:bodyPr>
            <a:spAutoFit/>
          </a:bodyPr>
          <a:p>
            <a:pPr>
              <a:lnSpc>
                <a:spcPct val="95000"/>
              </a:lnSpc>
              <a:spcBef>
                <a:spcPct val="10000"/>
              </a:spcBef>
            </a:pPr>
            <a:r>
              <a:rPr lang="en-US" altLang="zh-CN" sz="2800" b="1" dirty="0">
                <a:latin typeface="Times New Roman" panose="02020603050405020304" pitchFamily="18" charset="0"/>
              </a:rPr>
              <a:t>1.</a:t>
            </a:r>
            <a:r>
              <a:rPr lang="zh-CN" altLang="en-US" sz="2800" b="1" dirty="0">
                <a:latin typeface="Times New Roman" panose="02020603050405020304" pitchFamily="18" charset="0"/>
              </a:rPr>
              <a:t>人类；人的</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2.</a:t>
            </a:r>
            <a:r>
              <a:rPr lang="zh-CN" altLang="en-US" sz="2800" b="1" dirty="0">
                <a:latin typeface="Times New Roman" panose="02020603050405020304" pitchFamily="18" charset="0"/>
              </a:rPr>
              <a:t>有危险的                             </a:t>
            </a:r>
            <a:endParaRPr lang="en-US" altLang="zh-CN"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3.</a:t>
            </a:r>
            <a:r>
              <a:rPr lang="zh-CN" altLang="en-US" sz="2800" b="1" dirty="0">
                <a:latin typeface="Times New Roman" panose="02020603050405020304" pitchFamily="18" charset="0"/>
              </a:rPr>
              <a:t>已经；早已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4.</a:t>
            </a:r>
            <a:r>
              <a:rPr lang="zh-CN" altLang="en-US" sz="2800" b="1" dirty="0">
                <a:latin typeface="Times New Roman" panose="02020603050405020304" pitchFamily="18" charset="0"/>
              </a:rPr>
              <a:t>工厂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5.</a:t>
            </a:r>
            <a:r>
              <a:rPr lang="zh-CN" altLang="en-US" sz="2800" b="1" dirty="0">
                <a:latin typeface="Times New Roman" panose="02020603050405020304" pitchFamily="18" charset="0"/>
              </a:rPr>
              <a:t>多次；反复地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6.</a:t>
            </a:r>
            <a:r>
              <a:rPr lang="zh-CN" altLang="en-US" sz="2800" b="1" dirty="0">
                <a:latin typeface="Times New Roman" panose="02020603050405020304" pitchFamily="18" charset="0"/>
              </a:rPr>
              <a:t>日本</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7.</a:t>
            </a:r>
            <a:r>
              <a:rPr lang="zh-CN" altLang="en-US" sz="2800" b="1" dirty="0">
                <a:latin typeface="Times New Roman" panose="02020603050405020304" pitchFamily="18" charset="0"/>
              </a:rPr>
              <a:t>相信；认为有可能</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8.</a:t>
            </a:r>
            <a:r>
              <a:rPr lang="zh-CN" altLang="en-US" sz="2800" b="1" dirty="0">
                <a:latin typeface="Times New Roman" panose="02020603050405020304" pitchFamily="18" charset="0"/>
              </a:rPr>
              <a:t>同意；赞成</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9.</a:t>
            </a:r>
            <a:r>
              <a:rPr lang="zh-CN" altLang="en-US" sz="2800" b="1" dirty="0">
                <a:latin typeface="Times New Roman" panose="02020603050405020304" pitchFamily="18" charset="0"/>
              </a:rPr>
              <a:t>不同意；有分歧</a:t>
            </a:r>
            <a:endParaRPr lang="zh-CN" altLang="en-US" sz="2800" b="1" dirty="0">
              <a:latin typeface="Times New Roman" panose="02020603050405020304" pitchFamily="18" charset="0"/>
            </a:endParaRPr>
          </a:p>
          <a:p>
            <a:pPr>
              <a:lnSpc>
                <a:spcPct val="95000"/>
              </a:lnSpc>
              <a:spcBef>
                <a:spcPct val="10000"/>
              </a:spcBef>
            </a:pPr>
            <a:endParaRPr lang="zh-CN" altLang="en-US" sz="2000" b="1" dirty="0">
              <a:latin typeface="Times New Roman" panose="02020603050405020304" pitchFamily="18" charset="0"/>
            </a:endParaRPr>
          </a:p>
          <a:p>
            <a:pPr>
              <a:lnSpc>
                <a:spcPct val="95000"/>
              </a:lnSpc>
              <a:spcBef>
                <a:spcPct val="10000"/>
              </a:spcBef>
            </a:pPr>
            <a:endParaRPr lang="zh-CN" altLang="en-US" sz="2000" b="1" dirty="0">
              <a:latin typeface="Calibri" panose="020F0502020204030204" pitchFamily="34" charset="0"/>
            </a:endParaRPr>
          </a:p>
        </p:txBody>
      </p:sp>
      <p:sp>
        <p:nvSpPr>
          <p:cNvPr id="10244" name="矩形 387"/>
          <p:cNvSpPr/>
          <p:nvPr/>
        </p:nvSpPr>
        <p:spPr>
          <a:xfrm>
            <a:off x="6834823" y="1332548"/>
            <a:ext cx="2641600" cy="4121150"/>
          </a:xfrm>
          <a:prstGeom prst="rect">
            <a:avLst/>
          </a:prstGeom>
          <a:noFill/>
          <a:ln w="9525">
            <a:noFill/>
          </a:ln>
        </p:spPr>
        <p:txBody>
          <a:bodyPr>
            <a:spAutoFit/>
          </a:bodyPr>
          <a:p>
            <a:pPr>
              <a:lnSpc>
                <a:spcPct val="95000"/>
              </a:lnSpc>
              <a:spcBef>
                <a:spcPct val="10000"/>
              </a:spcBef>
            </a:pPr>
            <a:r>
              <a:rPr lang="en-US" altLang="zh-CN" sz="2800" b="1" dirty="0">
                <a:latin typeface="Times New Roman" panose="02020603050405020304" pitchFamily="18" charset="0"/>
              </a:rPr>
              <a:t>10.</a:t>
            </a:r>
            <a:r>
              <a:rPr lang="zh-CN" altLang="en-US" sz="2800" b="1" dirty="0">
                <a:latin typeface="Times New Roman" panose="02020603050405020304" pitchFamily="18" charset="0"/>
              </a:rPr>
              <a:t>甚至</a:t>
            </a:r>
            <a:endParaRPr lang="en-US" altLang="zh-CN"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11. </a:t>
            </a:r>
            <a:r>
              <a:rPr lang="zh-CN" altLang="en-US" sz="2800" b="1" dirty="0">
                <a:latin typeface="Times New Roman" panose="02020603050405020304" pitchFamily="18" charset="0"/>
              </a:rPr>
              <a:t>成百上千的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12. </a:t>
            </a:r>
            <a:r>
              <a:rPr lang="zh-CN" altLang="en-US" sz="2800" b="1" dirty="0">
                <a:latin typeface="Times New Roman" panose="02020603050405020304" pitchFamily="18" charset="0"/>
              </a:rPr>
              <a:t>形状；外形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13.</a:t>
            </a:r>
            <a:r>
              <a:rPr lang="zh-CN" altLang="en-US" sz="2800" b="1" dirty="0">
                <a:latin typeface="Times New Roman" panose="02020603050405020304" pitchFamily="18" charset="0"/>
              </a:rPr>
              <a:t>跌落：秋天   </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14.</a:t>
            </a:r>
            <a:r>
              <a:rPr lang="zh-CN" altLang="en-US" sz="2800" b="1" dirty="0">
                <a:latin typeface="Times New Roman" panose="02020603050405020304" pitchFamily="18" charset="0"/>
              </a:rPr>
              <a:t>跌倒；倒下</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15.</a:t>
            </a:r>
            <a:r>
              <a:rPr lang="zh-CN" altLang="en-US" sz="2800" b="1" dirty="0">
                <a:latin typeface="Times New Roman" panose="02020603050405020304" pitchFamily="18" charset="0"/>
              </a:rPr>
              <a:t>在</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里面</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16.</a:t>
            </a:r>
            <a:r>
              <a:rPr lang="zh-CN" altLang="en-US" sz="2800" b="1" dirty="0">
                <a:latin typeface="Times New Roman" panose="02020603050405020304" pitchFamily="18" charset="0"/>
              </a:rPr>
              <a:t>寻找</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17.</a:t>
            </a:r>
            <a:r>
              <a:rPr lang="zh-CN" altLang="en-US" sz="2800" b="1" dirty="0">
                <a:latin typeface="Times New Roman" panose="02020603050405020304" pitchFamily="18" charset="0"/>
              </a:rPr>
              <a:t>可能的</a:t>
            </a:r>
            <a:endParaRPr lang="zh-CN" altLang="en-US" sz="2800" b="1" dirty="0">
              <a:latin typeface="Times New Roman" panose="02020603050405020304" pitchFamily="18" charset="0"/>
            </a:endParaRPr>
          </a:p>
          <a:p>
            <a:pPr>
              <a:lnSpc>
                <a:spcPct val="95000"/>
              </a:lnSpc>
              <a:spcBef>
                <a:spcPct val="10000"/>
              </a:spcBef>
            </a:pPr>
            <a:r>
              <a:rPr lang="en-US" altLang="zh-CN" sz="2800" b="1" dirty="0">
                <a:latin typeface="Times New Roman" panose="02020603050405020304" pitchFamily="18" charset="0"/>
              </a:rPr>
              <a:t>18.</a:t>
            </a:r>
            <a:r>
              <a:rPr lang="zh-CN" altLang="en-US" sz="2800" b="1" dirty="0">
                <a:latin typeface="Times New Roman" panose="02020603050405020304" pitchFamily="18" charset="0"/>
              </a:rPr>
              <a:t>不可能的</a:t>
            </a:r>
            <a:endParaRPr lang="zh-CN" altLang="en-US" sz="2800" dirty="0">
              <a:latin typeface="Calibri" panose="020F0502020204030204" pitchFamily="34" charset="0"/>
            </a:endParaRPr>
          </a:p>
        </p:txBody>
      </p:sp>
      <p:sp>
        <p:nvSpPr>
          <p:cNvPr id="10245" name="矩形 388"/>
          <p:cNvSpPr/>
          <p:nvPr/>
        </p:nvSpPr>
        <p:spPr>
          <a:xfrm>
            <a:off x="9433560" y="1291273"/>
            <a:ext cx="2424113" cy="4121150"/>
          </a:xfrm>
          <a:prstGeom prst="rect">
            <a:avLst/>
          </a:prstGeom>
          <a:noFill/>
          <a:ln w="9525">
            <a:noFill/>
          </a:ln>
        </p:spPr>
        <p:txBody>
          <a:bodyPr>
            <a:spAutoFit/>
          </a:bodyPr>
          <a:p>
            <a:pPr>
              <a:lnSpc>
                <a:spcPct val="95000"/>
              </a:lnSpc>
              <a:spcBef>
                <a:spcPct val="10000"/>
              </a:spcBef>
            </a:pPr>
            <a:r>
              <a:rPr lang="en-US" altLang="zh-CN" sz="2800" b="1" dirty="0">
                <a:solidFill>
                  <a:srgbClr val="0000FF"/>
                </a:solidFill>
                <a:latin typeface="Comic Sans MS" panose="030F0702030302020204" pitchFamily="66" charset="0"/>
              </a:rPr>
              <a:t>even </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hundreds of</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shape</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fall</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fall down</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inside</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look for</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possible</a:t>
            </a:r>
            <a:endParaRPr lang="en-US" altLang="zh-CN" sz="2800" b="1" dirty="0">
              <a:solidFill>
                <a:srgbClr val="0000FF"/>
              </a:solidFill>
              <a:latin typeface="Comic Sans MS" panose="030F0702030302020204" pitchFamily="66" charset="0"/>
            </a:endParaRPr>
          </a:p>
          <a:p>
            <a:pPr>
              <a:lnSpc>
                <a:spcPct val="95000"/>
              </a:lnSpc>
              <a:spcBef>
                <a:spcPct val="10000"/>
              </a:spcBef>
            </a:pPr>
            <a:r>
              <a:rPr lang="en-US" altLang="zh-CN" sz="2800" b="1" dirty="0">
                <a:solidFill>
                  <a:srgbClr val="0000FF"/>
                </a:solidFill>
                <a:latin typeface="Comic Sans MS" panose="030F0702030302020204" pitchFamily="66" charset="0"/>
              </a:rPr>
              <a:t>impossible</a:t>
            </a:r>
            <a:endParaRPr lang="en-US" altLang="zh-CN" sz="2800" b="1" dirty="0">
              <a:solidFill>
                <a:srgbClr val="0000FF"/>
              </a:solidFill>
              <a:latin typeface="Comic Sans MS" panose="030F0702030302020204" pitchFamily="66" charset="0"/>
            </a:endParaRPr>
          </a:p>
        </p:txBody>
      </p:sp>
      <p:sp>
        <p:nvSpPr>
          <p:cNvPr id="10246" name="文本框 11"/>
          <p:cNvSpPr txBox="1"/>
          <p:nvPr/>
        </p:nvSpPr>
        <p:spPr>
          <a:xfrm>
            <a:off x="246698" y="230823"/>
            <a:ext cx="2879725" cy="708025"/>
          </a:xfrm>
          <a:prstGeom prst="rect">
            <a:avLst/>
          </a:prstGeom>
          <a:noFill/>
          <a:ln w="9525">
            <a:noFill/>
          </a:ln>
        </p:spPr>
        <p:txBody>
          <a:bodyPr wrap="none">
            <a:spAutoFit/>
          </a:bodyPr>
          <a:p>
            <a:r>
              <a:rPr lang="en-US" altLang="zh-CN" sz="4000" b="1" dirty="0">
                <a:solidFill>
                  <a:srgbClr val="C00000"/>
                </a:solidFill>
                <a:latin typeface="Comic Sans MS" panose="030F0702030302020204" pitchFamily="66" charset="0"/>
              </a:rPr>
              <a:t>New words</a:t>
            </a:r>
            <a:endParaRPr lang="en-US" altLang="zh-CN" sz="4000" b="1" dirty="0">
              <a:solidFill>
                <a:srgbClr val="C00000"/>
              </a:solidFill>
              <a:latin typeface="Comic Sans MS" panose="030F0702030302020204" pitchFamily="66" charset="0"/>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9811">
                                            <p:txEl>
                                              <p:charRg st="0" end="8"/>
                                            </p:txEl>
                                          </p:spTgt>
                                        </p:tgtEl>
                                        <p:attrNameLst>
                                          <p:attrName>style.visibility</p:attrName>
                                        </p:attrNameLst>
                                      </p:cBhvr>
                                      <p:to>
                                        <p:strVal val="visible"/>
                                      </p:to>
                                    </p:set>
                                    <p:animEffect transition="in" filter="box(out)">
                                      <p:cBhvr>
                                        <p:cTn id="7" dur="500"/>
                                        <p:tgtEl>
                                          <p:spTgt spid="119811">
                                            <p:txEl>
                                              <p:charRg st="0"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19811">
                                            <p:txEl>
                                              <p:charRg st="8" end="44"/>
                                            </p:txEl>
                                          </p:spTgt>
                                        </p:tgtEl>
                                        <p:attrNameLst>
                                          <p:attrName>style.visibility</p:attrName>
                                        </p:attrNameLst>
                                      </p:cBhvr>
                                      <p:to>
                                        <p:strVal val="visible"/>
                                      </p:to>
                                    </p:set>
                                    <p:animEffect transition="in" filter="box(out)">
                                      <p:cBhvr>
                                        <p:cTn id="12" dur="500"/>
                                        <p:tgtEl>
                                          <p:spTgt spid="119811">
                                            <p:txEl>
                                              <p:charRg st="8" end="4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19811">
                                            <p:txEl>
                                              <p:charRg st="44" end="73"/>
                                            </p:txEl>
                                          </p:spTgt>
                                        </p:tgtEl>
                                        <p:attrNameLst>
                                          <p:attrName>style.visibility</p:attrName>
                                        </p:attrNameLst>
                                      </p:cBhvr>
                                      <p:to>
                                        <p:strVal val="visible"/>
                                      </p:to>
                                    </p:set>
                                    <p:animEffect transition="in" filter="box(out)">
                                      <p:cBhvr>
                                        <p:cTn id="17" dur="500"/>
                                        <p:tgtEl>
                                          <p:spTgt spid="119811">
                                            <p:txEl>
                                              <p:charRg st="44" end="7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19811">
                                            <p:txEl>
                                              <p:charRg st="73" end="106"/>
                                            </p:txEl>
                                          </p:spTgt>
                                        </p:tgtEl>
                                        <p:attrNameLst>
                                          <p:attrName>style.visibility</p:attrName>
                                        </p:attrNameLst>
                                      </p:cBhvr>
                                      <p:to>
                                        <p:strVal val="visible"/>
                                      </p:to>
                                    </p:set>
                                    <p:animEffect transition="in" filter="box(out)">
                                      <p:cBhvr>
                                        <p:cTn id="22" dur="500"/>
                                        <p:tgtEl>
                                          <p:spTgt spid="119811">
                                            <p:txEl>
                                              <p:charRg st="73" end="10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19811">
                                            <p:txEl>
                                              <p:charRg st="106" end="119"/>
                                            </p:txEl>
                                          </p:spTgt>
                                        </p:tgtEl>
                                        <p:attrNameLst>
                                          <p:attrName>style.visibility</p:attrName>
                                        </p:attrNameLst>
                                      </p:cBhvr>
                                      <p:to>
                                        <p:strVal val="visible"/>
                                      </p:to>
                                    </p:set>
                                    <p:animEffect transition="in" filter="box(out)">
                                      <p:cBhvr>
                                        <p:cTn id="27" dur="500"/>
                                        <p:tgtEl>
                                          <p:spTgt spid="119811">
                                            <p:txEl>
                                              <p:charRg st="106" end="11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19811">
                                            <p:txEl>
                                              <p:charRg st="119" end="124"/>
                                            </p:txEl>
                                          </p:spTgt>
                                        </p:tgtEl>
                                        <p:attrNameLst>
                                          <p:attrName>style.visibility</p:attrName>
                                        </p:attrNameLst>
                                      </p:cBhvr>
                                      <p:to>
                                        <p:strVal val="visible"/>
                                      </p:to>
                                    </p:set>
                                    <p:animEffect transition="in" filter="box(out)">
                                      <p:cBhvr>
                                        <p:cTn id="32" dur="500"/>
                                        <p:tgtEl>
                                          <p:spTgt spid="119811">
                                            <p:txEl>
                                              <p:charRg st="119" end="12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119811">
                                            <p:txEl>
                                              <p:charRg st="124" end="135"/>
                                            </p:txEl>
                                          </p:spTgt>
                                        </p:tgtEl>
                                        <p:attrNameLst>
                                          <p:attrName>style.visibility</p:attrName>
                                        </p:attrNameLst>
                                      </p:cBhvr>
                                      <p:to>
                                        <p:strVal val="visible"/>
                                      </p:to>
                                    </p:set>
                                    <p:animEffect transition="in" filter="box(out)">
                                      <p:cBhvr>
                                        <p:cTn id="37" dur="500"/>
                                        <p:tgtEl>
                                          <p:spTgt spid="119811">
                                            <p:txEl>
                                              <p:charRg st="124" end="13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119811">
                                            <p:txEl>
                                              <p:charRg st="135" end="143"/>
                                            </p:txEl>
                                          </p:spTgt>
                                        </p:tgtEl>
                                        <p:attrNameLst>
                                          <p:attrName>style.visibility</p:attrName>
                                        </p:attrNameLst>
                                      </p:cBhvr>
                                      <p:to>
                                        <p:strVal val="visible"/>
                                      </p:to>
                                    </p:set>
                                    <p:animEffect transition="in" filter="box(out)">
                                      <p:cBhvr>
                                        <p:cTn id="42" dur="500"/>
                                        <p:tgtEl>
                                          <p:spTgt spid="119811">
                                            <p:txEl>
                                              <p:charRg st="135" end="14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119811">
                                            <p:txEl>
                                              <p:charRg st="143" end="153"/>
                                            </p:txEl>
                                          </p:spTgt>
                                        </p:tgtEl>
                                        <p:attrNameLst>
                                          <p:attrName>style.visibility</p:attrName>
                                        </p:attrNameLst>
                                      </p:cBhvr>
                                      <p:to>
                                        <p:strVal val="visible"/>
                                      </p:to>
                                    </p:set>
                                    <p:animEffect transition="in" filter="box(out)">
                                      <p:cBhvr>
                                        <p:cTn id="47" dur="500"/>
                                        <p:tgtEl>
                                          <p:spTgt spid="119811">
                                            <p:txEl>
                                              <p:charRg st="143" end="15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9810">
                                            <p:txEl>
                                              <p:charRg st="0" end="6"/>
                                            </p:txEl>
                                          </p:spTgt>
                                        </p:tgtEl>
                                        <p:attrNameLst>
                                          <p:attrName>style.visibility</p:attrName>
                                        </p:attrNameLst>
                                      </p:cBhvr>
                                      <p:to>
                                        <p:strVal val="visible"/>
                                      </p:to>
                                    </p:set>
                                    <p:anim calcmode="lin" valueType="num">
                                      <p:cBhvr additive="base">
                                        <p:cTn id="52" dur="500" fill="hold"/>
                                        <p:tgtEl>
                                          <p:spTgt spid="119810">
                                            <p:txEl>
                                              <p:charRg st="0"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19810">
                                            <p:txEl>
                                              <p:charRg st="0"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9810">
                                            <p:txEl>
                                              <p:charRg st="6" end="16"/>
                                            </p:txEl>
                                          </p:spTgt>
                                        </p:tgtEl>
                                        <p:attrNameLst>
                                          <p:attrName>style.visibility</p:attrName>
                                        </p:attrNameLst>
                                      </p:cBhvr>
                                      <p:to>
                                        <p:strVal val="visible"/>
                                      </p:to>
                                    </p:set>
                                    <p:anim calcmode="lin" valueType="num">
                                      <p:cBhvr additive="base">
                                        <p:cTn id="58" dur="500" fill="hold"/>
                                        <p:tgtEl>
                                          <p:spTgt spid="119810">
                                            <p:txEl>
                                              <p:charRg st="6" end="16"/>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19810">
                                            <p:txEl>
                                              <p:charRg st="6" end="16"/>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9810">
                                            <p:txEl>
                                              <p:charRg st="16" end="24"/>
                                            </p:txEl>
                                          </p:spTgt>
                                        </p:tgtEl>
                                        <p:attrNameLst>
                                          <p:attrName>style.visibility</p:attrName>
                                        </p:attrNameLst>
                                      </p:cBhvr>
                                      <p:to>
                                        <p:strVal val="visible"/>
                                      </p:to>
                                    </p:set>
                                    <p:anim calcmode="lin" valueType="num">
                                      <p:cBhvr additive="base">
                                        <p:cTn id="64" dur="500" fill="hold"/>
                                        <p:tgtEl>
                                          <p:spTgt spid="119810">
                                            <p:txEl>
                                              <p:charRg st="16" end="2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19810">
                                            <p:txEl>
                                              <p:charRg st="16" end="24"/>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19810">
                                            <p:txEl>
                                              <p:charRg st="24" end="32"/>
                                            </p:txEl>
                                          </p:spTgt>
                                        </p:tgtEl>
                                        <p:attrNameLst>
                                          <p:attrName>style.visibility</p:attrName>
                                        </p:attrNameLst>
                                      </p:cBhvr>
                                      <p:to>
                                        <p:strVal val="visible"/>
                                      </p:to>
                                    </p:set>
                                    <p:anim calcmode="lin" valueType="num">
                                      <p:cBhvr additive="base">
                                        <p:cTn id="70" dur="500" fill="hold"/>
                                        <p:tgtEl>
                                          <p:spTgt spid="119810">
                                            <p:txEl>
                                              <p:charRg st="24" end="3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19810">
                                            <p:txEl>
                                              <p:charRg st="24" end="3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19810">
                                            <p:txEl>
                                              <p:charRg st="32" end="52"/>
                                            </p:txEl>
                                          </p:spTgt>
                                        </p:tgtEl>
                                        <p:attrNameLst>
                                          <p:attrName>style.visibility</p:attrName>
                                        </p:attrNameLst>
                                      </p:cBhvr>
                                      <p:to>
                                        <p:strVal val="visible"/>
                                      </p:to>
                                    </p:set>
                                    <p:anim calcmode="lin" valueType="num">
                                      <p:cBhvr additive="base">
                                        <p:cTn id="76" dur="500" fill="hold"/>
                                        <p:tgtEl>
                                          <p:spTgt spid="119810">
                                            <p:txEl>
                                              <p:charRg st="32" end="5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19810">
                                            <p:txEl>
                                              <p:charRg st="32" end="52"/>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19810">
                                            <p:txEl>
                                              <p:charRg st="52" end="58"/>
                                            </p:txEl>
                                          </p:spTgt>
                                        </p:tgtEl>
                                        <p:attrNameLst>
                                          <p:attrName>style.visibility</p:attrName>
                                        </p:attrNameLst>
                                      </p:cBhvr>
                                      <p:to>
                                        <p:strVal val="visible"/>
                                      </p:to>
                                    </p:set>
                                    <p:anim calcmode="lin" valueType="num">
                                      <p:cBhvr additive="base">
                                        <p:cTn id="82" dur="500" fill="hold"/>
                                        <p:tgtEl>
                                          <p:spTgt spid="119810">
                                            <p:txEl>
                                              <p:charRg st="52" end="58"/>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119810">
                                            <p:txEl>
                                              <p:charRg st="52" end="58"/>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9810">
                                            <p:txEl>
                                              <p:charRg st="58" end="66"/>
                                            </p:txEl>
                                          </p:spTgt>
                                        </p:tgtEl>
                                        <p:attrNameLst>
                                          <p:attrName>style.visibility</p:attrName>
                                        </p:attrNameLst>
                                      </p:cBhvr>
                                      <p:to>
                                        <p:strVal val="visible"/>
                                      </p:to>
                                    </p:set>
                                    <p:anim calcmode="lin" valueType="num">
                                      <p:cBhvr additive="base">
                                        <p:cTn id="88" dur="500" fill="hold"/>
                                        <p:tgtEl>
                                          <p:spTgt spid="119810">
                                            <p:txEl>
                                              <p:charRg st="58" end="6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119810">
                                            <p:txEl>
                                              <p:charRg st="58" end="66"/>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19810">
                                            <p:txEl>
                                              <p:charRg st="67" end="73"/>
                                            </p:txEl>
                                          </p:spTgt>
                                        </p:tgtEl>
                                        <p:attrNameLst>
                                          <p:attrName>style.visibility</p:attrName>
                                        </p:attrNameLst>
                                      </p:cBhvr>
                                      <p:to>
                                        <p:strVal val="visible"/>
                                      </p:to>
                                    </p:set>
                                    <p:anim calcmode="lin" valueType="num">
                                      <p:cBhvr additive="base">
                                        <p:cTn id="94" dur="500" fill="hold"/>
                                        <p:tgtEl>
                                          <p:spTgt spid="119810">
                                            <p:txEl>
                                              <p:charRg st="67" end="73"/>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119810">
                                            <p:txEl>
                                              <p:charRg st="67" end="73"/>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119810">
                                            <p:txEl>
                                              <p:charRg st="73" end="82"/>
                                            </p:txEl>
                                          </p:spTgt>
                                        </p:tgtEl>
                                        <p:attrNameLst>
                                          <p:attrName>style.visibility</p:attrName>
                                        </p:attrNameLst>
                                      </p:cBhvr>
                                      <p:to>
                                        <p:strVal val="visible"/>
                                      </p:to>
                                    </p:set>
                                    <p:anim calcmode="lin" valueType="num">
                                      <p:cBhvr additive="base">
                                        <p:cTn id="100" dur="500" fill="hold"/>
                                        <p:tgtEl>
                                          <p:spTgt spid="119810">
                                            <p:txEl>
                                              <p:charRg st="73" end="82"/>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119810">
                                            <p:txEl>
                                              <p:charRg st="73" end="82"/>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10244"/>
                                        </p:tgtEl>
                                        <p:attrNameLst>
                                          <p:attrName>style.visibility</p:attrName>
                                        </p:attrNameLst>
                                      </p:cBhvr>
                                      <p:to>
                                        <p:strVal val="visible"/>
                                      </p:to>
                                    </p:set>
                                    <p:anim calcmode="lin" valueType="num">
                                      <p:cBhvr additive="base">
                                        <p:cTn id="106" dur="500" fill="hold"/>
                                        <p:tgtEl>
                                          <p:spTgt spid="10244"/>
                                        </p:tgtEl>
                                        <p:attrNameLst>
                                          <p:attrName>ppt_x</p:attrName>
                                        </p:attrNameLst>
                                      </p:cBhvr>
                                      <p:tavLst>
                                        <p:tav tm="0">
                                          <p:val>
                                            <p:strVal val="#ppt_x"/>
                                          </p:val>
                                        </p:tav>
                                        <p:tav tm="100000">
                                          <p:val>
                                            <p:strVal val="#ppt_x"/>
                                          </p:val>
                                        </p:tav>
                                      </p:tavLst>
                                    </p:anim>
                                    <p:anim calcmode="lin" valueType="num">
                                      <p:cBhvr additive="base">
                                        <p:cTn id="107"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10245"/>
                                        </p:tgtEl>
                                        <p:attrNameLst>
                                          <p:attrName>style.visibility</p:attrName>
                                        </p:attrNameLst>
                                      </p:cBhvr>
                                      <p:to>
                                        <p:strVal val="visible"/>
                                      </p:to>
                                    </p:set>
                                    <p:anim calcmode="lin" valueType="num">
                                      <p:cBhvr additive="base">
                                        <p:cTn id="112" dur="500" fill="hold"/>
                                        <p:tgtEl>
                                          <p:spTgt spid="10245"/>
                                        </p:tgtEl>
                                        <p:attrNameLst>
                                          <p:attrName>ppt_x</p:attrName>
                                        </p:attrNameLst>
                                      </p:cBhvr>
                                      <p:tavLst>
                                        <p:tav tm="0">
                                          <p:val>
                                            <p:strVal val="#ppt_x"/>
                                          </p:val>
                                        </p:tav>
                                        <p:tav tm="100000">
                                          <p:val>
                                            <p:strVal val="#ppt_x"/>
                                          </p:val>
                                        </p:tav>
                                      </p:tavLst>
                                    </p:anim>
                                    <p:anim calcmode="lin" valueType="num">
                                      <p:cBhvr additive="base">
                                        <p:cTn id="113"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8674" name="Text Box 6"/>
          <p:cNvSpPr txBox="1"/>
          <p:nvPr/>
        </p:nvSpPr>
        <p:spPr>
          <a:xfrm>
            <a:off x="298133" y="1381443"/>
            <a:ext cx="11712575" cy="4754245"/>
          </a:xfrm>
          <a:prstGeom prst="rect">
            <a:avLst/>
          </a:prstGeom>
          <a:noFill/>
          <a:ln w="19050" cap="flat" cmpd="sng">
            <a:solidFill>
              <a:srgbClr val="C00000"/>
            </a:solidFill>
            <a:prstDash val="solid"/>
            <a:miter/>
            <a:headEnd type="none" w="med" len="med"/>
            <a:tailEnd type="none" w="med" len="med"/>
          </a:ln>
        </p:spPr>
        <p:txBody>
          <a:bodyPr wrap="square">
            <a:spAutoFit/>
          </a:bodyPr>
          <a:p>
            <a:pPr>
              <a:lnSpc>
                <a:spcPts val="4040"/>
              </a:lnSpc>
            </a:pPr>
            <a:r>
              <a:rPr lang="en-US" altLang="zh-CN" sz="3200" dirty="0">
                <a:latin typeface="Comic Sans MS" panose="030F0702030302020204" pitchFamily="66" charset="0"/>
                <a:cs typeface="Times New Roman" panose="02020603050405020304" pitchFamily="18" charset="0"/>
              </a:rPr>
              <a:t>Some robots are very human-like. They can walk and _____ like people. Some scientists think that in the future they will _______ robots more like humans. This may not _______ </a:t>
            </a:r>
            <a:r>
              <a:rPr lang="en-US" altLang="zh-CN" sz="3200" u="sng" dirty="0">
                <a:latin typeface="Comic Sans MS" panose="030F0702030302020204" pitchFamily="66" charset="0"/>
                <a:cs typeface="Times New Roman" panose="02020603050405020304" pitchFamily="18" charset="0"/>
              </a:rPr>
              <a:t>in the near future</a:t>
            </a:r>
            <a:r>
              <a:rPr lang="en-US" altLang="zh-CN" sz="3200" dirty="0">
                <a:latin typeface="Comic Sans MS" panose="030F0702030302020204" pitchFamily="66" charset="0"/>
                <a:cs typeface="Times New Roman" panose="02020603050405020304" pitchFamily="18" charset="0"/>
              </a:rPr>
              <a:t>, but at some point, robots will even be able to ______ like people. However, some scientists ________. James White believes that robots will not be able to do the _____ things as we can. For example, he thinks that robots will ______ be able to wake up and know where they are. </a:t>
            </a:r>
            <a:r>
              <a:rPr lang="en-US" altLang="zh-CN" sz="3200" b="1" u="sng" dirty="0">
                <a:latin typeface="Comic Sans MS" panose="030F0702030302020204" pitchFamily="66" charset="0"/>
                <a:cs typeface="Times New Roman" panose="02020603050405020304" pitchFamily="18" charset="0"/>
              </a:rPr>
              <a:t>Which side</a:t>
            </a:r>
            <a:r>
              <a:rPr lang="en-US" altLang="zh-CN" sz="3200" dirty="0">
                <a:latin typeface="Comic Sans MS" panose="030F0702030302020204" pitchFamily="66" charset="0"/>
                <a:cs typeface="Times New Roman" panose="02020603050405020304" pitchFamily="18" charset="0"/>
              </a:rPr>
              <a:t> do you _____ with? </a:t>
            </a:r>
            <a:endParaRPr lang="en-US" altLang="zh-CN" sz="3200" dirty="0">
              <a:latin typeface="Comic Sans MS" panose="030F0702030302020204" pitchFamily="66" charset="0"/>
              <a:ea typeface="Times New Roman" panose="02020603050405020304" pitchFamily="18" charset="0"/>
            </a:endParaRPr>
          </a:p>
        </p:txBody>
      </p:sp>
      <p:sp>
        <p:nvSpPr>
          <p:cNvPr id="4" name="Text Box 5"/>
          <p:cNvSpPr txBox="1"/>
          <p:nvPr/>
        </p:nvSpPr>
        <p:spPr>
          <a:xfrm>
            <a:off x="10369233" y="1286193"/>
            <a:ext cx="1358900" cy="684212"/>
          </a:xfrm>
          <a:prstGeom prst="rect">
            <a:avLst/>
          </a:prstGeom>
          <a:noFill/>
          <a:ln w="9525">
            <a:noFill/>
          </a:ln>
        </p:spPr>
        <p:txBody>
          <a:bodyPr>
            <a:spAutoFit/>
          </a:bodyPr>
          <a:p>
            <a:pPr>
              <a:lnSpc>
                <a:spcPct val="120000"/>
              </a:lnSpc>
            </a:pPr>
            <a:r>
              <a:rPr lang="en-US" altLang="zh-CN" sz="3200" b="1" dirty="0">
                <a:solidFill>
                  <a:srgbClr val="FF0000"/>
                </a:solidFill>
                <a:latin typeface="Comic Sans MS" panose="030F0702030302020204" pitchFamily="66" charset="0"/>
                <a:cs typeface="Times New Roman" panose="02020603050405020304" pitchFamily="18" charset="0"/>
              </a:rPr>
              <a:t>dance</a:t>
            </a:r>
            <a:endParaRPr lang="en-US" altLang="zh-CN" sz="3200" b="1" dirty="0">
              <a:solidFill>
                <a:srgbClr val="FF0000"/>
              </a:solidFill>
              <a:latin typeface="Comic Sans MS" panose="030F0702030302020204" pitchFamily="66" charset="0"/>
              <a:ea typeface="Times New Roman" panose="02020603050405020304" pitchFamily="18" charset="0"/>
            </a:endParaRPr>
          </a:p>
        </p:txBody>
      </p:sp>
      <p:sp>
        <p:nvSpPr>
          <p:cNvPr id="7" name="Text Box 7"/>
          <p:cNvSpPr txBox="1"/>
          <p:nvPr/>
        </p:nvSpPr>
        <p:spPr>
          <a:xfrm>
            <a:off x="1332548" y="2323783"/>
            <a:ext cx="1276350" cy="682625"/>
          </a:xfrm>
          <a:prstGeom prst="rect">
            <a:avLst/>
          </a:prstGeom>
          <a:noFill/>
          <a:ln w="9525">
            <a:noFill/>
          </a:ln>
        </p:spPr>
        <p:txBody>
          <a:bodyPr>
            <a:spAutoFit/>
          </a:bodyPr>
          <a:p>
            <a:pPr>
              <a:lnSpc>
                <a:spcPct val="120000"/>
              </a:lnSpc>
            </a:pPr>
            <a:r>
              <a:rPr lang="en-US" altLang="zh-CN" sz="3200" b="1" dirty="0">
                <a:solidFill>
                  <a:srgbClr val="FF0000"/>
                </a:solidFill>
                <a:latin typeface="Comic Sans MS" panose="030F0702030302020204" pitchFamily="66" charset="0"/>
                <a:cs typeface="Times New Roman" panose="02020603050405020304" pitchFamily="18" charset="0"/>
              </a:rPr>
              <a:t>make</a:t>
            </a:r>
            <a:endParaRPr lang="en-US" altLang="zh-CN" sz="3200" b="1" dirty="0">
              <a:solidFill>
                <a:srgbClr val="FF0000"/>
              </a:solidFill>
              <a:latin typeface="Comic Sans MS" panose="030F0702030302020204" pitchFamily="66" charset="0"/>
              <a:ea typeface="Times New Roman" panose="02020603050405020304" pitchFamily="18" charset="0"/>
            </a:endParaRPr>
          </a:p>
        </p:txBody>
      </p:sp>
      <p:sp>
        <p:nvSpPr>
          <p:cNvPr id="9" name="Text Box 5"/>
          <p:cNvSpPr txBox="1"/>
          <p:nvPr/>
        </p:nvSpPr>
        <p:spPr>
          <a:xfrm>
            <a:off x="441008" y="2862580"/>
            <a:ext cx="1692275" cy="601663"/>
          </a:xfrm>
          <a:prstGeom prst="rect">
            <a:avLst/>
          </a:prstGeom>
          <a:noFill/>
          <a:ln w="9525">
            <a:noFill/>
          </a:ln>
        </p:spPr>
        <p:txBody>
          <a:bodyPr>
            <a:spAutoFit/>
          </a:bodyPr>
          <a:p>
            <a:pPr>
              <a:lnSpc>
                <a:spcPct val="110000"/>
              </a:lnSpc>
            </a:pPr>
            <a:r>
              <a:rPr lang="en-US" altLang="zh-CN" sz="3200" b="1" dirty="0">
                <a:solidFill>
                  <a:srgbClr val="FF0000"/>
                </a:solidFill>
                <a:latin typeface="Comic Sans MS" panose="030F0702030302020204" pitchFamily="66" charset="0"/>
                <a:cs typeface="Times New Roman" panose="02020603050405020304" pitchFamily="18" charset="0"/>
              </a:rPr>
              <a:t>happen</a:t>
            </a:r>
            <a:endParaRPr lang="en-US" altLang="zh-CN" sz="3200" b="1" dirty="0">
              <a:solidFill>
                <a:srgbClr val="FF0000"/>
              </a:solidFill>
              <a:latin typeface="Comic Sans MS" panose="030F0702030302020204" pitchFamily="66" charset="0"/>
              <a:ea typeface="Times New Roman" panose="02020603050405020304" pitchFamily="18" charset="0"/>
            </a:endParaRPr>
          </a:p>
        </p:txBody>
      </p:sp>
      <p:sp>
        <p:nvSpPr>
          <p:cNvPr id="10" name="Text Box 10"/>
          <p:cNvSpPr txBox="1"/>
          <p:nvPr/>
        </p:nvSpPr>
        <p:spPr>
          <a:xfrm>
            <a:off x="3586163" y="3427413"/>
            <a:ext cx="1116012" cy="585787"/>
          </a:xfrm>
          <a:prstGeom prst="rect">
            <a:avLst/>
          </a:prstGeom>
          <a:noFill/>
          <a:ln w="9525">
            <a:noFill/>
          </a:ln>
        </p:spPr>
        <p:txBody>
          <a:bodyPr>
            <a:spAutoFit/>
          </a:bodyPr>
          <a:p>
            <a:pPr>
              <a:spcBef>
                <a:spcPct val="50000"/>
              </a:spcBef>
            </a:pPr>
            <a:r>
              <a:rPr lang="en-US" altLang="zh-CN" sz="3200" b="1" dirty="0">
                <a:solidFill>
                  <a:srgbClr val="FF0000"/>
                </a:solidFill>
                <a:latin typeface="Comic Sans MS" panose="030F0702030302020204" pitchFamily="66" charset="0"/>
              </a:rPr>
              <a:t>talk</a:t>
            </a:r>
            <a:endParaRPr lang="en-US" altLang="zh-CN" sz="3200" b="1" dirty="0">
              <a:solidFill>
                <a:srgbClr val="FF0000"/>
              </a:solidFill>
              <a:latin typeface="Comic Sans MS" panose="030F0702030302020204" pitchFamily="66" charset="0"/>
            </a:endParaRPr>
          </a:p>
        </p:txBody>
      </p:sp>
      <p:sp>
        <p:nvSpPr>
          <p:cNvPr id="14" name="Text Box 10"/>
          <p:cNvSpPr txBox="1"/>
          <p:nvPr/>
        </p:nvSpPr>
        <p:spPr>
          <a:xfrm>
            <a:off x="2382838" y="3929063"/>
            <a:ext cx="1970087" cy="584200"/>
          </a:xfrm>
          <a:prstGeom prst="rect">
            <a:avLst/>
          </a:prstGeom>
          <a:noFill/>
          <a:ln w="9525">
            <a:noFill/>
          </a:ln>
        </p:spPr>
        <p:txBody>
          <a:bodyPr>
            <a:spAutoFit/>
          </a:bodyPr>
          <a:p>
            <a:pPr>
              <a:spcBef>
                <a:spcPct val="50000"/>
              </a:spcBef>
            </a:pPr>
            <a:r>
              <a:rPr lang="en-US" altLang="zh-CN" sz="3200" b="1" dirty="0">
                <a:solidFill>
                  <a:srgbClr val="FF0000"/>
                </a:solidFill>
                <a:latin typeface="Comic Sans MS" panose="030F0702030302020204" pitchFamily="66" charset="0"/>
              </a:rPr>
              <a:t>disagree </a:t>
            </a:r>
            <a:endParaRPr lang="en-US" altLang="zh-CN" sz="3200" b="1" dirty="0">
              <a:solidFill>
                <a:srgbClr val="FF0000"/>
              </a:solidFill>
              <a:latin typeface="Comic Sans MS" panose="030F0702030302020204" pitchFamily="66" charset="0"/>
            </a:endParaRPr>
          </a:p>
        </p:txBody>
      </p:sp>
      <p:sp>
        <p:nvSpPr>
          <p:cNvPr id="28681" name="Oval 2"/>
          <p:cNvSpPr/>
          <p:nvPr/>
        </p:nvSpPr>
        <p:spPr>
          <a:xfrm>
            <a:off x="85725" y="192088"/>
            <a:ext cx="798513" cy="620712"/>
          </a:xfrm>
          <a:prstGeom prst="ellipse">
            <a:avLst/>
          </a:prstGeom>
          <a:solidFill>
            <a:srgbClr val="92D050"/>
          </a:solidFill>
          <a:ln w="9525">
            <a:noFill/>
          </a:ln>
        </p:spPr>
        <p:txBody>
          <a:bodyPr wrap="none" anchor="ctr" anchorCtr="0"/>
          <a:p>
            <a:pPr algn="ctr"/>
            <a:r>
              <a:rPr lang="en-US" altLang="zh-CN" sz="3600" b="1" dirty="0">
                <a:latin typeface="Comic Sans MS" panose="030F0702030302020204" pitchFamily="66" charset="0"/>
              </a:rPr>
              <a:t>2d</a:t>
            </a:r>
            <a:endParaRPr lang="en-US" altLang="zh-CN" sz="3600" b="1" dirty="0">
              <a:latin typeface="Comic Sans MS" panose="030F0702030302020204" pitchFamily="66" charset="0"/>
            </a:endParaRPr>
          </a:p>
        </p:txBody>
      </p:sp>
      <p:sp>
        <p:nvSpPr>
          <p:cNvPr id="28682" name="Text Box 4"/>
          <p:cNvSpPr txBox="1"/>
          <p:nvPr/>
        </p:nvSpPr>
        <p:spPr>
          <a:xfrm>
            <a:off x="914400" y="158750"/>
            <a:ext cx="11001375" cy="1341438"/>
          </a:xfrm>
          <a:prstGeom prst="rect">
            <a:avLst/>
          </a:prstGeom>
          <a:noFill/>
          <a:ln w="9525">
            <a:noFill/>
          </a:ln>
        </p:spPr>
        <p:txBody>
          <a:bodyPr>
            <a:spAutoFit/>
          </a:bodyPr>
          <a:p>
            <a:r>
              <a:rPr lang="en-US" altLang="zh-CN" sz="3200" b="1" dirty="0">
                <a:solidFill>
                  <a:srgbClr val="3818AC"/>
                </a:solidFill>
                <a:latin typeface="Comic Sans MS" panose="030F0702030302020204" pitchFamily="66" charset="0"/>
                <a:cs typeface="Times New Roman" panose="02020603050405020304" pitchFamily="18" charset="0"/>
              </a:rPr>
              <a:t>Fill in the blanks in this paragraph with words from the article.</a:t>
            </a:r>
            <a:endParaRPr lang="en-US" altLang="zh-CN" sz="3200" b="1" dirty="0">
              <a:solidFill>
                <a:srgbClr val="3818AC"/>
              </a:solidFill>
              <a:latin typeface="Comic Sans MS" panose="030F0702030302020204" pitchFamily="66" charset="0"/>
            </a:endParaRPr>
          </a:p>
          <a:p>
            <a:endParaRPr lang="zh-CN" altLang="en-US" dirty="0">
              <a:solidFill>
                <a:schemeClr val="accent2"/>
              </a:solidFill>
              <a:latin typeface="Calibri" panose="020F0502020204030204" pitchFamily="34" charset="0"/>
            </a:endParaRPr>
          </a:p>
        </p:txBody>
      </p:sp>
      <p:sp>
        <p:nvSpPr>
          <p:cNvPr id="13" name="Text Box 9"/>
          <p:cNvSpPr txBox="1"/>
          <p:nvPr/>
        </p:nvSpPr>
        <p:spPr>
          <a:xfrm>
            <a:off x="4632325" y="4424363"/>
            <a:ext cx="1243013" cy="584200"/>
          </a:xfrm>
          <a:prstGeom prst="rect">
            <a:avLst/>
          </a:prstGeom>
          <a:noFill/>
          <a:ln w="9525">
            <a:noFill/>
          </a:ln>
        </p:spPr>
        <p:txBody>
          <a:bodyPr>
            <a:spAutoFit/>
          </a:bodyPr>
          <a:p>
            <a:pPr>
              <a:spcBef>
                <a:spcPct val="50000"/>
              </a:spcBef>
            </a:pPr>
            <a:r>
              <a:rPr lang="en-US" altLang="zh-CN" sz="3200" b="1" dirty="0">
                <a:solidFill>
                  <a:srgbClr val="FF0000"/>
                </a:solidFill>
                <a:latin typeface="Comic Sans MS" panose="030F0702030302020204" pitchFamily="66" charset="0"/>
              </a:rPr>
              <a:t>same</a:t>
            </a:r>
            <a:endParaRPr lang="en-US" altLang="zh-CN" sz="3200" b="1" dirty="0">
              <a:solidFill>
                <a:srgbClr val="FF0000"/>
              </a:solidFill>
              <a:latin typeface="Comic Sans MS" panose="030F0702030302020204" pitchFamily="66" charset="0"/>
            </a:endParaRPr>
          </a:p>
        </p:txBody>
      </p:sp>
      <p:sp>
        <p:nvSpPr>
          <p:cNvPr id="15" name="Text Box 10"/>
          <p:cNvSpPr txBox="1"/>
          <p:nvPr/>
        </p:nvSpPr>
        <p:spPr>
          <a:xfrm>
            <a:off x="5457508" y="5008563"/>
            <a:ext cx="1393825" cy="584200"/>
          </a:xfrm>
          <a:prstGeom prst="rect">
            <a:avLst/>
          </a:prstGeom>
          <a:noFill/>
          <a:ln w="9525">
            <a:noFill/>
          </a:ln>
        </p:spPr>
        <p:txBody>
          <a:bodyPr>
            <a:spAutoFit/>
          </a:bodyPr>
          <a:p>
            <a:pPr>
              <a:spcBef>
                <a:spcPct val="50000"/>
              </a:spcBef>
            </a:pPr>
            <a:r>
              <a:rPr lang="en-US" altLang="zh-CN" sz="3200" b="1" dirty="0">
                <a:solidFill>
                  <a:srgbClr val="FF0000"/>
                </a:solidFill>
                <a:latin typeface="Comic Sans MS" panose="030F0702030302020204" pitchFamily="66" charset="0"/>
              </a:rPr>
              <a:t>never</a:t>
            </a:r>
            <a:endParaRPr lang="en-US" altLang="zh-CN" sz="3200" b="1" dirty="0">
              <a:solidFill>
                <a:srgbClr val="FF0000"/>
              </a:solidFill>
              <a:latin typeface="Comic Sans MS" panose="030F0702030302020204" pitchFamily="66" charset="0"/>
            </a:endParaRPr>
          </a:p>
        </p:txBody>
      </p:sp>
      <p:sp>
        <p:nvSpPr>
          <p:cNvPr id="16" name="Text Box 8"/>
          <p:cNvSpPr txBox="1"/>
          <p:nvPr/>
        </p:nvSpPr>
        <p:spPr>
          <a:xfrm>
            <a:off x="8220075" y="5380038"/>
            <a:ext cx="1366838" cy="638175"/>
          </a:xfrm>
          <a:prstGeom prst="rect">
            <a:avLst/>
          </a:prstGeom>
          <a:noFill/>
          <a:ln w="9525">
            <a:noFill/>
          </a:ln>
        </p:spPr>
        <p:txBody>
          <a:bodyPr>
            <a:spAutoFit/>
          </a:bodyPr>
          <a:p>
            <a:pPr>
              <a:lnSpc>
                <a:spcPct val="120000"/>
              </a:lnSpc>
            </a:pPr>
            <a:r>
              <a:rPr lang="en-US" altLang="zh-CN" sz="3200" b="1" dirty="0">
                <a:solidFill>
                  <a:srgbClr val="FF0000"/>
                </a:solidFill>
                <a:latin typeface="Comic Sans MS" panose="030F0702030302020204" pitchFamily="66" charset="0"/>
              </a:rPr>
              <a:t>agree</a:t>
            </a:r>
            <a:endParaRPr lang="en-US" altLang="zh-CN" sz="3200" b="1" dirty="0">
              <a:solidFill>
                <a:srgbClr val="FF0000"/>
              </a:solidFill>
              <a:latin typeface="Comic Sans MS" panose="030F0702030302020204" pitchFamily="66" charset="0"/>
            </a:endParaRPr>
          </a:p>
        </p:txBody>
      </p:sp>
      <p:sp>
        <p:nvSpPr>
          <p:cNvPr id="28686" name="Rectangle 10"/>
          <p:cNvSpPr/>
          <p:nvPr/>
        </p:nvSpPr>
        <p:spPr>
          <a:xfrm>
            <a:off x="5158740" y="6018530"/>
            <a:ext cx="1237615" cy="360680"/>
          </a:xfrm>
          <a:prstGeom prst="rect">
            <a:avLst/>
          </a:prstGeom>
          <a:solidFill>
            <a:srgbClr val="FF99CC"/>
          </a:solidFill>
          <a:ln w="9525">
            <a:noFill/>
          </a:ln>
        </p:spPr>
        <p:txBody>
          <a:bodyPr wrap="none" anchor="ctr" anchorCtr="0"/>
          <a:p>
            <a:pPr algn="ctr"/>
            <a:r>
              <a:rPr lang="zh-CN" altLang="en-US" sz="2400" b="1" dirty="0">
                <a:latin typeface="Calibri" panose="020F0502020204030204" pitchFamily="34" charset="0"/>
              </a:rPr>
              <a:t>哪一方</a:t>
            </a:r>
            <a:endParaRPr lang="zh-CN" altLang="en-US" sz="2400" b="1" dirty="0">
              <a:latin typeface="Calibri" panose="020F0502020204030204" pitchFamily="34"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4" grpId="0"/>
      <p:bldP spid="13"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5602" name="Rectangle 2"/>
          <p:cNvSpPr/>
          <p:nvPr/>
        </p:nvSpPr>
        <p:spPr>
          <a:xfrm>
            <a:off x="533400" y="1878013"/>
            <a:ext cx="11124565" cy="2861310"/>
          </a:xfrm>
          <a:prstGeom prst="rect">
            <a:avLst/>
          </a:prstGeom>
          <a:noFill/>
          <a:ln w="9525">
            <a:noFill/>
          </a:ln>
        </p:spPr>
        <p:txBody>
          <a:bodyPr wrap="square" anchor="ctr" anchorCtr="0">
            <a:spAutoFit/>
          </a:bodyPr>
          <a:p>
            <a:pPr indent="304800" algn="ctr">
              <a:lnSpc>
                <a:spcPct val="100000"/>
              </a:lnSpc>
              <a:buNone/>
            </a:pPr>
            <a:endParaRPr lang="en-US" altLang="zh-CN" sz="3600" b="1" dirty="0">
              <a:latin typeface="Times New Roman" panose="02020603050405020304" pitchFamily="18" charset="0"/>
              <a:cs typeface="Times New Roman" panose="02020603050405020304" pitchFamily="18" charset="0"/>
            </a:endParaRPr>
          </a:p>
          <a:p>
            <a:pPr indent="304800" algn="just">
              <a:lnSpc>
                <a:spcPct val="100000"/>
              </a:lnSpc>
              <a:buFontTx/>
              <a:buAutoNum type="arabicPeriod"/>
            </a:pPr>
            <a:r>
              <a:rPr lang="en-US" altLang="zh-CN" sz="3600" b="1" dirty="0">
                <a:solidFill>
                  <a:schemeClr val="tx1"/>
                </a:solidFill>
                <a:latin typeface="Times New Roman" panose="02020603050405020304" pitchFamily="18" charset="0"/>
                <a:cs typeface="Times New Roman" panose="02020603050405020304" pitchFamily="18" charset="0"/>
              </a:rPr>
              <a:t>  When we watch movies about the future, we sometimes see robots. They are usually like human </a:t>
            </a:r>
            <a:r>
              <a:rPr lang="en-US" altLang="zh-CN" sz="3600" b="1" dirty="0">
                <a:solidFill>
                  <a:srgbClr val="FF0000"/>
                </a:solidFill>
                <a:latin typeface="Times New Roman" panose="02020603050405020304" pitchFamily="18" charset="0"/>
                <a:cs typeface="Times New Roman" panose="02020603050405020304" pitchFamily="18" charset="0"/>
              </a:rPr>
              <a:t>servant</a:t>
            </a:r>
            <a:r>
              <a:rPr lang="en-US" altLang="zh-CN" sz="3600" b="1" dirty="0">
                <a:solidFill>
                  <a:schemeClr val="tx1"/>
                </a:solidFill>
                <a:latin typeface="Times New Roman" panose="02020603050405020304" pitchFamily="18" charset="0"/>
                <a:cs typeface="Times New Roman" panose="02020603050405020304" pitchFamily="18" charset="0"/>
              </a:rPr>
              <a:t>s. They </a:t>
            </a:r>
            <a:r>
              <a:rPr lang="en-US" altLang="zh-CN" sz="3600" b="1" dirty="0">
                <a:solidFill>
                  <a:schemeClr val="tx1"/>
                </a:solidFill>
                <a:highlight>
                  <a:srgbClr val="FFFF00"/>
                </a:highlight>
                <a:latin typeface="Times New Roman" panose="02020603050405020304" pitchFamily="18" charset="0"/>
                <a:cs typeface="Times New Roman" panose="02020603050405020304" pitchFamily="18" charset="0"/>
              </a:rPr>
              <a:t>help with the housework</a:t>
            </a:r>
            <a:r>
              <a:rPr lang="en-US" altLang="zh-CN" sz="3600" b="1" dirty="0">
                <a:solidFill>
                  <a:schemeClr val="tx1"/>
                </a:solidFill>
                <a:latin typeface="Times New Roman" panose="02020603050405020304" pitchFamily="18" charset="0"/>
                <a:cs typeface="Times New Roman" panose="02020603050405020304" pitchFamily="18" charset="0"/>
              </a:rPr>
              <a:t> and do jobs </a:t>
            </a:r>
            <a:r>
              <a:rPr lang="en-US" altLang="zh-CN" sz="3600" b="1" u="sng" dirty="0">
                <a:solidFill>
                  <a:schemeClr val="tx1"/>
                </a:solidFill>
                <a:latin typeface="Times New Roman" panose="02020603050405020304" pitchFamily="18" charset="0"/>
                <a:cs typeface="Times New Roman" panose="02020603050405020304" pitchFamily="18" charset="0"/>
              </a:rPr>
              <a:t>like working in dirty or </a:t>
            </a:r>
            <a:r>
              <a:rPr lang="en-US" altLang="zh-CN" sz="3600" b="1" u="sng" dirty="0">
                <a:solidFill>
                  <a:srgbClr val="FF0000"/>
                </a:solidFill>
                <a:latin typeface="Times New Roman" panose="02020603050405020304" pitchFamily="18" charset="0"/>
                <a:cs typeface="Times New Roman" panose="02020603050405020304" pitchFamily="18" charset="0"/>
              </a:rPr>
              <a:t>dangerous</a:t>
            </a:r>
            <a:r>
              <a:rPr lang="en-US" altLang="zh-CN" sz="3600" b="1" u="sng" dirty="0">
                <a:solidFill>
                  <a:schemeClr val="tx1"/>
                </a:solidFill>
                <a:latin typeface="Times New Roman" panose="02020603050405020304" pitchFamily="18" charset="0"/>
                <a:cs typeface="Times New Roman" panose="02020603050405020304" pitchFamily="18" charset="0"/>
              </a:rPr>
              <a:t> places</a:t>
            </a:r>
            <a:r>
              <a:rPr lang="en-US" altLang="zh-CN" sz="3600" b="1" dirty="0">
                <a:solidFill>
                  <a:schemeClr val="tx1"/>
                </a:solidFill>
                <a:latin typeface="Times New Roman" panose="02020603050405020304" pitchFamily="18" charset="0"/>
                <a:cs typeface="Times New Roman" panose="02020603050405020304" pitchFamily="18" charset="0"/>
              </a:rPr>
              <a:t>.</a:t>
            </a:r>
            <a:endParaRPr lang="en-US" altLang="zh-CN"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Section B 2b.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11415395" y="175895"/>
            <a:ext cx="776288" cy="776288"/>
          </a:xfrm>
          <a:prstGeom prst="rect">
            <a:avLst/>
          </a:prstGeom>
          <a:noFill/>
          <a:ln w="9525">
            <a:noFill/>
          </a:ln>
        </p:spPr>
      </p:pic>
      <p:sp>
        <p:nvSpPr>
          <p:cNvPr id="6" name="文本框 5"/>
          <p:cNvSpPr txBox="1"/>
          <p:nvPr/>
        </p:nvSpPr>
        <p:spPr>
          <a:xfrm>
            <a:off x="533400" y="829310"/>
            <a:ext cx="3261995" cy="1568450"/>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en-US" altLang="zh-CN" sz="3200">
                <a:solidFill>
                  <a:schemeClr val="tx1"/>
                </a:solidFill>
                <a:effectLst/>
                <a:latin typeface="Times New Roman" panose="02020603050405020304" pitchFamily="18" charset="0"/>
                <a:cs typeface="Times New Roman" panose="02020603050405020304" pitchFamily="18" charset="0"/>
              </a:rPr>
              <a:t>serve  v. </a:t>
            </a:r>
            <a:r>
              <a:rPr lang="zh-CN" altLang="en-US" sz="3200">
                <a:solidFill>
                  <a:schemeClr val="tx1"/>
                </a:solidFill>
                <a:effectLst/>
                <a:latin typeface="Times New Roman" panose="02020603050405020304" pitchFamily="18" charset="0"/>
                <a:cs typeface="Times New Roman" panose="02020603050405020304" pitchFamily="18" charset="0"/>
              </a:rPr>
              <a:t>给</a:t>
            </a:r>
            <a:r>
              <a:rPr lang="en-US" altLang="zh-CN" sz="3200">
                <a:solidFill>
                  <a:schemeClr val="tx1"/>
                </a:solidFill>
                <a:effectLst/>
                <a:latin typeface="Times New Roman" panose="02020603050405020304" pitchFamily="18" charset="0"/>
                <a:cs typeface="Times New Roman" panose="02020603050405020304" pitchFamily="18" charset="0"/>
              </a:rPr>
              <a:t>...</a:t>
            </a:r>
            <a:r>
              <a:rPr lang="zh-CN" altLang="en-US" sz="3200">
                <a:solidFill>
                  <a:schemeClr val="tx1"/>
                </a:solidFill>
                <a:effectLst/>
                <a:latin typeface="Times New Roman" panose="02020603050405020304" pitchFamily="18" charset="0"/>
                <a:cs typeface="Times New Roman" panose="02020603050405020304" pitchFamily="18" charset="0"/>
              </a:rPr>
              <a:t>服务</a:t>
            </a:r>
            <a:endParaRPr lang="zh-CN" altLang="en-US" sz="3200">
              <a:solidFill>
                <a:schemeClr val="tx1"/>
              </a:solidFill>
              <a:effectLst/>
              <a:latin typeface="Times New Roman" panose="02020603050405020304" pitchFamily="18" charset="0"/>
              <a:cs typeface="Times New Roman" panose="02020603050405020304" pitchFamily="18" charset="0"/>
            </a:endParaRPr>
          </a:p>
          <a:p>
            <a:r>
              <a:rPr lang="en-US" altLang="zh-CN" sz="3200">
                <a:solidFill>
                  <a:schemeClr val="tx1"/>
                </a:solidFill>
                <a:effectLst/>
                <a:latin typeface="Times New Roman" panose="02020603050405020304" pitchFamily="18" charset="0"/>
                <a:cs typeface="Times New Roman" panose="02020603050405020304" pitchFamily="18" charset="0"/>
              </a:rPr>
              <a:t>service  n. </a:t>
            </a:r>
            <a:r>
              <a:rPr lang="zh-CN" altLang="en-US" sz="3200">
                <a:solidFill>
                  <a:schemeClr val="tx1"/>
                </a:solidFill>
                <a:effectLst/>
                <a:latin typeface="Times New Roman" panose="02020603050405020304" pitchFamily="18" charset="0"/>
                <a:cs typeface="Times New Roman" panose="02020603050405020304" pitchFamily="18" charset="0"/>
              </a:rPr>
              <a:t>服务</a:t>
            </a:r>
            <a:endParaRPr lang="zh-CN" altLang="en-US" sz="3200">
              <a:solidFill>
                <a:schemeClr val="tx1"/>
              </a:solidFill>
              <a:effectLst/>
              <a:latin typeface="Times New Roman" panose="02020603050405020304" pitchFamily="18" charset="0"/>
              <a:cs typeface="Times New Roman" panose="02020603050405020304" pitchFamily="18" charset="0"/>
            </a:endParaRPr>
          </a:p>
          <a:p>
            <a:r>
              <a:rPr lang="en-US" altLang="zh-CN" sz="3200">
                <a:solidFill>
                  <a:schemeClr val="tx1"/>
                </a:solidFill>
                <a:effectLst/>
                <a:latin typeface="Times New Roman" panose="02020603050405020304" pitchFamily="18" charset="0"/>
                <a:cs typeface="Times New Roman" panose="02020603050405020304" pitchFamily="18" charset="0"/>
              </a:rPr>
              <a:t>servant  n.</a:t>
            </a:r>
            <a:r>
              <a:rPr lang="zh-CN" altLang="en-US" sz="3200">
                <a:solidFill>
                  <a:schemeClr val="tx1"/>
                </a:solidFill>
                <a:effectLst/>
                <a:latin typeface="Times New Roman" panose="02020603050405020304" pitchFamily="18" charset="0"/>
                <a:cs typeface="Times New Roman" panose="02020603050405020304" pitchFamily="18" charset="0"/>
              </a:rPr>
              <a:t>仆人</a:t>
            </a:r>
            <a:r>
              <a:rPr lang="en-US" altLang="zh-CN" sz="3200">
                <a:solidFill>
                  <a:schemeClr val="tx1"/>
                </a:solidFill>
                <a:effectLst/>
                <a:latin typeface="Times New Roman" panose="02020603050405020304" pitchFamily="18" charset="0"/>
                <a:cs typeface="Times New Roman" panose="02020603050405020304" pitchFamily="18" charset="0"/>
              </a:rPr>
              <a:t>   </a:t>
            </a:r>
            <a:endParaRPr lang="en-US" altLang="zh-CN" sz="3200">
              <a:solidFill>
                <a:schemeClr val="tx1"/>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2571750" y="175895"/>
            <a:ext cx="6096000" cy="1076325"/>
          </a:xfrm>
          <a:prstGeom prst="rect">
            <a:avLst/>
          </a:prstGeom>
          <a:noFill/>
        </p:spPr>
        <p:txBody>
          <a:bodyPr wrap="square" rtlCol="0" anchor="t">
            <a:spAutoFit/>
          </a:bodyPr>
          <a:p>
            <a:pPr indent="304800" algn="ctr">
              <a:lnSpc>
                <a:spcPct val="100000"/>
              </a:lnSpc>
              <a:buNone/>
            </a:pPr>
            <a:r>
              <a:rPr lang="en-US" altLang="zh-CN" sz="3200" b="1" dirty="0">
                <a:latin typeface="Times New Roman" panose="02020603050405020304" pitchFamily="18" charset="0"/>
                <a:cs typeface="Times New Roman" panose="02020603050405020304" pitchFamily="18" charset="0"/>
                <a:sym typeface="+mn-ea"/>
              </a:rPr>
              <a:t>Do You Think </a:t>
            </a:r>
            <a:r>
              <a:rPr lang="en-US" altLang="zh-CN" sz="3200" b="1" u="sng" dirty="0">
                <a:latin typeface="Times New Roman" panose="02020603050405020304" pitchFamily="18" charset="0"/>
                <a:cs typeface="Times New Roman" panose="02020603050405020304" pitchFamily="18" charset="0"/>
                <a:sym typeface="+mn-ea"/>
              </a:rPr>
              <a:t>You Will Have Your Own Robot</a:t>
            </a:r>
            <a:r>
              <a:rPr lang="en-US" altLang="zh-CN" sz="3200" b="1" dirty="0">
                <a:latin typeface="Times New Roman" panose="02020603050405020304" pitchFamily="18" charset="0"/>
                <a:cs typeface="Times New Roman" panose="02020603050405020304" pitchFamily="18" charset="0"/>
                <a:sym typeface="+mn-ea"/>
              </a:rPr>
              <a:t>?</a:t>
            </a:r>
            <a:endParaRPr lang="en-US" altLang="zh-CN" sz="3200" b="1" dirty="0">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833245" y="4782185"/>
            <a:ext cx="4632325" cy="1568450"/>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en-US" sz="3200">
                <a:solidFill>
                  <a:schemeClr val="tx1"/>
                </a:solidFill>
                <a:effectLst/>
                <a:latin typeface="Times New Roman" panose="02020603050405020304" pitchFamily="18" charset="0"/>
                <a:cs typeface="Times New Roman" panose="02020603050405020304" pitchFamily="18" charset="0"/>
              </a:rPr>
              <a:t>be in great danger </a:t>
            </a:r>
            <a:endParaRPr lang="en-US" sz="3200">
              <a:solidFill>
                <a:schemeClr val="tx1"/>
              </a:solidFill>
              <a:effectLst/>
              <a:latin typeface="Times New Roman" panose="02020603050405020304" pitchFamily="18" charset="0"/>
              <a:cs typeface="Times New Roman" panose="02020603050405020304" pitchFamily="18" charset="0"/>
            </a:endParaRPr>
          </a:p>
          <a:p>
            <a:r>
              <a:rPr lang="zh-CN" altLang="en-US" sz="3200">
                <a:solidFill>
                  <a:schemeClr val="tx1"/>
                </a:solidFill>
                <a:effectLst/>
                <a:latin typeface="Times New Roman" panose="02020603050405020304" pitchFamily="18" charset="0"/>
                <a:cs typeface="Times New Roman" panose="02020603050405020304" pitchFamily="18" charset="0"/>
              </a:rPr>
              <a:t>处于极大的危险中</a:t>
            </a: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cs typeface="Times New Roman" panose="02020603050405020304" pitchFamily="18" charset="0"/>
            </a:endParaRPr>
          </a:p>
          <a:p>
            <a:r>
              <a:rPr lang="en-US" sz="3200">
                <a:solidFill>
                  <a:schemeClr val="tx1"/>
                </a:solidFill>
                <a:effectLst/>
                <a:latin typeface="Times New Roman" panose="02020603050405020304" pitchFamily="18" charset="0"/>
                <a:cs typeface="Times New Roman" panose="02020603050405020304" pitchFamily="18" charset="0"/>
              </a:rPr>
              <a:t>dangerous adj. </a:t>
            </a:r>
            <a:r>
              <a:rPr lang="zh-CN" altLang="en-US" sz="3200">
                <a:solidFill>
                  <a:schemeClr val="tx1"/>
                </a:solidFill>
                <a:effectLst/>
                <a:latin typeface="Times New Roman" panose="02020603050405020304" pitchFamily="18" charset="0"/>
                <a:cs typeface="Times New Roman" panose="02020603050405020304" pitchFamily="18" charset="0"/>
              </a:rPr>
              <a:t>危险的</a:t>
            </a:r>
            <a:r>
              <a:rPr lang="en-US" altLang="zh-CN" sz="3200">
                <a:solidFill>
                  <a:schemeClr val="tx1"/>
                </a:solidFill>
                <a:effectLst/>
                <a:latin typeface="Times New Roman" panose="02020603050405020304" pitchFamily="18" charset="0"/>
                <a:cs typeface="Times New Roman" panose="02020603050405020304" pitchFamily="18" charset="0"/>
              </a:rPr>
              <a:t>+ n.  </a:t>
            </a:r>
            <a:endParaRPr lang="en-US" altLang="zh-CN" sz="3200">
              <a:solidFill>
                <a:schemeClr val="tx1"/>
              </a:solidFill>
              <a:effectLst/>
              <a:latin typeface="Times New Roman" panose="02020603050405020304" pitchFamily="18" charset="0"/>
              <a:cs typeface="Times New Roman" panose="02020603050405020304" pitchFamily="18" charset="0"/>
            </a:endParaRPr>
          </a:p>
        </p:txBody>
      </p:sp>
      <p:sp>
        <p:nvSpPr>
          <p:cNvPr id="4" name="文本框 3"/>
          <p:cNvSpPr txBox="1"/>
          <p:nvPr/>
        </p:nvSpPr>
        <p:spPr>
          <a:xfrm>
            <a:off x="7148830" y="952500"/>
            <a:ext cx="4597400" cy="583565"/>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zh-CN" altLang="en-US" sz="3200">
                <a:solidFill>
                  <a:schemeClr val="tx1"/>
                </a:solidFill>
                <a:effectLst/>
                <a:latin typeface="Times New Roman" panose="02020603050405020304" pitchFamily="18" charset="0"/>
                <a:cs typeface="Times New Roman" panose="02020603050405020304" pitchFamily="18" charset="0"/>
              </a:rPr>
              <a:t>宾语从句用陈述句语序</a:t>
            </a:r>
            <a:endParaRPr lang="zh-CN" altLang="en-US" sz="3200">
              <a:solidFill>
                <a:schemeClr val="tx1"/>
              </a:solidFill>
              <a:effectLst/>
              <a:latin typeface="Times New Roman" panose="02020603050405020304" pitchFamily="18" charset="0"/>
              <a:cs typeface="Times New Roman" panose="02020603050405020304" pitchFamily="18" charset="0"/>
            </a:endParaRPr>
          </a:p>
        </p:txBody>
      </p:sp>
      <p:sp>
        <p:nvSpPr>
          <p:cNvPr id="8" name="文本框 7"/>
          <p:cNvSpPr txBox="1"/>
          <p:nvPr/>
        </p:nvSpPr>
        <p:spPr>
          <a:xfrm>
            <a:off x="6972300" y="4739640"/>
            <a:ext cx="4949825" cy="583565"/>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zh-CN" altLang="en-US" sz="3200">
                <a:solidFill>
                  <a:schemeClr val="tx1"/>
                </a:solidFill>
                <a:effectLst/>
                <a:latin typeface="Times New Roman" panose="02020603050405020304" pitchFamily="18" charset="0"/>
                <a:cs typeface="Times New Roman" panose="02020603050405020304" pitchFamily="18" charset="0"/>
              </a:rPr>
              <a:t>在脏的或危险的地方工作</a:t>
            </a:r>
            <a:endParaRPr lang="zh-CN" altLang="en-US" sz="3200">
              <a:solidFill>
                <a:schemeClr val="tx1"/>
              </a:solidFill>
              <a:effectLst/>
              <a:latin typeface="Times New Roman" panose="02020603050405020304" pitchFamily="18" charset="0"/>
              <a:cs typeface="Times New Roman" panose="02020603050405020304" pitchFamily="18" charset="0"/>
            </a:endParaRPr>
          </a:p>
        </p:txBody>
      </p:sp>
      <p:pic>
        <p:nvPicPr>
          <p:cNvPr id="10" name="Section B 2b">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0796270" y="59131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20" fill="hold" display="1">
                  <p:stCondLst>
                    <p:cond delay="indefinite"/>
                  </p:stCondLst>
                  <p:endCondLst>
                    <p:cond evt="onStopAudio">
                      <p:tgtEl>
                        <p:sldTgt/>
                      </p:tgtEl>
                    </p:cond>
                  </p:endCondLst>
                </p:cTn>
                <p:tgtEl>
                  <p:spTgt spid="10"/>
                </p:tgtEl>
              </p:cMediaNode>
            </p:audio>
          </p:childTnLst>
        </p:cTn>
      </p:par>
    </p:tnLst>
    <p:bldLst>
      <p:bldP spid="6" grpId="0" bldLvl="0" animBg="1"/>
      <p:bldP spid="3" grpId="0" bldLvl="0" animBg="1"/>
      <p:bldP spid="4" grpId="0" bldLvl="0" animBg="1"/>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3" name="Rectangle 3"/>
          <p:cNvSpPr/>
          <p:nvPr/>
        </p:nvSpPr>
        <p:spPr>
          <a:xfrm>
            <a:off x="436880" y="1708785"/>
            <a:ext cx="10979150" cy="3412490"/>
          </a:xfrm>
          <a:prstGeom prst="rect">
            <a:avLst/>
          </a:prstGeom>
          <a:noFill/>
          <a:ln w="9525">
            <a:noFill/>
          </a:ln>
        </p:spPr>
        <p:txBody>
          <a:bodyPr wrap="square">
            <a:spAutoFit/>
          </a:bodyPr>
          <a:p>
            <a:pPr algn="just">
              <a:lnSpc>
                <a:spcPct val="120000"/>
              </a:lnSpc>
            </a:pPr>
            <a:r>
              <a:rPr lang="en-US" altLang="zh-CN" sz="3600" b="1" dirty="0">
                <a:latin typeface="Times New Roman" panose="02020603050405020304" pitchFamily="18" charset="0"/>
                <a:cs typeface="Times New Roman" panose="02020603050405020304" pitchFamily="18" charset="0"/>
              </a:rPr>
              <a:t>2.  </a:t>
            </a:r>
            <a:r>
              <a:rPr lang="en-US" altLang="zh-CN" sz="3600" b="1" dirty="0">
                <a:solidFill>
                  <a:schemeClr val="tx1"/>
                </a:solidFill>
                <a:latin typeface="Times New Roman" panose="02020603050405020304" pitchFamily="18" charset="0"/>
                <a:cs typeface="Times New Roman" panose="02020603050405020304" pitchFamily="18" charset="0"/>
              </a:rPr>
              <a:t>Today </a:t>
            </a:r>
            <a:r>
              <a:rPr lang="en-US" altLang="zh-CN" sz="3600" b="1" u="sng" dirty="0">
                <a:solidFill>
                  <a:schemeClr val="tx1"/>
                </a:solidFill>
                <a:latin typeface="Times New Roman" panose="02020603050405020304" pitchFamily="18" charset="0"/>
                <a:cs typeface="Times New Roman" panose="02020603050405020304" pitchFamily="18" charset="0"/>
              </a:rPr>
              <a:t>there are</a:t>
            </a:r>
            <a:r>
              <a:rPr lang="en-US" altLang="zh-CN" sz="3600" b="1" dirty="0">
                <a:solidFill>
                  <a:schemeClr val="tx1"/>
                </a:solidFill>
                <a:latin typeface="Times New Roman" panose="02020603050405020304" pitchFamily="18" charset="0"/>
                <a:cs typeface="Times New Roman" panose="02020603050405020304" pitchFamily="18" charset="0"/>
              </a:rPr>
              <a:t> </a:t>
            </a:r>
            <a:r>
              <a:rPr lang="en-US" altLang="zh-CN" sz="3600" b="1" dirty="0">
                <a:solidFill>
                  <a:srgbClr val="FF0000"/>
                </a:solidFill>
                <a:latin typeface="Times New Roman" panose="02020603050405020304" pitchFamily="18" charset="0"/>
                <a:cs typeface="Times New Roman" panose="02020603050405020304" pitchFamily="18" charset="0"/>
              </a:rPr>
              <a:t>already</a:t>
            </a:r>
            <a:r>
              <a:rPr lang="en-US" altLang="zh-CN" sz="3600" b="1" dirty="0">
                <a:solidFill>
                  <a:schemeClr val="tx1"/>
                </a:solidFill>
                <a:latin typeface="Times New Roman" panose="02020603050405020304" pitchFamily="18" charset="0"/>
                <a:cs typeface="Times New Roman" panose="02020603050405020304" pitchFamily="18" charset="0"/>
              </a:rPr>
              <a:t> robots </a:t>
            </a:r>
            <a:r>
              <a:rPr lang="en-US" altLang="zh-CN" sz="3600" b="1" u="sng" dirty="0">
                <a:solidFill>
                  <a:schemeClr val="tx1"/>
                </a:solidFill>
                <a:latin typeface="Times New Roman" panose="02020603050405020304" pitchFamily="18" charset="0"/>
                <a:cs typeface="Times New Roman" panose="02020603050405020304" pitchFamily="18" charset="0"/>
              </a:rPr>
              <a:t>working</a:t>
            </a:r>
            <a:r>
              <a:rPr lang="en-US" altLang="zh-CN" sz="3600" b="1" dirty="0">
                <a:solidFill>
                  <a:schemeClr val="tx1"/>
                </a:solidFill>
                <a:latin typeface="Times New Roman" panose="02020603050405020304" pitchFamily="18" charset="0"/>
                <a:cs typeface="Times New Roman" panose="02020603050405020304" pitchFamily="18" charset="0"/>
              </a:rPr>
              <a:t> in </a:t>
            </a:r>
            <a:r>
              <a:rPr lang="en-US" altLang="zh-CN" sz="3600" b="1" dirty="0">
                <a:solidFill>
                  <a:srgbClr val="FF0000"/>
                </a:solidFill>
                <a:latin typeface="Times New Roman" panose="02020603050405020304" pitchFamily="18" charset="0"/>
                <a:cs typeface="Times New Roman" panose="02020603050405020304" pitchFamily="18" charset="0"/>
              </a:rPr>
              <a:t>factories</a:t>
            </a:r>
            <a:r>
              <a:rPr lang="en-US" altLang="zh-CN" sz="3600" b="1" dirty="0">
                <a:solidFill>
                  <a:schemeClr val="tx1"/>
                </a:solidFill>
                <a:latin typeface="Times New Roman" panose="02020603050405020304" pitchFamily="18" charset="0"/>
                <a:cs typeface="Times New Roman" panose="02020603050405020304" pitchFamily="18" charset="0"/>
              </a:rPr>
              <a:t>. Some can help to build cars, and they do simple jobs </a:t>
            </a:r>
            <a:r>
              <a:rPr lang="en-US" altLang="zh-CN" sz="3600" b="1" dirty="0">
                <a:solidFill>
                  <a:srgbClr val="FF0000"/>
                </a:solidFill>
                <a:latin typeface="Times New Roman" panose="02020603050405020304" pitchFamily="18" charset="0"/>
                <a:cs typeface="Times New Roman" panose="02020603050405020304" pitchFamily="18" charset="0"/>
              </a:rPr>
              <a:t>over and over again</a:t>
            </a:r>
            <a:r>
              <a:rPr lang="en-US" altLang="zh-CN" sz="3600" b="1" dirty="0">
                <a:solidFill>
                  <a:schemeClr val="tx1"/>
                </a:solidFill>
                <a:latin typeface="Times New Roman" panose="02020603050405020304" pitchFamily="18" charset="0"/>
                <a:cs typeface="Times New Roman" panose="02020603050405020304" pitchFamily="18" charset="0"/>
              </a:rPr>
              <a:t>. Fewer people will do such jobs in the future because they are boring, but robots will never get bored.</a:t>
            </a:r>
            <a:endParaRPr lang="en-US" altLang="zh-CN"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Section B 2b.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11415395" y="175895"/>
            <a:ext cx="776288" cy="776288"/>
          </a:xfrm>
          <a:prstGeom prst="rect">
            <a:avLst/>
          </a:prstGeom>
          <a:noFill/>
          <a:ln w="9525">
            <a:noFill/>
          </a:ln>
        </p:spPr>
      </p:pic>
      <p:sp>
        <p:nvSpPr>
          <p:cNvPr id="4" name="文本框 3"/>
          <p:cNvSpPr txBox="1"/>
          <p:nvPr/>
        </p:nvSpPr>
        <p:spPr>
          <a:xfrm>
            <a:off x="4806950" y="1038860"/>
            <a:ext cx="6609080" cy="583565"/>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en-US" altLang="zh-CN" sz="3200">
                <a:solidFill>
                  <a:schemeClr val="tx1"/>
                </a:solidFill>
                <a:effectLst/>
                <a:latin typeface="Times New Roman" panose="02020603050405020304" pitchFamily="18" charset="0"/>
                <a:cs typeface="Times New Roman" panose="02020603050405020304" pitchFamily="18" charset="0"/>
              </a:rPr>
              <a:t>there be doing sth. </a:t>
            </a:r>
            <a:r>
              <a:rPr lang="zh-CN" altLang="en-US" sz="3200">
                <a:solidFill>
                  <a:schemeClr val="tx1"/>
                </a:solidFill>
                <a:effectLst/>
                <a:latin typeface="Times New Roman" panose="02020603050405020304" pitchFamily="18" charset="0"/>
                <a:cs typeface="Times New Roman" panose="02020603050405020304" pitchFamily="18" charset="0"/>
              </a:rPr>
              <a:t>有</a:t>
            </a:r>
            <a:r>
              <a:rPr lang="en-US" altLang="zh-CN" sz="3200">
                <a:solidFill>
                  <a:schemeClr val="tx1"/>
                </a:solidFill>
                <a:effectLst/>
                <a:latin typeface="Times New Roman" panose="02020603050405020304" pitchFamily="18" charset="0"/>
                <a:cs typeface="Times New Roman" panose="02020603050405020304" pitchFamily="18" charset="0"/>
              </a:rPr>
              <a:t>...</a:t>
            </a:r>
            <a:r>
              <a:rPr lang="zh-CN" altLang="en-US" sz="3200">
                <a:solidFill>
                  <a:schemeClr val="tx1"/>
                </a:solidFill>
                <a:effectLst/>
                <a:latin typeface="Times New Roman" panose="02020603050405020304" pitchFamily="18" charset="0"/>
                <a:cs typeface="Times New Roman" panose="02020603050405020304" pitchFamily="18" charset="0"/>
              </a:rPr>
              <a:t>正在做某事</a:t>
            </a:r>
            <a:endParaRPr lang="zh-CN" altLang="en-US" sz="3200">
              <a:solidFill>
                <a:schemeClr val="tx1"/>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4135120" y="5142230"/>
            <a:ext cx="6609080" cy="583565"/>
          </a:xfrm>
          <a:prstGeom prst="rect">
            <a:avLst/>
          </a:prstGeom>
          <a:solidFill>
            <a:schemeClr val="accent4">
              <a:lumMod val="40000"/>
              <a:lumOff val="60000"/>
            </a:schemeClr>
          </a:solidFill>
        </p:spPr>
        <p:txBody>
          <a:bodyPr wrap="square" rtlCol="0">
            <a:spAutoFit/>
            <a:scene3d>
              <a:camera prst="orthographicFront"/>
              <a:lightRig rig="threePt" dir="t"/>
            </a:scene3d>
          </a:bodyPr>
          <a:p>
            <a:r>
              <a:rPr lang="en-US" altLang="zh-CN" sz="3200">
                <a:solidFill>
                  <a:schemeClr val="tx1"/>
                </a:solidFill>
                <a:effectLst/>
                <a:latin typeface="Times New Roman" panose="02020603050405020304" pitchFamily="18" charset="0"/>
                <a:cs typeface="Times New Roman" panose="02020603050405020304" pitchFamily="18" charset="0"/>
              </a:rPr>
              <a:t>such </a:t>
            </a:r>
            <a:r>
              <a:rPr lang="zh-CN" altLang="en-US" sz="3200">
                <a:solidFill>
                  <a:schemeClr val="tx1"/>
                </a:solidFill>
                <a:effectLst/>
                <a:latin typeface="Times New Roman" panose="02020603050405020304" pitchFamily="18" charset="0"/>
                <a:cs typeface="Times New Roman" panose="02020603050405020304" pitchFamily="18" charset="0"/>
              </a:rPr>
              <a:t>这样的</a:t>
            </a:r>
            <a:endParaRPr lang="zh-CN" altLang="en-US" sz="320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4"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4" name="Text Box 5"/>
          <p:cNvSpPr txBox="1"/>
          <p:nvPr/>
        </p:nvSpPr>
        <p:spPr>
          <a:xfrm>
            <a:off x="466090" y="952500"/>
            <a:ext cx="10949305" cy="2317750"/>
          </a:xfrm>
          <a:prstGeom prst="rect">
            <a:avLst/>
          </a:prstGeom>
          <a:noFill/>
          <a:ln w="9525">
            <a:noFill/>
          </a:ln>
        </p:spPr>
        <p:txBody>
          <a:bodyPr wrap="square">
            <a:spAutoFit/>
          </a:bodyPr>
          <a:p>
            <a:pPr>
              <a:lnSpc>
                <a:spcPts val="2480"/>
              </a:lnSpc>
            </a:pPr>
            <a:r>
              <a:rPr lang="en-US" altLang="zh-CN" sz="2400" b="1" dirty="0">
                <a:latin typeface="Times New Roman" panose="02020603050405020304" pitchFamily="18" charset="0"/>
              </a:rPr>
              <a:t>3. Scientists are now </a:t>
            </a:r>
            <a:r>
              <a:rPr lang="en-US" altLang="zh-CN" sz="2400" b="1" dirty="0">
                <a:solidFill>
                  <a:srgbClr val="FF0000"/>
                </a:solidFill>
                <a:latin typeface="Times New Roman" panose="02020603050405020304" pitchFamily="18" charset="0"/>
              </a:rPr>
              <a:t>trying to make</a:t>
            </a:r>
            <a:r>
              <a:rPr lang="en-US" altLang="zh-CN" sz="2400" b="1" dirty="0">
                <a:latin typeface="Times New Roman" panose="02020603050405020304" pitchFamily="18" charset="0"/>
              </a:rPr>
              <a:t> robots look like humans and </a:t>
            </a:r>
            <a:r>
              <a:rPr lang="en-US" altLang="zh-CN" sz="2400" b="1" dirty="0">
                <a:solidFill>
                  <a:srgbClr val="FF0000"/>
                </a:solidFill>
                <a:latin typeface="Times New Roman" panose="02020603050405020304" pitchFamily="18" charset="0"/>
              </a:rPr>
              <a:t>do the same things as </a:t>
            </a:r>
            <a:r>
              <a:rPr lang="en-US" altLang="zh-CN" sz="2400" b="1" dirty="0">
                <a:latin typeface="Times New Roman" panose="02020603050405020304" pitchFamily="18" charset="0"/>
              </a:rPr>
              <a:t>we do. Some robots in Japan can walk and dance. They are fun </a:t>
            </a:r>
            <a:r>
              <a:rPr lang="en-US" altLang="zh-CN" sz="2400" b="1" dirty="0">
                <a:solidFill>
                  <a:srgbClr val="FF0000"/>
                </a:solidFill>
                <a:latin typeface="Times New Roman" panose="02020603050405020304" pitchFamily="18" charset="0"/>
              </a:rPr>
              <a:t>to watch</a:t>
            </a:r>
            <a:r>
              <a:rPr lang="en-US" altLang="zh-CN" sz="2400" b="1" dirty="0">
                <a:latin typeface="Times New Roman" panose="02020603050405020304" pitchFamily="18" charset="0"/>
              </a:rPr>
              <a:t>. However, some scientists believe that although we can make robots move like people, </a:t>
            </a:r>
            <a:r>
              <a:rPr lang="en-US" altLang="zh-CN" sz="2400" b="1" dirty="0">
                <a:solidFill>
                  <a:srgbClr val="FF0000"/>
                </a:solidFill>
                <a:latin typeface="Times New Roman" panose="02020603050405020304" pitchFamily="18" charset="0"/>
              </a:rPr>
              <a:t>it will be difficult to</a:t>
            </a:r>
            <a:r>
              <a:rPr lang="en-US" altLang="zh-CN" sz="2400" b="1" dirty="0">
                <a:latin typeface="Times New Roman" panose="02020603050405020304" pitchFamily="18" charset="0"/>
              </a:rPr>
              <a:t> </a:t>
            </a:r>
            <a:r>
              <a:rPr lang="en-US" altLang="zh-CN" sz="2400" b="1" dirty="0">
                <a:solidFill>
                  <a:srgbClr val="FF0000"/>
                </a:solidFill>
                <a:latin typeface="Times New Roman" panose="02020603050405020304" pitchFamily="18" charset="0"/>
              </a:rPr>
              <a:t>make</a:t>
            </a:r>
            <a:r>
              <a:rPr lang="en-US" altLang="zh-CN" sz="2400" b="1" dirty="0">
                <a:latin typeface="Times New Roman" panose="02020603050405020304" pitchFamily="18" charset="0"/>
              </a:rPr>
              <a:t> </a:t>
            </a:r>
            <a:r>
              <a:rPr lang="en-US" altLang="zh-CN" sz="2400" b="1" dirty="0">
                <a:solidFill>
                  <a:srgbClr val="FF0000"/>
                </a:solidFill>
                <a:latin typeface="Times New Roman" panose="02020603050405020304" pitchFamily="18" charset="0"/>
              </a:rPr>
              <a:t>them really think</a:t>
            </a:r>
            <a:r>
              <a:rPr lang="en-US" altLang="zh-CN" sz="2400" b="1" dirty="0">
                <a:latin typeface="Times New Roman" panose="02020603050405020304" pitchFamily="18" charset="0"/>
              </a:rPr>
              <a:t> like a human. For example, scientist James White thinks that robots will </a:t>
            </a:r>
            <a:r>
              <a:rPr lang="en-US" altLang="zh-CN" sz="2400" b="1" dirty="0">
                <a:solidFill>
                  <a:srgbClr val="FF0000"/>
                </a:solidFill>
                <a:latin typeface="Times New Roman" panose="02020603050405020304" pitchFamily="18" charset="0"/>
              </a:rPr>
              <a:t>never</a:t>
            </a:r>
            <a:r>
              <a:rPr lang="en-US" altLang="zh-CN" sz="2400" b="1" dirty="0">
                <a:latin typeface="Times New Roman" panose="02020603050405020304" pitchFamily="18" charset="0"/>
              </a:rPr>
              <a:t> be able to </a:t>
            </a:r>
            <a:r>
              <a:rPr lang="en-US" altLang="zh-CN" sz="2400" b="1" dirty="0">
                <a:solidFill>
                  <a:srgbClr val="FF0000"/>
                </a:solidFill>
                <a:latin typeface="Times New Roman" panose="02020603050405020304" pitchFamily="18" charset="0"/>
              </a:rPr>
              <a:t>wake up</a:t>
            </a:r>
            <a:r>
              <a:rPr lang="en-US" altLang="zh-CN" sz="2400" b="1" dirty="0">
                <a:latin typeface="Times New Roman" panose="02020603050405020304" pitchFamily="18" charset="0"/>
              </a:rPr>
              <a:t> and know where they are. But many scientists </a:t>
            </a:r>
            <a:r>
              <a:rPr lang="en-US" altLang="zh-CN" sz="2400" b="1" dirty="0">
                <a:solidFill>
                  <a:srgbClr val="FF0000"/>
                </a:solidFill>
                <a:latin typeface="Times New Roman" panose="02020603050405020304" pitchFamily="18" charset="0"/>
              </a:rPr>
              <a:t>disagree with</a:t>
            </a:r>
            <a:r>
              <a:rPr lang="en-US" altLang="zh-CN" sz="2400" b="1" dirty="0">
                <a:latin typeface="Times New Roman" panose="02020603050405020304" pitchFamily="18" charset="0"/>
              </a:rPr>
              <a:t> Mr. White. They think that robots will even be able to </a:t>
            </a:r>
            <a:r>
              <a:rPr lang="en-US" altLang="zh-CN" sz="2400" b="1" dirty="0">
                <a:solidFill>
                  <a:srgbClr val="FF0000"/>
                </a:solidFill>
                <a:latin typeface="Times New Roman" panose="02020603050405020304" pitchFamily="18" charset="0"/>
              </a:rPr>
              <a:t>talk like</a:t>
            </a:r>
            <a:r>
              <a:rPr lang="en-US" altLang="zh-CN" sz="2400" b="1" dirty="0">
                <a:latin typeface="Times New Roman" panose="02020603050405020304" pitchFamily="18" charset="0"/>
              </a:rPr>
              <a:t> humans in 25 to 50 years.</a:t>
            </a:r>
            <a:endParaRPr lang="en-US" altLang="zh-CN" sz="2400" b="1" dirty="0">
              <a:latin typeface="Times New Roman" panose="02020603050405020304" pitchFamily="18" charset="0"/>
            </a:endParaRPr>
          </a:p>
        </p:txBody>
      </p:sp>
      <p:sp>
        <p:nvSpPr>
          <p:cNvPr id="25605" name="Text Box 6"/>
          <p:cNvSpPr txBox="1"/>
          <p:nvPr/>
        </p:nvSpPr>
        <p:spPr>
          <a:xfrm>
            <a:off x="466090" y="3660775"/>
            <a:ext cx="10949305" cy="2138045"/>
          </a:xfrm>
          <a:prstGeom prst="rect">
            <a:avLst/>
          </a:prstGeom>
          <a:noFill/>
          <a:ln w="9525">
            <a:noFill/>
          </a:ln>
        </p:spPr>
        <p:txBody>
          <a:bodyPr wrap="square">
            <a:spAutoFit/>
          </a:bodyPr>
          <a:p>
            <a:pPr>
              <a:lnSpc>
                <a:spcPts val="2280"/>
              </a:lnSpc>
            </a:pPr>
            <a:r>
              <a:rPr lang="en-US" altLang="zh-CN" sz="2400" b="1" dirty="0">
                <a:latin typeface="Times New Roman" panose="02020603050405020304" pitchFamily="18" charset="0"/>
              </a:rPr>
              <a:t>4. Some scientists believe that </a:t>
            </a:r>
            <a:r>
              <a:rPr lang="en-US" altLang="zh-CN" sz="2400" b="1" dirty="0">
                <a:solidFill>
                  <a:srgbClr val="FF0000"/>
                </a:solidFill>
                <a:latin typeface="Times New Roman" panose="02020603050405020304" pitchFamily="18" charset="0"/>
              </a:rPr>
              <a:t>there will be</a:t>
            </a:r>
            <a:r>
              <a:rPr lang="en-US" altLang="zh-CN" sz="2400" b="1" dirty="0">
                <a:latin typeface="Times New Roman" panose="02020603050405020304" pitchFamily="18" charset="0"/>
              </a:rPr>
              <a:t> more robots in the future. However, they agree it may </a:t>
            </a:r>
            <a:r>
              <a:rPr lang="en-US" altLang="zh-CN" sz="2400" b="1" dirty="0">
                <a:solidFill>
                  <a:srgbClr val="FF0000"/>
                </a:solidFill>
                <a:latin typeface="Times New Roman" panose="02020603050405020304" pitchFamily="18" charset="0"/>
              </a:rPr>
              <a:t>take hundreds of</a:t>
            </a:r>
            <a:r>
              <a:rPr lang="en-US" altLang="zh-CN" sz="2400" b="1" dirty="0">
                <a:latin typeface="Times New Roman" panose="02020603050405020304" pitchFamily="18" charset="0"/>
              </a:rPr>
              <a:t> years. These new robots will have many different shapes. Some will </a:t>
            </a:r>
            <a:r>
              <a:rPr lang="en-US" altLang="zh-CN" sz="2400" b="1" dirty="0">
                <a:solidFill>
                  <a:srgbClr val="FF0000"/>
                </a:solidFill>
                <a:latin typeface="Times New Roman" panose="02020603050405020304" pitchFamily="18" charset="0"/>
              </a:rPr>
              <a:t>look like</a:t>
            </a:r>
            <a:r>
              <a:rPr lang="en-US" altLang="zh-CN" sz="2400" b="1" dirty="0">
                <a:latin typeface="Times New Roman" panose="02020603050405020304" pitchFamily="18" charset="0"/>
              </a:rPr>
              <a:t> humans, and others might look like animals. In India, for example, scientists made robots that look like snakes. If </a:t>
            </a:r>
            <a:r>
              <a:rPr lang="en-US" altLang="zh-CN" sz="2400" b="1" dirty="0">
                <a:solidFill>
                  <a:srgbClr val="FF0000"/>
                </a:solidFill>
                <a:latin typeface="Times New Roman" panose="02020603050405020304" pitchFamily="18" charset="0"/>
              </a:rPr>
              <a:t>buildings</a:t>
            </a:r>
            <a:r>
              <a:rPr lang="en-US" altLang="zh-CN" sz="2400" b="1" dirty="0">
                <a:latin typeface="Times New Roman" panose="02020603050405020304" pitchFamily="18" charset="0"/>
              </a:rPr>
              <a:t> </a:t>
            </a:r>
            <a:r>
              <a:rPr lang="en-US" altLang="zh-CN" sz="2400" b="1" dirty="0">
                <a:solidFill>
                  <a:srgbClr val="FF0000"/>
                </a:solidFill>
                <a:latin typeface="Times New Roman" panose="02020603050405020304" pitchFamily="18" charset="0"/>
              </a:rPr>
              <a:t>fall down</a:t>
            </a:r>
            <a:r>
              <a:rPr lang="en-US" altLang="zh-CN" sz="2400" b="1" dirty="0">
                <a:latin typeface="Times New Roman" panose="02020603050405020304" pitchFamily="18" charset="0"/>
              </a:rPr>
              <a:t> with people inside, these </a:t>
            </a:r>
            <a:r>
              <a:rPr lang="en-US" altLang="zh-CN" sz="2400" b="1" dirty="0">
                <a:solidFill>
                  <a:srgbClr val="FF0000"/>
                </a:solidFill>
                <a:latin typeface="Times New Roman" panose="02020603050405020304" pitchFamily="18" charset="0"/>
              </a:rPr>
              <a:t>snake robots</a:t>
            </a:r>
            <a:r>
              <a:rPr lang="en-US" altLang="zh-CN" sz="2400" b="1" dirty="0">
                <a:latin typeface="Times New Roman" panose="02020603050405020304" pitchFamily="18" charset="0"/>
              </a:rPr>
              <a:t> can help</a:t>
            </a:r>
            <a:r>
              <a:rPr lang="en-US" altLang="zh-CN" sz="2400" b="1" dirty="0">
                <a:solidFill>
                  <a:srgbClr val="FF0000"/>
                </a:solidFill>
                <a:latin typeface="Times New Roman" panose="02020603050405020304" pitchFamily="18" charset="0"/>
              </a:rPr>
              <a:t>look for</a:t>
            </a:r>
            <a:r>
              <a:rPr lang="en-US" altLang="zh-CN" sz="2400" b="1" dirty="0">
                <a:latin typeface="Times New Roman" panose="02020603050405020304" pitchFamily="18" charset="0"/>
              </a:rPr>
              <a:t> people under the buildings. This was not possible 20 years ago, but computers and rockets also </a:t>
            </a:r>
            <a:r>
              <a:rPr lang="en-US" altLang="zh-CN" sz="2400" b="1" dirty="0">
                <a:solidFill>
                  <a:srgbClr val="FF0000"/>
                </a:solidFill>
                <a:latin typeface="Times New Roman" panose="02020603050405020304" pitchFamily="18" charset="0"/>
              </a:rPr>
              <a:t>seemed </a:t>
            </a:r>
            <a:r>
              <a:rPr lang="en-US" altLang="zh-CN" sz="2400" b="1" dirty="0">
                <a:latin typeface="Times New Roman" panose="02020603050405020304" pitchFamily="18" charset="0"/>
              </a:rPr>
              <a:t>impossible 100 years ago. We never know what will </a:t>
            </a:r>
            <a:r>
              <a:rPr lang="en-US" altLang="zh-CN" sz="2400" b="1" dirty="0">
                <a:solidFill>
                  <a:srgbClr val="FF0000"/>
                </a:solidFill>
                <a:latin typeface="Times New Roman" panose="02020603050405020304" pitchFamily="18" charset="0"/>
              </a:rPr>
              <a:t>happen</a:t>
            </a:r>
            <a:r>
              <a:rPr lang="en-US" altLang="zh-CN" sz="2400" b="1" dirty="0">
                <a:latin typeface="Times New Roman" panose="02020603050405020304" pitchFamily="18" charset="0"/>
              </a:rPr>
              <a:t> in the future!</a:t>
            </a:r>
            <a:endParaRPr lang="en-US" altLang="zh-CN" sz="2400" b="1" dirty="0">
              <a:latin typeface="Times New Roman" panose="02020603050405020304" pitchFamily="18" charset="0"/>
            </a:endParaRPr>
          </a:p>
        </p:txBody>
      </p:sp>
      <p:sp>
        <p:nvSpPr>
          <p:cNvPr id="25608" name="文本框 11"/>
          <p:cNvSpPr txBox="1"/>
          <p:nvPr/>
        </p:nvSpPr>
        <p:spPr>
          <a:xfrm>
            <a:off x="40005" y="37783"/>
            <a:ext cx="3259138" cy="523875"/>
          </a:xfrm>
          <a:prstGeom prst="rect">
            <a:avLst/>
          </a:prstGeom>
          <a:noFill/>
          <a:ln w="9525">
            <a:noFill/>
          </a:ln>
        </p:spPr>
        <p:txBody>
          <a:bodyPr wrap="none">
            <a:spAutoFit/>
          </a:bodyPr>
          <a:p>
            <a:r>
              <a:rPr lang="en-US" altLang="zh-CN" sz="2800" b="1" dirty="0">
                <a:solidFill>
                  <a:srgbClr val="C00000"/>
                </a:solidFill>
                <a:latin typeface="Comic Sans MS" panose="030F0702030302020204" pitchFamily="66" charset="0"/>
              </a:rPr>
              <a:t>Listen and repeat</a:t>
            </a:r>
            <a:endParaRPr lang="en-US" altLang="zh-CN" sz="2800" b="1" dirty="0">
              <a:solidFill>
                <a:srgbClr val="C00000"/>
              </a:solidFill>
              <a:latin typeface="Comic Sans MS" panose="030F0702030302020204" pitchFamily="66" charset="0"/>
            </a:endParaRPr>
          </a:p>
        </p:txBody>
      </p:sp>
      <p:pic>
        <p:nvPicPr>
          <p:cNvPr id="9" name="Section B 2b.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11415395" y="175895"/>
            <a:ext cx="776288" cy="776288"/>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22"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59746" name="Text Box 5"/>
          <p:cNvSpPr/>
          <p:nvPr/>
        </p:nvSpPr>
        <p:spPr>
          <a:xfrm>
            <a:off x="1168080" y="231554"/>
            <a:ext cx="11071666" cy="1958340"/>
          </a:xfrm>
          <a:prstGeom prst="rect">
            <a:avLst/>
          </a:prstGeom>
          <a:noFill/>
          <a:ln w="9525">
            <a:noFill/>
          </a:ln>
        </p:spPr>
        <p:txBody>
          <a:bodyPr wrap="square" anchor="ctr" anchorCtr="0">
            <a:spAutoFit/>
          </a:bodyPr>
          <a:p>
            <a:pPr lvl="0" algn="l">
              <a:lnSpc>
                <a:spcPts val="3640"/>
              </a:lnSpc>
              <a:buClrTx/>
              <a:buSzTx/>
            </a:pPr>
            <a:r>
              <a:rPr lang="en-US" altLang="zh-CN" sz="3200" b="1" dirty="0">
                <a:solidFill>
                  <a:srgbClr val="3818AC"/>
                </a:solidFill>
                <a:latin typeface="Comic Sans MS" panose="030F0702030302020204" pitchFamily="66" charset="0"/>
                <a:cs typeface="Times New Roman" panose="02020603050405020304" pitchFamily="18" charset="0"/>
                <a:sym typeface="+mn-ea"/>
              </a:rPr>
              <a:t>What kind of animals might robots look like in the future? What do you think these robots will be able to do? Write your ideas and discuss them with your partner.  </a:t>
            </a:r>
            <a:endParaRPr lang="en-US" altLang="zh-CN" sz="3200" b="1" dirty="0">
              <a:solidFill>
                <a:srgbClr val="3818AC"/>
              </a:solidFill>
              <a:latin typeface="Comic Sans MS" panose="030F0702030302020204" pitchFamily="66" charset="0"/>
              <a:cs typeface="Times New Roman" panose="02020603050405020304" pitchFamily="18" charset="0"/>
              <a:sym typeface="+mn-ea"/>
            </a:endParaRPr>
          </a:p>
        </p:txBody>
      </p:sp>
      <p:sp>
        <p:nvSpPr>
          <p:cNvPr id="159747" name="圆角矩形 3"/>
          <p:cNvSpPr/>
          <p:nvPr/>
        </p:nvSpPr>
        <p:spPr>
          <a:xfrm>
            <a:off x="3234457" y="2305277"/>
            <a:ext cx="8849715" cy="3970945"/>
          </a:xfrm>
          <a:prstGeom prst="roundRect">
            <a:avLst>
              <a:gd name="adj" fmla="val 0"/>
            </a:avLst>
          </a:prstGeom>
          <a:solidFill>
            <a:srgbClr val="FFFFCC"/>
          </a:solidFill>
          <a:ln w="38100" cap="flat" cmpd="sng">
            <a:solidFill>
              <a:srgbClr val="92D050"/>
            </a:solidFill>
            <a:prstDash val="solid"/>
            <a:round/>
            <a:headEnd type="none" w="med" len="med"/>
            <a:tailEnd type="none" w="med" len="med"/>
          </a:ln>
        </p:spPr>
        <p:txBody>
          <a:bodyPr wrap="none" anchor="ctr"/>
          <a:p>
            <a:pPr>
              <a:lnSpc>
                <a:spcPct val="150000"/>
              </a:lnSpc>
            </a:pPr>
            <a:endParaRPr lang="en-US" altLang="zh-CN" sz="3200" b="1" dirty="0">
              <a:solidFill>
                <a:srgbClr val="000000"/>
              </a:solidFill>
              <a:latin typeface="Times New Roman" panose="02020603050405020304" pitchFamily="18" charset="0"/>
              <a:ea typeface="宋体" panose="02010600030101010101" pitchFamily="2" charset="-122"/>
            </a:endParaRPr>
          </a:p>
        </p:txBody>
      </p:sp>
      <p:sp>
        <p:nvSpPr>
          <p:cNvPr id="159748" name="矩形 4"/>
          <p:cNvSpPr/>
          <p:nvPr/>
        </p:nvSpPr>
        <p:spPr>
          <a:xfrm>
            <a:off x="3340792" y="2483044"/>
            <a:ext cx="8743380" cy="3634740"/>
          </a:xfrm>
          <a:prstGeom prst="rect">
            <a:avLst/>
          </a:prstGeom>
          <a:noFill/>
          <a:ln w="9525">
            <a:noFill/>
          </a:ln>
        </p:spPr>
        <p:txBody>
          <a:bodyPr wrap="square" anchor="t">
            <a:spAutoFit/>
          </a:bodyPr>
          <a:p>
            <a:pPr>
              <a:lnSpc>
                <a:spcPct val="120000"/>
              </a:lnSpc>
            </a:pPr>
            <a:r>
              <a:rPr lang="en-US" altLang="zh-CN" sz="3200" b="1" dirty="0">
                <a:latin typeface="Times New Roman" panose="02020603050405020304" pitchFamily="18" charset="0"/>
                <a:ea typeface="宋体" panose="02010600030101010101" pitchFamily="2" charset="-122"/>
              </a:rPr>
              <a:t>I think some future robots might look like ___________. They will _____________________</a:t>
            </a:r>
            <a:endParaRPr lang="en-US" altLang="zh-CN" sz="3200" b="1" dirty="0">
              <a:latin typeface="Times New Roman" panose="02020603050405020304" pitchFamily="18" charset="0"/>
              <a:ea typeface="宋体" panose="02010600030101010101" pitchFamily="2" charset="-122"/>
            </a:endParaRPr>
          </a:p>
          <a:p>
            <a:pPr>
              <a:lnSpc>
                <a:spcPct val="120000"/>
              </a:lnSpc>
            </a:pPr>
            <a:r>
              <a:rPr lang="en-US" altLang="zh-CN" sz="3200" b="1" dirty="0">
                <a:latin typeface="Times New Roman" panose="02020603050405020304" pitchFamily="18" charset="0"/>
                <a:ea typeface="宋体" panose="02010600030101010101" pitchFamily="2" charset="-122"/>
              </a:rPr>
              <a:t>________________________________________________________________________________________________________________________________________________________________________</a:t>
            </a:r>
            <a:endParaRPr lang="en-US" altLang="zh-CN" sz="3200" b="1" dirty="0">
              <a:latin typeface="Times New Roman" panose="02020603050405020304" pitchFamily="18" charset="0"/>
              <a:ea typeface="宋体" panose="02010600030101010101" pitchFamily="2" charset="-122"/>
            </a:endParaRPr>
          </a:p>
        </p:txBody>
      </p:sp>
      <p:pic>
        <p:nvPicPr>
          <p:cNvPr id="159749" name="图片 2" descr="tooopen_sy_125063936522.jpg"/>
          <p:cNvPicPr>
            <a:picLocks noChangeAspect="1"/>
          </p:cNvPicPr>
          <p:nvPr/>
        </p:nvPicPr>
        <p:blipFill>
          <a:blip r:embed="rId1"/>
          <a:stretch>
            <a:fillRect/>
          </a:stretch>
        </p:blipFill>
        <p:spPr>
          <a:xfrm>
            <a:off x="212934" y="2463994"/>
            <a:ext cx="2842511" cy="3067881"/>
          </a:xfrm>
          <a:prstGeom prst="rect">
            <a:avLst/>
          </a:prstGeom>
          <a:noFill/>
          <a:ln w="9525">
            <a:noFill/>
          </a:ln>
        </p:spPr>
      </p:pic>
      <p:sp>
        <p:nvSpPr>
          <p:cNvPr id="29700" name="Oval 2"/>
          <p:cNvSpPr/>
          <p:nvPr/>
        </p:nvSpPr>
        <p:spPr>
          <a:xfrm>
            <a:off x="196850" y="207963"/>
            <a:ext cx="798513" cy="620712"/>
          </a:xfrm>
          <a:prstGeom prst="ellipse">
            <a:avLst/>
          </a:prstGeom>
          <a:solidFill>
            <a:srgbClr val="92D050"/>
          </a:solidFill>
          <a:ln w="9525">
            <a:noFill/>
          </a:ln>
        </p:spPr>
        <p:txBody>
          <a:bodyPr wrap="none" anchor="ctr" anchorCtr="0"/>
          <a:p>
            <a:pPr algn="ctr"/>
            <a:r>
              <a:rPr lang="en-US" altLang="zh-CN" sz="3600" b="1" dirty="0">
                <a:latin typeface="Comic Sans MS" panose="030F0702030302020204" pitchFamily="66" charset="0"/>
              </a:rPr>
              <a:t>2e</a:t>
            </a:r>
            <a:endParaRPr lang="en-US" altLang="zh-CN" sz="3600" b="1" dirty="0">
              <a:latin typeface="Comic Sans MS" panose="030F0702030302020204"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5" name="矩形 24"/>
          <p:cNvSpPr/>
          <p:nvPr/>
        </p:nvSpPr>
        <p:spPr>
          <a:xfrm>
            <a:off x="9044305" y="5260975"/>
            <a:ext cx="2837180" cy="1198880"/>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Robots will have many different ______.</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6627" name="组合 1"/>
          <p:cNvGrpSpPr/>
          <p:nvPr/>
        </p:nvGrpSpPr>
        <p:grpSpPr>
          <a:xfrm>
            <a:off x="3383915" y="1460500"/>
            <a:ext cx="2569210" cy="1000125"/>
            <a:chOff x="928662" y="1214422"/>
            <a:chExt cx="2071702" cy="1000163"/>
          </a:xfrm>
        </p:grpSpPr>
        <p:sp>
          <p:nvSpPr>
            <p:cNvPr id="3" name="椭圆 2"/>
            <p:cNvSpPr/>
            <p:nvPr/>
          </p:nvSpPr>
          <p:spPr>
            <a:xfrm>
              <a:off x="928662" y="1214422"/>
              <a:ext cx="2071702" cy="10001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660" name="矩形 3"/>
            <p:cNvSpPr/>
            <p:nvPr/>
          </p:nvSpPr>
          <p:spPr>
            <a:xfrm>
              <a:off x="1218702" y="1269668"/>
              <a:ext cx="1504484" cy="845217"/>
            </a:xfrm>
            <a:prstGeom prst="rect">
              <a:avLst/>
            </a:prstGeom>
            <a:noFill/>
            <a:ln w="9525">
              <a:noFill/>
            </a:ln>
          </p:spPr>
          <p:txBody>
            <a:bodyPr wrap="square">
              <a:spAutoFit/>
            </a:bodyPr>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Robots </a:t>
              </a:r>
              <a:endParaRPr lang="en-US" altLang="zh-CN" sz="3200" b="1" dirty="0">
                <a:latin typeface="Times New Roman" panose="02020603050405020304" pitchFamily="18" charset="0"/>
                <a:cs typeface="Times New Roman" panose="02020603050405020304" pitchFamily="18" charset="0"/>
                <a:sym typeface="+mn-ea"/>
              </a:endParaRPr>
            </a:p>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in</a:t>
              </a:r>
              <a:r>
                <a:rPr lang="en-US" altLang="zh-CN" sz="3200" b="1" dirty="0">
                  <a:latin typeface="Times New Roman" panose="02020603050405020304" pitchFamily="18" charset="0"/>
                  <a:cs typeface="Times New Roman" panose="02020603050405020304" pitchFamily="18" charset="0"/>
                  <a:sym typeface="+mn-ea"/>
                </a:rPr>
                <a:t> </a:t>
              </a:r>
              <a:r>
                <a:rPr lang="en-US" altLang="zh-CN" sz="3200" b="1" dirty="0">
                  <a:latin typeface="Times New Roman" panose="02020603050405020304" pitchFamily="18" charset="0"/>
                  <a:cs typeface="Times New Roman" panose="02020603050405020304" pitchFamily="18" charset="0"/>
                  <a:sym typeface="+mn-ea"/>
                </a:rPr>
                <a:t>movies</a:t>
              </a:r>
              <a:endParaRPr lang="en-US" altLang="zh-CN" sz="3200" b="1" dirty="0">
                <a:latin typeface="Times New Roman" panose="02020603050405020304" pitchFamily="18" charset="0"/>
                <a:cs typeface="Times New Roman" panose="02020603050405020304" pitchFamily="18" charset="0"/>
                <a:sym typeface="+mn-ea"/>
              </a:endParaRPr>
            </a:p>
          </p:txBody>
        </p:sp>
      </p:grpSp>
      <p:sp>
        <p:nvSpPr>
          <p:cNvPr id="7" name="矩形 6"/>
          <p:cNvSpPr/>
          <p:nvPr/>
        </p:nvSpPr>
        <p:spPr>
          <a:xfrm>
            <a:off x="575945" y="1497965"/>
            <a:ext cx="2686685" cy="953135"/>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help with ____________.</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1143000" y="2646680"/>
            <a:ext cx="3300095" cy="953135"/>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work in _____ or_________ places.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2027555" y="478155"/>
            <a:ext cx="3215005" cy="829945"/>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Robots are like </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______________.</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TextBox 9"/>
          <p:cNvSpPr txBox="1"/>
          <p:nvPr/>
        </p:nvSpPr>
        <p:spPr>
          <a:xfrm>
            <a:off x="6690995" y="709930"/>
            <a:ext cx="5428615" cy="521970"/>
          </a:xfrm>
          <a:prstGeom prst="rect">
            <a:avLst/>
          </a:prstGeom>
          <a:noFill/>
          <a:ln>
            <a:solidFill>
              <a:schemeClr val="accent5">
                <a:lumMod val="60000"/>
                <a:lumOff val="40000"/>
              </a:schemeClr>
            </a:solidFill>
          </a:ln>
        </p:spPr>
        <p:txBody>
          <a:bodyPr wrap="square">
            <a:spAutoFit/>
          </a:bodyPr>
          <a:lstStyle/>
          <a:p>
            <a:pPr marR="0" defTabSz="914400">
              <a:buClrTx/>
              <a:buSzTx/>
              <a:buFont typeface="Arial" panose="020B0604020202020204" pitchFamily="34" charset="0"/>
              <a:buNone/>
              <a:defRPr/>
            </a:pPr>
            <a:r>
              <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rPr>
              <a:t>Robots are working in__________.</a:t>
            </a:r>
            <a:endPar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10"/>
          <p:cNvSpPr txBox="1"/>
          <p:nvPr/>
        </p:nvSpPr>
        <p:spPr>
          <a:xfrm>
            <a:off x="8994140" y="1393825"/>
            <a:ext cx="3110230" cy="1383665"/>
          </a:xfrm>
          <a:prstGeom prst="rect">
            <a:avLst/>
          </a:prstGeom>
          <a:noFill/>
          <a:ln>
            <a:solidFill>
              <a:schemeClr val="accent5">
                <a:lumMod val="60000"/>
                <a:lumOff val="40000"/>
              </a:schemeClr>
            </a:solidFill>
          </a:ln>
        </p:spPr>
        <p:txBody>
          <a:bodyPr wrap="square">
            <a:spAutoFit/>
          </a:bodyPr>
          <a:lstStyle/>
          <a:p>
            <a:pPr marR="0" defTabSz="914400">
              <a:buClrTx/>
              <a:buSzTx/>
              <a:buFont typeface="Arial" panose="020B0604020202020204" pitchFamily="34" charset="0"/>
              <a:buNone/>
              <a:defRPr/>
            </a:pPr>
            <a:r>
              <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rPr>
              <a:t>They can build___</a:t>
            </a:r>
            <a:endPar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endParaRPr>
          </a:p>
          <a:p>
            <a:pPr marR="0" defTabSz="914400">
              <a:buClrTx/>
              <a:buSzTx/>
              <a:buFont typeface="Arial" panose="020B0604020202020204" pitchFamily="34" charset="0"/>
              <a:buNone/>
              <a:defRPr/>
            </a:pPr>
            <a:r>
              <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rPr>
              <a:t>and do _____ jobs and never get ____.</a:t>
            </a:r>
            <a:endParaRPr kumimoji="0" lang="en-US" altLang="zh-CN" sz="2800" b="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6633" name="组合 11"/>
          <p:cNvGrpSpPr/>
          <p:nvPr/>
        </p:nvGrpSpPr>
        <p:grpSpPr>
          <a:xfrm>
            <a:off x="6906895" y="1330960"/>
            <a:ext cx="1995169" cy="1024255"/>
            <a:chOff x="5643570" y="1366822"/>
            <a:chExt cx="1741848" cy="1000373"/>
          </a:xfrm>
        </p:grpSpPr>
        <p:sp>
          <p:nvSpPr>
            <p:cNvPr id="13" name="椭圆 12"/>
            <p:cNvSpPr/>
            <p:nvPr/>
          </p:nvSpPr>
          <p:spPr>
            <a:xfrm>
              <a:off x="5643570" y="1366822"/>
              <a:ext cx="1741848" cy="10003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658" name="矩形 13"/>
            <p:cNvSpPr/>
            <p:nvPr/>
          </p:nvSpPr>
          <p:spPr>
            <a:xfrm>
              <a:off x="5887334" y="1488766"/>
              <a:ext cx="1231837" cy="825478"/>
            </a:xfrm>
            <a:prstGeom prst="rect">
              <a:avLst/>
            </a:prstGeom>
            <a:noFill/>
            <a:ln w="9525">
              <a:noFill/>
            </a:ln>
          </p:spPr>
          <p:txBody>
            <a:bodyPr wrap="square">
              <a:spAutoFit/>
            </a:bodyPr>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Robots </a:t>
              </a:r>
              <a:endParaRPr lang="en-US" altLang="zh-CN" sz="3200" b="1" dirty="0">
                <a:latin typeface="Times New Roman" panose="02020603050405020304" pitchFamily="18" charset="0"/>
                <a:cs typeface="Times New Roman" panose="02020603050405020304" pitchFamily="18" charset="0"/>
                <a:sym typeface="+mn-ea"/>
              </a:endParaRPr>
            </a:p>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today</a:t>
              </a:r>
              <a:endParaRPr lang="en-US" altLang="zh-CN" sz="3200" b="1" dirty="0">
                <a:latin typeface="Times New Roman" panose="02020603050405020304" pitchFamily="18" charset="0"/>
                <a:cs typeface="Times New Roman" panose="02020603050405020304" pitchFamily="18" charset="0"/>
                <a:sym typeface="+mn-ea"/>
              </a:endParaRPr>
            </a:p>
          </p:txBody>
        </p:sp>
      </p:grpSp>
      <p:sp>
        <p:nvSpPr>
          <p:cNvPr id="17" name="矩形 16"/>
          <p:cNvSpPr/>
          <p:nvPr/>
        </p:nvSpPr>
        <p:spPr>
          <a:xfrm>
            <a:off x="457200" y="5664200"/>
            <a:ext cx="2957513" cy="829945"/>
          </a:xfrm>
          <a:prstGeom prst="rect">
            <a:avLst/>
          </a:prstGeom>
          <a:ln>
            <a:solidFill>
              <a:schemeClr val="accent5">
                <a:lumMod val="60000"/>
                <a:lumOff val="40000"/>
              </a:schemeClr>
            </a:solidFill>
          </a:ln>
        </p:spPr>
        <p:txBody>
          <a:bodyPr>
            <a:spAutoFit/>
          </a:bodyPr>
          <a:lstStyle/>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Robots will ____ like humans.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6635" name="组合 20"/>
          <p:cNvGrpSpPr/>
          <p:nvPr/>
        </p:nvGrpSpPr>
        <p:grpSpPr>
          <a:xfrm>
            <a:off x="6392228" y="4901248"/>
            <a:ext cx="2606675" cy="1022350"/>
            <a:chOff x="5643570" y="4501286"/>
            <a:chExt cx="2071702" cy="999416"/>
          </a:xfrm>
        </p:grpSpPr>
        <p:sp>
          <p:nvSpPr>
            <p:cNvPr id="22" name="椭圆 21"/>
            <p:cNvSpPr/>
            <p:nvPr/>
          </p:nvSpPr>
          <p:spPr>
            <a:xfrm>
              <a:off x="5643570" y="4501286"/>
              <a:ext cx="2071702" cy="999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656" name="矩形 22"/>
            <p:cNvSpPr/>
            <p:nvPr/>
          </p:nvSpPr>
          <p:spPr>
            <a:xfrm>
              <a:off x="5649626" y="4560258"/>
              <a:ext cx="2044954" cy="826225"/>
            </a:xfrm>
            <a:prstGeom prst="rect">
              <a:avLst/>
            </a:prstGeom>
            <a:noFill/>
            <a:ln w="9525">
              <a:noFill/>
            </a:ln>
          </p:spPr>
          <p:txBody>
            <a:bodyPr wrap="square">
              <a:spAutoFit/>
            </a:bodyPr>
            <a:p>
              <a:pPr algn="ctr">
                <a:lnSpc>
                  <a:spcPts val="2940"/>
                </a:lnSpc>
              </a:pPr>
              <a:r>
                <a:rPr lang="en-US" altLang="zh-CN" sz="3200" b="1" dirty="0">
                  <a:latin typeface="Times New Roman" panose="02020603050405020304" pitchFamily="18" charset="0"/>
                  <a:cs typeface="Times New Roman" panose="02020603050405020304" pitchFamily="18" charset="0"/>
                </a:rPr>
                <a:t>Robots</a:t>
              </a:r>
              <a:endParaRPr lang="en-US" altLang="zh-CN" sz="3200" b="1" dirty="0">
                <a:latin typeface="Times New Roman" panose="02020603050405020304" pitchFamily="18" charset="0"/>
                <a:cs typeface="Times New Roman" panose="02020603050405020304" pitchFamily="18" charset="0"/>
              </a:endParaRPr>
            </a:p>
            <a:p>
              <a:pPr algn="ctr">
                <a:lnSpc>
                  <a:spcPts val="2940"/>
                </a:lnSpc>
              </a:pPr>
              <a:r>
                <a:rPr lang="en-US" altLang="zh-CN" sz="3200" b="1" dirty="0">
                  <a:latin typeface="Times New Roman" panose="02020603050405020304" pitchFamily="18" charset="0"/>
                  <a:cs typeface="Times New Roman" panose="02020603050405020304" pitchFamily="18" charset="0"/>
                </a:rPr>
                <a:t> in the future</a:t>
              </a:r>
              <a:endParaRPr lang="en-US" altLang="zh-CN" sz="3200" b="1" dirty="0">
                <a:latin typeface="Times New Roman" panose="02020603050405020304" pitchFamily="18" charset="0"/>
                <a:cs typeface="Times New Roman" panose="02020603050405020304" pitchFamily="18" charset="0"/>
              </a:endParaRPr>
            </a:p>
          </p:txBody>
        </p:sp>
      </p:grpSp>
      <p:sp>
        <p:nvSpPr>
          <p:cNvPr id="24" name="矩形 23"/>
          <p:cNvSpPr/>
          <p:nvPr/>
        </p:nvSpPr>
        <p:spPr>
          <a:xfrm>
            <a:off x="9069705" y="4304030"/>
            <a:ext cx="2789555" cy="829945"/>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 will be _____ robots.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十字箭头标注 27"/>
          <p:cNvSpPr/>
          <p:nvPr/>
        </p:nvSpPr>
        <p:spPr>
          <a:xfrm rot="2723618">
            <a:off x="4579620" y="1776095"/>
            <a:ext cx="3376295" cy="3707130"/>
          </a:xfrm>
          <a:prstGeom prst="quadArrowCallout">
            <a:avLst>
              <a:gd name="adj1" fmla="val 1873"/>
              <a:gd name="adj2" fmla="val 4154"/>
              <a:gd name="adj3" fmla="val 6230"/>
              <a:gd name="adj4" fmla="val 48123"/>
            </a:avLst>
          </a:prstGeom>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9" name="矩形 28"/>
          <p:cNvSpPr/>
          <p:nvPr/>
        </p:nvSpPr>
        <p:spPr>
          <a:xfrm>
            <a:off x="5390833" y="3146425"/>
            <a:ext cx="1804035" cy="76835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4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Robots</a:t>
            </a:r>
            <a:endParaRPr kumimoji="0" lang="en-US" altLang="zh-CN" sz="44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矩形 25"/>
          <p:cNvSpPr/>
          <p:nvPr/>
        </p:nvSpPr>
        <p:spPr>
          <a:xfrm>
            <a:off x="1979613" y="749300"/>
            <a:ext cx="3152140" cy="583565"/>
          </a:xfrm>
          <a:prstGeom prst="rect">
            <a:avLst/>
          </a:prstGeom>
          <a:noFill/>
          <a:ln w="9525">
            <a:noFill/>
          </a:ln>
        </p:spPr>
        <p:txBody>
          <a:bodyPr wrap="none">
            <a:spAutoFit/>
          </a:bodyPr>
          <a:p>
            <a:r>
              <a:rPr lang="en-US" altLang="zh-CN" sz="3200" b="1" dirty="0">
                <a:solidFill>
                  <a:srgbClr val="FF0000"/>
                </a:solidFill>
                <a:latin typeface="Times New Roman" panose="02020603050405020304" pitchFamily="18" charset="0"/>
                <a:cs typeface="Times New Roman" panose="02020603050405020304" pitchFamily="18" charset="0"/>
              </a:rPr>
              <a:t>human  servants </a:t>
            </a:r>
            <a:endParaRPr lang="en-US" altLang="zh-C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矩形 26"/>
          <p:cNvSpPr/>
          <p:nvPr/>
        </p:nvSpPr>
        <p:spPr>
          <a:xfrm>
            <a:off x="660400" y="1917065"/>
            <a:ext cx="2079625" cy="583565"/>
          </a:xfrm>
          <a:prstGeom prst="rect">
            <a:avLst/>
          </a:prstGeom>
          <a:noFill/>
          <a:ln w="9525">
            <a:noFill/>
          </a:ln>
        </p:spPr>
        <p:txBody>
          <a:bodyPr wrap="none">
            <a:spAutoFit/>
          </a:bodyPr>
          <a:p>
            <a:r>
              <a:rPr lang="en-US" altLang="zh-CN" sz="3200" b="1" dirty="0">
                <a:solidFill>
                  <a:srgbClr val="FF0000"/>
                </a:solidFill>
                <a:latin typeface="Times New Roman" panose="02020603050405020304" pitchFamily="18" charset="0"/>
                <a:cs typeface="Times New Roman" panose="02020603050405020304" pitchFamily="18" charset="0"/>
              </a:rPr>
              <a:t>housework</a:t>
            </a:r>
            <a:endParaRPr lang="en-US" altLang="zh-C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矩形 29"/>
          <p:cNvSpPr/>
          <p:nvPr/>
        </p:nvSpPr>
        <p:spPr>
          <a:xfrm>
            <a:off x="1495425" y="2660650"/>
            <a:ext cx="2998470" cy="953135"/>
          </a:xfrm>
          <a:prstGeom prst="rect">
            <a:avLst/>
          </a:prstGeom>
          <a:noFill/>
          <a:ln w="9525">
            <a:noFill/>
          </a:ln>
        </p:spPr>
        <p:txBody>
          <a:bodyPr wrap="square">
            <a:spAutoFit/>
          </a:bodyPr>
          <a:p>
            <a:r>
              <a:rPr lang="en-US" altLang="zh-CN" sz="2800" b="1" dirty="0">
                <a:solidFill>
                  <a:srgbClr val="FF0000"/>
                </a:solidFill>
                <a:latin typeface="Times New Roman" panose="02020603050405020304" pitchFamily="18" charset="0"/>
                <a:cs typeface="Times New Roman" panose="02020603050405020304" pitchFamily="18" charset="0"/>
              </a:rPr>
              <a:t>                     dirty       dangerous</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矩形 30"/>
          <p:cNvSpPr/>
          <p:nvPr/>
        </p:nvSpPr>
        <p:spPr>
          <a:xfrm>
            <a:off x="10247948" y="680085"/>
            <a:ext cx="1671955" cy="583565"/>
          </a:xfrm>
          <a:prstGeom prst="rect">
            <a:avLst/>
          </a:prstGeom>
          <a:noFill/>
          <a:ln w="9525">
            <a:noFill/>
          </a:ln>
        </p:spPr>
        <p:txBody>
          <a:bodyPr wrap="none">
            <a:spAutoFit/>
          </a:bodyPr>
          <a:p>
            <a:r>
              <a:rPr lang="en-US" altLang="zh-CN" sz="3200" b="1" dirty="0">
                <a:solidFill>
                  <a:srgbClr val="FF0000"/>
                </a:solidFill>
                <a:latin typeface="Times New Roman" panose="02020603050405020304" pitchFamily="18" charset="0"/>
                <a:cs typeface="Times New Roman" panose="02020603050405020304" pitchFamily="18" charset="0"/>
              </a:rPr>
              <a:t>factories</a:t>
            </a:r>
            <a:endParaRPr lang="en-US" altLang="zh-C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矩形 31"/>
          <p:cNvSpPr/>
          <p:nvPr/>
        </p:nvSpPr>
        <p:spPr>
          <a:xfrm>
            <a:off x="11288395" y="1381125"/>
            <a:ext cx="815340"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cars</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矩形 32"/>
          <p:cNvSpPr/>
          <p:nvPr/>
        </p:nvSpPr>
        <p:spPr>
          <a:xfrm>
            <a:off x="10069830" y="1824673"/>
            <a:ext cx="1170940"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simple</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645" name="组合 17"/>
          <p:cNvGrpSpPr/>
          <p:nvPr/>
        </p:nvGrpSpPr>
        <p:grpSpPr>
          <a:xfrm>
            <a:off x="3525838" y="4966018"/>
            <a:ext cx="2336800" cy="949325"/>
            <a:chOff x="5643570" y="1366822"/>
            <a:chExt cx="2071702" cy="1000451"/>
          </a:xfrm>
        </p:grpSpPr>
        <p:sp>
          <p:nvSpPr>
            <p:cNvPr id="19" name="椭圆 18"/>
            <p:cNvSpPr/>
            <p:nvPr/>
          </p:nvSpPr>
          <p:spPr>
            <a:xfrm>
              <a:off x="5643570" y="1366822"/>
              <a:ext cx="2071702" cy="1000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654" name="矩形 19"/>
            <p:cNvSpPr/>
            <p:nvPr/>
          </p:nvSpPr>
          <p:spPr>
            <a:xfrm>
              <a:off x="5948531" y="1438260"/>
              <a:ext cx="1475091" cy="890702"/>
            </a:xfrm>
            <a:prstGeom prst="rect">
              <a:avLst/>
            </a:prstGeom>
            <a:noFill/>
            <a:ln w="9525">
              <a:noFill/>
            </a:ln>
          </p:spPr>
          <p:txBody>
            <a:bodyPr wrap="square">
              <a:spAutoFit/>
            </a:bodyPr>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Robots </a:t>
              </a:r>
              <a:endParaRPr lang="en-US" altLang="zh-CN" sz="3200" b="1" dirty="0">
                <a:latin typeface="Times New Roman" panose="02020603050405020304" pitchFamily="18" charset="0"/>
                <a:cs typeface="Times New Roman" panose="02020603050405020304" pitchFamily="18" charset="0"/>
                <a:sym typeface="+mn-ea"/>
              </a:endParaRPr>
            </a:p>
            <a:p>
              <a:pPr lvl="0" algn="ctr">
                <a:lnSpc>
                  <a:spcPts val="2940"/>
                </a:lnSpc>
                <a:buClrTx/>
                <a:buSzTx/>
              </a:pPr>
              <a:r>
                <a:rPr lang="en-US" altLang="zh-CN" sz="3200" b="1" dirty="0">
                  <a:latin typeface="Times New Roman" panose="02020603050405020304" pitchFamily="18" charset="0"/>
                  <a:cs typeface="Times New Roman" panose="02020603050405020304" pitchFamily="18" charset="0"/>
                  <a:sym typeface="+mn-ea"/>
                </a:rPr>
                <a:t>thinking</a:t>
              </a:r>
              <a:endParaRPr lang="en-US" altLang="zh-CN" sz="3200" b="1" dirty="0">
                <a:latin typeface="Times New Roman" panose="02020603050405020304" pitchFamily="18" charset="0"/>
                <a:cs typeface="Times New Roman" panose="02020603050405020304" pitchFamily="18" charset="0"/>
                <a:sym typeface="+mn-ea"/>
              </a:endParaRPr>
            </a:p>
          </p:txBody>
        </p:sp>
      </p:grpSp>
      <p:sp>
        <p:nvSpPr>
          <p:cNvPr id="36" name="矩形 35"/>
          <p:cNvSpPr/>
          <p:nvPr/>
        </p:nvSpPr>
        <p:spPr>
          <a:xfrm>
            <a:off x="9088755" y="4643755"/>
            <a:ext cx="965835"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more</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矩形 36"/>
          <p:cNvSpPr/>
          <p:nvPr/>
        </p:nvSpPr>
        <p:spPr>
          <a:xfrm>
            <a:off x="9057005" y="5956300"/>
            <a:ext cx="1190625"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shapes</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矩形 37"/>
          <p:cNvSpPr/>
          <p:nvPr/>
        </p:nvSpPr>
        <p:spPr>
          <a:xfrm>
            <a:off x="11054715" y="2255520"/>
            <a:ext cx="1064895"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bored</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矩形 38"/>
          <p:cNvSpPr/>
          <p:nvPr/>
        </p:nvSpPr>
        <p:spPr>
          <a:xfrm>
            <a:off x="224155" y="4284980"/>
            <a:ext cx="3206750" cy="1198880"/>
          </a:xfrm>
          <a:prstGeom prst="rect">
            <a:avLst/>
          </a:prstGeom>
          <a:ln>
            <a:solidFill>
              <a:schemeClr val="accent5">
                <a:lumMod val="60000"/>
                <a:lumOff val="40000"/>
              </a:schemeClr>
            </a:solidFill>
          </a:ln>
        </p:spPr>
        <p:txBody>
          <a:bodyPr wrap="square">
            <a:spAutoFit/>
          </a:bodyPr>
          <a:lstStyle/>
          <a:p>
            <a:pPr marL="0" marR="0" lvl="0" indent="0" algn="l" defTabSz="914400" rtl="0" eaLnBrk="1" fontAlgn="base" latinLnBrk="0" hangingPunct="1">
              <a:lnSpc>
                <a:spcPts val="288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will be difficult to make robots ____ like humans.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矩形 39"/>
          <p:cNvSpPr/>
          <p:nvPr/>
        </p:nvSpPr>
        <p:spPr>
          <a:xfrm>
            <a:off x="2376488" y="5627688"/>
            <a:ext cx="775335"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talk</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矩形 40"/>
          <p:cNvSpPr/>
          <p:nvPr/>
        </p:nvSpPr>
        <p:spPr>
          <a:xfrm>
            <a:off x="2178050" y="4618038"/>
            <a:ext cx="992505" cy="521970"/>
          </a:xfrm>
          <a:prstGeom prst="rect">
            <a:avLst/>
          </a:prstGeom>
          <a:noFill/>
          <a:ln w="9525">
            <a:noFill/>
          </a:ln>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think</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26652" name="文本框 11"/>
          <p:cNvSpPr txBox="1"/>
          <p:nvPr/>
        </p:nvSpPr>
        <p:spPr>
          <a:xfrm>
            <a:off x="0" y="83820"/>
            <a:ext cx="1768475" cy="522288"/>
          </a:xfrm>
          <a:prstGeom prst="rect">
            <a:avLst/>
          </a:prstGeom>
          <a:noFill/>
          <a:ln w="9525">
            <a:noFill/>
          </a:ln>
        </p:spPr>
        <p:txBody>
          <a:bodyPr wrap="none">
            <a:spAutoFit/>
          </a:bodyPr>
          <a:p>
            <a:r>
              <a:rPr lang="en-US" altLang="zh-CN" sz="2800" b="1" dirty="0">
                <a:solidFill>
                  <a:srgbClr val="C00000"/>
                </a:solidFill>
                <a:latin typeface="Comic Sans MS" panose="030F0702030302020204" pitchFamily="66" charset="0"/>
              </a:rPr>
              <a:t>Retell 2b</a:t>
            </a:r>
            <a:endParaRPr lang="en-US" altLang="zh-CN" sz="2800" b="1" dirty="0">
              <a:solidFill>
                <a:srgbClr val="C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2" grpId="0"/>
      <p:bldP spid="33" grpId="0"/>
      <p:bldP spid="36" grpId="0"/>
      <p:bldP spid="37" grpId="0"/>
      <p:bldP spid="38"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851221" y="3459395"/>
            <a:ext cx="5584416" cy="296931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en-US" altLang="zh-CN" sz="2800" b="1">
                <a:solidFill>
                  <a:srgbClr val="000000"/>
                </a:solidFill>
                <a:latin typeface="Comic Sans MS" panose="030F0702030302020204" pitchFamily="66" charset="0"/>
                <a:ea typeface="华文行楷" panose="02010800040101010101" charset="-122"/>
              </a:rPr>
              <a:t>Example:</a:t>
            </a:r>
            <a:endParaRPr lang="en-US" altLang="zh-CN" sz="2800" b="1">
              <a:solidFill>
                <a:srgbClr val="000000"/>
              </a:solidFill>
              <a:latin typeface="Comic Sans MS" panose="030F0702030302020204" pitchFamily="66" charset="0"/>
              <a:ea typeface="华文行楷" panose="02010800040101010101" charset="-122"/>
            </a:endParaRPr>
          </a:p>
          <a:p>
            <a:pPr fontAlgn="base">
              <a:spcBef>
                <a:spcPct val="0"/>
              </a:spcBef>
              <a:spcAft>
                <a:spcPct val="0"/>
              </a:spcAft>
            </a:pPr>
            <a:r>
              <a:rPr lang="en-US" altLang="zh-CN" sz="2800" b="1">
                <a:solidFill>
                  <a:srgbClr val="000000"/>
                </a:solidFill>
                <a:latin typeface="Comic Sans MS" panose="030F0702030302020204" pitchFamily="66" charset="0"/>
                <a:ea typeface="华文行楷" panose="02010800040101010101" charset="-122"/>
              </a:rPr>
              <a:t>This is ___________ robot.</a:t>
            </a:r>
            <a:endParaRPr lang="en-US" altLang="zh-CN" sz="2800" b="1">
              <a:solidFill>
                <a:srgbClr val="000000"/>
              </a:solidFill>
              <a:latin typeface="Comic Sans MS" panose="030F0702030302020204" pitchFamily="66" charset="0"/>
              <a:ea typeface="华文行楷" panose="02010800040101010101" charset="-122"/>
            </a:endParaRPr>
          </a:p>
          <a:p>
            <a:pPr fontAlgn="base">
              <a:spcBef>
                <a:spcPct val="0"/>
              </a:spcBef>
              <a:spcAft>
                <a:spcPct val="0"/>
              </a:spcAft>
            </a:pPr>
            <a:r>
              <a:rPr lang="en-US" altLang="zh-CN" sz="2800" b="1">
                <a:solidFill>
                  <a:srgbClr val="000000"/>
                </a:solidFill>
                <a:latin typeface="Comic Sans MS" panose="030F0702030302020204" pitchFamily="66" charset="0"/>
                <a:ea typeface="华文行楷" panose="02010800040101010101" charset="-122"/>
              </a:rPr>
              <a:t>It is our ______________.</a:t>
            </a:r>
            <a:endParaRPr lang="en-US" altLang="zh-CN" sz="2800" b="1">
              <a:solidFill>
                <a:srgbClr val="000000"/>
              </a:solidFill>
              <a:latin typeface="Comic Sans MS" panose="030F0702030302020204" pitchFamily="66" charset="0"/>
              <a:ea typeface="华文行楷" panose="02010800040101010101" charset="-122"/>
            </a:endParaRPr>
          </a:p>
          <a:p>
            <a:pPr fontAlgn="base">
              <a:spcBef>
                <a:spcPct val="0"/>
              </a:spcBef>
              <a:spcAft>
                <a:spcPct val="0"/>
              </a:spcAft>
            </a:pPr>
            <a:r>
              <a:rPr lang="en-US" altLang="zh-CN" sz="2800" b="1">
                <a:solidFill>
                  <a:srgbClr val="000000"/>
                </a:solidFill>
                <a:latin typeface="Comic Sans MS" panose="030F0702030302020204" pitchFamily="66" charset="0"/>
                <a:ea typeface="华文行楷" panose="02010800040101010101" charset="-122"/>
              </a:rPr>
              <a:t>It looks like ___________.</a:t>
            </a:r>
            <a:endParaRPr lang="en-US" altLang="zh-CN" sz="2800" b="1">
              <a:solidFill>
                <a:srgbClr val="000000"/>
              </a:solidFill>
              <a:latin typeface="Comic Sans MS" panose="030F0702030302020204" pitchFamily="66" charset="0"/>
              <a:ea typeface="华文行楷" panose="02010800040101010101" charset="-122"/>
            </a:endParaRPr>
          </a:p>
          <a:p>
            <a:pPr fontAlgn="base">
              <a:spcBef>
                <a:spcPct val="0"/>
              </a:spcBef>
              <a:spcAft>
                <a:spcPct val="0"/>
              </a:spcAft>
            </a:pPr>
            <a:r>
              <a:rPr lang="en-US" altLang="zh-CN" sz="2800" b="1">
                <a:solidFill>
                  <a:srgbClr val="000000"/>
                </a:solidFill>
                <a:latin typeface="Comic Sans MS" panose="030F0702030302020204" pitchFamily="66" charset="0"/>
                <a:ea typeface="华文行楷" panose="02010800040101010101" charset="-122"/>
              </a:rPr>
              <a:t>It’s able to ___________ if _____________________.</a:t>
            </a:r>
            <a:endParaRPr lang="en-US" altLang="zh-CN" sz="2800" b="1">
              <a:solidFill>
                <a:srgbClr val="000000"/>
              </a:solidFill>
              <a:latin typeface="Comic Sans MS" panose="030F0702030302020204" pitchFamily="66" charset="0"/>
              <a:ea typeface="华文行楷" panose="02010800040101010101" charset="-122"/>
            </a:endParaRPr>
          </a:p>
        </p:txBody>
      </p:sp>
      <p:sp>
        <p:nvSpPr>
          <p:cNvPr id="6" name="文本框 5"/>
          <p:cNvSpPr txBox="1"/>
          <p:nvPr>
            <p:custDataLst>
              <p:tags r:id="rId2"/>
            </p:custDataLst>
          </p:nvPr>
        </p:nvSpPr>
        <p:spPr>
          <a:xfrm>
            <a:off x="867098" y="1097421"/>
            <a:ext cx="5584414" cy="2287385"/>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en-US" altLang="zh-CN" sz="3200" b="1">
                <a:solidFill>
                  <a:srgbClr val="000000"/>
                </a:solidFill>
                <a:latin typeface="Comic Sans MS" panose="030F0702030302020204" pitchFamily="66" charset="0"/>
                <a:ea typeface="华文行楷" panose="02010800040101010101" charset="-122"/>
              </a:rPr>
              <a:t>Group in 4:</a:t>
            </a:r>
            <a:endParaRPr lang="en-US" altLang="zh-CN" sz="3200" b="1">
              <a:solidFill>
                <a:srgbClr val="000000"/>
              </a:solidFill>
              <a:latin typeface="Comic Sans MS" panose="030F0702030302020204" pitchFamily="66" charset="0"/>
              <a:ea typeface="华文行楷" panose="02010800040101010101" charset="-122"/>
            </a:endParaRPr>
          </a:p>
          <a:p>
            <a:pPr marL="514350" indent="-514350" fontAlgn="base">
              <a:spcBef>
                <a:spcPct val="0"/>
              </a:spcBef>
              <a:spcAft>
                <a:spcPct val="0"/>
              </a:spcAft>
              <a:buFont typeface="+mj-lt"/>
              <a:buAutoNum type="alphaLcParenR"/>
            </a:pPr>
            <a:r>
              <a:rPr lang="en-US" altLang="zh-CN" sz="3200" b="1">
                <a:solidFill>
                  <a:schemeClr val="tx2"/>
                </a:solidFill>
                <a:latin typeface="Comic Sans MS" panose="030F0702030302020204" pitchFamily="66" charset="0"/>
                <a:ea typeface="华文行楷" panose="02010800040101010101" charset="-122"/>
              </a:rPr>
              <a:t> </a:t>
            </a:r>
            <a:r>
              <a:rPr lang="en-US" altLang="zh-CN" sz="3200" b="1">
                <a:solidFill>
                  <a:srgbClr val="FF0000"/>
                </a:solidFill>
                <a:latin typeface="Comic Sans MS" panose="030F0702030302020204" pitchFamily="66" charset="0"/>
                <a:ea typeface="华文行楷" panose="02010800040101010101" charset="-122"/>
              </a:rPr>
              <a:t>2</a:t>
            </a:r>
            <a:r>
              <a:rPr lang="en-US" altLang="zh-CN" sz="3200" b="1">
                <a:solidFill>
                  <a:schemeClr val="tx2"/>
                </a:solidFill>
                <a:latin typeface="Comic Sans MS" panose="030F0702030302020204" pitchFamily="66" charset="0"/>
                <a:ea typeface="华文行楷" panose="02010800040101010101" charset="-122"/>
              </a:rPr>
              <a:t> for building.</a:t>
            </a:r>
            <a:endParaRPr lang="en-US" altLang="zh-CN" sz="3200" b="1">
              <a:solidFill>
                <a:schemeClr val="tx2"/>
              </a:solidFill>
              <a:latin typeface="Comic Sans MS" panose="030F0702030302020204" pitchFamily="66" charset="0"/>
              <a:ea typeface="华文行楷" panose="02010800040101010101" charset="-122"/>
            </a:endParaRPr>
          </a:p>
          <a:p>
            <a:pPr marL="514350" indent="-514350" fontAlgn="base">
              <a:spcBef>
                <a:spcPct val="0"/>
              </a:spcBef>
              <a:spcAft>
                <a:spcPct val="0"/>
              </a:spcAft>
              <a:buAutoNum type="alphaLcParenR"/>
            </a:pPr>
            <a:r>
              <a:rPr lang="en-US" altLang="zh-CN" sz="3200" b="1">
                <a:solidFill>
                  <a:schemeClr val="tx2"/>
                </a:solidFill>
                <a:latin typeface="Comic Sans MS" panose="030F0702030302020204" pitchFamily="66" charset="0"/>
                <a:ea typeface="华文行楷" panose="02010800040101010101" charset="-122"/>
              </a:rPr>
              <a:t> </a:t>
            </a:r>
            <a:r>
              <a:rPr lang="en-US" altLang="zh-CN" sz="3200" b="1">
                <a:solidFill>
                  <a:srgbClr val="FF0000"/>
                </a:solidFill>
                <a:latin typeface="Comic Sans MS" panose="030F0702030302020204" pitchFamily="66" charset="0"/>
                <a:ea typeface="华文行楷" panose="02010800040101010101" charset="-122"/>
              </a:rPr>
              <a:t>1</a:t>
            </a:r>
            <a:r>
              <a:rPr lang="en-US" altLang="zh-CN" sz="3200" b="1">
                <a:solidFill>
                  <a:schemeClr val="tx2"/>
                </a:solidFill>
                <a:latin typeface="Comic Sans MS" panose="030F0702030302020204" pitchFamily="66" charset="0"/>
                <a:ea typeface="华文行楷" panose="02010800040101010101" charset="-122"/>
              </a:rPr>
              <a:t> for </a:t>
            </a:r>
            <a:r>
              <a:rPr lang="en-US" altLang="zh-CN" sz="3200" b="1">
                <a:solidFill>
                  <a:srgbClr val="000000"/>
                </a:solidFill>
                <a:latin typeface="Comic Sans MS" panose="030F0702030302020204" pitchFamily="66" charset="0"/>
                <a:ea typeface="华文行楷" panose="02010800040101010101" charset="-122"/>
              </a:rPr>
              <a:t>writing.</a:t>
            </a:r>
            <a:endParaRPr lang="en-US" altLang="zh-CN" sz="3200" b="1">
              <a:solidFill>
                <a:srgbClr val="000000"/>
              </a:solidFill>
              <a:latin typeface="Comic Sans MS" panose="030F0702030302020204" pitchFamily="66" charset="0"/>
              <a:ea typeface="华文行楷" panose="02010800040101010101" charset="-122"/>
            </a:endParaRPr>
          </a:p>
          <a:p>
            <a:pPr marL="514350" indent="-514350" fontAlgn="base">
              <a:spcBef>
                <a:spcPct val="0"/>
              </a:spcBef>
              <a:spcAft>
                <a:spcPct val="0"/>
              </a:spcAft>
              <a:buAutoNum type="alphaLcParenR"/>
            </a:pPr>
            <a:r>
              <a:rPr lang="en-US" altLang="zh-CN" sz="3200" b="1">
                <a:solidFill>
                  <a:srgbClr val="000000"/>
                </a:solidFill>
                <a:latin typeface="Comic Sans MS" panose="030F0702030302020204" pitchFamily="66" charset="0"/>
                <a:ea typeface="华文行楷" panose="02010800040101010101" charset="-122"/>
              </a:rPr>
              <a:t> </a:t>
            </a:r>
            <a:r>
              <a:rPr lang="en-US" altLang="zh-CN" sz="3200" b="1">
                <a:solidFill>
                  <a:srgbClr val="FF0000"/>
                </a:solidFill>
                <a:latin typeface="Comic Sans MS" panose="030F0702030302020204" pitchFamily="66" charset="0"/>
                <a:ea typeface="华文行楷" panose="02010800040101010101" charset="-122"/>
              </a:rPr>
              <a:t>1</a:t>
            </a:r>
            <a:r>
              <a:rPr lang="en-US" altLang="zh-CN" sz="3200" b="1">
                <a:solidFill>
                  <a:srgbClr val="000000"/>
                </a:solidFill>
                <a:latin typeface="Comic Sans MS" panose="030F0702030302020204" pitchFamily="66" charset="0"/>
                <a:ea typeface="华文行楷" panose="02010800040101010101" charset="-122"/>
              </a:rPr>
              <a:t> for</a:t>
            </a:r>
            <a:r>
              <a:rPr lang="zh-CN" altLang="en-US" sz="3200" b="1">
                <a:solidFill>
                  <a:srgbClr val="000000"/>
                </a:solidFill>
                <a:latin typeface="Comic Sans MS" panose="030F0702030302020204" pitchFamily="66" charset="0"/>
                <a:ea typeface="华文行楷" panose="02010800040101010101" charset="-122"/>
              </a:rPr>
              <a:t> </a:t>
            </a:r>
            <a:r>
              <a:rPr lang="en-US" altLang="zh-CN" sz="3200" b="1">
                <a:solidFill>
                  <a:srgbClr val="000000"/>
                </a:solidFill>
                <a:latin typeface="Comic Sans MS" panose="030F0702030302020204" pitchFamily="66" charset="0"/>
                <a:ea typeface="华文行楷" panose="02010800040101010101" charset="-122"/>
              </a:rPr>
              <a:t>reporting.</a:t>
            </a:r>
            <a:endParaRPr lang="en-US" altLang="zh-CN" sz="3200" b="1">
              <a:solidFill>
                <a:srgbClr val="000000"/>
              </a:solidFill>
              <a:latin typeface="Comic Sans MS" panose="030F0702030302020204" pitchFamily="66" charset="0"/>
              <a:ea typeface="华文行楷" panose="02010800040101010101" charset="-122"/>
            </a:endParaRPr>
          </a:p>
        </p:txBody>
      </p:sp>
      <p:sp>
        <p:nvSpPr>
          <p:cNvPr id="7" name="矩形 6"/>
          <p:cNvSpPr/>
          <p:nvPr>
            <p:custDataLst>
              <p:tags r:id="rId3"/>
            </p:custDataLst>
          </p:nvPr>
        </p:nvSpPr>
        <p:spPr>
          <a:xfrm>
            <a:off x="4782247" y="203790"/>
            <a:ext cx="5704840" cy="706755"/>
          </a:xfrm>
          <a:prstGeom prst="rect">
            <a:avLst/>
          </a:prstGeom>
        </p:spPr>
        <p:txBody>
          <a:bodyPr wrap="none">
            <a:spAutoFit/>
          </a:bodyPr>
          <a:p>
            <a:pPr algn="ctr"/>
            <a:r>
              <a:rPr lang="en-US" altLang="zh-CN" sz="4000" b="1">
                <a:solidFill>
                  <a:srgbClr val="050ACB"/>
                </a:solidFill>
                <a:latin typeface="Comic Sans MS" panose="030F0702030302020204" pitchFamily="66" charset="0"/>
                <a:ea typeface="等线" panose="02010600030101010101" charset="-122"/>
              </a:rPr>
              <a:t>Build your own robot. </a:t>
            </a:r>
            <a:endParaRPr lang="en-US" altLang="zh-CN" sz="4000" b="1">
              <a:solidFill>
                <a:srgbClr val="050ACB"/>
              </a:solidFill>
              <a:latin typeface="Comic Sans MS" panose="030F0702030302020204" pitchFamily="66" charset="0"/>
              <a:ea typeface="等线" panose="02010600030101010101" charset="-122"/>
            </a:endParaRPr>
          </a:p>
        </p:txBody>
      </p:sp>
      <p:sp>
        <p:nvSpPr>
          <p:cNvPr id="8" name="文本框 7"/>
          <p:cNvSpPr txBox="1"/>
          <p:nvPr>
            <p:custDataLst>
              <p:tags r:id="rId4"/>
            </p:custDataLst>
          </p:nvPr>
        </p:nvSpPr>
        <p:spPr>
          <a:xfrm>
            <a:off x="343803" y="265011"/>
            <a:ext cx="3519058" cy="646171"/>
          </a:xfrm>
          <a:prstGeom prst="rect">
            <a:avLst/>
          </a:prstGeom>
          <a:noFill/>
        </p:spPr>
        <p:txBody>
          <a:bodyPr wrap="square" rtlCol="0">
            <a:prstTxWarp prst="textCanUp">
              <a:avLst/>
            </a:prstTxWarp>
            <a:spAutoFit/>
          </a:bodyPr>
          <a:p>
            <a:r>
              <a:rPr lang="en-US" altLang="zh-CN" sz="4400" b="1" kern="10">
                <a:ln w="19050">
                  <a:solidFill>
                    <a:srgbClr val="99CCFF"/>
                  </a:solidFill>
                  <a:round/>
                </a:ln>
                <a:solidFill>
                  <a:srgbClr val="0066CC"/>
                </a:solidFill>
                <a:effectLst>
                  <a:outerShdw blurRad="50800" dist="38100" algn="l" rotWithShape="0">
                    <a:prstClr val="black">
                      <a:alpha val="40000"/>
                    </a:prstClr>
                  </a:outerShdw>
                </a:effectLst>
                <a:latin typeface="Comic Sans MS" panose="030F0702030302020204" pitchFamily="66" charset="0"/>
              </a:rPr>
              <a:t>Group work</a:t>
            </a:r>
            <a:endParaRPr lang="en-US" altLang="zh-CN" sz="4400" b="1" kern="10">
              <a:ln w="19050">
                <a:solidFill>
                  <a:srgbClr val="99CCFF"/>
                </a:solidFill>
                <a:round/>
              </a:ln>
              <a:solidFill>
                <a:srgbClr val="0066CC"/>
              </a:solidFill>
              <a:effectLst>
                <a:outerShdw blurRad="50800" dist="38100" algn="l" rotWithShape="0">
                  <a:prstClr val="black">
                    <a:alpha val="40000"/>
                  </a:prstClr>
                </a:outerShdw>
              </a:effectLst>
              <a:latin typeface="Comic Sans MS" panose="030F0702030302020204" pitchFamily="66" charset="0"/>
            </a:endParaRPr>
          </a:p>
        </p:txBody>
      </p:sp>
      <p:pic>
        <p:nvPicPr>
          <p:cNvPr id="2" name="图片 1" descr="Robot3.jpg">
            <a:hlinkClick r:id="rId5" action="ppaction://hlinkfile"/>
          </p:cNvPr>
          <p:cNvPicPr>
            <a:picLocks noChangeAspect="1"/>
          </p:cNvPicPr>
          <p:nvPr>
            <p:custDataLst>
              <p:tags r:id="rId6"/>
            </p:custDataLst>
          </p:nvPr>
        </p:nvPicPr>
        <p:blipFill>
          <a:blip r:embed="rId7">
            <a:clrChange>
              <a:clrFrom>
                <a:srgbClr val="FFFFFF"/>
              </a:clrFrom>
              <a:clrTo>
                <a:srgbClr val="FFFFFF">
                  <a:alpha val="0"/>
                </a:srgbClr>
              </a:clrTo>
            </a:clrChange>
          </a:blip>
          <a:stretch>
            <a:fillRect/>
          </a:stretch>
        </p:blipFill>
        <p:spPr>
          <a:xfrm>
            <a:off x="7555299" y="3678001"/>
            <a:ext cx="4401751" cy="2751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流程图: 文档 9"/>
          <p:cNvSpPr/>
          <p:nvPr/>
        </p:nvSpPr>
        <p:spPr>
          <a:xfrm>
            <a:off x="0" y="0"/>
            <a:ext cx="12192000" cy="1265767"/>
          </a:xfrm>
          <a:prstGeom prst="flowChartDocumen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00"/>
          </a:p>
        </p:txBody>
      </p:sp>
      <p:pic>
        <p:nvPicPr>
          <p:cNvPr id="16386" name="Picture 2"/>
          <p:cNvPicPr>
            <a:picLocks noChangeAspect="1" noChangeArrowheads="1"/>
          </p:cNvPicPr>
          <p:nvPr/>
        </p:nvPicPr>
        <p:blipFill>
          <a:blip r:embed="rId1"/>
          <a:stretch>
            <a:fillRect/>
          </a:stretch>
        </p:blipFill>
        <p:spPr bwMode="auto">
          <a:xfrm>
            <a:off x="7878233" y="2209800"/>
            <a:ext cx="3826933" cy="3382433"/>
          </a:xfrm>
          <a:prstGeom prst="rect">
            <a:avLst/>
          </a:prstGeom>
          <a:noFill/>
          <a:ln w="9525">
            <a:noFill/>
            <a:miter lim="800000"/>
            <a:headEnd/>
            <a:tailEnd/>
          </a:ln>
        </p:spPr>
      </p:pic>
      <p:pic>
        <p:nvPicPr>
          <p:cNvPr id="16387" name="Picture 4"/>
          <p:cNvPicPr>
            <a:picLocks noChangeAspect="1" noChangeArrowheads="1"/>
          </p:cNvPicPr>
          <p:nvPr/>
        </p:nvPicPr>
        <p:blipFill>
          <a:blip r:embed="rId2"/>
          <a:stretch>
            <a:fillRect/>
          </a:stretch>
        </p:blipFill>
        <p:spPr bwMode="auto">
          <a:xfrm>
            <a:off x="228600" y="2184400"/>
            <a:ext cx="3429000" cy="3513667"/>
          </a:xfrm>
          <a:prstGeom prst="rect">
            <a:avLst/>
          </a:prstGeom>
          <a:noFill/>
          <a:ln w="9525">
            <a:noFill/>
            <a:miter lim="800000"/>
            <a:headEnd/>
            <a:tailEnd/>
          </a:ln>
        </p:spPr>
      </p:pic>
      <p:pic>
        <p:nvPicPr>
          <p:cNvPr id="16388" name="Picture 5"/>
          <p:cNvPicPr>
            <a:picLocks noChangeAspect="1" noChangeArrowheads="1"/>
          </p:cNvPicPr>
          <p:nvPr/>
        </p:nvPicPr>
        <p:blipFill>
          <a:blip r:embed="rId3"/>
          <a:stretch>
            <a:fillRect/>
          </a:stretch>
        </p:blipFill>
        <p:spPr bwMode="auto">
          <a:xfrm>
            <a:off x="3941233" y="2224617"/>
            <a:ext cx="3606800" cy="3479800"/>
          </a:xfrm>
          <a:prstGeom prst="rect">
            <a:avLst/>
          </a:prstGeom>
          <a:noFill/>
          <a:ln w="9525">
            <a:noFill/>
            <a:miter lim="800000"/>
            <a:headEnd/>
            <a:tailEnd/>
          </a:ln>
        </p:spPr>
      </p:pic>
      <p:sp>
        <p:nvSpPr>
          <p:cNvPr id="6" name="矩形 5"/>
          <p:cNvSpPr/>
          <p:nvPr/>
        </p:nvSpPr>
        <p:spPr>
          <a:xfrm>
            <a:off x="2252036" y="-66913"/>
            <a:ext cx="7901305" cy="1076325"/>
          </a:xfrm>
          <a:prstGeom prst="rect">
            <a:avLst/>
          </a:prstGeom>
          <a:noFill/>
        </p:spPr>
        <p:txBody>
          <a:bodyPr wrap="none">
            <a:spAutoFit/>
          </a:bodyPr>
          <a:lstStyle/>
          <a:p>
            <a:pPr algn="ctr" fontAlgn="auto">
              <a:spcBef>
                <a:spcPct val="0"/>
              </a:spcBef>
              <a:spcAft>
                <a:spcPct val="0"/>
              </a:spcAft>
              <a:defRPr/>
            </a:pPr>
            <a:r>
              <a:rPr lang="en-US" altLang="zh-CN" sz="64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rPr>
              <a:t>What are these about?</a:t>
            </a:r>
            <a:endParaRPr lang="zh-CN" altLang="en-US" sz="64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endParaRPr>
          </a:p>
        </p:txBody>
      </p:sp>
      <p:sp>
        <p:nvSpPr>
          <p:cNvPr id="9" name="TextBox 8"/>
          <p:cNvSpPr txBox="1">
            <a:spLocks noChangeArrowheads="1"/>
          </p:cNvSpPr>
          <p:nvPr/>
        </p:nvSpPr>
        <p:spPr bwMode="auto">
          <a:xfrm>
            <a:off x="3657600" y="754142"/>
            <a:ext cx="6496051" cy="1732915"/>
          </a:xfrm>
          <a:prstGeom prst="rect">
            <a:avLst/>
          </a:prstGeom>
          <a:noFill/>
          <a:ln w="9525">
            <a:noFill/>
            <a:miter lim="800000"/>
          </a:ln>
        </p:spPr>
        <p:txBody>
          <a:bodyPr>
            <a:spAutoFit/>
          </a:bodyPr>
          <a:lstStyle/>
          <a:p>
            <a:r>
              <a:rPr lang="en-US" altLang="zh-CN" sz="10665" b="1">
                <a:solidFill>
                  <a:srgbClr val="FF0000"/>
                </a:solidFill>
                <a:latin typeface="MV Boli" panose="02000500030200090000" pitchFamily="2" charset="0"/>
                <a:ea typeface="微软雅黑" panose="020B0503020204020204" pitchFamily="34" charset="-122"/>
              </a:rPr>
              <a:t>robots</a:t>
            </a:r>
            <a:endParaRPr lang="en-US" altLang="zh-CN" sz="10665" b="1">
              <a:solidFill>
                <a:srgbClr val="FF0000"/>
              </a:solidFill>
              <a:latin typeface="MV Boli" panose="02000500030200090000" pitchFamily="2" charset="0"/>
              <a:ea typeface="微软雅黑" panose="020B0503020204020204" pitchFamily="34" charset="-122"/>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3" presetClass="entr" presetSubtype="16"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2290" name="Text Box 2"/>
          <p:cNvSpPr txBox="1"/>
          <p:nvPr/>
        </p:nvSpPr>
        <p:spPr>
          <a:xfrm>
            <a:off x="478155" y="193675"/>
            <a:ext cx="10138410" cy="706755"/>
          </a:xfrm>
          <a:prstGeom prst="rect">
            <a:avLst/>
          </a:prstGeom>
          <a:noFill/>
          <a:ln w="9525">
            <a:noFill/>
          </a:ln>
        </p:spPr>
        <p:txBody>
          <a:bodyPr wrap="square">
            <a:spAutoFit/>
          </a:bodyPr>
          <a:p>
            <a:pPr>
              <a:spcBef>
                <a:spcPct val="50000"/>
              </a:spcBef>
            </a:pPr>
            <a:r>
              <a:rPr lang="en-US" altLang="zh-CN" sz="4000" b="1" dirty="0">
                <a:solidFill>
                  <a:srgbClr val="000099"/>
                </a:solidFill>
                <a:latin typeface="Comic Sans MS" panose="030F0702030302020204" pitchFamily="66" charset="0"/>
              </a:rPr>
              <a:t>What do these robots </a:t>
            </a:r>
            <a:r>
              <a:rPr lang="en-US" altLang="zh-CN" sz="4000" b="1" dirty="0">
                <a:solidFill>
                  <a:srgbClr val="000099"/>
                </a:solidFill>
                <a:highlight>
                  <a:srgbClr val="FFFF00"/>
                </a:highlight>
                <a:latin typeface="Comic Sans MS" panose="030F0702030302020204" pitchFamily="66" charset="0"/>
              </a:rPr>
              <a:t>look like</a:t>
            </a:r>
            <a:r>
              <a:rPr lang="en-US" altLang="zh-CN" sz="4000" b="1" dirty="0">
                <a:solidFill>
                  <a:srgbClr val="000099"/>
                </a:solidFill>
                <a:latin typeface="Comic Sans MS" panose="030F0702030302020204" pitchFamily="66" charset="0"/>
              </a:rPr>
              <a:t>?</a:t>
            </a:r>
            <a:endParaRPr lang="en-US" altLang="zh-CN" sz="4000" b="1" dirty="0">
              <a:solidFill>
                <a:srgbClr val="000099"/>
              </a:solidFill>
              <a:latin typeface="Comic Sans MS" panose="030F0702030302020204" pitchFamily="66" charset="0"/>
            </a:endParaRPr>
          </a:p>
        </p:txBody>
      </p:sp>
      <p:pic>
        <p:nvPicPr>
          <p:cNvPr id="12291" name="Picture 4" descr="robot2"/>
          <p:cNvPicPr>
            <a:picLocks noChangeAspect="1"/>
          </p:cNvPicPr>
          <p:nvPr/>
        </p:nvPicPr>
        <p:blipFill>
          <a:blip r:embed="rId1"/>
          <a:stretch>
            <a:fillRect/>
          </a:stretch>
        </p:blipFill>
        <p:spPr>
          <a:xfrm>
            <a:off x="593090" y="1310005"/>
            <a:ext cx="2959100" cy="3573145"/>
          </a:xfrm>
          <a:prstGeom prst="rect">
            <a:avLst/>
          </a:prstGeom>
          <a:noFill/>
          <a:ln w="9525">
            <a:noFill/>
          </a:ln>
        </p:spPr>
      </p:pic>
      <p:pic>
        <p:nvPicPr>
          <p:cNvPr id="12292" name="Picture 6" descr="bbe85a7bd0331fd50ad187bf"/>
          <p:cNvPicPr>
            <a:picLocks noChangeAspect="1"/>
          </p:cNvPicPr>
          <p:nvPr/>
        </p:nvPicPr>
        <p:blipFill>
          <a:blip r:embed="rId2"/>
          <a:stretch>
            <a:fillRect/>
          </a:stretch>
        </p:blipFill>
        <p:spPr>
          <a:xfrm>
            <a:off x="4702175" y="1224280"/>
            <a:ext cx="2985135" cy="3642360"/>
          </a:xfrm>
          <a:prstGeom prst="rect">
            <a:avLst/>
          </a:prstGeom>
          <a:noFill/>
          <a:ln w="9525">
            <a:noFill/>
          </a:ln>
        </p:spPr>
      </p:pic>
      <p:sp>
        <p:nvSpPr>
          <p:cNvPr id="57347" name="Text Box 3"/>
          <p:cNvSpPr txBox="1"/>
          <p:nvPr/>
        </p:nvSpPr>
        <p:spPr>
          <a:xfrm>
            <a:off x="37465" y="5269865"/>
            <a:ext cx="7628255" cy="768350"/>
          </a:xfrm>
          <a:prstGeom prst="rect">
            <a:avLst/>
          </a:prstGeom>
          <a:noFill/>
          <a:ln w="9525">
            <a:noFill/>
          </a:ln>
        </p:spPr>
        <p:txBody>
          <a:bodyPr wrap="square">
            <a:spAutoFit/>
          </a:bodyPr>
          <a:p>
            <a:pPr algn="ctr">
              <a:spcBef>
                <a:spcPct val="50000"/>
              </a:spcBef>
            </a:pPr>
            <a:r>
              <a:rPr lang="en-US" altLang="zh-CN" sz="4400" b="1" dirty="0">
                <a:latin typeface="Comic Sans MS" panose="030F0702030302020204" pitchFamily="66" charset="0"/>
              </a:rPr>
              <a:t>They look like </a:t>
            </a:r>
            <a:r>
              <a:rPr lang="en-US" altLang="zh-CN" sz="4400" b="1" dirty="0">
                <a:solidFill>
                  <a:srgbClr val="3818AC"/>
                </a:solidFill>
                <a:latin typeface="Comic Sans MS" panose="030F0702030302020204" pitchFamily="66" charset="0"/>
              </a:rPr>
              <a:t>h</a:t>
            </a:r>
            <a:r>
              <a:rPr lang="en-US" altLang="zh-CN" sz="4400" b="1" dirty="0">
                <a:solidFill>
                  <a:srgbClr val="FF0000"/>
                </a:solidFill>
                <a:latin typeface="Comic Sans MS" panose="030F0702030302020204" pitchFamily="66" charset="0"/>
              </a:rPr>
              <a:t>u</a:t>
            </a:r>
            <a:r>
              <a:rPr lang="en-US" altLang="zh-CN" sz="4400" b="1" dirty="0">
                <a:solidFill>
                  <a:srgbClr val="3818AC"/>
                </a:solidFill>
                <a:latin typeface="Comic Sans MS" panose="030F0702030302020204" pitchFamily="66" charset="0"/>
              </a:rPr>
              <a:t>m</a:t>
            </a:r>
            <a:r>
              <a:rPr lang="en-US" altLang="zh-CN" sz="4400" b="1" dirty="0">
                <a:solidFill>
                  <a:srgbClr val="FF0000"/>
                </a:solidFill>
                <a:latin typeface="Comic Sans MS" panose="030F0702030302020204" pitchFamily="66" charset="0"/>
              </a:rPr>
              <a:t>a</a:t>
            </a:r>
            <a:r>
              <a:rPr lang="en-US" altLang="zh-CN" sz="4400" b="1" dirty="0">
                <a:solidFill>
                  <a:srgbClr val="3818AC"/>
                </a:solidFill>
                <a:latin typeface="Comic Sans MS" panose="030F0702030302020204" pitchFamily="66" charset="0"/>
              </a:rPr>
              <a:t>n</a:t>
            </a:r>
            <a:r>
              <a:rPr lang="en-US" altLang="zh-CN" sz="4400" b="1" dirty="0">
                <a:latin typeface="Comic Sans MS" panose="030F0702030302020204" pitchFamily="66" charset="0"/>
              </a:rPr>
              <a:t>s.</a:t>
            </a:r>
            <a:endParaRPr lang="en-US" altLang="zh-CN" sz="4400" b="1" dirty="0">
              <a:latin typeface="Comic Sans MS" panose="030F0702030302020204" pitchFamily="66" charset="0"/>
            </a:endParaRPr>
          </a:p>
        </p:txBody>
      </p:sp>
      <p:pic>
        <p:nvPicPr>
          <p:cNvPr id="12" name="图片 11"/>
          <p:cNvPicPr>
            <a:picLocks noChangeAspect="1"/>
          </p:cNvPicPr>
          <p:nvPr/>
        </p:nvPicPr>
        <p:blipFill>
          <a:blip r:embed="rId3"/>
          <a:stretch>
            <a:fillRect/>
          </a:stretch>
        </p:blipFill>
        <p:spPr>
          <a:xfrm>
            <a:off x="4503420" y="5859145"/>
            <a:ext cx="2212975" cy="755650"/>
          </a:xfrm>
          <a:prstGeom prst="rect">
            <a:avLst/>
          </a:prstGeom>
          <a:noFill/>
          <a:ln w="9525">
            <a:noFill/>
          </a:ln>
        </p:spPr>
      </p:pic>
      <p:pic>
        <p:nvPicPr>
          <p:cNvPr id="12296" name="Picture 2" descr="照片 011"/>
          <p:cNvPicPr>
            <a:picLocks noChangeAspect="1"/>
          </p:cNvPicPr>
          <p:nvPr/>
        </p:nvPicPr>
        <p:blipFill>
          <a:blip r:embed="rId4"/>
          <a:stretch>
            <a:fillRect/>
          </a:stretch>
        </p:blipFill>
        <p:spPr>
          <a:xfrm>
            <a:off x="8547100" y="1225550"/>
            <a:ext cx="3183890" cy="3639185"/>
          </a:xfrm>
          <a:prstGeom prst="rect">
            <a:avLst/>
          </a:prstGeom>
          <a:noFill/>
          <a:ln w="9525">
            <a:noFill/>
          </a:ln>
        </p:spPr>
      </p:pic>
      <p:sp>
        <p:nvSpPr>
          <p:cNvPr id="9" name="文本框 8"/>
          <p:cNvSpPr txBox="1">
            <a:spLocks noChangeArrowheads="1"/>
          </p:cNvSpPr>
          <p:nvPr>
            <p:custDataLst>
              <p:tags r:id="rId5"/>
            </p:custDataLst>
          </p:nvPr>
        </p:nvSpPr>
        <p:spPr bwMode="auto">
          <a:xfrm>
            <a:off x="7665720" y="5393055"/>
            <a:ext cx="4251325" cy="645160"/>
          </a:xfrm>
          <a:prstGeom prst="rect">
            <a:avLst/>
          </a:prstGeom>
          <a:solidFill>
            <a:schemeClr val="accent1">
              <a:lumMod val="60000"/>
              <a:lumOff val="40000"/>
            </a:schemeClr>
          </a:solidFill>
          <a:ln w="9525">
            <a:noFill/>
            <a:miter lim="800000"/>
          </a:ln>
        </p:spPr>
        <p:txBody>
          <a:bodyPr wrap="square">
            <a:spAutoFit/>
          </a:bodyPr>
          <a:p>
            <a:r>
              <a:rPr lang="en-US" altLang="zh-CN" sz="3600" b="1">
                <a:latin typeface="Times New Roman" panose="02020603050405020304" pitchFamily="18" charset="0"/>
                <a:ea typeface="微软雅黑" panose="020B0503020204020204" pitchFamily="34" charset="-122"/>
                <a:cs typeface="Times New Roman" panose="02020603050405020304" pitchFamily="18" charset="0"/>
              </a:rPr>
              <a:t>human-like robots</a:t>
            </a:r>
            <a:endParaRPr lang="en-US" altLang="zh-CN" sz="3600" b="1">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ppt_x"/>
                                          </p:val>
                                        </p:tav>
                                        <p:tav tm="100000">
                                          <p:val>
                                            <p:strVal val="#ppt_x"/>
                                          </p:val>
                                        </p:tav>
                                      </p:tavLst>
                                    </p:anim>
                                    <p:anim calcmode="lin" valueType="num">
                                      <p:cBhvr additive="base">
                                        <p:cTn id="8" dur="500" fill="hold"/>
                                        <p:tgtEl>
                                          <p:spTgt spid="1229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fill="hold"/>
                                        <p:tgtEl>
                                          <p:spTgt spid="12292"/>
                                        </p:tgtEl>
                                        <p:attrNameLst>
                                          <p:attrName>ppt_x</p:attrName>
                                        </p:attrNameLst>
                                      </p:cBhvr>
                                      <p:tavLst>
                                        <p:tav tm="0">
                                          <p:val>
                                            <p:strVal val="#ppt_x"/>
                                          </p:val>
                                        </p:tav>
                                        <p:tav tm="100000">
                                          <p:val>
                                            <p:strVal val="#ppt_x"/>
                                          </p:val>
                                        </p:tav>
                                      </p:tavLst>
                                    </p:anim>
                                    <p:anim calcmode="lin" valueType="num">
                                      <p:cBhvr additive="base">
                                        <p:cTn id="12" dur="500" fill="hold"/>
                                        <p:tgtEl>
                                          <p:spTgt spid="122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 calcmode="lin" valueType="num">
                                      <p:cBhvr additive="base">
                                        <p:cTn id="15" dur="500" fill="hold"/>
                                        <p:tgtEl>
                                          <p:spTgt spid="12291"/>
                                        </p:tgtEl>
                                        <p:attrNameLst>
                                          <p:attrName>ppt_x</p:attrName>
                                        </p:attrNameLst>
                                      </p:cBhvr>
                                      <p:tavLst>
                                        <p:tav tm="0">
                                          <p:val>
                                            <p:strVal val="#ppt_x"/>
                                          </p:val>
                                        </p:tav>
                                        <p:tav tm="100000">
                                          <p:val>
                                            <p:strVal val="#ppt_x"/>
                                          </p:val>
                                        </p:tav>
                                      </p:tavLst>
                                    </p:anim>
                                    <p:anim calcmode="lin" valueType="num">
                                      <p:cBhvr additive="base">
                                        <p:cTn id="16"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7347"/>
                                        </p:tgtEl>
                                        <p:attrNameLst>
                                          <p:attrName>style.visibility</p:attrName>
                                        </p:attrNameLst>
                                      </p:cBhvr>
                                      <p:to>
                                        <p:strVal val="visible"/>
                                      </p:to>
                                    </p:set>
                                    <p:anim calcmode="lin" valueType="num">
                                      <p:cBhvr additive="base">
                                        <p:cTn id="21" dur="500" fill="hold"/>
                                        <p:tgtEl>
                                          <p:spTgt spid="57347"/>
                                        </p:tgtEl>
                                        <p:attrNameLst>
                                          <p:attrName>ppt_x</p:attrName>
                                        </p:attrNameLst>
                                      </p:cBhvr>
                                      <p:tavLst>
                                        <p:tav tm="0">
                                          <p:val>
                                            <p:strVal val="#ppt_x"/>
                                          </p:val>
                                        </p:tav>
                                        <p:tav tm="100000">
                                          <p:val>
                                            <p:strVal val="#ppt_x"/>
                                          </p:val>
                                        </p:tav>
                                      </p:tavLst>
                                    </p:anim>
                                    <p:anim calcmode="lin" valueType="num">
                                      <p:cBhvr additive="base">
                                        <p:cTn id="22" dur="500" fill="hold"/>
                                        <p:tgtEl>
                                          <p:spTgt spid="5734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3314" name="Text Box 3"/>
          <p:cNvSpPr txBox="1"/>
          <p:nvPr/>
        </p:nvSpPr>
        <p:spPr>
          <a:xfrm>
            <a:off x="1200150" y="773113"/>
            <a:ext cx="10272713" cy="366712"/>
          </a:xfrm>
          <a:prstGeom prst="rect">
            <a:avLst/>
          </a:prstGeom>
          <a:noFill/>
          <a:ln w="9525">
            <a:noFill/>
          </a:ln>
        </p:spPr>
        <p:txBody>
          <a:bodyPr>
            <a:spAutoFit/>
          </a:bodyPr>
          <a:p>
            <a:pPr>
              <a:spcBef>
                <a:spcPct val="50000"/>
              </a:spcBef>
            </a:pPr>
            <a:endParaRPr lang="zh-CN" altLang="zh-CN" dirty="0">
              <a:latin typeface="Calibri" panose="020F0502020204030204" pitchFamily="34" charset="0"/>
            </a:endParaRPr>
          </a:p>
        </p:txBody>
      </p:sp>
      <p:sp>
        <p:nvSpPr>
          <p:cNvPr id="11269" name="Text Box 5"/>
          <p:cNvSpPr txBox="1"/>
          <p:nvPr/>
        </p:nvSpPr>
        <p:spPr>
          <a:xfrm>
            <a:off x="414655" y="767080"/>
            <a:ext cx="7692390" cy="645160"/>
          </a:xfrm>
          <a:prstGeom prst="rect">
            <a:avLst/>
          </a:prstGeom>
          <a:noFill/>
          <a:ln w="9525">
            <a:noFill/>
          </a:ln>
        </p:spPr>
        <p:txBody>
          <a:bodyPr wrap="square">
            <a:spAutoFit/>
          </a:bodyPr>
          <a:p>
            <a:pPr>
              <a:spcBef>
                <a:spcPct val="50000"/>
              </a:spcBef>
            </a:pPr>
            <a:r>
              <a:rPr lang="en-US" altLang="zh-CN" sz="3600" b="1" dirty="0">
                <a:latin typeface="Comic Sans MS" panose="030F0702030302020204" pitchFamily="66" charset="0"/>
              </a:rPr>
              <a:t>-They look like </a:t>
            </a:r>
            <a:r>
              <a:rPr lang="en-US" altLang="zh-CN" sz="3600" b="1" dirty="0">
                <a:solidFill>
                  <a:srgbClr val="3818AC"/>
                </a:solidFill>
                <a:latin typeface="Comic Sans MS" panose="030F0702030302020204" pitchFamily="66" charset="0"/>
              </a:rPr>
              <a:t>an</a:t>
            </a:r>
            <a:r>
              <a:rPr lang="en-US" altLang="zh-CN" sz="3600" b="1" dirty="0">
                <a:solidFill>
                  <a:srgbClr val="FF0000"/>
                </a:solidFill>
                <a:latin typeface="Comic Sans MS" panose="030F0702030302020204" pitchFamily="66" charset="0"/>
              </a:rPr>
              <a:t>i</a:t>
            </a:r>
            <a:r>
              <a:rPr lang="en-US" altLang="zh-CN" sz="3600" b="1" dirty="0">
                <a:solidFill>
                  <a:srgbClr val="3818AC"/>
                </a:solidFill>
                <a:latin typeface="Comic Sans MS" panose="030F0702030302020204" pitchFamily="66" charset="0"/>
              </a:rPr>
              <a:t>mals</a:t>
            </a:r>
            <a:r>
              <a:rPr lang="en-US" altLang="zh-CN" sz="3600" b="1" dirty="0">
                <a:latin typeface="Comic Sans MS" panose="030F0702030302020204" pitchFamily="66" charset="0"/>
              </a:rPr>
              <a:t>.</a:t>
            </a:r>
            <a:endParaRPr lang="en-US" altLang="zh-CN" sz="3600" b="1" dirty="0">
              <a:latin typeface="Comic Sans MS" panose="030F0702030302020204" pitchFamily="66" charset="0"/>
            </a:endParaRPr>
          </a:p>
        </p:txBody>
      </p:sp>
      <p:pic>
        <p:nvPicPr>
          <p:cNvPr id="13316" name="Picture 7" descr="sec105_04b_pic">
            <a:hlinkClick r:id="" action="ppaction://noaction"/>
          </p:cNvPr>
          <p:cNvPicPr>
            <a:picLocks noChangeAspect="1"/>
          </p:cNvPicPr>
          <p:nvPr/>
        </p:nvPicPr>
        <p:blipFill>
          <a:blip r:embed="rId1"/>
          <a:stretch>
            <a:fillRect/>
          </a:stretch>
        </p:blipFill>
        <p:spPr>
          <a:xfrm>
            <a:off x="633730" y="1594485"/>
            <a:ext cx="2419985" cy="1694815"/>
          </a:xfrm>
          <a:prstGeom prst="rect">
            <a:avLst/>
          </a:prstGeom>
          <a:noFill/>
          <a:ln w="9525">
            <a:noFill/>
          </a:ln>
        </p:spPr>
      </p:pic>
      <p:pic>
        <p:nvPicPr>
          <p:cNvPr id="13317" name="图片 5"/>
          <p:cNvPicPr>
            <a:picLocks noGrp="1" noChangeAspect="1"/>
          </p:cNvPicPr>
          <p:nvPr/>
        </p:nvPicPr>
        <p:blipFill>
          <a:blip r:embed="rId2"/>
          <a:stretch>
            <a:fillRect/>
          </a:stretch>
        </p:blipFill>
        <p:spPr>
          <a:xfrm>
            <a:off x="7991475" y="1384300"/>
            <a:ext cx="3637280" cy="2122170"/>
          </a:xfrm>
          <a:prstGeom prst="rect">
            <a:avLst/>
          </a:prstGeom>
          <a:noFill/>
          <a:ln w="9525">
            <a:noFill/>
          </a:ln>
        </p:spPr>
      </p:pic>
      <p:sp>
        <p:nvSpPr>
          <p:cNvPr id="13320" name="文本框 166920"/>
          <p:cNvSpPr txBox="1"/>
          <p:nvPr/>
        </p:nvSpPr>
        <p:spPr>
          <a:xfrm>
            <a:off x="1829435" y="3432175"/>
            <a:ext cx="7409815" cy="534035"/>
          </a:xfrm>
          <a:prstGeom prst="rect">
            <a:avLst/>
          </a:prstGeom>
          <a:solidFill>
            <a:schemeClr val="bg1"/>
          </a:solidFill>
          <a:ln w="9525">
            <a:noFill/>
          </a:ln>
        </p:spPr>
        <p:txBody>
          <a:bodyPr wrap="square">
            <a:spAutoFit/>
          </a:bodyPr>
          <a:p>
            <a:pPr>
              <a:lnSpc>
                <a:spcPct val="90000"/>
              </a:lnSpc>
              <a:spcBef>
                <a:spcPct val="50000"/>
              </a:spcBef>
            </a:pPr>
            <a:r>
              <a:rPr lang="en-US" altLang="zh-CN" sz="3200" b="1" dirty="0">
                <a:latin typeface="Comic Sans MS" panose="030F0702030302020204" pitchFamily="66" charset="0"/>
                <a:sym typeface="+mn-ea"/>
              </a:rPr>
              <a:t>The robots </a:t>
            </a:r>
            <a:r>
              <a:rPr lang="en-US" altLang="zh-CN" sz="3200" b="1" dirty="0">
                <a:highlight>
                  <a:srgbClr val="FFFF00"/>
                </a:highlight>
                <a:latin typeface="Comic Sans MS" panose="030F0702030302020204" pitchFamily="66" charset="0"/>
              </a:rPr>
              <a:t>are in</a:t>
            </a:r>
            <a:r>
              <a:rPr lang="en-US" altLang="zh-CN" sz="3200" b="1" dirty="0">
                <a:latin typeface="Comic Sans MS" panose="030F0702030302020204" pitchFamily="66" charset="0"/>
              </a:rPr>
              <a:t> different </a:t>
            </a:r>
            <a:r>
              <a:rPr lang="en-US" altLang="zh-CN" sz="3200" b="1" dirty="0">
                <a:highlight>
                  <a:srgbClr val="FFFF00"/>
                </a:highlight>
                <a:latin typeface="Comic Sans MS" panose="030F0702030302020204" pitchFamily="66" charset="0"/>
              </a:rPr>
              <a:t>shapes.</a:t>
            </a:r>
            <a:endParaRPr lang="en-US" altLang="zh-CN" sz="3200" b="1" dirty="0">
              <a:highlight>
                <a:srgbClr val="FFFF00"/>
              </a:highlight>
              <a:latin typeface="Comic Sans MS" panose="030F0702030302020204" pitchFamily="66" charset="0"/>
            </a:endParaRPr>
          </a:p>
        </p:txBody>
      </p:sp>
      <p:pic>
        <p:nvPicPr>
          <p:cNvPr id="12" name="图片 175107" descr="2006121234515973"/>
          <p:cNvPicPr>
            <a:picLocks noChangeAspect="1"/>
          </p:cNvPicPr>
          <p:nvPr/>
        </p:nvPicPr>
        <p:blipFill>
          <a:blip r:embed="rId3"/>
          <a:srcRect r="51787"/>
          <a:stretch>
            <a:fillRect/>
          </a:stretch>
        </p:blipFill>
        <p:spPr>
          <a:xfrm>
            <a:off x="4796155" y="1492250"/>
            <a:ext cx="1871980" cy="1953895"/>
          </a:xfrm>
          <a:prstGeom prst="rect">
            <a:avLst/>
          </a:prstGeom>
          <a:noFill/>
          <a:ln w="9525">
            <a:noFill/>
          </a:ln>
        </p:spPr>
      </p:pic>
      <p:sp>
        <p:nvSpPr>
          <p:cNvPr id="13324" name="Text Box 2"/>
          <p:cNvSpPr txBox="1"/>
          <p:nvPr/>
        </p:nvSpPr>
        <p:spPr>
          <a:xfrm>
            <a:off x="414655" y="82550"/>
            <a:ext cx="9655810" cy="645160"/>
          </a:xfrm>
          <a:prstGeom prst="rect">
            <a:avLst/>
          </a:prstGeom>
          <a:noFill/>
          <a:ln w="9525">
            <a:noFill/>
          </a:ln>
        </p:spPr>
        <p:txBody>
          <a:bodyPr wrap="square">
            <a:spAutoFit/>
          </a:bodyPr>
          <a:p>
            <a:pPr>
              <a:spcBef>
                <a:spcPct val="50000"/>
              </a:spcBef>
            </a:pPr>
            <a:r>
              <a:rPr lang="en-US" altLang="zh-CN" sz="3600" b="1" dirty="0">
                <a:solidFill>
                  <a:srgbClr val="000099"/>
                </a:solidFill>
                <a:latin typeface="Comic Sans MS" panose="030F0702030302020204" pitchFamily="66" charset="0"/>
              </a:rPr>
              <a:t>-What do these robots look like?</a:t>
            </a:r>
            <a:endParaRPr lang="en-US" altLang="zh-CN" sz="3600" b="1" dirty="0">
              <a:solidFill>
                <a:srgbClr val="000099"/>
              </a:solidFill>
              <a:latin typeface="Comic Sans MS" panose="030F0702030302020204" pitchFamily="66" charset="0"/>
            </a:endParaRPr>
          </a:p>
        </p:txBody>
      </p:sp>
      <p:sp>
        <p:nvSpPr>
          <p:cNvPr id="3" name="文本框 166920"/>
          <p:cNvSpPr txBox="1"/>
          <p:nvPr>
            <p:custDataLst>
              <p:tags r:id="rId4"/>
            </p:custDataLst>
          </p:nvPr>
        </p:nvSpPr>
        <p:spPr>
          <a:xfrm>
            <a:off x="9000490" y="3432175"/>
            <a:ext cx="1306195" cy="583565"/>
          </a:xfrm>
          <a:prstGeom prst="rect">
            <a:avLst/>
          </a:prstGeom>
          <a:noFill/>
          <a:ln w="9525">
            <a:noFill/>
          </a:ln>
        </p:spPr>
        <p:txBody>
          <a:bodyPr wrap="square">
            <a:spAutoFit/>
          </a:bodyPr>
          <a:p>
            <a:pPr>
              <a:spcBef>
                <a:spcPct val="50000"/>
              </a:spcBef>
            </a:pPr>
            <a:r>
              <a:rPr lang="zh-CN" altLang="en-US" sz="3200" b="1" dirty="0">
                <a:solidFill>
                  <a:srgbClr val="FF0000"/>
                </a:solidFill>
                <a:latin typeface="Comic Sans MS" panose="030F0702030302020204" pitchFamily="66" charset="0"/>
              </a:rPr>
              <a:t>形状</a:t>
            </a:r>
            <a:endParaRPr lang="zh-CN" altLang="en-US" sz="3200" b="1" dirty="0">
              <a:solidFill>
                <a:srgbClr val="FF0000"/>
              </a:solidFill>
              <a:latin typeface="Comic Sans MS" panose="030F0702030302020204" pitchFamily="66" charset="0"/>
            </a:endParaRPr>
          </a:p>
        </p:txBody>
      </p:sp>
      <p:sp>
        <p:nvSpPr>
          <p:cNvPr id="4" name="文本框 166920"/>
          <p:cNvSpPr txBox="1"/>
          <p:nvPr>
            <p:custDataLst>
              <p:tags r:id="rId5"/>
            </p:custDataLst>
          </p:nvPr>
        </p:nvSpPr>
        <p:spPr>
          <a:xfrm>
            <a:off x="1829118" y="4015423"/>
            <a:ext cx="8477250" cy="534035"/>
          </a:xfrm>
          <a:prstGeom prst="rect">
            <a:avLst/>
          </a:prstGeom>
          <a:noFill/>
          <a:ln w="9525">
            <a:noFill/>
          </a:ln>
        </p:spPr>
        <p:txBody>
          <a:bodyPr>
            <a:spAutoFit/>
          </a:bodyPr>
          <a:p>
            <a:pPr>
              <a:lnSpc>
                <a:spcPct val="90000"/>
              </a:lnSpc>
              <a:spcBef>
                <a:spcPct val="50000"/>
              </a:spcBef>
            </a:pPr>
            <a:r>
              <a:rPr lang="en-US" altLang="zh-CN" sz="3200" b="1" dirty="0">
                <a:latin typeface="Comic Sans MS" panose="030F0702030302020204" pitchFamily="66" charset="0"/>
              </a:rPr>
              <a:t>The robots have many different </a:t>
            </a:r>
            <a:r>
              <a:rPr lang="en-US" altLang="zh-CN" sz="3200" b="1" dirty="0">
                <a:solidFill>
                  <a:srgbClr val="FF0000"/>
                </a:solidFill>
                <a:highlight>
                  <a:srgbClr val="FFFF00"/>
                </a:highlight>
                <a:latin typeface="Comic Sans MS" panose="030F0702030302020204" pitchFamily="66" charset="0"/>
              </a:rPr>
              <a:t>shape</a:t>
            </a:r>
            <a:r>
              <a:rPr lang="en-US" altLang="zh-CN" sz="3200" b="1" dirty="0">
                <a:latin typeface="Comic Sans MS" panose="030F0702030302020204" pitchFamily="66" charset="0"/>
              </a:rPr>
              <a:t>s.</a:t>
            </a:r>
            <a:endParaRPr lang="en-US" altLang="zh-CN" sz="3200" b="1" dirty="0">
              <a:latin typeface="Comic Sans MS" panose="030F0702030302020204" pitchFamily="66" charset="0"/>
            </a:endParaRPr>
          </a:p>
        </p:txBody>
      </p:sp>
      <p:sp>
        <p:nvSpPr>
          <p:cNvPr id="6" name="文本框 166920"/>
          <p:cNvSpPr txBox="1"/>
          <p:nvPr/>
        </p:nvSpPr>
        <p:spPr>
          <a:xfrm>
            <a:off x="2316798" y="5461953"/>
            <a:ext cx="8477250" cy="262890"/>
          </a:xfrm>
          <a:prstGeom prst="rect">
            <a:avLst/>
          </a:prstGeom>
          <a:solidFill>
            <a:schemeClr val="bg1"/>
          </a:solidFill>
          <a:ln w="9525">
            <a:noFill/>
          </a:ln>
        </p:spPr>
        <p:txBody>
          <a:bodyPr>
            <a:spAutoFit/>
          </a:bodyPr>
          <a:p>
            <a:pPr>
              <a:lnSpc>
                <a:spcPct val="40000"/>
              </a:lnSpc>
              <a:spcBef>
                <a:spcPct val="50000"/>
              </a:spcBef>
            </a:pPr>
            <a:r>
              <a:rPr lang="en-US" altLang="zh-CN" sz="2800" b="1" dirty="0">
                <a:latin typeface="Comic Sans MS" panose="030F0702030302020204" pitchFamily="66" charset="0"/>
              </a:rPr>
              <a:t>The kites have many different </a:t>
            </a:r>
            <a:r>
              <a:rPr lang="en-US" altLang="zh-CN" sz="2800" b="1" dirty="0">
                <a:solidFill>
                  <a:srgbClr val="FF0000"/>
                </a:solidFill>
                <a:highlight>
                  <a:srgbClr val="FFFF00"/>
                </a:highlight>
                <a:latin typeface="Comic Sans MS" panose="030F0702030302020204" pitchFamily="66" charset="0"/>
              </a:rPr>
              <a:t>shape</a:t>
            </a:r>
            <a:r>
              <a:rPr lang="en-US" altLang="zh-CN" sz="2800" b="1" dirty="0">
                <a:latin typeface="Comic Sans MS" panose="030F0702030302020204" pitchFamily="66" charset="0"/>
              </a:rPr>
              <a:t>s.</a:t>
            </a:r>
            <a:endParaRPr lang="en-US" altLang="zh-CN" sz="2800" b="1" dirty="0">
              <a:latin typeface="Comic Sans MS" panose="030F0702030302020204" pitchFamily="66" charset="0"/>
            </a:endParaRPr>
          </a:p>
        </p:txBody>
      </p:sp>
      <p:sp>
        <p:nvSpPr>
          <p:cNvPr id="7" name="文本框 166920"/>
          <p:cNvSpPr txBox="1"/>
          <p:nvPr/>
        </p:nvSpPr>
        <p:spPr>
          <a:xfrm>
            <a:off x="2374900" y="5904865"/>
            <a:ext cx="7566660" cy="262890"/>
          </a:xfrm>
          <a:prstGeom prst="rect">
            <a:avLst/>
          </a:prstGeom>
          <a:solidFill>
            <a:schemeClr val="bg1"/>
          </a:solidFill>
          <a:ln w="9525">
            <a:noFill/>
          </a:ln>
        </p:spPr>
        <p:txBody>
          <a:bodyPr wrap="square">
            <a:spAutoFit/>
          </a:bodyPr>
          <a:p>
            <a:pPr>
              <a:lnSpc>
                <a:spcPct val="40000"/>
              </a:lnSpc>
              <a:spcBef>
                <a:spcPct val="50000"/>
              </a:spcBef>
            </a:pPr>
            <a:r>
              <a:rPr lang="en-US" altLang="zh-CN" sz="2800" b="1" dirty="0">
                <a:latin typeface="Comic Sans MS" panose="030F0702030302020204" pitchFamily="66" charset="0"/>
                <a:sym typeface="+mn-ea"/>
              </a:rPr>
              <a:t>The kites </a:t>
            </a:r>
            <a:r>
              <a:rPr lang="en-US" altLang="zh-CN" sz="2800" b="1" dirty="0">
                <a:latin typeface="Comic Sans MS" panose="030F0702030302020204" pitchFamily="66" charset="0"/>
              </a:rPr>
              <a:t>are in different </a:t>
            </a:r>
            <a:r>
              <a:rPr lang="en-US" altLang="zh-CN" sz="2800" b="1" dirty="0">
                <a:highlight>
                  <a:srgbClr val="FFFF00"/>
                </a:highlight>
                <a:latin typeface="Comic Sans MS" panose="030F0702030302020204" pitchFamily="66" charset="0"/>
              </a:rPr>
              <a:t>shapes.</a:t>
            </a:r>
            <a:endParaRPr lang="en-US" altLang="zh-CN" sz="2800" b="1" dirty="0">
              <a:highlight>
                <a:srgbClr val="FFFF00"/>
              </a:highlight>
              <a:latin typeface="Comic Sans MS" panose="030F0702030302020204" pitchFamily="66" charset="0"/>
            </a:endParaRPr>
          </a:p>
        </p:txBody>
      </p:sp>
      <p:sp>
        <p:nvSpPr>
          <p:cNvPr id="9" name="文本框 166920"/>
          <p:cNvSpPr txBox="1"/>
          <p:nvPr/>
        </p:nvSpPr>
        <p:spPr>
          <a:xfrm>
            <a:off x="2374900" y="6416675"/>
            <a:ext cx="7566660" cy="262890"/>
          </a:xfrm>
          <a:prstGeom prst="rect">
            <a:avLst/>
          </a:prstGeom>
          <a:solidFill>
            <a:schemeClr val="bg1"/>
          </a:solidFill>
          <a:ln w="9525">
            <a:noFill/>
          </a:ln>
        </p:spPr>
        <p:txBody>
          <a:bodyPr wrap="square">
            <a:spAutoFit/>
          </a:bodyPr>
          <a:p>
            <a:pPr>
              <a:lnSpc>
                <a:spcPct val="40000"/>
              </a:lnSpc>
              <a:spcBef>
                <a:spcPct val="50000"/>
              </a:spcBef>
            </a:pPr>
            <a:r>
              <a:rPr lang="en-US" altLang="zh-CN" sz="2800" b="1" dirty="0">
                <a:highlight>
                  <a:srgbClr val="FFFF00"/>
                </a:highlight>
                <a:latin typeface="Comic Sans MS" panose="030F0702030302020204" pitchFamily="66" charset="0"/>
                <a:sym typeface="+mn-ea"/>
              </a:rPr>
              <a:t>The shapes of</a:t>
            </a:r>
            <a:r>
              <a:rPr lang="en-US" altLang="zh-CN" sz="2800" b="1" dirty="0">
                <a:latin typeface="Comic Sans MS" panose="030F0702030302020204" pitchFamily="66" charset="0"/>
                <a:sym typeface="+mn-ea"/>
              </a:rPr>
              <a:t> kites are different.</a:t>
            </a:r>
            <a:endParaRPr lang="en-US" altLang="zh-CN" sz="2800" b="1" dirty="0">
              <a:highlight>
                <a:srgbClr val="FFFF00"/>
              </a:highlight>
              <a:latin typeface="Comic Sans MS" panose="030F0702030302020204" pitchFamily="66" charset="0"/>
              <a:sym typeface="+mn-ea"/>
            </a:endParaRPr>
          </a:p>
        </p:txBody>
      </p:sp>
      <p:sp>
        <p:nvSpPr>
          <p:cNvPr id="10" name="文本框 166920"/>
          <p:cNvSpPr txBox="1"/>
          <p:nvPr>
            <p:custDataLst>
              <p:tags r:id="rId6"/>
            </p:custDataLst>
          </p:nvPr>
        </p:nvSpPr>
        <p:spPr>
          <a:xfrm>
            <a:off x="1829435" y="4601210"/>
            <a:ext cx="7566660" cy="534035"/>
          </a:xfrm>
          <a:prstGeom prst="rect">
            <a:avLst/>
          </a:prstGeom>
          <a:solidFill>
            <a:schemeClr val="bg1"/>
          </a:solidFill>
          <a:ln w="9525">
            <a:noFill/>
          </a:ln>
        </p:spPr>
        <p:txBody>
          <a:bodyPr wrap="square">
            <a:spAutoFit/>
          </a:bodyPr>
          <a:p>
            <a:pPr>
              <a:lnSpc>
                <a:spcPct val="90000"/>
              </a:lnSpc>
              <a:spcBef>
                <a:spcPct val="50000"/>
              </a:spcBef>
            </a:pPr>
            <a:r>
              <a:rPr lang="en-US" altLang="zh-CN" sz="3200" b="1" dirty="0">
                <a:highlight>
                  <a:srgbClr val="FFFF00"/>
                </a:highlight>
                <a:latin typeface="Comic Sans MS" panose="030F0702030302020204" pitchFamily="66" charset="0"/>
                <a:sym typeface="+mn-ea"/>
              </a:rPr>
              <a:t>The shapes of</a:t>
            </a:r>
            <a:r>
              <a:rPr lang="en-US" altLang="zh-CN" sz="3200" b="1" dirty="0">
                <a:latin typeface="Comic Sans MS" panose="030F0702030302020204" pitchFamily="66" charset="0"/>
                <a:sym typeface="+mn-ea"/>
              </a:rPr>
              <a:t> robots are different.</a:t>
            </a:r>
            <a:endParaRPr lang="en-US" altLang="zh-CN" sz="3200" b="1" dirty="0">
              <a:highlight>
                <a:srgbClr val="FFFF00"/>
              </a:highlight>
              <a:latin typeface="Comic Sans MS" panose="030F0702030302020204" pitchFamily="66" charset="0"/>
            </a:endParaRPr>
          </a:p>
        </p:txBody>
      </p:sp>
      <p:pic>
        <p:nvPicPr>
          <p:cNvPr id="5" name="图片 4"/>
          <p:cNvPicPr>
            <a:picLocks noChangeAspect="1"/>
          </p:cNvPicPr>
          <p:nvPr/>
        </p:nvPicPr>
        <p:blipFill>
          <a:blip r:embed="rId7"/>
          <a:stretch>
            <a:fillRect/>
          </a:stretch>
        </p:blipFill>
        <p:spPr>
          <a:xfrm>
            <a:off x="9810115" y="4599305"/>
            <a:ext cx="2070100" cy="2098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7"/>
                                        </p:tgtEl>
                                        <p:attrNameLst>
                                          <p:attrName>style.visibility</p:attrName>
                                        </p:attrNameLst>
                                      </p:cBhvr>
                                      <p:to>
                                        <p:strVal val="visible"/>
                                      </p:to>
                                    </p:set>
                                    <p:anim calcmode="lin" valueType="num">
                                      <p:cBhvr additive="base">
                                        <p:cTn id="15" dur="500" fill="hold"/>
                                        <p:tgtEl>
                                          <p:spTgt spid="13317"/>
                                        </p:tgtEl>
                                        <p:attrNameLst>
                                          <p:attrName>ppt_x</p:attrName>
                                        </p:attrNameLst>
                                      </p:cBhvr>
                                      <p:tavLst>
                                        <p:tav tm="0">
                                          <p:val>
                                            <p:strVal val="#ppt_x"/>
                                          </p:val>
                                        </p:tav>
                                        <p:tav tm="100000">
                                          <p:val>
                                            <p:strVal val="#ppt_x"/>
                                          </p:val>
                                        </p:tav>
                                      </p:tavLst>
                                    </p:anim>
                                    <p:anim calcmode="lin" valueType="num">
                                      <p:cBhvr additive="base">
                                        <p:cTn id="16"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69"/>
                                        </p:tgtEl>
                                        <p:attrNameLst>
                                          <p:attrName>style.visibility</p:attrName>
                                        </p:attrNameLst>
                                      </p:cBhvr>
                                      <p:to>
                                        <p:strVal val="visible"/>
                                      </p:to>
                                    </p:set>
                                    <p:anim calcmode="lin" valueType="num">
                                      <p:cBhvr additive="base">
                                        <p:cTn id="21" dur="500" fill="hold"/>
                                        <p:tgtEl>
                                          <p:spTgt spid="11269"/>
                                        </p:tgtEl>
                                        <p:attrNameLst>
                                          <p:attrName>ppt_x</p:attrName>
                                        </p:attrNameLst>
                                      </p:cBhvr>
                                      <p:tavLst>
                                        <p:tav tm="0">
                                          <p:val>
                                            <p:strVal val="#ppt_x"/>
                                          </p:val>
                                        </p:tav>
                                        <p:tav tm="100000">
                                          <p:val>
                                            <p:strVal val="#ppt_x"/>
                                          </p:val>
                                        </p:tav>
                                      </p:tavLst>
                                    </p:anim>
                                    <p:anim calcmode="lin" valueType="num">
                                      <p:cBhvr additive="base">
                                        <p:cTn id="22"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anim calcmode="lin" valueType="num">
                                      <p:cBhvr additive="base">
                                        <p:cTn id="27" dur="500" fill="hold"/>
                                        <p:tgtEl>
                                          <p:spTgt spid="13320"/>
                                        </p:tgtEl>
                                        <p:attrNameLst>
                                          <p:attrName>ppt_x</p:attrName>
                                        </p:attrNameLst>
                                      </p:cBhvr>
                                      <p:tavLst>
                                        <p:tav tm="0">
                                          <p:val>
                                            <p:strVal val="#ppt_x"/>
                                          </p:val>
                                        </p:tav>
                                        <p:tav tm="100000">
                                          <p:val>
                                            <p:strVal val="#ppt_x"/>
                                          </p:val>
                                        </p:tav>
                                      </p:tavLst>
                                    </p:anim>
                                    <p:anim calcmode="lin" valueType="num">
                                      <p:cBhvr additive="base">
                                        <p:cTn id="28" dur="500" fill="hold"/>
                                        <p:tgtEl>
                                          <p:spTgt spid="133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3320" grpId="0" bldLvl="0" animBg="1"/>
      <p:bldP spid="3" grpId="0"/>
      <p:bldP spid="4" grpId="0"/>
      <p:bldP spid="10" grpId="0" bldLvl="0" animBg="1"/>
      <p:bldP spid="6" grpId="0" bldLvl="0" animBg="1"/>
      <p:bldP spid="7"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6387" name="Picture 3" descr="蛇形机器人2"/>
          <p:cNvPicPr>
            <a:picLocks noChangeAspect="1"/>
          </p:cNvPicPr>
          <p:nvPr/>
        </p:nvPicPr>
        <p:blipFill>
          <a:blip r:embed="rId1"/>
          <a:stretch>
            <a:fillRect/>
          </a:stretch>
        </p:blipFill>
        <p:spPr bwMode="auto">
          <a:xfrm>
            <a:off x="1418590" y="1546860"/>
            <a:ext cx="3392805" cy="22383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388" name="Text Box 4"/>
          <p:cNvSpPr txBox="1"/>
          <p:nvPr/>
        </p:nvSpPr>
        <p:spPr>
          <a:xfrm>
            <a:off x="239713" y="4638040"/>
            <a:ext cx="11712575" cy="641350"/>
          </a:xfrm>
          <a:prstGeom prst="rect">
            <a:avLst/>
          </a:prstGeom>
          <a:noFill/>
          <a:ln w="9525">
            <a:noFill/>
          </a:ln>
        </p:spPr>
        <p:txBody>
          <a:bodyPr>
            <a:spAutoFit/>
          </a:bodyPr>
          <a:p>
            <a:pPr>
              <a:spcBef>
                <a:spcPct val="50000"/>
              </a:spcBef>
            </a:pPr>
            <a:endParaRPr lang="zh-CN" altLang="en-US" sz="3600" b="1" dirty="0">
              <a:solidFill>
                <a:schemeClr val="accent2"/>
              </a:solidFill>
              <a:latin typeface="Times New Roman" panose="02020603050405020304" pitchFamily="18" charset="0"/>
            </a:endParaRPr>
          </a:p>
        </p:txBody>
      </p:sp>
      <p:sp>
        <p:nvSpPr>
          <p:cNvPr id="10245" name="Text Box 5"/>
          <p:cNvSpPr txBox="1"/>
          <p:nvPr/>
        </p:nvSpPr>
        <p:spPr>
          <a:xfrm>
            <a:off x="378143" y="668338"/>
            <a:ext cx="5167312" cy="579437"/>
          </a:xfrm>
          <a:prstGeom prst="rect">
            <a:avLst/>
          </a:prstGeom>
          <a:noFill/>
          <a:ln w="9525">
            <a:noFill/>
          </a:ln>
        </p:spPr>
        <p:txBody>
          <a:bodyPr>
            <a:spAutoFit/>
          </a:bodyPr>
          <a:p>
            <a:pPr>
              <a:spcBef>
                <a:spcPct val="50000"/>
              </a:spcBef>
            </a:pPr>
            <a:r>
              <a:rPr lang="en-US" altLang="zh-CN" sz="3200" b="1" dirty="0">
                <a:solidFill>
                  <a:schemeClr val="accent2"/>
                </a:solidFill>
                <a:latin typeface="Comic Sans MS" panose="030F0702030302020204" pitchFamily="66" charset="0"/>
              </a:rPr>
              <a:t>What can this robot do?</a:t>
            </a:r>
            <a:endParaRPr lang="en-US" altLang="zh-CN" sz="3200" b="1" dirty="0">
              <a:solidFill>
                <a:schemeClr val="accent2"/>
              </a:solidFill>
              <a:latin typeface="Comic Sans MS" panose="030F0702030302020204" pitchFamily="66" charset="0"/>
            </a:endParaRPr>
          </a:p>
        </p:txBody>
      </p:sp>
      <p:sp>
        <p:nvSpPr>
          <p:cNvPr id="10246" name="Text Box 6"/>
          <p:cNvSpPr txBox="1"/>
          <p:nvPr/>
        </p:nvSpPr>
        <p:spPr>
          <a:xfrm>
            <a:off x="132715" y="5374005"/>
            <a:ext cx="12683490" cy="1076325"/>
          </a:xfrm>
          <a:prstGeom prst="rect">
            <a:avLst/>
          </a:prstGeom>
          <a:noFill/>
          <a:ln w="9525">
            <a:noFill/>
          </a:ln>
        </p:spPr>
        <p:txBody>
          <a:bodyPr wrap="square">
            <a:spAutoFit/>
          </a:bodyPr>
          <a:p>
            <a:r>
              <a:rPr lang="zh-CN" altLang="en-US" sz="3200" b="1" dirty="0">
                <a:solidFill>
                  <a:schemeClr val="tx1"/>
                </a:solidFill>
                <a:latin typeface="Comic Sans MS" panose="030F0702030302020204" pitchFamily="66" charset="0"/>
              </a:rPr>
              <a:t>Some robots</a:t>
            </a:r>
            <a:r>
              <a:rPr lang="en-US" altLang="zh-CN" sz="3200" b="1" dirty="0">
                <a:solidFill>
                  <a:schemeClr val="tx1"/>
                </a:solidFill>
                <a:latin typeface="Comic Sans MS" panose="030F0702030302020204" pitchFamily="66" charset="0"/>
              </a:rPr>
              <a:t>__________</a:t>
            </a:r>
            <a:r>
              <a:rPr lang="en-US" altLang="zh-CN" sz="3200" b="1" dirty="0">
                <a:solidFill>
                  <a:srgbClr val="0070C0"/>
                </a:solidFill>
                <a:latin typeface="Comic Sans MS" panose="030F0702030302020204" pitchFamily="66" charset="0"/>
              </a:rPr>
              <a:t>(</a:t>
            </a:r>
            <a:r>
              <a:rPr lang="zh-CN" altLang="en-US" sz="3200" b="1" dirty="0">
                <a:solidFill>
                  <a:srgbClr val="0070C0"/>
                </a:solidFill>
                <a:latin typeface="Comic Sans MS" panose="030F0702030302020204" pitchFamily="66" charset="0"/>
              </a:rPr>
              <a:t>可以</a:t>
            </a:r>
            <a:r>
              <a:rPr lang="en-US" altLang="zh-CN" sz="3200" b="1" dirty="0">
                <a:solidFill>
                  <a:srgbClr val="0070C0"/>
                </a:solidFill>
                <a:latin typeface="Comic Sans MS" panose="030F0702030302020204" pitchFamily="66" charset="0"/>
              </a:rPr>
              <a:t>)</a:t>
            </a:r>
            <a:r>
              <a:rPr lang="zh-CN" altLang="en-US" sz="3200" b="1" dirty="0">
                <a:solidFill>
                  <a:schemeClr val="tx1"/>
                </a:solidFill>
                <a:latin typeface="Comic Sans MS" panose="030F0702030302020204" pitchFamily="66" charset="0"/>
              </a:rPr>
              <a:t> work in</a:t>
            </a:r>
            <a:r>
              <a:rPr lang="en-US" altLang="zh-CN" sz="3200" b="1" dirty="0">
                <a:solidFill>
                  <a:schemeClr val="tx1"/>
                </a:solidFill>
                <a:latin typeface="Comic Sans MS" panose="030F0702030302020204" pitchFamily="66" charset="0"/>
              </a:rPr>
              <a:t>_________ </a:t>
            </a:r>
            <a:r>
              <a:rPr lang="zh-CN" altLang="en-US" sz="3200" b="1" dirty="0">
                <a:solidFill>
                  <a:schemeClr val="tx1"/>
                </a:solidFill>
                <a:latin typeface="Comic Sans MS" panose="030F0702030302020204" pitchFamily="66" charset="0"/>
              </a:rPr>
              <a:t>places.</a:t>
            </a:r>
            <a:r>
              <a:rPr lang="zh-CN" altLang="en-US" sz="3200" dirty="0">
                <a:solidFill>
                  <a:schemeClr val="tx1"/>
                </a:solidFill>
                <a:latin typeface="Comic Sans MS" panose="030F0702030302020204" pitchFamily="66" charset="0"/>
              </a:rPr>
              <a:t> </a:t>
            </a:r>
            <a:endParaRPr lang="zh-CN" altLang="en-US" sz="3200" dirty="0">
              <a:solidFill>
                <a:schemeClr val="tx1"/>
              </a:solidFill>
              <a:latin typeface="Comic Sans MS" panose="030F0702030302020204" pitchFamily="66" charset="0"/>
            </a:endParaRPr>
          </a:p>
          <a:p>
            <a:endParaRPr lang="zh-CN" altLang="en-US" sz="3200" b="1" dirty="0">
              <a:solidFill>
                <a:schemeClr val="tx1"/>
              </a:solidFill>
              <a:latin typeface="Comic Sans MS" panose="030F0702030302020204" pitchFamily="66" charset="0"/>
            </a:endParaRPr>
          </a:p>
        </p:txBody>
      </p:sp>
      <p:sp>
        <p:nvSpPr>
          <p:cNvPr id="16391" name="Text Box 8"/>
          <p:cNvSpPr txBox="1"/>
          <p:nvPr/>
        </p:nvSpPr>
        <p:spPr>
          <a:xfrm>
            <a:off x="7959249" y="5899468"/>
            <a:ext cx="2526030" cy="953135"/>
          </a:xfrm>
          <a:prstGeom prst="rect">
            <a:avLst/>
          </a:prstGeom>
          <a:noFill/>
          <a:ln w="9525">
            <a:noFill/>
          </a:ln>
        </p:spPr>
        <p:txBody>
          <a:bodyPr wrap="none">
            <a:spAutoFit/>
          </a:bodyPr>
          <a:p>
            <a:pPr algn="ctr"/>
            <a:r>
              <a:rPr lang="zh-CN" altLang="zh-CN" sz="2800" dirty="0">
                <a:solidFill>
                  <a:srgbClr val="401BC0"/>
                </a:solidFill>
                <a:latin typeface="Comic Sans MS" panose="030F0702030302020204" pitchFamily="66" charset="0"/>
              </a:rPr>
              <a:t>['deindʒərəs] </a:t>
            </a:r>
            <a:endParaRPr lang="en-US" altLang="zh-CN" sz="2800" dirty="0">
              <a:solidFill>
                <a:srgbClr val="401BC0"/>
              </a:solidFill>
              <a:latin typeface="Comic Sans MS" panose="030F0702030302020204" pitchFamily="66" charset="0"/>
            </a:endParaRPr>
          </a:p>
          <a:p>
            <a:pPr algn="ctr"/>
            <a:r>
              <a:rPr lang="en-US" altLang="zh-CN" sz="2800" b="1" dirty="0">
                <a:solidFill>
                  <a:srgbClr val="401BC0"/>
                </a:solidFill>
                <a:latin typeface="Comic Sans MS" panose="030F0702030302020204" pitchFamily="66" charset="0"/>
              </a:rPr>
              <a:t>adj. </a:t>
            </a:r>
            <a:r>
              <a:rPr lang="zh-CN" altLang="en-US" sz="2800" b="1" dirty="0">
                <a:solidFill>
                  <a:srgbClr val="401BC0"/>
                </a:solidFill>
                <a:latin typeface="Comic Sans MS" panose="030F0702030302020204" pitchFamily="66" charset="0"/>
              </a:rPr>
              <a:t>有危险的</a:t>
            </a:r>
            <a:endParaRPr lang="zh-CN" altLang="zh-CN" sz="2800" b="1" dirty="0">
              <a:solidFill>
                <a:srgbClr val="401BC0"/>
              </a:solidFill>
              <a:latin typeface="Comic Sans MS" panose="030F0702030302020204" pitchFamily="66" charset="0"/>
            </a:endParaRPr>
          </a:p>
        </p:txBody>
      </p:sp>
      <p:sp>
        <p:nvSpPr>
          <p:cNvPr id="16394" name="文本框 1"/>
          <p:cNvSpPr txBox="1"/>
          <p:nvPr/>
        </p:nvSpPr>
        <p:spPr>
          <a:xfrm>
            <a:off x="240030" y="113348"/>
            <a:ext cx="6229350" cy="584200"/>
          </a:xfrm>
          <a:prstGeom prst="rect">
            <a:avLst/>
          </a:prstGeom>
          <a:noFill/>
          <a:ln w="9525">
            <a:noFill/>
          </a:ln>
        </p:spPr>
        <p:txBody>
          <a:bodyPr wrap="none">
            <a:spAutoFit/>
          </a:bodyPr>
          <a:p>
            <a:r>
              <a:rPr lang="en-US" altLang="zh-CN" sz="3200" b="1" dirty="0">
                <a:latin typeface="Comic Sans MS" panose="030F0702030302020204" pitchFamily="66" charset="0"/>
                <a:sym typeface="Arial" panose="020B0604020202020204" pitchFamily="34" charset="0"/>
              </a:rPr>
              <a:t>Some robots look like snakes.</a:t>
            </a:r>
            <a:r>
              <a:rPr lang="en-US" altLang="zh-CN" b="1" dirty="0">
                <a:latin typeface="Comic Sans MS" panose="030F0702030302020204" pitchFamily="66" charset="0"/>
                <a:sym typeface="Arial" panose="020B0604020202020204" pitchFamily="34" charset="0"/>
              </a:rPr>
              <a:t> </a:t>
            </a:r>
            <a:endParaRPr lang="zh-CN" altLang="en-US" dirty="0">
              <a:latin typeface="Comic Sans MS" panose="030F0702030302020204" pitchFamily="66" charset="0"/>
            </a:endParaRPr>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040" y="1546860"/>
            <a:ext cx="3376295" cy="223964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66675" y="3947160"/>
            <a:ext cx="13042265" cy="1332230"/>
          </a:xfrm>
          <a:prstGeom prst="rect">
            <a:avLst/>
          </a:prstGeom>
          <a:noFill/>
          <a:ln w="9525">
            <a:noFill/>
          </a:ln>
        </p:spPr>
        <p:txBody>
          <a:bodyPr wrap="square" anchor="t">
            <a:spAutoFit/>
          </a:bodyPr>
          <a:p>
            <a:pPr eaLnBrk="0" hangingPunct="0">
              <a:lnSpc>
                <a:spcPts val="4840"/>
              </a:lnSpc>
            </a:pPr>
            <a:r>
              <a:rPr lang="en-US" altLang="zh-CN" sz="3200" b="1">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If buildings ________with people _____, these </a:t>
            </a:r>
            <a:r>
              <a:rPr lang="en-US" altLang="zh-CN" sz="2800" b="1">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snake robots </a:t>
            </a:r>
            <a:endParaRPr lang="en-US" altLang="zh-CN" sz="2800" b="1">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endParaRPr>
          </a:p>
          <a:p>
            <a:pPr eaLnBrk="0" hangingPunct="0">
              <a:lnSpc>
                <a:spcPts val="4840"/>
              </a:lnSpc>
            </a:pPr>
            <a:r>
              <a:rPr lang="en-US" altLang="zh-CN" sz="3200" b="1">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can help ________ </a:t>
            </a:r>
            <a:r>
              <a:rPr lang="zh-CN" altLang="en-US" sz="3200" b="1">
                <a:solidFill>
                  <a:srgbClr val="0070C0"/>
                </a:solidFill>
                <a:latin typeface="Comic Sans MS" panose="030F0702030302020204" pitchFamily="66" charset="0"/>
                <a:cs typeface="Comic Sans MS" panose="030F0702030302020204" pitchFamily="66" charset="0"/>
                <a:sym typeface="宋体" panose="02010600030101010101" pitchFamily="2" charset="-122"/>
              </a:rPr>
              <a:t>（寻找）</a:t>
            </a:r>
            <a:r>
              <a:rPr lang="en-US" altLang="zh-CN" sz="3200" b="1">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people under the buildings</a:t>
            </a:r>
            <a:r>
              <a:rPr lang="en-US" altLang="zh-CN" sz="3200" dirty="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t>
            </a:r>
            <a:endParaRPr lang="en-US" altLang="zh-CN" sz="3200" dirty="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endParaRPr>
          </a:p>
        </p:txBody>
      </p:sp>
      <p:sp>
        <p:nvSpPr>
          <p:cNvPr id="5" name="文本框 4"/>
          <p:cNvSpPr txBox="1"/>
          <p:nvPr/>
        </p:nvSpPr>
        <p:spPr>
          <a:xfrm>
            <a:off x="2553335" y="3994785"/>
            <a:ext cx="2113280" cy="645160"/>
          </a:xfrm>
          <a:prstGeom prst="rect">
            <a:avLst/>
          </a:prstGeom>
          <a:no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fall down</a:t>
            </a:r>
            <a:r>
              <a:rPr lang="en-US" altLang="zh-CN" sz="3600" b="1">
                <a:latin typeface="Times New Roman" panose="02020603050405020304" pitchFamily="18" charset="0"/>
                <a:ea typeface="宋体" panose="02010600030101010101" pitchFamily="2" charset="-122"/>
                <a:sym typeface="宋体" panose="02010600030101010101" pitchFamily="2" charset="-122"/>
              </a:rPr>
              <a:t> </a:t>
            </a:r>
            <a:endParaRPr lang="en-US" altLang="zh-CN" sz="3600" b="1">
              <a:latin typeface="Times New Roman" panose="02020603050405020304" pitchFamily="18" charset="0"/>
              <a:ea typeface="宋体" panose="02010600030101010101" pitchFamily="2" charset="-122"/>
              <a:sym typeface="宋体" panose="02010600030101010101" pitchFamily="2" charset="-122"/>
            </a:endParaRPr>
          </a:p>
        </p:txBody>
      </p:sp>
      <p:sp>
        <p:nvSpPr>
          <p:cNvPr id="7" name="文本框 6"/>
          <p:cNvSpPr txBox="1"/>
          <p:nvPr/>
        </p:nvSpPr>
        <p:spPr>
          <a:xfrm>
            <a:off x="2268855" y="4633913"/>
            <a:ext cx="1719580" cy="645160"/>
          </a:xfrm>
          <a:prstGeom prst="rect">
            <a:avLst/>
          </a:prstGeom>
          <a:no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look for</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8" name="文本框 7"/>
          <p:cNvSpPr txBox="1"/>
          <p:nvPr/>
        </p:nvSpPr>
        <p:spPr>
          <a:xfrm>
            <a:off x="6993573" y="4026535"/>
            <a:ext cx="1325880" cy="645160"/>
          </a:xfrm>
          <a:prstGeom prst="rect">
            <a:avLst/>
          </a:prstGeom>
          <a:no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inside</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2" name="文本框 1"/>
          <p:cNvSpPr txBox="1"/>
          <p:nvPr/>
        </p:nvSpPr>
        <p:spPr>
          <a:xfrm>
            <a:off x="7305040" y="617855"/>
            <a:ext cx="2113280" cy="674370"/>
          </a:xfrm>
          <a:prstGeom prst="rect">
            <a:avLst/>
          </a:prstGeom>
          <a:noFill/>
          <a:ln w="9525">
            <a:noFill/>
          </a:ln>
        </p:spPr>
        <p:txBody>
          <a:bodyPr wrap="none" anchor="t">
            <a:no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fall down</a:t>
            </a:r>
            <a:r>
              <a:rPr lang="en-US" altLang="zh-CN" sz="3600" b="1">
                <a:latin typeface="Times New Roman" panose="02020603050405020304" pitchFamily="18" charset="0"/>
                <a:ea typeface="宋体" panose="02010600030101010101" pitchFamily="2" charset="-122"/>
                <a:sym typeface="宋体" panose="02010600030101010101" pitchFamily="2" charset="-122"/>
              </a:rPr>
              <a:t> </a:t>
            </a:r>
            <a:endParaRPr lang="en-US" altLang="zh-CN" sz="3600" b="1">
              <a:latin typeface="Times New Roman" panose="02020603050405020304" pitchFamily="18" charset="0"/>
              <a:ea typeface="宋体" panose="02010600030101010101" pitchFamily="2" charset="-122"/>
              <a:sym typeface="宋体" panose="02010600030101010101" pitchFamily="2" charset="-122"/>
            </a:endParaRPr>
          </a:p>
        </p:txBody>
      </p:sp>
      <p:sp>
        <p:nvSpPr>
          <p:cNvPr id="6" name="文本框 5"/>
          <p:cNvSpPr txBox="1"/>
          <p:nvPr/>
        </p:nvSpPr>
        <p:spPr>
          <a:xfrm>
            <a:off x="7305040" y="110490"/>
            <a:ext cx="2113280" cy="674370"/>
          </a:xfrm>
          <a:prstGeom prst="rect">
            <a:avLst/>
          </a:prstGeom>
          <a:noFill/>
          <a:ln w="9525">
            <a:noFill/>
          </a:ln>
        </p:spPr>
        <p:txBody>
          <a:bodyPr wrap="none" anchor="t">
            <a:no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fall--</a:t>
            </a:r>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fell</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9" name="文本框 8"/>
          <p:cNvSpPr txBox="1"/>
          <p:nvPr/>
        </p:nvSpPr>
        <p:spPr>
          <a:xfrm>
            <a:off x="4330383" y="1292225"/>
            <a:ext cx="7861300" cy="645160"/>
          </a:xfrm>
          <a:prstGeom prst="rect">
            <a:avLst/>
          </a:prstGeom>
          <a:solidFill>
            <a:schemeClr val="bg1"/>
          </a:solid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There are some people inside buildings.</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10" name="文本框 9"/>
          <p:cNvSpPr txBox="1"/>
          <p:nvPr/>
        </p:nvSpPr>
        <p:spPr>
          <a:xfrm>
            <a:off x="2885440" y="5279073"/>
            <a:ext cx="2231390" cy="645160"/>
          </a:xfrm>
          <a:prstGeom prst="rect">
            <a:avLst/>
          </a:prstGeom>
          <a:no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are able to</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11" name="文本框 10"/>
          <p:cNvSpPr txBox="1"/>
          <p:nvPr/>
        </p:nvSpPr>
        <p:spPr>
          <a:xfrm>
            <a:off x="7877175" y="5279073"/>
            <a:ext cx="2364105" cy="645160"/>
          </a:xfrm>
          <a:prstGeom prst="rect">
            <a:avLst/>
          </a:prstGeom>
          <a:noFill/>
          <a:ln w="9525">
            <a:noFill/>
          </a:ln>
        </p:spPr>
        <p:txBody>
          <a:bodyPr wrap="none" anchor="t">
            <a:spAutoFit/>
          </a:bodyPr>
          <a:p>
            <a:pPr algn="l" eaLnBrk="0" hangingPunct="0"/>
            <a:r>
              <a:rPr lang="zh-CN" altLang="en-US" sz="3600" b="1" dirty="0">
                <a:solidFill>
                  <a:srgbClr val="3818AC"/>
                </a:solidFill>
                <a:latin typeface="Comic Sans MS" panose="030F0702030302020204" pitchFamily="66" charset="0"/>
                <a:sym typeface="+mn-ea"/>
              </a:rPr>
              <a:t>d</a:t>
            </a:r>
            <a:r>
              <a:rPr lang="zh-CN" altLang="en-US" sz="3600" b="1" dirty="0">
                <a:solidFill>
                  <a:srgbClr val="FF0000"/>
                </a:solidFill>
                <a:latin typeface="Comic Sans MS" panose="030F0702030302020204" pitchFamily="66" charset="0"/>
                <a:sym typeface="+mn-ea"/>
              </a:rPr>
              <a:t>an</a:t>
            </a:r>
            <a:r>
              <a:rPr lang="zh-CN" altLang="en-US" sz="3600" b="1" dirty="0">
                <a:solidFill>
                  <a:srgbClr val="3818AC"/>
                </a:solidFill>
                <a:latin typeface="Comic Sans MS" panose="030F0702030302020204" pitchFamily="66" charset="0"/>
                <a:sym typeface="+mn-ea"/>
              </a:rPr>
              <a:t>g</a:t>
            </a:r>
            <a:r>
              <a:rPr lang="zh-CN" altLang="en-US" sz="3600" b="1" dirty="0">
                <a:solidFill>
                  <a:srgbClr val="FF0000"/>
                </a:solidFill>
                <a:latin typeface="Comic Sans MS" panose="030F0702030302020204" pitchFamily="66" charset="0"/>
                <a:sym typeface="+mn-ea"/>
              </a:rPr>
              <a:t>e</a:t>
            </a:r>
            <a:r>
              <a:rPr lang="zh-CN" altLang="en-US" sz="3600" b="1" dirty="0">
                <a:solidFill>
                  <a:srgbClr val="3818AC"/>
                </a:solidFill>
                <a:latin typeface="Comic Sans MS" panose="030F0702030302020204" pitchFamily="66" charset="0"/>
                <a:sym typeface="+mn-ea"/>
              </a:rPr>
              <a:t>r</a:t>
            </a:r>
            <a:r>
              <a:rPr lang="zh-CN" altLang="en-US" sz="3600" b="1" dirty="0">
                <a:solidFill>
                  <a:srgbClr val="FF0000"/>
                </a:solidFill>
                <a:latin typeface="Comic Sans MS" panose="030F0702030302020204" pitchFamily="66" charset="0"/>
                <a:sym typeface="+mn-ea"/>
              </a:rPr>
              <a:t>ou</a:t>
            </a:r>
            <a:r>
              <a:rPr lang="zh-CN" altLang="en-US" sz="3600" b="1" dirty="0">
                <a:solidFill>
                  <a:srgbClr val="3818AC"/>
                </a:solidFill>
                <a:latin typeface="Comic Sans MS" panose="030F0702030302020204" pitchFamily="66" charset="0"/>
                <a:sym typeface="+mn-ea"/>
              </a:rPr>
              <a:t>s</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94"/>
                                        </p:tgtEl>
                                        <p:attrNameLst>
                                          <p:attrName>style.visibility</p:attrName>
                                        </p:attrNameLst>
                                      </p:cBhvr>
                                      <p:to>
                                        <p:strVal val="visible"/>
                                      </p:to>
                                    </p:set>
                                    <p:animEffect transition="in" filter="fade">
                                      <p:cBhvr>
                                        <p:cTn id="12" dur="500"/>
                                        <p:tgtEl>
                                          <p:spTgt spid="163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246"/>
                                        </p:tgtEl>
                                        <p:attrNameLst>
                                          <p:attrName>style.visibility</p:attrName>
                                        </p:attrNameLst>
                                      </p:cBhvr>
                                      <p:to>
                                        <p:strVal val="visible"/>
                                      </p:to>
                                    </p:set>
                                    <p:animEffect transition="in" filter="fade">
                                      <p:cBhvr>
                                        <p:cTn id="45" dur="500"/>
                                        <p:tgtEl>
                                          <p:spTgt spid="102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391"/>
                                        </p:tgtEl>
                                        <p:attrNameLst>
                                          <p:attrName>style.visibility</p:attrName>
                                        </p:attrNameLst>
                                      </p:cBhvr>
                                      <p:to>
                                        <p:strVal val="visible"/>
                                      </p:to>
                                    </p:set>
                                    <p:animEffect transition="in" filter="fade">
                                      <p:cBhvr>
                                        <p:cTn id="48" dur="500"/>
                                        <p:tgtEl>
                                          <p:spTgt spid="163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10245" grpId="0"/>
      <p:bldP spid="2" grpId="0"/>
      <p:bldP spid="6" grpId="0"/>
      <p:bldP spid="9" grpId="0" animBg="1"/>
      <p:bldP spid="4" grpId="0"/>
      <p:bldP spid="10246" grpId="0"/>
      <p:bldP spid="5" grpId="0"/>
      <p:bldP spid="8" grpId="0"/>
      <p:bldP spid="7" grpId="0"/>
      <p:bldP spid="10" grpId="0"/>
      <p:bldP spid="11" grpId="0"/>
      <p:bldP spid="1639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p:nvPr>
            <p:custDataLst>
              <p:tags r:id="rId1"/>
            </p:custDataLst>
          </p:nvPr>
        </p:nvPicPr>
        <p:blipFill>
          <a:blip r:embed="rId2"/>
          <a:stretch>
            <a:fillRect/>
          </a:stretch>
        </p:blipFill>
        <p:spPr>
          <a:xfrm>
            <a:off x="886692" y="1914312"/>
            <a:ext cx="2257781" cy="1337311"/>
          </a:xfrm>
          <a:prstGeom prst="rect">
            <a:avLst/>
          </a:prstGeom>
          <a:noFill/>
          <a:ln w="9525">
            <a:noFill/>
          </a:ln>
        </p:spPr>
      </p:pic>
      <p:pic>
        <p:nvPicPr>
          <p:cNvPr id="14" name="图片 13"/>
          <p:cNvPicPr/>
          <p:nvPr>
            <p:custDataLst>
              <p:tags r:id="rId3"/>
            </p:custDataLst>
          </p:nvPr>
        </p:nvPicPr>
        <p:blipFill>
          <a:blip r:embed="rId4"/>
          <a:stretch>
            <a:fillRect/>
          </a:stretch>
        </p:blipFill>
        <p:spPr>
          <a:xfrm>
            <a:off x="3366655" y="1913183"/>
            <a:ext cx="2398196" cy="1338580"/>
          </a:xfrm>
          <a:prstGeom prst="rect">
            <a:avLst/>
          </a:prstGeom>
          <a:noFill/>
          <a:ln w="9525">
            <a:noFill/>
          </a:ln>
        </p:spPr>
      </p:pic>
      <p:sp>
        <p:nvSpPr>
          <p:cNvPr id="15" name="文本框 3"/>
          <p:cNvSpPr txBox="1"/>
          <p:nvPr>
            <p:custDataLst>
              <p:tags r:id="rId5"/>
            </p:custDataLst>
          </p:nvPr>
        </p:nvSpPr>
        <p:spPr>
          <a:xfrm>
            <a:off x="532437" y="3274767"/>
            <a:ext cx="3219451" cy="582295"/>
          </a:xfrm>
          <a:prstGeom prst="rect">
            <a:avLst/>
          </a:prstGeom>
          <a:noFill/>
        </p:spPr>
        <p:txBody>
          <a:bodyPr wrap="square" lIns="91432" tIns="45718" rIns="91432" bIns="45718" rtlCol="0">
            <a:spAutoFit/>
          </a:bodyPr>
          <a:lstStyle/>
          <a:p>
            <a:r>
              <a:rPr lang="en-US" altLang="zh-CN" sz="3200">
                <a:latin typeface="Times New Roman" panose="02020603050405020304" pitchFamily="18" charset="0"/>
                <a:cs typeface="Times New Roman" panose="02020603050405020304" pitchFamily="18" charset="0"/>
              </a:rPr>
              <a:t>sweep the floor</a:t>
            </a:r>
            <a:endParaRPr lang="en-US" altLang="zh-CN" sz="3200">
              <a:latin typeface="Times New Roman" panose="02020603050405020304" pitchFamily="18" charset="0"/>
              <a:cs typeface="Times New Roman" panose="02020603050405020304" pitchFamily="18" charset="0"/>
            </a:endParaRPr>
          </a:p>
        </p:txBody>
      </p:sp>
      <p:sp>
        <p:nvSpPr>
          <p:cNvPr id="16" name="文本框 4"/>
          <p:cNvSpPr txBox="1"/>
          <p:nvPr>
            <p:custDataLst>
              <p:tags r:id="rId6"/>
            </p:custDataLst>
          </p:nvPr>
        </p:nvSpPr>
        <p:spPr>
          <a:xfrm>
            <a:off x="3272724" y="3263196"/>
            <a:ext cx="3024505" cy="582295"/>
          </a:xfrm>
          <a:prstGeom prst="rect">
            <a:avLst/>
          </a:prstGeom>
          <a:noFill/>
        </p:spPr>
        <p:txBody>
          <a:bodyPr wrap="square" lIns="91432" tIns="45718" rIns="91432" bIns="45718" rtlCol="0">
            <a:spAutoFit/>
          </a:bodyPr>
          <a:lstStyle/>
          <a:p>
            <a:pPr algn="l">
              <a:buClrTx/>
              <a:buSzTx/>
              <a:buFontTx/>
            </a:pPr>
            <a:r>
              <a:rPr lang="en-US" altLang="zh-CN" sz="3200">
                <a:latin typeface="Times New Roman" panose="02020603050405020304" pitchFamily="18" charset="0"/>
                <a:cs typeface="Times New Roman" panose="02020603050405020304" pitchFamily="18" charset="0"/>
              </a:rPr>
              <a:t>cook</a:t>
            </a:r>
            <a:r>
              <a:rPr lang="en-US" altLang="zh-CN" sz="3200">
                <a:blipFill>
                  <a:blip r:embed="rId7"/>
                  <a:stretch>
                    <a:fillRect/>
                  </a:stretch>
                </a:blipFill>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cs typeface="Times New Roman" panose="02020603050405020304" pitchFamily="18" charset="0"/>
              </a:rPr>
              <a:t>the meals</a:t>
            </a:r>
            <a:endParaRPr lang="en-US" altLang="zh-CN" sz="3200">
              <a:latin typeface="Times New Roman" panose="02020603050405020304" pitchFamily="18" charset="0"/>
              <a:cs typeface="Times New Roman" panose="02020603050405020304" pitchFamily="18" charset="0"/>
            </a:endParaRPr>
          </a:p>
        </p:txBody>
      </p:sp>
      <p:pic>
        <p:nvPicPr>
          <p:cNvPr id="17" name="图片 16"/>
          <p:cNvPicPr/>
          <p:nvPr>
            <p:custDataLst>
              <p:tags r:id="rId8"/>
            </p:custDataLst>
          </p:nvPr>
        </p:nvPicPr>
        <p:blipFill>
          <a:blip r:embed="rId9"/>
          <a:stretch>
            <a:fillRect/>
          </a:stretch>
        </p:blipFill>
        <p:spPr>
          <a:xfrm>
            <a:off x="4299660" y="1894400"/>
            <a:ext cx="1602383" cy="2192697"/>
          </a:xfrm>
          <a:prstGeom prst="rect">
            <a:avLst/>
          </a:prstGeom>
          <a:noFill/>
          <a:ln w="9525">
            <a:noFill/>
          </a:ln>
        </p:spPr>
      </p:pic>
      <p:sp>
        <p:nvSpPr>
          <p:cNvPr id="18" name="文本框 11"/>
          <p:cNvSpPr txBox="1"/>
          <p:nvPr>
            <p:custDataLst>
              <p:tags r:id="rId10"/>
            </p:custDataLst>
          </p:nvPr>
        </p:nvSpPr>
        <p:spPr>
          <a:xfrm>
            <a:off x="263167" y="3239163"/>
            <a:ext cx="5810937" cy="582295"/>
          </a:xfrm>
          <a:prstGeom prst="rect">
            <a:avLst/>
          </a:prstGeom>
          <a:noFill/>
        </p:spPr>
        <p:txBody>
          <a:bodyPr wrap="square" lIns="91432" tIns="45718" rIns="91432" bIns="45718" rtlCol="0">
            <a:spAutoFit/>
          </a:bodyPr>
          <a:lstStyle/>
          <a:p>
            <a:pPr algn="l"/>
            <a:r>
              <a:rPr lang="en-US" altLang="zh-CN" sz="3200">
                <a:latin typeface="Times New Roman" panose="02020603050405020304" pitchFamily="18" charset="0"/>
                <a:cs typeface="Times New Roman" panose="02020603050405020304" pitchFamily="18" charset="0"/>
              </a:rPr>
              <a:t>They are like human </a:t>
            </a:r>
            <a:r>
              <a:rPr lang="en-US" altLang="zh-CN" sz="3200">
                <a:solidFill>
                  <a:srgbClr val="FF0000"/>
                </a:solidFill>
                <a:latin typeface="Times New Roman" panose="02020603050405020304" pitchFamily="18" charset="0"/>
                <a:cs typeface="Times New Roman" panose="02020603050405020304" pitchFamily="18" charset="0"/>
              </a:rPr>
              <a:t>servants</a:t>
            </a:r>
            <a:r>
              <a:rPr lang="en-US" altLang="zh-CN" sz="3200">
                <a:latin typeface="Times New Roman" panose="02020603050405020304" pitchFamily="18" charset="0"/>
                <a:cs typeface="Times New Roman" panose="02020603050405020304" pitchFamily="18" charset="0"/>
              </a:rPr>
              <a:t>.</a:t>
            </a:r>
            <a:endParaRPr lang="en-US" altLang="zh-CN" sz="3200">
              <a:latin typeface="Times New Roman" panose="02020603050405020304" pitchFamily="18" charset="0"/>
              <a:cs typeface="Times New Roman" panose="02020603050405020304" pitchFamily="18" charset="0"/>
            </a:endParaRPr>
          </a:p>
        </p:txBody>
      </p:sp>
      <p:pic>
        <p:nvPicPr>
          <p:cNvPr id="19" name="图片 18"/>
          <p:cNvPicPr/>
          <p:nvPr>
            <p:custDataLst>
              <p:tags r:id="rId11"/>
            </p:custDataLst>
          </p:nvPr>
        </p:nvPicPr>
        <p:blipFill>
          <a:blip r:embed="rId12"/>
          <a:stretch>
            <a:fillRect/>
          </a:stretch>
        </p:blipFill>
        <p:spPr>
          <a:xfrm>
            <a:off x="6446173" y="1887221"/>
            <a:ext cx="2156460" cy="1380491"/>
          </a:xfrm>
          <a:prstGeom prst="rect">
            <a:avLst/>
          </a:prstGeom>
          <a:noFill/>
          <a:ln w="9525">
            <a:noFill/>
          </a:ln>
        </p:spPr>
      </p:pic>
      <p:pic>
        <p:nvPicPr>
          <p:cNvPr id="23" name="图片 22"/>
          <p:cNvPicPr/>
          <p:nvPr>
            <p:custDataLst>
              <p:tags r:id="rId13"/>
            </p:custDataLst>
          </p:nvPr>
        </p:nvPicPr>
        <p:blipFill>
          <a:blip r:embed="rId14"/>
          <a:stretch>
            <a:fillRect/>
          </a:stretch>
        </p:blipFill>
        <p:spPr>
          <a:xfrm>
            <a:off x="8809125" y="1887227"/>
            <a:ext cx="2112011" cy="1369695"/>
          </a:xfrm>
          <a:prstGeom prst="rect">
            <a:avLst/>
          </a:prstGeom>
          <a:noFill/>
          <a:ln w="9525">
            <a:noFill/>
          </a:ln>
        </p:spPr>
      </p:pic>
      <p:sp>
        <p:nvSpPr>
          <p:cNvPr id="24" name="文本框 7"/>
          <p:cNvSpPr txBox="1"/>
          <p:nvPr>
            <p:custDataLst>
              <p:tags r:id="rId15"/>
            </p:custDataLst>
          </p:nvPr>
        </p:nvSpPr>
        <p:spPr>
          <a:xfrm>
            <a:off x="6298392" y="3268980"/>
            <a:ext cx="2884805" cy="582295"/>
          </a:xfrm>
          <a:prstGeom prst="rect">
            <a:avLst/>
          </a:prstGeom>
          <a:noFill/>
        </p:spPr>
        <p:txBody>
          <a:bodyPr wrap="square" lIns="91432" tIns="45718" rIns="91432" bIns="45718" rtlCol="0">
            <a:spAutoFit/>
          </a:bodyPr>
          <a:lstStyle/>
          <a:p>
            <a:r>
              <a:rPr lang="en-US" altLang="zh-CN" sz="3200">
                <a:latin typeface="Times New Roman" panose="02020603050405020304" pitchFamily="18" charset="0"/>
                <a:cs typeface="Times New Roman" panose="02020603050405020304" pitchFamily="18" charset="0"/>
              </a:rPr>
              <a:t>play the piano</a:t>
            </a:r>
            <a:endParaRPr lang="en-US" altLang="zh-CN" sz="3200">
              <a:latin typeface="Times New Roman" panose="02020603050405020304" pitchFamily="18" charset="0"/>
              <a:cs typeface="Times New Roman" panose="02020603050405020304" pitchFamily="18" charset="0"/>
            </a:endParaRPr>
          </a:p>
        </p:txBody>
      </p:sp>
      <p:sp>
        <p:nvSpPr>
          <p:cNvPr id="25" name="文本框 8"/>
          <p:cNvSpPr txBox="1"/>
          <p:nvPr>
            <p:custDataLst>
              <p:tags r:id="rId16"/>
            </p:custDataLst>
          </p:nvPr>
        </p:nvSpPr>
        <p:spPr>
          <a:xfrm>
            <a:off x="9275561" y="3256916"/>
            <a:ext cx="1407795" cy="582295"/>
          </a:xfrm>
          <a:prstGeom prst="rect">
            <a:avLst/>
          </a:prstGeom>
          <a:noFill/>
        </p:spPr>
        <p:txBody>
          <a:bodyPr wrap="square" lIns="91432" tIns="45718" rIns="91432" bIns="45718" rtlCol="0">
            <a:spAutoFit/>
          </a:bodyPr>
          <a:lstStyle/>
          <a:p>
            <a:pPr algn="l">
              <a:buClrTx/>
              <a:buSzTx/>
              <a:buFontTx/>
            </a:pPr>
            <a:r>
              <a:rPr lang="en-US" altLang="zh-CN" sz="3200">
                <a:latin typeface="Times New Roman" panose="02020603050405020304" pitchFamily="18" charset="0"/>
                <a:cs typeface="Times New Roman" panose="02020603050405020304" pitchFamily="18" charset="0"/>
              </a:rPr>
              <a:t>dance</a:t>
            </a:r>
            <a:endParaRPr lang="en-US" altLang="zh-CN" sz="3200">
              <a:latin typeface="Times New Roman" panose="02020603050405020304" pitchFamily="18" charset="0"/>
              <a:cs typeface="Times New Roman" panose="02020603050405020304" pitchFamily="18" charset="0"/>
            </a:endParaRPr>
          </a:p>
        </p:txBody>
      </p:sp>
      <p:sp>
        <p:nvSpPr>
          <p:cNvPr id="26" name="文本框 2"/>
          <p:cNvSpPr txBox="1"/>
          <p:nvPr>
            <p:custDataLst>
              <p:tags r:id="rId17"/>
            </p:custDataLst>
          </p:nvPr>
        </p:nvSpPr>
        <p:spPr>
          <a:xfrm>
            <a:off x="6655611" y="2585900"/>
            <a:ext cx="4399740" cy="1075055"/>
          </a:xfrm>
          <a:prstGeom prst="rect">
            <a:avLst/>
          </a:prstGeom>
          <a:noFill/>
        </p:spPr>
        <p:txBody>
          <a:bodyPr wrap="square" lIns="91432" tIns="45718" rIns="91432" bIns="45718" rtlCol="0">
            <a:spAutoFit/>
          </a:bodyPr>
          <a:lstStyle/>
          <a:p>
            <a:pPr algn="ctr"/>
            <a:r>
              <a:rPr lang="en-US" altLang="zh-CN" sz="3200">
                <a:latin typeface="Times New Roman" panose="02020603050405020304" pitchFamily="18" charset="0"/>
                <a:cs typeface="Times New Roman" panose="02020603050405020304" pitchFamily="18" charset="0"/>
              </a:rPr>
              <a:t>They can </a:t>
            </a:r>
            <a:r>
              <a:rPr lang="en-US" altLang="zh-CN" sz="3200">
                <a:solidFill>
                  <a:srgbClr val="FF0000"/>
                </a:solidFill>
                <a:latin typeface="Times New Roman" panose="02020603050405020304" pitchFamily="18" charset="0"/>
                <a:cs typeface="Times New Roman" panose="02020603050405020304" pitchFamily="18" charset="0"/>
              </a:rPr>
              <a:t>do the same things as </a:t>
            </a:r>
            <a:r>
              <a:rPr lang="en-US" altLang="zh-CN" sz="3200">
                <a:latin typeface="Times New Roman" panose="02020603050405020304" pitchFamily="18" charset="0"/>
                <a:cs typeface="Times New Roman" panose="02020603050405020304" pitchFamily="18" charset="0"/>
              </a:rPr>
              <a:t>human do.</a:t>
            </a:r>
            <a:endParaRPr lang="en-US" altLang="zh-CN" sz="3200">
              <a:latin typeface="Times New Roman" panose="02020603050405020304" pitchFamily="18" charset="0"/>
              <a:cs typeface="Times New Roman" panose="02020603050405020304" pitchFamily="18" charset="0"/>
            </a:endParaRPr>
          </a:p>
        </p:txBody>
      </p:sp>
      <p:sp>
        <p:nvSpPr>
          <p:cNvPr id="27" name="矩形 26"/>
          <p:cNvSpPr/>
          <p:nvPr>
            <p:custDataLst>
              <p:tags r:id="rId18"/>
            </p:custDataLst>
          </p:nvPr>
        </p:nvSpPr>
        <p:spPr>
          <a:xfrm>
            <a:off x="748152" y="4114805"/>
            <a:ext cx="10681855" cy="69273"/>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sz="100">
              <a:latin typeface="Times New Roman" panose="02020603050405020304" pitchFamily="18" charset="0"/>
              <a:cs typeface="Times New Roman" panose="02020603050405020304" pitchFamily="18" charset="0"/>
            </a:endParaRPr>
          </a:p>
        </p:txBody>
      </p:sp>
      <p:sp>
        <p:nvSpPr>
          <p:cNvPr id="28" name="矩形 27"/>
          <p:cNvSpPr/>
          <p:nvPr>
            <p:custDataLst>
              <p:tags r:id="rId19"/>
            </p:custDataLst>
          </p:nvPr>
        </p:nvSpPr>
        <p:spPr>
          <a:xfrm rot="16200000" flipV="1">
            <a:off x="3634747" y="4188928"/>
            <a:ext cx="4876800" cy="4571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sz="100"/>
          </a:p>
        </p:txBody>
      </p:sp>
      <p:pic>
        <p:nvPicPr>
          <p:cNvPr id="29" name="图片 28"/>
          <p:cNvPicPr/>
          <p:nvPr>
            <p:custDataLst>
              <p:tags r:id="rId20"/>
            </p:custDataLst>
          </p:nvPr>
        </p:nvPicPr>
        <p:blipFill>
          <a:blip r:embed="rId21"/>
          <a:stretch>
            <a:fillRect/>
          </a:stretch>
        </p:blipFill>
        <p:spPr>
          <a:xfrm>
            <a:off x="1489568" y="4264348"/>
            <a:ext cx="3514725" cy="2009775"/>
          </a:xfrm>
          <a:prstGeom prst="rect">
            <a:avLst/>
          </a:prstGeom>
          <a:noFill/>
          <a:ln w="9525">
            <a:noFill/>
          </a:ln>
        </p:spPr>
      </p:pic>
      <p:sp>
        <p:nvSpPr>
          <p:cNvPr id="30" name="文本框 9"/>
          <p:cNvSpPr txBox="1"/>
          <p:nvPr>
            <p:custDataLst>
              <p:tags r:id="rId22"/>
            </p:custDataLst>
          </p:nvPr>
        </p:nvSpPr>
        <p:spPr>
          <a:xfrm>
            <a:off x="1257997" y="6080472"/>
            <a:ext cx="4554855" cy="582295"/>
          </a:xfrm>
          <a:prstGeom prst="rect">
            <a:avLst/>
          </a:prstGeom>
          <a:noFill/>
        </p:spPr>
        <p:txBody>
          <a:bodyPr wrap="square" lIns="91432" tIns="45718" rIns="91432" bIns="45718" rtlCol="0">
            <a:spAutoFit/>
          </a:bodyPr>
          <a:lstStyle/>
          <a:p>
            <a:r>
              <a:rPr lang="en-US" altLang="zh-CN" sz="3200">
                <a:solidFill>
                  <a:srgbClr val="FF0000"/>
                </a:solidFill>
                <a:latin typeface="Times New Roman" panose="02020603050405020304" pitchFamily="18" charset="0"/>
                <a:cs typeface="Times New Roman" panose="02020603050405020304" pitchFamily="18" charset="0"/>
              </a:rPr>
              <a:t>build</a:t>
            </a:r>
            <a:r>
              <a:rPr lang="en-US" altLang="zh-CN" sz="3200">
                <a:latin typeface="Times New Roman" panose="02020603050405020304" pitchFamily="18" charset="0"/>
                <a:cs typeface="Times New Roman" panose="02020603050405020304" pitchFamily="18" charset="0"/>
              </a:rPr>
              <a:t> cars </a:t>
            </a:r>
            <a:r>
              <a:rPr lang="en-US" altLang="zh-CN" sz="3200">
                <a:latin typeface="Times New Roman" panose="02020603050405020304" pitchFamily="18" charset="0"/>
                <a:cs typeface="Times New Roman" panose="02020603050405020304" pitchFamily="18" charset="0"/>
                <a:sym typeface="+mn-ea"/>
              </a:rPr>
              <a:t>in the </a:t>
            </a:r>
            <a:r>
              <a:rPr lang="en-US" altLang="zh-CN" sz="3200">
                <a:solidFill>
                  <a:srgbClr val="FF0000"/>
                </a:solidFill>
                <a:latin typeface="Times New Roman" panose="02020603050405020304" pitchFamily="18" charset="0"/>
                <a:cs typeface="Times New Roman" panose="02020603050405020304" pitchFamily="18" charset="0"/>
                <a:sym typeface="+mn-ea"/>
              </a:rPr>
              <a:t>factory</a:t>
            </a:r>
            <a:endParaRPr lang="en-US" altLang="zh-CN" sz="3200">
              <a:solidFill>
                <a:srgbClr val="FF0000"/>
              </a:solidFill>
              <a:latin typeface="Times New Roman" panose="02020603050405020304" pitchFamily="18" charset="0"/>
              <a:cs typeface="Times New Roman" panose="02020603050405020304" pitchFamily="18" charset="0"/>
              <a:sym typeface="+mn-ea"/>
            </a:endParaRPr>
          </a:p>
        </p:txBody>
      </p:sp>
      <p:pic>
        <p:nvPicPr>
          <p:cNvPr id="31" name="图片 30"/>
          <p:cNvPicPr/>
          <p:nvPr>
            <p:custDataLst>
              <p:tags r:id="rId23"/>
            </p:custDataLst>
          </p:nvPr>
        </p:nvPicPr>
        <p:blipFill>
          <a:blip r:embed="rId24"/>
          <a:stretch>
            <a:fillRect/>
          </a:stretch>
        </p:blipFill>
        <p:spPr>
          <a:xfrm>
            <a:off x="7121240" y="4264663"/>
            <a:ext cx="2992581" cy="1623520"/>
          </a:xfrm>
          <a:prstGeom prst="rect">
            <a:avLst/>
          </a:prstGeom>
          <a:noFill/>
          <a:ln w="9525">
            <a:noFill/>
          </a:ln>
        </p:spPr>
      </p:pic>
      <p:sp>
        <p:nvSpPr>
          <p:cNvPr id="32" name="文本框 10"/>
          <p:cNvSpPr txBox="1"/>
          <p:nvPr>
            <p:custDataLst>
              <p:tags r:id="rId25"/>
            </p:custDataLst>
          </p:nvPr>
        </p:nvSpPr>
        <p:spPr>
          <a:xfrm>
            <a:off x="6655435" y="5835015"/>
            <a:ext cx="5672455" cy="1735455"/>
          </a:xfrm>
          <a:prstGeom prst="rect">
            <a:avLst/>
          </a:prstGeom>
          <a:noFill/>
        </p:spPr>
        <p:txBody>
          <a:bodyPr wrap="square" lIns="91432" tIns="45718" rIns="91432" bIns="45718" rtlCol="0">
            <a:noAutofit/>
          </a:bodyPr>
          <a:lstStyle/>
          <a:p>
            <a:pPr algn="l">
              <a:lnSpc>
                <a:spcPct val="80000"/>
              </a:lnSpc>
            </a:pPr>
            <a:r>
              <a:rPr lang="en-US" altLang="zh-CN" sz="3200">
                <a:latin typeface="Times New Roman" panose="02020603050405020304" pitchFamily="18" charset="0"/>
                <a:cs typeface="Times New Roman" panose="02020603050405020304" pitchFamily="18" charset="0"/>
              </a:rPr>
              <a:t>do</a:t>
            </a:r>
            <a:r>
              <a:rPr lang="en-US" altLang="zh-CN" sz="3200">
                <a:solidFill>
                  <a:srgbClr val="FF0000"/>
                </a:solidFill>
                <a:latin typeface="Times New Roman" panose="02020603050405020304" pitchFamily="18" charset="0"/>
                <a:cs typeface="Times New Roman" panose="02020603050405020304" pitchFamily="18" charset="0"/>
              </a:rPr>
              <a:t> simple </a:t>
            </a:r>
            <a:r>
              <a:rPr lang="en-US" altLang="zh-CN" sz="3200">
                <a:latin typeface="Times New Roman" panose="02020603050405020304" pitchFamily="18" charset="0"/>
                <a:cs typeface="Times New Roman" panose="02020603050405020304" pitchFamily="18" charset="0"/>
              </a:rPr>
              <a:t>jobs</a:t>
            </a:r>
            <a:r>
              <a:rPr lang="en-US" altLang="zh-CN" sz="3200">
                <a:solidFill>
                  <a:srgbClr val="FF0000"/>
                </a:solidFill>
                <a:latin typeface="Times New Roman" panose="02020603050405020304" pitchFamily="18" charset="0"/>
                <a:cs typeface="Times New Roman" panose="02020603050405020304" pitchFamily="18" charset="0"/>
              </a:rPr>
              <a:t> </a:t>
            </a:r>
            <a:endParaRPr lang="en-US" altLang="zh-CN" sz="3200">
              <a:solidFill>
                <a:srgbClr val="FF0000"/>
              </a:solidFill>
              <a:latin typeface="Times New Roman" panose="02020603050405020304" pitchFamily="18" charset="0"/>
              <a:cs typeface="Times New Roman" panose="02020603050405020304" pitchFamily="18" charset="0"/>
            </a:endParaRPr>
          </a:p>
          <a:p>
            <a:pPr algn="l">
              <a:lnSpc>
                <a:spcPct val="80000"/>
              </a:lnSpc>
            </a:pPr>
            <a:r>
              <a:rPr lang="en-US" altLang="zh-CN" sz="3200">
                <a:solidFill>
                  <a:srgbClr val="FF0000"/>
                </a:solidFill>
                <a:latin typeface="Times New Roman" panose="02020603050405020304" pitchFamily="18" charset="0"/>
                <a:cs typeface="Times New Roman" panose="02020603050405020304" pitchFamily="18" charset="0"/>
              </a:rPr>
              <a:t>over and over again</a:t>
            </a:r>
            <a:r>
              <a:rPr lang="zh-CN" altLang="en-US" sz="3200">
                <a:solidFill>
                  <a:srgbClr val="FF0000"/>
                </a:solidFill>
                <a:latin typeface="Times New Roman" panose="02020603050405020304" pitchFamily="18" charset="0"/>
                <a:cs typeface="Times New Roman" panose="02020603050405020304" pitchFamily="18" charset="0"/>
              </a:rPr>
              <a:t>（</a:t>
            </a:r>
            <a:r>
              <a:rPr lang="zh-CN" altLang="en-US" sz="3200">
                <a:solidFill>
                  <a:srgbClr val="FF0000"/>
                </a:solidFill>
                <a:latin typeface="Times New Roman" panose="02020603050405020304" pitchFamily="18" charset="0"/>
                <a:cs typeface="Times New Roman" panose="02020603050405020304" pitchFamily="18" charset="0"/>
              </a:rPr>
              <a:t>反复）</a:t>
            </a:r>
            <a:r>
              <a:rPr lang="en-US" altLang="zh-CN" sz="3200">
                <a:solidFill>
                  <a:srgbClr val="FF0000"/>
                </a:solidFill>
                <a:latin typeface="Times New Roman" panose="02020603050405020304" pitchFamily="18" charset="0"/>
                <a:cs typeface="Times New Roman" panose="02020603050405020304" pitchFamily="18" charset="0"/>
              </a:rPr>
              <a:t> </a:t>
            </a:r>
            <a:endParaRPr lang="en-US" altLang="zh-CN" sz="3200">
              <a:solidFill>
                <a:srgbClr val="FF0000"/>
              </a:solidFill>
              <a:latin typeface="Times New Roman" panose="02020603050405020304" pitchFamily="18" charset="0"/>
              <a:cs typeface="Times New Roman" panose="02020603050405020304" pitchFamily="18" charset="0"/>
            </a:endParaRPr>
          </a:p>
        </p:txBody>
      </p:sp>
      <p:sp>
        <p:nvSpPr>
          <p:cNvPr id="14344" name="Text Box 5"/>
          <p:cNvSpPr txBox="1"/>
          <p:nvPr>
            <p:custDataLst>
              <p:tags r:id="rId26"/>
            </p:custDataLst>
          </p:nvPr>
        </p:nvSpPr>
        <p:spPr>
          <a:xfrm>
            <a:off x="376555" y="347345"/>
            <a:ext cx="9885680" cy="1158875"/>
          </a:xfrm>
          <a:prstGeom prst="rect">
            <a:avLst/>
          </a:prstGeom>
          <a:noFill/>
          <a:ln w="9525">
            <a:noFill/>
          </a:ln>
        </p:spPr>
        <p:txBody>
          <a:bodyPr wrap="square">
            <a:noAutofit/>
          </a:bodyPr>
          <a:p>
            <a:pPr>
              <a:lnSpc>
                <a:spcPts val="3260"/>
              </a:lnSpc>
              <a:spcBef>
                <a:spcPts val="0"/>
              </a:spcBef>
            </a:pPr>
            <a:r>
              <a:rPr lang="en-US" altLang="zh-CN" sz="4000" b="1" dirty="0">
                <a:solidFill>
                  <a:srgbClr val="000099"/>
                </a:solidFill>
                <a:latin typeface="Comic Sans MS" panose="030F0702030302020204" pitchFamily="66" charset="0"/>
              </a:rPr>
              <a:t>-What can the robots do? </a:t>
            </a:r>
            <a:endParaRPr lang="en-US" altLang="zh-CN" sz="4000" b="1" dirty="0">
              <a:solidFill>
                <a:srgbClr val="000099"/>
              </a:solidFill>
              <a:latin typeface="Comic Sans MS" panose="030F0702030302020204" pitchFamily="66" charset="0"/>
            </a:endParaRPr>
          </a:p>
          <a:p>
            <a:pPr>
              <a:lnSpc>
                <a:spcPts val="3260"/>
              </a:lnSpc>
              <a:spcBef>
                <a:spcPts val="0"/>
              </a:spcBef>
            </a:pPr>
            <a:r>
              <a:rPr lang="en-US" altLang="zh-CN" sz="4000" b="1" dirty="0">
                <a:solidFill>
                  <a:srgbClr val="000099"/>
                </a:solidFill>
                <a:latin typeface="Comic Sans MS" panose="030F0702030302020204" pitchFamily="66" charset="0"/>
              </a:rPr>
              <a:t>-</a:t>
            </a:r>
            <a:r>
              <a:rPr lang="en-US" altLang="zh-CN" sz="4000" b="1" dirty="0">
                <a:solidFill>
                  <a:srgbClr val="FF0000"/>
                </a:solidFill>
                <a:latin typeface="Comic Sans MS" panose="030F0702030302020204" pitchFamily="66" charset="0"/>
              </a:rPr>
              <a:t>They can…</a:t>
            </a:r>
            <a:endParaRPr lang="en-US" altLang="zh-CN" sz="4000" b="1" dirty="0">
              <a:solidFill>
                <a:srgbClr val="FF0000"/>
              </a:solidFill>
              <a:latin typeface="Comic Sans MS" panose="030F0702030302020204" pitchFamily="66" charset="0"/>
            </a:endParaRPr>
          </a:p>
        </p:txBody>
      </p:sp>
      <p:sp>
        <p:nvSpPr>
          <p:cNvPr id="8197" name="Rectangle 5"/>
          <p:cNvSpPr/>
          <p:nvPr>
            <p:custDataLst>
              <p:tags r:id="rId27"/>
            </p:custDataLst>
          </p:nvPr>
        </p:nvSpPr>
        <p:spPr>
          <a:xfrm>
            <a:off x="2874645" y="3658871"/>
            <a:ext cx="2616200" cy="460375"/>
          </a:xfrm>
          <a:prstGeom prst="rect">
            <a:avLst/>
          </a:prstGeom>
          <a:noFill/>
          <a:ln w="9525">
            <a:noFill/>
          </a:ln>
        </p:spPr>
        <p:txBody>
          <a:bodyPr wrap="none" anchor="ctr" anchorCtr="0">
            <a:spAutoFit/>
          </a:bodyPr>
          <a:p>
            <a:r>
              <a:rPr lang="en-US" altLang="zh-CN" sz="2400" b="1" dirty="0">
                <a:solidFill>
                  <a:srgbClr val="3818AC"/>
                </a:solidFill>
                <a:latin typeface="Comic Sans MS" panose="030F0702030302020204" pitchFamily="66" charset="0"/>
              </a:rPr>
              <a:t>/</a:t>
            </a:r>
            <a:r>
              <a:rPr lang="zh-CN" altLang="zh-CN" sz="2400" b="1" dirty="0">
                <a:solidFill>
                  <a:srgbClr val="3818AC"/>
                </a:solidFill>
                <a:latin typeface="Comic Sans MS" panose="030F0702030302020204" pitchFamily="66" charset="0"/>
              </a:rPr>
              <a:t>‘sə:vənt</a:t>
            </a:r>
            <a:r>
              <a:rPr lang="en-US" altLang="zh-CN" sz="2400" b="1" dirty="0">
                <a:solidFill>
                  <a:srgbClr val="3818AC"/>
                </a:solidFill>
                <a:latin typeface="Comic Sans MS" panose="030F0702030302020204" pitchFamily="66" charset="0"/>
              </a:rPr>
              <a:t>/ </a:t>
            </a:r>
            <a:r>
              <a:rPr lang="zh-CN" altLang="en-US" sz="2400" b="1" dirty="0">
                <a:solidFill>
                  <a:srgbClr val="3818AC"/>
                </a:solidFill>
                <a:latin typeface="Comic Sans MS" panose="030F0702030302020204" pitchFamily="66" charset="0"/>
              </a:rPr>
              <a:t>仆人</a:t>
            </a:r>
            <a:endParaRPr lang="zh-CN" altLang="en-US" sz="2400" b="1" dirty="0">
              <a:solidFill>
                <a:srgbClr val="3818AC"/>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2"/>
                                        </p:tgtEl>
                                        <p:attrNameLst>
                                          <p:attrName>ppt_x</p:attrName>
                                        </p:attrNameLst>
                                      </p:cBhvr>
                                      <p:tavLst>
                                        <p:tav tm="0">
                                          <p:val>
                                            <p:strVal val="ppt_x"/>
                                          </p:val>
                                        </p:tav>
                                        <p:tav tm="100000">
                                          <p:val>
                                            <p:strVal val="ppt_x"/>
                                          </p:val>
                                        </p:tav>
                                      </p:tavLst>
                                    </p:anim>
                                    <p:anim calcmode="lin" valueType="num">
                                      <p:cBhvr additive="base">
                                        <p:cTn id="26" dur="500"/>
                                        <p:tgtEl>
                                          <p:spTgt spid="12"/>
                                        </p:tgtEl>
                                        <p:attrNameLst>
                                          <p:attrName>ppt_y</p:attrName>
                                        </p:attrNameLst>
                                      </p:cBhvr>
                                      <p:tavLst>
                                        <p:tav tm="0">
                                          <p:val>
                                            <p:strVal val="ppt_y"/>
                                          </p:val>
                                        </p:tav>
                                        <p:tav tm="100000">
                                          <p:val>
                                            <p:strVal val="1+ppt_h/2"/>
                                          </p:val>
                                        </p:tav>
                                      </p:tavLst>
                                    </p:anim>
                                    <p:set>
                                      <p:cBhvr>
                                        <p:cTn id="27" dur="1" fill="hold">
                                          <p:stCondLst>
                                            <p:cond delay="499"/>
                                          </p:stCondLst>
                                        </p:cTn>
                                        <p:tgtEl>
                                          <p:spTgt spid="12"/>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ppt_x"/>
                                          </p:val>
                                        </p:tav>
                                      </p:tavLst>
                                    </p:anim>
                                    <p:anim calcmode="lin" valueType="num">
                                      <p:cBhvr additive="base">
                                        <p:cTn id="30" dur="500"/>
                                        <p:tgtEl>
                                          <p:spTgt spid="14"/>
                                        </p:tgtEl>
                                        <p:attrNameLst>
                                          <p:attrName>ppt_y</p:attrName>
                                        </p:attrNameLst>
                                      </p:cBhvr>
                                      <p:tavLst>
                                        <p:tav tm="0">
                                          <p:val>
                                            <p:strVal val="ppt_y"/>
                                          </p:val>
                                        </p:tav>
                                        <p:tav tm="100000">
                                          <p:val>
                                            <p:strVal val="1+ppt_h/2"/>
                                          </p:val>
                                        </p:tav>
                                      </p:tavLst>
                                    </p:anim>
                                    <p:set>
                                      <p:cBhvr>
                                        <p:cTn id="31" dur="1" fill="hold">
                                          <p:stCondLst>
                                            <p:cond delay="499"/>
                                          </p:stCondLst>
                                        </p:cTn>
                                        <p:tgtEl>
                                          <p:spTgt spid="14"/>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15"/>
                                        </p:tgtEl>
                                        <p:attrNameLst>
                                          <p:attrName>ppt_x</p:attrName>
                                        </p:attrNameLst>
                                      </p:cBhvr>
                                      <p:tavLst>
                                        <p:tav tm="0">
                                          <p:val>
                                            <p:strVal val="ppt_x"/>
                                          </p:val>
                                        </p:tav>
                                        <p:tav tm="100000">
                                          <p:val>
                                            <p:strVal val="ppt_x"/>
                                          </p:val>
                                        </p:tav>
                                      </p:tavLst>
                                    </p:anim>
                                    <p:anim calcmode="lin" valueType="num">
                                      <p:cBhvr additive="base">
                                        <p:cTn id="34" dur="500"/>
                                        <p:tgtEl>
                                          <p:spTgt spid="15"/>
                                        </p:tgtEl>
                                        <p:attrNameLst>
                                          <p:attrName>ppt_y</p:attrName>
                                        </p:attrNameLst>
                                      </p:cBhvr>
                                      <p:tavLst>
                                        <p:tav tm="0">
                                          <p:val>
                                            <p:strVal val="ppt_y"/>
                                          </p:val>
                                        </p:tav>
                                        <p:tav tm="100000">
                                          <p:val>
                                            <p:strVal val="1+ppt_h/2"/>
                                          </p:val>
                                        </p:tav>
                                      </p:tavLst>
                                    </p:anim>
                                    <p:set>
                                      <p:cBhvr>
                                        <p:cTn id="35" dur="1" fill="hold">
                                          <p:stCondLst>
                                            <p:cond delay="499"/>
                                          </p:stCondLst>
                                        </p:cTn>
                                        <p:tgtEl>
                                          <p:spTgt spid="15"/>
                                        </p:tgtEl>
                                        <p:attrNameLst>
                                          <p:attrName>style.visibility</p:attrName>
                                        </p:attrNameLst>
                                      </p:cBhvr>
                                      <p:to>
                                        <p:strVal val="hidden"/>
                                      </p:to>
                                    </p:set>
                                  </p:childTnLst>
                                </p:cTn>
                              </p:par>
                              <p:par>
                                <p:cTn id="36" presetID="2" presetClass="exit" presetSubtype="4" fill="hold" grpId="0" nodeType="withEffect">
                                  <p:stCondLst>
                                    <p:cond delay="0"/>
                                  </p:stCondLst>
                                  <p:childTnLst>
                                    <p:anim calcmode="lin" valueType="num">
                                      <p:cBhvr additive="base">
                                        <p:cTn id="37" dur="500"/>
                                        <p:tgtEl>
                                          <p:spTgt spid="16"/>
                                        </p:tgtEl>
                                        <p:attrNameLst>
                                          <p:attrName>ppt_x</p:attrName>
                                        </p:attrNameLst>
                                      </p:cBhvr>
                                      <p:tavLst>
                                        <p:tav tm="0">
                                          <p:val>
                                            <p:strVal val="ppt_x"/>
                                          </p:val>
                                        </p:tav>
                                        <p:tav tm="100000">
                                          <p:val>
                                            <p:strVal val="ppt_x"/>
                                          </p:val>
                                        </p:tav>
                                      </p:tavLst>
                                    </p:anim>
                                    <p:anim calcmode="lin" valueType="num">
                                      <p:cBhvr additive="base">
                                        <p:cTn id="38" dur="500"/>
                                        <p:tgtEl>
                                          <p:spTgt spid="16"/>
                                        </p:tgtEl>
                                        <p:attrNameLst>
                                          <p:attrName>ppt_y</p:attrName>
                                        </p:attrNameLst>
                                      </p:cBhvr>
                                      <p:tavLst>
                                        <p:tav tm="0">
                                          <p:val>
                                            <p:strVal val="ppt_y"/>
                                          </p:val>
                                        </p:tav>
                                        <p:tav tm="100000">
                                          <p:val>
                                            <p:strVal val="1+ppt_h/2"/>
                                          </p:val>
                                        </p:tav>
                                      </p:tavLst>
                                    </p:anim>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 presetClass="entr" presetSubtype="4" fill="hold" nodeType="withEffect">
                                  <p:stCondLst>
                                    <p:cond delay="0"/>
                                  </p:stCondLst>
                                  <p:childTnLst>
                                    <p:set>
                                      <p:cBhvr>
                                        <p:cTn id="52" dur="1" fill="hold">
                                          <p:stCondLst>
                                            <p:cond delay="0"/>
                                          </p:stCondLst>
                                        </p:cTn>
                                        <p:tgtEl>
                                          <p:spTgt spid="8197">
                                            <p:txEl>
                                              <p:charRg st="0" end="14"/>
                                            </p:txEl>
                                          </p:spTgt>
                                        </p:tgtEl>
                                        <p:attrNameLst>
                                          <p:attrName>style.visibility</p:attrName>
                                        </p:attrNameLst>
                                      </p:cBhvr>
                                      <p:to>
                                        <p:strVal val="visible"/>
                                      </p:to>
                                    </p:set>
                                    <p:anim calcmode="lin" valueType="num">
                                      <p:cBhvr additive="base">
                                        <p:cTn id="53" dur="500" fill="hold"/>
                                        <p:tgtEl>
                                          <p:spTgt spid="8197">
                                            <p:txEl>
                                              <p:charRg st="0"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197">
                                            <p:txEl>
                                              <p:charRg st="0" end="1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22" presetClass="exit" presetSubtype="4" fill="hold" grpId="1" nodeType="withEffect">
                                  <p:stCondLst>
                                    <p:cond delay="0"/>
                                  </p:stCondLst>
                                  <p:childTnLst>
                                    <p:animEffect transition="out" filter="wipe(down)">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22" presetClass="exit" presetSubtype="4" fill="hold" grpId="1" nodeType="withEffect">
                                  <p:stCondLst>
                                    <p:cond delay="0"/>
                                  </p:stCondLst>
                                  <p:childTnLst>
                                    <p:animEffect transition="out" filter="wipe(down)">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down)">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down)">
                                      <p:cBhvr>
                                        <p:cTn id="100" dur="5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8" grpId="0"/>
      <p:bldP spid="24" grpId="0"/>
      <p:bldP spid="24" grpId="1"/>
      <p:bldP spid="25" grpId="0"/>
      <p:bldP spid="25" grpId="1"/>
      <p:bldP spid="26"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9222" name="Text Box 6"/>
          <p:cNvSpPr txBox="1"/>
          <p:nvPr/>
        </p:nvSpPr>
        <p:spPr>
          <a:xfrm>
            <a:off x="306705" y="4707255"/>
            <a:ext cx="11647170" cy="1691640"/>
          </a:xfrm>
          <a:prstGeom prst="rect">
            <a:avLst/>
          </a:prstGeom>
          <a:noFill/>
          <a:ln w="9525">
            <a:noFill/>
          </a:ln>
        </p:spPr>
        <p:txBody>
          <a:bodyPr wrap="square">
            <a:spAutoFit/>
          </a:bodyPr>
          <a:p>
            <a:r>
              <a:rPr lang="en-US" altLang="zh-CN" sz="3600" dirty="0">
                <a:latin typeface="Comic Sans MS" panose="030F0702030302020204" pitchFamily="66" charset="0"/>
              </a:rPr>
              <a:t>Some can help to________, and they do simple jobs _____________</a:t>
            </a:r>
            <a:r>
              <a:rPr lang="en-US" altLang="zh-CN" sz="3600" dirty="0">
                <a:solidFill>
                  <a:srgbClr val="0070C0"/>
                </a:solidFill>
                <a:latin typeface="Comic Sans MS" panose="030F0702030302020204" pitchFamily="66" charset="0"/>
              </a:rPr>
              <a:t>(</a:t>
            </a:r>
            <a:r>
              <a:rPr lang="zh-CN" altLang="en-US" sz="3600" dirty="0">
                <a:solidFill>
                  <a:srgbClr val="0070C0"/>
                </a:solidFill>
                <a:latin typeface="Comic Sans MS" panose="030F0702030302020204" pitchFamily="66" charset="0"/>
              </a:rPr>
              <a:t>反复</a:t>
            </a:r>
            <a:r>
              <a:rPr lang="en-US" altLang="zh-CN" sz="3600" dirty="0">
                <a:solidFill>
                  <a:srgbClr val="0070C0"/>
                </a:solidFill>
                <a:latin typeface="Comic Sans MS" panose="030F0702030302020204" pitchFamily="66" charset="0"/>
              </a:rPr>
              <a:t>)</a:t>
            </a:r>
            <a:r>
              <a:rPr lang="en-US" altLang="zh-CN" sz="3600" dirty="0">
                <a:solidFill>
                  <a:srgbClr val="C00000"/>
                </a:solidFill>
                <a:latin typeface="Comic Sans MS" panose="030F0702030302020204" pitchFamily="66" charset="0"/>
              </a:rPr>
              <a:t> </a:t>
            </a:r>
            <a:r>
              <a:rPr lang="en-US" altLang="zh-CN" sz="3600" dirty="0">
                <a:solidFill>
                  <a:schemeClr val="tx1"/>
                </a:solidFill>
                <a:latin typeface="Comic Sans MS" panose="030F0702030302020204" pitchFamily="66" charset="0"/>
              </a:rPr>
              <a:t>but never_______</a:t>
            </a:r>
            <a:r>
              <a:rPr lang="en-US" altLang="zh-CN" sz="3600" dirty="0">
                <a:solidFill>
                  <a:srgbClr val="FF0000"/>
                </a:solidFill>
                <a:latin typeface="Comic Sans MS" panose="030F0702030302020204" pitchFamily="66" charset="0"/>
              </a:rPr>
              <a:t> </a:t>
            </a:r>
            <a:r>
              <a:rPr lang="en-US" altLang="zh-CN" sz="3600" dirty="0">
                <a:solidFill>
                  <a:srgbClr val="0070C0"/>
                </a:solidFill>
                <a:latin typeface="Comic Sans MS" panose="030F0702030302020204" pitchFamily="66" charset="0"/>
              </a:rPr>
              <a:t> </a:t>
            </a:r>
            <a:r>
              <a:rPr lang="en-US" altLang="zh-CN" sz="3200" dirty="0">
                <a:solidFill>
                  <a:srgbClr val="0070C0"/>
                </a:solidFill>
                <a:latin typeface="Comic Sans MS" panose="030F0702030302020204" pitchFamily="66" charset="0"/>
              </a:rPr>
              <a:t>(</a:t>
            </a:r>
            <a:r>
              <a:rPr lang="zh-CN" altLang="en-US" sz="3200" dirty="0">
                <a:solidFill>
                  <a:srgbClr val="0070C0"/>
                </a:solidFill>
                <a:latin typeface="Comic Sans MS" panose="030F0702030302020204" pitchFamily="66" charset="0"/>
              </a:rPr>
              <a:t>感到无聊</a:t>
            </a:r>
            <a:r>
              <a:rPr lang="en-US" altLang="zh-CN" sz="3200" dirty="0">
                <a:solidFill>
                  <a:srgbClr val="0070C0"/>
                </a:solidFill>
                <a:latin typeface="Comic Sans MS" panose="030F0702030302020204" pitchFamily="66" charset="0"/>
              </a:rPr>
              <a:t>)</a:t>
            </a:r>
            <a:r>
              <a:rPr lang="en-US" altLang="zh-CN" sz="3200" dirty="0">
                <a:latin typeface="Comic Sans MS" panose="030F0702030302020204" pitchFamily="66" charset="0"/>
              </a:rPr>
              <a:t>. </a:t>
            </a:r>
            <a:endParaRPr lang="en-US" altLang="zh-CN" sz="3200" dirty="0">
              <a:latin typeface="Comic Sans MS" panose="030F0702030302020204" pitchFamily="66" charset="0"/>
            </a:endParaRPr>
          </a:p>
          <a:p>
            <a:endParaRPr lang="en-US" altLang="zh-CN" sz="3200" dirty="0">
              <a:latin typeface="Comic Sans MS" panose="030F0702030302020204" pitchFamily="66" charset="0"/>
            </a:endParaRPr>
          </a:p>
        </p:txBody>
      </p:sp>
      <p:sp>
        <p:nvSpPr>
          <p:cNvPr id="12" name="Text Box 3"/>
          <p:cNvSpPr txBox="1"/>
          <p:nvPr/>
        </p:nvSpPr>
        <p:spPr>
          <a:xfrm>
            <a:off x="306705" y="3816350"/>
            <a:ext cx="11813540" cy="645160"/>
          </a:xfrm>
          <a:prstGeom prst="rect">
            <a:avLst/>
          </a:prstGeom>
          <a:noFill/>
          <a:ln w="9525">
            <a:noFill/>
          </a:ln>
        </p:spPr>
        <p:txBody>
          <a:bodyPr wrap="square">
            <a:spAutoFit/>
          </a:bodyPr>
          <a:p>
            <a:pPr>
              <a:spcBef>
                <a:spcPct val="50000"/>
              </a:spcBef>
            </a:pPr>
            <a:r>
              <a:rPr lang="en-US" altLang="zh-CN" sz="3600" dirty="0">
                <a:latin typeface="Comic Sans MS" panose="030F0702030302020204" pitchFamily="66" charset="0"/>
              </a:rPr>
              <a:t>Today there are ______robots working in_______.</a:t>
            </a:r>
            <a:endParaRPr lang="en-US" altLang="zh-CN" sz="3600" dirty="0">
              <a:latin typeface="Comic Sans MS" panose="030F0702030302020204" pitchFamily="66" charset="0"/>
            </a:endParaRPr>
          </a:p>
        </p:txBody>
      </p:sp>
      <p:pic>
        <p:nvPicPr>
          <p:cNvPr id="30723" name="图片 5" descr="2345_image_file_copy_5 (2)"/>
          <p:cNvPicPr>
            <a:picLocks noChangeAspect="1"/>
          </p:cNvPicPr>
          <p:nvPr/>
        </p:nvPicPr>
        <p:blipFill>
          <a:blip r:embed="rId1"/>
          <a:stretch>
            <a:fillRect/>
          </a:stretch>
        </p:blipFill>
        <p:spPr>
          <a:xfrm>
            <a:off x="3870960" y="291465"/>
            <a:ext cx="4450080" cy="3042920"/>
          </a:xfrm>
          <a:prstGeom prst="rect">
            <a:avLst/>
          </a:prstGeom>
          <a:noFill/>
          <a:ln w="9525">
            <a:noFill/>
          </a:ln>
        </p:spPr>
      </p:pic>
      <p:sp>
        <p:nvSpPr>
          <p:cNvPr id="10" name="文本框 9"/>
          <p:cNvSpPr txBox="1"/>
          <p:nvPr/>
        </p:nvSpPr>
        <p:spPr>
          <a:xfrm>
            <a:off x="198755" y="5260658"/>
            <a:ext cx="4038600" cy="645160"/>
          </a:xfrm>
          <a:prstGeom prst="rect">
            <a:avLst/>
          </a:prstGeom>
          <a:noFill/>
          <a:ln w="9525">
            <a:noFill/>
          </a:ln>
        </p:spPr>
        <p:txBody>
          <a:bodyPr wrap="non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over and over again</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2" name="文本框 1"/>
          <p:cNvSpPr txBox="1"/>
          <p:nvPr/>
        </p:nvSpPr>
        <p:spPr>
          <a:xfrm>
            <a:off x="7555230" y="5260658"/>
            <a:ext cx="2015490" cy="645160"/>
          </a:xfrm>
          <a:prstGeom prst="rect">
            <a:avLst/>
          </a:prstGeom>
          <a:noFill/>
          <a:ln w="9525">
            <a:noFill/>
          </a:ln>
        </p:spPr>
        <p:txBody>
          <a:bodyPr wrap="none" anchor="t">
            <a:spAutoFit/>
          </a:bodyPr>
          <a:p>
            <a:pPr algn="l" eaLnBrk="0" hangingPunct="0"/>
            <a:r>
              <a:rPr lang="en-US" altLang="zh-CN" sz="3600" b="1">
                <a:solidFill>
                  <a:srgbClr val="FF0000"/>
                </a:solidFill>
                <a:latin typeface="Times New Roman" panose="02020603050405020304" pitchFamily="18" charset="0"/>
                <a:sym typeface="+mn-ea"/>
              </a:rPr>
              <a:t>get bored</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3" name="文本框 2"/>
          <p:cNvSpPr txBox="1"/>
          <p:nvPr>
            <p:custDataLst>
              <p:tags r:id="rId2"/>
            </p:custDataLst>
          </p:nvPr>
        </p:nvSpPr>
        <p:spPr>
          <a:xfrm>
            <a:off x="9819640" y="3170873"/>
            <a:ext cx="1583690" cy="645160"/>
          </a:xfrm>
          <a:prstGeom prst="rect">
            <a:avLst/>
          </a:prstGeom>
          <a:noFill/>
          <a:ln w="9525">
            <a:noFill/>
          </a:ln>
        </p:spPr>
        <p:txBody>
          <a:bodyPr wrap="none" anchor="t">
            <a:spAutoFit/>
          </a:bodyPr>
          <a:p>
            <a:pPr eaLnBrk="0" hangingPunct="0"/>
            <a:r>
              <a:rPr lang="en-US" altLang="zh-CN" sz="3600" b="1">
                <a:solidFill>
                  <a:srgbClr val="0070C0"/>
                </a:solidFill>
                <a:latin typeface="Times New Roman" panose="02020603050405020304" pitchFamily="18" charset="0"/>
                <a:ea typeface="宋体" panose="02010600030101010101" pitchFamily="2" charset="-122"/>
                <a:sym typeface="宋体" panose="02010600030101010101" pitchFamily="2" charset="-122"/>
              </a:rPr>
              <a:t>n. </a:t>
            </a:r>
            <a:r>
              <a:rPr lang="zh-CN" altLang="en-US" sz="3600" b="1">
                <a:solidFill>
                  <a:srgbClr val="0070C0"/>
                </a:solidFill>
                <a:latin typeface="Times New Roman" panose="02020603050405020304" pitchFamily="18" charset="0"/>
                <a:ea typeface="宋体" panose="02010600030101010101" pitchFamily="2" charset="-122"/>
                <a:sym typeface="宋体" panose="02010600030101010101" pitchFamily="2" charset="-122"/>
              </a:rPr>
              <a:t>工厂</a:t>
            </a:r>
            <a:endParaRPr lang="zh-CN" altLang="en-US" sz="3600" b="1">
              <a:solidFill>
                <a:srgbClr val="0070C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5" name="文本框 4"/>
          <p:cNvSpPr txBox="1"/>
          <p:nvPr/>
        </p:nvSpPr>
        <p:spPr>
          <a:xfrm>
            <a:off x="9495790" y="3816350"/>
            <a:ext cx="2382520" cy="645160"/>
          </a:xfrm>
          <a:prstGeom prst="rect">
            <a:avLst/>
          </a:prstGeom>
          <a:noFill/>
          <a:ln w="9525">
            <a:noFill/>
          </a:ln>
        </p:spPr>
        <p:txBody>
          <a:bodyPr wrap="squar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factories</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6" name="文本框 5"/>
          <p:cNvSpPr txBox="1"/>
          <p:nvPr/>
        </p:nvSpPr>
        <p:spPr>
          <a:xfrm>
            <a:off x="4155440" y="4707255"/>
            <a:ext cx="2382520" cy="645160"/>
          </a:xfrm>
          <a:prstGeom prst="rect">
            <a:avLst/>
          </a:prstGeom>
          <a:noFill/>
          <a:ln w="9525">
            <a:noFill/>
          </a:ln>
        </p:spPr>
        <p:txBody>
          <a:bodyPr wrap="squar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build cars</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7" name="文本框 6"/>
          <p:cNvSpPr txBox="1"/>
          <p:nvPr>
            <p:custDataLst>
              <p:tags r:id="rId3"/>
            </p:custDataLst>
          </p:nvPr>
        </p:nvSpPr>
        <p:spPr>
          <a:xfrm>
            <a:off x="4707890" y="4393248"/>
            <a:ext cx="897890" cy="521970"/>
          </a:xfrm>
          <a:prstGeom prst="rect">
            <a:avLst/>
          </a:prstGeom>
          <a:noFill/>
          <a:ln w="9525">
            <a:noFill/>
          </a:ln>
        </p:spPr>
        <p:txBody>
          <a:bodyPr wrap="none" anchor="t">
            <a:spAutoFit/>
          </a:bodyPr>
          <a:p>
            <a:pPr eaLnBrk="0" hangingPunct="0"/>
            <a:r>
              <a:rPr lang="zh-CN" altLang="en-US" sz="2800" b="1">
                <a:solidFill>
                  <a:srgbClr val="0070C0"/>
                </a:solidFill>
                <a:latin typeface="Times New Roman" panose="02020603050405020304" pitchFamily="18" charset="0"/>
                <a:ea typeface="宋体" panose="02010600030101010101" pitchFamily="2" charset="-122"/>
                <a:sym typeface="宋体" panose="02010600030101010101" pitchFamily="2" charset="-122"/>
              </a:rPr>
              <a:t>造车</a:t>
            </a:r>
            <a:endParaRPr lang="zh-CN" altLang="en-US" sz="2800" b="1">
              <a:solidFill>
                <a:srgbClr val="0070C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8" name="文本框 7"/>
          <p:cNvSpPr txBox="1"/>
          <p:nvPr/>
        </p:nvSpPr>
        <p:spPr>
          <a:xfrm>
            <a:off x="4047490" y="3816350"/>
            <a:ext cx="2382520" cy="645160"/>
          </a:xfrm>
          <a:prstGeom prst="rect">
            <a:avLst/>
          </a:prstGeom>
          <a:noFill/>
          <a:ln w="9525">
            <a:noFill/>
          </a:ln>
        </p:spPr>
        <p:txBody>
          <a:bodyPr wrap="square" anchor="t">
            <a:spAutoFit/>
          </a:bodyPr>
          <a:p>
            <a:pPr eaLnBrk="0" hangingPunct="0"/>
            <a:r>
              <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rPr>
              <a:t>already</a:t>
            </a:r>
            <a:endParaRPr lang="en-US" altLang="zh-CN" sz="3600" b="1">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11" name="文本框 10"/>
          <p:cNvSpPr txBox="1"/>
          <p:nvPr>
            <p:custDataLst>
              <p:tags r:id="rId4"/>
            </p:custDataLst>
          </p:nvPr>
        </p:nvSpPr>
        <p:spPr>
          <a:xfrm>
            <a:off x="3983990" y="3428683"/>
            <a:ext cx="1609090" cy="521970"/>
          </a:xfrm>
          <a:prstGeom prst="rect">
            <a:avLst/>
          </a:prstGeom>
          <a:noFill/>
          <a:ln w="9525">
            <a:noFill/>
          </a:ln>
        </p:spPr>
        <p:txBody>
          <a:bodyPr wrap="none" anchor="t">
            <a:spAutoFit/>
          </a:bodyPr>
          <a:p>
            <a:pPr eaLnBrk="0" hangingPunct="0"/>
            <a:r>
              <a:rPr lang="en-US" altLang="zh-CN" sz="2800" b="1">
                <a:solidFill>
                  <a:srgbClr val="0070C0"/>
                </a:solidFill>
                <a:latin typeface="Times New Roman" panose="02020603050405020304" pitchFamily="18" charset="0"/>
                <a:ea typeface="宋体" panose="02010600030101010101" pitchFamily="2" charset="-122"/>
                <a:sym typeface="宋体" panose="02010600030101010101" pitchFamily="2" charset="-122"/>
              </a:rPr>
              <a:t>adv. </a:t>
            </a:r>
            <a:r>
              <a:rPr lang="zh-CN" altLang="en-US" sz="2800" b="1">
                <a:solidFill>
                  <a:srgbClr val="0070C0"/>
                </a:solidFill>
                <a:latin typeface="Times New Roman" panose="02020603050405020304" pitchFamily="18" charset="0"/>
                <a:ea typeface="宋体" panose="02010600030101010101" pitchFamily="2" charset="-122"/>
                <a:sym typeface="宋体" panose="02010600030101010101" pitchFamily="2" charset="-122"/>
              </a:rPr>
              <a:t>早已</a:t>
            </a:r>
            <a:endParaRPr lang="zh-CN" altLang="en-US" sz="2800" b="1">
              <a:solidFill>
                <a:srgbClr val="0070C0"/>
              </a:solidFill>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1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 name="Picture 1" descr="C:\Users\xiaozhang\Documents\Tencent Files\32696482\Image\C2C\DD69F6C5CB972F253EA01244854A0F9E.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6936" t="30184" r="5276" b="7194"/>
          <a:stretch>
            <a:fillRect/>
          </a:stretch>
        </p:blipFill>
        <p:spPr bwMode="auto">
          <a:xfrm>
            <a:off x="5921375" y="225425"/>
            <a:ext cx="5765165" cy="638492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93545" name="Rectangle 15"/>
          <p:cNvSpPr>
            <a:spLocks noChangeArrowheads="1"/>
          </p:cNvSpPr>
          <p:nvPr>
            <p:custDataLst>
              <p:tags r:id="rId3"/>
            </p:custDataLst>
          </p:nvPr>
        </p:nvSpPr>
        <p:spPr bwMode="auto">
          <a:xfrm>
            <a:off x="345935" y="1853543"/>
            <a:ext cx="6705600" cy="520700"/>
          </a:xfrm>
          <a:prstGeom prst="rect">
            <a:avLst/>
          </a:prstGeom>
          <a:noFill/>
          <a:ln w="9525" algn="ctr">
            <a:noFill/>
            <a:miter lim="800000"/>
          </a:ln>
        </p:spPr>
        <p:txBody>
          <a:bodyPr lIns="91432" tIns="45718" rIns="91432" bIns="45718">
            <a:spAutoFit/>
          </a:bodyPr>
          <a:lstStyle/>
          <a:p>
            <a:pPr defTabSz="685800">
              <a:spcBef>
                <a:spcPct val="50000"/>
              </a:spcBef>
              <a:spcAft>
                <a:spcPct val="0"/>
              </a:spcAft>
              <a:defRPr/>
            </a:pPr>
            <a:r>
              <a:rPr lang="en-US" altLang="zh-CN" sz="28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What is the passage about</a:t>
            </a:r>
            <a:r>
              <a:rPr lang="zh-CN" altLang="en-US" sz="28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251" name="Oval 11"/>
          <p:cNvSpPr>
            <a:spLocks noChangeArrowheads="1"/>
          </p:cNvSpPr>
          <p:nvPr>
            <p:custDataLst>
              <p:tags r:id="rId4"/>
            </p:custDataLst>
          </p:nvPr>
        </p:nvSpPr>
        <p:spPr bwMode="auto">
          <a:xfrm>
            <a:off x="10255250" y="225425"/>
            <a:ext cx="614045" cy="537845"/>
          </a:xfrm>
          <a:prstGeom prst="ellipse">
            <a:avLst/>
          </a:prstGeom>
          <a:noFill/>
          <a:ln w="38100">
            <a:solidFill>
              <a:srgbClr val="FF0000"/>
            </a:solidFill>
            <a:round/>
          </a:ln>
        </p:spPr>
        <p:txBody>
          <a:bodyPr wrap="none" lIns="91432" tIns="45718" rIns="91432" bIns="45718" anchor="ctr"/>
          <a:lstStyle/>
          <a:p>
            <a:pPr defTabSz="685800">
              <a:spcBef>
                <a:spcPct val="0"/>
              </a:spcBef>
              <a:spcAft>
                <a:spcPct val="0"/>
              </a:spcAft>
              <a:defRPr/>
            </a:pPr>
            <a:endParaRPr lang="zh-CN" altLang="en-US" sz="1865">
              <a:solidFill>
                <a:srgbClr val="000000"/>
              </a:solidFill>
              <a:latin typeface="Arial" panose="020B0604020202020204"/>
              <a:ea typeface="微软雅黑" panose="020B0503020204020204" pitchFamily="34" charset="-122"/>
              <a:cs typeface="Arial" panose="020B0604020202020204"/>
            </a:endParaRPr>
          </a:p>
        </p:txBody>
      </p:sp>
      <p:sp>
        <p:nvSpPr>
          <p:cNvPr id="14" name="Text Box 10"/>
          <p:cNvSpPr txBox="1">
            <a:spLocks noChangeArrowheads="1"/>
          </p:cNvSpPr>
          <p:nvPr>
            <p:custDataLst>
              <p:tags r:id="rId5"/>
            </p:custDataLst>
          </p:nvPr>
        </p:nvSpPr>
        <p:spPr bwMode="auto">
          <a:xfrm>
            <a:off x="441741" y="2528692"/>
            <a:ext cx="4786313" cy="2459990"/>
          </a:xfrm>
          <a:prstGeom prst="rect">
            <a:avLst/>
          </a:prstGeom>
        </p:spPr>
        <p:style>
          <a:lnRef idx="2">
            <a:schemeClr val="accent2"/>
          </a:lnRef>
          <a:fillRef idx="1">
            <a:schemeClr val="lt1"/>
          </a:fillRef>
          <a:effectRef idx="0">
            <a:schemeClr val="accent2"/>
          </a:effectRef>
          <a:fontRef idx="minor">
            <a:schemeClr val="dk1"/>
          </a:fontRef>
        </p:style>
        <p:txBody>
          <a:bodyPr lIns="91432" tIns="45718" rIns="91432" bIns="45718">
            <a:spAutoFit/>
          </a:bodyPr>
          <a:lstStyle/>
          <a:p>
            <a:pPr marL="257175" indent="-257175" defTabSz="685800">
              <a:lnSpc>
                <a:spcPct val="150000"/>
              </a:lnSpc>
              <a:spcBef>
                <a:spcPct val="50000"/>
              </a:spcBef>
              <a:spcAft>
                <a:spcPct val="0"/>
              </a:spcAft>
              <a:defRPr/>
            </a:pPr>
            <a:r>
              <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rPr>
              <a:t>A. science fiction</a:t>
            </a:r>
            <a:r>
              <a:rPr lang="en-US" altLang="zh-CN" sz="1865" b="1">
                <a:solidFill>
                  <a:srgbClr val="000000"/>
                </a:solidFill>
                <a:latin typeface="Times New Roman" panose="02020603050405020304" pitchFamily="18" charset="0"/>
                <a:ea typeface="微软雅黑" panose="020B0503020204020204" pitchFamily="34" charset="-122"/>
                <a:cs typeface="Arial" panose="020B0604020202020204"/>
              </a:rPr>
              <a:t>(</a:t>
            </a:r>
            <a:r>
              <a:rPr lang="zh-CN" altLang="en-US" sz="1865" b="1">
                <a:solidFill>
                  <a:srgbClr val="000000"/>
                </a:solidFill>
                <a:latin typeface="Times New Roman" panose="02020603050405020304" pitchFamily="18" charset="0"/>
                <a:ea typeface="微软雅黑" panose="020B0503020204020204" pitchFamily="34" charset="-122"/>
                <a:cs typeface="Arial" panose="020B0604020202020204"/>
              </a:rPr>
              <a:t>科幻</a:t>
            </a:r>
            <a:r>
              <a:rPr lang="en-US" altLang="zh-CN" sz="1865" b="1">
                <a:solidFill>
                  <a:srgbClr val="000000"/>
                </a:solidFill>
                <a:latin typeface="Times New Roman" panose="02020603050405020304" pitchFamily="18" charset="0"/>
                <a:ea typeface="微软雅黑" panose="020B0503020204020204" pitchFamily="34" charset="-122"/>
                <a:cs typeface="Arial" panose="020B0604020202020204"/>
              </a:rPr>
              <a:t>)</a:t>
            </a:r>
            <a:r>
              <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rPr>
              <a:t> movie.</a:t>
            </a:r>
            <a:endPar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endParaRPr>
          </a:p>
          <a:p>
            <a:pPr marL="257175" indent="-257175" defTabSz="685800">
              <a:lnSpc>
                <a:spcPct val="150000"/>
              </a:lnSpc>
              <a:spcBef>
                <a:spcPct val="50000"/>
              </a:spcBef>
              <a:spcAft>
                <a:spcPct val="0"/>
              </a:spcAft>
              <a:defRPr/>
            </a:pPr>
            <a:r>
              <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rPr>
              <a:t>B. a scientist , James White.</a:t>
            </a:r>
            <a:endPar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endParaRPr>
          </a:p>
          <a:p>
            <a:pPr marL="257175" indent="-257175" defTabSz="685800">
              <a:lnSpc>
                <a:spcPct val="150000"/>
              </a:lnSpc>
              <a:spcBef>
                <a:spcPct val="50000"/>
              </a:spcBef>
              <a:spcAft>
                <a:spcPct val="0"/>
              </a:spcAft>
              <a:defRPr/>
            </a:pPr>
            <a:r>
              <a:rPr lang="en-US" altLang="zh-CN" sz="2800" b="1">
                <a:solidFill>
                  <a:srgbClr val="000000"/>
                </a:solidFill>
                <a:latin typeface="Times New Roman" panose="02020603050405020304" pitchFamily="18" charset="0"/>
                <a:ea typeface="微软雅黑" panose="020B0503020204020204" pitchFamily="34" charset="-122"/>
                <a:cs typeface="Arial" panose="020B0604020202020204"/>
              </a:rPr>
              <a:t>C. robots in the future. </a:t>
            </a:r>
            <a:endParaRPr lang="zh-CN" altLang="en-US" sz="3200" b="1">
              <a:solidFill>
                <a:srgbClr val="000000"/>
              </a:solidFill>
              <a:latin typeface="Times New Roman" panose="02020603050405020304" pitchFamily="18" charset="0"/>
              <a:ea typeface="微软雅黑" panose="020B0503020204020204" pitchFamily="34" charset="-122"/>
              <a:cs typeface="Arial" panose="020B0604020202020204"/>
            </a:endParaRPr>
          </a:p>
        </p:txBody>
      </p:sp>
      <p:sp>
        <p:nvSpPr>
          <p:cNvPr id="3" name="文本框 2"/>
          <p:cNvSpPr txBox="1"/>
          <p:nvPr>
            <p:custDataLst>
              <p:tags r:id="rId6"/>
            </p:custDataLst>
          </p:nvPr>
        </p:nvSpPr>
        <p:spPr>
          <a:xfrm>
            <a:off x="650876" y="832681"/>
            <a:ext cx="10890251" cy="643890"/>
          </a:xfrm>
          <a:prstGeom prst="rect">
            <a:avLst/>
          </a:prstGeom>
          <a:noFill/>
        </p:spPr>
        <p:txBody>
          <a:bodyPr wrap="square" lIns="91432" tIns="45718" rIns="91432" bIns="45718" rtlCol="0">
            <a:spAutoFit/>
          </a:bodyPr>
          <a:lstStyle/>
          <a:p>
            <a:pPr>
              <a:spcBef>
                <a:spcPct val="55000"/>
              </a:spcBef>
            </a:pPr>
            <a:r>
              <a:rPr lang="en-US" altLang="zh-CN" sz="3600" b="1" i="1" noProof="1">
                <a:solidFill>
                  <a:srgbClr val="FF0000"/>
                </a:solidFill>
                <a:latin typeface="Times New Roman" panose="02020603050405020304" pitchFamily="18" charset="0"/>
                <a:cs typeface="Times New Roman" panose="02020603050405020304" pitchFamily="18" charset="0"/>
                <a:sym typeface="+mn-ea"/>
              </a:rPr>
              <a:t>Prediction </a:t>
            </a:r>
            <a:endParaRPr lang="en-US" altLang="zh-CN" sz="3600" b="1" i="1" noProof="1">
              <a:solidFill>
                <a:srgbClr val="FF0000"/>
              </a:solidFill>
              <a:latin typeface="Times New Roman" panose="02020603050405020304" pitchFamily="18" charset="0"/>
              <a:cs typeface="Times New Roman" panose="02020603050405020304" pitchFamily="18" charset="0"/>
              <a:sym typeface="+mn-ea"/>
            </a:endParaRPr>
          </a:p>
        </p:txBody>
      </p:sp>
      <p:sp>
        <p:nvSpPr>
          <p:cNvPr id="4" name="Oval 11"/>
          <p:cNvSpPr>
            <a:spLocks noChangeArrowheads="1"/>
          </p:cNvSpPr>
          <p:nvPr>
            <p:custDataLst>
              <p:tags r:id="rId7"/>
            </p:custDataLst>
          </p:nvPr>
        </p:nvSpPr>
        <p:spPr bwMode="auto">
          <a:xfrm>
            <a:off x="9245600" y="2008505"/>
            <a:ext cx="1915795" cy="1837055"/>
          </a:xfrm>
          <a:prstGeom prst="ellipse">
            <a:avLst/>
          </a:prstGeom>
          <a:noFill/>
          <a:ln w="38100">
            <a:solidFill>
              <a:srgbClr val="FF0000"/>
            </a:solidFill>
            <a:round/>
          </a:ln>
        </p:spPr>
        <p:txBody>
          <a:bodyPr wrap="none" lIns="91432" tIns="45718" rIns="91432" bIns="45718" anchor="ctr"/>
          <a:lstStyle/>
          <a:p>
            <a:pPr defTabSz="685800">
              <a:spcBef>
                <a:spcPct val="0"/>
              </a:spcBef>
              <a:spcAft>
                <a:spcPct val="0"/>
              </a:spcAft>
              <a:defRPr/>
            </a:pPr>
            <a:endParaRPr lang="zh-CN" altLang="en-US" sz="1865">
              <a:solidFill>
                <a:srgbClr val="000000"/>
              </a:solidFill>
              <a:latin typeface="Arial" panose="020B0604020202020204"/>
              <a:ea typeface="微软雅黑" panose="020B0503020204020204" pitchFamily="34" charset="-122"/>
              <a:cs typeface="Arial" panose="020B0604020202020204"/>
            </a:endParaRPr>
          </a:p>
        </p:txBody>
      </p:sp>
      <p:sp>
        <p:nvSpPr>
          <p:cNvPr id="5" name="Oval 11"/>
          <p:cNvSpPr>
            <a:spLocks noChangeArrowheads="1"/>
          </p:cNvSpPr>
          <p:nvPr>
            <p:custDataLst>
              <p:tags r:id="rId8"/>
            </p:custDataLst>
          </p:nvPr>
        </p:nvSpPr>
        <p:spPr bwMode="auto">
          <a:xfrm>
            <a:off x="8423910" y="225425"/>
            <a:ext cx="614045" cy="537845"/>
          </a:xfrm>
          <a:prstGeom prst="ellipse">
            <a:avLst/>
          </a:prstGeom>
          <a:noFill/>
          <a:ln w="38100">
            <a:solidFill>
              <a:srgbClr val="FF0000"/>
            </a:solidFill>
            <a:round/>
          </a:ln>
        </p:spPr>
        <p:txBody>
          <a:bodyPr wrap="none" lIns="91432" tIns="45718" rIns="91432" bIns="45718" anchor="ctr"/>
          <a:lstStyle/>
          <a:p>
            <a:pPr defTabSz="685800">
              <a:spcBef>
                <a:spcPct val="0"/>
              </a:spcBef>
              <a:spcAft>
                <a:spcPct val="0"/>
              </a:spcAft>
              <a:defRPr/>
            </a:pPr>
            <a:endParaRPr lang="zh-CN" altLang="en-US" sz="1865">
              <a:solidFill>
                <a:srgbClr val="000000"/>
              </a:solidFill>
              <a:latin typeface="Arial" panose="020B0604020202020204"/>
              <a:ea typeface="微软雅黑" panose="020B0503020204020204" pitchFamily="34" charset="-122"/>
              <a:cs typeface="Arial" panose="020B0604020202020204"/>
            </a:endParaRPr>
          </a:p>
        </p:txBody>
      </p:sp>
      <p:pic>
        <p:nvPicPr>
          <p:cNvPr id="193546" name="New picture"/>
          <p:cNvPicPr/>
          <p:nvPr>
            <p:custDataLst>
              <p:tags r:id="rId9"/>
            </p:custDataLst>
          </p:nvPr>
        </p:nvPicPr>
        <p:blipFill>
          <a:blip r:embed="rId10"/>
          <a:stretch>
            <a:fillRect/>
          </a:stretch>
        </p:blipFill>
        <p:spPr>
          <a:xfrm>
            <a:off x="10807703" y="11938003"/>
            <a:ext cx="317500" cy="241300"/>
          </a:xfrm>
          <a:prstGeom prst="cube">
            <a:avLst/>
          </a:prstGeom>
        </p:spPr>
      </p:pic>
      <p:sp>
        <p:nvSpPr>
          <p:cNvPr id="6" name="椭圆 5"/>
          <p:cNvSpPr/>
          <p:nvPr>
            <p:custDataLst>
              <p:tags r:id="rId11"/>
            </p:custDataLst>
          </p:nvPr>
        </p:nvSpPr>
        <p:spPr>
          <a:xfrm>
            <a:off x="2834895" y="4275369"/>
            <a:ext cx="1300140" cy="653337"/>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fontAlgn="base">
              <a:spcBef>
                <a:spcPct val="0"/>
              </a:spcBef>
              <a:spcAft>
                <a:spcPct val="0"/>
              </a:spcAft>
            </a:pPr>
            <a:endParaRPr lang="zh-CN" altLang="en-US" sz="100" noProof="1">
              <a:solidFill>
                <a:srgbClr val="FFFFFF"/>
              </a:solidFill>
              <a:latin typeface="Arial" panose="020B0604020202020204"/>
              <a:ea typeface="宋体" panose="02010600030101010101" pitchFamily="2" charset="-122"/>
            </a:endParaRPr>
          </a:p>
        </p:txBody>
      </p:sp>
      <p:sp>
        <p:nvSpPr>
          <p:cNvPr id="7" name="椭圆 6"/>
          <p:cNvSpPr/>
          <p:nvPr>
            <p:custDataLst>
              <p:tags r:id="rId12"/>
            </p:custDataLst>
          </p:nvPr>
        </p:nvSpPr>
        <p:spPr>
          <a:xfrm>
            <a:off x="696505" y="4311825"/>
            <a:ext cx="1322705" cy="653337"/>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fontAlgn="base">
              <a:spcBef>
                <a:spcPct val="0"/>
              </a:spcBef>
              <a:spcAft>
                <a:spcPct val="0"/>
              </a:spcAft>
            </a:pPr>
            <a:endParaRPr lang="zh-CN" altLang="en-US" sz="100" noProof="1">
              <a:solidFill>
                <a:srgbClr val="FFFFFF"/>
              </a:solidFill>
              <a:latin typeface="Arial" panose="020B0604020202020204"/>
              <a:ea typeface="宋体" panose="02010600030101010101" pitchFamily="2" charset="-122"/>
            </a:endParaRPr>
          </a:p>
        </p:txBody>
      </p:sp>
      <p:pic>
        <p:nvPicPr>
          <p:cNvPr id="8" name="Picture 4" descr="728da9773912b31b65adcbd08718367adbb4e102"/>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117888" y="4089428"/>
            <a:ext cx="748293" cy="88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custDataLst>
              <p:tags r:id="rId15"/>
            </p:custDataLst>
          </p:nvPr>
        </p:nvSpPr>
        <p:spPr bwMode="auto">
          <a:xfrm>
            <a:off x="7" y="5748681"/>
            <a:ext cx="11755967" cy="107505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p>
            <a:pPr eaLnBrk="0" fontAlgn="base" hangingPunct="0">
              <a:spcBef>
                <a:spcPct val="0"/>
              </a:spcBef>
              <a:spcAft>
                <a:spcPct val="0"/>
              </a:spcAft>
            </a:pPr>
            <a:r>
              <a:rPr lang="en-US" altLang="zh-CN" sz="3200" b="1">
                <a:solidFill>
                  <a:srgbClr val="FF0909"/>
                </a:solidFill>
                <a:latin typeface="Times New Roman" panose="02020603050405020304" pitchFamily="18" charset="0"/>
                <a:ea typeface="宋体" panose="02010600030101010101" pitchFamily="2" charset="-122"/>
              </a:rPr>
              <a:t>Tip1: </a:t>
            </a:r>
            <a:r>
              <a:rPr lang="en-US" altLang="zh-CN" sz="3200" b="1">
                <a:solidFill>
                  <a:srgbClr val="000000"/>
                </a:solidFill>
                <a:latin typeface="Times New Roman" panose="02020603050405020304" pitchFamily="18" charset="0"/>
                <a:ea typeface="宋体" panose="02010600030101010101" pitchFamily="2" charset="-122"/>
              </a:rPr>
              <a:t>When you read, look at the title and the picture. Maybe you can predict what you will read about.</a:t>
            </a:r>
            <a:r>
              <a:rPr lang="en-US" altLang="zh-CN" sz="3200" b="1" i="1">
                <a:solidFill>
                  <a:srgbClr val="000000"/>
                </a:solidFill>
                <a:latin typeface="Times New Roman" panose="02020603050405020304" pitchFamily="18" charset="0"/>
                <a:ea typeface="宋体" panose="02010600030101010101" pitchFamily="2" charset="-122"/>
              </a:rPr>
              <a:t> </a:t>
            </a:r>
            <a:endParaRPr lang="en-US" altLang="zh-CN" sz="3200" b="1" i="1">
              <a:solidFill>
                <a:srgbClr val="000000"/>
              </a:solidFill>
              <a:latin typeface="Times New Roman" panose="02020603050405020304" pitchFamily="18" charset="0"/>
              <a:ea typeface="宋体" panose="02010600030101010101" pitchFamily="2" charset="-122"/>
            </a:endParaRPr>
          </a:p>
        </p:txBody>
      </p:sp>
      <p:sp>
        <p:nvSpPr>
          <p:cNvPr id="10" name="文本框 9"/>
          <p:cNvSpPr txBox="1"/>
          <p:nvPr>
            <p:custDataLst>
              <p:tags r:id="rId16"/>
            </p:custDataLst>
          </p:nvPr>
        </p:nvSpPr>
        <p:spPr>
          <a:xfrm>
            <a:off x="3" y="-5472"/>
            <a:ext cx="3119668" cy="643890"/>
          </a:xfrm>
          <a:custGeom>
            <a:avLst/>
            <a:gdLst>
              <a:gd name="connsiteX0" fmla="*/ 0 w 13105"/>
              <a:gd name="connsiteY0" fmla="*/ 8 h 1317"/>
              <a:gd name="connsiteX1" fmla="*/ 12784 w 13105"/>
              <a:gd name="connsiteY1" fmla="*/ 0 h 1317"/>
              <a:gd name="connsiteX2" fmla="*/ 13105 w 13105"/>
              <a:gd name="connsiteY2" fmla="*/ 1273 h 1317"/>
              <a:gd name="connsiteX3" fmla="*/ 0 w 13105"/>
              <a:gd name="connsiteY3" fmla="*/ 1317 h 1317"/>
              <a:gd name="connsiteX4" fmla="*/ 0 w 13105"/>
              <a:gd name="connsiteY4" fmla="*/ 8 h 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4" h="1317">
                <a:moveTo>
                  <a:pt x="0" y="8"/>
                </a:moveTo>
                <a:lnTo>
                  <a:pt x="12784" y="0"/>
                </a:lnTo>
                <a:lnTo>
                  <a:pt x="13105" y="1273"/>
                </a:lnTo>
                <a:lnTo>
                  <a:pt x="0" y="1317"/>
                </a:lnTo>
                <a:lnTo>
                  <a:pt x="0" y="8"/>
                </a:lnTo>
                <a:close/>
              </a:path>
            </a:pathLst>
          </a:custGeom>
          <a:solidFill>
            <a:srgbClr val="0070C0"/>
          </a:solidFill>
        </p:spPr>
        <p:txBody>
          <a:bodyPr wrap="square" lIns="91432" tIns="45718" rIns="91432" bIns="45718" rtlCol="0">
            <a:spAutoFit/>
          </a:bodyPr>
          <a:lstStyle/>
          <a:p>
            <a:pPr algn="ctr" defTabSz="685800">
              <a:spcBef>
                <a:spcPct val="0"/>
              </a:spcBef>
              <a:spcAft>
                <a:spcPct val="0"/>
              </a:spcAft>
              <a:defRPr/>
            </a:pP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Pre-reading</a:t>
            </a:r>
            <a:endPar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blinds(horizontal)">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1+#ppt_h/2"/>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10251"/>
                                        </p:tgtEl>
                                        <p:attrNameLst>
                                          <p:attrName>style.visibility</p:attrName>
                                        </p:attrNameLst>
                                      </p:cBhvr>
                                      <p:to>
                                        <p:strVal val="visible"/>
                                      </p:to>
                                    </p:set>
                                    <p:animEffect transition="in" filter="wipe(down)">
                                      <p:cBhvr>
                                        <p:cTn id="32" dur="500"/>
                                        <p:tgtEl>
                                          <p:spTgt spid="1025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bldLvl="0" animBg="1"/>
      <p:bldP spid="14" grpId="0" bldLvl="0" animBg="1"/>
      <p:bldP spid="4" grpId="0" bldLvl="0" animBg="1"/>
      <p:bldP spid="5" grpId="0" bldLvl="0" animBg="1"/>
      <p:bldP spid="6" grpId="0" bldLvl="0" animBg="1"/>
      <p:bldP spid="7" grpId="0" bldLvl="0" animBg="1"/>
      <p:bldP spid="9"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257"/>
</p:tagLst>
</file>

<file path=ppt/tags/tag100.xml><?xml version="1.0" encoding="utf-8"?>
<p:tagLst xmlns:p="http://schemas.openxmlformats.org/presentationml/2006/main">
  <p:tag name="AS_UNIQUEID" val="184"/>
</p:tagLst>
</file>

<file path=ppt/tags/tag101.xml><?xml version="1.0" encoding="utf-8"?>
<p:tagLst xmlns:p="http://schemas.openxmlformats.org/presentationml/2006/main">
  <p:tag name="AS_UNIQUEID" val="186"/>
</p:tagLst>
</file>

<file path=ppt/tags/tag102.xml><?xml version="1.0" encoding="utf-8"?>
<p:tagLst xmlns:p="http://schemas.openxmlformats.org/presentationml/2006/main">
  <p:tag name="TABLE_ENDDRAG_ORIGIN_RECT" val="891*518"/>
  <p:tag name="TABLE_ENDDRAG_RECT" val="24*23*891*518"/>
</p:tagLst>
</file>

<file path=ppt/tags/tag103.xml><?xml version="1.0" encoding="utf-8"?>
<p:tagLst xmlns:p="http://schemas.openxmlformats.org/presentationml/2006/main">
  <p:tag name="AS_UNIQUEID" val="263"/>
</p:tagLst>
</file>

<file path=ppt/tags/tag104.xml><?xml version="1.0" encoding="utf-8"?>
<p:tagLst xmlns:p="http://schemas.openxmlformats.org/presentationml/2006/main">
  <p:tag name="AS_UNIQUEID" val="264"/>
</p:tagLst>
</file>

<file path=ppt/tags/tag105.xml><?xml version="1.0" encoding="utf-8"?>
<p:tagLst xmlns:p="http://schemas.openxmlformats.org/presentationml/2006/main">
  <p:tag name="AS_UNIQUEID" val="262"/>
</p:tagLst>
</file>

<file path=ppt/tags/tag106.xml><?xml version="1.0" encoding="utf-8"?>
<p:tagLst xmlns:p="http://schemas.openxmlformats.org/presentationml/2006/main">
  <p:tag name="AS_UNIQUEID" val="216"/>
</p:tagLst>
</file>

<file path=ppt/tags/tag107.xml><?xml version="1.0" encoding="utf-8"?>
<p:tagLst xmlns:p="http://schemas.openxmlformats.org/presentationml/2006/main">
  <p:tag name="KSO_WM_UNIT_PLACING_PICTURE_USER_VIEWPORT" val="{&quot;height&quot;:4332.433070866142,&quot;width&quot;:6931.891338582677}"/>
</p:tagLst>
</file>

<file path=ppt/tags/tag108.xml><?xml version="1.0" encoding="utf-8"?>
<p:tagLst xmlns:p="http://schemas.openxmlformats.org/presentationml/2006/main">
  <p:tag name="commondata" val="eyJoZGlkIjoiMWFiMjYxYjlhYThjNzNhMTY5NTcxOWJhYzA3NDZlODkifQ=="/>
</p:tagLst>
</file>

<file path=ppt/tags/tag11.xml><?xml version="1.0" encoding="utf-8"?>
<p:tagLst xmlns:p="http://schemas.openxmlformats.org/presentationml/2006/main">
  <p:tag name="AS_UNIQUEID" val="258"/>
</p:tagLst>
</file>

<file path=ppt/tags/tag12.xml><?xml version="1.0" encoding="utf-8"?>
<p:tagLst xmlns:p="http://schemas.openxmlformats.org/presentationml/2006/main">
  <p:tag name="AS_UNIQUEID" val="259"/>
</p:tagLst>
</file>

<file path=ppt/tags/tag13.xml><?xml version="1.0" encoding="utf-8"?>
<p:tagLst xmlns:p="http://schemas.openxmlformats.org/presentationml/2006/main">
  <p:tag name="AS_UNIQUEID" val="260"/>
</p:tagLst>
</file>

<file path=ppt/tags/tag14.xml><?xml version="1.0" encoding="utf-8"?>
<p:tagLst xmlns:p="http://schemas.openxmlformats.org/presentationml/2006/main">
  <p:tag name="AS_UNIQUEID" val="261"/>
</p:tagLst>
</file>

<file path=ppt/tags/tag15.xml><?xml version="1.0" encoding="utf-8"?>
<p:tagLst xmlns:p="http://schemas.openxmlformats.org/presentationml/2006/main">
  <p:tag name="AS_UNIQUEID" val="262"/>
</p:tagLst>
</file>

<file path=ppt/tags/tag16.xml><?xml version="1.0" encoding="utf-8"?>
<p:tagLst xmlns:p="http://schemas.openxmlformats.org/presentationml/2006/main">
  <p:tag name="AS_UNIQUEID" val="263"/>
</p:tagLst>
</file>

<file path=ppt/tags/tag17.xml><?xml version="1.0" encoding="utf-8"?>
<p:tagLst xmlns:p="http://schemas.openxmlformats.org/presentationml/2006/main">
  <p:tag name="AS_UNIQUEID" val="264"/>
</p:tagLst>
</file>

<file path=ppt/tags/tag18.xml><?xml version="1.0" encoding="utf-8"?>
<p:tagLst xmlns:p="http://schemas.openxmlformats.org/presentationml/2006/main">
  <p:tag name="AS_UNIQUEID" val="265"/>
</p:tagLst>
</file>

<file path=ppt/tags/tag19.xml><?xml version="1.0" encoding="utf-8"?>
<p:tagLst xmlns:p="http://schemas.openxmlformats.org/presentationml/2006/main">
  <p:tag name="AS_UNIQUEID" val="266"/>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UNIQUEID" val="267"/>
</p:tagLst>
</file>

<file path=ppt/tags/tag21.xml><?xml version="1.0" encoding="utf-8"?>
<p:tagLst xmlns:p="http://schemas.openxmlformats.org/presentationml/2006/main">
  <p:tag name="AS_UNIQUEID" val="268"/>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1507"/>
</p:tagLst>
</file>

<file path=ppt/tags/tag28.xml><?xml version="1.0" encoding="utf-8"?>
<p:tagLst xmlns:p="http://schemas.openxmlformats.org/presentationml/2006/main">
  <p:tag name="AS_UNIQUEID" val="1508"/>
</p:tagLst>
</file>

<file path=ppt/tags/tag29.xml><?xml version="1.0" encoding="utf-8"?>
<p:tagLst xmlns:p="http://schemas.openxmlformats.org/presentationml/2006/main">
  <p:tag name="AS_UNIQUEID" val="1509"/>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AS_UNIQUEID" val="1510"/>
</p:tagLst>
</file>

<file path=ppt/tags/tag31.xml><?xml version="1.0" encoding="utf-8"?>
<p:tagLst xmlns:p="http://schemas.openxmlformats.org/presentationml/2006/main">
  <p:tag name="AS_UNIQUEID" val="1511"/>
</p:tagLst>
</file>

<file path=ppt/tags/tag32.xml><?xml version="1.0" encoding="utf-8"?>
<p:tagLst xmlns:p="http://schemas.openxmlformats.org/presentationml/2006/main">
  <p:tag name="AS_UNIQUEID" val="1512"/>
</p:tagLst>
</file>

<file path=ppt/tags/tag33.xml><?xml version="1.0" encoding="utf-8"?>
<p:tagLst xmlns:p="http://schemas.openxmlformats.org/presentationml/2006/main">
  <p:tag name="AS_UNIQUEID" val="1513"/>
</p:tagLst>
</file>

<file path=ppt/tags/tag34.xml><?xml version="1.0" encoding="utf-8"?>
<p:tagLst xmlns:p="http://schemas.openxmlformats.org/presentationml/2006/main">
  <p:tag name="AS_UNIQUEID" val="1514"/>
</p:tagLst>
</file>

<file path=ppt/tags/tag35.xml><?xml version="1.0" encoding="utf-8"?>
<p:tagLst xmlns:p="http://schemas.openxmlformats.org/presentationml/2006/main">
  <p:tag name="AS_UNIQUEID" val="1515"/>
</p:tagLst>
</file>

<file path=ppt/tags/tag36.xml><?xml version="1.0" encoding="utf-8"?>
<p:tagLst xmlns:p="http://schemas.openxmlformats.org/presentationml/2006/main">
  <p:tag name="AS_UNIQUEID" val="1516"/>
</p:tagLst>
</file>

<file path=ppt/tags/tag37.xml><?xml version="1.0" encoding="utf-8"?>
<p:tagLst xmlns:p="http://schemas.openxmlformats.org/presentationml/2006/main">
  <p:tag name="AS_UNIQUEID" val="1517"/>
</p:tagLst>
</file>

<file path=ppt/tags/tag38.xml><?xml version="1.0" encoding="utf-8"?>
<p:tagLst xmlns:p="http://schemas.openxmlformats.org/presentationml/2006/main">
  <p:tag name="AS_UNIQUEID" val="1518"/>
</p:tagLst>
</file>

<file path=ppt/tags/tag39.xml><?xml version="1.0" encoding="utf-8"?>
<p:tagLst xmlns:p="http://schemas.openxmlformats.org/presentationml/2006/main">
  <p:tag name="AS_UNIQUEID" val="1519"/>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AS_UNIQUEID" val="59"/>
</p:tagLst>
</file>

<file path=ppt/tags/tag41.xml><?xml version="1.0" encoding="utf-8"?>
<p:tagLst xmlns:p="http://schemas.openxmlformats.org/presentationml/2006/main">
  <p:tag name="AS_UNIQUEID" val="62"/>
</p:tagLst>
</file>

<file path=ppt/tags/tag42.xml><?xml version="1.0" encoding="utf-8"?>
<p:tagLst xmlns:p="http://schemas.openxmlformats.org/presentationml/2006/main">
  <p:tag name="AS_UNIQUEID" val="63"/>
</p:tagLst>
</file>

<file path=ppt/tags/tag43.xml><?xml version="1.0" encoding="utf-8"?>
<p:tagLst xmlns:p="http://schemas.openxmlformats.org/presentationml/2006/main">
  <p:tag name="AS_UNIQUEID" val="64"/>
</p:tagLst>
</file>

<file path=ppt/tags/tag44.xml><?xml version="1.0" encoding="utf-8"?>
<p:tagLst xmlns:p="http://schemas.openxmlformats.org/presentationml/2006/main">
  <p:tag name="AS_UNIQUEID" val="65"/>
</p:tagLst>
</file>

<file path=ppt/tags/tag45.xml><?xml version="1.0" encoding="utf-8"?>
<p:tagLst xmlns:p="http://schemas.openxmlformats.org/presentationml/2006/main">
  <p:tag name="AS_UNIQUEID" val="66"/>
</p:tagLst>
</file>

<file path=ppt/tags/tag46.xml><?xml version="1.0" encoding="utf-8"?>
<p:tagLst xmlns:p="http://schemas.openxmlformats.org/presentationml/2006/main">
  <p:tag name="AS_UNIQUEID" val="67"/>
</p:tagLst>
</file>

<file path=ppt/tags/tag47.xml><?xml version="1.0" encoding="utf-8"?>
<p:tagLst xmlns:p="http://schemas.openxmlformats.org/presentationml/2006/main">
  <p:tag name="AS_UNIQUEID" val="68"/>
</p:tagLst>
</file>

<file path=ppt/tags/tag48.xml><?xml version="1.0" encoding="utf-8"?>
<p:tagLst xmlns:p="http://schemas.openxmlformats.org/presentationml/2006/main">
  <p:tag name="AS_UNIQUEID" val="69"/>
</p:tagLst>
</file>

<file path=ppt/tags/tag49.xml><?xml version="1.0" encoding="utf-8"?>
<p:tagLst xmlns:p="http://schemas.openxmlformats.org/presentationml/2006/main">
  <p:tag name="AS_UNIQUEID" val="70"/>
</p:tagLst>
</file>

<file path=ppt/tags/tag5.xml><?xml version="1.0" encoding="utf-8"?>
<p:tagLst xmlns:p="http://schemas.openxmlformats.org/presentationml/2006/main">
  <p:tag name="AS_UNIQUEID" val="252"/>
</p:tagLst>
</file>

<file path=ppt/tags/tag50.xml><?xml version="1.0" encoding="utf-8"?>
<p:tagLst xmlns:p="http://schemas.openxmlformats.org/presentationml/2006/main">
  <p:tag name="AS_UNIQUEID" val="71"/>
</p:tagLst>
</file>

<file path=ppt/tags/tag51.xml><?xml version="1.0" encoding="utf-8"?>
<p:tagLst xmlns:p="http://schemas.openxmlformats.org/presentationml/2006/main">
  <p:tag name="AS_UNIQUEID" val="81"/>
</p:tagLst>
</file>

<file path=ppt/tags/tag52.xml><?xml version="1.0" encoding="utf-8"?>
<p:tagLst xmlns:p="http://schemas.openxmlformats.org/presentationml/2006/main">
  <p:tag name="AS_UNIQUEID" val="82"/>
</p:tagLst>
</file>

<file path=ppt/tags/tag53.xml><?xml version="1.0" encoding="utf-8"?>
<p:tagLst xmlns:p="http://schemas.openxmlformats.org/presentationml/2006/main">
  <p:tag name="AS_UNIQUEID" val="83"/>
</p:tagLst>
</file>

<file path=ppt/tags/tag54.xml><?xml version="1.0" encoding="utf-8"?>
<p:tagLst xmlns:p="http://schemas.openxmlformats.org/presentationml/2006/main">
  <p:tag name="AS_UNIQUEID" val="84"/>
</p:tagLst>
</file>

<file path=ppt/tags/tag55.xml><?xml version="1.0" encoding="utf-8"?>
<p:tagLst xmlns:p="http://schemas.openxmlformats.org/presentationml/2006/main">
  <p:tag name="AS_UNIQUEID" val="1521"/>
</p:tagLst>
</file>

<file path=ppt/tags/tag56.xml><?xml version="1.0" encoding="utf-8"?>
<p:tagLst xmlns:p="http://schemas.openxmlformats.org/presentationml/2006/main">
  <p:tag name="AS_UNIQUEID" val="1522"/>
</p:tagLst>
</file>

<file path=ppt/tags/tag57.xml><?xml version="1.0" encoding="utf-8"?>
<p:tagLst xmlns:p="http://schemas.openxmlformats.org/presentationml/2006/main">
  <p:tag name="AS_UNIQUEID" val="1523"/>
</p:tagLst>
</file>

<file path=ppt/tags/tag58.xml><?xml version="1.0" encoding="utf-8"?>
<p:tagLst xmlns:p="http://schemas.openxmlformats.org/presentationml/2006/main">
  <p:tag name="AS_UNIQUEID" val="1524"/>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253"/>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AS_UNIQUEID" val="1524"/>
  <p:tag name="KSO_WM_BEAUTIFY_FLAG" val=""/>
</p:tagLst>
</file>

<file path=ppt/tags/tag62.xml><?xml version="1.0" encoding="utf-8"?>
<p:tagLst xmlns:p="http://schemas.openxmlformats.org/presentationml/2006/main">
  <p:tag name="AS_UNIQUEID" val="1524"/>
  <p:tag name="KSO_WM_BEAUTIFY_FLAG" val=""/>
</p:tagLst>
</file>

<file path=ppt/tags/tag63.xml><?xml version="1.0" encoding="utf-8"?>
<p:tagLst xmlns:p="http://schemas.openxmlformats.org/presentationml/2006/main">
  <p:tag name="KSO_WM_BEAUTIFY_FLAG" val="#wm#"/>
  <p:tag name="KSO_WM_TEMPLATE_CATEGORY" val="diagram"/>
  <p:tag name="KSO_WM_TEMPLATE_INDEX" val="20211236"/>
</p:tagLst>
</file>

<file path=ppt/tags/tag64.xml><?xml version="1.0" encoding="utf-8"?>
<p:tagLst xmlns:p="http://schemas.openxmlformats.org/presentationml/2006/main">
  <p:tag name="AS_UNIQUEID" val="207"/>
</p:tagLst>
</file>

<file path=ppt/tags/tag65.xml><?xml version="1.0" encoding="utf-8"?>
<p:tagLst xmlns:p="http://schemas.openxmlformats.org/presentationml/2006/main">
  <p:tag name="AS_UNIQUEID" val="208"/>
</p:tagLst>
</file>

<file path=ppt/tags/tag66.xml><?xml version="1.0" encoding="utf-8"?>
<p:tagLst xmlns:p="http://schemas.openxmlformats.org/presentationml/2006/main">
  <p:tag name="AS_UNIQUEID" val="209"/>
</p:tagLst>
</file>

<file path=ppt/tags/tag67.xml><?xml version="1.0" encoding="utf-8"?>
<p:tagLst xmlns:p="http://schemas.openxmlformats.org/presentationml/2006/main">
  <p:tag name="AS_UNIQUEID" val="210"/>
</p:tagLst>
</file>

<file path=ppt/tags/tag68.xml><?xml version="1.0" encoding="utf-8"?>
<p:tagLst xmlns:p="http://schemas.openxmlformats.org/presentationml/2006/main">
  <p:tag name="AS_UNIQUEID" val="211"/>
</p:tagLst>
</file>

<file path=ppt/tags/tag69.xml><?xml version="1.0" encoding="utf-8"?>
<p:tagLst xmlns:p="http://schemas.openxmlformats.org/presentationml/2006/main">
  <p:tag name="AS_UNIQUEID" val="212"/>
</p:tagLst>
</file>

<file path=ppt/tags/tag7.xml><?xml version="1.0" encoding="utf-8"?>
<p:tagLst xmlns:p="http://schemas.openxmlformats.org/presentationml/2006/main">
  <p:tag name="AS_UNIQUEID" val="254"/>
</p:tagLst>
</file>

<file path=ppt/tags/tag70.xml><?xml version="1.0" encoding="utf-8"?>
<p:tagLst xmlns:p="http://schemas.openxmlformats.org/presentationml/2006/main">
  <p:tag name="AS_UNIQUEID" val="213"/>
</p:tagLst>
</file>

<file path=ppt/tags/tag71.xml><?xml version="1.0" encoding="utf-8"?>
<p:tagLst xmlns:p="http://schemas.openxmlformats.org/presentationml/2006/main">
  <p:tag name="AS_UNIQUEID" val="214"/>
</p:tagLst>
</file>

<file path=ppt/tags/tag72.xml><?xml version="1.0" encoding="utf-8"?>
<p:tagLst xmlns:p="http://schemas.openxmlformats.org/presentationml/2006/main">
  <p:tag name="AS_UNIQUEID" val="215"/>
</p:tagLst>
</file>

<file path=ppt/tags/tag73.xml><?xml version="1.0" encoding="utf-8"?>
<p:tagLst xmlns:p="http://schemas.openxmlformats.org/presentationml/2006/main">
  <p:tag name="AS_UNIQUEID" val="216"/>
</p:tagLst>
</file>

<file path=ppt/tags/tag74.xml><?xml version="1.0" encoding="utf-8"?>
<p:tagLst xmlns:p="http://schemas.openxmlformats.org/presentationml/2006/main">
  <p:tag name="AS_UNIQUEID" val="217"/>
</p:tagLst>
</file>

<file path=ppt/tags/tag75.xml><?xml version="1.0" encoding="utf-8"?>
<p:tagLst xmlns:p="http://schemas.openxmlformats.org/presentationml/2006/main">
  <p:tag name="AS_UNIQUEID" val="218"/>
</p:tagLst>
</file>

<file path=ppt/tags/tag76.xml><?xml version="1.0" encoding="utf-8"?>
<p:tagLst xmlns:p="http://schemas.openxmlformats.org/presentationml/2006/main">
  <p:tag name="AS_UNIQUEID" val="219"/>
</p:tagLst>
</file>

<file path=ppt/tags/tag77.xml><?xml version="1.0" encoding="utf-8"?>
<p:tagLst xmlns:p="http://schemas.openxmlformats.org/presentationml/2006/main">
  <p:tag name="AS_UNIQUEID" val="220"/>
</p:tagLst>
</file>

<file path=ppt/tags/tag78.xml><?xml version="1.0" encoding="utf-8"?>
<p:tagLst xmlns:p="http://schemas.openxmlformats.org/presentationml/2006/main">
  <p:tag name="AS_UNIQUEID" val="221"/>
</p:tagLst>
</file>

<file path=ppt/tags/tag79.xml><?xml version="1.0" encoding="utf-8"?>
<p:tagLst xmlns:p="http://schemas.openxmlformats.org/presentationml/2006/main">
  <p:tag name="AS_UNIQUEID" val="222"/>
</p:tagLst>
</file>

<file path=ppt/tags/tag8.xml><?xml version="1.0" encoding="utf-8"?>
<p:tagLst xmlns:p="http://schemas.openxmlformats.org/presentationml/2006/main">
  <p:tag name="AS_UNIQUEID" val="255"/>
</p:tagLst>
</file>

<file path=ppt/tags/tag80.xml><?xml version="1.0" encoding="utf-8"?>
<p:tagLst xmlns:p="http://schemas.openxmlformats.org/presentationml/2006/main">
  <p:tag name="AS_UNIQUEID" val="223"/>
</p:tagLst>
</file>

<file path=ppt/tags/tag81.xml><?xml version="1.0" encoding="utf-8"?>
<p:tagLst xmlns:p="http://schemas.openxmlformats.org/presentationml/2006/main">
  <p:tag name="AS_UNIQUEID" val="224"/>
</p:tagLst>
</file>

<file path=ppt/tags/tag82.xml><?xml version="1.0" encoding="utf-8"?>
<p:tagLst xmlns:p="http://schemas.openxmlformats.org/presentationml/2006/main">
  <p:tag name="AS_UNIQUEID" val="225"/>
</p:tagLst>
</file>

<file path=ppt/tags/tag83.xml><?xml version="1.0" encoding="utf-8"?>
<p:tagLst xmlns:p="http://schemas.openxmlformats.org/presentationml/2006/main">
  <p:tag name="AS_UNIQUEID" val="226"/>
</p:tagLst>
</file>

<file path=ppt/tags/tag84.xml><?xml version="1.0" encoding="utf-8"?>
<p:tagLst xmlns:p="http://schemas.openxmlformats.org/presentationml/2006/main">
  <p:tag name="AS_UNIQUEID" val="227"/>
</p:tagLst>
</file>

<file path=ppt/tags/tag85.xml><?xml version="1.0" encoding="utf-8"?>
<p:tagLst xmlns:p="http://schemas.openxmlformats.org/presentationml/2006/main">
  <p:tag name="AS_UNIQUEID" val="228"/>
</p:tagLst>
</file>

<file path=ppt/tags/tag86.xml><?xml version="1.0" encoding="utf-8"?>
<p:tagLst xmlns:p="http://schemas.openxmlformats.org/presentationml/2006/main">
  <p:tag name="AS_UNIQUEID" val="229"/>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AS_UNIQUEID" val="1524"/>
  <p:tag name="KSO_WM_BEAUTIFY_FLAG" val=""/>
</p:tagLst>
</file>

<file path=ppt/tags/tag89.xml><?xml version="1.0" encoding="utf-8"?>
<p:tagLst xmlns:p="http://schemas.openxmlformats.org/presentationml/2006/main">
  <p:tag name="AS_UNIQUEID" val="218"/>
</p:tagLst>
</file>

<file path=ppt/tags/tag9.xml><?xml version="1.0" encoding="utf-8"?>
<p:tagLst xmlns:p="http://schemas.openxmlformats.org/presentationml/2006/main">
  <p:tag name="AS_UNIQUEID" val="256"/>
</p:tagLst>
</file>

<file path=ppt/tags/tag90.xml><?xml version="1.0" encoding="utf-8"?>
<p:tagLst xmlns:p="http://schemas.openxmlformats.org/presentationml/2006/main">
  <p:tag name="AS_UNIQUEID" val="218"/>
</p:tagLst>
</file>

<file path=ppt/tags/tag91.xml><?xml version="1.0" encoding="utf-8"?>
<p:tagLst xmlns:p="http://schemas.openxmlformats.org/presentationml/2006/main">
  <p:tag name="AS_UNIQUEID" val="218"/>
</p:tagLst>
</file>

<file path=ppt/tags/tag92.xml><?xml version="1.0" encoding="utf-8"?>
<p:tagLst xmlns:p="http://schemas.openxmlformats.org/presentationml/2006/main">
  <p:tag name="AS_UNIQUEID" val="218"/>
</p:tagLst>
</file>

<file path=ppt/tags/tag93.xml><?xml version="1.0" encoding="utf-8"?>
<p:tagLst xmlns:p="http://schemas.openxmlformats.org/presentationml/2006/main">
  <p:tag name="AS_UNIQUEID" val="218"/>
</p:tagLst>
</file>

<file path=ppt/tags/tag94.xml><?xml version="1.0" encoding="utf-8"?>
<p:tagLst xmlns:p="http://schemas.openxmlformats.org/presentationml/2006/main">
  <p:tag name="AS_UNIQUEID" val="218"/>
</p:tagLst>
</file>

<file path=ppt/tags/tag95.xml><?xml version="1.0" encoding="utf-8"?>
<p:tagLst xmlns:p="http://schemas.openxmlformats.org/presentationml/2006/main">
  <p:tag name="AS_UNIQUEID" val="218"/>
</p:tagLst>
</file>

<file path=ppt/tags/tag96.xml><?xml version="1.0" encoding="utf-8"?>
<p:tagLst xmlns:p="http://schemas.openxmlformats.org/presentationml/2006/main">
  <p:tag name="AS_UNIQUEID" val="115"/>
</p:tagLst>
</file>

<file path=ppt/tags/tag97.xml><?xml version="1.0" encoding="utf-8"?>
<p:tagLst xmlns:p="http://schemas.openxmlformats.org/presentationml/2006/main">
  <p:tag name="AS_UNIQUEID" val="113"/>
</p:tagLst>
</file>

<file path=ppt/tags/tag98.xml><?xml version="1.0" encoding="utf-8"?>
<p:tagLst xmlns:p="http://schemas.openxmlformats.org/presentationml/2006/main">
  <p:tag name="AS_UNIQUEID" val="115"/>
</p:tagLst>
</file>

<file path=ppt/tags/tag99.xml><?xml version="1.0" encoding="utf-8"?>
<p:tagLst xmlns:p="http://schemas.openxmlformats.org/presentationml/2006/main">
  <p:tag name="AS_UNIQUEID" val="18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8623</Words>
  <Application>WPS 演示</Application>
  <PresentationFormat>自定义</PresentationFormat>
  <Paragraphs>523</Paragraphs>
  <Slides>26</Slides>
  <Notes>3</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26</vt:i4>
      </vt:variant>
    </vt:vector>
  </HeadingPairs>
  <TitlesOfParts>
    <vt:vector size="45" baseType="lpstr">
      <vt:lpstr>Arial</vt:lpstr>
      <vt:lpstr>宋体</vt:lpstr>
      <vt:lpstr>Wingdings</vt:lpstr>
      <vt:lpstr>Calibri</vt:lpstr>
      <vt:lpstr>Calibri Light</vt:lpstr>
      <vt:lpstr>Comic Sans MS</vt:lpstr>
      <vt:lpstr>Times New Roman</vt:lpstr>
      <vt:lpstr>MV Boli</vt:lpstr>
      <vt:lpstr>微软雅黑</vt:lpstr>
      <vt:lpstr>Arial</vt:lpstr>
      <vt:lpstr>Calibri</vt:lpstr>
      <vt:lpstr>微软雅黑 Light</vt:lpstr>
      <vt:lpstr>黑体</vt:lpstr>
      <vt:lpstr>Arial Unicode MS</vt:lpstr>
      <vt:lpstr>Gulim</vt:lpstr>
      <vt:lpstr>Arial Narrow</vt:lpstr>
      <vt:lpstr>华文行楷</vt:lpstr>
      <vt:lpstr>等线</vt:lpstr>
      <vt:lpstr>Office 主题</vt:lpstr>
      <vt:lpstr>Unit 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Close reading: Read para 1&amp;2 and fill in the blanks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喜儿</cp:lastModifiedBy>
  <cp:revision>707</cp:revision>
  <dcterms:created xsi:type="dcterms:W3CDTF">2017-11-13T08:28:00Z</dcterms:created>
  <dcterms:modified xsi:type="dcterms:W3CDTF">2024-11-28T06:53:54Z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E09080F42A534FF0A3B4755AE300C217</vt:lpwstr>
  </property>
</Properties>
</file>