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3"/>
    <p:sldMasterId id="2147483667" r:id="rId4"/>
    <p:sldMasterId id="2147483670" r:id="rId5"/>
    <p:sldMasterId id="2147483673" r:id="rId6"/>
    <p:sldMasterId id="2147483677" r:id="rId7"/>
    <p:sldMasterId id="2147483682" r:id="rId8"/>
    <p:sldMasterId id="2147483686" r:id="rId9"/>
    <p:sldMasterId id="2147483691" r:id="rId10"/>
  </p:sldMasterIdLst>
  <p:notesMasterIdLst>
    <p:notesMasterId r:id="rId12"/>
  </p:notesMasterIdLst>
  <p:sldIdLst>
    <p:sldId id="415" r:id="rId11"/>
    <p:sldId id="373" r:id="rId13"/>
    <p:sldId id="443" r:id="rId14"/>
    <p:sldId id="442" r:id="rId15"/>
    <p:sldId id="324" r:id="rId16"/>
    <p:sldId id="334" r:id="rId17"/>
    <p:sldId id="330" r:id="rId18"/>
    <p:sldId id="337" r:id="rId19"/>
    <p:sldId id="340" r:id="rId20"/>
    <p:sldId id="341" r:id="rId21"/>
    <p:sldId id="365" r:id="rId22"/>
    <p:sldId id="342" r:id="rId23"/>
    <p:sldId id="343" r:id="rId24"/>
    <p:sldId id="407" r:id="rId25"/>
    <p:sldId id="374" r:id="rId26"/>
    <p:sldId id="406" r:id="rId27"/>
    <p:sldId id="368" r:id="rId28"/>
    <p:sldId id="369" r:id="rId29"/>
    <p:sldId id="348" r:id="rId30"/>
    <p:sldId id="375" r:id="rId31"/>
    <p:sldId id="355" r:id="rId32"/>
    <p:sldId id="356" r:id="rId33"/>
    <p:sldId id="358" r:id="rId34"/>
    <p:sldId id="413" r:id="rId35"/>
    <p:sldId id="380" r:id="rId36"/>
    <p:sldId id="361" r:id="rId37"/>
    <p:sldId id="370" r:id="rId38"/>
  </p:sldIdLst>
  <p:sldSz cx="12192000" cy="6858000"/>
  <p:notesSz cx="6858000" cy="9144000"/>
  <p:embeddedFontLst>
    <p:embeddedFont>
      <p:font typeface="微软雅黑" panose="020B0503020204020204" pitchFamily="34" charset="-122"/>
      <p:regular r:id="rId43"/>
    </p:embeddedFont>
    <p:embeddedFont>
      <p:font typeface="Lantinghei TC Heavy" panose="03000509000000000000" charset="-120"/>
      <p:regular r:id="rId44"/>
    </p:embeddedFont>
    <p:embeddedFont>
      <p:font typeface="黑体" panose="02010609060101010101" charset="-122"/>
      <p:regular r:id="rId45"/>
    </p:embeddedFont>
    <p:embeddedFont>
      <p:font typeface="Lantinghei SC Heavy" panose="02000000000000000000" charset="-122"/>
      <p:regular r:id="rId46"/>
    </p:embeddedFont>
    <p:embeddedFont>
      <p:font typeface="方正粗黑宋简体" panose="02000000000000000000" pitchFamily="2" charset="-122"/>
      <p:regular r:id="rId47"/>
    </p:embeddedFont>
    <p:embeddedFont>
      <p:font typeface="楷体" panose="02010609060101010101" pitchFamily="49" charset="-122"/>
      <p:regular r:id="rId48"/>
    </p:embeddedFont>
    <p:embeddedFont>
      <p:font typeface="华文楷体" panose="02010600040101010101" pitchFamily="2" charset="-122"/>
      <p:regular r:id="rId49"/>
    </p:embeddedFont>
    <p:embeddedFont>
      <p:font typeface="Calibri" panose="020F0502020204030204" charset="0"/>
      <p:regular r:id="rId50"/>
      <p:bold r:id="rId51"/>
      <p:italic r:id="rId52"/>
      <p:boldItalic r:id="rId53"/>
    </p:embeddedFont>
    <p:embeddedFont>
      <p:font typeface="等线" panose="02010600030101010101" charset="-122"/>
      <p:regular r:id="rId54"/>
    </p:embeddedFont>
    <p:embeddedFont>
      <p:font typeface="Calibri" panose="020F0502020204030204"/>
      <p:regular r:id="rId55"/>
      <p:bold r:id="rId56"/>
      <p:italic r:id="rId57"/>
      <p:boldItalic r:id="rId58"/>
    </p:embeddedFont>
    <p:embeddedFont>
      <p:font typeface="Calibri Light" panose="020F0302020204030204" charset="0"/>
      <p:regular r:id="rId59"/>
      <p:italic r:id="rId60"/>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刘 小刘" initials="刘" lastIdx="0" clrIdx="0"/>
  <p:cmAuthor id="3" name="Author" initials="A" lastIdx="0" clrIdx="2"/>
  <p:cmAuthor id="5" name="Administrator" initials="A" lastIdx="0" clrIdx="4"/>
  <p:cmAuthor id="0" name="Mia Vida Villanueva" initials="MVV" lastIdx="0" clrIdx="0"/>
  <p:cmAuthor id="7" name="1206988966@qq.com" initials="1" lastIdx="0" clrIdx="2"/>
  <p:cmAuthor id="8" name="姜伟光" initials="姜" lastIdx="0" clrIdx="0"/>
  <p:cmAuthor id="6" name="ming qiu" initials="m" lastIdx="0" clrIdx="1"/>
  <p:cmAuthor id="9" name="dongyu" initials="" lastIdx="0" clrIdx="8"/>
  <p:cmAuthor id="12" name="MyPC" initials="M" lastIdx="0" clrIdx="11"/>
  <p:cmAuthor id="10" name="houyanan21" initials="h" lastIdx="0" clrIdx="9"/>
  <p:cmAuthor id="4" name="www.xkb1.com" initials="w" lastIdx="0" clrIdx="1"/>
  <p:cmAuthor id="11" name="86137" initials="8" lastIdx="0" clrIdx="10"/>
  <p:cmAuthor id="13" name="Shen" initials="S" lastIdx="0" clrIdx="12"/>
  <p:cmAuthor id="14" name="HUAWEI" initials="H" lastIdx="0" clrIdx="13"/>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21" name="li marry" initials="" lastIdx="0" clrIdx="0"/>
  <p:cmAuthor id="23" name="CHINESE-BC06F90" initials="" lastIdx="0" clrIdx="0"/>
  <p:cmAuthor id="18" name="未知用户1" initials="未知用户1" lastIdx="0" clrIdx="0"/>
  <p:cmAuthor id="76" name="叶 思冰" initials="叶" lastIdx="0" clrIdx="25"/>
  <p:cmAuthor id="22" name="微软中国" initials="微" lastIdx="0" clrIdx="0"/>
  <p:cmAuthor id="24" name="古" initials="" lastIdx="0" clrIdx="24"/>
  <p:cmAuthor id="25" name="李彦利" initials="" lastIdx="0" clrIdx="25"/>
  <p:cmAuthor id="26" name="刘刘" initials="" lastIdx="0" clrIdx="20"/>
  <p:cmAuthor id="29" name="86151" initials="8" lastIdx="0" clrIdx="28"/>
  <p:cmAuthor id="30" name="86136" initials="8" lastIdx="0" clrIdx="26"/>
  <p:cmAuthor id="31" name="NFB" initials="N" lastIdx="0" clrIdx="14"/>
  <p:cmAuthor id="77" name="雨昕" initials="雨" lastIdx="0" clrIdx="26"/>
  <p:cmAuthor id="28" name="nijingen" initials="n" lastIdx="0" clrIdx="27"/>
  <p:cmAuthor id="2000" name="孔艳萍" initials="authorId_621919196" lastIdx="0" clrIdx="0"/>
  <p:cmAuthor id="32" name="ez" initials="e" lastIdx="0" clrIdx="31"/>
  <p:cmAuthor id="2001" name="Dino._6ZFrB7nA" initials="authorId_1257418890" lastIdx="0" clrIdx="1"/>
  <p:cmAuthor id="34" name="a'su's" initials="a" lastIdx="0" clrIdx="33"/>
  <p:cmAuthor id="35" name="陈芳" initials="" lastIdx="0" clrIdx="35"/>
  <p:cmAuthor id="37" name="DELL" initials="" lastIdx="0" clrIdx="25"/>
  <p:cmAuthor id="41" name="EXX008" initials="E" lastIdx="0" clrIdx="40"/>
  <p:cmAuthor id="33" name="Echo" initials="" lastIdx="0" clrIdx="30"/>
  <p:cmAuthor id="44" name="jinjuan" initials="j" lastIdx="0" clrIdx="43"/>
  <p:cmAuthor id="45" name="THTF" initials="T" lastIdx="0" clrIdx="44"/>
  <p:cmAuthor id="46" name="纪小欢" initials="纪" lastIdx="0" clrIdx="45"/>
  <p:cmAuthor id="47" name="钱小琳" initials="钱" lastIdx="0" clrIdx="46"/>
  <p:cmAuthor id="39" name="可飞 孙" initials="可飞" lastIdx="0" clrIdx="28"/>
  <p:cmAuthor id="40" name="lishanghe" initials="l" lastIdx="0" clrIdx="39"/>
  <p:cmAuthor id="42" name="1" initials="1" lastIdx="0" clrIdx="41"/>
  <p:cmAuthor id="27" name="q" initials="q" lastIdx="0" clrIdx="26"/>
  <p:cmAuthor id="49" name="luzhao" initials="l" lastIdx="0" clrIdx="48"/>
  <p:cmAuthor id="38" name="邹 嘉豪" initials="" lastIdx="0" clrIdx="25"/>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78" y="144"/>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1" Type="http://schemas.openxmlformats.org/officeDocument/2006/relationships/tags" Target="tags/tag627.xml"/><Relationship Id="rId60" Type="http://schemas.openxmlformats.org/officeDocument/2006/relationships/font" Target="fonts/font18.fntdata"/><Relationship Id="rId6" Type="http://schemas.openxmlformats.org/officeDocument/2006/relationships/slideMaster" Target="slideMasters/slideMaster5.xml"/><Relationship Id="rId59" Type="http://schemas.openxmlformats.org/officeDocument/2006/relationships/font" Target="fonts/font17.fntdata"/><Relationship Id="rId58" Type="http://schemas.openxmlformats.org/officeDocument/2006/relationships/font" Target="fonts/font16.fntdata"/><Relationship Id="rId57" Type="http://schemas.openxmlformats.org/officeDocument/2006/relationships/font" Target="fonts/font15.fntdata"/><Relationship Id="rId56" Type="http://schemas.openxmlformats.org/officeDocument/2006/relationships/font" Target="fonts/font14.fntdata"/><Relationship Id="rId55" Type="http://schemas.openxmlformats.org/officeDocument/2006/relationships/font" Target="fonts/font13.fntdata"/><Relationship Id="rId54" Type="http://schemas.openxmlformats.org/officeDocument/2006/relationships/font" Target="fonts/font12.fntdata"/><Relationship Id="rId53" Type="http://schemas.openxmlformats.org/officeDocument/2006/relationships/font" Target="fonts/font11.fntdata"/><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Master" Target="slideMasters/slideMaster4.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notesMaster" Target="notesMasters/notesMaster1.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lihaixia\Desktop\&#20004;&#20010;&#27627;&#19981;&#21160;&#25671;\&#22362;&#25345;&#20004;&#20010;&#27627;&#19981;&#21160;&#25671;1.0\&#26032;&#24314;%20XLSX%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chemeClr val="accent1"/>
              </a:solidFill>
              <a:ln>
                <a:solidFill>
                  <a:schemeClr val="bg1"/>
                </a:solidFill>
              </a:ln>
              <a:effectLst/>
            </c:spPr>
          </c:dPt>
          <c:dPt>
            <c:idx val="1"/>
            <c:bubble3D val="0"/>
            <c:spPr>
              <a:solidFill>
                <a:schemeClr val="accent2"/>
              </a:solidFill>
              <a:ln>
                <a:solidFill>
                  <a:schemeClr val="bg1"/>
                </a:solidFill>
              </a:ln>
              <a:effectLst/>
            </c:spPr>
          </c:dPt>
          <c:dLbls>
            <c:delete val="1"/>
          </c:dLbls>
          <c:val>
            <c:numRef>
              <c:f>'[新建 XLSX 工作表.xlsx]Sheet1'!$A$2:$A$3</c:f>
              <c:numCache>
                <c:formatCode>0%</c:formatCode>
                <c:ptCount val="2"/>
                <c:pt idx="0">
                  <c:v>0.5</c:v>
                </c:pt>
                <c:pt idx="1">
                  <c:v>0.5</c:v>
                </c:pt>
              </c:numCache>
            </c:numRef>
          </c:val>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uri="{0b15fc19-7d7d-44ad-8c2d-2c3a37ce22c3}">
        <chartProps xmlns="https://web.wps.cn/et/2018/main" chartId="{347ff307-76e6-4d2a-9312-75b7915d39c5}"/>
      </c:ext>
    </c:extLst>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8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bg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dk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7" Type="http://schemas.openxmlformats.org/officeDocument/2006/relationships/theme" Target="../theme/theme10.xml"/><Relationship Id="rId6" Type="http://schemas.openxmlformats.org/officeDocument/2006/relationships/tags" Target="../tags/tag626.xml"/><Relationship Id="rId5" Type="http://schemas.openxmlformats.org/officeDocument/2006/relationships/tags" Target="../tags/tag625.xml"/><Relationship Id="rId4" Type="http://schemas.openxmlformats.org/officeDocument/2006/relationships/tags" Target="../tags/tag624.xml"/><Relationship Id="rId3" Type="http://schemas.openxmlformats.org/officeDocument/2006/relationships/tags" Target="../tags/tag623.xml"/><Relationship Id="rId2" Type="http://schemas.openxmlformats.org/officeDocument/2006/relationships/tags" Target="../tags/tag622.xml"/><Relationship Id="rId1" Type="http://schemas.openxmlformats.org/officeDocument/2006/relationships/tags" Target="../tags/tag6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C0D07300-7804-465F-8641-815A731B61F2}"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F2D901A4-87E0-4098-8AB4-129F959A360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4" Type="http://schemas.openxmlformats.org/officeDocument/2006/relationships/tags" Target="../tags/tag503.xml"/><Relationship Id="rId3" Type="http://schemas.openxmlformats.org/officeDocument/2006/relationships/tags" Target="../tags/tag502.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557.xml"/><Relationship Id="rId4" Type="http://schemas.openxmlformats.org/officeDocument/2006/relationships/tags" Target="../tags/tag556.xml"/><Relationship Id="rId3" Type="http://schemas.openxmlformats.org/officeDocument/2006/relationships/tags" Target="../tags/tag555.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4" Type="http://schemas.openxmlformats.org/officeDocument/2006/relationships/tags" Target="../tags/tag567.xml"/><Relationship Id="rId3" Type="http://schemas.openxmlformats.org/officeDocument/2006/relationships/tags" Target="../tags/tag566.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4" Type="http://schemas.openxmlformats.org/officeDocument/2006/relationships/tags" Target="../tags/tag581.xml"/><Relationship Id="rId3" Type="http://schemas.openxmlformats.org/officeDocument/2006/relationships/tags" Target="../tags/tag580.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357.xml"/><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373.xml"/><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4" Type="http://schemas.openxmlformats.org/officeDocument/2006/relationships/tags" Target="../tags/tag405.xml"/><Relationship Id="rId3" Type="http://schemas.openxmlformats.org/officeDocument/2006/relationships/tags" Target="../tags/tag404.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r>
              <a:rPr lang="zh-CN" altLang="en-US">
                <a:sym typeface="+mn-ea"/>
              </a:rPr>
              <a:t>完善承包地“三权分置”制度有利于保护经营主体的土地经营权，提高其从事农业活动的积极性。该规定对于发展种植大户、家庭农场、农村经济合作社等多种新型经营主体具有积极的意义。稳定的经营权减少了经营主体投资农业活动时的顾虑，经营主体在进行农业活动时敢于加大各项配套设施的投入，从而促进农业生产效率的提高；</a:t>
            </a:r>
            <a:endParaRPr lang="zh-CN" altLang="en-US">
              <a:sym typeface="+mn-ea"/>
            </a:endParaRPr>
          </a:p>
          <a:p>
            <a:r>
              <a:rPr lang="zh-CN" altLang="en-US">
                <a:sym typeface="+mn-ea"/>
              </a:rPr>
              <a:t>从而保护国家、农民利益不受侵害。</a:t>
            </a:r>
            <a:endParaRPr lang="zh-CN" altLang="en-US">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r>
              <a:rPr lang="zh-CN" altLang="en-US">
                <a:sym typeface="+mn-ea"/>
              </a:rPr>
              <a:t>人口基数大、随着互联网的高速发展与智能手机的普及，电商行业也快速壮大，驱动着整个快递行业的发展。非公有制经济成为稳定经济增长和改善民生的重要力量、创业就业的主要领域、技术创新的重要主体、国家税收的重要来源，为我国社会主义市场经济发展、国际市场开拓等发挥了重要作用。</a:t>
            </a:r>
            <a:endParaRPr lang="zh-CN" altLang="en-US">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r>
              <a:rPr lang="zh-CN" altLang="en-US"/>
              <a:t>政府搭把手</a:t>
            </a:r>
            <a:endParaRPr lang="zh-CN" altLang="en-US"/>
          </a:p>
          <a:p>
            <a:r>
              <a:rPr lang="zh-CN" altLang="en-US"/>
              <a:t>一是法律和政策支持。党的十八大以来，快递企业迎来诸多政策利好。2015年，国务院印发《关于促进快递业发展的若干意见》，鼓励各类资本依法进入快递领域，进一步开放国内快递市场。2018年，《快递暂行条例》颁布，支持快递企业在农村、偏远地区发展快递服务网络。此后，中央层面出台的涉邮涉快政策文件达百余份，涵盖税费减免、权益保障、农村寄递体系建设等多个方面，为快递业发展壮大提供了坚实保障。</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B4E7E2A-DF9E-406F-A4E7-EEF8C4FA6EF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CF4E854B-1268-409C-B962-5CA72445A45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CF4E854B-1268-409C-B962-5CA72445A45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r>
              <a:rPr lang="zh-CN" altLang="en-US">
                <a:sym typeface="+mn-ea"/>
              </a:rPr>
              <a:t>很明显中国邮政为了送这些邮件，付出的成本是远远高于收益的，但是他们依然要做，因为作为国有企业，中国邮政必须承担应尽的社会责任。保障的是960万平方公里上每一个公民的合法权利，是数字化的主权，是国家信用的重要载体。而这种类似的邮件，民营的四通一达肯定不会接，因为他们是以赚钱为目的。</a:t>
            </a:r>
            <a:endParaRPr lang="zh-CN" altLang="en-US">
              <a:sym typeface="+mn-ea"/>
            </a:endParaRPr>
          </a:p>
          <a:p>
            <a:r>
              <a:rPr lang="zh-CN" altLang="en-US">
                <a:sym typeface="+mn-ea"/>
              </a:rPr>
              <a:t>因此对于这些关系到国民生计命脉的国有企业，我们不仅要巩固它的地位，更要加快国企改革，推动国有企业做强，做优做大。</a:t>
            </a:r>
            <a:endParaRPr lang="zh-CN" altLang="en-US">
              <a:sym typeface="+mn-ea"/>
            </a:endParaRPr>
          </a:p>
        </p:txBody>
      </p:sp>
      <p:sp>
        <p:nvSpPr>
          <p:cNvPr id="4" name="灯片编号占位符 3"/>
          <p:cNvSpPr>
            <a:spLocks noGrp="1"/>
          </p:cNvSpPr>
          <p:nvPr>
            <p:ph type="sldNum" sz="quarter" idx="10"/>
            <p:custDataLst>
              <p:tags r:id="rId5"/>
            </p:custDataLst>
          </p:nvPr>
        </p:nvSpPr>
        <p:spPr/>
        <p:txBody>
          <a:bodyPr/>
          <a:lstStyle/>
          <a:p>
            <a:fld id="{CF4E854B-1268-409C-B962-5CA72445A45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r>
              <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rPr>
              <a:t>引入非公经济成分后，中油人寿企业的性质发生了怎样的变化？会威胁国有经济主导地位吗？</a:t>
            </a:r>
            <a:endPar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endParaRPr>
          </a:p>
          <a:p>
            <a:r>
              <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rPr>
              <a:t>混合所有制经济属于公有性质还是非公有性质，关键看企业控股权在谁手中。（注意：绝对控股和相对控股）</a:t>
            </a:r>
            <a:endPar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endParaRPr>
          </a:p>
          <a:p>
            <a:r>
              <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rPr>
              <a:t>为联通发展提供了资金、技术、人才管理等方面的支持，促进了联通的发展。</a:t>
            </a:r>
            <a:endPar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r>
              <a:rPr lang="zh-CN" altLang="en-US"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面对全球新一轮科技革命和产业变革重大机遇，我国要进一步聚焦新一代信息技术产业，生物技术、新能源、新材料、高端装备、新能源汽车、绿色环保、航天航空、海洋装备等战略性新兴产业。</a:t>
            </a:r>
            <a:endParaRPr lang="zh-CN" altLang="en-US"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 name="灯片编号占位符 3"/>
          <p:cNvSpPr>
            <a:spLocks noGrp="1"/>
          </p:cNvSpPr>
          <p:nvPr>
            <p:ph type="sldNum" sz="quarter" idx="5"/>
            <p:custDataLst>
              <p:tags r:id="rId5"/>
            </p:custDataLst>
          </p:nvPr>
        </p:nvSpPr>
        <p:spPr/>
        <p:txBody>
          <a:bodyPr/>
          <a:lstStyle/>
          <a:p>
            <a:fld id="{949EC60A-F612-4E6A-A50A-86E7DCFA32B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r>
              <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rPr>
              <a:t>引入非公经济成分后，中油人寿企业的性质发生了怎样的变化？会威胁国有经济主导地位吗？</a:t>
            </a:r>
            <a:endPar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endParaRPr>
          </a:p>
          <a:p>
            <a:r>
              <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rPr>
              <a:t>混合所有制经济属于公有性质还是非公有性质，关键看企业控股权在谁手中。（注意：绝对控股和相对控股）</a:t>
            </a:r>
            <a:endPar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endParaRPr>
          </a:p>
          <a:p>
            <a:r>
              <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rPr>
              <a:t>为联通发展提供了资金、技术、人才管理等方面的支持，促进了联通的发展。</a:t>
            </a:r>
            <a:endParaRPr lang="zh-CN" altLang="en-US"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66.xml"/><Relationship Id="rId5" Type="http://schemas.openxmlformats.org/officeDocument/2006/relationships/image" Target="../media/image2.png"/><Relationship Id="rId4" Type="http://schemas.openxmlformats.org/officeDocument/2006/relationships/tags" Target="../tags/tag65.xml"/><Relationship Id="rId3" Type="http://schemas.openxmlformats.org/officeDocument/2006/relationships/image" Target="../media/image1.png"/><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69.xml"/><Relationship Id="rId5" Type="http://schemas.openxmlformats.org/officeDocument/2006/relationships/image" Target="../media/image4.png"/><Relationship Id="rId4" Type="http://schemas.openxmlformats.org/officeDocument/2006/relationships/tags" Target="../tags/tag68.xml"/><Relationship Id="rId3" Type="http://schemas.openxmlformats.org/officeDocument/2006/relationships/image" Target="../media/image1.png"/><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ags" Target="../tags/tag118.xml"/><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138.xml"/><Relationship Id="rId5" Type="http://schemas.openxmlformats.org/officeDocument/2006/relationships/image" Target="../media/image2.png"/><Relationship Id="rId4" Type="http://schemas.openxmlformats.org/officeDocument/2006/relationships/tags" Target="../tags/tag137.xml"/><Relationship Id="rId3" Type="http://schemas.openxmlformats.org/officeDocument/2006/relationships/image" Target="../media/image1.png"/><Relationship Id="rId2" Type="http://schemas.openxmlformats.org/officeDocument/2006/relationships/tags" Target="../tags/tag136.xml"/><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ags" Target="../tags/tag168.xml"/><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7" Type="http://schemas.openxmlformats.org/officeDocument/2006/relationships/tags" Target="../tags/tag184.xml"/><Relationship Id="rId16" Type="http://schemas.openxmlformats.org/officeDocument/2006/relationships/tags" Target="../tags/tag183.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ags" Target="../tags/tag245.xml"/><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tags" Target="../tags/tag249.xml"/><Relationship Id="rId6" Type="http://schemas.openxmlformats.org/officeDocument/2006/relationships/image" Target="../media/image12.png"/><Relationship Id="rId5" Type="http://schemas.openxmlformats.org/officeDocument/2006/relationships/tags" Target="../tags/tag248.xml"/><Relationship Id="rId4" Type="http://schemas.openxmlformats.org/officeDocument/2006/relationships/tags" Target="../tags/tag247.xml"/><Relationship Id="rId3" Type="http://schemas.openxmlformats.org/officeDocument/2006/relationships/image" Target="../media/image11.png"/><Relationship Id="rId2" Type="http://schemas.openxmlformats.org/officeDocument/2006/relationships/tags" Target="../tags/tag246.xml"/><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图片占位符 4"/>
          <p:cNvSpPr>
            <a:spLocks noGrp="1"/>
          </p:cNvSpPr>
          <p:nvPr>
            <p:ph type="pic" sz="quarter" idx="11"/>
            <p:custDataLst>
              <p:tags r:id="rId2"/>
            </p:custDataLst>
          </p:nvPr>
        </p:nvSpPr>
        <p:spPr>
          <a:xfrm>
            <a:off x="6076125" y="1690367"/>
            <a:ext cx="2410463" cy="1453257"/>
          </a:xfrm>
          <a:prstGeom prst="roundRect">
            <a:avLst>
              <a:gd name="adj" fmla="val 6732"/>
            </a:avLst>
          </a:prstGeom>
          <a:ln w="28575">
            <a:noFill/>
            <a:miter lim="800000"/>
          </a:ln>
        </p:spPr>
        <p:txBody>
          <a:bodyPr vert="horz" lIns="91440" tIns="45720" rIns="91440" bIns="45720" rtlCol="0">
            <a:normAutofit/>
          </a:bodyPr>
          <a:lstStyle>
            <a:lvl1pPr>
              <a:defRPr lang="zh-CN" altLang="en-US">
                <a:solidFill>
                  <a:schemeClr val="tx1"/>
                </a:solidFill>
              </a:defRPr>
            </a:lvl1pPr>
          </a:lstStyle>
          <a:p>
            <a:pPr lvl="0"/>
            <a:r>
              <a:rPr lang="zh-CN" altLang="en-US"/>
              <a:t>单击图标添加图片</a:t>
            </a:r>
            <a:endParaRPr lang="zh-CN" altLang="en-US"/>
          </a:p>
        </p:txBody>
      </p:sp>
      <p:sp>
        <p:nvSpPr>
          <p:cNvPr id="4" name="矩形 3"/>
          <p:cNvSpPr/>
          <p:nvPr userDrawn="1">
            <p:custDataLst>
              <p:tags r:id="rId3"/>
            </p:custDataLst>
          </p:nvPr>
        </p:nvSpPr>
        <p:spPr>
          <a:xfrm>
            <a:off x="5582920" y="2921847"/>
            <a:ext cx="6537960" cy="1787313"/>
          </a:xfrm>
          <a:prstGeom prst="rect">
            <a:avLst/>
          </a:prstGeom>
          <a:gradFill flip="none" rotWithShape="1">
            <a:gsLst>
              <a:gs pos="0">
                <a:schemeClr val="accent1">
                  <a:alpha val="0"/>
                </a:schemeClr>
              </a:gs>
              <a:gs pos="100000">
                <a:schemeClr val="accent1">
                  <a:alpha val="1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图片占位符 4"/>
          <p:cNvSpPr>
            <a:spLocks noGrp="1"/>
          </p:cNvSpPr>
          <p:nvPr>
            <p:ph type="pic" sz="quarter" idx="12"/>
            <p:custDataLst>
              <p:tags r:id="rId4"/>
            </p:custDataLst>
          </p:nvPr>
        </p:nvSpPr>
        <p:spPr>
          <a:xfrm>
            <a:off x="6076125" y="3327919"/>
            <a:ext cx="2410463" cy="1453257"/>
          </a:xfrm>
          <a:prstGeom prst="roundRect">
            <a:avLst>
              <a:gd name="adj" fmla="val 6732"/>
            </a:avLst>
          </a:prstGeom>
          <a:ln w="28575">
            <a:noFill/>
            <a:miter lim="800000"/>
          </a:ln>
        </p:spPr>
        <p:txBody>
          <a:bodyPr vert="horz" lIns="91440" tIns="45720" rIns="91440" bIns="45720" rtlCol="0">
            <a:normAutofit/>
          </a:bodyPr>
          <a:lstStyle>
            <a:lvl1pPr>
              <a:defRPr lang="zh-CN" altLang="en-US">
                <a:solidFill>
                  <a:schemeClr val="tx1"/>
                </a:solidFill>
              </a:defRPr>
            </a:lvl1pPr>
          </a:lstStyle>
          <a:p>
            <a:pPr lvl="0"/>
            <a:r>
              <a:rPr lang="zh-CN" altLang="en-US"/>
              <a:t>单击图标添加图片</a:t>
            </a:r>
            <a:endParaRPr lang="zh-CN" altLang="en-US"/>
          </a:p>
        </p:txBody>
      </p:sp>
      <p:sp>
        <p:nvSpPr>
          <p:cNvPr id="6" name="矩形 5"/>
          <p:cNvSpPr/>
          <p:nvPr userDrawn="1">
            <p:custDataLst>
              <p:tags r:id="rId5"/>
            </p:custDataLst>
          </p:nvPr>
        </p:nvSpPr>
        <p:spPr>
          <a:xfrm>
            <a:off x="5582073" y="4980093"/>
            <a:ext cx="6305127" cy="1537547"/>
          </a:xfrm>
          <a:prstGeom prst="rect">
            <a:avLst/>
          </a:prstGeom>
          <a:gradFill flip="none" rotWithShape="1">
            <a:gsLst>
              <a:gs pos="0">
                <a:schemeClr val="accent1">
                  <a:alpha val="0"/>
                </a:schemeClr>
              </a:gs>
              <a:gs pos="100000">
                <a:schemeClr val="accent1">
                  <a:alpha val="1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图片占位符 4"/>
          <p:cNvSpPr>
            <a:spLocks noGrp="1"/>
          </p:cNvSpPr>
          <p:nvPr>
            <p:ph type="pic" sz="quarter" idx="13"/>
            <p:custDataLst>
              <p:tags r:id="rId6"/>
            </p:custDataLst>
          </p:nvPr>
        </p:nvSpPr>
        <p:spPr>
          <a:xfrm>
            <a:off x="6076125" y="4985268"/>
            <a:ext cx="2410463" cy="1453257"/>
          </a:xfrm>
          <a:prstGeom prst="roundRect">
            <a:avLst>
              <a:gd name="adj" fmla="val 6732"/>
            </a:avLst>
          </a:prstGeom>
          <a:ln w="28575">
            <a:noFill/>
            <a:miter lim="800000"/>
          </a:ln>
        </p:spPr>
        <p:txBody>
          <a:bodyPr vert="horz" lIns="91440" tIns="45720" rIns="91440" bIns="45720" rtlCol="0">
            <a:normAutofit/>
          </a:bodyPr>
          <a:lstStyle>
            <a:lvl1pPr>
              <a:defRPr lang="zh-CN" altLang="en-US">
                <a:solidFill>
                  <a:schemeClr val="tx1"/>
                </a:solidFill>
              </a:defRPr>
            </a:lvl1pPr>
          </a:lstStyle>
          <a:p>
            <a:pPr lvl="0"/>
            <a:r>
              <a:rPr lang="zh-CN" altLang="en-US"/>
              <a:t>单击图标添加图片</a:t>
            </a: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绿色的田地&#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t="1" b="43720"/>
          <a:stretch>
            <a:fillRect/>
          </a:stretch>
        </p:blipFill>
        <p:spPr>
          <a:xfrm>
            <a:off x="-24435" y="3039884"/>
            <a:ext cx="12216435" cy="3818116"/>
          </a:xfrm>
          <a:prstGeom prst="rect">
            <a:avLst/>
          </a:prstGeom>
        </p:spPr>
      </p:pic>
      <p:pic>
        <p:nvPicPr>
          <p:cNvPr id="4" name="图片 3"/>
          <p:cNvPicPr>
            <a:picLocks noChangeAspect="1"/>
          </p:cNvPicPr>
          <p:nvPr userDrawn="1">
            <p:custDataLst>
              <p:tags r:id="rId4"/>
            </p:custDataLst>
          </p:nvPr>
        </p:nvPicPr>
        <p:blipFill>
          <a:blip r:embed="rId5"/>
          <a:stretch>
            <a:fillRect/>
          </a:stretch>
        </p:blipFill>
        <p:spPr>
          <a:xfrm>
            <a:off x="847" y="0"/>
            <a:ext cx="860213" cy="790787"/>
          </a:xfrm>
          <a:prstGeom prst="rect">
            <a:avLst/>
          </a:prstGeom>
        </p:spPr>
      </p:pic>
      <p:pic>
        <p:nvPicPr>
          <p:cNvPr id="3" name="图片 2"/>
          <p:cNvPicPr>
            <a:picLocks noChangeAspect="1"/>
          </p:cNvPicPr>
          <p:nvPr userDrawn="1">
            <p:custDataLst>
              <p:tags r:id="rId6"/>
            </p:custDataLst>
          </p:nvPr>
        </p:nvPicPr>
        <p:blipFill>
          <a:blip r:embed="rId7"/>
          <a:stretch>
            <a:fillRect/>
          </a:stretch>
        </p:blipFill>
        <p:spPr>
          <a:xfrm>
            <a:off x="11071860" y="132080"/>
            <a:ext cx="1037167" cy="1133687"/>
          </a:xfrm>
          <a:prstGeom prst="rect">
            <a:avLst/>
          </a:prstGeom>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5" name="图片 54" descr="绿色的田地&#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t="21260" b="56550"/>
          <a:stretch>
            <a:fillRect/>
          </a:stretch>
        </p:blipFill>
        <p:spPr>
          <a:xfrm>
            <a:off x="-24435" y="5352585"/>
            <a:ext cx="12216435" cy="1505415"/>
          </a:xfrm>
          <a:prstGeom prst="rect">
            <a:avLst/>
          </a:prstGeom>
        </p:spPr>
      </p:pic>
      <p:pic>
        <p:nvPicPr>
          <p:cNvPr id="7" name="图片 6"/>
          <p:cNvPicPr>
            <a:picLocks noChangeAspect="1"/>
          </p:cNvPicPr>
          <p:nvPr userDrawn="1">
            <p:custDataLst>
              <p:tags r:id="rId4"/>
            </p:custDataLst>
          </p:nvPr>
        </p:nvPicPr>
        <p:blipFill>
          <a:blip r:embed="rId5"/>
          <a:stretch>
            <a:fillRect/>
          </a:stretch>
        </p:blipFill>
        <p:spPr>
          <a:xfrm>
            <a:off x="9447107" y="4809067"/>
            <a:ext cx="2876127" cy="2362200"/>
          </a:xfrm>
          <a:prstGeom prst="rect">
            <a:avLst/>
          </a:prstGeom>
        </p:spPr>
      </p:pic>
      <p:pic>
        <p:nvPicPr>
          <p:cNvPr id="2" name="图片 1"/>
          <p:cNvPicPr>
            <a:picLocks noChangeAspect="1"/>
          </p:cNvPicPr>
          <p:nvPr userDrawn="1">
            <p:custDataLst>
              <p:tags r:id="rId6"/>
            </p:custDataLst>
          </p:nvPr>
        </p:nvPicPr>
        <p:blipFill>
          <a:blip r:embed="rId7"/>
          <a:stretch>
            <a:fillRect/>
          </a:stretch>
        </p:blipFill>
        <p:spPr>
          <a:xfrm>
            <a:off x="-182033" y="4392507"/>
            <a:ext cx="1804247" cy="2252133"/>
          </a:xfrm>
          <a:prstGeom prst="rect">
            <a:avLst/>
          </a:prstGeom>
        </p:spPr>
      </p:pic>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7" name="灯片编号占位符 6"/>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2" name="图片 1" descr="图片1"/>
          <p:cNvPicPr>
            <a:picLocks noChangeAspect="1"/>
          </p:cNvPicPr>
          <p:nvPr userDrawn="1">
            <p:custDataLst>
              <p:tags r:id="rId2"/>
            </p:custDataLst>
          </p:nvPr>
        </p:nvPicPr>
        <p:blipFill>
          <a:blip r:embed="rId3"/>
          <a:stretch>
            <a:fillRect/>
          </a:stretch>
        </p:blipFill>
        <p:spPr>
          <a:xfrm>
            <a:off x="2540" y="0"/>
            <a:ext cx="12186920" cy="6858000"/>
          </a:xfrm>
          <a:prstGeom prst="rect">
            <a:avLst/>
          </a:prstGeom>
        </p:spPr>
      </p:pic>
    </p:spTree>
  </p:cSld>
  <p:clrMapOvr>
    <a:masterClrMapping/>
  </p:clrMapOvr>
  <p:transition>
    <p:wipe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a:t>单击此处添加标题</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custDataLst>
              <p:tags r:id="rId6"/>
            </p:custDataLst>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绿色的田地&#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t="1" b="43720"/>
          <a:stretch>
            <a:fillRect/>
          </a:stretch>
        </p:blipFill>
        <p:spPr>
          <a:xfrm>
            <a:off x="-24435" y="3039884"/>
            <a:ext cx="12216435" cy="3818116"/>
          </a:xfrm>
          <a:prstGeom prst="rect">
            <a:avLst/>
          </a:prstGeom>
        </p:spPr>
      </p:pic>
      <p:pic>
        <p:nvPicPr>
          <p:cNvPr id="4" name="图片 3"/>
          <p:cNvPicPr>
            <a:picLocks noChangeAspect="1"/>
          </p:cNvPicPr>
          <p:nvPr userDrawn="1">
            <p:custDataLst>
              <p:tags r:id="rId4"/>
            </p:custDataLst>
          </p:nvPr>
        </p:nvPicPr>
        <p:blipFill>
          <a:blip r:embed="rId5"/>
          <a:stretch>
            <a:fillRect/>
          </a:stretch>
        </p:blipFill>
        <p:spPr>
          <a:xfrm>
            <a:off x="847" y="0"/>
            <a:ext cx="860213" cy="790787"/>
          </a:xfrm>
          <a:prstGeom prst="rect">
            <a:avLst/>
          </a:prstGeom>
        </p:spPr>
      </p:pic>
      <p:pic>
        <p:nvPicPr>
          <p:cNvPr id="3" name="图片 2"/>
          <p:cNvPicPr>
            <a:picLocks noChangeAspect="1"/>
          </p:cNvPicPr>
          <p:nvPr userDrawn="1">
            <p:custDataLst>
              <p:tags r:id="rId6"/>
            </p:custDataLst>
          </p:nvPr>
        </p:nvPicPr>
        <p:blipFill>
          <a:blip r:embed="rId7"/>
          <a:stretch>
            <a:fillRect/>
          </a:stretch>
        </p:blipFill>
        <p:spPr>
          <a:xfrm>
            <a:off x="11071860" y="132080"/>
            <a:ext cx="1037167" cy="1133687"/>
          </a:xfrm>
          <a:prstGeom prst="rect">
            <a:avLst/>
          </a:prstGeom>
        </p:spPr>
      </p:pic>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49833"/>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49833"/>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页">
    <p:bg>
      <p:bgPr>
        <a:solidFill>
          <a:srgbClr val="FFFFF5"/>
        </a:solidFill>
        <a:effectLst/>
      </p:bgPr>
    </p:bg>
    <p:spTree>
      <p:nvGrpSpPr>
        <p:cNvPr id="1" name=""/>
        <p:cNvGrpSpPr/>
        <p:nvPr/>
      </p:nvGrpSpPr>
      <p:grpSpPr>
        <a:xfrm>
          <a:off x="0" y="0"/>
          <a:ext cx="0" cy="0"/>
          <a:chOff x="0" y="0"/>
          <a:chExt cx="0" cy="0"/>
        </a:xfrm>
      </p:grpSpPr>
      <p:pic>
        <p:nvPicPr>
          <p:cNvPr id="3"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4"/>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defRPr kumimoji="0" lang="zh-CN" altLang="en-US" sz="1800" b="0" i="0" u="none" strike="noStrike" kern="1200" cap="none" spc="150" normalizeH="0" baseline="0" noProof="1">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tabLst>
                <a:tab pos="1609725" algn="l"/>
              </a:tabLst>
              <a:defRPr kumimoji="0" lang="zh-CN" altLang="en-US" sz="1600" b="0" i="0" u="none" strike="noStrike" kern="1200" cap="none" spc="150" normalizeH="0" baseline="0" noProof="1">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defRPr kumimoji="0" lang="zh-CN" altLang="en-US" sz="1600" b="0" i="0" u="none" strike="noStrike" kern="1200" cap="none" spc="150" normalizeH="0" baseline="0" noProof="1">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19" name="圆角矩形 18"/>
          <p:cNvSpPr/>
          <p:nvPr userDrawn="1">
            <p:custDataLst>
              <p:tags r:id="rId8"/>
            </p:custDataLst>
          </p:nvPr>
        </p:nvSpPr>
        <p:spPr>
          <a:xfrm rot="19800000">
            <a:off x="-4252595" y="-821690"/>
            <a:ext cx="12651740" cy="1148715"/>
          </a:xfrm>
          <a:prstGeom prst="roundRect">
            <a:avLst>
              <a:gd name="adj" fmla="val 50000"/>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userDrawn="1">
            <p:custDataLst>
              <p:tags r:id="rId9"/>
            </p:custDataLst>
          </p:nvPr>
        </p:nvSpPr>
        <p:spPr>
          <a:xfrm rot="19800000">
            <a:off x="3034030" y="5051425"/>
            <a:ext cx="12651740" cy="3895090"/>
          </a:xfrm>
          <a:prstGeom prst="roundRect">
            <a:avLst>
              <a:gd name="adj" fmla="val 50000"/>
            </a:avLst>
          </a:prstGeom>
          <a:solidFill>
            <a:schemeClr val="bg1">
              <a:lumMod val="9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userDrawn="1">
            <p:custDataLst>
              <p:tags r:id="rId10"/>
            </p:custDataLst>
          </p:nvPr>
        </p:nvSpPr>
        <p:spPr>
          <a:xfrm rot="19800000">
            <a:off x="3461385" y="5701030"/>
            <a:ext cx="12651740" cy="1148715"/>
          </a:xfrm>
          <a:prstGeom prst="roundRect">
            <a:avLst>
              <a:gd name="adj" fmla="val 50000"/>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custDataLst>
              <p:tags r:id="rId11"/>
            </p:custDataLst>
          </p:nvPr>
        </p:nvSpPr>
        <p:spPr>
          <a:xfrm>
            <a:off x="128588" y="138113"/>
            <a:ext cx="11934825" cy="6581775"/>
          </a:xfrm>
          <a:prstGeom prst="rect">
            <a:avLst/>
          </a:prstGeom>
          <a:noFill/>
          <a:ln>
            <a:solidFill>
              <a:srgbClr val="205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userDrawn="1">
            <p:custDataLst>
              <p:tags r:id="rId12"/>
            </p:custDataLst>
          </p:nvPr>
        </p:nvSpPr>
        <p:spPr>
          <a:xfrm rot="19800000">
            <a:off x="11209997" y="-907944"/>
            <a:ext cx="4681220" cy="216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userDrawn="1">
            <p:custDataLst>
              <p:tags r:id="rId13"/>
            </p:custDataLst>
          </p:nvPr>
        </p:nvSpPr>
        <p:spPr>
          <a:xfrm rot="19800000">
            <a:off x="11006480" y="-893980"/>
            <a:ext cx="5898515" cy="216000"/>
          </a:xfrm>
          <a:prstGeom prst="roundRect">
            <a:avLst>
              <a:gd name="adj" fmla="val 50000"/>
            </a:avLst>
          </a:prstGeom>
          <a:solidFill>
            <a:srgbClr val="EF9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userDrawn="1">
            <p:custDataLst>
              <p:tags r:id="rId14"/>
            </p:custDataLst>
          </p:nvPr>
        </p:nvSpPr>
        <p:spPr>
          <a:xfrm rot="19800000">
            <a:off x="-4343875" y="2491245"/>
            <a:ext cx="5898515" cy="108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userDrawn="1">
            <p:custDataLst>
              <p:tags r:id="rId15"/>
            </p:custDataLst>
          </p:nvPr>
        </p:nvSpPr>
        <p:spPr>
          <a:xfrm rot="19800000">
            <a:off x="-3735363" y="7231486"/>
            <a:ext cx="4681220" cy="216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userDrawn="1">
            <p:custDataLst>
              <p:tags r:id="rId16"/>
            </p:custDataLst>
          </p:nvPr>
        </p:nvSpPr>
        <p:spPr>
          <a:xfrm rot="19800000">
            <a:off x="-3735363" y="7470246"/>
            <a:ext cx="4681220" cy="216000"/>
          </a:xfrm>
          <a:prstGeom prst="roundRect">
            <a:avLst>
              <a:gd name="adj" fmla="val 50000"/>
            </a:avLst>
          </a:prstGeom>
          <a:solidFill>
            <a:srgbClr val="205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custDataLst>
              <p:tags r:id="rId17"/>
            </p:custDataLst>
          </p:nvPr>
        </p:nvSpPr>
        <p:spPr>
          <a:xfrm rot="19800000">
            <a:off x="10503060" y="2256295"/>
            <a:ext cx="5898515" cy="108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页">
    <p:bg>
      <p:bgPr>
        <a:solidFill>
          <a:srgbClr val="FFFFF5"/>
        </a:solidFill>
        <a:effectLst/>
      </p:bgPr>
    </p:bg>
    <p:spTree>
      <p:nvGrpSpPr>
        <p:cNvPr id="1" name=""/>
        <p:cNvGrpSpPr/>
        <p:nvPr/>
      </p:nvGrpSpPr>
      <p:grpSpPr>
        <a:xfrm>
          <a:off x="0" y="0"/>
          <a:ext cx="0" cy="0"/>
          <a:chOff x="0" y="0"/>
          <a:chExt cx="0" cy="0"/>
        </a:xfrm>
      </p:grpSpPr>
      <p:pic>
        <p:nvPicPr>
          <p:cNvPr id="3"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41738" y="199697"/>
            <a:ext cx="11687504" cy="6658303"/>
          </a:xfrm>
          <a:prstGeom prst="rect">
            <a:avLst/>
          </a:prstGeom>
        </p:spPr>
      </p:pic>
      <p:sp>
        <p:nvSpPr>
          <p:cNvPr id="15" name="矩形 14"/>
          <p:cNvSpPr/>
          <p:nvPr userDrawn="1">
            <p:custDataLst>
              <p:tags r:id="rId4"/>
            </p:custDataLst>
          </p:nvPr>
        </p:nvSpPr>
        <p:spPr>
          <a:xfrm>
            <a:off x="0" y="6680696"/>
            <a:ext cx="12192000" cy="1773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10304420" y="5736905"/>
            <a:ext cx="1887580" cy="943790"/>
          </a:xfrm>
          <a:prstGeom prst="rect">
            <a:avLst/>
          </a:prstGeom>
        </p:spPr>
      </p:pic>
      <p:pic>
        <p:nvPicPr>
          <p:cNvPr id="13" name="图片 12"/>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0716091" y="-1313"/>
            <a:ext cx="1213151" cy="93673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8" name="页脚占位符 7"/>
          <p:cNvSpPr>
            <a:spLocks noGrp="1"/>
          </p:cNvSpPr>
          <p:nvPr>
            <p:ph type="ftr" sz="quarter" idx="11"/>
            <p:custDataLst>
              <p:tags r:id="rId8"/>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custDataLst>
              <p:tags r:id="rId9"/>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教学分析（动态）">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a:xfrm>
            <a:off x="838200" y="6356350"/>
            <a:ext cx="2743200" cy="365125"/>
          </a:xfrm>
          <a:prstGeom prst="rect">
            <a:avLst/>
          </a:prstGeom>
        </p:spPr>
        <p:txBody>
          <a:bodyPr/>
          <a:lstStyle/>
          <a:p>
            <a:fld id="{4E970364-8C18-4747-B562-0D9376530B6F}" type="datetimeFigureOut">
              <a:rPr lang="zh-CN" altLang="en-US" smtClean="0"/>
            </a:fld>
            <a:endParaRPr lang="zh-CN" altLang="en-US"/>
          </a:p>
        </p:txBody>
      </p:sp>
      <p:sp>
        <p:nvSpPr>
          <p:cNvPr id="3" name="Footer Placeholder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Slide Number Placeholder 3"/>
          <p:cNvSpPr>
            <a:spLocks noGrp="1"/>
          </p:cNvSpPr>
          <p:nvPr>
            <p:ph type="sldNum" sz="quarter" idx="12"/>
            <p:custDataLst>
              <p:tags r:id="rId4"/>
            </p:custDataLst>
          </p:nvPr>
        </p:nvSpPr>
        <p:spPr>
          <a:xfrm>
            <a:off x="8610600" y="6356350"/>
            <a:ext cx="2743200" cy="365125"/>
          </a:xfrm>
          <a:prstGeom prst="rect">
            <a:avLst/>
          </a:prstGeom>
        </p:spPr>
        <p:txBody>
          <a:bodyPr/>
          <a:lstStyle/>
          <a:p>
            <a:fld id="{93B9249D-033E-4043-BE27-F92B2E216FDD}"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4A9DA3A9-4B81-4DA8-9F20-062DCD92AA0C}" type="datetimeFigureOut">
              <a:rPr lang="zh-CN" altLang="en-US">
                <a:solidFill>
                  <a:prstClr val="black"/>
                </a:solidFill>
              </a:rPr>
            </a:fld>
            <a:endParaRPr lang="zh-CN" altLang="en-US">
              <a:solidFill>
                <a:prstClr val="black"/>
              </a:solidFill>
            </a:endParaRPr>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8096613A-0A7C-4F36-9E8D-B7C3BFA1DC54}" type="slidenum">
              <a:rPr lang="zh-CN" altLang="en-US">
                <a:solidFill>
                  <a:prstClr val="black"/>
                </a:solidFill>
              </a:rPr>
            </a:fld>
            <a:endParaRPr lang="zh-CN" altLang="en-US">
              <a:solidFill>
                <a:prstClr val="black"/>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file:///D:\qq&#25991;&#20214;\712321467\Image\C2C\Image2\%7b75232B38-A165-1FB7-499C-2E1C792CACB5%7d.png" TargetMode="External"/><Relationship Id="rId22" Type="http://schemas.openxmlformats.org/officeDocument/2006/relationships/image" Target="../media/image7.png"/><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slideLayout" Target="../slideLayouts/slideLayout2.xml"/><Relationship Id="rId19" Type="http://schemas.openxmlformats.org/officeDocument/2006/relationships/image" Target="../media/image6.jpeg"/><Relationship Id="rId18" Type="http://schemas.openxmlformats.org/officeDocument/2006/relationships/tags" Target="../tags/tag71.xml"/><Relationship Id="rId17" Type="http://schemas.openxmlformats.org/officeDocument/2006/relationships/image" Target="../media/image5.jpeg"/><Relationship Id="rId16" Type="http://schemas.openxmlformats.org/officeDocument/2006/relationships/tags" Target="../tags/tag70.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image" Target="../media/image6.jpeg"/><Relationship Id="rId5" Type="http://schemas.openxmlformats.org/officeDocument/2006/relationships/tags" Target="../tags/tag83.xml"/><Relationship Id="rId4" Type="http://schemas.openxmlformats.org/officeDocument/2006/relationships/image" Target="../media/image5.jpeg"/><Relationship Id="rId3" Type="http://schemas.openxmlformats.org/officeDocument/2006/relationships/tags" Target="../tags/tag82.xml"/><Relationship Id="rId2" Type="http://schemas.openxmlformats.org/officeDocument/2006/relationships/slideLayout" Target="../slideLayouts/slideLayout17.xml"/><Relationship Id="rId11" Type="http://schemas.openxmlformats.org/officeDocument/2006/relationships/theme" Target="../theme/theme2.xml"/><Relationship Id="rId10"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image" Target="../media/image6.jpeg"/><Relationship Id="rId5" Type="http://schemas.openxmlformats.org/officeDocument/2006/relationships/tags" Target="../tags/tag95.xml"/><Relationship Id="rId4" Type="http://schemas.openxmlformats.org/officeDocument/2006/relationships/image" Target="../media/image5.jpeg"/><Relationship Id="rId3" Type="http://schemas.openxmlformats.org/officeDocument/2006/relationships/tags" Target="../tags/tag94.xml"/><Relationship Id="rId2" Type="http://schemas.openxmlformats.org/officeDocument/2006/relationships/slideLayout" Target="../slideLayouts/slideLayout19.xml"/><Relationship Id="rId11" Type="http://schemas.openxmlformats.org/officeDocument/2006/relationships/theme" Target="../theme/theme3.xml"/><Relationship Id="rId10"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image" Target="../media/image6.jpeg"/><Relationship Id="rId5" Type="http://schemas.openxmlformats.org/officeDocument/2006/relationships/tags" Target="../tags/tag107.xml"/><Relationship Id="rId4" Type="http://schemas.openxmlformats.org/officeDocument/2006/relationships/image" Target="../media/image5.jpeg"/><Relationship Id="rId3" Type="http://schemas.openxmlformats.org/officeDocument/2006/relationships/tags" Target="../tags/tag106.xml"/><Relationship Id="rId2" Type="http://schemas.openxmlformats.org/officeDocument/2006/relationships/slideLayout" Target="../slideLayouts/slideLayout21.xml"/><Relationship Id="rId11" Type="http://schemas.openxmlformats.org/officeDocument/2006/relationships/theme" Target="../theme/theme4.xml"/><Relationship Id="rId10"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image" Target="../media/image6.jpeg"/><Relationship Id="rId6" Type="http://schemas.openxmlformats.org/officeDocument/2006/relationships/tags" Target="../tags/tag120.xml"/><Relationship Id="rId5" Type="http://schemas.openxmlformats.org/officeDocument/2006/relationships/image" Target="../media/image5.jpeg"/><Relationship Id="rId4" Type="http://schemas.openxmlformats.org/officeDocument/2006/relationships/tags" Target="../tags/tag119.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5.xml"/><Relationship Id="rId11" Type="http://schemas.openxmlformats.org/officeDocument/2006/relationships/image" Target="file:///D:\qq&#25991;&#20214;\712321467\Image\C2C\Image2\%7b75232B38-A165-1FB7-499C-2E1C792CACB5%7d.png" TargetMode="External"/><Relationship Id="rId10" Type="http://schemas.openxmlformats.org/officeDocument/2006/relationships/image" Target="../media/image7.png"/><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6.jpeg"/><Relationship Id="rId7" Type="http://schemas.openxmlformats.org/officeDocument/2006/relationships/tags" Target="../tags/tag140.xml"/><Relationship Id="rId6" Type="http://schemas.openxmlformats.org/officeDocument/2006/relationships/image" Target="../media/image5.jpeg"/><Relationship Id="rId5" Type="http://schemas.openxmlformats.org/officeDocument/2006/relationships/tags" Target="../tags/tag13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6.xml"/><Relationship Id="rId12" Type="http://schemas.openxmlformats.org/officeDocument/2006/relationships/image" Target="file:///D:\qq&#25991;&#20214;\712321467\Image\C2C\Image2\%7b75232B38-A165-1FB7-499C-2E1C792CACB5%7d.png" TargetMode="External"/><Relationship Id="rId11" Type="http://schemas.openxmlformats.org/officeDocument/2006/relationships/image" Target="../media/image7.png"/><Relationship Id="rId10" Type="http://schemas.openxmlformats.org/officeDocument/2006/relationships/tags" Target="../tags/tag142.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image" Target="../media/image6.jpeg"/><Relationship Id="rId6" Type="http://schemas.openxmlformats.org/officeDocument/2006/relationships/tags" Target="../tags/tag157.xml"/><Relationship Id="rId5" Type="http://schemas.openxmlformats.org/officeDocument/2006/relationships/image" Target="../media/image5.jpeg"/><Relationship Id="rId4" Type="http://schemas.openxmlformats.org/officeDocument/2006/relationships/tags" Target="../tags/tag156.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7.xml"/><Relationship Id="rId11" Type="http://schemas.openxmlformats.org/officeDocument/2006/relationships/image" Target="file:///D:\qq&#25991;&#20214;\712321467\Image\C2C\Image2\%7b75232B38-A165-1FB7-499C-2E1C792CACB5%7d.png" TargetMode="External"/><Relationship Id="rId10" Type="http://schemas.openxmlformats.org/officeDocument/2006/relationships/image" Target="../media/image7.png"/><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image" Target="../media/image6.jpeg"/><Relationship Id="rId7" Type="http://schemas.openxmlformats.org/officeDocument/2006/relationships/tags" Target="../tags/tag186.xml"/><Relationship Id="rId6" Type="http://schemas.openxmlformats.org/officeDocument/2006/relationships/image" Target="../media/image5.jpeg"/><Relationship Id="rId5" Type="http://schemas.openxmlformats.org/officeDocument/2006/relationships/tags" Target="../tags/tag185.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3" Type="http://schemas.openxmlformats.org/officeDocument/2006/relationships/theme" Target="../theme/theme8.xml"/><Relationship Id="rId12" Type="http://schemas.openxmlformats.org/officeDocument/2006/relationships/image" Target="file:///D:\qq&#25991;&#20214;\712321467\Image\C2C\Image2\%7b75232B38-A165-1FB7-499C-2E1C792CACB5%7d.png" TargetMode="External"/><Relationship Id="rId11" Type="http://schemas.openxmlformats.org/officeDocument/2006/relationships/image" Target="../media/image7.png"/><Relationship Id="rId10" Type="http://schemas.openxmlformats.org/officeDocument/2006/relationships/tags" Target="../tags/tag188.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6" Type="http://schemas.openxmlformats.org/officeDocument/2006/relationships/theme" Target="../theme/theme9.xml"/><Relationship Id="rId25" Type="http://schemas.openxmlformats.org/officeDocument/2006/relationships/tags" Target="../tags/tag260.xml"/><Relationship Id="rId24" Type="http://schemas.openxmlformats.org/officeDocument/2006/relationships/tags" Target="../tags/tag259.xml"/><Relationship Id="rId23" Type="http://schemas.openxmlformats.org/officeDocument/2006/relationships/image" Target="file:///D:\qq&#25991;&#20214;\712321467\Image\C2C\Image2\%7b75232B38-A165-1FB7-499C-2E1C792CACB5%7d.png" TargetMode="External"/><Relationship Id="rId22" Type="http://schemas.openxmlformats.org/officeDocument/2006/relationships/image" Target="../media/image7.png"/><Relationship Id="rId21" Type="http://schemas.openxmlformats.org/officeDocument/2006/relationships/tags" Target="../tags/tag258.xml"/><Relationship Id="rId20" Type="http://schemas.openxmlformats.org/officeDocument/2006/relationships/tags" Target="../tags/tag257.xml"/><Relationship Id="rId2" Type="http://schemas.openxmlformats.org/officeDocument/2006/relationships/slideLayout" Target="../slideLayouts/slideLayout37.xml"/><Relationship Id="rId19" Type="http://schemas.openxmlformats.org/officeDocument/2006/relationships/tags" Target="../tags/tag256.xml"/><Relationship Id="rId18" Type="http://schemas.openxmlformats.org/officeDocument/2006/relationships/tags" Target="../tags/tag255.xml"/><Relationship Id="rId17" Type="http://schemas.openxmlformats.org/officeDocument/2006/relationships/tags" Target="../tags/tag254.xml"/><Relationship Id="rId16" Type="http://schemas.openxmlformats.org/officeDocument/2006/relationships/tags" Target="../tags/tag253.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0" y="0"/>
            <a:ext cx="12209028" cy="6858000"/>
          </a:xfrm>
          <a:prstGeom prst="rect">
            <a:avLst/>
          </a:prstGeom>
        </p:spPr>
      </p:pic>
      <p:pic>
        <p:nvPicPr>
          <p:cNvPr id="2" name="图片 1"/>
          <p:cNvPicPr>
            <a:picLocks noChangeAspect="1"/>
          </p:cNvPicPr>
          <p:nvPr userDrawn="1">
            <p:custDataLst>
              <p:tags r:id="rId18"/>
            </p:custDataLst>
          </p:nvPr>
        </p:nvPicPr>
        <p:blipFill>
          <a:blip r:embed="rId19">
            <a:extLst>
              <a:ext uri="{28A0092B-C50C-407E-A947-70E740481C1C}">
                <a14:useLocalDpi xmlns:a14="http://schemas.microsoft.com/office/drawing/2010/main" val="0"/>
              </a:ext>
            </a:extLst>
          </a:blip>
          <a:srcRect t="2222"/>
          <a:stretch>
            <a:fillRect/>
          </a:stretch>
        </p:blipFill>
        <p:spPr>
          <a:xfrm>
            <a:off x="-1" y="0"/>
            <a:ext cx="12209029" cy="6858000"/>
          </a:xfrm>
          <a:prstGeom prst="rect">
            <a:avLst/>
          </a:prstGeom>
        </p:spPr>
      </p:pic>
      <p:sp>
        <p:nvSpPr>
          <p:cNvPr id="4" name="矩形 3"/>
          <p:cNvSpPr/>
          <p:nvPr userDrawn="1">
            <p:custDataLst>
              <p:tags r:id="rId20"/>
            </p:custDataLst>
          </p:nvPr>
        </p:nvSpPr>
        <p:spPr>
          <a:xfrm>
            <a:off x="68360" y="90237"/>
            <a:ext cx="12058650" cy="6667500"/>
          </a:xfrm>
          <a:prstGeom prst="rect">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1073743875" descr="学科网 zxxk.com"/>
          <p:cNvPicPr>
            <a:picLocks noChangeAspect="1"/>
          </p:cNvPicPr>
          <p:nvPr>
            <p:custDataLst>
              <p:tags r:id="rId21"/>
            </p:custDataLst>
          </p:nvPr>
        </p:nvPicPr>
        <p:blipFill>
          <a:blip r:embed="rId22" r:link="rId2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209028" cy="6858000"/>
          </a:xfrm>
          <a:prstGeom prst="rect">
            <a:avLst/>
          </a:prstGeom>
        </p:spPr>
      </p:pic>
      <p:pic>
        <p:nvPicPr>
          <p:cNvPr id="2" name="图片 1"/>
          <p:cNvPicPr>
            <a:picLocks noChangeAspect="1"/>
          </p:cNvPicPr>
          <p:nvPr userDrawn="1">
            <p:custDataLst>
              <p:tags r:id="rId5"/>
            </p:custDataLst>
          </p:nvPr>
        </p:nvPicPr>
        <p:blipFill>
          <a:blip r:embed="rId6"/>
          <a:srcRect t="2222"/>
          <a:stretch>
            <a:fillRect/>
          </a:stretch>
        </p:blipFill>
        <p:spPr>
          <a:xfrm>
            <a:off x="-1" y="0"/>
            <a:ext cx="12209029" cy="6858000"/>
          </a:xfrm>
          <a:prstGeom prst="rect">
            <a:avLst/>
          </a:prstGeom>
        </p:spPr>
      </p:pic>
      <p:sp>
        <p:nvSpPr>
          <p:cNvPr id="4" name="矩形 3"/>
          <p:cNvSpPr/>
          <p:nvPr userDrawn="1">
            <p:custDataLst>
              <p:tags r:id="rId7"/>
            </p:custDataLst>
          </p:nvPr>
        </p:nvSpPr>
        <p:spPr>
          <a:xfrm>
            <a:off x="68360" y="90237"/>
            <a:ext cx="12058650" cy="6667500"/>
          </a:xfrm>
          <a:prstGeom prst="rect">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1073743875" descr="学科网 zxxk.com"/>
          <p:cNvPicPr>
            <a:picLocks noChangeAspect="1"/>
          </p:cNvPicPr>
          <p:nvPr>
            <p:custDataLst>
              <p:tags r:id="rId8"/>
            </p:custDataLst>
          </p:nvPr>
        </p:nvPicPr>
        <p:blipFill>
          <a:blip r:embed="rId9" r:link="rId1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209028" cy="6858000"/>
          </a:xfrm>
          <a:prstGeom prst="rect">
            <a:avLst/>
          </a:prstGeom>
        </p:spPr>
      </p:pic>
      <p:pic>
        <p:nvPicPr>
          <p:cNvPr id="2" name="图片 1"/>
          <p:cNvPicPr>
            <a:picLocks noChangeAspect="1"/>
          </p:cNvPicPr>
          <p:nvPr userDrawn="1">
            <p:custDataLst>
              <p:tags r:id="rId5"/>
            </p:custDataLst>
          </p:nvPr>
        </p:nvPicPr>
        <p:blipFill>
          <a:blip r:embed="rId6"/>
          <a:srcRect t="2222"/>
          <a:stretch>
            <a:fillRect/>
          </a:stretch>
        </p:blipFill>
        <p:spPr>
          <a:xfrm>
            <a:off x="-1" y="0"/>
            <a:ext cx="12209029" cy="6858000"/>
          </a:xfrm>
          <a:prstGeom prst="rect">
            <a:avLst/>
          </a:prstGeom>
        </p:spPr>
      </p:pic>
      <p:sp>
        <p:nvSpPr>
          <p:cNvPr id="4" name="矩形 3"/>
          <p:cNvSpPr/>
          <p:nvPr userDrawn="1">
            <p:custDataLst>
              <p:tags r:id="rId7"/>
            </p:custDataLst>
          </p:nvPr>
        </p:nvSpPr>
        <p:spPr>
          <a:xfrm>
            <a:off x="68360" y="90237"/>
            <a:ext cx="12058650" cy="6667500"/>
          </a:xfrm>
          <a:prstGeom prst="rect">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1073743875" descr="学科网 zxxk.com"/>
          <p:cNvPicPr>
            <a:picLocks noChangeAspect="1"/>
          </p:cNvPicPr>
          <p:nvPr>
            <p:custDataLst>
              <p:tags r:id="rId8"/>
            </p:custDataLst>
          </p:nvPr>
        </p:nvPicPr>
        <p:blipFill>
          <a:blip r:embed="rId9" r:link="rId1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8" r:id="rId1"/>
    <p:sldLayoutId id="2147483669" r:id="rId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12209028" cy="6858000"/>
          </a:xfrm>
          <a:prstGeom prst="rect">
            <a:avLst/>
          </a:prstGeom>
        </p:spPr>
      </p:pic>
      <p:pic>
        <p:nvPicPr>
          <p:cNvPr id="2" name="图片 1"/>
          <p:cNvPicPr>
            <a:picLocks noChangeAspect="1"/>
          </p:cNvPicPr>
          <p:nvPr userDrawn="1">
            <p:custDataLst>
              <p:tags r:id="rId5"/>
            </p:custDataLst>
          </p:nvPr>
        </p:nvPicPr>
        <p:blipFill>
          <a:blip r:embed="rId6"/>
          <a:srcRect t="2222"/>
          <a:stretch>
            <a:fillRect/>
          </a:stretch>
        </p:blipFill>
        <p:spPr>
          <a:xfrm>
            <a:off x="-1" y="0"/>
            <a:ext cx="12209029" cy="6858000"/>
          </a:xfrm>
          <a:prstGeom prst="rect">
            <a:avLst/>
          </a:prstGeom>
        </p:spPr>
      </p:pic>
      <p:sp>
        <p:nvSpPr>
          <p:cNvPr id="4" name="矩形 3"/>
          <p:cNvSpPr/>
          <p:nvPr userDrawn="1">
            <p:custDataLst>
              <p:tags r:id="rId7"/>
            </p:custDataLst>
          </p:nvPr>
        </p:nvSpPr>
        <p:spPr>
          <a:xfrm>
            <a:off x="68360" y="90237"/>
            <a:ext cx="12058650" cy="6667500"/>
          </a:xfrm>
          <a:prstGeom prst="rect">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1073743875" descr="学科网 zxxk.com"/>
          <p:cNvPicPr>
            <a:picLocks noChangeAspect="1"/>
          </p:cNvPicPr>
          <p:nvPr>
            <p:custDataLst>
              <p:tags r:id="rId8"/>
            </p:custDataLst>
          </p:nvPr>
        </p:nvPicPr>
        <p:blipFill>
          <a:blip r:embed="rId9" r:link="rId1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1" r:id="rId1"/>
    <p:sldLayoutId id="2147483672" r:id="rId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0"/>
            <a:ext cx="12209028" cy="6858000"/>
          </a:xfrm>
          <a:prstGeom prst="rect">
            <a:avLst/>
          </a:prstGeom>
        </p:spPr>
      </p:pic>
      <p:pic>
        <p:nvPicPr>
          <p:cNvPr id="2" name="图片 1"/>
          <p:cNvPicPr>
            <a:picLocks noChangeAspect="1"/>
          </p:cNvPicPr>
          <p:nvPr userDrawn="1">
            <p:custDataLst>
              <p:tags r:id="rId6"/>
            </p:custDataLst>
          </p:nvPr>
        </p:nvPicPr>
        <p:blipFill>
          <a:blip r:embed="rId7"/>
          <a:srcRect t="2222"/>
          <a:stretch>
            <a:fillRect/>
          </a:stretch>
        </p:blipFill>
        <p:spPr>
          <a:xfrm>
            <a:off x="-1" y="0"/>
            <a:ext cx="12209029" cy="6858000"/>
          </a:xfrm>
          <a:prstGeom prst="rect">
            <a:avLst/>
          </a:prstGeom>
        </p:spPr>
      </p:pic>
      <p:sp>
        <p:nvSpPr>
          <p:cNvPr id="4" name="矩形 3"/>
          <p:cNvSpPr/>
          <p:nvPr userDrawn="1">
            <p:custDataLst>
              <p:tags r:id="rId8"/>
            </p:custDataLst>
          </p:nvPr>
        </p:nvSpPr>
        <p:spPr>
          <a:xfrm>
            <a:off x="68360" y="90237"/>
            <a:ext cx="12058650" cy="6667500"/>
          </a:xfrm>
          <a:prstGeom prst="rect">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1073743875" descr="学科网 zxxk.com"/>
          <p:cNvPicPr>
            <a:picLocks noChangeAspect="1"/>
          </p:cNvPicPr>
          <p:nvPr>
            <p:custDataLst>
              <p:tags r:id="rId9"/>
            </p:custDataLst>
          </p:nvPr>
        </p:nvPicPr>
        <p:blipFill>
          <a:blip r:embed="rId10" r:link="rId1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12209028" cy="6858000"/>
          </a:xfrm>
          <a:prstGeom prst="rect">
            <a:avLst/>
          </a:prstGeom>
        </p:spPr>
      </p:pic>
      <p:pic>
        <p:nvPicPr>
          <p:cNvPr id="2" name="图片 1"/>
          <p:cNvPicPr>
            <a:picLocks noChangeAspect="1"/>
          </p:cNvPicPr>
          <p:nvPr userDrawn="1">
            <p:custDataLst>
              <p:tags r:id="rId7"/>
            </p:custDataLst>
          </p:nvPr>
        </p:nvPicPr>
        <p:blipFill>
          <a:blip r:embed="rId8"/>
          <a:srcRect t="2222"/>
          <a:stretch>
            <a:fillRect/>
          </a:stretch>
        </p:blipFill>
        <p:spPr>
          <a:xfrm>
            <a:off x="-1" y="0"/>
            <a:ext cx="12209029" cy="6858000"/>
          </a:xfrm>
          <a:prstGeom prst="rect">
            <a:avLst/>
          </a:prstGeom>
        </p:spPr>
      </p:pic>
      <p:sp>
        <p:nvSpPr>
          <p:cNvPr id="4" name="矩形 3"/>
          <p:cNvSpPr/>
          <p:nvPr userDrawn="1">
            <p:custDataLst>
              <p:tags r:id="rId9"/>
            </p:custDataLst>
          </p:nvPr>
        </p:nvSpPr>
        <p:spPr>
          <a:xfrm>
            <a:off x="68360" y="90237"/>
            <a:ext cx="12058650" cy="6667500"/>
          </a:xfrm>
          <a:prstGeom prst="rect">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1073743875" descr="学科网 zxxk.com"/>
          <p:cNvPicPr>
            <a:picLocks noChangeAspect="1"/>
          </p:cNvPicPr>
          <p:nvPr>
            <p:custDataLst>
              <p:tags r:id="rId10"/>
            </p:custDataLst>
          </p:nvPr>
        </p:nvPicPr>
        <p:blipFill>
          <a:blip r:embed="rId11" r:link="rId1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0"/>
            <a:ext cx="12209028" cy="6858000"/>
          </a:xfrm>
          <a:prstGeom prst="rect">
            <a:avLst/>
          </a:prstGeom>
        </p:spPr>
      </p:pic>
      <p:pic>
        <p:nvPicPr>
          <p:cNvPr id="2" name="图片 1"/>
          <p:cNvPicPr>
            <a:picLocks noChangeAspect="1"/>
          </p:cNvPicPr>
          <p:nvPr userDrawn="1">
            <p:custDataLst>
              <p:tags r:id="rId6"/>
            </p:custDataLst>
          </p:nvPr>
        </p:nvPicPr>
        <p:blipFill>
          <a:blip r:embed="rId7"/>
          <a:srcRect t="2222"/>
          <a:stretch>
            <a:fillRect/>
          </a:stretch>
        </p:blipFill>
        <p:spPr>
          <a:xfrm>
            <a:off x="-1" y="0"/>
            <a:ext cx="12209029" cy="6858000"/>
          </a:xfrm>
          <a:prstGeom prst="rect">
            <a:avLst/>
          </a:prstGeom>
        </p:spPr>
      </p:pic>
      <p:sp>
        <p:nvSpPr>
          <p:cNvPr id="4" name="矩形 3"/>
          <p:cNvSpPr/>
          <p:nvPr userDrawn="1">
            <p:custDataLst>
              <p:tags r:id="rId8"/>
            </p:custDataLst>
          </p:nvPr>
        </p:nvSpPr>
        <p:spPr>
          <a:xfrm>
            <a:off x="68360" y="90237"/>
            <a:ext cx="12058650" cy="6667500"/>
          </a:xfrm>
          <a:prstGeom prst="rect">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1073743875" descr="学科网 zxxk.com"/>
          <p:cNvPicPr>
            <a:picLocks noChangeAspect="1"/>
          </p:cNvPicPr>
          <p:nvPr>
            <p:custDataLst>
              <p:tags r:id="rId9"/>
            </p:custDataLst>
          </p:nvPr>
        </p:nvPicPr>
        <p:blipFill>
          <a:blip r:embed="rId10" r:link="rId1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12209028" cy="6858000"/>
          </a:xfrm>
          <a:prstGeom prst="rect">
            <a:avLst/>
          </a:prstGeom>
        </p:spPr>
      </p:pic>
      <p:pic>
        <p:nvPicPr>
          <p:cNvPr id="2" name="图片 1"/>
          <p:cNvPicPr>
            <a:picLocks noChangeAspect="1"/>
          </p:cNvPicPr>
          <p:nvPr userDrawn="1">
            <p:custDataLst>
              <p:tags r:id="rId7"/>
            </p:custDataLst>
          </p:nvPr>
        </p:nvPicPr>
        <p:blipFill>
          <a:blip r:embed="rId8"/>
          <a:srcRect t="2222"/>
          <a:stretch>
            <a:fillRect/>
          </a:stretch>
        </p:blipFill>
        <p:spPr>
          <a:xfrm>
            <a:off x="-1" y="0"/>
            <a:ext cx="12209029" cy="6858000"/>
          </a:xfrm>
          <a:prstGeom prst="rect">
            <a:avLst/>
          </a:prstGeom>
        </p:spPr>
      </p:pic>
      <p:sp>
        <p:nvSpPr>
          <p:cNvPr id="4" name="矩形 3"/>
          <p:cNvSpPr/>
          <p:nvPr userDrawn="1">
            <p:custDataLst>
              <p:tags r:id="rId9"/>
            </p:custDataLst>
          </p:nvPr>
        </p:nvSpPr>
        <p:spPr>
          <a:xfrm>
            <a:off x="68360" y="90237"/>
            <a:ext cx="12058650" cy="6667500"/>
          </a:xfrm>
          <a:prstGeom prst="rect">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1073743875" descr="学科网 zxxk.com"/>
          <p:cNvPicPr>
            <a:picLocks noChangeAspect="1"/>
          </p:cNvPicPr>
          <p:nvPr>
            <p:custDataLst>
              <p:tags r:id="rId10"/>
            </p:custDataLst>
          </p:nvPr>
        </p:nvPicPr>
        <p:blipFill>
          <a:blip r:embed="rId11" r:link="rId1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21"/>
            </p:custDataLst>
          </p:nvPr>
        </p:nvPicPr>
        <p:blipFill>
          <a:blip r:embed="rId22" r:link="rId23"/>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4"/>
            </p:custDataLst>
          </p:nvPr>
        </p:nvPicPr>
        <p:blipFill>
          <a:blip r:embed="rId22" r:link="rId23"/>
          <a:stretch>
            <a:fillRect/>
          </a:stretch>
        </p:blipFill>
        <p:spPr>
          <a:xfrm>
            <a:off x="838200" y="365125"/>
            <a:ext cx="9525" cy="9525"/>
          </a:xfrm>
          <a:prstGeom prst="rect">
            <a:avLst/>
          </a:prstGeom>
          <a:noFill/>
          <a:ln>
            <a:noFill/>
            <a:miter lim="800000"/>
            <a:headEnd/>
            <a:tailEnd/>
          </a:ln>
        </p:spPr>
      </p:pic>
    </p:spTree>
    <p:custDataLst>
      <p:tags r:id="rId25"/>
    </p:custData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9" Type="http://schemas.openxmlformats.org/officeDocument/2006/relationships/notesSlide" Target="../notesSlides/notesSlide1.xml"/><Relationship Id="rId18" Type="http://schemas.openxmlformats.org/officeDocument/2006/relationships/slideLayout" Target="../slideLayouts/slideLayout14.xml"/><Relationship Id="rId17" Type="http://schemas.openxmlformats.org/officeDocument/2006/relationships/image" Target="../media/image3.png"/><Relationship Id="rId16" Type="http://schemas.openxmlformats.org/officeDocument/2006/relationships/tags" Target="../tags/tag274.xml"/><Relationship Id="rId15" Type="http://schemas.openxmlformats.org/officeDocument/2006/relationships/image" Target="../media/image2.png"/><Relationship Id="rId14" Type="http://schemas.openxmlformats.org/officeDocument/2006/relationships/tags" Target="../tags/tag273.xml"/><Relationship Id="rId13" Type="http://schemas.openxmlformats.org/officeDocument/2006/relationships/tags" Target="../tags/tag272.xml"/><Relationship Id="rId12" Type="http://schemas.openxmlformats.org/officeDocument/2006/relationships/tags" Target="../tags/tag271.xml"/><Relationship Id="rId11" Type="http://schemas.openxmlformats.org/officeDocument/2006/relationships/image" Target="../media/image14.png"/><Relationship Id="rId10" Type="http://schemas.openxmlformats.org/officeDocument/2006/relationships/tags" Target="../tags/tag270.xml"/><Relationship Id="rId1" Type="http://schemas.openxmlformats.org/officeDocument/2006/relationships/tags" Target="../tags/tag26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95.xml"/><Relationship Id="rId1" Type="http://schemas.openxmlformats.org/officeDocument/2006/relationships/tags" Target="../tags/tag394.xml"/></Relationships>
</file>

<file path=ppt/slides/_rels/slide11.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image" Target="../media/image38.png"/><Relationship Id="rId3" Type="http://schemas.openxmlformats.org/officeDocument/2006/relationships/tags" Target="../tags/tag398.xml"/><Relationship Id="rId2" Type="http://schemas.openxmlformats.org/officeDocument/2006/relationships/tags" Target="../tags/tag397.xml"/><Relationship Id="rId11" Type="http://schemas.openxmlformats.org/officeDocument/2006/relationships/notesSlide" Target="../notesSlides/notesSlide9.xml"/><Relationship Id="rId10" Type="http://schemas.openxmlformats.org/officeDocument/2006/relationships/slideLayout" Target="../slideLayouts/slideLayout16.xml"/><Relationship Id="rId1" Type="http://schemas.openxmlformats.org/officeDocument/2006/relationships/tags" Target="../tags/tag396.xml"/></Relationships>
</file>

<file path=ppt/slides/_rels/slide12.xml.rels><?xml version="1.0" encoding="UTF-8" standalone="yes"?>
<Relationships xmlns="http://schemas.openxmlformats.org/package/2006/relationships"><Relationship Id="rId9" Type="http://schemas.openxmlformats.org/officeDocument/2006/relationships/image" Target="../media/image40.jpeg"/><Relationship Id="rId8" Type="http://schemas.openxmlformats.org/officeDocument/2006/relationships/tags" Target="../tags/tag412.xml"/><Relationship Id="rId7" Type="http://schemas.openxmlformats.org/officeDocument/2006/relationships/tags" Target="../tags/tag411.xml"/><Relationship Id="rId6" Type="http://schemas.openxmlformats.org/officeDocument/2006/relationships/image" Target="../media/image39.png"/><Relationship Id="rId5" Type="http://schemas.openxmlformats.org/officeDocument/2006/relationships/tags" Target="../tags/tag410.xml"/><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tags" Target="../tags/tag407.xml"/><Relationship Id="rId10" Type="http://schemas.openxmlformats.org/officeDocument/2006/relationships/slideLayout" Target="../slideLayouts/slideLayout2.xml"/><Relationship Id="rId1" Type="http://schemas.openxmlformats.org/officeDocument/2006/relationships/tags" Target="../tags/tag406.xml"/></Relationships>
</file>

<file path=ppt/slides/_rels/slide13.xml.rels><?xml version="1.0" encoding="UTF-8" standalone="yes"?>
<Relationships xmlns="http://schemas.openxmlformats.org/package/2006/relationships"><Relationship Id="rId9" Type="http://schemas.openxmlformats.org/officeDocument/2006/relationships/tags" Target="../tags/tag421.xml"/><Relationship Id="rId8" Type="http://schemas.openxmlformats.org/officeDocument/2006/relationships/tags" Target="../tags/tag420.xml"/><Relationship Id="rId7" Type="http://schemas.openxmlformats.org/officeDocument/2006/relationships/tags" Target="../tags/tag419.xml"/><Relationship Id="rId6" Type="http://schemas.openxmlformats.org/officeDocument/2006/relationships/tags" Target="../tags/tag418.xml"/><Relationship Id="rId5" Type="http://schemas.openxmlformats.org/officeDocument/2006/relationships/tags" Target="../tags/tag417.xml"/><Relationship Id="rId43" Type="http://schemas.openxmlformats.org/officeDocument/2006/relationships/slideLayout" Target="../slideLayouts/slideLayout2.xml"/><Relationship Id="rId42" Type="http://schemas.openxmlformats.org/officeDocument/2006/relationships/tags" Target="../tags/tag454.xml"/><Relationship Id="rId41" Type="http://schemas.openxmlformats.org/officeDocument/2006/relationships/tags" Target="../tags/tag453.xml"/><Relationship Id="rId40" Type="http://schemas.openxmlformats.org/officeDocument/2006/relationships/tags" Target="../tags/tag452.xml"/><Relationship Id="rId4" Type="http://schemas.openxmlformats.org/officeDocument/2006/relationships/tags" Target="../tags/tag416.xml"/><Relationship Id="rId39" Type="http://schemas.openxmlformats.org/officeDocument/2006/relationships/tags" Target="../tags/tag451.xml"/><Relationship Id="rId38" Type="http://schemas.openxmlformats.org/officeDocument/2006/relationships/tags" Target="../tags/tag450.xml"/><Relationship Id="rId37" Type="http://schemas.openxmlformats.org/officeDocument/2006/relationships/tags" Target="../tags/tag449.xml"/><Relationship Id="rId36" Type="http://schemas.openxmlformats.org/officeDocument/2006/relationships/tags" Target="../tags/tag448.xml"/><Relationship Id="rId35" Type="http://schemas.openxmlformats.org/officeDocument/2006/relationships/tags" Target="../tags/tag447.xml"/><Relationship Id="rId34" Type="http://schemas.openxmlformats.org/officeDocument/2006/relationships/tags" Target="../tags/tag446.xml"/><Relationship Id="rId33" Type="http://schemas.openxmlformats.org/officeDocument/2006/relationships/tags" Target="../tags/tag445.xml"/><Relationship Id="rId32" Type="http://schemas.openxmlformats.org/officeDocument/2006/relationships/tags" Target="../tags/tag444.xml"/><Relationship Id="rId31" Type="http://schemas.openxmlformats.org/officeDocument/2006/relationships/tags" Target="../tags/tag443.xml"/><Relationship Id="rId30" Type="http://schemas.openxmlformats.org/officeDocument/2006/relationships/tags" Target="../tags/tag442.xml"/><Relationship Id="rId3" Type="http://schemas.openxmlformats.org/officeDocument/2006/relationships/tags" Target="../tags/tag415.xml"/><Relationship Id="rId29" Type="http://schemas.openxmlformats.org/officeDocument/2006/relationships/tags" Target="../tags/tag441.xml"/><Relationship Id="rId28" Type="http://schemas.openxmlformats.org/officeDocument/2006/relationships/tags" Target="../tags/tag440.xml"/><Relationship Id="rId27" Type="http://schemas.openxmlformats.org/officeDocument/2006/relationships/tags" Target="../tags/tag439.xml"/><Relationship Id="rId26" Type="http://schemas.openxmlformats.org/officeDocument/2006/relationships/tags" Target="../tags/tag438.xml"/><Relationship Id="rId25" Type="http://schemas.openxmlformats.org/officeDocument/2006/relationships/tags" Target="../tags/tag437.xml"/><Relationship Id="rId24" Type="http://schemas.openxmlformats.org/officeDocument/2006/relationships/tags" Target="../tags/tag436.xml"/><Relationship Id="rId23" Type="http://schemas.openxmlformats.org/officeDocument/2006/relationships/tags" Target="../tags/tag435.xml"/><Relationship Id="rId22" Type="http://schemas.openxmlformats.org/officeDocument/2006/relationships/tags" Target="../tags/tag434.xml"/><Relationship Id="rId21" Type="http://schemas.openxmlformats.org/officeDocument/2006/relationships/tags" Target="../tags/tag433.xml"/><Relationship Id="rId20" Type="http://schemas.openxmlformats.org/officeDocument/2006/relationships/tags" Target="../tags/tag432.xml"/><Relationship Id="rId2" Type="http://schemas.openxmlformats.org/officeDocument/2006/relationships/tags" Target="../tags/tag414.xml"/><Relationship Id="rId19" Type="http://schemas.openxmlformats.org/officeDocument/2006/relationships/tags" Target="../tags/tag431.xml"/><Relationship Id="rId18" Type="http://schemas.openxmlformats.org/officeDocument/2006/relationships/tags" Target="../tags/tag430.xml"/><Relationship Id="rId17" Type="http://schemas.openxmlformats.org/officeDocument/2006/relationships/tags" Target="../tags/tag429.xml"/><Relationship Id="rId16" Type="http://schemas.openxmlformats.org/officeDocument/2006/relationships/tags" Target="../tags/tag428.xml"/><Relationship Id="rId15" Type="http://schemas.openxmlformats.org/officeDocument/2006/relationships/tags" Target="../tags/tag427.xml"/><Relationship Id="rId14" Type="http://schemas.openxmlformats.org/officeDocument/2006/relationships/tags" Target="../tags/tag426.xml"/><Relationship Id="rId13" Type="http://schemas.openxmlformats.org/officeDocument/2006/relationships/tags" Target="../tags/tag425.xml"/><Relationship Id="rId12" Type="http://schemas.openxmlformats.org/officeDocument/2006/relationships/tags" Target="../tags/tag424.xml"/><Relationship Id="rId11" Type="http://schemas.openxmlformats.org/officeDocument/2006/relationships/tags" Target="../tags/tag423.xml"/><Relationship Id="rId10" Type="http://schemas.openxmlformats.org/officeDocument/2006/relationships/tags" Target="../tags/tag422.xml"/><Relationship Id="rId1" Type="http://schemas.openxmlformats.org/officeDocument/2006/relationships/tags" Target="../tags/tag413.xml"/></Relationships>
</file>

<file path=ppt/slides/_rels/slide14.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tags" Target="../tags/tag460.xml"/><Relationship Id="rId7" Type="http://schemas.openxmlformats.org/officeDocument/2006/relationships/tags" Target="../tags/tag459.xml"/><Relationship Id="rId6" Type="http://schemas.openxmlformats.org/officeDocument/2006/relationships/tags" Target="../tags/tag458.xml"/><Relationship Id="rId5" Type="http://schemas.openxmlformats.org/officeDocument/2006/relationships/image" Target="../media/image41.png"/><Relationship Id="rId4" Type="http://schemas.openxmlformats.org/officeDocument/2006/relationships/tags" Target="../tags/tag457.xml"/><Relationship Id="rId3" Type="http://schemas.openxmlformats.org/officeDocument/2006/relationships/image" Target="../media/image2.png"/><Relationship Id="rId2" Type="http://schemas.openxmlformats.org/officeDocument/2006/relationships/tags" Target="../tags/tag456.xml"/><Relationship Id="rId11" Type="http://schemas.openxmlformats.org/officeDocument/2006/relationships/slideLayout" Target="../slideLayouts/slideLayout2.xml"/><Relationship Id="rId10" Type="http://schemas.openxmlformats.org/officeDocument/2006/relationships/tags" Target="../tags/tag461.xml"/><Relationship Id="rId1" Type="http://schemas.openxmlformats.org/officeDocument/2006/relationships/tags" Target="../tags/tag455.xml"/></Relationships>
</file>

<file path=ppt/slides/_rels/slide15.xml.rels><?xml version="1.0" encoding="UTF-8" standalone="yes"?>
<Relationships xmlns="http://schemas.openxmlformats.org/package/2006/relationships"><Relationship Id="rId9" Type="http://schemas.openxmlformats.org/officeDocument/2006/relationships/tags" Target="../tags/tag470.xml"/><Relationship Id="rId8" Type="http://schemas.openxmlformats.org/officeDocument/2006/relationships/tags" Target="../tags/tag469.xml"/><Relationship Id="rId7" Type="http://schemas.openxmlformats.org/officeDocument/2006/relationships/tags" Target="../tags/tag468.xml"/><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tags" Target="../tags/tag465.xml"/><Relationship Id="rId3" Type="http://schemas.openxmlformats.org/officeDocument/2006/relationships/tags" Target="../tags/tag464.xml"/><Relationship Id="rId25" Type="http://schemas.openxmlformats.org/officeDocument/2006/relationships/notesSlide" Target="../notesSlides/notesSlide10.xml"/><Relationship Id="rId24" Type="http://schemas.openxmlformats.org/officeDocument/2006/relationships/slideLayout" Target="../slideLayouts/slideLayout14.xml"/><Relationship Id="rId23" Type="http://schemas.openxmlformats.org/officeDocument/2006/relationships/image" Target="../media/image16.svg"/><Relationship Id="rId22" Type="http://schemas.openxmlformats.org/officeDocument/2006/relationships/image" Target="../media/image43.png"/><Relationship Id="rId21" Type="http://schemas.openxmlformats.org/officeDocument/2006/relationships/tags" Target="../tags/tag480.xml"/><Relationship Id="rId20" Type="http://schemas.openxmlformats.org/officeDocument/2006/relationships/image" Target="../media/image2.png"/><Relationship Id="rId2" Type="http://schemas.openxmlformats.org/officeDocument/2006/relationships/tags" Target="../tags/tag463.xml"/><Relationship Id="rId19" Type="http://schemas.openxmlformats.org/officeDocument/2006/relationships/tags" Target="../tags/tag479.xml"/><Relationship Id="rId18" Type="http://schemas.openxmlformats.org/officeDocument/2006/relationships/image" Target="../media/image17.png"/><Relationship Id="rId17" Type="http://schemas.openxmlformats.org/officeDocument/2006/relationships/tags" Target="../tags/tag478.xml"/><Relationship Id="rId16" Type="http://schemas.openxmlformats.org/officeDocument/2006/relationships/tags" Target="../tags/tag477.xml"/><Relationship Id="rId15" Type="http://schemas.openxmlformats.org/officeDocument/2006/relationships/tags" Target="../tags/tag476.xml"/><Relationship Id="rId14" Type="http://schemas.openxmlformats.org/officeDocument/2006/relationships/tags" Target="../tags/tag475.xml"/><Relationship Id="rId13" Type="http://schemas.openxmlformats.org/officeDocument/2006/relationships/tags" Target="../tags/tag474.xml"/><Relationship Id="rId12" Type="http://schemas.openxmlformats.org/officeDocument/2006/relationships/tags" Target="../tags/tag473.xml"/><Relationship Id="rId11" Type="http://schemas.openxmlformats.org/officeDocument/2006/relationships/tags" Target="../tags/tag472.xml"/><Relationship Id="rId10" Type="http://schemas.openxmlformats.org/officeDocument/2006/relationships/tags" Target="../tags/tag471.xml"/><Relationship Id="rId1" Type="http://schemas.openxmlformats.org/officeDocument/2006/relationships/tags" Target="../tags/tag46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488.xml"/><Relationship Id="rId6" Type="http://schemas.openxmlformats.org/officeDocument/2006/relationships/image" Target="../media/image44.jpeg"/><Relationship Id="rId5" Type="http://schemas.openxmlformats.org/officeDocument/2006/relationships/tags" Target="../tags/tag487.xml"/><Relationship Id="rId4" Type="http://schemas.openxmlformats.org/officeDocument/2006/relationships/tags" Target="../tags/tag486.xml"/><Relationship Id="rId3" Type="http://schemas.openxmlformats.org/officeDocument/2006/relationships/image" Target="../media/image2.png"/><Relationship Id="rId2" Type="http://schemas.openxmlformats.org/officeDocument/2006/relationships/tags" Target="../tags/tag485.xml"/><Relationship Id="rId1" Type="http://schemas.openxmlformats.org/officeDocument/2006/relationships/tags" Target="../tags/tag484.xml"/></Relationships>
</file>

<file path=ppt/slides/_rels/slide17.xml.rels><?xml version="1.0" encoding="UTF-8" standalone="yes"?>
<Relationships xmlns="http://schemas.openxmlformats.org/package/2006/relationships"><Relationship Id="rId9" Type="http://schemas.openxmlformats.org/officeDocument/2006/relationships/tags" Target="../tags/tag495.xml"/><Relationship Id="rId8" Type="http://schemas.openxmlformats.org/officeDocument/2006/relationships/tags" Target="../tags/tag494.xml"/><Relationship Id="rId7" Type="http://schemas.openxmlformats.org/officeDocument/2006/relationships/tags" Target="../tags/tag493.xml"/><Relationship Id="rId6" Type="http://schemas.openxmlformats.org/officeDocument/2006/relationships/tags" Target="../tags/tag492.xml"/><Relationship Id="rId5" Type="http://schemas.openxmlformats.org/officeDocument/2006/relationships/tags" Target="../tags/tag491.xml"/><Relationship Id="rId4" Type="http://schemas.openxmlformats.org/officeDocument/2006/relationships/image" Target="../media/image45.png"/><Relationship Id="rId3" Type="http://schemas.openxmlformats.org/officeDocument/2006/relationships/tags" Target="../tags/tag490.xml"/><Relationship Id="rId2" Type="http://schemas.openxmlformats.org/officeDocument/2006/relationships/tags" Target="../tags/tag489.xml"/><Relationship Id="rId17" Type="http://schemas.openxmlformats.org/officeDocument/2006/relationships/notesSlide" Target="../notesSlides/notesSlide11.xml"/><Relationship Id="rId16" Type="http://schemas.openxmlformats.org/officeDocument/2006/relationships/slideLayout" Target="../slideLayouts/slideLayout16.xml"/><Relationship Id="rId15" Type="http://schemas.openxmlformats.org/officeDocument/2006/relationships/tags" Target="../tags/tag501.xml"/><Relationship Id="rId14" Type="http://schemas.openxmlformats.org/officeDocument/2006/relationships/tags" Target="../tags/tag500.xml"/><Relationship Id="rId13" Type="http://schemas.openxmlformats.org/officeDocument/2006/relationships/tags" Target="../tags/tag499.xml"/><Relationship Id="rId12" Type="http://schemas.openxmlformats.org/officeDocument/2006/relationships/tags" Target="../tags/tag498.xml"/><Relationship Id="rId11" Type="http://schemas.openxmlformats.org/officeDocument/2006/relationships/tags" Target="../tags/tag497.xml"/><Relationship Id="rId10" Type="http://schemas.openxmlformats.org/officeDocument/2006/relationships/tags" Target="../tags/tag496.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9" Type="http://schemas.openxmlformats.org/officeDocument/2006/relationships/tags" Target="../tags/tag512.xml"/><Relationship Id="rId8" Type="http://schemas.openxmlformats.org/officeDocument/2006/relationships/tags" Target="../tags/tag511.xml"/><Relationship Id="rId7" Type="http://schemas.openxmlformats.org/officeDocument/2006/relationships/tags" Target="../tags/tag510.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tags" Target="../tags/tag507.xml"/><Relationship Id="rId3" Type="http://schemas.openxmlformats.org/officeDocument/2006/relationships/tags" Target="../tags/tag506.xml"/><Relationship Id="rId25" Type="http://schemas.openxmlformats.org/officeDocument/2006/relationships/slideLayout" Target="../slideLayouts/slideLayout16.xml"/><Relationship Id="rId24" Type="http://schemas.openxmlformats.org/officeDocument/2006/relationships/tags" Target="../tags/tag527.xml"/><Relationship Id="rId23" Type="http://schemas.openxmlformats.org/officeDocument/2006/relationships/tags" Target="../tags/tag526.xml"/><Relationship Id="rId22" Type="http://schemas.openxmlformats.org/officeDocument/2006/relationships/tags" Target="../tags/tag525.xml"/><Relationship Id="rId21" Type="http://schemas.openxmlformats.org/officeDocument/2006/relationships/tags" Target="../tags/tag524.xml"/><Relationship Id="rId20" Type="http://schemas.openxmlformats.org/officeDocument/2006/relationships/tags" Target="../tags/tag523.xml"/><Relationship Id="rId2" Type="http://schemas.openxmlformats.org/officeDocument/2006/relationships/tags" Target="../tags/tag505.xml"/><Relationship Id="rId19" Type="http://schemas.openxmlformats.org/officeDocument/2006/relationships/tags" Target="../tags/tag522.xml"/><Relationship Id="rId18" Type="http://schemas.openxmlformats.org/officeDocument/2006/relationships/tags" Target="../tags/tag521.xml"/><Relationship Id="rId17" Type="http://schemas.openxmlformats.org/officeDocument/2006/relationships/tags" Target="../tags/tag520.xml"/><Relationship Id="rId16" Type="http://schemas.openxmlformats.org/officeDocument/2006/relationships/tags" Target="../tags/tag519.xml"/><Relationship Id="rId15" Type="http://schemas.openxmlformats.org/officeDocument/2006/relationships/tags" Target="../tags/tag518.xml"/><Relationship Id="rId14" Type="http://schemas.openxmlformats.org/officeDocument/2006/relationships/tags" Target="../tags/tag517.xml"/><Relationship Id="rId13" Type="http://schemas.openxmlformats.org/officeDocument/2006/relationships/tags" Target="../tags/tag516.xml"/><Relationship Id="rId12" Type="http://schemas.openxmlformats.org/officeDocument/2006/relationships/tags" Target="../tags/tag515.xml"/><Relationship Id="rId11" Type="http://schemas.openxmlformats.org/officeDocument/2006/relationships/tags" Target="../tags/tag514.xml"/><Relationship Id="rId10" Type="http://schemas.openxmlformats.org/officeDocument/2006/relationships/tags" Target="../tags/tag513.xml"/><Relationship Id="rId1" Type="http://schemas.openxmlformats.org/officeDocument/2006/relationships/tags" Target="../tags/tag504.xml"/></Relationships>
</file>

<file path=ppt/slides/_rels/slide19.xml.rels><?xml version="1.0" encoding="UTF-8" standalone="yes"?>
<Relationships xmlns="http://schemas.openxmlformats.org/package/2006/relationships"><Relationship Id="rId9" Type="http://schemas.openxmlformats.org/officeDocument/2006/relationships/image" Target="../media/image46.jpeg"/><Relationship Id="rId8" Type="http://schemas.openxmlformats.org/officeDocument/2006/relationships/tags" Target="../tags/tag535.xml"/><Relationship Id="rId7" Type="http://schemas.openxmlformats.org/officeDocument/2006/relationships/tags" Target="../tags/tag534.xml"/><Relationship Id="rId6" Type="http://schemas.openxmlformats.org/officeDocument/2006/relationships/tags" Target="../tags/tag533.xml"/><Relationship Id="rId5" Type="http://schemas.openxmlformats.org/officeDocument/2006/relationships/tags" Target="../tags/tag532.xml"/><Relationship Id="rId4" Type="http://schemas.openxmlformats.org/officeDocument/2006/relationships/tags" Target="../tags/tag531.xml"/><Relationship Id="rId3" Type="http://schemas.openxmlformats.org/officeDocument/2006/relationships/tags" Target="../tags/tag530.xml"/><Relationship Id="rId2" Type="http://schemas.openxmlformats.org/officeDocument/2006/relationships/tags" Target="../tags/tag529.xml"/><Relationship Id="rId11" Type="http://schemas.openxmlformats.org/officeDocument/2006/relationships/slideLayout" Target="../slideLayouts/slideLayout26.xml"/><Relationship Id="rId10" Type="http://schemas.openxmlformats.org/officeDocument/2006/relationships/tags" Target="../tags/tag536.xml"/><Relationship Id="rId1" Type="http://schemas.openxmlformats.org/officeDocument/2006/relationships/tags" Target="../tags/tag528.xml"/></Relationships>
</file>

<file path=ppt/slides/_rels/slide2.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image" Target="../media/image2.png"/><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1" Type="http://schemas.openxmlformats.org/officeDocument/2006/relationships/notesSlide" Target="../notesSlides/notesSlide2.xml"/><Relationship Id="rId20" Type="http://schemas.openxmlformats.org/officeDocument/2006/relationships/slideLayout" Target="../slideLayouts/slideLayout15.xml"/><Relationship Id="rId2" Type="http://schemas.openxmlformats.org/officeDocument/2006/relationships/tags" Target="../tags/tag279.xml"/><Relationship Id="rId19" Type="http://schemas.openxmlformats.org/officeDocument/2006/relationships/tags" Target="../tags/tag293.xml"/><Relationship Id="rId18" Type="http://schemas.openxmlformats.org/officeDocument/2006/relationships/tags" Target="../tags/tag292.xml"/><Relationship Id="rId17" Type="http://schemas.openxmlformats.org/officeDocument/2006/relationships/tags" Target="../tags/tag291.xml"/><Relationship Id="rId16" Type="http://schemas.openxmlformats.org/officeDocument/2006/relationships/tags" Target="../tags/tag290.xml"/><Relationship Id="rId15" Type="http://schemas.openxmlformats.org/officeDocument/2006/relationships/tags" Target="../tags/tag289.xml"/><Relationship Id="rId14" Type="http://schemas.openxmlformats.org/officeDocument/2006/relationships/tags" Target="../tags/tag288.xml"/><Relationship Id="rId13" Type="http://schemas.openxmlformats.org/officeDocument/2006/relationships/tags" Target="../tags/tag287.xml"/><Relationship Id="rId12" Type="http://schemas.openxmlformats.org/officeDocument/2006/relationships/tags" Target="../tags/tag286.xml"/><Relationship Id="rId11" Type="http://schemas.openxmlformats.org/officeDocument/2006/relationships/image" Target="../media/image16.svg"/><Relationship Id="rId10" Type="http://schemas.openxmlformats.org/officeDocument/2006/relationships/image" Target="../media/image15.png"/><Relationship Id="rId1" Type="http://schemas.openxmlformats.org/officeDocument/2006/relationships/tags" Target="../tags/tag278.xml"/></Relationships>
</file>

<file path=ppt/slides/_rels/slide20.xml.rels><?xml version="1.0" encoding="UTF-8" standalone="yes"?>
<Relationships xmlns="http://schemas.openxmlformats.org/package/2006/relationships"><Relationship Id="rId9" Type="http://schemas.openxmlformats.org/officeDocument/2006/relationships/tags" Target="../tags/tag545.xml"/><Relationship Id="rId8" Type="http://schemas.openxmlformats.org/officeDocument/2006/relationships/tags" Target="../tags/tag544.xml"/><Relationship Id="rId7" Type="http://schemas.openxmlformats.org/officeDocument/2006/relationships/tags" Target="../tags/tag543.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3" Type="http://schemas.openxmlformats.org/officeDocument/2006/relationships/notesSlide" Target="../notesSlides/notesSlide12.xml"/><Relationship Id="rId22" Type="http://schemas.openxmlformats.org/officeDocument/2006/relationships/slideLayout" Target="../slideLayouts/slideLayout28.xml"/><Relationship Id="rId21" Type="http://schemas.openxmlformats.org/officeDocument/2006/relationships/image" Target="../media/image47.png"/><Relationship Id="rId20" Type="http://schemas.openxmlformats.org/officeDocument/2006/relationships/tags" Target="../tags/tag554.xml"/><Relationship Id="rId2" Type="http://schemas.openxmlformats.org/officeDocument/2006/relationships/tags" Target="../tags/tag538.xml"/><Relationship Id="rId19" Type="http://schemas.openxmlformats.org/officeDocument/2006/relationships/image" Target="../media/image2.png"/><Relationship Id="rId18" Type="http://schemas.openxmlformats.org/officeDocument/2006/relationships/tags" Target="../tags/tag553.xml"/><Relationship Id="rId17" Type="http://schemas.openxmlformats.org/officeDocument/2006/relationships/image" Target="../media/image17.png"/><Relationship Id="rId16" Type="http://schemas.openxmlformats.org/officeDocument/2006/relationships/tags" Target="../tags/tag552.xml"/><Relationship Id="rId15" Type="http://schemas.openxmlformats.org/officeDocument/2006/relationships/tags" Target="../tags/tag551.xml"/><Relationship Id="rId14" Type="http://schemas.openxmlformats.org/officeDocument/2006/relationships/tags" Target="../tags/tag550.xml"/><Relationship Id="rId13" Type="http://schemas.openxmlformats.org/officeDocument/2006/relationships/tags" Target="../tags/tag549.xml"/><Relationship Id="rId12" Type="http://schemas.openxmlformats.org/officeDocument/2006/relationships/tags" Target="../tags/tag548.xml"/><Relationship Id="rId11" Type="http://schemas.openxmlformats.org/officeDocument/2006/relationships/tags" Target="../tags/tag547.xml"/><Relationship Id="rId10" Type="http://schemas.openxmlformats.org/officeDocument/2006/relationships/tags" Target="../tags/tag546.xml"/><Relationship Id="rId1" Type="http://schemas.openxmlformats.org/officeDocument/2006/relationships/tags" Target="../tags/tag537.xml"/></Relationships>
</file>

<file path=ppt/slides/_rels/slide21.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tags" Target="../tags/tag562.xml"/><Relationship Id="rId7" Type="http://schemas.openxmlformats.org/officeDocument/2006/relationships/image" Target="../media/image50.jpeg"/><Relationship Id="rId6" Type="http://schemas.openxmlformats.org/officeDocument/2006/relationships/tags" Target="../tags/tag561.xml"/><Relationship Id="rId5" Type="http://schemas.openxmlformats.org/officeDocument/2006/relationships/image" Target="../media/image49.jpeg"/><Relationship Id="rId4" Type="http://schemas.openxmlformats.org/officeDocument/2006/relationships/tags" Target="../tags/tag560.xml"/><Relationship Id="rId3" Type="http://schemas.openxmlformats.org/officeDocument/2006/relationships/image" Target="../media/image48.png"/><Relationship Id="rId2" Type="http://schemas.openxmlformats.org/officeDocument/2006/relationships/tags" Target="../tags/tag559.xml"/><Relationship Id="rId14" Type="http://schemas.openxmlformats.org/officeDocument/2006/relationships/notesSlide" Target="../notesSlides/notesSlide13.xml"/><Relationship Id="rId13" Type="http://schemas.openxmlformats.org/officeDocument/2006/relationships/slideLayout" Target="../slideLayouts/slideLayout29.xml"/><Relationship Id="rId12" Type="http://schemas.openxmlformats.org/officeDocument/2006/relationships/tags" Target="../tags/tag565.xml"/><Relationship Id="rId11" Type="http://schemas.openxmlformats.org/officeDocument/2006/relationships/tags" Target="../tags/tag564.xml"/><Relationship Id="rId10" Type="http://schemas.openxmlformats.org/officeDocument/2006/relationships/tags" Target="../tags/tag563.xml"/><Relationship Id="rId1" Type="http://schemas.openxmlformats.org/officeDocument/2006/relationships/tags" Target="../tags/tag558.xml"/></Relationships>
</file>

<file path=ppt/slides/_rels/slide22.xml.rels><?xml version="1.0" encoding="UTF-8" standalone="yes"?>
<Relationships xmlns="http://schemas.openxmlformats.org/package/2006/relationships"><Relationship Id="rId9" Type="http://schemas.openxmlformats.org/officeDocument/2006/relationships/tags" Target="../tags/tag574.xml"/><Relationship Id="rId8" Type="http://schemas.openxmlformats.org/officeDocument/2006/relationships/image" Target="../media/image53.tiff"/><Relationship Id="rId7" Type="http://schemas.openxmlformats.org/officeDocument/2006/relationships/tags" Target="../tags/tag573.xml"/><Relationship Id="rId6" Type="http://schemas.openxmlformats.org/officeDocument/2006/relationships/tags" Target="../tags/tag572.xml"/><Relationship Id="rId5" Type="http://schemas.openxmlformats.org/officeDocument/2006/relationships/image" Target="../media/image52.jpeg"/><Relationship Id="rId4" Type="http://schemas.openxmlformats.org/officeDocument/2006/relationships/tags" Target="../tags/tag571.xml"/><Relationship Id="rId3" Type="http://schemas.openxmlformats.org/officeDocument/2006/relationships/tags" Target="../tags/tag570.xml"/><Relationship Id="rId2" Type="http://schemas.openxmlformats.org/officeDocument/2006/relationships/tags" Target="../tags/tag569.xml"/><Relationship Id="rId18" Type="http://schemas.openxmlformats.org/officeDocument/2006/relationships/notesSlide" Target="../notesSlides/notesSlide14.xml"/><Relationship Id="rId17" Type="http://schemas.openxmlformats.org/officeDocument/2006/relationships/slideLayout" Target="../slideLayouts/slideLayout31.xml"/><Relationship Id="rId16" Type="http://schemas.openxmlformats.org/officeDocument/2006/relationships/tags" Target="../tags/tag579.xml"/><Relationship Id="rId15" Type="http://schemas.openxmlformats.org/officeDocument/2006/relationships/tags" Target="../tags/tag578.xml"/><Relationship Id="rId14" Type="http://schemas.openxmlformats.org/officeDocument/2006/relationships/image" Target="../media/image55.jpeg"/><Relationship Id="rId13" Type="http://schemas.openxmlformats.org/officeDocument/2006/relationships/tags" Target="../tags/tag577.xml"/><Relationship Id="rId12" Type="http://schemas.openxmlformats.org/officeDocument/2006/relationships/tags" Target="../tags/tag576.xml"/><Relationship Id="rId11" Type="http://schemas.openxmlformats.org/officeDocument/2006/relationships/image" Target="../media/image54.png"/><Relationship Id="rId10" Type="http://schemas.openxmlformats.org/officeDocument/2006/relationships/tags" Target="../tags/tag575.xml"/><Relationship Id="rId1" Type="http://schemas.openxmlformats.org/officeDocument/2006/relationships/tags" Target="../tags/tag568.xml"/></Relationships>
</file>

<file path=ppt/slides/_rels/slide23.xml.rels><?xml version="1.0" encoding="UTF-8" standalone="yes"?>
<Relationships xmlns="http://schemas.openxmlformats.org/package/2006/relationships"><Relationship Id="rId9" Type="http://schemas.openxmlformats.org/officeDocument/2006/relationships/tags" Target="../tags/tag587.xml"/><Relationship Id="rId8" Type="http://schemas.openxmlformats.org/officeDocument/2006/relationships/image" Target="../media/image58.jpeg"/><Relationship Id="rId7" Type="http://schemas.openxmlformats.org/officeDocument/2006/relationships/tags" Target="../tags/tag586.xml"/><Relationship Id="rId6" Type="http://schemas.openxmlformats.org/officeDocument/2006/relationships/image" Target="../media/image57.jpeg"/><Relationship Id="rId5" Type="http://schemas.openxmlformats.org/officeDocument/2006/relationships/tags" Target="../tags/tag585.xml"/><Relationship Id="rId4" Type="http://schemas.openxmlformats.org/officeDocument/2006/relationships/image" Target="../media/image56.png"/><Relationship Id="rId3" Type="http://schemas.openxmlformats.org/officeDocument/2006/relationships/tags" Target="../tags/tag584.xml"/><Relationship Id="rId2" Type="http://schemas.openxmlformats.org/officeDocument/2006/relationships/tags" Target="../tags/tag583.xml"/><Relationship Id="rId13" Type="http://schemas.openxmlformats.org/officeDocument/2006/relationships/slideLayout" Target="../slideLayouts/slideLayout32.xml"/><Relationship Id="rId12" Type="http://schemas.openxmlformats.org/officeDocument/2006/relationships/tags" Target="../tags/tag590.xml"/><Relationship Id="rId11" Type="http://schemas.openxmlformats.org/officeDocument/2006/relationships/tags" Target="../tags/tag589.xml"/><Relationship Id="rId10" Type="http://schemas.openxmlformats.org/officeDocument/2006/relationships/tags" Target="../tags/tag588.xml"/><Relationship Id="rId1" Type="http://schemas.openxmlformats.org/officeDocument/2006/relationships/tags" Target="../tags/tag582.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35.xml"/><Relationship Id="rId7" Type="http://schemas.openxmlformats.org/officeDocument/2006/relationships/tags" Target="../tags/tag595.xml"/><Relationship Id="rId6" Type="http://schemas.openxmlformats.org/officeDocument/2006/relationships/image" Target="../media/image60.png"/><Relationship Id="rId5" Type="http://schemas.openxmlformats.org/officeDocument/2006/relationships/tags" Target="../tags/tag594.xml"/><Relationship Id="rId4" Type="http://schemas.openxmlformats.org/officeDocument/2006/relationships/tags" Target="../tags/tag593.xml"/><Relationship Id="rId3" Type="http://schemas.openxmlformats.org/officeDocument/2006/relationships/tags" Target="../tags/tag592.xml"/><Relationship Id="rId2" Type="http://schemas.openxmlformats.org/officeDocument/2006/relationships/image" Target="../media/image59.jpeg"/><Relationship Id="rId1" Type="http://schemas.openxmlformats.org/officeDocument/2006/relationships/tags" Target="../tags/tag591.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4.xml"/><Relationship Id="rId7" Type="http://schemas.openxmlformats.org/officeDocument/2006/relationships/image" Target="../media/image62.png"/><Relationship Id="rId6" Type="http://schemas.openxmlformats.org/officeDocument/2006/relationships/tags" Target="../tags/tag598.xml"/><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61.png"/><Relationship Id="rId2" Type="http://schemas.openxmlformats.org/officeDocument/2006/relationships/tags" Target="../tags/tag597.xml"/><Relationship Id="rId1" Type="http://schemas.openxmlformats.org/officeDocument/2006/relationships/tags" Target="../tags/tag596.xml"/></Relationships>
</file>

<file path=ppt/slides/_rels/slide26.xml.rels><?xml version="1.0" encoding="UTF-8" standalone="yes"?>
<Relationships xmlns="http://schemas.openxmlformats.org/package/2006/relationships"><Relationship Id="rId9" Type="http://schemas.openxmlformats.org/officeDocument/2006/relationships/tags" Target="../tags/tag607.xml"/><Relationship Id="rId8" Type="http://schemas.openxmlformats.org/officeDocument/2006/relationships/tags" Target="../tags/tag606.xml"/><Relationship Id="rId7" Type="http://schemas.openxmlformats.org/officeDocument/2006/relationships/tags" Target="../tags/tag605.xml"/><Relationship Id="rId6" Type="http://schemas.openxmlformats.org/officeDocument/2006/relationships/tags" Target="../tags/tag604.xml"/><Relationship Id="rId5" Type="http://schemas.openxmlformats.org/officeDocument/2006/relationships/tags" Target="../tags/tag603.xml"/><Relationship Id="rId4" Type="http://schemas.openxmlformats.org/officeDocument/2006/relationships/tags" Target="../tags/tag602.xml"/><Relationship Id="rId3" Type="http://schemas.openxmlformats.org/officeDocument/2006/relationships/tags" Target="../tags/tag601.xml"/><Relationship Id="rId20" Type="http://schemas.openxmlformats.org/officeDocument/2006/relationships/slideLayout" Target="../slideLayouts/slideLayout37.xml"/><Relationship Id="rId2" Type="http://schemas.openxmlformats.org/officeDocument/2006/relationships/tags" Target="../tags/tag600.xml"/><Relationship Id="rId19" Type="http://schemas.openxmlformats.org/officeDocument/2006/relationships/tags" Target="../tags/tag617.xml"/><Relationship Id="rId18" Type="http://schemas.openxmlformats.org/officeDocument/2006/relationships/tags" Target="../tags/tag616.xml"/><Relationship Id="rId17" Type="http://schemas.openxmlformats.org/officeDocument/2006/relationships/tags" Target="../tags/tag615.xml"/><Relationship Id="rId16" Type="http://schemas.openxmlformats.org/officeDocument/2006/relationships/tags" Target="../tags/tag614.xml"/><Relationship Id="rId15" Type="http://schemas.openxmlformats.org/officeDocument/2006/relationships/tags" Target="../tags/tag613.xml"/><Relationship Id="rId14" Type="http://schemas.openxmlformats.org/officeDocument/2006/relationships/tags" Target="../tags/tag612.xml"/><Relationship Id="rId13" Type="http://schemas.openxmlformats.org/officeDocument/2006/relationships/tags" Target="../tags/tag611.xml"/><Relationship Id="rId12" Type="http://schemas.openxmlformats.org/officeDocument/2006/relationships/tags" Target="../tags/tag610.xml"/><Relationship Id="rId11" Type="http://schemas.openxmlformats.org/officeDocument/2006/relationships/tags" Target="../tags/tag609.xml"/><Relationship Id="rId10" Type="http://schemas.openxmlformats.org/officeDocument/2006/relationships/tags" Target="../tags/tag608.xml"/><Relationship Id="rId1" Type="http://schemas.openxmlformats.org/officeDocument/2006/relationships/tags" Target="../tags/tag599.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tags" Target="../tags/tag620.xml"/><Relationship Id="rId2" Type="http://schemas.openxmlformats.org/officeDocument/2006/relationships/tags" Target="../tags/tag619.xml"/><Relationship Id="rId1" Type="http://schemas.openxmlformats.org/officeDocument/2006/relationships/tags" Target="../tags/tag618.xml"/></Relationships>
</file>

<file path=ppt/slides/_rels/slide3.xml.rels><?xml version="1.0" encoding="UTF-8" standalone="yes"?>
<Relationships xmlns="http://schemas.openxmlformats.org/package/2006/relationships"><Relationship Id="rId9" Type="http://schemas.openxmlformats.org/officeDocument/2006/relationships/tags" Target="../tags/tag305.xml"/><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4" Type="http://schemas.openxmlformats.org/officeDocument/2006/relationships/notesSlide" Target="../notesSlides/notesSlide3.xml"/><Relationship Id="rId23" Type="http://schemas.openxmlformats.org/officeDocument/2006/relationships/slideLayout" Target="../slideLayouts/slideLayout14.xml"/><Relationship Id="rId22" Type="http://schemas.openxmlformats.org/officeDocument/2006/relationships/image" Target="../media/image16.svg"/><Relationship Id="rId21" Type="http://schemas.openxmlformats.org/officeDocument/2006/relationships/image" Target="../media/image15.png"/><Relationship Id="rId20" Type="http://schemas.openxmlformats.org/officeDocument/2006/relationships/tags" Target="../tags/tag314.xml"/><Relationship Id="rId2" Type="http://schemas.openxmlformats.org/officeDocument/2006/relationships/tags" Target="../tags/tag298.xml"/><Relationship Id="rId19" Type="http://schemas.openxmlformats.org/officeDocument/2006/relationships/image" Target="../media/image2.png"/><Relationship Id="rId18" Type="http://schemas.openxmlformats.org/officeDocument/2006/relationships/tags" Target="../tags/tag313.xml"/><Relationship Id="rId17" Type="http://schemas.openxmlformats.org/officeDocument/2006/relationships/image" Target="../media/image17.png"/><Relationship Id="rId16" Type="http://schemas.openxmlformats.org/officeDocument/2006/relationships/tags" Target="../tags/tag312.xml"/><Relationship Id="rId15" Type="http://schemas.openxmlformats.org/officeDocument/2006/relationships/tags" Target="../tags/tag311.xml"/><Relationship Id="rId14" Type="http://schemas.openxmlformats.org/officeDocument/2006/relationships/tags" Target="../tags/tag310.xml"/><Relationship Id="rId13" Type="http://schemas.openxmlformats.org/officeDocument/2006/relationships/tags" Target="../tags/tag309.xml"/><Relationship Id="rId12" Type="http://schemas.openxmlformats.org/officeDocument/2006/relationships/tags" Target="../tags/tag308.xml"/><Relationship Id="rId11" Type="http://schemas.openxmlformats.org/officeDocument/2006/relationships/tags" Target="../tags/tag307.xml"/><Relationship Id="rId10" Type="http://schemas.openxmlformats.org/officeDocument/2006/relationships/tags" Target="../tags/tag306.xml"/><Relationship Id="rId1" Type="http://schemas.openxmlformats.org/officeDocument/2006/relationships/tags" Target="../tags/tag297.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18.png"/><Relationship Id="rId3" Type="http://schemas.openxmlformats.org/officeDocument/2006/relationships/tags" Target="../tags/tag318.xml"/><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image" Target="../media/image20.png"/><Relationship Id="rId5" Type="http://schemas.openxmlformats.org/officeDocument/2006/relationships/tags" Target="../tags/tag322.xml"/><Relationship Id="rId4" Type="http://schemas.openxmlformats.org/officeDocument/2006/relationships/image" Target="../media/image19.png"/><Relationship Id="rId3" Type="http://schemas.openxmlformats.org/officeDocument/2006/relationships/tags" Target="../tags/tag321.xml"/><Relationship Id="rId2" Type="http://schemas.openxmlformats.org/officeDocument/2006/relationships/tags" Target="../tags/tag320.xml"/><Relationship Id="rId15" Type="http://schemas.openxmlformats.org/officeDocument/2006/relationships/notesSlide" Target="../notesSlides/notesSlide4.xml"/><Relationship Id="rId14" Type="http://schemas.openxmlformats.org/officeDocument/2006/relationships/slideLayout" Target="../slideLayouts/slideLayout16.xml"/><Relationship Id="rId13" Type="http://schemas.openxmlformats.org/officeDocument/2006/relationships/tags" Target="../tags/tag328.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tags" Target="../tags/tag319.xml"/></Relationships>
</file>

<file path=ppt/slides/_rels/slide6.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6" Type="http://schemas.openxmlformats.org/officeDocument/2006/relationships/notesSlide" Target="../notesSlides/notesSlide5.xml"/><Relationship Id="rId25" Type="http://schemas.openxmlformats.org/officeDocument/2006/relationships/slideLayout" Target="../slideLayouts/slideLayout20.xml"/><Relationship Id="rId24" Type="http://schemas.openxmlformats.org/officeDocument/2006/relationships/tags" Target="../tags/tag354.xml"/><Relationship Id="rId23" Type="http://schemas.openxmlformats.org/officeDocument/2006/relationships/tags" Target="../tags/tag353.xml"/><Relationship Id="rId22" Type="http://schemas.openxmlformats.org/officeDocument/2006/relationships/tags" Target="../tags/tag352.xml"/><Relationship Id="rId21" Type="http://schemas.openxmlformats.org/officeDocument/2006/relationships/tags" Target="../tags/tag351.xml"/><Relationship Id="rId20" Type="http://schemas.openxmlformats.org/officeDocument/2006/relationships/tags" Target="../tags/tag350.xml"/><Relationship Id="rId2" Type="http://schemas.openxmlformats.org/officeDocument/2006/relationships/image" Target="../media/image22.jpeg"/><Relationship Id="rId19" Type="http://schemas.openxmlformats.org/officeDocument/2006/relationships/tags" Target="../tags/tag349.xml"/><Relationship Id="rId18" Type="http://schemas.openxmlformats.org/officeDocument/2006/relationships/tags" Target="../tags/tag348.xml"/><Relationship Id="rId17" Type="http://schemas.openxmlformats.org/officeDocument/2006/relationships/tags" Target="../tags/tag347.xml"/><Relationship Id="rId16" Type="http://schemas.openxmlformats.org/officeDocument/2006/relationships/tags" Target="../tags/tag346.xml"/><Relationship Id="rId15" Type="http://schemas.openxmlformats.org/officeDocument/2006/relationships/tags" Target="../tags/tag345.xml"/><Relationship Id="rId14" Type="http://schemas.openxmlformats.org/officeDocument/2006/relationships/tags" Target="../tags/tag344.xml"/><Relationship Id="rId13" Type="http://schemas.openxmlformats.org/officeDocument/2006/relationships/tags" Target="../tags/tag343.xml"/><Relationship Id="rId12" Type="http://schemas.openxmlformats.org/officeDocument/2006/relationships/tags" Target="../tags/tag342.xml"/><Relationship Id="rId11" Type="http://schemas.openxmlformats.org/officeDocument/2006/relationships/tags" Target="../tags/tag341.xml"/><Relationship Id="rId10" Type="http://schemas.openxmlformats.org/officeDocument/2006/relationships/tags" Target="../tags/tag340.xml"/><Relationship Id="rId1" Type="http://schemas.openxmlformats.org/officeDocument/2006/relationships/tags" Target="../tags/tag332.xml"/></Relationships>
</file>

<file path=ppt/slides/_rels/slide7.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tags" Target="../tags/tag363.xml"/><Relationship Id="rId7" Type="http://schemas.openxmlformats.org/officeDocument/2006/relationships/image" Target="../media/image24.png"/><Relationship Id="rId6" Type="http://schemas.openxmlformats.org/officeDocument/2006/relationships/tags" Target="../tags/tag362.xml"/><Relationship Id="rId5" Type="http://schemas.openxmlformats.org/officeDocument/2006/relationships/image" Target="../media/image23.png"/><Relationship Id="rId4" Type="http://schemas.openxmlformats.org/officeDocument/2006/relationships/tags" Target="../tags/tag361.xml"/><Relationship Id="rId3" Type="http://schemas.openxmlformats.org/officeDocument/2006/relationships/tags" Target="../tags/tag360.xml"/><Relationship Id="rId22" Type="http://schemas.openxmlformats.org/officeDocument/2006/relationships/notesSlide" Target="../notesSlides/notesSlide6.xml"/><Relationship Id="rId21" Type="http://schemas.openxmlformats.org/officeDocument/2006/relationships/slideLayout" Target="../slideLayouts/slideLayout18.xml"/><Relationship Id="rId20" Type="http://schemas.openxmlformats.org/officeDocument/2006/relationships/tags" Target="../tags/tag370.xml"/><Relationship Id="rId2" Type="http://schemas.openxmlformats.org/officeDocument/2006/relationships/tags" Target="../tags/tag359.xml"/><Relationship Id="rId19" Type="http://schemas.openxmlformats.org/officeDocument/2006/relationships/tags" Target="../tags/tag369.xml"/><Relationship Id="rId18" Type="http://schemas.openxmlformats.org/officeDocument/2006/relationships/tags" Target="../tags/tag368.xml"/><Relationship Id="rId17" Type="http://schemas.openxmlformats.org/officeDocument/2006/relationships/image" Target="../media/image29.png"/><Relationship Id="rId16" Type="http://schemas.openxmlformats.org/officeDocument/2006/relationships/tags" Target="../tags/tag367.xml"/><Relationship Id="rId15" Type="http://schemas.openxmlformats.org/officeDocument/2006/relationships/image" Target="../media/image28.png"/><Relationship Id="rId14" Type="http://schemas.openxmlformats.org/officeDocument/2006/relationships/tags" Target="../tags/tag366.xml"/><Relationship Id="rId13" Type="http://schemas.openxmlformats.org/officeDocument/2006/relationships/image" Target="../media/image27.png"/><Relationship Id="rId12" Type="http://schemas.openxmlformats.org/officeDocument/2006/relationships/tags" Target="../tags/tag365.xml"/><Relationship Id="rId11" Type="http://schemas.openxmlformats.org/officeDocument/2006/relationships/image" Target="../media/image26.png"/><Relationship Id="rId10" Type="http://schemas.openxmlformats.org/officeDocument/2006/relationships/tags" Target="../tags/tag364.xml"/><Relationship Id="rId1" Type="http://schemas.openxmlformats.org/officeDocument/2006/relationships/tags" Target="../tags/tag358.xml"/></Relationships>
</file>

<file path=ppt/slides/_rels/slide8.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tags" Target="../tags/tag378.xml"/><Relationship Id="rId7" Type="http://schemas.openxmlformats.org/officeDocument/2006/relationships/image" Target="../media/image32.jpeg"/><Relationship Id="rId6" Type="http://schemas.openxmlformats.org/officeDocument/2006/relationships/tags" Target="../tags/tag377.xml"/><Relationship Id="rId5" Type="http://schemas.openxmlformats.org/officeDocument/2006/relationships/image" Target="../media/image31.jpeg"/><Relationship Id="rId4" Type="http://schemas.openxmlformats.org/officeDocument/2006/relationships/tags" Target="../tags/tag376.xml"/><Relationship Id="rId3" Type="http://schemas.openxmlformats.org/officeDocument/2006/relationships/image" Target="../media/image30.jpeg"/><Relationship Id="rId20" Type="http://schemas.openxmlformats.org/officeDocument/2006/relationships/notesSlide" Target="../notesSlides/notesSlide7.xml"/><Relationship Id="rId2" Type="http://schemas.openxmlformats.org/officeDocument/2006/relationships/tags" Target="../tags/tag375.xml"/><Relationship Id="rId19" Type="http://schemas.openxmlformats.org/officeDocument/2006/relationships/slideLayout" Target="../slideLayouts/slideLayout22.xml"/><Relationship Id="rId18" Type="http://schemas.openxmlformats.org/officeDocument/2006/relationships/tags" Target="../tags/tag384.xml"/><Relationship Id="rId17" Type="http://schemas.openxmlformats.org/officeDocument/2006/relationships/tags" Target="../tags/tag383.xml"/><Relationship Id="rId16" Type="http://schemas.openxmlformats.org/officeDocument/2006/relationships/tags" Target="../tags/tag382.xml"/><Relationship Id="rId15" Type="http://schemas.openxmlformats.org/officeDocument/2006/relationships/image" Target="../media/image36.png"/><Relationship Id="rId14" Type="http://schemas.openxmlformats.org/officeDocument/2006/relationships/tags" Target="../tags/tag381.xml"/><Relationship Id="rId13" Type="http://schemas.openxmlformats.org/officeDocument/2006/relationships/image" Target="../media/image35.jpeg"/><Relationship Id="rId12" Type="http://schemas.openxmlformats.org/officeDocument/2006/relationships/tags" Target="../tags/tag380.xml"/><Relationship Id="rId11" Type="http://schemas.openxmlformats.org/officeDocument/2006/relationships/image" Target="../media/image34.jpeg"/><Relationship Id="rId10" Type="http://schemas.openxmlformats.org/officeDocument/2006/relationships/tags" Target="../tags/tag379.xml"/><Relationship Id="rId1" Type="http://schemas.openxmlformats.org/officeDocument/2006/relationships/tags" Target="../tags/tag374.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847" y="2972647"/>
            <a:ext cx="12192000" cy="501650"/>
          </a:xfrm>
          <a:prstGeom prst="rect">
            <a:avLst/>
          </a:prstGeom>
        </p:spPr>
        <p:txBody>
          <a:bodyPr wrap="square">
            <a:spAutoFit/>
          </a:bodyPr>
          <a:lstStyle/>
          <a:p>
            <a:pPr algn="ctr"/>
            <a:r>
              <a:rPr lang="zh-CN" altLang="en-US" sz="2665" b="1">
                <a:solidFill>
                  <a:schemeClr val="tx1">
                    <a:lumMod val="95000"/>
                    <a:lumOff val="5000"/>
                  </a:schemeClr>
                </a:solidFill>
                <a:latin typeface="方正粗宋简体" panose="02000000000000000000" charset="-122"/>
                <a:ea typeface="方正粗宋简体" panose="02000000000000000000" charset="-122"/>
                <a:cs typeface="方正粗宋简体" panose="02000000000000000000" charset="-122"/>
                <a:sym typeface="+mn-ea"/>
              </a:rPr>
              <a:t>第一课</a:t>
            </a:r>
            <a:r>
              <a:rPr lang="en-US" altLang="zh-CN" sz="2665" b="1">
                <a:solidFill>
                  <a:schemeClr val="tx1">
                    <a:lumMod val="95000"/>
                    <a:lumOff val="5000"/>
                  </a:schemeClr>
                </a:solidFill>
                <a:latin typeface="方正粗宋简体" panose="02000000000000000000" charset="-122"/>
                <a:ea typeface="方正粗宋简体" panose="02000000000000000000" charset="-122"/>
                <a:cs typeface="方正粗宋简体" panose="02000000000000000000" charset="-122"/>
                <a:sym typeface="+mn-ea"/>
              </a:rPr>
              <a:t> </a:t>
            </a:r>
            <a:r>
              <a:rPr lang="zh-CN" altLang="en-US" sz="2665" b="1">
                <a:solidFill>
                  <a:schemeClr val="tx1">
                    <a:lumMod val="95000"/>
                    <a:lumOff val="5000"/>
                  </a:schemeClr>
                </a:solidFill>
                <a:latin typeface="方正粗宋简体" panose="02000000000000000000" charset="-122"/>
                <a:ea typeface="方正粗宋简体" panose="02000000000000000000" charset="-122"/>
                <a:cs typeface="方正粗宋简体" panose="02000000000000000000" charset="-122"/>
                <a:sym typeface="+mn-ea"/>
              </a:rPr>
              <a:t>我国的生产资料所有制</a:t>
            </a:r>
            <a:endParaRPr lang="zh-CN" altLang="en-US" sz="2665" b="1">
              <a:solidFill>
                <a:schemeClr val="tx1">
                  <a:lumMod val="95000"/>
                  <a:lumOff val="5000"/>
                </a:schemeClr>
              </a:solidFill>
              <a:latin typeface="方正粗宋简体" panose="02000000000000000000" charset="-122"/>
              <a:ea typeface="方正粗宋简体" panose="02000000000000000000" charset="-122"/>
              <a:cs typeface="方正粗宋简体" panose="02000000000000000000" charset="-122"/>
              <a:sym typeface="+mn-ea"/>
            </a:endParaRPr>
          </a:p>
        </p:txBody>
      </p:sp>
      <p:grpSp>
        <p:nvGrpSpPr>
          <p:cNvPr id="2" name="组合 1"/>
          <p:cNvGrpSpPr/>
          <p:nvPr>
            <p:custDataLst>
              <p:tags r:id="rId2"/>
            </p:custDataLst>
          </p:nvPr>
        </p:nvGrpSpPr>
        <p:grpSpPr>
          <a:xfrm>
            <a:off x="11587701" y="361613"/>
            <a:ext cx="269865" cy="115032"/>
            <a:chOff x="5553126" y="658529"/>
            <a:chExt cx="126384" cy="46916"/>
          </a:xfrm>
        </p:grpSpPr>
        <p:cxnSp>
          <p:nvCxnSpPr>
            <p:cNvPr id="7" name="直接连接符 6"/>
            <p:cNvCxnSpPr/>
            <p:nvPr>
              <p:custDataLst>
                <p:tags r:id="rId3"/>
              </p:custDataLst>
            </p:nvPr>
          </p:nvCxnSpPr>
          <p:spPr>
            <a:xfrm>
              <a:off x="5594450" y="658529"/>
              <a:ext cx="85060"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4"/>
              </p:custDataLst>
            </p:nvPr>
          </p:nvCxnSpPr>
          <p:spPr>
            <a:xfrm>
              <a:off x="5553126" y="705445"/>
              <a:ext cx="126384"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20" name="PA_文本框 14"/>
          <p:cNvSpPr txBox="1"/>
          <p:nvPr>
            <p:custDataLst>
              <p:tags r:id="rId5"/>
            </p:custDataLst>
          </p:nvPr>
        </p:nvSpPr>
        <p:spPr>
          <a:xfrm>
            <a:off x="0" y="1670473"/>
            <a:ext cx="12192000" cy="1374140"/>
          </a:xfrm>
          <a:prstGeom prst="rect">
            <a:avLst/>
          </a:prstGeom>
          <a:noFill/>
        </p:spPr>
        <p:txBody>
          <a:bodyPr wrap="square" rtlCol="0" anchor="t">
            <a:noAutofit/>
          </a:bodyPr>
          <a:lstStyle>
            <a:defPPr>
              <a:defRPr lang="zh-CN"/>
            </a:defPPr>
            <a:lvl1pPr algn="ctr" defTabSz="914400">
              <a:defRPr sz="13800">
                <a:gradFill>
                  <a:gsLst>
                    <a:gs pos="92000">
                      <a:srgbClr val="E9080B"/>
                    </a:gs>
                    <a:gs pos="75000">
                      <a:srgbClr val="DE0000"/>
                    </a:gs>
                    <a:gs pos="0">
                      <a:srgbClr val="581C1C"/>
                    </a:gs>
                  </a:gsLst>
                  <a:lin ang="16200000" scaled="1"/>
                </a:gradFill>
                <a:latin typeface="汉仪许静行楷简" panose="00020600040101010101" charset="-122"/>
                <a:ea typeface="汉仪许静行楷简" panose="00020600040101010101" charset="-122"/>
                <a:cs typeface="汉仪旗黑-55简" panose="00020600040101010101" charset="-128"/>
              </a:defRPr>
            </a:lvl1pPr>
            <a:lvl2pPr defTabSz="914400"/>
            <a:lvl3pPr defTabSz="914400"/>
            <a:lvl4pPr defTabSz="914400"/>
            <a:lvl5pPr defTabSz="914400"/>
            <a:lvl6pPr defTabSz="914400"/>
            <a:lvl7pPr defTabSz="914400"/>
            <a:lvl8pPr defTabSz="914400"/>
            <a:lvl9pPr defTabSz="914400"/>
          </a:lstStyle>
          <a:p>
            <a:r>
              <a:rPr lang="en-US" altLang="zh-CN" sz="6400" b="1">
                <a:solidFill>
                  <a:srgbClr val="009444"/>
                </a:solidFill>
                <a:latin typeface="微软雅黑" panose="020B0503020204020204" pitchFamily="34" charset="-122"/>
                <a:ea typeface="微软雅黑" panose="020B0503020204020204" pitchFamily="34" charset="-122"/>
                <a:cs typeface="微软雅黑" panose="020B0503020204020204" pitchFamily="34" charset="-122"/>
                <a:sym typeface="+mn-ea"/>
              </a:rPr>
              <a:t>1.2 </a:t>
            </a:r>
            <a:r>
              <a:rPr lang="zh-CN" altLang="en-US" sz="6400" b="1">
                <a:solidFill>
                  <a:srgbClr val="009444"/>
                </a:solidFill>
                <a:latin typeface="微软雅黑" panose="020B0503020204020204" pitchFamily="34" charset="-122"/>
                <a:ea typeface="微软雅黑" panose="020B0503020204020204" pitchFamily="34" charset="-122"/>
                <a:cs typeface="微软雅黑" panose="020B0503020204020204" pitchFamily="34" charset="-122"/>
                <a:sym typeface="+mn-ea"/>
              </a:rPr>
              <a:t>坚持“两个毫不动摇”</a:t>
            </a:r>
            <a:endParaRPr lang="zh-CN" altLang="en-US" sz="6400" b="1">
              <a:solidFill>
                <a:srgbClr val="009444"/>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8" name="组合 47"/>
          <p:cNvGrpSpPr/>
          <p:nvPr>
            <p:custDataLst>
              <p:tags r:id="rId6"/>
            </p:custDataLst>
          </p:nvPr>
        </p:nvGrpSpPr>
        <p:grpSpPr>
          <a:xfrm>
            <a:off x="11811789" y="3044489"/>
            <a:ext cx="150821" cy="769023"/>
            <a:chOff x="8784880" y="1447060"/>
            <a:chExt cx="143411" cy="731239"/>
          </a:xfrm>
        </p:grpSpPr>
        <p:sp>
          <p:nvSpPr>
            <p:cNvPr id="37" name="椭圆 36"/>
            <p:cNvSpPr/>
            <p:nvPr>
              <p:custDataLst>
                <p:tags r:id="rId7"/>
              </p:custDataLst>
            </p:nvPr>
          </p:nvSpPr>
          <p:spPr>
            <a:xfrm>
              <a:off x="8784880" y="1447060"/>
              <a:ext cx="143411" cy="1434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椭圆 37"/>
            <p:cNvSpPr/>
            <p:nvPr>
              <p:custDataLst>
                <p:tags r:id="rId8"/>
              </p:custDataLst>
            </p:nvPr>
          </p:nvSpPr>
          <p:spPr>
            <a:xfrm>
              <a:off x="8784880" y="1740974"/>
              <a:ext cx="143411" cy="14341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椭圆 46"/>
            <p:cNvSpPr/>
            <p:nvPr>
              <p:custDataLst>
                <p:tags r:id="rId9"/>
              </p:custDataLst>
            </p:nvPr>
          </p:nvSpPr>
          <p:spPr>
            <a:xfrm>
              <a:off x="8784880" y="2034888"/>
              <a:ext cx="143411" cy="1434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9" name="图片 8"/>
          <p:cNvPicPr/>
          <p:nvPr>
            <p:custDataLst>
              <p:tags r:id="rId10"/>
            </p:custDataLst>
          </p:nvPr>
        </p:nvPicPr>
        <p:blipFill>
          <a:blip r:embed="rId11"/>
          <a:stretch>
            <a:fillRect/>
          </a:stretch>
        </p:blipFill>
        <p:spPr>
          <a:xfrm>
            <a:off x="7891357" y="4114165"/>
            <a:ext cx="4071620" cy="2418080"/>
          </a:xfrm>
          <a:prstGeom prst="rect">
            <a:avLst/>
          </a:prstGeom>
        </p:spPr>
      </p:pic>
      <p:sp>
        <p:nvSpPr>
          <p:cNvPr id="71" name="矩形 70"/>
          <p:cNvSpPr/>
          <p:nvPr>
            <p:custDataLst>
              <p:tags r:id="rId12"/>
            </p:custDataLst>
          </p:nvPr>
        </p:nvSpPr>
        <p:spPr>
          <a:xfrm>
            <a:off x="-81280" y="3362113"/>
            <a:ext cx="12190307" cy="58483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135" b="1">
                <a:solidFill>
                  <a:srgbClr val="0070C0"/>
                </a:solidFill>
                <a:latin typeface="方正粗宋简体" panose="02000000000000000000" charset="-122"/>
                <a:ea typeface="方正粗宋简体" panose="02000000000000000000" charset="-122"/>
                <a:cs typeface="方正粗宋简体" panose="02000000000000000000" charset="-122"/>
                <a:sym typeface="+mn-ea"/>
              </a:rPr>
              <a:t>第一单元</a:t>
            </a:r>
            <a:r>
              <a:rPr lang="en-US" altLang="zh-CN" sz="2135" b="1">
                <a:solidFill>
                  <a:srgbClr val="0070C0"/>
                </a:solidFill>
                <a:latin typeface="方正粗宋简体" panose="02000000000000000000" charset="-122"/>
                <a:ea typeface="方正粗宋简体" panose="02000000000000000000" charset="-122"/>
                <a:cs typeface="方正粗宋简体" panose="02000000000000000000" charset="-122"/>
                <a:sym typeface="+mn-ea"/>
              </a:rPr>
              <a:t> </a:t>
            </a:r>
            <a:r>
              <a:rPr lang="zh-CN" altLang="en-US" sz="2135" b="1">
                <a:solidFill>
                  <a:srgbClr val="0070C0"/>
                </a:solidFill>
                <a:latin typeface="方正粗宋简体" panose="02000000000000000000" charset="-122"/>
                <a:ea typeface="方正粗宋简体" panose="02000000000000000000" charset="-122"/>
                <a:cs typeface="方正粗宋简体" panose="02000000000000000000" charset="-122"/>
                <a:sym typeface="+mn-ea"/>
              </a:rPr>
              <a:t>生产资料所有制与经济体制</a:t>
            </a:r>
            <a:endParaRPr lang="zh-CN" altLang="en-US" sz="2135" b="1">
              <a:solidFill>
                <a:srgbClr val="0070C0"/>
              </a:solidFill>
              <a:latin typeface="方正粗宋简体" panose="02000000000000000000" charset="-122"/>
              <a:ea typeface="方正粗宋简体" panose="02000000000000000000" charset="-122"/>
              <a:cs typeface="方正粗宋简体" panose="02000000000000000000" charset="-122"/>
              <a:sym typeface="+mn-ea"/>
            </a:endParaRPr>
          </a:p>
        </p:txBody>
      </p:sp>
      <p:sp>
        <p:nvSpPr>
          <p:cNvPr id="3" name="文本框 2"/>
          <p:cNvSpPr txBox="1"/>
          <p:nvPr>
            <p:custDataLst>
              <p:tags r:id="rId13"/>
            </p:custDataLst>
          </p:nvPr>
        </p:nvSpPr>
        <p:spPr>
          <a:xfrm>
            <a:off x="930220" y="132359"/>
            <a:ext cx="6390009" cy="501650"/>
          </a:xfrm>
          <a:prstGeom prst="rect">
            <a:avLst/>
          </a:prstGeom>
          <a:noFill/>
        </p:spPr>
        <p:txBody>
          <a:bodyPr wrap="square" rtlCol="0">
            <a:spAutoFit/>
          </a:bodyPr>
          <a:lstStyle/>
          <a:p>
            <a:pPr algn="l"/>
            <a:r>
              <a:rPr lang="zh-CN" altLang="en-US" sz="2665" b="1">
                <a:solidFill>
                  <a:schemeClr val="tx1">
                    <a:lumMod val="95000"/>
                    <a:lumOff val="5000"/>
                  </a:schemeClr>
                </a:solidFill>
                <a:latin typeface="方正粗宋简体" panose="02000000000000000000" charset="-122"/>
                <a:ea typeface="方正粗宋简体" panose="02000000000000000000" charset="-122"/>
                <a:cs typeface="方正粗宋简体" panose="02000000000000000000" charset="-122"/>
              </a:rPr>
              <a:t>必修二</a:t>
            </a:r>
            <a:r>
              <a:rPr lang="en-US" altLang="zh-CN" sz="2665" b="1">
                <a:solidFill>
                  <a:schemeClr val="tx1">
                    <a:lumMod val="95000"/>
                    <a:lumOff val="5000"/>
                  </a:schemeClr>
                </a:solidFill>
                <a:latin typeface="方正粗宋简体" panose="02000000000000000000" charset="-122"/>
                <a:ea typeface="方正粗宋简体" panose="02000000000000000000" charset="-122"/>
                <a:cs typeface="方正粗宋简体" panose="02000000000000000000" charset="-122"/>
              </a:rPr>
              <a:t>   </a:t>
            </a:r>
            <a:r>
              <a:rPr lang="zh-CN" altLang="en-US" sz="2665" b="1">
                <a:solidFill>
                  <a:schemeClr val="tx1">
                    <a:lumMod val="95000"/>
                    <a:lumOff val="5000"/>
                  </a:schemeClr>
                </a:solidFill>
                <a:latin typeface="方正粗宋简体" panose="02000000000000000000" charset="-122"/>
                <a:ea typeface="方正粗宋简体" panose="02000000000000000000" charset="-122"/>
                <a:cs typeface="方正粗宋简体" panose="02000000000000000000" charset="-122"/>
              </a:rPr>
              <a:t>经济与社会</a:t>
            </a:r>
            <a:endParaRPr lang="zh-CN" altLang="en-US" sz="2665" b="1">
              <a:solidFill>
                <a:schemeClr val="tx1">
                  <a:lumMod val="95000"/>
                  <a:lumOff val="5000"/>
                </a:schemeClr>
              </a:solidFill>
              <a:latin typeface="方正粗宋简体" panose="02000000000000000000" charset="-122"/>
              <a:ea typeface="方正粗宋简体" panose="02000000000000000000" charset="-122"/>
              <a:cs typeface="方正粗宋简体" panose="02000000000000000000" charset="-122"/>
            </a:endParaRPr>
          </a:p>
        </p:txBody>
      </p:sp>
      <p:pic>
        <p:nvPicPr>
          <p:cNvPr id="4" name="图片 3"/>
          <p:cNvPicPr>
            <a:picLocks noChangeAspect="1"/>
          </p:cNvPicPr>
          <p:nvPr>
            <p:custDataLst>
              <p:tags r:id="rId14"/>
            </p:custDataLst>
          </p:nvPr>
        </p:nvPicPr>
        <p:blipFill>
          <a:blip r:embed="rId15"/>
          <a:stretch>
            <a:fillRect/>
          </a:stretch>
        </p:blipFill>
        <p:spPr>
          <a:xfrm>
            <a:off x="847" y="0"/>
            <a:ext cx="860213" cy="790787"/>
          </a:xfrm>
          <a:prstGeom prst="rect">
            <a:avLst/>
          </a:prstGeom>
        </p:spPr>
      </p:pic>
      <p:pic>
        <p:nvPicPr>
          <p:cNvPr id="5" name="图片 4"/>
          <p:cNvPicPr>
            <a:picLocks noChangeAspect="1"/>
          </p:cNvPicPr>
          <p:nvPr>
            <p:custDataLst>
              <p:tags r:id="rId16"/>
            </p:custDataLst>
          </p:nvPr>
        </p:nvPicPr>
        <p:blipFill>
          <a:blip r:embed="rId17"/>
          <a:stretch>
            <a:fillRect/>
          </a:stretch>
        </p:blipFill>
        <p:spPr>
          <a:xfrm>
            <a:off x="11071860" y="6773"/>
            <a:ext cx="1119293" cy="1258993"/>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4"/>
          <p:cNvSpPr>
            <a:spLocks noChangeArrowheads="1"/>
          </p:cNvSpPr>
          <p:nvPr>
            <p:custDataLst>
              <p:tags r:id="rId1"/>
            </p:custDataLst>
          </p:nvPr>
        </p:nvSpPr>
        <p:spPr bwMode="auto">
          <a:xfrm>
            <a:off x="209550" y="149225"/>
            <a:ext cx="11812270" cy="3710940"/>
          </a:xfrm>
          <a:prstGeom prst="rect">
            <a:avLst/>
          </a:prstGeom>
          <a:noFill/>
          <a:ln w="9525">
            <a:noFill/>
            <a:prstDash val="dash"/>
            <a:miter lim="800000"/>
          </a:ln>
          <a:extLst>
            <a:ext uri="{909E8E84-426E-40DD-AFC4-6F175D3DCCD1}">
              <a14:hiddenFill xmlns:a14="http://schemas.microsoft.com/office/drawing/2010/main">
                <a:solidFill>
                  <a:srgbClr val="FFFFFF"/>
                </a:solidFill>
              </a14:hiddenFill>
            </a:ext>
          </a:extLst>
        </p:spPr>
        <p:txBody>
          <a:bodyPr wrap="square">
            <a:no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fontAlgn="auto">
              <a:lnSpc>
                <a:spcPct val="130000"/>
              </a:lnSpc>
              <a:spcBef>
                <a:spcPct val="0"/>
              </a:spcBef>
              <a:spcAft>
                <a:spcPct val="0"/>
              </a:spcAft>
              <a:buFont typeface="Wingdings" panose="05000000000000000000" pitchFamily="2" charset="2"/>
              <a:buNone/>
            </a:pPr>
            <a:r>
              <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r>
              <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从</a:t>
            </a:r>
            <a:r>
              <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发展方向</a:t>
            </a:r>
            <a:r>
              <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看：要深化国资国企改革</a:t>
            </a:r>
            <a:endPar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fontAlgn="auto">
              <a:lnSpc>
                <a:spcPct val="130000"/>
              </a:lnSpc>
              <a:spcBef>
                <a:spcPct val="0"/>
              </a:spcBef>
              <a:spcAft>
                <a:spcPct val="0"/>
              </a:spcAft>
              <a:buFont typeface="Wingdings" panose="05000000000000000000" pitchFamily="2" charset="2"/>
              <a:buNone/>
            </a:pP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①标准：</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以解放和发展社会</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生产力</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为标准。</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indent="0" fontAlgn="auto">
              <a:lnSpc>
                <a:spcPct val="130000"/>
              </a:lnSpc>
              <a:spcBef>
                <a:spcPct val="0"/>
              </a:spcBef>
              <a:spcAft>
                <a:spcPct val="0"/>
              </a:spcAft>
              <a:buFont typeface="Wingdings" panose="05000000000000000000" pitchFamily="2" charset="2"/>
              <a:buNone/>
            </a:pP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②中心：</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以</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提</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国有资本效率</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增</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强</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国有企业活力</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为中心。</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indent="0" fontAlgn="auto">
              <a:lnSpc>
                <a:spcPct val="130000"/>
              </a:lnSpc>
              <a:spcBef>
                <a:spcPct val="0"/>
              </a:spcBef>
              <a:spcAft>
                <a:spcPct val="0"/>
              </a:spcAft>
              <a:buFont typeface="Wingdings" panose="05000000000000000000" pitchFamily="2" charset="2"/>
              <a:buNone/>
            </a:pP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③治理：</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全面推进</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依法治企。</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indent="0" fontAlgn="auto">
              <a:lnSpc>
                <a:spcPct val="130000"/>
              </a:lnSpc>
              <a:spcBef>
                <a:spcPct val="0"/>
              </a:spcBef>
              <a:spcAft>
                <a:spcPct val="0"/>
              </a:spcAft>
              <a:buFont typeface="Wingdings" panose="05000000000000000000" pitchFamily="2" charset="2"/>
              <a:buNone/>
            </a:pP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④领导：</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坚持</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党</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对国有企业的全面</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领导。</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indent="0" fontAlgn="auto">
              <a:lnSpc>
                <a:spcPct val="130000"/>
              </a:lnSpc>
              <a:spcBef>
                <a:spcPct val="0"/>
              </a:spcBef>
              <a:spcAft>
                <a:spcPct val="0"/>
              </a:spcAft>
              <a:buFont typeface="Wingdings" panose="05000000000000000000" pitchFamily="2" charset="2"/>
              <a:buNone/>
            </a:pP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⑤目标：</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做强做优做大国有资本和国有企业，不断增强国有经</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0" indent="0" fontAlgn="auto">
              <a:lnSpc>
                <a:spcPct val="130000"/>
              </a:lnSpc>
              <a:spcBef>
                <a:spcPct val="0"/>
              </a:spcBef>
              <a:spcAft>
                <a:spcPct val="0"/>
              </a:spcAft>
              <a:buFont typeface="Wingdings" panose="05000000000000000000" pitchFamily="2" charset="2"/>
              <a:buNone/>
            </a:pP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济竞争力、创新力、控制力、影响力、抗风险能力。</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文本框 5"/>
          <p:cNvSpPr txBox="1"/>
          <p:nvPr>
            <p:custDataLst>
              <p:tags r:id="rId2"/>
            </p:custDataLst>
          </p:nvPr>
        </p:nvSpPr>
        <p:spPr>
          <a:xfrm>
            <a:off x="308610" y="4954270"/>
            <a:ext cx="11611610" cy="1497330"/>
          </a:xfrm>
          <a:prstGeom prst="rect">
            <a:avLst/>
          </a:prstGeom>
          <a:solidFill>
            <a:srgbClr val="C00000"/>
          </a:solidFill>
        </p:spPr>
        <p:style>
          <a:lnRef idx="2">
            <a:schemeClr val="accent2"/>
          </a:lnRef>
          <a:fillRef idx="1">
            <a:schemeClr val="lt1"/>
          </a:fillRef>
          <a:effectRef idx="0">
            <a:schemeClr val="accent2"/>
          </a:effectRef>
          <a:fontRef idx="minor">
            <a:schemeClr val="dk1"/>
          </a:fontRef>
        </p:style>
        <p:txBody>
          <a:bodyPr wrap="square" rtlCol="0">
            <a:noAutofit/>
          </a:bodyPr>
          <a:lstStyle/>
          <a:p>
            <a:pPr algn="just"/>
            <a:r>
              <a:rPr lang="zh-CN" altLang="en-US" sz="3200" b="1">
                <a:ln w="0"/>
                <a:solidFill>
                  <a:schemeClr val="bg1"/>
                </a:solidFill>
                <a:effectLst/>
                <a:latin typeface="黑体" panose="02010609060101010101" charset="-122"/>
                <a:ea typeface="黑体" panose="02010609060101010101" charset="-122"/>
                <a:cs typeface="方正粗黑宋简体" panose="02000000000000000000" pitchFamily="2" charset="-122"/>
              </a:rPr>
              <a:t>注意：</a:t>
            </a:r>
            <a:endParaRPr lang="zh-CN" altLang="en-US" sz="3200" b="1">
              <a:ln w="0"/>
              <a:solidFill>
                <a:schemeClr val="bg1"/>
              </a:solidFill>
              <a:effectLst/>
              <a:latin typeface="楷体" panose="02010609060101010101" pitchFamily="49" charset="-122"/>
              <a:ea typeface="楷体" panose="02010609060101010101" pitchFamily="49" charset="-122"/>
              <a:cs typeface="方正粗黑宋简体" panose="02000000000000000000" pitchFamily="2" charset="-122"/>
            </a:endParaRPr>
          </a:p>
          <a:p>
            <a:pPr algn="just"/>
            <a:r>
              <a:rPr lang="zh-CN" altLang="en-US" sz="3200">
                <a:ln w="0"/>
                <a:solidFill>
                  <a:schemeClr val="bg1"/>
                </a:solidFill>
                <a:effectLst/>
                <a:latin typeface="Kaiti SC Regular" panose="02010600040101010101" charset="-122"/>
                <a:ea typeface="Kaiti SC Regular" panose="02010600040101010101" charset="-122"/>
                <a:cs typeface="方正粗黑宋简体" panose="02000000000000000000" pitchFamily="2" charset="-122"/>
              </a:rPr>
              <a:t>党和国家</a:t>
            </a:r>
            <a:r>
              <a:rPr lang="zh-CN" altLang="en-US" sz="3200">
                <a:ln w="0"/>
                <a:solidFill>
                  <a:schemeClr val="bg1"/>
                </a:solidFill>
                <a:effectLst/>
                <a:latin typeface="Kaiti SC Regular" panose="02010600040101010101" charset="-122"/>
                <a:ea typeface="Kaiti SC Regular" panose="02010600040101010101" charset="-122"/>
                <a:cs typeface="方正粗黑宋简体" panose="02000000000000000000" pitchFamily="2" charset="-122"/>
                <a:sym typeface="+mn-ea"/>
              </a:rPr>
              <a:t>可以对</a:t>
            </a:r>
            <a:r>
              <a:rPr lang="zh-CN" altLang="en-US" sz="3200">
                <a:ln w="0"/>
                <a:solidFill>
                  <a:schemeClr val="bg1"/>
                </a:solidFill>
                <a:effectLst/>
                <a:latin typeface="Kaiti SC Regular" panose="02010600040101010101" charset="-122"/>
                <a:ea typeface="Kaiti SC Regular" panose="02010600040101010101" charset="-122"/>
                <a:cs typeface="方正粗黑宋简体" panose="02000000000000000000" pitchFamily="2" charset="-122"/>
              </a:rPr>
              <a:t>企业加强</a:t>
            </a:r>
            <a:r>
              <a:rPr lang="zh-CN" altLang="en-US" sz="3200">
                <a:ln w="0"/>
                <a:solidFill>
                  <a:schemeClr val="bg1"/>
                </a:solidFill>
                <a:effectLst/>
                <a:latin typeface="Kaiti SC Regular" panose="02010600040101010101" charset="-122"/>
                <a:ea typeface="Kaiti SC Regular" panose="02010600040101010101" charset="-122"/>
                <a:cs typeface="方正粗黑宋简体" panose="02000000000000000000" pitchFamily="2" charset="-122"/>
                <a:sym typeface="+mn-ea"/>
              </a:rPr>
              <a:t>监管、提供服务，但</a:t>
            </a:r>
            <a:r>
              <a:rPr lang="zh-CN" altLang="en-US" sz="3200">
                <a:ln w="0"/>
                <a:solidFill>
                  <a:schemeClr val="tx1"/>
                </a:solidFill>
                <a:effectLst/>
                <a:highlight>
                  <a:srgbClr val="FFFF00"/>
                </a:highlight>
                <a:latin typeface="Kaiti SC Regular" panose="02010600040101010101" charset="-122"/>
                <a:ea typeface="Kaiti SC Regular" panose="02010600040101010101" charset="-122"/>
                <a:cs typeface="方正粗黑宋简体" panose="02000000000000000000" pitchFamily="2" charset="-122"/>
              </a:rPr>
              <a:t>不能直接参与经营</a:t>
            </a:r>
            <a:r>
              <a:rPr lang="zh-CN" altLang="en-US" sz="3200">
                <a:ln w="0"/>
                <a:solidFill>
                  <a:schemeClr val="bg1"/>
                </a:solidFill>
                <a:effectLst/>
                <a:latin typeface="Kaiti SC Regular" panose="02010600040101010101" charset="-122"/>
                <a:ea typeface="Kaiti SC Regular" panose="02010600040101010101" charset="-122"/>
                <a:cs typeface="方正粗黑宋简体" panose="02000000000000000000" pitchFamily="2" charset="-122"/>
              </a:rPr>
              <a:t>，要减少对企业的过度干预，打造</a:t>
            </a:r>
            <a:r>
              <a:rPr lang="en-US" altLang="zh-CN" sz="3200">
                <a:ln w="0"/>
                <a:solidFill>
                  <a:schemeClr val="bg1"/>
                </a:solidFill>
                <a:effectLst/>
                <a:latin typeface="Kaiti SC Regular" panose="02010600040101010101" charset="-122"/>
                <a:ea typeface="Kaiti SC Regular" panose="02010600040101010101" charset="-122"/>
                <a:cs typeface="方正粗黑宋简体" panose="02000000000000000000" pitchFamily="2" charset="-122"/>
              </a:rPr>
              <a:t>风清气正的政企</a:t>
            </a:r>
            <a:r>
              <a:rPr lang="zh-CN" altLang="en-US" sz="3200">
                <a:ln w="0"/>
                <a:solidFill>
                  <a:schemeClr val="bg1"/>
                </a:solidFill>
                <a:effectLst/>
                <a:latin typeface="Kaiti SC Regular" panose="02010600040101010101" charset="-122"/>
                <a:ea typeface="Kaiti SC Regular" panose="02010600040101010101" charset="-122"/>
                <a:cs typeface="方正粗黑宋简体" panose="02000000000000000000" pitchFamily="2" charset="-122"/>
              </a:rPr>
              <a:t>关系。</a:t>
            </a:r>
            <a:endParaRPr lang="zh-CN" altLang="en-US" sz="3200">
              <a:ln w="0"/>
              <a:solidFill>
                <a:schemeClr val="bg1"/>
              </a:solidFill>
              <a:effectLst/>
              <a:latin typeface="Kaiti SC Regular" panose="02010600040101010101" charset="-122"/>
              <a:ea typeface="Kaiti SC Regular" panose="02010600040101010101" charset="-122"/>
              <a:cs typeface="方正粗黑宋简体" panose="02000000000000000000"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additive="base">
                                        <p:cTn id="3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 calcmode="lin" valueType="num">
                                      <p:cBhvr additive="base">
                                        <p:cTn id="3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txBox="1"/>
          <p:nvPr>
            <p:custDataLst>
              <p:tags r:id="rId1"/>
            </p:custDataLst>
          </p:nvPr>
        </p:nvSpPr>
        <p:spPr>
          <a:xfrm>
            <a:off x="88900" y="158115"/>
            <a:ext cx="5878830" cy="54292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ct val="0"/>
              </a:spcBef>
              <a:spcAft>
                <a:spcPts val="800"/>
              </a:spcAft>
              <a:buSzTx/>
              <a:buNone/>
            </a:pPr>
            <a:r>
              <a:rPr lang="zh-CN" altLang="en-US" sz="2800"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Kaiti SC" panose="02010600040101010101" charset="-122"/>
              </a:rPr>
              <a:t>材料二：</a:t>
            </a:r>
            <a:r>
              <a:rPr lang="zh-CN" altLang="en-US" sz="2800"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Kaiti SC" panose="02010600040101010101" charset="-122"/>
                <a:sym typeface="+mn-ea"/>
              </a:rPr>
              <a:t>中邮人寿股权架构图</a:t>
            </a:r>
            <a:endParaRPr lang="zh-CN" altLang="en-US" sz="2800"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Kaiti SC" panose="02010600040101010101" charset="-122"/>
            </a:endParaRPr>
          </a:p>
        </p:txBody>
      </p:sp>
      <p:grpSp>
        <p:nvGrpSpPr>
          <p:cNvPr id="9" name="组合 8"/>
          <p:cNvGrpSpPr/>
          <p:nvPr>
            <p:custDataLst>
              <p:tags r:id="rId2"/>
            </p:custDataLst>
          </p:nvPr>
        </p:nvGrpSpPr>
        <p:grpSpPr>
          <a:xfrm>
            <a:off x="826770" y="701040"/>
            <a:ext cx="4965065" cy="4895215"/>
            <a:chOff x="10387" y="2064"/>
            <a:chExt cx="8441" cy="8440"/>
          </a:xfrm>
        </p:grpSpPr>
        <p:pic>
          <p:nvPicPr>
            <p:cNvPr id="7" name="图片 6"/>
            <p:cNvPicPr>
              <a:picLocks noChangeAspect="1"/>
            </p:cNvPicPr>
            <p:nvPr>
              <p:custDataLst>
                <p:tags r:id="rId3"/>
              </p:custDataLst>
            </p:nvPr>
          </p:nvPicPr>
          <p:blipFill>
            <a:blip r:embed="rId4">
              <a:lum bright="-6000" contrast="30000"/>
            </a:blip>
            <a:srcRect l="4532" t="3353" r="4390" b="4532"/>
            <a:stretch>
              <a:fillRect/>
            </a:stretch>
          </p:blipFill>
          <p:spPr>
            <a:xfrm>
              <a:off x="10387" y="2064"/>
              <a:ext cx="8441" cy="8440"/>
            </a:xfrm>
            <a:prstGeom prst="rect">
              <a:avLst/>
            </a:prstGeom>
          </p:spPr>
        </p:pic>
        <p:sp>
          <p:nvSpPr>
            <p:cNvPr id="8" name="矩形 7"/>
            <p:cNvSpPr/>
            <p:nvPr>
              <p:custDataLst>
                <p:tags r:id="rId5"/>
              </p:custDataLst>
            </p:nvPr>
          </p:nvSpPr>
          <p:spPr>
            <a:xfrm>
              <a:off x="13574" y="6728"/>
              <a:ext cx="1612" cy="585"/>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0" name="Title 6"/>
          <p:cNvSpPr txBox="1"/>
          <p:nvPr>
            <p:custDataLst>
              <p:tags r:id="rId6"/>
            </p:custDataLst>
          </p:nvPr>
        </p:nvSpPr>
        <p:spPr>
          <a:xfrm>
            <a:off x="516255" y="5798820"/>
            <a:ext cx="11212195" cy="76517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0" algn="l" fontAlgn="auto">
              <a:lnSpc>
                <a:spcPct val="80000"/>
              </a:lnSpc>
              <a:spcBef>
                <a:spcPct val="0"/>
              </a:spcBef>
              <a:spcAft>
                <a:spcPts val="800"/>
              </a:spcAft>
              <a:buSzTx/>
              <a:buNone/>
            </a:pPr>
            <a:r>
              <a:rPr altLang="zh-CN" sz="2400"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 </a:t>
            </a:r>
            <a:r>
              <a:rPr lang="zh-CN" altLang="en-US"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黑体" panose="02010609060101010101" charset="-122"/>
              </a:rPr>
              <a:t>议学任务二</a:t>
            </a:r>
            <a:r>
              <a:rPr lang="zh-CN" altLang="en-US"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黑体" panose="02010609060101010101" charset="-122"/>
              </a:rPr>
              <a:t>、引入非公经济成分，对国有经济发展有何好处？会威胁国有经济主导地位吗？</a:t>
            </a:r>
            <a:endParaRPr lang="zh-CN" altLang="en-US"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黑体" panose="02010609060101010101" charset="-122"/>
            </a:endParaRPr>
          </a:p>
        </p:txBody>
      </p:sp>
      <p:sp>
        <p:nvSpPr>
          <p:cNvPr id="28" name="文本框 27"/>
          <p:cNvSpPr txBox="1"/>
          <p:nvPr>
            <p:custDataLst>
              <p:tags r:id="rId7"/>
            </p:custDataLst>
          </p:nvPr>
        </p:nvSpPr>
        <p:spPr>
          <a:xfrm>
            <a:off x="5910580" y="775335"/>
            <a:ext cx="5817870" cy="2233295"/>
          </a:xfrm>
          <a:prstGeom prst="rect">
            <a:avLst/>
          </a:prstGeom>
        </p:spPr>
        <p:txBody>
          <a:bodyPr>
            <a:noAutofit/>
          </a:bodyPr>
          <a:p>
            <a:pPr marL="0" indent="0" algn="just">
              <a:spcBef>
                <a:spcPts val="1700"/>
              </a:spcBef>
              <a:spcAft>
                <a:spcPts val="1700"/>
              </a:spcAft>
            </a:pPr>
            <a:r>
              <a:rPr lang="en-US" sz="2800" b="1" i="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     </a:t>
            </a:r>
            <a:r>
              <a:rPr lang="en-US" sz="280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sz="280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2015年12月，邮储银行引入了UBS AG、中国人寿、中国电信、加拿大养老基金、蚂蚁金服、JPMorgan、Fullerton、IFC、星展银行及腾讯公司等十家战略投资者。</a:t>
            </a:r>
            <a:endParaRPr sz="280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custDataLst>
              <p:tags r:id="rId8"/>
            </p:custDataLst>
          </p:nvPr>
        </p:nvSpPr>
        <p:spPr>
          <a:xfrm>
            <a:off x="5910580" y="3406140"/>
            <a:ext cx="5762625" cy="2148840"/>
          </a:xfrm>
          <a:prstGeom prst="rect">
            <a:avLst/>
          </a:prstGeom>
        </p:spPr>
        <p:txBody>
          <a:bodyPr wrap="square">
            <a:noAutofit/>
          </a:bodyPr>
          <a:p>
            <a:pPr marL="0" algn="just">
              <a:spcBef>
                <a:spcPts val="1700"/>
              </a:spcBef>
              <a:spcAft>
                <a:spcPts val="1700"/>
              </a:spcAft>
              <a:buClrTx/>
              <a:buSzTx/>
              <a:buFontTx/>
            </a:pPr>
            <a:r>
              <a:rPr lang="en-US" sz="2800" b="1" i="0">
                <a:latin typeface="华文楷体" panose="02010600040101010101" pitchFamily="2" charset="-122"/>
                <a:ea typeface="华文楷体" panose="02010600040101010101" pitchFamily="2" charset="-122"/>
                <a:cs typeface="华文楷体" panose="02010600040101010101" pitchFamily="2" charset="-122"/>
              </a:rPr>
              <a:t>     </a:t>
            </a:r>
            <a:r>
              <a:rPr lang="en-US" sz="2800" b="1" i="0">
                <a:latin typeface="微软雅黑" panose="020B0503020204020204" pitchFamily="34" charset="-122"/>
                <a:ea typeface="微软雅黑" panose="020B0503020204020204" pitchFamily="34" charset="-122"/>
                <a:cs typeface="微软雅黑" panose="020B0503020204020204" pitchFamily="34" charset="-122"/>
              </a:rPr>
              <a:t> </a:t>
            </a:r>
            <a:r>
              <a:rPr sz="2800" b="1" i="0">
                <a:latin typeface="微软雅黑" panose="020B0503020204020204" pitchFamily="34" charset="-122"/>
                <a:ea typeface="微软雅黑" panose="020B0503020204020204" pitchFamily="34" charset="-122"/>
                <a:cs typeface="微软雅黑" panose="020B0503020204020204" pitchFamily="34" charset="-122"/>
              </a:rPr>
              <a:t>2016年，邮储银行上市获得了中船重工、国家电网、上港集团、海航集团、中国诚通和长城资管6家基石投资者的认购。</a:t>
            </a:r>
            <a:endParaRPr sz="2800" b="1" i="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9"/>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128905" y="323850"/>
            <a:ext cx="12192000" cy="1419860"/>
          </a:xfrm>
          <a:prstGeom prst="rect">
            <a:avLst/>
          </a:prstGeom>
          <a:noFill/>
        </p:spPr>
        <p:txBody>
          <a:bodyPr wrap="square" rtlCol="0" anchor="t">
            <a:spAutoFit/>
          </a:bodyPr>
          <a:lstStyle/>
          <a:p>
            <a:pPr fontAlgn="auto">
              <a:lnSpc>
                <a:spcPct val="120000"/>
              </a:lnSpc>
            </a:pPr>
            <a:r>
              <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）从</a:t>
            </a:r>
            <a:r>
              <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实现形式来</a:t>
            </a:r>
            <a:r>
              <a:rPr lang="zh-CN" altLang="en-US" sz="3600" b="1"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看：</a:t>
            </a:r>
            <a:r>
              <a:rPr lang="zh-CN" altLang="en-US" sz="36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要探索</a:t>
            </a:r>
            <a:r>
              <a:rPr lang="zh-CN" altLang="en-US" sz="3600" b="1" u="sng" noProof="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公有制多种实现形式</a:t>
            </a:r>
            <a:r>
              <a:rPr lang="zh-CN" altLang="en-US" sz="36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，完善中国特色现代企业制度。</a:t>
            </a:r>
            <a:endParaRPr lang="zh-CN" altLang="en-US" sz="36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0" name="组合 29"/>
          <p:cNvGrpSpPr/>
          <p:nvPr>
            <p:custDataLst>
              <p:tags r:id="rId2"/>
            </p:custDataLst>
          </p:nvPr>
        </p:nvGrpSpPr>
        <p:grpSpPr>
          <a:xfrm>
            <a:off x="5022215" y="1117596"/>
            <a:ext cx="6894830" cy="1412598"/>
            <a:chOff x="3475" y="1933"/>
            <a:chExt cx="10858" cy="2070"/>
          </a:xfrm>
        </p:grpSpPr>
        <p:sp>
          <p:nvSpPr>
            <p:cNvPr id="28" name="文本框 27"/>
            <p:cNvSpPr txBox="1"/>
            <p:nvPr>
              <p:custDataLst>
                <p:tags r:id="rId3"/>
              </p:custDataLst>
            </p:nvPr>
          </p:nvSpPr>
          <p:spPr>
            <a:xfrm>
              <a:off x="3475" y="2945"/>
              <a:ext cx="10858" cy="1058"/>
            </a:xfrm>
            <a:prstGeom prst="rect">
              <a:avLst/>
            </a:prstGeom>
            <a:noFill/>
          </p:spPr>
          <p:txBody>
            <a:bodyPr wrap="square" rtlCol="0">
              <a:noAutofit/>
            </a:bodyPr>
            <a:lstStyle/>
            <a:p>
              <a:r>
                <a:rPr lang="zh-CN" altLang="en-US" sz="3600" b="1" smtClean="0">
                  <a:solidFill>
                    <a:srgbClr val="FF0000"/>
                  </a:solidFill>
                  <a:highlight>
                    <a:srgbClr val="FFFF00"/>
                  </a:highlight>
                  <a:latin typeface="黑体" panose="02010609060101010101" charset="-122"/>
                  <a:ea typeface="黑体" panose="02010609060101010101" charset="-122"/>
                  <a:cs typeface="黑体" panose="02010609060101010101" charset="-122"/>
                </a:rPr>
                <a:t> 股份制</a:t>
              </a:r>
              <a:r>
                <a:rPr lang="zh-CN" altLang="en-US" sz="3600" b="1" smtClean="0">
                  <a:solidFill>
                    <a:srgbClr val="FF0000"/>
                  </a:solidFill>
                  <a:highlight>
                    <a:srgbClr val="FFFF00"/>
                  </a:highlight>
                  <a:latin typeface="黑体" panose="02010609060101010101" charset="-122"/>
                  <a:ea typeface="黑体" panose="02010609060101010101" charset="-122"/>
                  <a:cs typeface="黑体" panose="02010609060101010101" charset="-122"/>
                  <a:sym typeface="+mn-ea"/>
                </a:rPr>
                <a:t>是公有制的重要实现形式</a:t>
              </a:r>
              <a:endParaRPr lang="zh-CN" altLang="en-US" sz="3600" b="1" smtClean="0">
                <a:solidFill>
                  <a:schemeClr val="tx1">
                    <a:lumMod val="95000"/>
                    <a:lumOff val="5000"/>
                  </a:schemeClr>
                </a:solidFill>
                <a:highlight>
                  <a:srgbClr val="FFFF00"/>
                </a:highlight>
                <a:latin typeface="黑体" panose="02010609060101010101" charset="-122"/>
                <a:ea typeface="黑体" panose="02010609060101010101" charset="-122"/>
                <a:cs typeface="黑体" panose="02010609060101010101" charset="-122"/>
                <a:sym typeface="+mn-ea"/>
              </a:endParaRPr>
            </a:p>
          </p:txBody>
        </p:sp>
        <p:sp>
          <p:nvSpPr>
            <p:cNvPr id="29" name="下箭头 28"/>
            <p:cNvSpPr/>
            <p:nvPr>
              <p:custDataLst>
                <p:tags r:id="rId4"/>
              </p:custDataLst>
            </p:nvPr>
          </p:nvSpPr>
          <p:spPr>
            <a:xfrm>
              <a:off x="8497" y="1933"/>
              <a:ext cx="575" cy="108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3"/>
          <p:cNvPicPr>
            <a:picLocks noChangeAspect="1"/>
          </p:cNvPicPr>
          <p:nvPr>
            <p:custDataLst>
              <p:tags r:id="rId5"/>
            </p:custDataLst>
          </p:nvPr>
        </p:nvPicPr>
        <p:blipFill>
          <a:blip r:embed="rId6"/>
          <a:stretch>
            <a:fillRect/>
          </a:stretch>
        </p:blipFill>
        <p:spPr>
          <a:xfrm flipH="1">
            <a:off x="12636500" y="10960100"/>
            <a:ext cx="0" cy="0"/>
          </a:xfrm>
          <a:prstGeom prst="rect">
            <a:avLst/>
          </a:prstGeom>
          <a:ln>
            <a:noFill/>
          </a:ln>
        </p:spPr>
      </p:pic>
      <p:sp>
        <p:nvSpPr>
          <p:cNvPr id="21" name="文本框 20"/>
          <p:cNvSpPr txBox="1"/>
          <p:nvPr>
            <p:custDataLst>
              <p:tags r:id="rId7"/>
            </p:custDataLst>
          </p:nvPr>
        </p:nvSpPr>
        <p:spPr>
          <a:xfrm>
            <a:off x="217170" y="2782570"/>
            <a:ext cx="8275320" cy="3475990"/>
          </a:xfrm>
          <a:prstGeom prst="rect">
            <a:avLst/>
          </a:prstGeom>
          <a:solidFill>
            <a:schemeClr val="accent2">
              <a:lumMod val="20000"/>
              <a:lumOff val="80000"/>
              <a:alpha val="40000"/>
            </a:schemeClr>
          </a:solidFill>
        </p:spPr>
        <p:txBody>
          <a:bodyPr wrap="square" rtlCol="0" anchor="t">
            <a:noAutofit/>
          </a:bodyPr>
          <a:lstStyle/>
          <a:p>
            <a:pPr>
              <a:lnSpc>
                <a:spcPct val="90000"/>
              </a:lnSpc>
            </a:pPr>
            <a:r>
              <a:rPr lang="zh-CN" altLang="en-US" sz="3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知识拓展：国企混合所有制</a:t>
            </a:r>
            <a:r>
              <a:rPr lang="en-US" altLang="zh-CN" sz="3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股份制改革的意义</a:t>
            </a:r>
            <a:endParaRPr lang="en-US" altLang="zh-CN" sz="3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pPr>
            <a:r>
              <a:rPr lang="en-US" altLang="zh-CN" sz="30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000">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en-US" altLang="zh-CN" sz="3000">
                <a:latin typeface="微软雅黑" panose="020B0503020204020204" pitchFamily="34" charset="-122"/>
                <a:ea typeface="微软雅黑" panose="020B0503020204020204" pitchFamily="34" charset="-122"/>
                <a:cs typeface="微软雅黑" panose="020B0503020204020204" pitchFamily="34" charset="-122"/>
                <a:sym typeface="+mn-ea"/>
              </a:rPr>
              <a:t>不仅能优化经济布局和结构，而且能推动</a:t>
            </a:r>
            <a:r>
              <a:rPr lang="zh-CN" altLang="en-US" sz="3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国有资本</a:t>
            </a:r>
            <a:r>
              <a:rPr lang="en-US" altLang="zh-CN" sz="3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增强活力、控制力</a:t>
            </a:r>
            <a:r>
              <a:rPr lang="zh-CN" altLang="en-US" sz="3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影响力</a:t>
            </a:r>
            <a:r>
              <a:rPr lang="zh-CN" altLang="en-US" sz="3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和竞争力</a:t>
            </a:r>
            <a:r>
              <a:rPr lang="zh-CN" altLang="en-US" sz="30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000">
                <a:latin typeface="微软雅黑" panose="020B0503020204020204" pitchFamily="34" charset="-122"/>
                <a:ea typeface="微软雅黑" panose="020B0503020204020204" pitchFamily="34" charset="-122"/>
                <a:cs typeface="微软雅黑" panose="020B0503020204020204" pitchFamily="34" charset="-122"/>
                <a:sym typeface="+mn-ea"/>
              </a:rPr>
              <a:t>能够更好发挥国有经济主导作用，巩固公有制经济主体地位。</a:t>
            </a:r>
            <a:endParaRPr lang="en-US" altLang="zh-CN" sz="3000">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pPr>
            <a:r>
              <a:rPr lang="en-US" altLang="zh-CN" sz="30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000">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3000">
                <a:latin typeface="微软雅黑" panose="020B0503020204020204" pitchFamily="34" charset="-122"/>
                <a:ea typeface="微软雅黑" panose="020B0503020204020204" pitchFamily="34" charset="-122"/>
                <a:cs typeface="微软雅黑" panose="020B0503020204020204" pitchFamily="34" charset="-122"/>
              </a:rPr>
              <a:t>有利于</a:t>
            </a:r>
            <a:r>
              <a:rPr lang="en-US" altLang="zh-CN" sz="3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调动各种所有制经济的积极性和创造性</a:t>
            </a:r>
            <a:r>
              <a:rPr lang="en-US" altLang="zh-CN" sz="3000">
                <a:latin typeface="微软雅黑" panose="020B0503020204020204" pitchFamily="34" charset="-122"/>
                <a:ea typeface="微软雅黑" panose="020B0503020204020204" pitchFamily="34" charset="-122"/>
                <a:cs typeface="微软雅黑" panose="020B0503020204020204" pitchFamily="34" charset="-122"/>
              </a:rPr>
              <a:t>，有效利用各方面资源，</a:t>
            </a:r>
            <a:r>
              <a:rPr lang="en-US" altLang="zh-CN" sz="3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取长补短，激发社会主义市场经济的活力</a:t>
            </a:r>
            <a:r>
              <a:rPr lang="en-US" altLang="zh-CN" sz="3000">
                <a:latin typeface="微软雅黑" panose="020B0503020204020204" pitchFamily="34" charset="-122"/>
                <a:ea typeface="微软雅黑" panose="020B0503020204020204" pitchFamily="34" charset="-122"/>
                <a:cs typeface="微软雅黑" panose="020B0503020204020204" pitchFamily="34" charset="-122"/>
              </a:rPr>
              <a:t>，推动经济持续健康发展。</a:t>
            </a:r>
            <a:endParaRPr lang="en-US" altLang="zh-CN" sz="30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2" name="图片 151"/>
          <p:cNvPicPr/>
          <p:nvPr>
            <p:custDataLst>
              <p:tags r:id="rId8"/>
            </p:custDataLst>
          </p:nvPr>
        </p:nvPicPr>
        <p:blipFill>
          <a:blip r:embed="rId9">
            <a:clrChange>
              <a:clrFrom>
                <a:srgbClr val="FCFCFC">
                  <a:alpha val="100000"/>
                </a:srgbClr>
              </a:clrFrom>
              <a:clrTo>
                <a:srgbClr val="FCFCFC">
                  <a:alpha val="100000"/>
                  <a:alpha val="0"/>
                </a:srgbClr>
              </a:clrTo>
            </a:clrChange>
          </a:blip>
          <a:stretch>
            <a:fillRect/>
          </a:stretch>
        </p:blipFill>
        <p:spPr>
          <a:xfrm>
            <a:off x="8404860" y="3136265"/>
            <a:ext cx="3714750" cy="34753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wipe(down)">
                                      <p:cBhvr>
                                        <p:cTn id="15" dur="500"/>
                                        <p:tgtEl>
                                          <p:spTgt spid="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blinds(horizontal)">
                                      <p:cBhvr>
                                        <p:cTn id="20"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330835" y="2411095"/>
            <a:ext cx="11530330" cy="3602990"/>
            <a:chOff x="618" y="4085"/>
            <a:chExt cx="18158" cy="5674"/>
          </a:xfrm>
        </p:grpSpPr>
        <p:grpSp>
          <p:nvGrpSpPr>
            <p:cNvPr id="5" name="组合 4"/>
            <p:cNvGrpSpPr/>
            <p:nvPr>
              <p:custDataLst>
                <p:tags r:id="rId2"/>
              </p:custDataLst>
            </p:nvPr>
          </p:nvGrpSpPr>
          <p:grpSpPr>
            <a:xfrm>
              <a:off x="4876" y="4085"/>
              <a:ext cx="8091" cy="628"/>
              <a:chOff x="4876" y="4876"/>
              <a:chExt cx="8091" cy="628"/>
            </a:xfrm>
          </p:grpSpPr>
          <p:sp>
            <p:nvSpPr>
              <p:cNvPr id="177155" name="Text Box 3"/>
              <p:cNvSpPr txBox="1"/>
              <p:nvPr>
                <p:custDataLst>
                  <p:tags r:id="rId3"/>
                </p:custDataLst>
              </p:nvPr>
            </p:nvSpPr>
            <p:spPr>
              <a:xfrm>
                <a:off x="4876" y="4876"/>
                <a:ext cx="3442" cy="628"/>
              </a:xfrm>
              <a:prstGeom prst="rect">
                <a:avLst/>
              </a:prstGeom>
              <a:solidFill>
                <a:schemeClr val="bg1"/>
              </a:solidFill>
              <a:ln w="9525">
                <a:noFill/>
              </a:ln>
            </p:spPr>
            <p:txBody>
              <a:bodyPr wrap="square" anchor="t">
                <a:spAutoFit/>
              </a:bodyPr>
              <a:lstStyle/>
              <a:p>
                <a:pPr>
                  <a:spcBef>
                    <a:spcPct val="50000"/>
                  </a:spcBef>
                </a:pPr>
                <a:r>
                  <a:rPr lang="zh-CN" altLang="zh-CN" sz="2000" b="1">
                    <a:solidFill>
                      <a:srgbClr val="FF0000"/>
                    </a:solidFill>
                    <a:latin typeface="黑体" panose="02010609060101010101" charset="-122"/>
                    <a:ea typeface="黑体" panose="02010609060101010101" charset="-122"/>
                    <a:cs typeface="黑体" panose="02010609060101010101" charset="-122"/>
                  </a:rPr>
                  <a:t>股东会</a:t>
                </a:r>
                <a:r>
                  <a:rPr lang="en-US" altLang="zh-CN" sz="2000" b="1">
                    <a:solidFill>
                      <a:srgbClr val="FF0000"/>
                    </a:solidFill>
                    <a:latin typeface="黑体" panose="02010609060101010101" charset="-122"/>
                    <a:ea typeface="黑体" panose="02010609060101010101" charset="-122"/>
                    <a:cs typeface="黑体" panose="02010609060101010101" charset="-122"/>
                  </a:rPr>
                  <a:t>/</a:t>
                </a:r>
                <a:r>
                  <a:rPr lang="zh-CN" altLang="en-US" sz="2000" b="1">
                    <a:solidFill>
                      <a:srgbClr val="FF0000"/>
                    </a:solidFill>
                    <a:latin typeface="黑体" panose="02010609060101010101" charset="-122"/>
                    <a:ea typeface="黑体" panose="02010609060101010101" charset="-122"/>
                    <a:cs typeface="黑体" panose="02010609060101010101" charset="-122"/>
                  </a:rPr>
                  <a:t>股东大会</a:t>
                </a:r>
                <a:endParaRPr lang="zh-CN" altLang="en-US" sz="2000" b="1">
                  <a:solidFill>
                    <a:srgbClr val="FF0000"/>
                  </a:solidFill>
                  <a:latin typeface="黑体" panose="02010609060101010101" charset="-122"/>
                  <a:ea typeface="黑体" panose="02010609060101010101" charset="-122"/>
                  <a:cs typeface="黑体" panose="02010609060101010101" charset="-122"/>
                </a:endParaRPr>
              </a:p>
            </p:txBody>
          </p:sp>
          <p:sp>
            <p:nvSpPr>
              <p:cNvPr id="6" name="Text Box 14"/>
              <p:cNvSpPr txBox="1"/>
              <p:nvPr>
                <p:custDataLst>
                  <p:tags r:id="rId4"/>
                </p:custDataLst>
              </p:nvPr>
            </p:nvSpPr>
            <p:spPr>
              <a:xfrm>
                <a:off x="8343" y="4876"/>
                <a:ext cx="4624" cy="628"/>
              </a:xfrm>
              <a:prstGeom prst="rect">
                <a:avLst/>
              </a:prstGeom>
              <a:solidFill>
                <a:schemeClr val="accent5">
                  <a:lumMod val="20000"/>
                  <a:lumOff val="80000"/>
                </a:schemeClr>
              </a:solidFill>
              <a:ln w="9525">
                <a:noFill/>
              </a:ln>
            </p:spPr>
            <p:txBody>
              <a:bodyPr wrap="square" anchor="t">
                <a:spAutoFit/>
              </a:bodyPr>
              <a:lstStyle/>
              <a:p>
                <a:pPr>
                  <a:spcBef>
                    <a:spcPct val="50000"/>
                  </a:spcBef>
                </a:pPr>
                <a:r>
                  <a:rPr lang="zh-CN" altLang="en-US" sz="2000" b="1">
                    <a:latin typeface="宋体" panose="02010600030101010101" pitchFamily="2" charset="-122"/>
                    <a:ea typeface="宋体" panose="02010600030101010101" pitchFamily="2" charset="-122"/>
                  </a:rPr>
                  <a:t>（公司的</a:t>
                </a:r>
                <a:r>
                  <a:rPr lang="zh-CN" altLang="en-US" sz="2000" b="1">
                    <a:solidFill>
                      <a:srgbClr val="7030A0"/>
                    </a:solidFill>
                    <a:latin typeface="宋体" panose="02010600030101010101" pitchFamily="2" charset="-122"/>
                    <a:ea typeface="宋体" panose="02010600030101010101" pitchFamily="2" charset="-122"/>
                  </a:rPr>
                  <a:t>最高权力</a:t>
                </a:r>
                <a:r>
                  <a:rPr lang="zh-CN" altLang="en-US" sz="2000" b="1">
                    <a:latin typeface="宋体" panose="02010600030101010101" pitchFamily="2" charset="-122"/>
                    <a:ea typeface="宋体" panose="02010600030101010101" pitchFamily="2" charset="-122"/>
                  </a:rPr>
                  <a:t>机构）</a:t>
                </a:r>
                <a:endParaRPr lang="zh-CN" altLang="en-US" sz="2000" b="1">
                  <a:latin typeface="宋体" panose="02010600030101010101" pitchFamily="2" charset="-122"/>
                  <a:ea typeface="宋体" panose="02010600030101010101" pitchFamily="2" charset="-122"/>
                </a:endParaRPr>
              </a:p>
            </p:txBody>
          </p:sp>
        </p:grpSp>
        <p:sp>
          <p:nvSpPr>
            <p:cNvPr id="16" name="Text Box 41"/>
            <p:cNvSpPr txBox="1">
              <a:spLocks noChangeArrowheads="1"/>
            </p:cNvSpPr>
            <p:nvPr>
              <p:custDataLst>
                <p:tags r:id="rId5"/>
              </p:custDataLst>
            </p:nvPr>
          </p:nvSpPr>
          <p:spPr bwMode="auto">
            <a:xfrm>
              <a:off x="13206" y="7247"/>
              <a:ext cx="5570" cy="2294"/>
            </a:xfrm>
            <a:prstGeom prst="rect">
              <a:avLst/>
            </a:prstGeom>
            <a:solidFill>
              <a:srgbClr val="FFFF00"/>
            </a:solidFill>
            <a:effectLst/>
            <a:extLst>
              <a:ext uri="{91240B29-F687-4F45-9708-019B960494DF}">
                <a14:hiddenLine xmlns:a14="http://schemas.microsoft.com/office/drawing/2010/main" w="9525">
                  <a:solidFill>
                    <a:schemeClr val="tx1"/>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l" defTabSz="914400" rtl="0" eaLnBrk="1" fontAlgn="base" latinLnBrk="0" hangingPunct="1">
                <a:lnSpc>
                  <a:spcPct val="90000"/>
                </a:lnSpc>
                <a:spcBef>
                  <a:spcPct val="50000"/>
                </a:spcBef>
                <a:spcAft>
                  <a:spcPct val="0"/>
                </a:spcAft>
                <a:buClrTx/>
                <a:buSzTx/>
                <a:buFontTx/>
                <a:buNone/>
                <a:defRPr/>
              </a:pPr>
              <a:r>
                <a:rPr lang="zh-CN" altLang="en-US" sz="2400" b="1" i="0" u="none" strike="noStrike" kern="1200" cap="none" spc="0" normalizeH="0" baseline="0">
                  <a:solidFill>
                    <a:srgbClr val="FF0000"/>
                  </a:solidFill>
                  <a:latin typeface="黑体" panose="02010609060101010101" charset="-122"/>
                  <a:ea typeface="黑体" panose="02010609060101010101" charset="-122"/>
                  <a:cs typeface="+mn-cs"/>
                </a:rPr>
                <a:t>优点：</a:t>
              </a:r>
              <a:endParaRPr lang="zh-CN" altLang="en-US" sz="2400" b="1" i="0" u="none" strike="noStrike" kern="1200" cap="none" spc="0" normalizeH="0" baseline="0">
                <a:solidFill>
                  <a:srgbClr val="FF0000"/>
                </a:solidFill>
                <a:latin typeface="黑体" panose="02010609060101010101" charset="-122"/>
                <a:ea typeface="黑体" panose="02010609060101010101" charset="-122"/>
                <a:cs typeface="+mn-cs"/>
              </a:endParaRPr>
            </a:p>
            <a:p>
              <a:pPr marL="0" marR="0" lvl="0" indent="0" algn="l" defTabSz="914400" rtl="0" eaLnBrk="1" fontAlgn="base" latinLnBrk="0" hangingPunct="1">
                <a:lnSpc>
                  <a:spcPct val="90000"/>
                </a:lnSpc>
                <a:spcBef>
                  <a:spcPct val="50000"/>
                </a:spcBef>
                <a:spcAft>
                  <a:spcPct val="0"/>
                </a:spcAft>
                <a:buClrTx/>
                <a:buSzTx/>
                <a:buFontTx/>
                <a:buNone/>
                <a:defRPr/>
              </a:pPr>
              <a:r>
                <a:rPr lang="zh-CN" altLang="en-US" sz="2400" b="1" i="0" u="none" strike="noStrike" kern="1200" cap="none" spc="0" normalizeH="0" baseline="0">
                  <a:solidFill>
                    <a:srgbClr val="FF0000"/>
                  </a:solidFill>
                  <a:latin typeface="黑体" panose="02010609060101010101" charset="-122"/>
                  <a:ea typeface="黑体" panose="02010609060101010101" charset="-122"/>
                  <a:cs typeface="+mn-cs"/>
                </a:rPr>
                <a:t>权责明确、互相制衡、</a:t>
              </a:r>
              <a:endParaRPr lang="zh-CN" altLang="en-US" sz="2400" b="1" i="0" u="none" strike="noStrike" kern="1200" cap="none" spc="0" normalizeH="0" baseline="0">
                <a:solidFill>
                  <a:srgbClr val="FF0000"/>
                </a:solidFill>
                <a:latin typeface="黑体" panose="02010609060101010101" charset="-122"/>
                <a:ea typeface="黑体" panose="02010609060101010101" charset="-122"/>
                <a:cs typeface="+mn-cs"/>
              </a:endParaRPr>
            </a:p>
            <a:p>
              <a:pPr marL="0" marR="0" lvl="0" indent="0" algn="l" defTabSz="914400" rtl="0" eaLnBrk="1" fontAlgn="base" latinLnBrk="0" hangingPunct="1">
                <a:lnSpc>
                  <a:spcPct val="90000"/>
                </a:lnSpc>
                <a:spcBef>
                  <a:spcPct val="50000"/>
                </a:spcBef>
                <a:spcAft>
                  <a:spcPct val="0"/>
                </a:spcAft>
                <a:buClrTx/>
                <a:buSzTx/>
                <a:buFontTx/>
                <a:buNone/>
                <a:defRPr/>
              </a:pPr>
              <a:r>
                <a:rPr lang="zh-CN" altLang="en-US" sz="2400" b="1" i="0" u="none" strike="noStrike" kern="1200" cap="none" spc="0" normalizeH="0" baseline="0">
                  <a:solidFill>
                    <a:srgbClr val="FF0000"/>
                  </a:solidFill>
                  <a:latin typeface="黑体" panose="02010609060101010101" charset="-122"/>
                  <a:ea typeface="黑体" panose="02010609060101010101" charset="-122"/>
                  <a:cs typeface="+mn-cs"/>
                </a:rPr>
                <a:t>提高效率、管理科学</a:t>
              </a:r>
              <a:endParaRPr lang="zh-CN" altLang="en-US" sz="2400" b="1" i="0" u="none" strike="noStrike" kern="1200" cap="none" spc="0" normalizeH="0" baseline="0">
                <a:solidFill>
                  <a:srgbClr val="FF0000"/>
                </a:solidFill>
                <a:latin typeface="黑体" panose="02010609060101010101" charset="-122"/>
                <a:ea typeface="黑体" panose="02010609060101010101" charset="-122"/>
                <a:cs typeface="+mn-cs"/>
              </a:endParaRPr>
            </a:p>
          </p:txBody>
        </p:sp>
        <p:grpSp>
          <p:nvGrpSpPr>
            <p:cNvPr id="9" name="组合 8"/>
            <p:cNvGrpSpPr/>
            <p:nvPr>
              <p:custDataLst>
                <p:tags r:id="rId6"/>
              </p:custDataLst>
            </p:nvPr>
          </p:nvGrpSpPr>
          <p:grpSpPr>
            <a:xfrm>
              <a:off x="3588" y="4837"/>
              <a:ext cx="7489" cy="1307"/>
              <a:chOff x="3588" y="5628"/>
              <a:chExt cx="7489" cy="1307"/>
            </a:xfrm>
          </p:grpSpPr>
          <p:sp>
            <p:nvSpPr>
              <p:cNvPr id="44038" name="Line 6"/>
              <p:cNvSpPr/>
              <p:nvPr>
                <p:custDataLst>
                  <p:tags r:id="rId7"/>
                </p:custDataLst>
              </p:nvPr>
            </p:nvSpPr>
            <p:spPr>
              <a:xfrm>
                <a:off x="6381" y="5628"/>
                <a:ext cx="1" cy="672"/>
              </a:xfrm>
              <a:prstGeom prst="line">
                <a:avLst/>
              </a:prstGeom>
              <a:ln w="57150" cap="sq" cmpd="sng">
                <a:solidFill>
                  <a:srgbClr val="FF0000"/>
                </a:solidFill>
                <a:prstDash val="solid"/>
                <a:round/>
                <a:headEnd type="none" w="med" len="med"/>
                <a:tailEnd type="triangle" w="med" len="med"/>
              </a:ln>
            </p:spPr>
            <p:txBody>
              <a:bodyPr/>
              <a:lstStyle/>
              <a:p/>
            </p:txBody>
          </p:sp>
          <p:sp>
            <p:nvSpPr>
              <p:cNvPr id="177192" name="Text Box 40"/>
              <p:cNvSpPr txBox="1"/>
              <p:nvPr>
                <p:custDataLst>
                  <p:tags r:id="rId8"/>
                </p:custDataLst>
              </p:nvPr>
            </p:nvSpPr>
            <p:spPr>
              <a:xfrm>
                <a:off x="5516" y="6268"/>
                <a:ext cx="1531" cy="628"/>
              </a:xfrm>
              <a:prstGeom prst="rect">
                <a:avLst/>
              </a:prstGeom>
              <a:solidFill>
                <a:schemeClr val="bg1"/>
              </a:solidFill>
              <a:ln w="38100" cap="sq" cmpd="sng">
                <a:noFill/>
                <a:prstDash val="solid"/>
                <a:miter/>
                <a:headEnd type="none" w="med" len="med"/>
                <a:tailEnd type="none" w="med" len="med"/>
              </a:ln>
            </p:spPr>
            <p:txBody>
              <a:bodyPr wrap="square" anchor="t">
                <a:spAutoFit/>
              </a:bodyPr>
              <a:lstStyle/>
              <a:p>
                <a:pPr>
                  <a:spcBef>
                    <a:spcPct val="50000"/>
                  </a:spcBef>
                </a:pPr>
                <a:r>
                  <a:rPr lang="zh-CN" altLang="en-US" sz="2000" b="1">
                    <a:solidFill>
                      <a:srgbClr val="FF0000"/>
                    </a:solidFill>
                    <a:latin typeface="黑体" panose="02010609060101010101" charset="-122"/>
                    <a:ea typeface="黑体" panose="02010609060101010101" charset="-122"/>
                  </a:rPr>
                  <a:t>董事会</a:t>
                </a:r>
                <a:endParaRPr lang="zh-CN" altLang="en-US" sz="2000" b="1">
                  <a:solidFill>
                    <a:srgbClr val="FF0000"/>
                  </a:solidFill>
                  <a:latin typeface="黑体" panose="02010609060101010101" charset="-122"/>
                  <a:ea typeface="黑体" panose="02010609060101010101" charset="-122"/>
                </a:endParaRPr>
              </a:p>
            </p:txBody>
          </p:sp>
          <p:sp>
            <p:nvSpPr>
              <p:cNvPr id="7" name="Text Box 15"/>
              <p:cNvSpPr txBox="1"/>
              <p:nvPr>
                <p:custDataLst>
                  <p:tags r:id="rId9"/>
                </p:custDataLst>
              </p:nvPr>
            </p:nvSpPr>
            <p:spPr>
              <a:xfrm>
                <a:off x="7115" y="6307"/>
                <a:ext cx="3962" cy="628"/>
              </a:xfrm>
              <a:prstGeom prst="rect">
                <a:avLst/>
              </a:prstGeom>
              <a:solidFill>
                <a:schemeClr val="accent5">
                  <a:lumMod val="20000"/>
                  <a:lumOff val="80000"/>
                </a:schemeClr>
              </a:solidFill>
              <a:ln w="9525">
                <a:noFill/>
              </a:ln>
            </p:spPr>
            <p:txBody>
              <a:bodyPr wrap="square" anchor="t">
                <a:spAutoFit/>
              </a:bodyPr>
              <a:lstStyle/>
              <a:p>
                <a:pPr>
                  <a:spcBef>
                    <a:spcPct val="50000"/>
                  </a:spcBef>
                </a:pPr>
                <a:r>
                  <a:rPr lang="zh-CN" altLang="en-US" sz="2000">
                    <a:solidFill>
                      <a:srgbClr val="0000FF"/>
                    </a:solidFill>
                    <a:latin typeface="Times New Roman" panose="02020603050405020304" charset="0"/>
                    <a:ea typeface="宋体" panose="02010600030101010101" pitchFamily="2" charset="-122"/>
                  </a:rPr>
                  <a:t>（</a:t>
                </a:r>
                <a:r>
                  <a:rPr lang="zh-CN" altLang="en-US" sz="2000" b="1">
                    <a:latin typeface="宋体" panose="02010600030101010101" pitchFamily="2" charset="-122"/>
                    <a:ea typeface="宋体" panose="02010600030101010101" pitchFamily="2" charset="-122"/>
                  </a:rPr>
                  <a:t>股东大会常设机构）</a:t>
                </a:r>
                <a:endParaRPr lang="zh-CN" altLang="en-US" sz="2000" b="1">
                  <a:latin typeface="宋体" panose="02010600030101010101" pitchFamily="2" charset="-122"/>
                  <a:ea typeface="宋体" panose="02010600030101010101" pitchFamily="2" charset="-122"/>
                </a:endParaRPr>
              </a:p>
            </p:txBody>
          </p:sp>
          <p:sp>
            <p:nvSpPr>
              <p:cNvPr id="15" name="文本框 14"/>
              <p:cNvSpPr txBox="1"/>
              <p:nvPr>
                <p:custDataLst>
                  <p:tags r:id="rId10"/>
                </p:custDataLst>
              </p:nvPr>
            </p:nvSpPr>
            <p:spPr>
              <a:xfrm>
                <a:off x="3588" y="5793"/>
                <a:ext cx="1638" cy="1113"/>
              </a:xfrm>
              <a:prstGeom prst="rect">
                <a:avLst/>
              </a:prstGeom>
              <a:solidFill>
                <a:srgbClr val="00B0F0"/>
              </a:solidFill>
            </p:spPr>
            <p:txBody>
              <a:bodyPr wrap="square" rtlCol="0" anchor="t">
                <a:spAutoFit/>
              </a:bodyPr>
              <a:lstStyle/>
              <a:p>
                <a:pPr algn="ctr"/>
                <a:r>
                  <a:rPr lang="zh-CN" altLang="en-US" sz="2000" b="1"/>
                  <a:t>决策</a:t>
                </a:r>
                <a:endParaRPr lang="zh-CN" altLang="en-US" sz="2000" b="1"/>
              </a:p>
              <a:p>
                <a:pPr algn="ctr"/>
                <a:r>
                  <a:rPr lang="zh-CN" altLang="en-US" sz="2000" b="1"/>
                  <a:t>机构</a:t>
                </a:r>
                <a:endParaRPr lang="zh-CN" altLang="en-US" sz="2000" b="1"/>
              </a:p>
            </p:txBody>
          </p:sp>
        </p:grpSp>
        <p:grpSp>
          <p:nvGrpSpPr>
            <p:cNvPr id="10" name="组合 9"/>
            <p:cNvGrpSpPr/>
            <p:nvPr>
              <p:custDataLst>
                <p:tags r:id="rId11"/>
              </p:custDataLst>
            </p:nvPr>
          </p:nvGrpSpPr>
          <p:grpSpPr>
            <a:xfrm>
              <a:off x="3585" y="6144"/>
              <a:ext cx="7606" cy="1382"/>
              <a:chOff x="3585" y="6935"/>
              <a:chExt cx="7606" cy="1382"/>
            </a:xfrm>
          </p:grpSpPr>
          <p:sp>
            <p:nvSpPr>
              <p:cNvPr id="177157" name="Text Box 5"/>
              <p:cNvSpPr txBox="1"/>
              <p:nvPr>
                <p:custDataLst>
                  <p:tags r:id="rId12"/>
                </p:custDataLst>
              </p:nvPr>
            </p:nvSpPr>
            <p:spPr>
              <a:xfrm>
                <a:off x="5458" y="7406"/>
                <a:ext cx="1589" cy="628"/>
              </a:xfrm>
              <a:prstGeom prst="rect">
                <a:avLst/>
              </a:prstGeom>
              <a:solidFill>
                <a:schemeClr val="bg1"/>
              </a:solidFill>
              <a:ln w="9525">
                <a:noFill/>
              </a:ln>
            </p:spPr>
            <p:txBody>
              <a:bodyPr wrap="square" anchor="t">
                <a:spAutoFit/>
              </a:bodyPr>
              <a:lstStyle/>
              <a:p>
                <a:pPr>
                  <a:spcBef>
                    <a:spcPct val="50000"/>
                  </a:spcBef>
                </a:pPr>
                <a:r>
                  <a:rPr lang="zh-CN" altLang="en-US" sz="2000" b="1">
                    <a:solidFill>
                      <a:srgbClr val="FF0000"/>
                    </a:solidFill>
                    <a:latin typeface="黑体" panose="02010609060101010101" charset="-122"/>
                    <a:ea typeface="黑体" panose="02010609060101010101" charset="-122"/>
                  </a:rPr>
                  <a:t>总经理</a:t>
                </a:r>
                <a:endParaRPr lang="zh-CN" altLang="en-US" sz="2000" b="1">
                  <a:solidFill>
                    <a:srgbClr val="FF0000"/>
                  </a:solidFill>
                  <a:latin typeface="黑体" panose="02010609060101010101" charset="-122"/>
                  <a:ea typeface="黑体" panose="02010609060101010101" charset="-122"/>
                </a:endParaRPr>
              </a:p>
            </p:txBody>
          </p:sp>
          <p:sp>
            <p:nvSpPr>
              <p:cNvPr id="44039" name="Line 7"/>
              <p:cNvSpPr/>
              <p:nvPr>
                <p:custDataLst>
                  <p:tags r:id="rId13"/>
                </p:custDataLst>
              </p:nvPr>
            </p:nvSpPr>
            <p:spPr>
              <a:xfrm>
                <a:off x="6380" y="6935"/>
                <a:ext cx="1" cy="536"/>
              </a:xfrm>
              <a:prstGeom prst="line">
                <a:avLst/>
              </a:prstGeom>
              <a:ln w="57150" cap="sq" cmpd="sng">
                <a:solidFill>
                  <a:srgbClr val="FF0000"/>
                </a:solidFill>
                <a:prstDash val="solid"/>
                <a:round/>
                <a:headEnd type="none" w="med" len="med"/>
                <a:tailEnd type="triangle" w="med" len="med"/>
              </a:ln>
            </p:spPr>
            <p:txBody>
              <a:bodyPr/>
              <a:lstStyle/>
              <a:p/>
            </p:txBody>
          </p:sp>
          <p:sp>
            <p:nvSpPr>
              <p:cNvPr id="3" name="Text Box 17"/>
              <p:cNvSpPr txBox="1"/>
              <p:nvPr>
                <p:custDataLst>
                  <p:tags r:id="rId14"/>
                </p:custDataLst>
              </p:nvPr>
            </p:nvSpPr>
            <p:spPr>
              <a:xfrm>
                <a:off x="7115" y="7425"/>
                <a:ext cx="4076" cy="628"/>
              </a:xfrm>
              <a:prstGeom prst="rect">
                <a:avLst/>
              </a:prstGeom>
              <a:solidFill>
                <a:schemeClr val="accent5">
                  <a:lumMod val="20000"/>
                  <a:lumOff val="80000"/>
                </a:schemeClr>
              </a:solidFill>
              <a:ln w="9525">
                <a:noFill/>
              </a:ln>
            </p:spPr>
            <p:txBody>
              <a:bodyPr wrap="square" anchor="t">
                <a:spAutoFit/>
              </a:bodyPr>
              <a:lstStyle/>
              <a:p>
                <a:pPr>
                  <a:spcBef>
                    <a:spcPct val="50000"/>
                  </a:spcBef>
                </a:pPr>
                <a:r>
                  <a:rPr lang="zh-CN" altLang="en-US" sz="2000" b="1">
                    <a:latin typeface="宋体" panose="02010600030101010101" pitchFamily="2" charset="-122"/>
                    <a:ea typeface="宋体" panose="02010600030101010101" pitchFamily="2" charset="-122"/>
                  </a:rPr>
                  <a:t>（负责公司日常经营</a:t>
                </a:r>
                <a:r>
                  <a:rPr lang="zh-CN" altLang="en-US" sz="2000" b="1">
                    <a:solidFill>
                      <a:schemeClr val="tx1"/>
                    </a:solidFill>
                    <a:effectLst>
                      <a:outerShdw blurRad="38100" dist="19050" dir="2700000" algn="tl" rotWithShape="0">
                        <a:schemeClr val="dk1">
                          <a:alpha val="40000"/>
                        </a:schemeClr>
                      </a:outerShdw>
                    </a:effectLst>
                    <a:latin typeface="Times New Roman" panose="02020603050405020304" charset="0"/>
                    <a:ea typeface="黑体" panose="02010609060101010101" charset="-122"/>
                  </a:rPr>
                  <a:t>）</a:t>
                </a:r>
                <a:endParaRPr lang="zh-CN" altLang="en-US" sz="2000" b="1">
                  <a:solidFill>
                    <a:schemeClr val="tx1"/>
                  </a:solidFill>
                  <a:effectLst>
                    <a:outerShdw blurRad="38100" dist="19050" dir="2700000" algn="tl" rotWithShape="0">
                      <a:schemeClr val="dk1">
                        <a:alpha val="40000"/>
                      </a:schemeClr>
                    </a:outerShdw>
                  </a:effectLst>
                  <a:latin typeface="Times New Roman" panose="02020603050405020304" charset="0"/>
                  <a:ea typeface="黑体" panose="02010609060101010101" charset="-122"/>
                </a:endParaRPr>
              </a:p>
            </p:txBody>
          </p:sp>
          <p:sp>
            <p:nvSpPr>
              <p:cNvPr id="17" name="文本框 16"/>
              <p:cNvSpPr txBox="1"/>
              <p:nvPr>
                <p:custDataLst>
                  <p:tags r:id="rId15"/>
                </p:custDataLst>
              </p:nvPr>
            </p:nvSpPr>
            <p:spPr>
              <a:xfrm>
                <a:off x="3585" y="7204"/>
                <a:ext cx="1641" cy="1113"/>
              </a:xfrm>
              <a:prstGeom prst="rect">
                <a:avLst/>
              </a:prstGeom>
              <a:solidFill>
                <a:srgbClr val="00B0F0"/>
              </a:solidFill>
            </p:spPr>
            <p:txBody>
              <a:bodyPr wrap="square" rtlCol="0" anchor="t">
                <a:spAutoFit/>
              </a:bodyPr>
              <a:lstStyle/>
              <a:p>
                <a:pPr algn="ctr"/>
                <a:r>
                  <a:rPr lang="zh-CN" altLang="en-US" sz="2000" b="1"/>
                  <a:t>执行</a:t>
                </a:r>
                <a:endParaRPr lang="zh-CN" altLang="en-US" sz="2000" b="1"/>
              </a:p>
              <a:p>
                <a:pPr algn="ctr"/>
                <a:r>
                  <a:rPr lang="zh-CN" altLang="en-US" sz="2000" b="1"/>
                  <a:t>机构</a:t>
                </a:r>
                <a:endParaRPr lang="zh-CN" altLang="en-US" sz="2000" b="1"/>
              </a:p>
            </p:txBody>
          </p:sp>
        </p:grpSp>
        <p:grpSp>
          <p:nvGrpSpPr>
            <p:cNvPr id="4" name="组合 3"/>
            <p:cNvGrpSpPr/>
            <p:nvPr>
              <p:custDataLst>
                <p:tags r:id="rId16"/>
              </p:custDataLst>
            </p:nvPr>
          </p:nvGrpSpPr>
          <p:grpSpPr>
            <a:xfrm>
              <a:off x="618" y="7294"/>
              <a:ext cx="11432" cy="2465"/>
              <a:chOff x="618" y="8085"/>
              <a:chExt cx="11432" cy="2465"/>
            </a:xfrm>
          </p:grpSpPr>
          <p:sp>
            <p:nvSpPr>
              <p:cNvPr id="44053" name="Text Box 24"/>
              <p:cNvSpPr txBox="1"/>
              <p:nvPr>
                <p:custDataLst>
                  <p:tags r:id="rId17"/>
                </p:custDataLst>
              </p:nvPr>
            </p:nvSpPr>
            <p:spPr>
              <a:xfrm>
                <a:off x="618" y="8850"/>
                <a:ext cx="772" cy="1615"/>
              </a:xfrm>
              <a:prstGeom prst="rect">
                <a:avLst/>
              </a:prstGeom>
              <a:solidFill>
                <a:schemeClr val="accent6">
                  <a:lumMod val="20000"/>
                  <a:lumOff val="80000"/>
                </a:schemeClr>
              </a:solidFill>
              <a:ln w="57150" cap="flat" cmpd="sng">
                <a:solidFill>
                  <a:srgbClr val="FFC000"/>
                </a:solidFill>
                <a:prstDash val="solid"/>
                <a:miter/>
                <a:headEnd type="none" w="med" len="med"/>
                <a:tailEnd type="none" w="med" len="med"/>
              </a:ln>
            </p:spPr>
            <p:txBody>
              <a:bodyPr vert="eaVert" anchor="t">
                <a:spAutoFit/>
              </a:bodyPr>
              <a:lstStyle/>
              <a:p>
                <a:pPr algn="dist">
                  <a:spcBef>
                    <a:spcPct val="50000"/>
                  </a:spcBef>
                </a:pPr>
                <a:r>
                  <a:rPr lang="zh-CN" altLang="en-US" sz="2000" b="1">
                    <a:solidFill>
                      <a:srgbClr val="660033"/>
                    </a:solidFill>
                    <a:latin typeface="迷你简北魏楷书" panose="03000509000000000000" charset="-122"/>
                    <a:ea typeface="迷你简北魏楷书" panose="03000509000000000000" charset="-122"/>
                  </a:rPr>
                  <a:t>办公室</a:t>
                </a:r>
                <a:endParaRPr lang="zh-CN" altLang="en-US" sz="2000" b="1">
                  <a:solidFill>
                    <a:srgbClr val="660033"/>
                  </a:solidFill>
                  <a:latin typeface="迷你简北魏楷书" panose="03000509000000000000" charset="-122"/>
                  <a:ea typeface="迷你简北魏楷书" panose="03000509000000000000" charset="-122"/>
                </a:endParaRPr>
              </a:p>
            </p:txBody>
          </p:sp>
          <p:sp>
            <p:nvSpPr>
              <p:cNvPr id="44054" name="Text Box 25"/>
              <p:cNvSpPr txBox="1"/>
              <p:nvPr>
                <p:custDataLst>
                  <p:tags r:id="rId18"/>
                </p:custDataLst>
              </p:nvPr>
            </p:nvSpPr>
            <p:spPr>
              <a:xfrm>
                <a:off x="2773" y="8850"/>
                <a:ext cx="772" cy="1615"/>
              </a:xfrm>
              <a:prstGeom prst="rect">
                <a:avLst/>
              </a:prstGeom>
              <a:solidFill>
                <a:schemeClr val="accent6">
                  <a:lumMod val="20000"/>
                  <a:lumOff val="80000"/>
                </a:schemeClr>
              </a:solidFill>
              <a:ln w="57150" cap="flat" cmpd="sng">
                <a:solidFill>
                  <a:srgbClr val="FFC000"/>
                </a:solidFill>
                <a:prstDash val="solid"/>
                <a:miter/>
                <a:headEnd type="none" w="med" len="med"/>
                <a:tailEnd type="none" w="med" len="med"/>
              </a:ln>
            </p:spPr>
            <p:txBody>
              <a:bodyPr vert="eaVert" anchor="t">
                <a:spAutoFit/>
              </a:bodyPr>
              <a:lstStyle/>
              <a:p>
                <a:pPr algn="dist">
                  <a:spcBef>
                    <a:spcPct val="50000"/>
                  </a:spcBef>
                </a:pPr>
                <a:r>
                  <a:rPr lang="zh-CN" altLang="en-US" sz="2000" b="1">
                    <a:solidFill>
                      <a:srgbClr val="660033"/>
                    </a:solidFill>
                    <a:latin typeface="迷你简北魏楷书" panose="03000509000000000000" charset="-122"/>
                    <a:ea typeface="迷你简北魏楷书" panose="03000509000000000000" charset="-122"/>
                  </a:rPr>
                  <a:t>财务部</a:t>
                </a:r>
                <a:endParaRPr lang="zh-CN" altLang="en-US" sz="2000" b="1">
                  <a:solidFill>
                    <a:srgbClr val="660033"/>
                  </a:solidFill>
                  <a:latin typeface="迷你简北魏楷书" panose="03000509000000000000" charset="-122"/>
                  <a:ea typeface="迷你简北魏楷书" panose="03000509000000000000" charset="-122"/>
                </a:endParaRPr>
              </a:p>
            </p:txBody>
          </p:sp>
          <p:sp>
            <p:nvSpPr>
              <p:cNvPr id="44055" name="Text Box 26"/>
              <p:cNvSpPr txBox="1"/>
              <p:nvPr>
                <p:custDataLst>
                  <p:tags r:id="rId19"/>
                </p:custDataLst>
              </p:nvPr>
            </p:nvSpPr>
            <p:spPr>
              <a:xfrm>
                <a:off x="5040" y="8850"/>
                <a:ext cx="772" cy="1615"/>
              </a:xfrm>
              <a:prstGeom prst="rect">
                <a:avLst/>
              </a:prstGeom>
              <a:solidFill>
                <a:schemeClr val="accent6">
                  <a:lumMod val="20000"/>
                  <a:lumOff val="80000"/>
                </a:schemeClr>
              </a:solidFill>
              <a:ln w="57150" cap="flat" cmpd="sng">
                <a:solidFill>
                  <a:srgbClr val="FFC000"/>
                </a:solidFill>
                <a:prstDash val="solid"/>
                <a:miter/>
                <a:headEnd type="none" w="med" len="med"/>
                <a:tailEnd type="none" w="med" len="med"/>
              </a:ln>
            </p:spPr>
            <p:txBody>
              <a:bodyPr vert="eaVert" anchor="t">
                <a:spAutoFit/>
              </a:bodyPr>
              <a:lstStyle/>
              <a:p>
                <a:pPr algn="dist">
                  <a:spcBef>
                    <a:spcPct val="50000"/>
                  </a:spcBef>
                </a:pPr>
                <a:r>
                  <a:rPr lang="zh-CN" altLang="en-US" sz="2000" b="1">
                    <a:solidFill>
                      <a:srgbClr val="660033"/>
                    </a:solidFill>
                    <a:latin typeface="迷你简北魏楷书" panose="03000509000000000000" charset="-122"/>
                    <a:ea typeface="迷你简北魏楷书" panose="03000509000000000000" charset="-122"/>
                  </a:rPr>
                  <a:t>信息部</a:t>
                </a:r>
                <a:endParaRPr lang="zh-CN" altLang="en-US" sz="2000" b="1">
                  <a:solidFill>
                    <a:srgbClr val="660033"/>
                  </a:solidFill>
                  <a:latin typeface="迷你简北魏楷书" panose="03000509000000000000" charset="-122"/>
                  <a:ea typeface="迷你简北魏楷书" panose="03000509000000000000" charset="-122"/>
                </a:endParaRPr>
              </a:p>
            </p:txBody>
          </p:sp>
          <p:sp>
            <p:nvSpPr>
              <p:cNvPr id="44056" name="Text Box 27"/>
              <p:cNvSpPr txBox="1"/>
              <p:nvPr>
                <p:custDataLst>
                  <p:tags r:id="rId20"/>
                </p:custDataLst>
              </p:nvPr>
            </p:nvSpPr>
            <p:spPr>
              <a:xfrm>
                <a:off x="7083" y="8850"/>
                <a:ext cx="772" cy="1615"/>
              </a:xfrm>
              <a:prstGeom prst="rect">
                <a:avLst/>
              </a:prstGeom>
              <a:solidFill>
                <a:schemeClr val="accent6">
                  <a:lumMod val="20000"/>
                  <a:lumOff val="80000"/>
                </a:schemeClr>
              </a:solidFill>
              <a:ln w="57150" cap="flat" cmpd="sng">
                <a:solidFill>
                  <a:srgbClr val="FFC000"/>
                </a:solidFill>
                <a:prstDash val="solid"/>
                <a:miter/>
                <a:headEnd type="none" w="med" len="med"/>
                <a:tailEnd type="none" w="med" len="med"/>
              </a:ln>
            </p:spPr>
            <p:txBody>
              <a:bodyPr vert="eaVert" anchor="t">
                <a:spAutoFit/>
              </a:bodyPr>
              <a:lstStyle/>
              <a:p>
                <a:pPr algn="dist">
                  <a:spcBef>
                    <a:spcPct val="50000"/>
                  </a:spcBef>
                </a:pPr>
                <a:r>
                  <a:rPr lang="zh-CN" altLang="en-US" sz="2000" b="1">
                    <a:solidFill>
                      <a:srgbClr val="660033"/>
                    </a:solidFill>
                    <a:latin typeface="迷你简北魏楷书" panose="03000509000000000000" charset="-122"/>
                    <a:ea typeface="迷你简北魏楷书" panose="03000509000000000000" charset="-122"/>
                  </a:rPr>
                  <a:t>审计室</a:t>
                </a:r>
                <a:endParaRPr lang="zh-CN" altLang="en-US" sz="2000" b="1">
                  <a:solidFill>
                    <a:srgbClr val="660033"/>
                  </a:solidFill>
                  <a:latin typeface="迷你简北魏楷书" panose="03000509000000000000" charset="-122"/>
                  <a:ea typeface="迷你简北魏楷书" panose="03000509000000000000" charset="-122"/>
                </a:endParaRPr>
              </a:p>
            </p:txBody>
          </p:sp>
          <p:sp>
            <p:nvSpPr>
              <p:cNvPr id="44057" name="Text Box 28"/>
              <p:cNvSpPr txBox="1"/>
              <p:nvPr>
                <p:custDataLst>
                  <p:tags r:id="rId21"/>
                </p:custDataLst>
              </p:nvPr>
            </p:nvSpPr>
            <p:spPr>
              <a:xfrm>
                <a:off x="9123" y="8850"/>
                <a:ext cx="772" cy="1615"/>
              </a:xfrm>
              <a:prstGeom prst="rect">
                <a:avLst/>
              </a:prstGeom>
              <a:solidFill>
                <a:schemeClr val="accent6">
                  <a:lumMod val="20000"/>
                  <a:lumOff val="80000"/>
                </a:schemeClr>
              </a:solidFill>
              <a:ln w="57150" cap="flat" cmpd="sng">
                <a:solidFill>
                  <a:srgbClr val="FFC000"/>
                </a:solidFill>
                <a:prstDash val="solid"/>
                <a:miter/>
                <a:headEnd type="none" w="med" len="med"/>
                <a:tailEnd type="none" w="med" len="med"/>
              </a:ln>
            </p:spPr>
            <p:txBody>
              <a:bodyPr vert="eaVert" anchor="t">
                <a:spAutoFit/>
              </a:bodyPr>
              <a:lstStyle/>
              <a:p>
                <a:pPr algn="dist">
                  <a:spcBef>
                    <a:spcPct val="50000"/>
                  </a:spcBef>
                </a:pPr>
                <a:r>
                  <a:rPr lang="zh-CN" altLang="en-US" sz="2000" b="1">
                    <a:solidFill>
                      <a:srgbClr val="660033"/>
                    </a:solidFill>
                    <a:latin typeface="迷你简北魏楷书" panose="03000509000000000000" charset="-122"/>
                    <a:ea typeface="迷你简北魏楷书" panose="03000509000000000000" charset="-122"/>
                  </a:rPr>
                  <a:t>后勤部</a:t>
                </a:r>
                <a:endParaRPr lang="zh-CN" altLang="en-US" sz="2000" b="1">
                  <a:solidFill>
                    <a:srgbClr val="660033"/>
                  </a:solidFill>
                  <a:latin typeface="迷你简北魏楷书" panose="03000509000000000000" charset="-122"/>
                  <a:ea typeface="迷你简北魏楷书" panose="03000509000000000000" charset="-122"/>
                </a:endParaRPr>
              </a:p>
            </p:txBody>
          </p:sp>
          <p:sp>
            <p:nvSpPr>
              <p:cNvPr id="44058" name="Text Box 29"/>
              <p:cNvSpPr txBox="1"/>
              <p:nvPr>
                <p:custDataLst>
                  <p:tags r:id="rId22"/>
                </p:custDataLst>
              </p:nvPr>
            </p:nvSpPr>
            <p:spPr>
              <a:xfrm>
                <a:off x="11278" y="8680"/>
                <a:ext cx="772" cy="1870"/>
              </a:xfrm>
              <a:prstGeom prst="rect">
                <a:avLst/>
              </a:prstGeom>
              <a:solidFill>
                <a:schemeClr val="accent6">
                  <a:lumMod val="20000"/>
                  <a:lumOff val="80000"/>
                </a:schemeClr>
              </a:solidFill>
              <a:ln w="57150" cap="flat" cmpd="sng">
                <a:solidFill>
                  <a:srgbClr val="FFC000"/>
                </a:solidFill>
                <a:prstDash val="solid"/>
                <a:miter/>
                <a:headEnd type="none" w="med" len="med"/>
                <a:tailEnd type="none" w="med" len="med"/>
              </a:ln>
            </p:spPr>
            <p:txBody>
              <a:bodyPr vert="eaVert" anchor="t">
                <a:spAutoFit/>
              </a:bodyPr>
              <a:lstStyle/>
              <a:p>
                <a:pPr>
                  <a:spcBef>
                    <a:spcPct val="50000"/>
                  </a:spcBef>
                </a:pPr>
                <a:r>
                  <a:rPr lang="zh-CN" altLang="en-US" sz="2000" b="1">
                    <a:solidFill>
                      <a:srgbClr val="660033"/>
                    </a:solidFill>
                    <a:latin typeface="迷你简北魏楷书" panose="03000509000000000000" charset="-122"/>
                    <a:ea typeface="迷你简北魏楷书" panose="03000509000000000000" charset="-122"/>
                  </a:rPr>
                  <a:t>其他部门</a:t>
                </a:r>
                <a:endParaRPr lang="zh-CN" altLang="en-US" sz="2000" b="1">
                  <a:solidFill>
                    <a:srgbClr val="660033"/>
                  </a:solidFill>
                  <a:latin typeface="迷你简北魏楷书" panose="03000509000000000000" charset="-122"/>
                  <a:ea typeface="迷你简北魏楷书" panose="03000509000000000000" charset="-122"/>
                </a:endParaRPr>
              </a:p>
            </p:txBody>
          </p:sp>
          <p:sp>
            <p:nvSpPr>
              <p:cNvPr id="44059" name="Line 30"/>
              <p:cNvSpPr/>
              <p:nvPr>
                <p:custDataLst>
                  <p:tags r:id="rId23"/>
                </p:custDataLst>
              </p:nvPr>
            </p:nvSpPr>
            <p:spPr>
              <a:xfrm>
                <a:off x="937" y="8425"/>
                <a:ext cx="10775" cy="0"/>
              </a:xfrm>
              <a:prstGeom prst="line">
                <a:avLst/>
              </a:prstGeom>
              <a:ln w="9525" cap="flat" cmpd="sng">
                <a:solidFill>
                  <a:schemeClr val="tx1"/>
                </a:solidFill>
                <a:prstDash val="solid"/>
                <a:round/>
                <a:headEnd type="none" w="med" len="med"/>
                <a:tailEnd type="none" w="med" len="med"/>
              </a:ln>
            </p:spPr>
            <p:txBody>
              <a:bodyPr/>
              <a:lstStyle/>
              <a:p/>
            </p:txBody>
          </p:sp>
          <p:sp>
            <p:nvSpPr>
              <p:cNvPr id="44060" name="Line 31"/>
              <p:cNvSpPr/>
              <p:nvPr>
                <p:custDataLst>
                  <p:tags r:id="rId24"/>
                </p:custDataLst>
              </p:nvPr>
            </p:nvSpPr>
            <p:spPr>
              <a:xfrm flipH="1">
                <a:off x="887" y="8425"/>
                <a:ext cx="0" cy="425"/>
              </a:xfrm>
              <a:prstGeom prst="line">
                <a:avLst/>
              </a:prstGeom>
              <a:ln w="9525" cap="flat" cmpd="sng">
                <a:solidFill>
                  <a:schemeClr val="tx1"/>
                </a:solidFill>
                <a:prstDash val="solid"/>
                <a:round/>
                <a:headEnd type="none" w="med" len="med"/>
                <a:tailEnd type="none" w="med" len="med"/>
              </a:ln>
            </p:spPr>
            <p:txBody>
              <a:bodyPr/>
              <a:lstStyle/>
              <a:p/>
            </p:txBody>
          </p:sp>
          <p:sp>
            <p:nvSpPr>
              <p:cNvPr id="44062" name="Line 33"/>
              <p:cNvSpPr/>
              <p:nvPr>
                <p:custDataLst>
                  <p:tags r:id="rId25"/>
                </p:custDataLst>
              </p:nvPr>
            </p:nvSpPr>
            <p:spPr>
              <a:xfrm flipH="1">
                <a:off x="3042" y="8425"/>
                <a:ext cx="0" cy="425"/>
              </a:xfrm>
              <a:prstGeom prst="line">
                <a:avLst/>
              </a:prstGeom>
              <a:ln w="9525" cap="flat" cmpd="sng">
                <a:solidFill>
                  <a:schemeClr val="tx1"/>
                </a:solidFill>
                <a:prstDash val="solid"/>
                <a:round/>
                <a:headEnd type="none" w="med" len="med"/>
                <a:tailEnd type="none" w="med" len="med"/>
              </a:ln>
            </p:spPr>
            <p:txBody>
              <a:bodyPr/>
              <a:lstStyle/>
              <a:p/>
            </p:txBody>
          </p:sp>
          <p:sp>
            <p:nvSpPr>
              <p:cNvPr id="44063" name="Line 34"/>
              <p:cNvSpPr/>
              <p:nvPr>
                <p:custDataLst>
                  <p:tags r:id="rId26"/>
                </p:custDataLst>
              </p:nvPr>
            </p:nvSpPr>
            <p:spPr>
              <a:xfrm flipH="1">
                <a:off x="5310" y="8425"/>
                <a:ext cx="0" cy="425"/>
              </a:xfrm>
              <a:prstGeom prst="line">
                <a:avLst/>
              </a:prstGeom>
              <a:ln w="9525" cap="flat" cmpd="sng">
                <a:solidFill>
                  <a:schemeClr val="tx1"/>
                </a:solidFill>
                <a:prstDash val="solid"/>
                <a:round/>
                <a:headEnd type="none" w="med" len="med"/>
                <a:tailEnd type="none" w="med" len="med"/>
              </a:ln>
            </p:spPr>
            <p:txBody>
              <a:bodyPr/>
              <a:lstStyle/>
              <a:p/>
            </p:txBody>
          </p:sp>
          <p:sp>
            <p:nvSpPr>
              <p:cNvPr id="44064" name="Line 35"/>
              <p:cNvSpPr/>
              <p:nvPr>
                <p:custDataLst>
                  <p:tags r:id="rId27"/>
                </p:custDataLst>
              </p:nvPr>
            </p:nvSpPr>
            <p:spPr>
              <a:xfrm flipH="1">
                <a:off x="7352" y="8425"/>
                <a:ext cx="0" cy="425"/>
              </a:xfrm>
              <a:prstGeom prst="line">
                <a:avLst/>
              </a:prstGeom>
              <a:ln w="9525" cap="flat" cmpd="sng">
                <a:solidFill>
                  <a:schemeClr val="tx1"/>
                </a:solidFill>
                <a:prstDash val="solid"/>
                <a:round/>
                <a:headEnd type="none" w="med" len="med"/>
                <a:tailEnd type="none" w="med" len="med"/>
              </a:ln>
            </p:spPr>
            <p:txBody>
              <a:bodyPr/>
              <a:lstStyle/>
              <a:p/>
            </p:txBody>
          </p:sp>
          <p:sp>
            <p:nvSpPr>
              <p:cNvPr id="44065" name="Line 36"/>
              <p:cNvSpPr/>
              <p:nvPr>
                <p:custDataLst>
                  <p:tags r:id="rId28"/>
                </p:custDataLst>
              </p:nvPr>
            </p:nvSpPr>
            <p:spPr>
              <a:xfrm flipH="1">
                <a:off x="9392" y="8425"/>
                <a:ext cx="0" cy="425"/>
              </a:xfrm>
              <a:prstGeom prst="line">
                <a:avLst/>
              </a:prstGeom>
              <a:ln w="9525" cap="flat" cmpd="sng">
                <a:solidFill>
                  <a:schemeClr val="tx1"/>
                </a:solidFill>
                <a:prstDash val="solid"/>
                <a:round/>
                <a:headEnd type="none" w="med" len="med"/>
                <a:tailEnd type="none" w="med" len="med"/>
              </a:ln>
            </p:spPr>
            <p:txBody>
              <a:bodyPr/>
              <a:lstStyle/>
              <a:p/>
            </p:txBody>
          </p:sp>
          <p:sp>
            <p:nvSpPr>
              <p:cNvPr id="44068" name="Line 39"/>
              <p:cNvSpPr/>
              <p:nvPr>
                <p:custDataLst>
                  <p:tags r:id="rId29"/>
                </p:custDataLst>
              </p:nvPr>
            </p:nvSpPr>
            <p:spPr>
              <a:xfrm flipH="1">
                <a:off x="6332" y="8085"/>
                <a:ext cx="0" cy="340"/>
              </a:xfrm>
              <a:prstGeom prst="line">
                <a:avLst/>
              </a:prstGeom>
              <a:ln w="9525" cap="flat" cmpd="sng">
                <a:solidFill>
                  <a:schemeClr val="tx1"/>
                </a:solidFill>
                <a:prstDash val="solid"/>
                <a:round/>
                <a:headEnd type="none" w="med" len="med"/>
                <a:tailEnd type="none" w="med" len="med"/>
              </a:ln>
            </p:spPr>
            <p:txBody>
              <a:bodyPr/>
              <a:lstStyle/>
              <a:p/>
            </p:txBody>
          </p:sp>
          <p:sp>
            <p:nvSpPr>
              <p:cNvPr id="44061" name="Line 32"/>
              <p:cNvSpPr/>
              <p:nvPr>
                <p:custDataLst>
                  <p:tags r:id="rId30"/>
                </p:custDataLst>
              </p:nvPr>
            </p:nvSpPr>
            <p:spPr>
              <a:xfrm>
                <a:off x="11662" y="8425"/>
                <a:ext cx="1" cy="260"/>
              </a:xfrm>
              <a:prstGeom prst="line">
                <a:avLst/>
              </a:prstGeom>
              <a:ln w="9525" cap="flat" cmpd="sng">
                <a:solidFill>
                  <a:schemeClr val="tx1"/>
                </a:solidFill>
                <a:prstDash val="solid"/>
                <a:round/>
                <a:headEnd type="none" w="med" len="med"/>
                <a:tailEnd type="none" w="med" len="med"/>
              </a:ln>
            </p:spPr>
            <p:txBody>
              <a:bodyPr/>
              <a:lstStyle/>
              <a:p/>
            </p:txBody>
          </p:sp>
        </p:grpSp>
        <p:grpSp>
          <p:nvGrpSpPr>
            <p:cNvPr id="11" name="组合 10"/>
            <p:cNvGrpSpPr/>
            <p:nvPr>
              <p:custDataLst>
                <p:tags r:id="rId31"/>
              </p:custDataLst>
            </p:nvPr>
          </p:nvGrpSpPr>
          <p:grpSpPr>
            <a:xfrm>
              <a:off x="6465" y="4789"/>
              <a:ext cx="10464" cy="2209"/>
              <a:chOff x="6465" y="5580"/>
              <a:chExt cx="10464" cy="2209"/>
            </a:xfrm>
          </p:grpSpPr>
          <p:sp>
            <p:nvSpPr>
              <p:cNvPr id="177161" name="Text Box 9"/>
              <p:cNvSpPr txBox="1"/>
              <p:nvPr>
                <p:custDataLst>
                  <p:tags r:id="rId32"/>
                </p:custDataLst>
              </p:nvPr>
            </p:nvSpPr>
            <p:spPr>
              <a:xfrm>
                <a:off x="13102" y="5580"/>
                <a:ext cx="1718" cy="628"/>
              </a:xfrm>
              <a:prstGeom prst="rect">
                <a:avLst/>
              </a:prstGeom>
              <a:solidFill>
                <a:schemeClr val="bg1"/>
              </a:solidFill>
              <a:ln w="9525">
                <a:noFill/>
              </a:ln>
            </p:spPr>
            <p:txBody>
              <a:bodyPr wrap="square" anchor="t">
                <a:spAutoFit/>
              </a:bodyPr>
              <a:lstStyle/>
              <a:p>
                <a:pPr>
                  <a:spcBef>
                    <a:spcPct val="50000"/>
                  </a:spcBef>
                </a:pPr>
                <a:r>
                  <a:rPr lang="en-US" altLang="zh-CN" sz="2000" b="1">
                    <a:latin typeface="黑体" panose="02010609060101010101" charset="-122"/>
                    <a:ea typeface="黑体" panose="02010609060101010101" charset="-122"/>
                    <a:cs typeface="黑体" panose="02010609060101010101" charset="-122"/>
                  </a:rPr>
                  <a:t> </a:t>
                </a:r>
                <a:r>
                  <a:rPr lang="zh-CN" altLang="en-US" sz="2000" b="1">
                    <a:solidFill>
                      <a:srgbClr val="FF0000"/>
                    </a:solidFill>
                    <a:latin typeface="黑体" panose="02010609060101010101" charset="-122"/>
                    <a:ea typeface="黑体" panose="02010609060101010101" charset="-122"/>
                    <a:cs typeface="黑体" panose="02010609060101010101" charset="-122"/>
                  </a:rPr>
                  <a:t>监事会</a:t>
                </a:r>
                <a:endParaRPr lang="zh-CN" altLang="en-US" sz="2000" b="1">
                  <a:solidFill>
                    <a:srgbClr val="FF0000"/>
                  </a:solidFill>
                  <a:latin typeface="黑体" panose="02010609060101010101" charset="-122"/>
                  <a:ea typeface="黑体" panose="02010609060101010101" charset="-122"/>
                  <a:cs typeface="黑体" panose="02010609060101010101" charset="-122"/>
                </a:endParaRPr>
              </a:p>
            </p:txBody>
          </p:sp>
          <p:sp>
            <p:nvSpPr>
              <p:cNvPr id="44048" name="Line 16"/>
              <p:cNvSpPr/>
              <p:nvPr>
                <p:custDataLst>
                  <p:tags r:id="rId33"/>
                </p:custDataLst>
              </p:nvPr>
            </p:nvSpPr>
            <p:spPr>
              <a:xfrm>
                <a:off x="6465" y="5771"/>
                <a:ext cx="6637" cy="7"/>
              </a:xfrm>
              <a:prstGeom prst="line">
                <a:avLst/>
              </a:prstGeom>
              <a:ln w="57150" cap="sq" cmpd="sng">
                <a:solidFill>
                  <a:srgbClr val="FF0000"/>
                </a:solidFill>
                <a:prstDash val="solid"/>
                <a:round/>
                <a:headEnd type="none" w="med" len="med"/>
                <a:tailEnd type="triangle" w="med" len="med"/>
              </a:ln>
            </p:spPr>
            <p:txBody>
              <a:bodyPr/>
              <a:lstStyle/>
              <a:p/>
            </p:txBody>
          </p:sp>
          <p:sp>
            <p:nvSpPr>
              <p:cNvPr id="13" name="文本框 12"/>
              <p:cNvSpPr txBox="1"/>
              <p:nvPr>
                <p:custDataLst>
                  <p:tags r:id="rId34"/>
                </p:custDataLst>
              </p:nvPr>
            </p:nvSpPr>
            <p:spPr>
              <a:xfrm>
                <a:off x="14886" y="5611"/>
                <a:ext cx="2043" cy="628"/>
              </a:xfrm>
              <a:prstGeom prst="rect">
                <a:avLst/>
              </a:prstGeom>
              <a:solidFill>
                <a:srgbClr val="00B0F0"/>
              </a:solidFill>
            </p:spPr>
            <p:txBody>
              <a:bodyPr wrap="square" rtlCol="0" anchor="t">
                <a:spAutoFit/>
              </a:bodyPr>
              <a:lstStyle/>
              <a:p>
                <a:pPr algn="ctr"/>
                <a:r>
                  <a:rPr lang="zh-CN" altLang="en-US" sz="2000" b="1"/>
                  <a:t>监督机构</a:t>
                </a:r>
                <a:endParaRPr lang="zh-CN" altLang="en-US" sz="2000" b="1"/>
              </a:p>
            </p:txBody>
          </p:sp>
          <p:grpSp>
            <p:nvGrpSpPr>
              <p:cNvPr id="20" name="组合 19"/>
              <p:cNvGrpSpPr/>
              <p:nvPr>
                <p:custDataLst>
                  <p:tags r:id="rId35"/>
                </p:custDataLst>
              </p:nvPr>
            </p:nvGrpSpPr>
            <p:grpSpPr>
              <a:xfrm>
                <a:off x="11495" y="6258"/>
                <a:ext cx="2452" cy="1531"/>
                <a:chOff x="10136" y="6786"/>
                <a:chExt cx="2452" cy="1531"/>
              </a:xfrm>
            </p:grpSpPr>
            <p:sp>
              <p:nvSpPr>
                <p:cNvPr id="44042" name="Line 10"/>
                <p:cNvSpPr/>
                <p:nvPr>
                  <p:custDataLst>
                    <p:tags r:id="rId36"/>
                  </p:custDataLst>
                </p:nvPr>
              </p:nvSpPr>
              <p:spPr>
                <a:xfrm>
                  <a:off x="12587" y="6786"/>
                  <a:ext cx="1" cy="849"/>
                </a:xfrm>
                <a:prstGeom prst="line">
                  <a:avLst/>
                </a:prstGeom>
                <a:ln w="57150" cap="sq" cmpd="sng">
                  <a:solidFill>
                    <a:srgbClr val="FF0000"/>
                  </a:solidFill>
                  <a:prstDash val="solid"/>
                  <a:round/>
                  <a:headEnd type="none" w="med" len="med"/>
                  <a:tailEnd type="none" w="med" len="med"/>
                </a:ln>
              </p:spPr>
              <p:txBody>
                <a:bodyPr/>
                <a:lstStyle/>
                <a:p/>
              </p:txBody>
            </p:sp>
            <p:sp>
              <p:nvSpPr>
                <p:cNvPr id="44043" name="Line 11"/>
                <p:cNvSpPr/>
                <p:nvPr>
                  <p:custDataLst>
                    <p:tags r:id="rId37"/>
                  </p:custDataLst>
                </p:nvPr>
              </p:nvSpPr>
              <p:spPr>
                <a:xfrm>
                  <a:off x="11772" y="6961"/>
                  <a:ext cx="1" cy="1325"/>
                </a:xfrm>
                <a:prstGeom prst="line">
                  <a:avLst/>
                </a:prstGeom>
                <a:ln w="57150" cap="sq" cmpd="sng">
                  <a:solidFill>
                    <a:srgbClr val="FF0000"/>
                  </a:solidFill>
                  <a:prstDash val="solid"/>
                  <a:round/>
                  <a:headEnd type="none" w="med" len="med"/>
                  <a:tailEnd type="none" w="med" len="med"/>
                </a:ln>
              </p:spPr>
              <p:txBody>
                <a:bodyPr/>
                <a:lstStyle/>
                <a:p/>
              </p:txBody>
            </p:sp>
            <p:sp>
              <p:nvSpPr>
                <p:cNvPr id="44044" name="Line 12"/>
                <p:cNvSpPr/>
                <p:nvPr>
                  <p:custDataLst>
                    <p:tags r:id="rId38"/>
                  </p:custDataLst>
                </p:nvPr>
              </p:nvSpPr>
              <p:spPr>
                <a:xfrm flipH="1">
                  <a:off x="10136" y="6961"/>
                  <a:ext cx="1636" cy="33"/>
                </a:xfrm>
                <a:prstGeom prst="line">
                  <a:avLst/>
                </a:prstGeom>
                <a:ln w="57150" cap="sq" cmpd="sng">
                  <a:solidFill>
                    <a:srgbClr val="FF0000"/>
                  </a:solidFill>
                  <a:prstDash val="solid"/>
                  <a:round/>
                  <a:headEnd type="none" w="med" len="med"/>
                  <a:tailEnd type="triangle" w="med" len="med"/>
                </a:ln>
              </p:spPr>
              <p:txBody>
                <a:bodyPr/>
                <a:lstStyle/>
                <a:p/>
              </p:txBody>
            </p:sp>
            <p:sp>
              <p:nvSpPr>
                <p:cNvPr id="44045" name="Line 13"/>
                <p:cNvSpPr/>
                <p:nvPr>
                  <p:custDataLst>
                    <p:tags r:id="rId39"/>
                  </p:custDataLst>
                </p:nvPr>
              </p:nvSpPr>
              <p:spPr>
                <a:xfrm flipH="1">
                  <a:off x="10136" y="8310"/>
                  <a:ext cx="1636" cy="7"/>
                </a:xfrm>
                <a:prstGeom prst="line">
                  <a:avLst/>
                </a:prstGeom>
                <a:ln w="57150" cap="sq" cmpd="sng">
                  <a:solidFill>
                    <a:srgbClr val="FF0000"/>
                  </a:solidFill>
                  <a:prstDash val="solid"/>
                  <a:round/>
                  <a:headEnd type="none" w="med" len="med"/>
                  <a:tailEnd type="triangle" w="med" len="med"/>
                </a:ln>
              </p:spPr>
              <p:txBody>
                <a:bodyPr/>
                <a:lstStyle/>
                <a:p/>
              </p:txBody>
            </p:sp>
            <p:sp>
              <p:nvSpPr>
                <p:cNvPr id="18" name="Line 10"/>
                <p:cNvSpPr/>
                <p:nvPr>
                  <p:custDataLst>
                    <p:tags r:id="rId40"/>
                  </p:custDataLst>
                </p:nvPr>
              </p:nvSpPr>
              <p:spPr>
                <a:xfrm rot="5400000">
                  <a:off x="12176" y="7231"/>
                  <a:ext cx="1" cy="809"/>
                </a:xfrm>
                <a:prstGeom prst="line">
                  <a:avLst/>
                </a:prstGeom>
                <a:ln w="57150" cap="sq" cmpd="sng">
                  <a:solidFill>
                    <a:srgbClr val="FF0000"/>
                  </a:solidFill>
                  <a:prstDash val="solid"/>
                  <a:round/>
                  <a:headEnd type="none" w="med" len="med"/>
                  <a:tailEnd type="none" w="med" len="med"/>
                </a:ln>
              </p:spPr>
              <p:txBody>
                <a:bodyPr/>
                <a:lstStyle/>
                <a:p/>
              </p:txBody>
            </p:sp>
          </p:grpSp>
        </p:grpSp>
      </p:grpSp>
      <p:sp>
        <p:nvSpPr>
          <p:cNvPr id="22" name="矩形 21"/>
          <p:cNvSpPr/>
          <p:nvPr>
            <p:custDataLst>
              <p:tags r:id="rId41"/>
            </p:custDataLst>
          </p:nvPr>
        </p:nvSpPr>
        <p:spPr>
          <a:xfrm>
            <a:off x="533400" y="839470"/>
            <a:ext cx="10499090" cy="142049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p>
            <a:pPr indent="0" fontAlgn="auto">
              <a:lnSpc>
                <a:spcPct val="120000"/>
              </a:lnSpc>
            </a:pPr>
            <a:r>
              <a:rPr lang="en-US" altLang="zh-CN"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1</a:t>
            </a:r>
            <a:r>
              <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、形式：股份制公司包括</a:t>
            </a:r>
            <a:r>
              <a:rPr lang="zh-CN" altLang="en-US" sz="2400" b="1">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有限责任公司</a:t>
            </a:r>
            <a:r>
              <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和</a:t>
            </a:r>
            <a:r>
              <a:rPr lang="zh-CN" altLang="en-US" sz="2400" b="1">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股份有限公司</a:t>
            </a:r>
            <a:r>
              <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两种形式</a:t>
            </a:r>
            <a:r>
              <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sym typeface="+mn-ea"/>
              </a:rPr>
              <a:t>。</a:t>
            </a:r>
            <a:endPar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a:p>
            <a:pPr indent="0" fontAlgn="auto">
              <a:lnSpc>
                <a:spcPct val="120000"/>
              </a:lnSpc>
            </a:pPr>
            <a:r>
              <a:rPr lang="zh-CN" altLang="en-US" sz="2400" b="1">
                <a:latin typeface="楷体" panose="02010609060101010101" pitchFamily="49" charset="-122"/>
                <a:ea typeface="楷体" panose="02010609060101010101" pitchFamily="49" charset="-122"/>
                <a:sym typeface="Calibri" panose="020F0502020204030204"/>
              </a:rPr>
              <a:t>（</a:t>
            </a:r>
            <a:r>
              <a:rPr lang="zh-CN" altLang="en-US" sz="24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rPr>
              <a:t>最大区别：能否发行股票</a:t>
            </a:r>
            <a:r>
              <a:rPr lang="zh-CN" altLang="en-US" sz="2400" b="1">
                <a:latin typeface="楷体" panose="02010609060101010101" pitchFamily="49" charset="-122"/>
                <a:ea typeface="楷体" panose="02010609060101010101" pitchFamily="49" charset="-122"/>
                <a:sym typeface="Calibri" panose="020F0502020204030204"/>
              </a:rPr>
              <a:t>）</a:t>
            </a:r>
            <a:endParaRPr lang="en-US" altLang="zh-CN"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a:p>
            <a:pPr indent="0" fontAlgn="auto">
              <a:lnSpc>
                <a:spcPct val="120000"/>
              </a:lnSpc>
            </a:pPr>
            <a:r>
              <a:rPr lang="en-US" altLang="zh-CN"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2</a:t>
            </a:r>
            <a:r>
              <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、公司的组织机构：一般由</a:t>
            </a:r>
            <a:r>
              <a:rPr lang="zh-CN" altLang="en-US" sz="2400" b="1">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决策机构、执行机构和监督机构</a:t>
            </a:r>
            <a:r>
              <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sym typeface="+mn-ea"/>
              </a:rPr>
              <a:t>三个部分组成</a:t>
            </a:r>
            <a:r>
              <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rPr>
              <a:t>。</a:t>
            </a:r>
            <a:endParaRPr lang="zh-CN" altLang="en-US" sz="2400" b="1">
              <a:solidFill>
                <a:srgbClr val="000000"/>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3" name="矩形 22"/>
          <p:cNvSpPr/>
          <p:nvPr>
            <p:custDataLst>
              <p:tags r:id="rId42"/>
            </p:custDataLst>
          </p:nvPr>
        </p:nvSpPr>
        <p:spPr>
          <a:xfrm>
            <a:off x="2601352" y="188488"/>
            <a:ext cx="7273349" cy="583565"/>
          </a:xfrm>
          <a:prstGeom prst="rect">
            <a:avLst/>
          </a:prstGeom>
          <a:ln>
            <a:noFill/>
          </a:ln>
        </p:spPr>
        <p:style>
          <a:lnRef idx="2">
            <a:schemeClr val="accent1"/>
          </a:lnRef>
          <a:fillRef idx="0">
            <a:srgbClr val="FFFFFF"/>
          </a:fillRef>
          <a:effectRef idx="0">
            <a:srgbClr val="FFFFFF"/>
          </a:effectRef>
          <a:fontRef idx="minor">
            <a:schemeClr val="dk1"/>
          </a:fontRef>
        </p:style>
        <p:txBody>
          <a:bodyPr wrap="square">
            <a:spAutoFit/>
          </a:bodyPr>
          <a:lstStyle/>
          <a:p>
            <a:r>
              <a:rPr lang="zh-CN" sz="3200" b="1"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相关链接</a:t>
            </a:r>
            <a:r>
              <a:rPr lang="zh-CN" sz="3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：股份制企业的两种组织形式</a:t>
            </a:r>
            <a:r>
              <a:rPr lang="en-US" altLang="zh-CN" sz="3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3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882651" y="-30692"/>
            <a:ext cx="11828780" cy="838835"/>
          </a:xfrm>
          <a:prstGeom prst="rect">
            <a:avLst/>
          </a:prstGeom>
          <a:noFill/>
        </p:spPr>
        <p:txBody>
          <a:bodyPr wrap="square" rtlCol="0" anchor="t">
            <a:spAutoFit/>
          </a:bodyPr>
          <a:lstStyle/>
          <a:p>
            <a:pPr>
              <a:lnSpc>
                <a:spcPct val="130000"/>
              </a:lnSpc>
            </a:pPr>
            <a:r>
              <a:rPr lang="zh-CN" altLang="en-US" sz="3735" b="1" smtClean="0">
                <a:solidFill>
                  <a:srgbClr val="009444"/>
                </a:solidFill>
                <a:latin typeface="微软雅黑" panose="020B0503020204020204" pitchFamily="34" charset="-122"/>
                <a:ea typeface="微软雅黑" panose="020B0503020204020204" pitchFamily="34" charset="-122"/>
                <a:cs typeface="华文楷体" panose="02010600040101010101" pitchFamily="2" charset="-122"/>
                <a:sym typeface="+mn-ea"/>
              </a:rPr>
              <a:t>相关链接：混合所有制经济</a:t>
            </a:r>
            <a:endParaRPr lang="zh-CN" altLang="en-US" sz="3735" b="1" smtClean="0">
              <a:solidFill>
                <a:srgbClr val="009444"/>
              </a:solidFill>
              <a:latin typeface="微软雅黑" panose="020B0503020204020204" pitchFamily="34" charset="-122"/>
              <a:ea typeface="微软雅黑" panose="020B0503020204020204" pitchFamily="34" charset="-122"/>
              <a:cs typeface="华文楷体" panose="02010600040101010101" pitchFamily="2" charset="-122"/>
              <a:sym typeface="+mn-ea"/>
            </a:endParaRPr>
          </a:p>
        </p:txBody>
      </p:sp>
      <p:pic>
        <p:nvPicPr>
          <p:cNvPr id="19" name="图片 18"/>
          <p:cNvPicPr>
            <a:picLocks noChangeAspect="1"/>
          </p:cNvPicPr>
          <p:nvPr>
            <p:custDataLst>
              <p:tags r:id="rId2"/>
            </p:custDataLst>
          </p:nvPr>
        </p:nvPicPr>
        <p:blipFill>
          <a:blip r:embed="rId3"/>
          <a:stretch>
            <a:fillRect/>
          </a:stretch>
        </p:blipFill>
        <p:spPr>
          <a:xfrm>
            <a:off x="847" y="0"/>
            <a:ext cx="750993" cy="623147"/>
          </a:xfrm>
          <a:prstGeom prst="rect">
            <a:avLst/>
          </a:prstGeom>
        </p:spPr>
      </p:pic>
      <p:pic>
        <p:nvPicPr>
          <p:cNvPr id="22" name="图片 21"/>
          <p:cNvPicPr>
            <a:picLocks noChangeAspect="1"/>
          </p:cNvPicPr>
          <p:nvPr>
            <p:custDataLst>
              <p:tags r:id="rId4"/>
            </p:custDataLst>
          </p:nvPr>
        </p:nvPicPr>
        <p:blipFill>
          <a:blip r:embed="rId5"/>
          <a:stretch>
            <a:fillRect/>
          </a:stretch>
        </p:blipFill>
        <p:spPr>
          <a:xfrm>
            <a:off x="11220873" y="101600"/>
            <a:ext cx="1324187" cy="1646767"/>
          </a:xfrm>
          <a:prstGeom prst="rect">
            <a:avLst/>
          </a:prstGeom>
        </p:spPr>
      </p:pic>
      <p:sp>
        <p:nvSpPr>
          <p:cNvPr id="3" name="文本框 2"/>
          <p:cNvSpPr txBox="1"/>
          <p:nvPr>
            <p:custDataLst>
              <p:tags r:id="rId6"/>
            </p:custDataLst>
          </p:nvPr>
        </p:nvSpPr>
        <p:spPr>
          <a:xfrm>
            <a:off x="4028440" y="1411393"/>
            <a:ext cx="7896860" cy="5020945"/>
          </a:xfrm>
          <a:prstGeom prst="rect">
            <a:avLst/>
          </a:prstGeom>
          <a:noFill/>
        </p:spPr>
        <p:txBody>
          <a:bodyPr wrap="square" rtlCol="0" anchor="t">
            <a:spAutoFit/>
          </a:bodyPr>
          <a:lstStyle/>
          <a:p>
            <a:pPr marL="342900" indent="-342900" eaLnBrk="1" hangingPunct="1">
              <a:lnSpc>
                <a:spcPct val="150000"/>
              </a:lnSpc>
              <a:buFont typeface="Wingdings" panose="05000000000000000000" charset="0"/>
              <a:buChar char="u"/>
            </a:pPr>
            <a:r>
              <a:rPr lang="zh-CN" altLang="en-US" sz="2665">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混合所有制通常采用股份制形式，</a:t>
            </a:r>
            <a:r>
              <a:rPr lang="zh-CN" altLang="en-US" sz="2665">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但并不是所有股份制都是混合所有制，</a:t>
            </a:r>
            <a:r>
              <a:rPr lang="zh-CN" altLang="en-US" sz="2665">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只有由</a:t>
            </a:r>
            <a:r>
              <a:rPr lang="zh-CN" altLang="en-US" sz="2665">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公有制经济和非公有制经济</a:t>
            </a:r>
            <a:r>
              <a:rPr lang="zh-CN" altLang="en-US" sz="2665">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所组成的股份制是混合所有制，</a:t>
            </a:r>
            <a:r>
              <a:rPr lang="zh-CN" altLang="en-US" sz="2665">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没有公有制经济参与的股份制</a:t>
            </a:r>
            <a:r>
              <a:rPr lang="zh-CN" altLang="en-US" sz="2665">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，不是混合所有制。</a:t>
            </a:r>
            <a:endParaRPr lang="zh-CN" altLang="en-US" sz="2665">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endParaRPr>
          </a:p>
          <a:p>
            <a:pPr marL="342900" indent="-342900" eaLnBrk="1" hangingPunct="1">
              <a:lnSpc>
                <a:spcPct val="150000"/>
              </a:lnSpc>
              <a:buFont typeface="Wingdings" panose="05000000000000000000" charset="0"/>
              <a:buChar char="u"/>
            </a:pPr>
            <a:r>
              <a:rPr lang="zh-CN" altLang="zh-CN" sz="2665" b="1">
                <a:latin typeface="微软雅黑" panose="020B0503020204020204" pitchFamily="34" charset="-122"/>
                <a:ea typeface="微软雅黑" panose="020B0503020204020204" pitchFamily="34" charset="-122"/>
                <a:cs typeface="微软雅黑" panose="020B0503020204020204" pitchFamily="34" charset="-122"/>
                <a:sym typeface="+mn-ea"/>
              </a:rPr>
              <a:t>混合所有制经济</a:t>
            </a:r>
            <a:r>
              <a:rPr lang="en-US" altLang="zh-CN" sz="2665"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665"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公有制</a:t>
            </a:r>
            <a:r>
              <a:rPr lang="zh-CN" altLang="zh-CN" sz="2665"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665"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非公有制；</a:t>
            </a:r>
            <a:endParaRPr lang="zh-CN" altLang="zh-CN" sz="2665"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eaLnBrk="1" hangingPunct="1">
              <a:lnSpc>
                <a:spcPct val="150000"/>
              </a:lnSpc>
              <a:buFont typeface="Wingdings" panose="05000000000000000000" charset="0"/>
              <a:buChar char="u"/>
            </a:pPr>
            <a:r>
              <a:rPr sz="2665" b="1" spc="200">
                <a:ln>
                  <a:noFill/>
                </a:ln>
                <a:uLnTx/>
                <a:uFillTx/>
                <a:latin typeface="微软雅黑" panose="020B0503020204020204" pitchFamily="34" charset="-122"/>
                <a:ea typeface="微软雅黑" panose="020B0503020204020204" pitchFamily="34" charset="-122"/>
                <a:cs typeface="微软雅黑" panose="020B0503020204020204" pitchFamily="34" charset="-122"/>
                <a:sym typeface="+mn-ea"/>
              </a:rPr>
              <a:t>混合所有制经济属于公有性质还是非公有性质，</a:t>
            </a:r>
            <a:r>
              <a:rPr sz="2665" b="1" spc="200">
                <a:ln>
                  <a:noFill/>
                </a:ln>
                <a:solidFill>
                  <a:srgbClr val="FF0000"/>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关键看</a:t>
            </a:r>
            <a:r>
              <a:rPr sz="2665" b="1" spc="200">
                <a:ln>
                  <a:noFill/>
                </a:ln>
                <a:uLnTx/>
                <a:uFillTx/>
                <a:latin typeface="微软雅黑" panose="020B0503020204020204" pitchFamily="34" charset="-122"/>
                <a:ea typeface="微软雅黑" panose="020B0503020204020204" pitchFamily="34" charset="-122"/>
                <a:cs typeface="微软雅黑" panose="020B0503020204020204" pitchFamily="34" charset="-122"/>
                <a:sym typeface="+mn-ea"/>
              </a:rPr>
              <a:t>企业</a:t>
            </a:r>
            <a:r>
              <a:rPr sz="2665" b="1" spc="200">
                <a:ln>
                  <a:noFill/>
                </a:ln>
                <a:solidFill>
                  <a:srgbClr val="FF0000"/>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控股权</a:t>
            </a:r>
            <a:r>
              <a:rPr sz="2665" b="1" spc="200">
                <a:ln>
                  <a:noFill/>
                </a:ln>
                <a:uLnTx/>
                <a:uFillTx/>
                <a:latin typeface="微软雅黑" panose="020B0503020204020204" pitchFamily="34" charset="-122"/>
                <a:ea typeface="微软雅黑" panose="020B0503020204020204" pitchFamily="34" charset="-122"/>
                <a:cs typeface="微软雅黑" panose="020B0503020204020204" pitchFamily="34" charset="-122"/>
                <a:sym typeface="+mn-ea"/>
              </a:rPr>
              <a:t>在谁手中。</a:t>
            </a:r>
            <a:endParaRPr lang="zh-CN" altLang="zh-CN" sz="2665"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eaLnBrk="1" hangingPunct="1">
              <a:lnSpc>
                <a:spcPct val="150000"/>
              </a:lnSpc>
              <a:buFont typeface="Wingdings" panose="05000000000000000000" charset="0"/>
              <a:buChar char="u"/>
            </a:pPr>
            <a:endParaRPr lang="zh-CN" altLang="en-US" sz="2665">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endParaRPr>
          </a:p>
        </p:txBody>
      </p:sp>
      <p:sp>
        <p:nvSpPr>
          <p:cNvPr id="4" name="文本框 3"/>
          <p:cNvSpPr txBox="1"/>
          <p:nvPr>
            <p:custDataLst>
              <p:tags r:id="rId7"/>
            </p:custDataLst>
          </p:nvPr>
        </p:nvSpPr>
        <p:spPr>
          <a:xfrm>
            <a:off x="-120227" y="425027"/>
            <a:ext cx="5438140" cy="737447"/>
          </a:xfrm>
          <a:prstGeom prst="rect">
            <a:avLst/>
          </a:prstGeom>
        </p:spPr>
        <p:txBody>
          <a:bodyPr/>
          <a:lstStyle/>
          <a:p>
            <a:endParaRPr sz="2135"/>
          </a:p>
        </p:txBody>
      </p:sp>
      <p:pic>
        <p:nvPicPr>
          <p:cNvPr id="5" name="图片 4"/>
          <p:cNvPicPr/>
          <p:nvPr>
            <p:custDataLst>
              <p:tags r:id="rId8"/>
            </p:custDataLst>
          </p:nvPr>
        </p:nvPicPr>
        <p:blipFill>
          <a:blip r:embed="rId9"/>
          <a:stretch>
            <a:fillRect/>
          </a:stretch>
        </p:blipFill>
        <p:spPr>
          <a:xfrm>
            <a:off x="95250" y="1748155"/>
            <a:ext cx="3933190" cy="3947795"/>
          </a:xfrm>
          <a:prstGeom prst="rect">
            <a:avLst/>
          </a:prstGeom>
        </p:spPr>
      </p:pic>
      <p:sp>
        <p:nvSpPr>
          <p:cNvPr id="6" name="文本框 5"/>
          <p:cNvSpPr txBox="1"/>
          <p:nvPr>
            <p:custDataLst>
              <p:tags r:id="rId10"/>
            </p:custDataLst>
          </p:nvPr>
        </p:nvSpPr>
        <p:spPr>
          <a:xfrm>
            <a:off x="-120227" y="5805593"/>
            <a:ext cx="5438140" cy="737447"/>
          </a:xfrm>
          <a:prstGeom prst="rect">
            <a:avLst/>
          </a:prstGeom>
        </p:spPr>
        <p:txBody>
          <a:bodyPr/>
          <a:lstStyle/>
          <a:p>
            <a:endParaRPr sz="2135"/>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11811789" y="3044489"/>
            <a:ext cx="150821" cy="769023"/>
            <a:chOff x="8784880" y="1447060"/>
            <a:chExt cx="143411" cy="731239"/>
          </a:xfrm>
        </p:grpSpPr>
        <p:sp>
          <p:nvSpPr>
            <p:cNvPr id="11" name="椭圆 10"/>
            <p:cNvSpPr/>
            <p:nvPr>
              <p:custDataLst>
                <p:tags r:id="rId2"/>
              </p:custDataLst>
            </p:nvPr>
          </p:nvSpPr>
          <p:spPr>
            <a:xfrm>
              <a:off x="8784880" y="1447060"/>
              <a:ext cx="143411" cy="1434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p:custDataLst>
                <p:tags r:id="rId3"/>
              </p:custDataLst>
            </p:nvPr>
          </p:nvSpPr>
          <p:spPr>
            <a:xfrm>
              <a:off x="8784880" y="1740974"/>
              <a:ext cx="143411" cy="14341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p:custDataLst>
                <p:tags r:id="rId4"/>
              </p:custDataLst>
            </p:nvPr>
          </p:nvSpPr>
          <p:spPr>
            <a:xfrm>
              <a:off x="8784880" y="2034888"/>
              <a:ext cx="143411" cy="1434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9" name="文本框 18"/>
          <p:cNvSpPr txBox="1"/>
          <p:nvPr>
            <p:custDataLst>
              <p:tags r:id="rId5"/>
            </p:custDataLst>
          </p:nvPr>
        </p:nvSpPr>
        <p:spPr>
          <a:xfrm>
            <a:off x="2099945" y="2050415"/>
            <a:ext cx="8297545" cy="1014730"/>
          </a:xfrm>
          <a:prstGeom prst="rect">
            <a:avLst/>
          </a:prstGeom>
          <a:noFill/>
        </p:spPr>
        <p:txBody>
          <a:bodyPr wrap="square">
            <a:spAutoFit/>
          </a:bodyPr>
          <a:lstStyle/>
          <a:p>
            <a:pPr marL="0" marR="0" indent="0" algn="ctr">
              <a:lnSpc>
                <a:spcPct val="150000"/>
              </a:lnSpc>
              <a:spcBef>
                <a:spcPct val="0"/>
              </a:spcBef>
              <a:spcAft>
                <a:spcPct val="0"/>
              </a:spcAft>
            </a:pPr>
            <a:r>
              <a:rPr lang="zh-CN" altLang="en-US" sz="4000" b="1">
                <a:solidFill>
                  <a:prstClr val="black"/>
                </a:solidFill>
                <a:latin typeface="微软雅黑" panose="020B0503020204020204" pitchFamily="34" charset="-122"/>
                <a:ea typeface="微软雅黑" panose="020B0503020204020204" pitchFamily="34" charset="-122"/>
                <a:sym typeface="+mn-ea"/>
              </a:rPr>
              <a:t>强国</a:t>
            </a:r>
            <a:r>
              <a:rPr lang="en-US" altLang="zh-CN" sz="4000" b="1">
                <a:solidFill>
                  <a:prstClr val="black"/>
                </a:solidFill>
                <a:latin typeface="微软雅黑" panose="020B0503020204020204" pitchFamily="34" charset="-122"/>
                <a:ea typeface="微软雅黑" panose="020B0503020204020204" pitchFamily="34" charset="-122"/>
                <a:sym typeface="+mn-ea"/>
              </a:rPr>
              <a:t>”</a:t>
            </a:r>
            <a:r>
              <a:rPr lang="zh-CN" altLang="en-US" sz="4000" b="1">
                <a:solidFill>
                  <a:prstClr val="black"/>
                </a:solidFill>
                <a:latin typeface="微软雅黑" panose="020B0503020204020204" pitchFamily="34" charset="-122"/>
                <a:ea typeface="微软雅黑" panose="020B0503020204020204" pitchFamily="34" charset="-122"/>
                <a:sym typeface="+mn-ea"/>
              </a:rPr>
              <a:t>邮</a:t>
            </a:r>
            <a:r>
              <a:rPr lang="en-US" altLang="zh-CN" sz="4000" b="1">
                <a:solidFill>
                  <a:prstClr val="black"/>
                </a:solidFill>
                <a:latin typeface="微软雅黑" panose="020B0503020204020204" pitchFamily="34" charset="-122"/>
                <a:ea typeface="微软雅黑" panose="020B0503020204020204" pitchFamily="34" charset="-122"/>
                <a:sym typeface="+mn-ea"/>
              </a:rPr>
              <a:t>“</a:t>
            </a:r>
            <a:r>
              <a:rPr lang="zh-CN" altLang="en-US" sz="4000" b="1">
                <a:solidFill>
                  <a:prstClr val="black"/>
                </a:solidFill>
                <a:latin typeface="微软雅黑" panose="020B0503020204020204" pitchFamily="34" charset="-122"/>
                <a:ea typeface="微软雅黑" panose="020B0503020204020204" pitchFamily="34" charset="-122"/>
                <a:sym typeface="+mn-ea"/>
              </a:rPr>
              <a:t>我，乡村振兴</a:t>
            </a:r>
            <a:endParaRPr kumimoji="0" lang="zh-CN" altLang="en-US" sz="4000" b="0" i="0" u="none" strike="noStrike" kern="1200" cap="none" spc="0" normalizeH="0" baseline="0" noProof="0">
              <a:ln>
                <a:noFill/>
              </a:ln>
              <a:solidFill>
                <a:srgbClr val="009946"/>
              </a:solidFill>
              <a:effectLst/>
              <a:uLnTx/>
              <a:uFillTx/>
              <a:latin typeface="+mj-ea"/>
              <a:ea typeface="+mj-ea"/>
              <a:cs typeface="+mn-cs"/>
            </a:endParaRPr>
          </a:p>
        </p:txBody>
      </p:sp>
      <p:sp>
        <p:nvSpPr>
          <p:cNvPr id="14" name="PA_文本框 14"/>
          <p:cNvSpPr txBox="1"/>
          <p:nvPr>
            <p:custDataLst>
              <p:tags r:id="rId6"/>
            </p:custDataLst>
          </p:nvPr>
        </p:nvSpPr>
        <p:spPr>
          <a:xfrm>
            <a:off x="5281384" y="850314"/>
            <a:ext cx="1630921" cy="922020"/>
          </a:xfrm>
          <a:prstGeom prst="rect">
            <a:avLst/>
          </a:prstGeom>
          <a:noFill/>
        </p:spPr>
        <p:txBody>
          <a:bodyPr wrap="square" rtlCol="0" anchor="t">
            <a:spAutoFit/>
          </a:bodyPr>
          <a:lstStyle>
            <a:defPPr>
              <a:defRPr lang="en-US"/>
            </a:defPPr>
            <a:lvl1pPr algn="ctr" defTabSz="914400">
              <a:defRPr sz="11500">
                <a:gradFill flip="none" rotWithShape="1">
                  <a:gsLst>
                    <a:gs pos="43000">
                      <a:schemeClr val="accent1"/>
                    </a:gs>
                    <a:gs pos="100000">
                      <a:schemeClr val="accent1">
                        <a:lumMod val="75000"/>
                      </a:schemeClr>
                    </a:gs>
                  </a:gsLst>
                  <a:lin ang="5400000" scaled="1"/>
                </a:gradFill>
                <a:latin typeface="演示秋鸿楷" panose="00000500000000000000" pitchFamily="2" charset="-122"/>
                <a:ea typeface="演示秋鸿楷" panose="00000500000000000000" pitchFamily="2" charset="-122"/>
                <a:cs typeface="MiSans Light" panose="00000400000000000000" charset="-122"/>
              </a:defRPr>
            </a:lvl1pPr>
            <a:lvl2pPr defTabSz="914400"/>
            <a:lvl3pPr defTabSz="914400"/>
            <a:lvl4pPr defTabSz="914400"/>
            <a:lvl5pPr defTabSz="914400"/>
            <a:lvl6pPr defTabSz="914400"/>
            <a:lvl7pPr defTabSz="914400"/>
            <a:lvl8pPr defTabSz="914400"/>
            <a:lvl9pPr defTabSz="914400"/>
          </a:lstStyle>
          <a:p>
            <a:r>
              <a:rPr lang="zh-CN" altLang="en-US" sz="5400"/>
              <a:t>贰</a:t>
            </a:r>
            <a:endParaRPr lang="zh-CN" altLang="en-US" sz="5400"/>
          </a:p>
        </p:txBody>
      </p:sp>
      <p:sp>
        <p:nvSpPr>
          <p:cNvPr id="6" name="矩形 5"/>
          <p:cNvSpPr/>
          <p:nvPr>
            <p:custDataLst>
              <p:tags r:id="rId7"/>
            </p:custDataLst>
          </p:nvPr>
        </p:nvSpPr>
        <p:spPr>
          <a:xfrm>
            <a:off x="1635911" y="3504546"/>
            <a:ext cx="9108981" cy="645160"/>
          </a:xfrm>
          <a:prstGeom prst="rect">
            <a:avLst/>
          </a:prstGeom>
        </p:spPr>
        <p:txBody>
          <a:bodyPr wrap="square">
            <a:spAutoFit/>
          </a:bodyPr>
          <a:lstStyle/>
          <a:p>
            <a:pPr algn="ctr" defTabSz="685800">
              <a:lnSpc>
                <a:spcPct val="150000"/>
              </a:lnSpc>
            </a:pPr>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cs typeface="+mn-ea"/>
            </a:endParaRPr>
          </a:p>
        </p:txBody>
      </p:sp>
      <p:grpSp>
        <p:nvGrpSpPr>
          <p:cNvPr id="17" name="组合 16"/>
          <p:cNvGrpSpPr/>
          <p:nvPr>
            <p:custDataLst>
              <p:tags r:id="rId8"/>
            </p:custDataLst>
          </p:nvPr>
        </p:nvGrpSpPr>
        <p:grpSpPr>
          <a:xfrm>
            <a:off x="11587701" y="361613"/>
            <a:ext cx="269865" cy="115032"/>
            <a:chOff x="5553126" y="658529"/>
            <a:chExt cx="126384" cy="46916"/>
          </a:xfrm>
        </p:grpSpPr>
        <p:cxnSp>
          <p:nvCxnSpPr>
            <p:cNvPr id="24" name="直接连接符 23"/>
            <p:cNvCxnSpPr/>
            <p:nvPr>
              <p:custDataLst>
                <p:tags r:id="rId9"/>
              </p:custDataLst>
            </p:nvPr>
          </p:nvCxnSpPr>
          <p:spPr>
            <a:xfrm>
              <a:off x="5594450" y="658529"/>
              <a:ext cx="85060"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10"/>
              </p:custDataLst>
            </p:nvPr>
          </p:nvCxnSpPr>
          <p:spPr>
            <a:xfrm>
              <a:off x="5553126" y="705445"/>
              <a:ext cx="126384"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custDataLst>
              <p:tags r:id="rId11"/>
            </p:custDataLst>
          </p:nvPr>
        </p:nvGrpSpPr>
        <p:grpSpPr>
          <a:xfrm>
            <a:off x="1781139" y="2720189"/>
            <a:ext cx="1076976" cy="60959"/>
            <a:chOff x="1351817" y="2238993"/>
            <a:chExt cx="807732" cy="45719"/>
          </a:xfrm>
        </p:grpSpPr>
        <p:sp>
          <p:nvSpPr>
            <p:cNvPr id="32" name="椭圆 31"/>
            <p:cNvSpPr/>
            <p:nvPr>
              <p:custDataLst>
                <p:tags r:id="rId12"/>
              </p:custDataLst>
            </p:nvPr>
          </p:nvSpPr>
          <p:spPr>
            <a:xfrm>
              <a:off x="2113830" y="2238993"/>
              <a:ext cx="45719" cy="45719"/>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41" name="直接连接符 40"/>
            <p:cNvCxnSpPr/>
            <p:nvPr>
              <p:custDataLst>
                <p:tags r:id="rId13"/>
              </p:custDataLst>
            </p:nvPr>
          </p:nvCxnSpPr>
          <p:spPr>
            <a:xfrm flipH="1" flipV="1">
              <a:off x="1351817" y="2261836"/>
              <a:ext cx="762013" cy="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组合 46"/>
          <p:cNvGrpSpPr/>
          <p:nvPr>
            <p:custDataLst>
              <p:tags r:id="rId14"/>
            </p:custDataLst>
          </p:nvPr>
        </p:nvGrpSpPr>
        <p:grpSpPr>
          <a:xfrm flipH="1">
            <a:off x="9572398" y="2720401"/>
            <a:ext cx="1076976" cy="60959"/>
            <a:chOff x="1351817" y="2238993"/>
            <a:chExt cx="807732" cy="45719"/>
          </a:xfrm>
        </p:grpSpPr>
        <p:sp>
          <p:nvSpPr>
            <p:cNvPr id="56" name="椭圆 55"/>
            <p:cNvSpPr/>
            <p:nvPr>
              <p:custDataLst>
                <p:tags r:id="rId15"/>
              </p:custDataLst>
            </p:nvPr>
          </p:nvSpPr>
          <p:spPr>
            <a:xfrm>
              <a:off x="2113830" y="2238993"/>
              <a:ext cx="45719" cy="45719"/>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57" name="直接连接符 56"/>
            <p:cNvCxnSpPr/>
            <p:nvPr>
              <p:custDataLst>
                <p:tags r:id="rId16"/>
              </p:custDataLst>
            </p:nvPr>
          </p:nvCxnSpPr>
          <p:spPr>
            <a:xfrm flipH="1" flipV="1">
              <a:off x="1351817" y="2261836"/>
              <a:ext cx="762013" cy="3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custDataLst>
              <p:tags r:id="rId17"/>
            </p:custDataLst>
          </p:nvPr>
        </p:nvPicPr>
        <p:blipFill>
          <a:blip r:embed="rId18"/>
          <a:stretch>
            <a:fillRect/>
          </a:stretch>
        </p:blipFill>
        <p:spPr>
          <a:xfrm>
            <a:off x="9415780" y="3044613"/>
            <a:ext cx="2740660" cy="3325707"/>
          </a:xfrm>
          <a:prstGeom prst="rect">
            <a:avLst/>
          </a:prstGeom>
        </p:spPr>
      </p:pic>
      <p:pic>
        <p:nvPicPr>
          <p:cNvPr id="4" name="图片 3"/>
          <p:cNvPicPr>
            <a:picLocks noChangeAspect="1"/>
          </p:cNvPicPr>
          <p:nvPr>
            <p:custDataLst>
              <p:tags r:id="rId19"/>
            </p:custDataLst>
          </p:nvPr>
        </p:nvPicPr>
        <p:blipFill>
          <a:blip r:embed="rId20"/>
          <a:stretch>
            <a:fillRect/>
          </a:stretch>
        </p:blipFill>
        <p:spPr>
          <a:xfrm>
            <a:off x="847" y="0"/>
            <a:ext cx="860213" cy="790787"/>
          </a:xfrm>
          <a:prstGeom prst="rect">
            <a:avLst/>
          </a:prstGeom>
        </p:spPr>
      </p:pic>
      <p:pic>
        <p:nvPicPr>
          <p:cNvPr id="109" name="图形 108"/>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rot="5400000" flipV="1">
            <a:off x="10825480" y="-30480"/>
            <a:ext cx="988907" cy="134112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817033" y="-111760"/>
            <a:ext cx="10284460" cy="954405"/>
          </a:xfrm>
          <a:prstGeom prst="rect">
            <a:avLst/>
          </a:prstGeom>
        </p:spPr>
        <p:txBody>
          <a:bodyPr wrap="square">
            <a:spAutoFit/>
            <a:extLst>
              <a:ext uri="{4A0BC546-FE56-4ADE-93B0-CB8AF2F6F144}">
                <wpsdc:textFrameExt xmlns:wpsdc="http://www.wps.cn/officeDocument/2022/drawingmlCustomData" type="text"/>
              </a:ext>
            </a:extLst>
          </a:bodyPr>
          <a:lstStyle/>
          <a:p>
            <a:pPr marL="0" marR="0" indent="0" algn="l">
              <a:lnSpc>
                <a:spcPct val="150000"/>
              </a:lnSpc>
              <a:spcBef>
                <a:spcPct val="0"/>
              </a:spcBef>
              <a:spcAft>
                <a:spcPct val="0"/>
              </a:spcAft>
            </a:pPr>
            <a:r>
              <a:rPr lang="zh-CN" altLang="en-US" sz="3735" b="1">
                <a:solidFill>
                  <a:srgbClr val="000000"/>
                </a:solidFill>
                <a:latin typeface="方正粗宋简体" panose="02000000000000000000" charset="-122"/>
                <a:ea typeface="方正粗宋简体" panose="02000000000000000000" charset="-122"/>
                <a:cs typeface="方正粗宋简体" panose="02000000000000000000" charset="-122"/>
                <a:sym typeface="+mn-ea"/>
              </a:rPr>
              <a:t>中国邮政助力乡村振兴</a:t>
            </a:r>
            <a:endParaRPr lang="zh-CN" altLang="en-US" sz="3735" b="1">
              <a:solidFill>
                <a:srgbClr val="000000"/>
              </a:solidFill>
              <a:latin typeface="方正粗宋简体" panose="02000000000000000000" charset="-122"/>
              <a:ea typeface="方正粗宋简体" panose="02000000000000000000" charset="-122"/>
              <a:cs typeface="方正粗宋简体" panose="02000000000000000000" charset="-122"/>
              <a:sym typeface="+mn-ea"/>
            </a:endParaRPr>
          </a:p>
        </p:txBody>
      </p:sp>
      <p:pic>
        <p:nvPicPr>
          <p:cNvPr id="7" name="图片 6"/>
          <p:cNvPicPr>
            <a:picLocks noChangeAspect="1"/>
          </p:cNvPicPr>
          <p:nvPr>
            <p:custDataLst>
              <p:tags r:id="rId2"/>
            </p:custDataLst>
          </p:nvPr>
        </p:nvPicPr>
        <p:blipFill>
          <a:blip r:embed="rId3"/>
          <a:stretch>
            <a:fillRect/>
          </a:stretch>
        </p:blipFill>
        <p:spPr>
          <a:xfrm>
            <a:off x="847" y="0"/>
            <a:ext cx="750993" cy="623147"/>
          </a:xfrm>
          <a:prstGeom prst="rect">
            <a:avLst/>
          </a:prstGeom>
        </p:spPr>
      </p:pic>
      <p:sp>
        <p:nvSpPr>
          <p:cNvPr id="2" name="文本框 1"/>
          <p:cNvSpPr txBox="1"/>
          <p:nvPr>
            <p:custDataLst>
              <p:tags r:id="rId4"/>
            </p:custDataLst>
          </p:nvPr>
        </p:nvSpPr>
        <p:spPr>
          <a:xfrm>
            <a:off x="4140200" y="967740"/>
            <a:ext cx="7867227" cy="5507990"/>
          </a:xfrm>
          <a:prstGeom prst="rect">
            <a:avLst/>
          </a:prstGeom>
        </p:spPr>
        <p:txBody>
          <a:bodyPr wrap="square">
            <a:spAutoFit/>
          </a:bodyPr>
          <a:lstStyle/>
          <a:p>
            <a:pPr algn="just">
              <a:lnSpc>
                <a:spcPct val="100000"/>
              </a:lnSpc>
            </a:pPr>
            <a:r>
              <a:rPr lang="en-US" altLang="zh-CN" sz="2400" b="1">
                <a:solidFill>
                  <a:srgbClr val="222222"/>
                </a:solidFill>
                <a:latin typeface="方正粗宋简体" panose="02000000000000000000" charset="-122"/>
                <a:ea typeface="方正粗宋简体" panose="02000000000000000000" charset="-122"/>
                <a:cs typeface="方正粗宋简体" panose="02000000000000000000" charset="-122"/>
              </a:rPr>
              <a:t>      </a:t>
            </a:r>
            <a:r>
              <a:rPr lang="en-US" altLang="zh-CN" sz="3200" b="1">
                <a:solidFill>
                  <a:srgbClr val="222222"/>
                </a:solidFill>
                <a:latin typeface="方正粗宋简体" panose="02000000000000000000" charset="-122"/>
                <a:ea typeface="方正粗宋简体" panose="02000000000000000000" charset="-122"/>
                <a:cs typeface="方正粗宋简体" panose="02000000000000000000" charset="-122"/>
              </a:rPr>
              <a:t>“</a:t>
            </a:r>
            <a:r>
              <a:rPr lang="zh-CN" altLang="en-US" sz="3200" b="1">
                <a:solidFill>
                  <a:srgbClr val="FF0000"/>
                </a:solidFill>
                <a:latin typeface="方正粗宋简体" panose="02000000000000000000" charset="-122"/>
                <a:ea typeface="方正粗宋简体" panose="02000000000000000000" charset="-122"/>
                <a:cs typeface="方正粗宋简体" panose="02000000000000000000" charset="-122"/>
              </a:rPr>
              <a:t>融资难、销售难、物流难</a:t>
            </a:r>
            <a:r>
              <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rPr>
              <a:t>”是农业农村发展面临的普遍问题，中国邮政结合自身优势聚焦“三难”问题，截止</a:t>
            </a:r>
            <a:r>
              <a:rPr lang="en-US" altLang="zh-CN" sz="3200" b="1">
                <a:solidFill>
                  <a:srgbClr val="222222"/>
                </a:solidFill>
                <a:latin typeface="方正粗宋简体" panose="02000000000000000000" charset="-122"/>
                <a:ea typeface="方正粗宋简体" panose="02000000000000000000" charset="-122"/>
                <a:cs typeface="方正粗宋简体" panose="02000000000000000000" charset="-122"/>
              </a:rPr>
              <a:t>2023</a:t>
            </a:r>
            <a:r>
              <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rPr>
              <a:t>年为全国</a:t>
            </a:r>
            <a:r>
              <a:rPr lang="en-US" altLang="zh-CN" sz="3200" b="1">
                <a:solidFill>
                  <a:srgbClr val="C00000"/>
                </a:solidFill>
                <a:latin typeface="方正粗宋简体" panose="02000000000000000000" charset="-122"/>
                <a:ea typeface="方正粗宋简体" panose="02000000000000000000" charset="-122"/>
                <a:cs typeface="方正粗宋简体" panose="02000000000000000000" charset="-122"/>
              </a:rPr>
              <a:t>225</a:t>
            </a:r>
            <a:r>
              <a:rPr lang="zh-CN" altLang="en-US" sz="3200" b="1">
                <a:solidFill>
                  <a:srgbClr val="C00000"/>
                </a:solidFill>
                <a:latin typeface="方正粗宋简体" panose="02000000000000000000" charset="-122"/>
                <a:ea typeface="方正粗宋简体" panose="02000000000000000000" charset="-122"/>
                <a:cs typeface="方正粗宋简体" panose="02000000000000000000" charset="-122"/>
              </a:rPr>
              <a:t>万家农民合作社</a:t>
            </a:r>
            <a:r>
              <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rPr>
              <a:t>，提供普惠</a:t>
            </a:r>
            <a:r>
              <a:rPr lang="zh-CN" altLang="en-US" sz="3200" b="1">
                <a:solidFill>
                  <a:srgbClr val="FF0000"/>
                </a:solidFill>
                <a:latin typeface="方正粗宋简体" panose="02000000000000000000" charset="-122"/>
                <a:ea typeface="方正粗宋简体" panose="02000000000000000000" charset="-122"/>
                <a:cs typeface="方正粗宋简体" panose="02000000000000000000" charset="-122"/>
              </a:rPr>
              <a:t>金融农村电商、寄递仓储</a:t>
            </a:r>
            <a:r>
              <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rPr>
              <a:t>等服务建立了“</a:t>
            </a:r>
            <a:r>
              <a:rPr lang="zh-CN" altLang="en-US" sz="3200" b="1">
                <a:solidFill>
                  <a:srgbClr val="FF0000"/>
                </a:solidFill>
                <a:latin typeface="方正粗宋简体" panose="02000000000000000000" charset="-122"/>
                <a:ea typeface="方正粗宋简体" panose="02000000000000000000" charset="-122"/>
                <a:cs typeface="方正粗宋简体" panose="02000000000000000000" charset="-122"/>
              </a:rPr>
              <a:t>村、社、户、企、店”一整套的服务体系</a:t>
            </a:r>
            <a:r>
              <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rPr>
              <a:t>。</a:t>
            </a:r>
            <a:endPar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endParaRPr>
          </a:p>
          <a:p>
            <a:pPr algn="just">
              <a:lnSpc>
                <a:spcPct val="100000"/>
              </a:lnSpc>
            </a:pPr>
            <a:r>
              <a:rPr lang="en-US" altLang="zh-CN" sz="3200" b="1">
                <a:solidFill>
                  <a:srgbClr val="222222"/>
                </a:solidFill>
                <a:latin typeface="方正粗宋简体" panose="02000000000000000000" charset="-122"/>
                <a:ea typeface="方正粗宋简体" panose="02000000000000000000" charset="-122"/>
                <a:cs typeface="方正粗宋简体" panose="02000000000000000000" charset="-122"/>
              </a:rPr>
              <a:t>    </a:t>
            </a:r>
            <a:r>
              <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rPr>
              <a:t>中国邮政</a:t>
            </a:r>
            <a:r>
              <a:rPr lang="en-US" altLang="zh-CN" sz="3200" b="1">
                <a:solidFill>
                  <a:srgbClr val="222222"/>
                </a:solidFill>
                <a:latin typeface="方正粗宋简体" panose="02000000000000000000" charset="-122"/>
                <a:ea typeface="方正粗宋简体" panose="02000000000000000000" charset="-122"/>
                <a:cs typeface="方正粗宋简体" panose="02000000000000000000" charset="-122"/>
              </a:rPr>
              <a:t>推进惠农合作</a:t>
            </a:r>
            <a:r>
              <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rPr>
              <a:t>，通过“邮政+品牌+农民合作社”，为促进农村产业融合发展，实现农业增效、农民增收、农村增绿贡献了邮政力量。</a:t>
            </a:r>
            <a:endPar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endParaRPr>
          </a:p>
          <a:p>
            <a:pPr algn="just">
              <a:lnSpc>
                <a:spcPct val="100000"/>
              </a:lnSpc>
            </a:pPr>
            <a:r>
              <a:rPr lang="en-US" altLang="zh-CN" sz="3200" b="1">
                <a:solidFill>
                  <a:srgbClr val="222222"/>
                </a:solidFill>
                <a:latin typeface="方正粗宋简体" panose="02000000000000000000" charset="-122"/>
                <a:ea typeface="方正粗宋简体" panose="02000000000000000000" charset="-122"/>
                <a:cs typeface="方正粗宋简体" panose="02000000000000000000" charset="-122"/>
              </a:rPr>
              <a:t>      </a:t>
            </a:r>
            <a:endParaRPr lang="zh-CN" altLang="en-US" sz="3200" b="1">
              <a:solidFill>
                <a:srgbClr val="222222"/>
              </a:solidFill>
              <a:latin typeface="方正粗宋简体" panose="02000000000000000000" charset="-122"/>
              <a:ea typeface="方正粗宋简体" panose="02000000000000000000" charset="-122"/>
              <a:cs typeface="方正粗宋简体" panose="02000000000000000000" charset="-122"/>
            </a:endParaRPr>
          </a:p>
        </p:txBody>
      </p:sp>
      <p:pic>
        <p:nvPicPr>
          <p:cNvPr id="3" name="图片 2"/>
          <p:cNvPicPr/>
          <p:nvPr>
            <p:custDataLst>
              <p:tags r:id="rId5"/>
            </p:custDataLst>
          </p:nvPr>
        </p:nvPicPr>
        <p:blipFill>
          <a:blip r:embed="rId6"/>
          <a:stretch>
            <a:fillRect/>
          </a:stretch>
        </p:blipFill>
        <p:spPr>
          <a:xfrm>
            <a:off x="847" y="1471507"/>
            <a:ext cx="4139353" cy="4576233"/>
          </a:xfrm>
          <a:prstGeom prst="rect">
            <a:avLst/>
          </a:prstGeom>
        </p:spPr>
      </p:pic>
      <p:sp>
        <p:nvSpPr>
          <p:cNvPr id="113" name="文本框 112"/>
          <p:cNvSpPr txBox="1"/>
          <p:nvPr>
            <p:custDataLst>
              <p:tags r:id="rId7"/>
            </p:custDataLst>
          </p:nvPr>
        </p:nvSpPr>
        <p:spPr>
          <a:xfrm>
            <a:off x="847" y="6242473"/>
            <a:ext cx="12191153" cy="615527"/>
          </a:xfrm>
          <a:prstGeom prst="rect">
            <a:avLst/>
          </a:prstGeom>
          <a:solidFill>
            <a:schemeClr val="accent1"/>
          </a:solidFill>
        </p:spPr>
        <p:txBody>
          <a:bodyPr wrap="square" rtlCol="0" anchor="t">
            <a:noAutofit/>
          </a:bodyPr>
          <a:lstStyle/>
          <a:p>
            <a:r>
              <a:rPr lang="zh-CN" altLang="en-US" sz="2800" spc="-30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议学任务三：谈谈你对农民合作社的理解，中国邮政如何促进集体经济的发展？</a:t>
            </a:r>
            <a:endParaRPr lang="zh-CN" altLang="en-US" sz="2800" spc="-30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表格 34"/>
          <p:cNvGraphicFramePr>
            <a:graphicFrameLocks noGrp="1"/>
          </p:cNvGraphicFramePr>
          <p:nvPr>
            <p:custDataLst>
              <p:tags r:id="rId2"/>
            </p:custDataLst>
          </p:nvPr>
        </p:nvGraphicFramePr>
        <p:xfrm>
          <a:off x="1894205" y="657860"/>
          <a:ext cx="8534400" cy="2286000"/>
        </p:xfrm>
        <a:graphic>
          <a:graphicData uri="http://schemas.openxmlformats.org/drawingml/2006/table">
            <a:tbl>
              <a:tblPr firstRow="1" bandRow="1">
                <a:tableStyleId>{5C22544A-7EE6-4342-B048-85BDC9FD1C3A}</a:tableStyleId>
              </a:tblPr>
              <a:tblGrid>
                <a:gridCol w="3981450"/>
                <a:gridCol w="1708150"/>
                <a:gridCol w="2844800"/>
              </a:tblGrid>
              <a:tr h="457200">
                <a:tc gridSpan="3">
                  <a:txBody>
                    <a:bodyPr wrap="square"/>
                    <a:lstStyle/>
                    <a:p>
                      <a:pPr algn="ctr">
                        <a:buNone/>
                      </a:pPr>
                      <a:r>
                        <a:rPr lang="en-US" altLang="zh-CN" sz="2400">
                          <a:latin typeface="黑体" panose="02010609060101010101" charset="-122"/>
                          <a:ea typeface="黑体" panose="02010609060101010101" charset="-122"/>
                          <a:cs typeface="黑体" panose="02010609060101010101" charset="-122"/>
                          <a:sym typeface="Arial" panose="020B0604020202020204" pitchFamily="34" charset="0"/>
                        </a:rPr>
                        <a:t> </a:t>
                      </a:r>
                      <a:r>
                        <a:rPr lang="zh-CN" altLang="en-US" sz="2400">
                          <a:latin typeface="黑体" panose="02010609060101010101" charset="-122"/>
                          <a:ea typeface="黑体" panose="02010609060101010101" charset="-122"/>
                          <a:cs typeface="黑体" panose="02010609060101010101" charset="-122"/>
                          <a:sym typeface="Arial" panose="020B0604020202020204" pitchFamily="34" charset="0"/>
                        </a:rPr>
                        <a:t>中美农业发展要素对比图</a:t>
                      </a:r>
                      <a:endParaRPr lang="zh-CN" altLang="en-US" sz="2400">
                        <a:latin typeface="黑体" panose="02010609060101010101" charset="-122"/>
                        <a:ea typeface="黑体" panose="02010609060101010101" charset="-122"/>
                        <a:cs typeface="黑体" panose="02010609060101010101" charset="-122"/>
                        <a:sym typeface="Arial" panose="020B0604020202020204" pitchFamily="34" charset="0"/>
                      </a:endParaRPr>
                    </a:p>
                  </a:txBody>
                  <a:tcPr vert="horz"/>
                </a:tc>
                <a:tc hMerge="1">
                  <a:tcPr/>
                </a:tc>
                <a:tc hMerge="1">
                  <a:tcPr/>
                </a:tc>
              </a:tr>
              <a:tr h="365760">
                <a:tc>
                  <a:txBody>
                    <a:bodyPr wrap="square"/>
                    <a:lstStyle/>
                    <a:p>
                      <a:pPr algn="ctr">
                        <a:buNone/>
                      </a:pPr>
                      <a:endParaRPr lang="zh-CN" altLang="en-US" sz="2400">
                        <a:latin typeface="黑体" panose="02010609060101010101" charset="-122"/>
                        <a:ea typeface="黑体" panose="02010609060101010101" charset="-122"/>
                        <a:sym typeface="+mn-ea"/>
                      </a:endParaRPr>
                    </a:p>
                  </a:txBody>
                  <a:tcPr vert="horz"/>
                </a:tc>
                <a:tc>
                  <a:txBody>
                    <a:bodyPr wrap="square"/>
                    <a:lstStyle/>
                    <a:p>
                      <a:pPr algn="ctr">
                        <a:buNone/>
                      </a:pPr>
                      <a:r>
                        <a:rPr lang="en-US" altLang="zh-CN" sz="2400">
                          <a:latin typeface="黑体" panose="02010609060101010101" charset="-122"/>
                          <a:ea typeface="黑体" panose="02010609060101010101" charset="-122"/>
                          <a:cs typeface="黑体" panose="0201060906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中国</a:t>
                      </a:r>
                      <a:r>
                        <a:rPr lang="en-US" altLang="zh-CN" sz="2400">
                          <a:latin typeface="黑体" panose="02010609060101010101" charset="-122"/>
                          <a:ea typeface="黑体" panose="02010609060101010101" charset="-122"/>
                          <a:cs typeface="黑体" panose="02010609060101010101" charset="-122"/>
                          <a:sym typeface="+mn-ea"/>
                        </a:rPr>
                        <a:t> </a:t>
                      </a:r>
                      <a:endParaRPr lang="en-US" altLang="zh-CN" sz="2400">
                        <a:latin typeface="黑体" panose="02010609060101010101" charset="-122"/>
                        <a:ea typeface="黑体" panose="02010609060101010101" charset="-122"/>
                        <a:cs typeface="黑体" panose="02010609060101010101" charset="-122"/>
                        <a:sym typeface="+mn-ea"/>
                      </a:endParaRPr>
                    </a:p>
                  </a:txBody>
                  <a:tcPr vert="horz"/>
                </a:tc>
                <a:tc>
                  <a:txBody>
                    <a:bodyPr wrap="square"/>
                    <a:lstStyle/>
                    <a:p>
                      <a:pPr algn="ctr">
                        <a:buNone/>
                      </a:pPr>
                      <a:r>
                        <a:rPr lang="zh-CN" altLang="en-US" sz="2400">
                          <a:latin typeface="黑体" panose="02010609060101010101" charset="-122"/>
                          <a:ea typeface="黑体" panose="02010609060101010101" charset="-122"/>
                          <a:sym typeface="+mn-ea"/>
                        </a:rPr>
                        <a:t>美国</a:t>
                      </a:r>
                      <a:endParaRPr lang="zh-CN" altLang="en-US" sz="2400">
                        <a:latin typeface="黑体" panose="02010609060101010101" charset="-122"/>
                        <a:ea typeface="黑体" panose="02010609060101010101" charset="-122"/>
                        <a:sym typeface="+mn-ea"/>
                      </a:endParaRPr>
                    </a:p>
                  </a:txBody>
                  <a:tcPr vert="horz"/>
                </a:tc>
              </a:tr>
              <a:tr h="353695">
                <a:tc>
                  <a:txBody>
                    <a:bodyPr wrap="square"/>
                    <a:lstStyle/>
                    <a:p>
                      <a:pPr algn="ctr">
                        <a:buNone/>
                      </a:pPr>
                      <a:r>
                        <a:rPr lang="zh-CN" altLang="en-US" sz="2400">
                          <a:latin typeface="黑体" panose="02010609060101010101" charset="-122"/>
                          <a:ea typeface="黑体" panose="02010609060101010101" charset="-122"/>
                          <a:sym typeface="+mn-ea"/>
                        </a:rPr>
                        <a:t>农业人口</a:t>
                      </a:r>
                      <a:endParaRPr lang="zh-CN" altLang="en-US" sz="2400">
                        <a:latin typeface="黑体" panose="02010609060101010101" charset="-122"/>
                        <a:ea typeface="黑体" panose="02010609060101010101" charset="-122"/>
                        <a:sym typeface="+mn-ea"/>
                      </a:endParaRPr>
                    </a:p>
                  </a:txBody>
                  <a:tcPr vert="horz"/>
                </a:tc>
                <a:tc>
                  <a:txBody>
                    <a:bodyPr wrap="square"/>
                    <a:lstStyle/>
                    <a:p>
                      <a:pPr algn="ctr">
                        <a:buNone/>
                      </a:pPr>
                      <a:r>
                        <a:rPr lang="en-US" altLang="zh-CN" sz="2400">
                          <a:latin typeface="黑体" panose="02010609060101010101" charset="-122"/>
                          <a:ea typeface="黑体" panose="02010609060101010101" charset="-122"/>
                          <a:cs typeface="黑体" panose="02010609060101010101" charset="-122"/>
                          <a:sym typeface="+mn-ea"/>
                        </a:rPr>
                        <a:t>200</a:t>
                      </a:r>
                      <a:r>
                        <a:rPr lang="zh-CN" altLang="en-US" sz="2400">
                          <a:latin typeface="黑体" panose="02010609060101010101" charset="-122"/>
                          <a:ea typeface="黑体" panose="02010609060101010101" charset="-122"/>
                          <a:cs typeface="黑体" panose="02010609060101010101" charset="-122"/>
                          <a:sym typeface="+mn-ea"/>
                        </a:rPr>
                        <a:t>万人</a:t>
                      </a:r>
                      <a:endParaRPr lang="zh-CN" altLang="en-US" sz="2400">
                        <a:latin typeface="黑体" panose="02010609060101010101" charset="-122"/>
                        <a:ea typeface="黑体" panose="02010609060101010101" charset="-122"/>
                        <a:cs typeface="黑体" panose="02010609060101010101" charset="-122"/>
                        <a:sym typeface="+mn-ea"/>
                      </a:endParaRPr>
                    </a:p>
                  </a:txBody>
                  <a:tcPr vert="horz"/>
                </a:tc>
                <a:tc>
                  <a:txBody>
                    <a:bodyPr wrap="square"/>
                    <a:lstStyle/>
                    <a:p>
                      <a:pPr algn="ctr">
                        <a:buNone/>
                      </a:pPr>
                      <a:r>
                        <a:rPr lang="zh-CN" altLang="en-US" sz="2400">
                          <a:latin typeface="黑体" panose="02010609060101010101" charset="-122"/>
                          <a:ea typeface="黑体" panose="02010609060101010101" charset="-122"/>
                          <a:cs typeface="黑体" panose="02010609060101010101" charset="-122"/>
                          <a:sym typeface="+mn-ea"/>
                        </a:rPr>
                        <a:t>农业人口</a:t>
                      </a:r>
                      <a:r>
                        <a:rPr lang="en-US" sz="2400">
                          <a:latin typeface="黑体" panose="02010609060101010101" charset="-122"/>
                          <a:ea typeface="黑体" panose="02010609060101010101" charset="-122"/>
                          <a:cs typeface="黑体" panose="02010609060101010101" charset="-122"/>
                          <a:sym typeface="+mn-ea"/>
                        </a:rPr>
                        <a:t>3.6</a:t>
                      </a:r>
                      <a:r>
                        <a:rPr lang="zh-CN" altLang="en-US" sz="2400">
                          <a:latin typeface="黑体" panose="02010609060101010101" charset="-122"/>
                          <a:ea typeface="黑体" panose="02010609060101010101" charset="-122"/>
                          <a:cs typeface="黑体" panose="02010609060101010101" charset="-122"/>
                          <a:sym typeface="+mn-ea"/>
                        </a:rPr>
                        <a:t>亿</a:t>
                      </a:r>
                      <a:r>
                        <a:rPr lang="en-US" altLang="zh-CN" sz="2400">
                          <a:latin typeface="黑体" panose="02010609060101010101" charset="-122"/>
                          <a:ea typeface="黑体" panose="02010609060101010101" charset="-122"/>
                          <a:cs typeface="黑体" panose="02010609060101010101" charset="-122"/>
                          <a:sym typeface="+mn-ea"/>
                        </a:rPr>
                        <a:t>  </a:t>
                      </a:r>
                      <a:endParaRPr lang="en-US" altLang="zh-CN" sz="2400">
                        <a:latin typeface="黑体" panose="02010609060101010101" charset="-122"/>
                        <a:ea typeface="黑体" panose="02010609060101010101" charset="-122"/>
                        <a:cs typeface="黑体" panose="02010609060101010101" charset="-122"/>
                        <a:sym typeface="+mn-ea"/>
                      </a:endParaRPr>
                    </a:p>
                  </a:txBody>
                  <a:tcPr vert="horz"/>
                </a:tc>
              </a:tr>
              <a:tr h="326390">
                <a:tc>
                  <a:txBody>
                    <a:bodyPr wrap="square"/>
                    <a:lstStyle/>
                    <a:p>
                      <a:pPr algn="ctr">
                        <a:buNone/>
                      </a:pPr>
                      <a:r>
                        <a:rPr lang="zh-CN" altLang="en-US" sz="2400">
                          <a:latin typeface="黑体" panose="02010609060101010101" charset="-122"/>
                          <a:ea typeface="黑体" panose="02010609060101010101" charset="-122"/>
                          <a:sym typeface="+mn-ea"/>
                        </a:rPr>
                        <a:t>主要农作物平均人工成本</a:t>
                      </a:r>
                      <a:endParaRPr lang="zh-CN" altLang="en-US" sz="2400">
                        <a:latin typeface="黑体" panose="02010609060101010101" charset="-122"/>
                        <a:ea typeface="黑体" panose="02010609060101010101" charset="-122"/>
                        <a:sym typeface="+mn-ea"/>
                      </a:endParaRPr>
                    </a:p>
                  </a:txBody>
                  <a:tcPr vert="horz"/>
                </a:tc>
                <a:tc>
                  <a:txBody>
                    <a:bodyPr wrap="square"/>
                    <a:lstStyle/>
                    <a:p>
                      <a:pPr algn="ctr">
                        <a:buNone/>
                      </a:pPr>
                      <a:r>
                        <a:rPr lang="en-US" sz="2400">
                          <a:latin typeface="黑体" panose="02010609060101010101" charset="-122"/>
                          <a:ea typeface="黑体" panose="02010609060101010101" charset="-122"/>
                          <a:cs typeface="黑体" panose="02010609060101010101" charset="-122"/>
                          <a:sym typeface="+mn-ea"/>
                        </a:rPr>
                        <a:t>500</a:t>
                      </a:r>
                      <a:r>
                        <a:rPr lang="zh-CN" altLang="en-US" sz="2400">
                          <a:latin typeface="黑体" panose="02010609060101010101" charset="-122"/>
                          <a:ea typeface="黑体" panose="02010609060101010101" charset="-122"/>
                          <a:cs typeface="黑体" panose="02010609060101010101" charset="-122"/>
                          <a:sym typeface="+mn-ea"/>
                        </a:rPr>
                        <a:t>元</a:t>
                      </a:r>
                      <a:r>
                        <a:rPr lang="en-US" altLang="zh-CN" sz="2400">
                          <a:latin typeface="黑体" panose="02010609060101010101" charset="-122"/>
                          <a:ea typeface="黑体" panose="02010609060101010101" charset="-122"/>
                          <a:cs typeface="黑体" panose="02010609060101010101" charset="-122"/>
                          <a:sym typeface="+mn-ea"/>
                        </a:rPr>
                        <a:t>/</a:t>
                      </a:r>
                      <a:r>
                        <a:rPr lang="zh-CN" altLang="en-US" sz="2400">
                          <a:latin typeface="黑体" panose="02010609060101010101" charset="-122"/>
                          <a:ea typeface="黑体" panose="02010609060101010101" charset="-122"/>
                          <a:cs typeface="黑体" panose="02010609060101010101" charset="-122"/>
                          <a:sym typeface="+mn-ea"/>
                        </a:rPr>
                        <a:t>亩</a:t>
                      </a:r>
                      <a:r>
                        <a:rPr lang="en-US" altLang="zh-CN" sz="2400">
                          <a:latin typeface="黑体" panose="02010609060101010101" charset="-122"/>
                          <a:ea typeface="黑体" panose="02010609060101010101" charset="-122"/>
                          <a:cs typeface="黑体" panose="02010609060101010101" charset="-122"/>
                          <a:sym typeface="+mn-ea"/>
                        </a:rPr>
                        <a:t>      </a:t>
                      </a:r>
                      <a:endParaRPr lang="en-US" altLang="zh-CN" sz="2400">
                        <a:latin typeface="黑体" panose="02010609060101010101" charset="-122"/>
                        <a:ea typeface="黑体" panose="02010609060101010101" charset="-122"/>
                        <a:cs typeface="黑体" panose="02010609060101010101" charset="-122"/>
                        <a:sym typeface="+mn-ea"/>
                      </a:endParaRPr>
                    </a:p>
                  </a:txBody>
                  <a:tcPr vert="horz"/>
                </a:tc>
                <a:tc>
                  <a:txBody>
                    <a:bodyPr wrap="square"/>
                    <a:lstStyle/>
                    <a:p>
                      <a:pPr algn="ctr">
                        <a:buNone/>
                      </a:pPr>
                      <a:r>
                        <a:rPr lang="zh-CN" altLang="en-US" sz="2400">
                          <a:latin typeface="黑体" panose="02010609060101010101" charset="-122"/>
                          <a:ea typeface="黑体" panose="02010609060101010101" charset="-122"/>
                          <a:cs typeface="黑体" panose="02010609060101010101" charset="-122"/>
                          <a:sym typeface="+mn-ea"/>
                        </a:rPr>
                        <a:t>不到</a:t>
                      </a:r>
                      <a:r>
                        <a:rPr lang="en-US" altLang="zh-CN" sz="2400">
                          <a:latin typeface="黑体" panose="02010609060101010101" charset="-122"/>
                          <a:ea typeface="黑体" panose="02010609060101010101" charset="-122"/>
                          <a:cs typeface="黑体" panose="02010609060101010101" charset="-122"/>
                          <a:sym typeface="+mn-ea"/>
                        </a:rPr>
                        <a:t>50</a:t>
                      </a:r>
                      <a:r>
                        <a:rPr lang="zh-CN" altLang="en-US" sz="2400">
                          <a:latin typeface="黑体" panose="02010609060101010101" charset="-122"/>
                          <a:ea typeface="黑体" panose="02010609060101010101" charset="-122"/>
                          <a:cs typeface="黑体" panose="02010609060101010101" charset="-122"/>
                          <a:sym typeface="+mn-ea"/>
                        </a:rPr>
                        <a:t>元</a:t>
                      </a:r>
                      <a:r>
                        <a:rPr lang="en-US" altLang="zh-CN" sz="2400">
                          <a:latin typeface="黑体" panose="02010609060101010101" charset="-122"/>
                          <a:ea typeface="黑体" panose="02010609060101010101" charset="-122"/>
                          <a:cs typeface="黑体" panose="02010609060101010101" charset="-122"/>
                          <a:sym typeface="+mn-ea"/>
                        </a:rPr>
                        <a:t>/</a:t>
                      </a:r>
                      <a:r>
                        <a:rPr lang="zh-CN" altLang="en-US" sz="2400">
                          <a:latin typeface="黑体" panose="02010609060101010101" charset="-122"/>
                          <a:ea typeface="黑体" panose="02010609060101010101" charset="-122"/>
                          <a:cs typeface="黑体" panose="02010609060101010101" charset="-122"/>
                          <a:sym typeface="+mn-ea"/>
                        </a:rPr>
                        <a:t>亩</a:t>
                      </a:r>
                      <a:endParaRPr lang="zh-CN" altLang="en-US" sz="2400">
                        <a:latin typeface="黑体" panose="02010609060101010101" charset="-122"/>
                        <a:ea typeface="黑体" panose="02010609060101010101" charset="-122"/>
                        <a:cs typeface="黑体" panose="02010609060101010101" charset="-122"/>
                        <a:sym typeface="+mn-ea"/>
                      </a:endParaRPr>
                    </a:p>
                  </a:txBody>
                  <a:tcPr vert="horz"/>
                </a:tc>
              </a:tr>
              <a:tr h="365760">
                <a:tc>
                  <a:txBody>
                    <a:bodyPr wrap="square"/>
                    <a:lstStyle/>
                    <a:p>
                      <a:pPr algn="ctr">
                        <a:buNone/>
                      </a:pPr>
                      <a:r>
                        <a:rPr lang="zh-CN" altLang="en-US" sz="2400">
                          <a:latin typeface="黑体" panose="02010609060101010101" charset="-122"/>
                          <a:ea typeface="黑体" panose="02010609060101010101" charset="-122"/>
                          <a:sym typeface="+mn-ea"/>
                        </a:rPr>
                        <a:t>农作物耕种收综合机械化率</a:t>
                      </a:r>
                      <a:endParaRPr lang="zh-CN" altLang="en-US" sz="2400">
                        <a:latin typeface="黑体" panose="02010609060101010101" charset="-122"/>
                        <a:ea typeface="黑体" panose="02010609060101010101" charset="-122"/>
                        <a:sym typeface="+mn-ea"/>
                      </a:endParaRPr>
                    </a:p>
                  </a:txBody>
                  <a:tcPr vert="horz"/>
                </a:tc>
                <a:tc>
                  <a:txBody>
                    <a:bodyPr wrap="square"/>
                    <a:lstStyle/>
                    <a:p>
                      <a:pPr algn="ctr">
                        <a:buNone/>
                      </a:pPr>
                      <a:r>
                        <a:rPr lang="en-US" altLang="zh-CN" sz="2400">
                          <a:latin typeface="黑体" panose="02010609060101010101" charset="-122"/>
                          <a:ea typeface="黑体" panose="02010609060101010101" charset="-122"/>
                          <a:sym typeface="+mn-ea"/>
                        </a:rPr>
                        <a:t>74%                 </a:t>
                      </a:r>
                      <a:endParaRPr lang="en-US" altLang="zh-CN" sz="2400">
                        <a:latin typeface="黑体" panose="02010609060101010101" charset="-122"/>
                        <a:ea typeface="黑体" panose="02010609060101010101" charset="-122"/>
                        <a:sym typeface="+mn-ea"/>
                      </a:endParaRPr>
                    </a:p>
                  </a:txBody>
                  <a:tcPr vert="horz"/>
                </a:tc>
                <a:tc>
                  <a:txBody>
                    <a:bodyPr wrap="square"/>
                    <a:lstStyle/>
                    <a:p>
                      <a:pPr algn="ctr">
                        <a:buNone/>
                      </a:pPr>
                      <a:r>
                        <a:rPr lang="en-US" altLang="zh-CN" sz="2400">
                          <a:latin typeface="黑体" panose="02010609060101010101" charset="-122"/>
                          <a:ea typeface="黑体" panose="02010609060101010101" charset="-122"/>
                          <a:cs typeface="黑体" panose="02010609060101010101" charset="-122"/>
                          <a:sym typeface="+mn-ea"/>
                        </a:rPr>
                        <a:t>90%</a:t>
                      </a:r>
                      <a:r>
                        <a:rPr lang="zh-CN" altLang="en-US" sz="2400">
                          <a:latin typeface="黑体" panose="02010609060101010101" charset="-122"/>
                          <a:ea typeface="黑体" panose="02010609060101010101" charset="-122"/>
                          <a:cs typeface="黑体" panose="02010609060101010101" charset="-122"/>
                          <a:sym typeface="+mn-ea"/>
                        </a:rPr>
                        <a:t>以上</a:t>
                      </a:r>
                      <a:endParaRPr lang="zh-CN" altLang="en-US" sz="2400">
                        <a:latin typeface="黑体" panose="02010609060101010101" charset="-122"/>
                        <a:ea typeface="黑体" panose="02010609060101010101" charset="-122"/>
                        <a:cs typeface="黑体" panose="02010609060101010101" charset="-122"/>
                        <a:sym typeface="+mn-ea"/>
                      </a:endParaRPr>
                    </a:p>
                  </a:txBody>
                  <a:tcPr vert="horz"/>
                </a:tc>
              </a:tr>
            </a:tbl>
          </a:graphicData>
        </a:graphic>
      </p:graphicFrame>
      <p:pic>
        <p:nvPicPr>
          <p:cNvPr id="37" name="图片 36"/>
          <p:cNvPicPr>
            <a:picLocks noChangeAspect="1"/>
          </p:cNvPicPr>
          <p:nvPr>
            <p:custDataLst>
              <p:tags r:id="rId3"/>
            </p:custDataLst>
          </p:nvPr>
        </p:nvPicPr>
        <p:blipFill>
          <a:blip r:embed="rId4"/>
          <a:stretch>
            <a:fillRect/>
          </a:stretch>
        </p:blipFill>
        <p:spPr>
          <a:xfrm>
            <a:off x="8513445" y="3429000"/>
            <a:ext cx="3524885" cy="2908935"/>
          </a:xfrm>
          <a:prstGeom prst="rect">
            <a:avLst/>
          </a:prstGeom>
        </p:spPr>
      </p:pic>
      <p:sp>
        <p:nvSpPr>
          <p:cNvPr id="38" name="文本框 37"/>
          <p:cNvSpPr txBox="1"/>
          <p:nvPr>
            <p:custDataLst>
              <p:tags r:id="rId5"/>
            </p:custDataLst>
          </p:nvPr>
        </p:nvSpPr>
        <p:spPr>
          <a:xfrm>
            <a:off x="8691880" y="4268470"/>
            <a:ext cx="1511935" cy="542925"/>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lstStyle/>
          <a:p>
            <a:pPr algn="l">
              <a:lnSpc>
                <a:spcPct val="80000"/>
              </a:lnSpc>
            </a:pPr>
            <a:r>
              <a:rPr lang="zh-CN" altLang="en-US" sz="2000" b="1">
                <a:solidFill>
                  <a:schemeClr val="tx1"/>
                </a:solidFill>
                <a:latin typeface="Kaiti SC Bold" panose="02010600040101010101" charset="-122"/>
                <a:ea typeface="Kaiti SC Bold" panose="02010600040101010101" charset="-122"/>
                <a:cs typeface="Kaiti SC Bold" panose="02010600040101010101" charset="-122"/>
              </a:rPr>
              <a:t>土地所有权</a:t>
            </a:r>
            <a:br>
              <a:rPr lang="zh-CN" altLang="en-US" sz="2000" b="1">
                <a:solidFill>
                  <a:schemeClr val="tx1"/>
                </a:solidFill>
                <a:latin typeface="Kaiti SC Bold" panose="02010600040101010101" charset="-122"/>
                <a:ea typeface="Kaiti SC Bold" panose="02010600040101010101" charset="-122"/>
                <a:cs typeface="Kaiti SC Bold" panose="02010600040101010101" charset="-122"/>
              </a:rPr>
            </a:br>
            <a:r>
              <a:rPr lang="en-US" altLang="zh-CN" sz="2000" b="1">
                <a:solidFill>
                  <a:schemeClr val="tx1"/>
                </a:solidFill>
                <a:latin typeface="Kaiti SC Bold" panose="02010600040101010101" charset="-122"/>
                <a:ea typeface="Kaiti SC Bold" panose="02010600040101010101" charset="-122"/>
                <a:cs typeface="Kaiti SC Bold" panose="02010600040101010101" charset="-122"/>
              </a:rPr>
              <a:t>  </a:t>
            </a:r>
            <a:r>
              <a:rPr lang="zh-CN" altLang="en-US" sz="2000" b="1">
                <a:solidFill>
                  <a:schemeClr val="tx1"/>
                </a:solidFill>
                <a:latin typeface="Kaiti SC Bold" panose="02010600040101010101" charset="-122"/>
                <a:ea typeface="Kaiti SC Bold" panose="02010600040101010101" charset="-122"/>
                <a:cs typeface="Kaiti SC Bold" panose="02010600040101010101" charset="-122"/>
              </a:rPr>
              <a:t>（集体）</a:t>
            </a:r>
            <a:endParaRPr lang="zh-CN" altLang="en-US" sz="2000" b="1">
              <a:solidFill>
                <a:schemeClr val="tx1"/>
              </a:solidFill>
              <a:latin typeface="Kaiti SC Bold" panose="02010600040101010101" charset="-122"/>
              <a:ea typeface="Kaiti SC Bold" panose="02010600040101010101" charset="-122"/>
              <a:cs typeface="Kaiti SC Bold" panose="02010600040101010101" charset="-122"/>
            </a:endParaRPr>
          </a:p>
        </p:txBody>
      </p:sp>
      <p:sp>
        <p:nvSpPr>
          <p:cNvPr id="39" name="文本框 38"/>
          <p:cNvSpPr txBox="1"/>
          <p:nvPr>
            <p:custDataLst>
              <p:tags r:id="rId6"/>
            </p:custDataLst>
          </p:nvPr>
        </p:nvSpPr>
        <p:spPr>
          <a:xfrm>
            <a:off x="10292080" y="4273550"/>
            <a:ext cx="1511935" cy="547370"/>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lstStyle/>
          <a:p>
            <a:pPr algn="l">
              <a:lnSpc>
                <a:spcPct val="80000"/>
              </a:lnSpc>
            </a:pPr>
            <a:r>
              <a:rPr lang="zh-CN" altLang="en-US" sz="2000" b="1">
                <a:solidFill>
                  <a:schemeClr val="tx1"/>
                </a:solidFill>
                <a:latin typeface="Kaiti SC Bold" panose="02010600040101010101" charset="-122"/>
                <a:ea typeface="Kaiti SC Bold" panose="02010600040101010101" charset="-122"/>
              </a:rPr>
              <a:t>土地经营权</a:t>
            </a:r>
            <a:endParaRPr lang="zh-CN" altLang="en-US" sz="2000" b="1">
              <a:solidFill>
                <a:schemeClr val="tx1"/>
              </a:solidFill>
              <a:latin typeface="Kaiti SC Bold" panose="02010600040101010101" charset="-122"/>
              <a:ea typeface="Kaiti SC Bold" panose="02010600040101010101" charset="-122"/>
            </a:endParaRPr>
          </a:p>
          <a:p>
            <a:pPr algn="l">
              <a:lnSpc>
                <a:spcPct val="80000"/>
              </a:lnSpc>
            </a:pPr>
            <a:r>
              <a:rPr lang="zh-CN" altLang="en-US" sz="2000" b="1">
                <a:latin typeface="Kaiti SC Bold" panose="02010600040101010101" charset="-122"/>
                <a:ea typeface="Kaiti SC Bold" panose="02010600040101010101" charset="-122"/>
                <a:sym typeface="+mn-ea"/>
              </a:rPr>
              <a:t>（经营主体）</a:t>
            </a:r>
            <a:endParaRPr lang="zh-CN" altLang="en-US" sz="2000" b="1">
              <a:solidFill>
                <a:schemeClr val="tx1"/>
              </a:solidFill>
              <a:latin typeface="Kaiti SC Bold" panose="02010600040101010101" charset="-122"/>
              <a:ea typeface="Kaiti SC Bold" panose="02010600040101010101" charset="-122"/>
            </a:endParaRPr>
          </a:p>
          <a:p>
            <a:pPr algn="l"/>
            <a:endParaRPr lang="zh-CN" altLang="en-US" sz="2000" b="1">
              <a:solidFill>
                <a:schemeClr val="tx1"/>
              </a:solidFill>
              <a:latin typeface="Kaiti SC Bold" panose="02010600040101010101" charset="-122"/>
              <a:ea typeface="Kaiti SC Bold" panose="02010600040101010101" charset="-122"/>
            </a:endParaRPr>
          </a:p>
        </p:txBody>
      </p:sp>
      <p:sp>
        <p:nvSpPr>
          <p:cNvPr id="40" name="文本框 39"/>
          <p:cNvSpPr txBox="1"/>
          <p:nvPr>
            <p:custDataLst>
              <p:tags r:id="rId7"/>
            </p:custDataLst>
          </p:nvPr>
        </p:nvSpPr>
        <p:spPr>
          <a:xfrm>
            <a:off x="9525635" y="5302885"/>
            <a:ext cx="1511935" cy="543560"/>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lstStyle/>
          <a:p>
            <a:pPr algn="l">
              <a:lnSpc>
                <a:spcPct val="80000"/>
              </a:lnSpc>
            </a:pPr>
            <a:r>
              <a:rPr lang="zh-CN" altLang="en-US" sz="2000" b="1">
                <a:solidFill>
                  <a:schemeClr val="tx1"/>
                </a:solidFill>
                <a:latin typeface="Kaiti SC Bold" panose="02010600040101010101" charset="-122"/>
                <a:ea typeface="Kaiti SC Bold" panose="02010600040101010101" charset="-122"/>
                <a:cs typeface="Kaiti SC Bold" panose="02010600040101010101" charset="-122"/>
              </a:rPr>
              <a:t>土地承包权</a:t>
            </a:r>
            <a:endParaRPr lang="zh-CN" altLang="en-US" sz="2000" b="1">
              <a:solidFill>
                <a:schemeClr val="tx1"/>
              </a:solidFill>
              <a:latin typeface="Kaiti SC Bold" panose="02010600040101010101" charset="-122"/>
              <a:ea typeface="Kaiti SC Bold" panose="02010600040101010101" charset="-122"/>
              <a:cs typeface="Kaiti SC Bold" panose="02010600040101010101" charset="-122"/>
            </a:endParaRPr>
          </a:p>
          <a:p>
            <a:pPr algn="l">
              <a:lnSpc>
                <a:spcPct val="80000"/>
              </a:lnSpc>
            </a:pPr>
            <a:r>
              <a:rPr lang="en-US" altLang="zh-CN" sz="2000" b="1">
                <a:latin typeface="Kaiti SC Bold" panose="02010600040101010101" charset="-122"/>
                <a:ea typeface="Kaiti SC Bold" panose="02010600040101010101" charset="-122"/>
                <a:cs typeface="Kaiti SC Bold" panose="02010600040101010101" charset="-122"/>
                <a:sym typeface="+mn-ea"/>
              </a:rPr>
              <a:t>  </a:t>
            </a:r>
            <a:r>
              <a:rPr lang="zh-CN" altLang="en-US" sz="2000" b="1">
                <a:latin typeface="Kaiti SC Bold" panose="02010600040101010101" charset="-122"/>
                <a:ea typeface="Kaiti SC Bold" panose="02010600040101010101" charset="-122"/>
                <a:cs typeface="Kaiti SC Bold" panose="02010600040101010101" charset="-122"/>
                <a:sym typeface="+mn-ea"/>
              </a:rPr>
              <a:t>（农户）</a:t>
            </a:r>
            <a:endParaRPr lang="zh-CN" altLang="en-US" sz="2000" b="1">
              <a:solidFill>
                <a:schemeClr val="tx1"/>
              </a:solidFill>
              <a:latin typeface="Kaiti SC Bold" panose="02010600040101010101" charset="-122"/>
              <a:ea typeface="Kaiti SC Bold" panose="02010600040101010101" charset="-122"/>
              <a:cs typeface="Kaiti SC Bold" panose="02010600040101010101" charset="-122"/>
            </a:endParaRPr>
          </a:p>
          <a:p>
            <a:pPr algn="l"/>
            <a:endParaRPr lang="zh-CN" altLang="en-US" sz="2000" b="1">
              <a:solidFill>
                <a:schemeClr val="tx1"/>
              </a:solidFill>
              <a:latin typeface="Kaiti SC Bold" panose="02010600040101010101" charset="-122"/>
              <a:ea typeface="Kaiti SC Bold" panose="02010600040101010101" charset="-122"/>
              <a:cs typeface="Kaiti SC Bold" panose="02010600040101010101" charset="-122"/>
            </a:endParaRPr>
          </a:p>
        </p:txBody>
      </p:sp>
      <p:sp>
        <p:nvSpPr>
          <p:cNvPr id="41" name="矩形 40"/>
          <p:cNvSpPr/>
          <p:nvPr>
            <p:custDataLst>
              <p:tags r:id="rId8"/>
            </p:custDataLst>
          </p:nvPr>
        </p:nvSpPr>
        <p:spPr>
          <a:xfrm>
            <a:off x="9017000" y="6337935"/>
            <a:ext cx="2654300"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“三权分置”改革后</a:t>
            </a:r>
            <a:endParaRPr lang="zh-CN" altLang="en-US" sz="2000" b="1"/>
          </a:p>
        </p:txBody>
      </p:sp>
      <p:sp>
        <p:nvSpPr>
          <p:cNvPr id="42" name="矩形 41"/>
          <p:cNvSpPr/>
          <p:nvPr>
            <p:custDataLst>
              <p:tags r:id="rId9"/>
            </p:custDataLst>
          </p:nvPr>
        </p:nvSpPr>
        <p:spPr>
          <a:xfrm>
            <a:off x="5202555" y="6338570"/>
            <a:ext cx="1917700" cy="339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改革开放之初</a:t>
            </a:r>
            <a:endParaRPr lang="zh-CN" altLang="en-US" sz="2000" b="1"/>
          </a:p>
        </p:txBody>
      </p:sp>
      <p:graphicFrame>
        <p:nvGraphicFramePr>
          <p:cNvPr id="43" name="图表 42"/>
          <p:cNvGraphicFramePr/>
          <p:nvPr>
            <p:custDataLst>
              <p:tags r:id="rId10"/>
            </p:custDataLst>
          </p:nvPr>
        </p:nvGraphicFramePr>
        <p:xfrm>
          <a:off x="4413885" y="3429000"/>
          <a:ext cx="3495040" cy="2909570"/>
        </p:xfrm>
        <a:graphic>
          <a:graphicData uri="http://schemas.openxmlformats.org/drawingml/2006/chart">
            <c:chart xmlns:c="http://schemas.openxmlformats.org/drawingml/2006/chart" xmlns:r="http://schemas.openxmlformats.org/officeDocument/2006/relationships" r:id="rId1"/>
          </a:graphicData>
        </a:graphic>
      </p:graphicFrame>
      <p:sp>
        <p:nvSpPr>
          <p:cNvPr id="44" name="文本框 43"/>
          <p:cNvSpPr txBox="1"/>
          <p:nvPr>
            <p:custDataLst>
              <p:tags r:id="rId11"/>
            </p:custDataLst>
          </p:nvPr>
        </p:nvSpPr>
        <p:spPr>
          <a:xfrm>
            <a:off x="4940300" y="4268470"/>
            <a:ext cx="1156335" cy="931545"/>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lstStyle/>
          <a:p>
            <a:pPr algn="ctr"/>
            <a:r>
              <a:rPr lang="zh-CN" altLang="en-US" sz="2000" b="1">
                <a:solidFill>
                  <a:schemeClr val="tx1"/>
                </a:solidFill>
                <a:latin typeface="Kaiti SC Bold" panose="02010600040101010101" charset="-122"/>
                <a:ea typeface="Kaiti SC Bold" panose="02010600040101010101" charset="-122"/>
                <a:cs typeface="Kaiti SC Bold" panose="02010600040101010101" charset="-122"/>
              </a:rPr>
              <a:t>土地</a:t>
            </a:r>
            <a:endParaRPr lang="zh-CN" altLang="en-US" sz="2000" b="1">
              <a:solidFill>
                <a:schemeClr val="tx1"/>
              </a:solidFill>
              <a:latin typeface="Kaiti SC Bold" panose="02010600040101010101" charset="-122"/>
              <a:ea typeface="Kaiti SC Bold" panose="02010600040101010101" charset="-122"/>
              <a:cs typeface="Kaiti SC Bold" panose="02010600040101010101" charset="-122"/>
            </a:endParaRPr>
          </a:p>
          <a:p>
            <a:pPr algn="ctr"/>
            <a:r>
              <a:rPr lang="zh-CN" altLang="en-US" sz="2000" b="1">
                <a:solidFill>
                  <a:schemeClr val="tx1"/>
                </a:solidFill>
                <a:latin typeface="Kaiti SC Bold" panose="02010600040101010101" charset="-122"/>
                <a:ea typeface="Kaiti SC Bold" panose="02010600040101010101" charset="-122"/>
                <a:cs typeface="Kaiti SC Bold" panose="02010600040101010101" charset="-122"/>
              </a:rPr>
              <a:t>所有权</a:t>
            </a:r>
            <a:br>
              <a:rPr lang="zh-CN" altLang="en-US" sz="2000" b="1">
                <a:solidFill>
                  <a:schemeClr val="tx1"/>
                </a:solidFill>
                <a:latin typeface="Kaiti SC Bold" panose="02010600040101010101" charset="-122"/>
                <a:ea typeface="Kaiti SC Bold" panose="02010600040101010101" charset="-122"/>
                <a:cs typeface="Kaiti SC Bold" panose="02010600040101010101" charset="-122"/>
              </a:rPr>
            </a:br>
            <a:r>
              <a:rPr lang="zh-CN" altLang="en-US" sz="2000" b="1">
                <a:solidFill>
                  <a:schemeClr val="tx1"/>
                </a:solidFill>
                <a:latin typeface="Kaiti SC Bold" panose="02010600040101010101" charset="-122"/>
                <a:ea typeface="Kaiti SC Bold" panose="02010600040101010101" charset="-122"/>
                <a:cs typeface="Kaiti SC Bold" panose="02010600040101010101" charset="-122"/>
              </a:rPr>
              <a:t>  （集体）</a:t>
            </a:r>
            <a:endParaRPr lang="zh-CN" altLang="en-US" sz="2000" b="1">
              <a:solidFill>
                <a:schemeClr val="tx1"/>
              </a:solidFill>
              <a:latin typeface="Kaiti SC Bold" panose="02010600040101010101" charset="-122"/>
              <a:ea typeface="Kaiti SC Bold" panose="02010600040101010101" charset="-122"/>
              <a:cs typeface="Kaiti SC Bold" panose="02010600040101010101" charset="-122"/>
            </a:endParaRPr>
          </a:p>
        </p:txBody>
      </p:sp>
      <p:sp>
        <p:nvSpPr>
          <p:cNvPr id="45" name="文本框 44"/>
          <p:cNvSpPr txBox="1"/>
          <p:nvPr>
            <p:custDataLst>
              <p:tags r:id="rId12"/>
            </p:custDataLst>
          </p:nvPr>
        </p:nvSpPr>
        <p:spPr>
          <a:xfrm>
            <a:off x="6224270" y="4277360"/>
            <a:ext cx="1215390" cy="922655"/>
          </a:xfrm>
          <a:prstGeom prst="rect">
            <a:avLst/>
          </a:prstGeom>
          <a:solidFill>
            <a:schemeClr val="bg1"/>
          </a:solidFill>
        </p:spPr>
        <p:txBody>
          <a:bodyPr wrap="square">
            <a:noAutofit/>
            <a:extLst>
              <a:ext uri="{4A0BC546-FE56-4ADE-93B0-CB8AF2F6F144}">
                <wpsdc:textFrameExt xmlns:wpsdc="http://www.wps.cn/officeDocument/2022/drawingmlCustomData" type="text"/>
              </a:ext>
            </a:extLst>
          </a:bodyPr>
          <a:lstStyle/>
          <a:p>
            <a:pPr algn="ctr"/>
            <a:r>
              <a:rPr lang="zh-CN" altLang="en-US" sz="2000" b="1">
                <a:solidFill>
                  <a:schemeClr val="tx1"/>
                </a:solidFill>
                <a:latin typeface="Kaiti SC Bold" panose="02010600040101010101" charset="-122"/>
                <a:ea typeface="Kaiti SC Bold" panose="02010600040101010101" charset="-122"/>
                <a:cs typeface="Kaiti SC Bold" panose="02010600040101010101" charset="-122"/>
              </a:rPr>
              <a:t>土地承包经营权</a:t>
            </a:r>
            <a:r>
              <a:rPr lang="zh-CN" altLang="en-US" b="1">
                <a:latin typeface="方正楷体_GB2312" panose="02000000000000000000" charset="-122"/>
                <a:ea typeface="方正楷体_GB2312" panose="02000000000000000000" charset="-122"/>
                <a:sym typeface="+mn-ea"/>
              </a:rPr>
              <a:t>（农户</a:t>
            </a:r>
            <a:r>
              <a:rPr lang="zh-CN" altLang="en-US" sz="2000" b="1">
                <a:latin typeface="Kaiti SC Bold" panose="02010600040101010101" charset="-122"/>
                <a:ea typeface="Kaiti SC Bold" panose="02010600040101010101" charset="-122"/>
                <a:cs typeface="Kaiti SC Bold" panose="02010600040101010101" charset="-122"/>
                <a:sym typeface="+mn-ea"/>
              </a:rPr>
              <a:t>）</a:t>
            </a:r>
            <a:endParaRPr lang="zh-CN" altLang="en-US" b="1">
              <a:solidFill>
                <a:schemeClr val="tx1"/>
              </a:solidFill>
              <a:latin typeface="方正楷体_GB2312" panose="02000000000000000000" charset="-122"/>
              <a:ea typeface="方正楷体_GB2312" panose="02000000000000000000" charset="-122"/>
            </a:endParaRPr>
          </a:p>
          <a:p>
            <a:pPr algn="ctr"/>
            <a:endParaRPr lang="zh-CN" altLang="en-US" b="1">
              <a:solidFill>
                <a:schemeClr val="tx1"/>
              </a:solidFill>
              <a:latin typeface="方正楷体_GB2312" panose="02000000000000000000" charset="-122"/>
              <a:ea typeface="方正楷体_GB2312" panose="02000000000000000000" charset="-122"/>
            </a:endParaRPr>
          </a:p>
        </p:txBody>
      </p:sp>
      <p:sp>
        <p:nvSpPr>
          <p:cNvPr id="46" name="右箭头 45"/>
          <p:cNvSpPr/>
          <p:nvPr>
            <p:custDataLst>
              <p:tags r:id="rId13"/>
            </p:custDataLst>
          </p:nvPr>
        </p:nvSpPr>
        <p:spPr>
          <a:xfrm>
            <a:off x="7757160" y="4696460"/>
            <a:ext cx="756285" cy="37465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000"/>
          </a:p>
        </p:txBody>
      </p:sp>
      <p:sp>
        <p:nvSpPr>
          <p:cNvPr id="36" name="文本框 35"/>
          <p:cNvSpPr txBox="1"/>
          <p:nvPr>
            <p:custDataLst>
              <p:tags r:id="rId14"/>
            </p:custDataLst>
          </p:nvPr>
        </p:nvSpPr>
        <p:spPr>
          <a:xfrm>
            <a:off x="128270" y="3294380"/>
            <a:ext cx="4203065" cy="3415030"/>
          </a:xfrm>
          <a:prstGeom prst="rect">
            <a:avLst/>
          </a:prstGeom>
          <a:noFill/>
        </p:spPr>
        <p:txBody>
          <a:bodyPr wrap="square" rtlCol="0" anchor="t">
            <a:spAutoFit/>
          </a:bodyPr>
          <a:lstStyle/>
          <a:p>
            <a:pPr indent="609600" fontAlgn="auto"/>
            <a:r>
              <a:rPr lang="zh-CN" altLang="en-US" sz="2400">
                <a:latin typeface="Kaiti SC Regular" panose="02010600040101010101" charset="-122"/>
                <a:ea typeface="Kaiti SC Regular" panose="02010600040101010101" charset="-122"/>
                <a:cs typeface="Kaiti SC Regular" panose="02010600040101010101" charset="-122"/>
              </a:rPr>
              <a:t>随着工业化、城镇化、信息化和农业现代化的推进，大量农村劳动力转移到城市，导致大量农村土地的承包权和经营权发生了事实上的分离。这种分离使得农民和新型经营主体的权益保护问题变得尤为突出，迫切需要解决农村土地“三权分置”问题‌。</a:t>
            </a:r>
            <a:endParaRPr lang="zh-CN" altLang="en-US" sz="2400">
              <a:latin typeface="Kaiti SC Regular" panose="02010600040101010101" charset="-122"/>
              <a:ea typeface="Kaiti SC Regular" panose="02010600040101010101" charset="-122"/>
              <a:cs typeface="Kaiti SC Regular" panose="02010600040101010101" charset="-122"/>
            </a:endParaRPr>
          </a:p>
        </p:txBody>
      </p:sp>
    </p:spTree>
    <p:custDataLst>
      <p:tags r:id="rId15"/>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7"/>
          <p:cNvSpPr/>
          <p:nvPr>
            <p:custDataLst>
              <p:tags r:id="rId1"/>
            </p:custDataLst>
          </p:nvPr>
        </p:nvSpPr>
        <p:spPr bwMode="auto">
          <a:xfrm>
            <a:off x="297815" y="1742440"/>
            <a:ext cx="166370" cy="1969135"/>
          </a:xfrm>
          <a:prstGeom prst="leftBrace">
            <a:avLst>
              <a:gd name="adj1" fmla="val 95513"/>
              <a:gd name="adj2" fmla="val 50000"/>
            </a:avLst>
          </a:prstGeom>
          <a:ln w="31750" cap="rnd">
            <a:solidFill>
              <a:schemeClr val="tx1"/>
            </a:solidFill>
            <a:round/>
          </a:ln>
        </p:spPr>
        <p:style>
          <a:lnRef idx="0">
            <a:srgbClr val="FFFFFF"/>
          </a:lnRef>
          <a:fillRef idx="0">
            <a:srgbClr val="FFFFFF"/>
          </a:fillRef>
          <a:effectRef idx="0">
            <a:srgbClr val="FFFFFF"/>
          </a:effectRef>
          <a:fontRef idx="minor">
            <a:schemeClr val="tx1"/>
          </a:fontRef>
        </p:style>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2800" b="1">
              <a:solidFill>
                <a:srgbClr val="000000"/>
              </a:solidFill>
              <a:latin typeface="Kaiti SC Regular" panose="02010600040101010101" charset="-122"/>
              <a:ea typeface="Kaiti SC Regular" panose="02010600040101010101" charset="-122"/>
            </a:endParaRPr>
          </a:p>
        </p:txBody>
      </p:sp>
      <p:sp>
        <p:nvSpPr>
          <p:cNvPr id="6" name="Text Box 2"/>
          <p:cNvSpPr txBox="1">
            <a:spLocks noChangeArrowheads="1"/>
          </p:cNvSpPr>
          <p:nvPr>
            <p:custDataLst>
              <p:tags r:id="rId2"/>
            </p:custDataLst>
          </p:nvPr>
        </p:nvSpPr>
        <p:spPr bwMode="auto">
          <a:xfrm>
            <a:off x="466725" y="2893060"/>
            <a:ext cx="2232025" cy="993775"/>
          </a:xfrm>
          <a:prstGeom prst="rect">
            <a:avLst/>
          </a:prstGeom>
          <a:solidFill>
            <a:schemeClr val="bg1"/>
          </a:solid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9pPr>
          </a:lstStyle>
          <a:p>
            <a:pPr lvl="0" algn="ctr">
              <a:lnSpc>
                <a:spcPct val="90000"/>
              </a:lnSpc>
              <a:spcBef>
                <a:spcPct val="50000"/>
              </a:spcBef>
              <a:buClrTx/>
              <a:buSzTx/>
              <a:buFontTx/>
              <a:buNone/>
            </a:pPr>
            <a:r>
              <a:rPr lang="zh-CN" altLang="en-US" b="1">
                <a:latin typeface="Kaiti SC Regular" panose="02010600040101010101" charset="-122"/>
                <a:ea typeface="Kaiti SC Regular" panose="02010600040101010101" charset="-122"/>
                <a:cs typeface="Kaiti SC Regular" panose="02010600040101010101" charset="-122"/>
                <a:sym typeface="微软雅黑" panose="020B0503020204020204" pitchFamily="34" charset="-122"/>
              </a:rPr>
              <a:t>土地承包</a:t>
            </a:r>
            <a:endParaRPr lang="zh-CN" altLang="en-US" b="1">
              <a:latin typeface="Kaiti SC Regular" panose="02010600040101010101" charset="-122"/>
              <a:ea typeface="Kaiti SC Regular" panose="02010600040101010101" charset="-122"/>
              <a:cs typeface="Kaiti SC Regular" panose="02010600040101010101" charset="-122"/>
              <a:sym typeface="微软雅黑" panose="020B0503020204020204" pitchFamily="34" charset="-122"/>
            </a:endParaRPr>
          </a:p>
          <a:p>
            <a:pPr lvl="0" algn="ctr">
              <a:lnSpc>
                <a:spcPct val="90000"/>
              </a:lnSpc>
              <a:spcBef>
                <a:spcPct val="50000"/>
              </a:spcBef>
              <a:buClrTx/>
              <a:buSzTx/>
              <a:buFontTx/>
              <a:buNone/>
            </a:pPr>
            <a:r>
              <a:rPr lang="zh-CN" altLang="en-US" b="1">
                <a:latin typeface="Kaiti SC Regular" panose="02010600040101010101" charset="-122"/>
                <a:ea typeface="Kaiti SC Regular" panose="02010600040101010101" charset="-122"/>
                <a:cs typeface="Kaiti SC Regular" panose="02010600040101010101" charset="-122"/>
                <a:sym typeface="微软雅黑" panose="020B0503020204020204" pitchFamily="34" charset="-122"/>
              </a:rPr>
              <a:t>经营权</a:t>
            </a:r>
            <a:r>
              <a:rPr lang="zh-CN" altLang="en-US" b="1">
                <a:solidFill>
                  <a:srgbClr val="FF0000"/>
                </a:solidFill>
                <a:latin typeface="Kaiti SC Regular" panose="02010600040101010101" charset="-122"/>
                <a:ea typeface="Kaiti SC Regular" panose="02010600040101010101" charset="-122"/>
                <a:cs typeface="Kaiti SC Regular" panose="02010600040101010101" charset="-122"/>
                <a:sym typeface="微软雅黑" panose="020B0503020204020204" pitchFamily="34" charset="-122"/>
              </a:rPr>
              <a:t>(农户)</a:t>
            </a:r>
            <a:endParaRPr lang="zh-CN" altLang="en-US" b="1">
              <a:latin typeface="Kaiti SC Regular" panose="02010600040101010101" charset="-122"/>
              <a:ea typeface="Kaiti SC Regular" panose="02010600040101010101" charset="-122"/>
              <a:cs typeface="Kaiti SC Regular" panose="02010600040101010101" charset="-122"/>
              <a:sym typeface="微软雅黑" panose="020B0503020204020204" pitchFamily="34" charset="-122"/>
            </a:endParaRPr>
          </a:p>
        </p:txBody>
      </p:sp>
      <p:sp>
        <p:nvSpPr>
          <p:cNvPr id="7" name="右箭头 2"/>
          <p:cNvSpPr/>
          <p:nvPr>
            <p:custDataLst>
              <p:tags r:id="rId3"/>
            </p:custDataLst>
          </p:nvPr>
        </p:nvSpPr>
        <p:spPr>
          <a:xfrm>
            <a:off x="2616200" y="1816735"/>
            <a:ext cx="1165225" cy="1790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a:solidFill>
                <a:schemeClr val="tx1"/>
              </a:solidFill>
              <a:latin typeface="Kaiti SC Regular" panose="02010600040101010101" charset="-122"/>
              <a:ea typeface="Kaiti SC Regular" panose="02010600040101010101" charset="-122"/>
            </a:endParaRPr>
          </a:p>
        </p:txBody>
      </p:sp>
      <p:sp>
        <p:nvSpPr>
          <p:cNvPr id="8" name="右箭头 7"/>
          <p:cNvSpPr/>
          <p:nvPr>
            <p:custDataLst>
              <p:tags r:id="rId4"/>
            </p:custDataLst>
          </p:nvPr>
        </p:nvSpPr>
        <p:spPr>
          <a:xfrm rot="19980888">
            <a:off x="2696210" y="2992120"/>
            <a:ext cx="742315" cy="20129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2800" b="1">
              <a:solidFill>
                <a:schemeClr val="tx1"/>
              </a:solidFill>
              <a:latin typeface="Kaiti SC Regular" panose="02010600040101010101" charset="-122"/>
              <a:ea typeface="Kaiti SC Regular" panose="02010600040101010101" charset="-122"/>
              <a:sym typeface="+mn-ea"/>
            </a:endParaRPr>
          </a:p>
        </p:txBody>
      </p:sp>
      <p:sp>
        <p:nvSpPr>
          <p:cNvPr id="9" name="右箭头 15"/>
          <p:cNvSpPr/>
          <p:nvPr>
            <p:custDataLst>
              <p:tags r:id="rId5"/>
            </p:custDataLst>
          </p:nvPr>
        </p:nvSpPr>
        <p:spPr>
          <a:xfrm rot="1823211">
            <a:off x="2713355" y="3658870"/>
            <a:ext cx="636270" cy="2006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2800" b="1">
              <a:solidFill>
                <a:schemeClr val="tx1"/>
              </a:solidFill>
              <a:latin typeface="Kaiti SC Regular" panose="02010600040101010101" charset="-122"/>
              <a:ea typeface="Kaiti SC Regular" panose="02010600040101010101" charset="-122"/>
              <a:sym typeface="+mn-ea"/>
            </a:endParaRPr>
          </a:p>
        </p:txBody>
      </p:sp>
      <p:sp>
        <p:nvSpPr>
          <p:cNvPr id="10" name="Text Box 2"/>
          <p:cNvSpPr txBox="1">
            <a:spLocks noChangeArrowheads="1"/>
          </p:cNvSpPr>
          <p:nvPr>
            <p:custDataLst>
              <p:tags r:id="rId6"/>
            </p:custDataLst>
          </p:nvPr>
        </p:nvSpPr>
        <p:spPr bwMode="auto">
          <a:xfrm>
            <a:off x="3133090" y="3452495"/>
            <a:ext cx="1688465" cy="865505"/>
          </a:xfrm>
          <a:prstGeom prst="rect">
            <a:avLst/>
          </a:prstGeom>
          <a:no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9pPr>
          </a:lstStyle>
          <a:p>
            <a:pPr algn="ctr" eaLnBrk="1" hangingPunct="1">
              <a:lnSpc>
                <a:spcPct val="90000"/>
              </a:lnSpc>
              <a:spcBef>
                <a:spcPct val="50000"/>
              </a:spcBef>
              <a:buFontTx/>
              <a:buNone/>
            </a:pPr>
            <a:r>
              <a:rPr lang="zh-CN" altLang="en-US" b="1">
                <a:latin typeface="Kaiti SC Regular" panose="02010600040101010101" charset="-122"/>
                <a:ea typeface="Kaiti SC Regular" panose="02010600040101010101" charset="-122"/>
              </a:rPr>
              <a:t>放活     经营权</a:t>
            </a:r>
            <a:endParaRPr lang="zh-CN" altLang="en-US" b="1">
              <a:latin typeface="Kaiti SC Regular" panose="02010600040101010101" charset="-122"/>
              <a:ea typeface="Kaiti SC Regular" panose="02010600040101010101" charset="-122"/>
            </a:endParaRPr>
          </a:p>
        </p:txBody>
      </p:sp>
      <p:sp>
        <p:nvSpPr>
          <p:cNvPr id="11" name="Text Box 2"/>
          <p:cNvSpPr txBox="1">
            <a:spLocks noChangeArrowheads="1"/>
          </p:cNvSpPr>
          <p:nvPr>
            <p:custDataLst>
              <p:tags r:id="rId7"/>
            </p:custDataLst>
          </p:nvPr>
        </p:nvSpPr>
        <p:spPr bwMode="auto">
          <a:xfrm>
            <a:off x="3309620" y="2588895"/>
            <a:ext cx="1498600" cy="779780"/>
          </a:xfrm>
          <a:prstGeom prst="rect">
            <a:avLst/>
          </a:prstGeom>
          <a:noFill/>
          <a:ln>
            <a:no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9pPr>
          </a:lstStyle>
          <a:p>
            <a:pPr algn="ctr" eaLnBrk="1" hangingPunct="1">
              <a:lnSpc>
                <a:spcPct val="80000"/>
              </a:lnSpc>
              <a:spcBef>
                <a:spcPct val="50000"/>
              </a:spcBef>
              <a:buFontTx/>
              <a:buNone/>
            </a:pPr>
            <a:r>
              <a:rPr lang="zh-CN" altLang="en-US" b="1">
                <a:latin typeface="Kaiti SC Regular" panose="02010600040101010101" charset="-122"/>
                <a:ea typeface="Kaiti SC Regular" panose="02010600040101010101" charset="-122"/>
              </a:rPr>
              <a:t>稳定   承包权</a:t>
            </a:r>
            <a:endParaRPr lang="zh-CN" altLang="en-US" b="1">
              <a:latin typeface="Kaiti SC Regular" panose="02010600040101010101" charset="-122"/>
              <a:ea typeface="Kaiti SC Regular" panose="02010600040101010101" charset="-122"/>
            </a:endParaRPr>
          </a:p>
        </p:txBody>
      </p:sp>
      <p:sp>
        <p:nvSpPr>
          <p:cNvPr id="23" name="右箭头 20"/>
          <p:cNvSpPr/>
          <p:nvPr>
            <p:custDataLst>
              <p:tags r:id="rId8"/>
            </p:custDataLst>
          </p:nvPr>
        </p:nvSpPr>
        <p:spPr>
          <a:xfrm>
            <a:off x="4796790" y="2799080"/>
            <a:ext cx="624840" cy="1981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2800" b="1">
              <a:solidFill>
                <a:schemeClr val="tx1"/>
              </a:solidFill>
              <a:latin typeface="Kaiti SC Regular" panose="02010600040101010101" charset="-122"/>
              <a:ea typeface="Kaiti SC Regular" panose="02010600040101010101" charset="-122"/>
              <a:sym typeface="+mn-ea"/>
            </a:endParaRPr>
          </a:p>
        </p:txBody>
      </p:sp>
      <p:sp>
        <p:nvSpPr>
          <p:cNvPr id="24" name="Text Box 2"/>
          <p:cNvSpPr txBox="1">
            <a:spLocks noChangeArrowheads="1"/>
          </p:cNvSpPr>
          <p:nvPr>
            <p:custDataLst>
              <p:tags r:id="rId9"/>
            </p:custDataLst>
          </p:nvPr>
        </p:nvSpPr>
        <p:spPr bwMode="auto">
          <a:xfrm>
            <a:off x="5450205" y="2604135"/>
            <a:ext cx="2224405" cy="521970"/>
          </a:xfrm>
          <a:prstGeom prst="rect">
            <a:avLst/>
          </a:prstGeom>
          <a:solidFill>
            <a:srgbClr val="FFF2CC"/>
          </a:solidFill>
          <a:ln w="9525">
            <a:solidFill>
              <a:schemeClr val="tx2"/>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9pPr>
          </a:lstStyle>
          <a:p>
            <a:pPr algn="ctr" eaLnBrk="1" hangingPunct="1">
              <a:lnSpc>
                <a:spcPct val="100000"/>
              </a:lnSpc>
              <a:spcBef>
                <a:spcPct val="50000"/>
              </a:spcBef>
              <a:buFontTx/>
              <a:buNone/>
            </a:pPr>
            <a:r>
              <a:rPr lang="zh-CN" altLang="en-US" b="1">
                <a:solidFill>
                  <a:srgbClr val="FF0000"/>
                </a:solidFill>
                <a:latin typeface="Kaiti SC Regular" panose="02010600040101010101" charset="-122"/>
                <a:ea typeface="Kaiti SC Regular" panose="02010600040101010101" charset="-122"/>
              </a:rPr>
              <a:t>归农户不变</a:t>
            </a:r>
            <a:endParaRPr lang="zh-CN" altLang="en-US" b="1">
              <a:solidFill>
                <a:srgbClr val="FF0000"/>
              </a:solidFill>
              <a:latin typeface="Kaiti SC Regular" panose="02010600040101010101" charset="-122"/>
              <a:ea typeface="Kaiti SC Regular" panose="02010600040101010101" charset="-122"/>
            </a:endParaRPr>
          </a:p>
        </p:txBody>
      </p:sp>
      <p:sp>
        <p:nvSpPr>
          <p:cNvPr id="25" name="右箭头 22"/>
          <p:cNvSpPr/>
          <p:nvPr>
            <p:custDataLst>
              <p:tags r:id="rId10"/>
            </p:custDataLst>
          </p:nvPr>
        </p:nvSpPr>
        <p:spPr>
          <a:xfrm rot="20457934">
            <a:off x="4690745" y="3594735"/>
            <a:ext cx="654685" cy="15430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2800" b="1">
              <a:solidFill>
                <a:schemeClr val="tx1"/>
              </a:solidFill>
              <a:latin typeface="Kaiti SC Regular" panose="02010600040101010101" charset="-122"/>
              <a:ea typeface="Kaiti SC Regular" panose="02010600040101010101" charset="-122"/>
              <a:sym typeface="+mn-ea"/>
            </a:endParaRPr>
          </a:p>
        </p:txBody>
      </p:sp>
      <p:sp>
        <p:nvSpPr>
          <p:cNvPr id="26" name="TextBox 17"/>
          <p:cNvSpPr txBox="1"/>
          <p:nvPr>
            <p:custDataLst>
              <p:tags r:id="rId11"/>
            </p:custDataLst>
          </p:nvPr>
        </p:nvSpPr>
        <p:spPr>
          <a:xfrm>
            <a:off x="9123045" y="3223260"/>
            <a:ext cx="2437765" cy="521970"/>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algn="ctr"/>
            <a:r>
              <a:rPr lang="zh-CN" altLang="en-US" sz="2800" b="1">
                <a:latin typeface="Kaiti SC Regular" panose="02010600040101010101" charset="-122"/>
                <a:ea typeface="Kaiti SC Regular" panose="02010600040101010101" charset="-122"/>
              </a:rPr>
              <a:t>集体统一经营</a:t>
            </a:r>
            <a:endParaRPr lang="zh-CN" altLang="en-US" sz="2800" b="1">
              <a:latin typeface="Kaiti SC Regular" panose="02010600040101010101" charset="-122"/>
              <a:ea typeface="Kaiti SC Regular" panose="02010600040101010101" charset="-122"/>
            </a:endParaRPr>
          </a:p>
        </p:txBody>
      </p:sp>
      <p:sp>
        <p:nvSpPr>
          <p:cNvPr id="27" name="TextBox 18"/>
          <p:cNvSpPr txBox="1"/>
          <p:nvPr>
            <p:custDataLst>
              <p:tags r:id="rId12"/>
            </p:custDataLst>
          </p:nvPr>
        </p:nvSpPr>
        <p:spPr>
          <a:xfrm>
            <a:off x="5377815" y="3886835"/>
            <a:ext cx="3895725" cy="52197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lvl="0" algn="l">
              <a:buClrTx/>
              <a:buSzTx/>
              <a:buFontTx/>
            </a:pPr>
            <a:r>
              <a:rPr lang="zh-CN" altLang="en-US" sz="2800" b="1">
                <a:latin typeface="Kaiti SC Regular" panose="02010600040101010101" charset="-122"/>
                <a:ea typeface="Kaiti SC Regular" panose="02010600040101010101" charset="-122"/>
                <a:sym typeface="+mn-ea"/>
              </a:rPr>
              <a:t>农户</a:t>
            </a:r>
            <a:r>
              <a:rPr lang="en-US" altLang="zh-CN" sz="2800" b="1">
                <a:latin typeface="Kaiti SC Regular" panose="02010600040101010101" charset="-122"/>
                <a:ea typeface="Kaiti SC Regular" panose="02010600040101010101" charset="-122"/>
                <a:sym typeface="+mn-ea"/>
              </a:rPr>
              <a:t>  </a:t>
            </a:r>
            <a:r>
              <a:rPr lang="zh-CN" altLang="en-US" sz="2800" b="1">
                <a:latin typeface="Kaiti SC Regular" panose="02010600040101010101" charset="-122"/>
                <a:ea typeface="Kaiti SC Regular" panose="02010600040101010101" charset="-122"/>
                <a:sym typeface="+mn-ea"/>
              </a:rPr>
              <a:t>分散经营</a:t>
            </a:r>
            <a:endParaRPr lang="zh-CN" altLang="en-US" sz="2800" b="1">
              <a:latin typeface="Kaiti SC Regular" panose="02010600040101010101" charset="-122"/>
              <a:ea typeface="Kaiti SC Regular" panose="02010600040101010101" charset="-122"/>
              <a:sym typeface="+mn-ea"/>
            </a:endParaRPr>
          </a:p>
        </p:txBody>
      </p:sp>
      <p:sp>
        <p:nvSpPr>
          <p:cNvPr id="33" name="右箭头 22"/>
          <p:cNvSpPr/>
          <p:nvPr>
            <p:custDataLst>
              <p:tags r:id="rId13"/>
            </p:custDataLst>
          </p:nvPr>
        </p:nvSpPr>
        <p:spPr>
          <a:xfrm rot="1632908">
            <a:off x="4699000" y="3895090"/>
            <a:ext cx="654685" cy="15430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2800" b="1">
              <a:solidFill>
                <a:schemeClr val="tx1"/>
              </a:solidFill>
              <a:latin typeface="Kaiti SC Regular" panose="02010600040101010101" charset="-122"/>
              <a:ea typeface="Kaiti SC Regular" panose="02010600040101010101" charset="-122"/>
              <a:sym typeface="+mn-ea"/>
            </a:endParaRPr>
          </a:p>
        </p:txBody>
      </p:sp>
      <p:sp>
        <p:nvSpPr>
          <p:cNvPr id="34" name="右箭头 2"/>
          <p:cNvSpPr/>
          <p:nvPr>
            <p:custDataLst>
              <p:tags r:id="rId14"/>
            </p:custDataLst>
          </p:nvPr>
        </p:nvSpPr>
        <p:spPr>
          <a:xfrm>
            <a:off x="8808720" y="3378835"/>
            <a:ext cx="314325" cy="18986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2800" b="1">
              <a:solidFill>
                <a:schemeClr val="tx1"/>
              </a:solidFill>
              <a:latin typeface="Kaiti SC Regular" panose="02010600040101010101" charset="-122"/>
              <a:ea typeface="Kaiti SC Regular" panose="02010600040101010101" charset="-122"/>
              <a:sym typeface="+mn-ea"/>
            </a:endParaRPr>
          </a:p>
        </p:txBody>
      </p:sp>
      <p:sp>
        <p:nvSpPr>
          <p:cNvPr id="36" name="Text Box 2"/>
          <p:cNvSpPr txBox="1">
            <a:spLocks noChangeArrowheads="1"/>
          </p:cNvSpPr>
          <p:nvPr>
            <p:custDataLst>
              <p:tags r:id="rId15"/>
            </p:custDataLst>
          </p:nvPr>
        </p:nvSpPr>
        <p:spPr bwMode="auto">
          <a:xfrm>
            <a:off x="510540" y="1475740"/>
            <a:ext cx="2237105" cy="95313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9pPr>
          </a:lstStyle>
          <a:p>
            <a:pPr algn="ctr" eaLnBrk="1" hangingPunct="1">
              <a:lnSpc>
                <a:spcPct val="100000"/>
              </a:lnSpc>
              <a:spcBef>
                <a:spcPct val="50000"/>
              </a:spcBef>
              <a:buFontTx/>
              <a:buNone/>
            </a:pPr>
            <a:r>
              <a:rPr lang="zh-CN" altLang="en-US" b="1">
                <a:latin typeface="Kaiti SC Regular" panose="02010600040101010101" charset="-122"/>
                <a:ea typeface="Kaiti SC Regular" panose="02010600040101010101" charset="-122"/>
                <a:cs typeface="Kaiti SC Regular" panose="02010600040101010101" charset="-122"/>
              </a:rPr>
              <a:t>土地所有权</a:t>
            </a:r>
            <a:r>
              <a:rPr lang="zh-CN" altLang="en-US" b="1">
                <a:solidFill>
                  <a:srgbClr val="FF0000"/>
                </a:solidFill>
                <a:latin typeface="Kaiti SC Regular" panose="02010600040101010101" charset="-122"/>
                <a:ea typeface="Kaiti SC Regular" panose="02010600040101010101" charset="-122"/>
                <a:cs typeface="Kaiti SC Regular" panose="02010600040101010101" charset="-122"/>
                <a:sym typeface="微软雅黑" panose="020B0503020204020204" pitchFamily="34" charset="-122"/>
              </a:rPr>
              <a:t>（集体</a:t>
            </a:r>
            <a:r>
              <a:rPr lang="en-US" altLang="zh-CN" b="1">
                <a:solidFill>
                  <a:srgbClr val="FF0000"/>
                </a:solidFill>
                <a:latin typeface="Kaiti SC Regular" panose="02010600040101010101" charset="-122"/>
                <a:ea typeface="Kaiti SC Regular" panose="02010600040101010101" charset="-122"/>
                <a:cs typeface="Kaiti SC Regular" panose="02010600040101010101" charset="-122"/>
                <a:sym typeface="微软雅黑" panose="020B0503020204020204" pitchFamily="34" charset="-122"/>
              </a:rPr>
              <a:t>)</a:t>
            </a:r>
            <a:endParaRPr lang="zh-CN" altLang="en-US" b="1">
              <a:solidFill>
                <a:srgbClr val="FF0000"/>
              </a:solidFill>
              <a:latin typeface="Kaiti SC Regular" panose="02010600040101010101" charset="-122"/>
              <a:ea typeface="Kaiti SC Regular" panose="02010600040101010101" charset="-122"/>
              <a:cs typeface="Kaiti SC Regular" panose="02010600040101010101" charset="-122"/>
            </a:endParaRPr>
          </a:p>
        </p:txBody>
      </p:sp>
      <p:sp>
        <p:nvSpPr>
          <p:cNvPr id="37" name="Text Box 2"/>
          <p:cNvSpPr txBox="1">
            <a:spLocks noChangeArrowheads="1"/>
          </p:cNvSpPr>
          <p:nvPr>
            <p:custDataLst>
              <p:tags r:id="rId16"/>
            </p:custDataLst>
          </p:nvPr>
        </p:nvSpPr>
        <p:spPr bwMode="auto">
          <a:xfrm>
            <a:off x="3839845" y="1489075"/>
            <a:ext cx="1001395" cy="953135"/>
          </a:xfrm>
          <a:prstGeom prst="rect">
            <a:avLst/>
          </a:prstGeom>
          <a:solidFill>
            <a:srgbClr val="FFF2CC"/>
          </a:solidFill>
          <a:ln>
            <a:solidFill>
              <a:schemeClr val="tx2"/>
            </a:solidFill>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9pPr>
          </a:lstStyle>
          <a:p>
            <a:pPr eaLnBrk="1" hangingPunct="1">
              <a:lnSpc>
                <a:spcPct val="100000"/>
              </a:lnSpc>
              <a:spcBef>
                <a:spcPct val="50000"/>
              </a:spcBef>
              <a:buFontTx/>
              <a:buNone/>
            </a:pPr>
            <a:r>
              <a:rPr lang="zh-CN" altLang="en-US" b="1">
                <a:solidFill>
                  <a:srgbClr val="FF0000"/>
                </a:solidFill>
                <a:latin typeface="Kaiti SC Regular" panose="02010600040101010101" charset="-122"/>
                <a:ea typeface="Kaiti SC Regular" panose="02010600040101010101" charset="-122"/>
              </a:rPr>
              <a:t>坚持不变</a:t>
            </a:r>
            <a:endParaRPr lang="zh-CN" altLang="en-US" b="1">
              <a:solidFill>
                <a:srgbClr val="FF0000"/>
              </a:solidFill>
              <a:latin typeface="Kaiti SC Regular" panose="02010600040101010101" charset="-122"/>
              <a:ea typeface="Kaiti SC Regular" panose="02010600040101010101" charset="-122"/>
            </a:endParaRPr>
          </a:p>
        </p:txBody>
      </p:sp>
      <p:sp>
        <p:nvSpPr>
          <p:cNvPr id="38" name="Text Box 2"/>
          <p:cNvSpPr txBox="1">
            <a:spLocks noChangeArrowheads="1"/>
          </p:cNvSpPr>
          <p:nvPr>
            <p:custDataLst>
              <p:tags r:id="rId17"/>
            </p:custDataLst>
          </p:nvPr>
        </p:nvSpPr>
        <p:spPr bwMode="auto">
          <a:xfrm>
            <a:off x="1313180" y="366395"/>
            <a:ext cx="9985375" cy="645160"/>
          </a:xfrm>
          <a:prstGeom prst="rect">
            <a:avLst/>
          </a:prstGeom>
          <a:solidFill>
            <a:srgbClr val="03674A"/>
          </a:solidFill>
          <a:effectLst/>
        </p:spPr>
        <p:style>
          <a:lnRef idx="0">
            <a:schemeClr val="accent1"/>
          </a:lnRef>
          <a:fillRef idx="3">
            <a:schemeClr val="accent1"/>
          </a:fillRef>
          <a:effectRef idx="3">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等线" panose="02010600030101010101" charset="-122"/>
              </a:defRPr>
            </a:lvl9pPr>
          </a:lstStyle>
          <a:p>
            <a:pPr algn="ctr" eaLnBrk="1" hangingPunct="1">
              <a:lnSpc>
                <a:spcPct val="100000"/>
              </a:lnSpc>
              <a:spcBef>
                <a:spcPct val="50000"/>
              </a:spcBef>
              <a:buFontTx/>
              <a:buNone/>
            </a:pPr>
            <a:r>
              <a:rPr lang="zh-CN" altLang="en-US" sz="3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深化农村土地制度改革——</a:t>
            </a:r>
            <a:r>
              <a:rPr lang="en-US" altLang="zh-CN" sz="3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三权分置</a:t>
            </a:r>
            <a:r>
              <a:rPr lang="en-US" altLang="zh-CN" sz="3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改革</a:t>
            </a:r>
            <a:endParaRPr lang="zh-CN" altLang="en-US" sz="3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文本框 38"/>
          <p:cNvSpPr txBox="1"/>
          <p:nvPr>
            <p:custDataLst>
              <p:tags r:id="rId18"/>
            </p:custDataLst>
          </p:nvPr>
        </p:nvSpPr>
        <p:spPr>
          <a:xfrm>
            <a:off x="1128395" y="5407660"/>
            <a:ext cx="9831070" cy="994410"/>
          </a:xfrm>
          <a:prstGeom prst="rect">
            <a:avLst/>
          </a:prstGeom>
          <a:solidFill>
            <a:srgbClr val="FF0000"/>
          </a:solidFill>
          <a:ln>
            <a:noFill/>
          </a:ln>
          <a:effectLst/>
        </p:spPr>
        <p:style>
          <a:lnRef idx="1">
            <a:schemeClr val="accent4"/>
          </a:lnRef>
          <a:fillRef idx="2">
            <a:schemeClr val="accent4"/>
          </a:fillRef>
          <a:effectRef idx="1">
            <a:schemeClr val="accent4"/>
          </a:effectRef>
          <a:fontRef idx="minor">
            <a:schemeClr val="dk1"/>
          </a:fontRef>
        </p:style>
        <p:txBody>
          <a:bodyPr wrap="square">
            <a:noAutofit/>
          </a:bodyPr>
          <a:lstStyle/>
          <a:p>
            <a:pPr algn="ctr">
              <a:lnSpc>
                <a:spcPct val="90000"/>
              </a:lnSpc>
            </a:pPr>
            <a:r>
              <a:rPr lang="zh-CN" altLang="zh-CN" sz="3200" b="1">
                <a:solidFill>
                  <a:schemeClr val="bg1"/>
                </a:solidFill>
                <a:latin typeface="Kaiti SC Bold" panose="02010600040101010101" charset="-122"/>
                <a:ea typeface="Kaiti SC Bold" panose="02010600040101010101" charset="-122"/>
              </a:rPr>
              <a:t>形成了我国农村基本经营制度：</a:t>
            </a:r>
            <a:endParaRPr lang="zh-CN" altLang="zh-CN" sz="3200" b="1">
              <a:solidFill>
                <a:schemeClr val="bg1"/>
              </a:solidFill>
              <a:latin typeface="Kaiti SC Bold" panose="02010600040101010101" charset="-122"/>
              <a:ea typeface="Kaiti SC Bold" panose="02010600040101010101" charset="-122"/>
            </a:endParaRPr>
          </a:p>
          <a:p>
            <a:pPr algn="ctr">
              <a:lnSpc>
                <a:spcPct val="90000"/>
              </a:lnSpc>
            </a:pPr>
            <a:r>
              <a:rPr lang="zh-CN" altLang="zh-CN" sz="3200" b="1">
                <a:solidFill>
                  <a:schemeClr val="bg1"/>
                </a:solidFill>
                <a:latin typeface="Kaiti SC Bold" panose="02010600040101010101" charset="-122"/>
                <a:ea typeface="Kaiti SC Bold" panose="02010600040101010101" charset="-122"/>
              </a:rPr>
              <a:t>以家庭承包经营为基础、统分结合的双层经营体制</a:t>
            </a:r>
            <a:endParaRPr lang="zh-CN" altLang="zh-CN" sz="3200" b="1">
              <a:solidFill>
                <a:schemeClr val="bg1"/>
              </a:solidFill>
              <a:latin typeface="Kaiti SC Bold" panose="02010600040101010101" charset="-122"/>
              <a:ea typeface="Kaiti SC Bold" panose="02010600040101010101" charset="-122"/>
            </a:endParaRPr>
          </a:p>
        </p:txBody>
      </p:sp>
      <p:sp>
        <p:nvSpPr>
          <p:cNvPr id="40" name="文本框 39"/>
          <p:cNvSpPr txBox="1"/>
          <p:nvPr>
            <p:custDataLst>
              <p:tags r:id="rId19"/>
            </p:custDataLst>
          </p:nvPr>
        </p:nvSpPr>
        <p:spPr>
          <a:xfrm>
            <a:off x="4899660" y="1456690"/>
            <a:ext cx="4862830" cy="953135"/>
          </a:xfrm>
          <a:prstGeom prst="rect">
            <a:avLst/>
          </a:prstGeom>
          <a:noFill/>
        </p:spPr>
        <p:txBody>
          <a:bodyPr wrap="square" rtlCol="0" anchor="t">
            <a:spAutoFit/>
          </a:bodyPr>
          <a:lstStyle/>
          <a:p>
            <a:pPr algn="l"/>
            <a:r>
              <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rPr>
              <a:t>有利于坚持公有制的主体地位，</a:t>
            </a:r>
            <a:endParaRPr lang="en-US" altLang="zh-CN"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endParaRPr>
          </a:p>
          <a:p>
            <a:pPr algn="l"/>
            <a:r>
              <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rPr>
              <a:t>巩固和完善农村基本经济制度。</a:t>
            </a:r>
            <a:endPar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endParaRPr>
          </a:p>
        </p:txBody>
      </p:sp>
      <p:sp>
        <p:nvSpPr>
          <p:cNvPr id="41" name="文本框 40"/>
          <p:cNvSpPr txBox="1"/>
          <p:nvPr>
            <p:custDataLst>
              <p:tags r:id="rId20"/>
            </p:custDataLst>
          </p:nvPr>
        </p:nvSpPr>
        <p:spPr>
          <a:xfrm>
            <a:off x="7653655" y="2633345"/>
            <a:ext cx="3851910" cy="521970"/>
          </a:xfrm>
          <a:prstGeom prst="rect">
            <a:avLst/>
          </a:prstGeom>
          <a:noFill/>
        </p:spPr>
        <p:txBody>
          <a:bodyPr wrap="square" rtlCol="0" anchor="t">
            <a:spAutoFit/>
          </a:bodyPr>
          <a:lstStyle/>
          <a:p>
            <a:r>
              <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rPr>
              <a:t>有利于稳民心，保权益</a:t>
            </a:r>
            <a:endPar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endParaRPr>
          </a:p>
        </p:txBody>
      </p:sp>
      <p:sp>
        <p:nvSpPr>
          <p:cNvPr id="42" name="文本框 41"/>
          <p:cNvSpPr txBox="1"/>
          <p:nvPr>
            <p:custDataLst>
              <p:tags r:id="rId21"/>
            </p:custDataLst>
          </p:nvPr>
        </p:nvSpPr>
        <p:spPr>
          <a:xfrm>
            <a:off x="8024495" y="3839210"/>
            <a:ext cx="4161790" cy="499110"/>
          </a:xfrm>
          <a:prstGeom prst="rect">
            <a:avLst/>
          </a:prstGeom>
          <a:noFill/>
        </p:spPr>
        <p:txBody>
          <a:bodyPr wrap="square" rtlCol="0" anchor="t">
            <a:noAutofit/>
          </a:bodyPr>
          <a:lstStyle/>
          <a:p>
            <a:r>
              <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rPr>
              <a:t>有利于实现适度规模经营提高土地利用效率</a:t>
            </a:r>
            <a:endPar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endParaRPr>
          </a:p>
          <a:p>
            <a:r>
              <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rPr>
              <a:t>赋予农民更多的财产权益</a:t>
            </a:r>
            <a:endParaRPr lang="zh-CN" altLang="en-US" sz="2800" b="1">
              <a:solidFill>
                <a:srgbClr val="FF0000"/>
              </a:solidFill>
              <a:highlight>
                <a:srgbClr val="FFFF00"/>
              </a:highlight>
              <a:latin typeface="黑体" panose="02010609060101010101" charset="-122"/>
              <a:ea typeface="黑体" panose="02010609060101010101" charset="-122"/>
              <a:cs typeface="微软雅黑" panose="020B0503020204020204" pitchFamily="34" charset="-122"/>
              <a:sym typeface="+mn-ea"/>
            </a:endParaRPr>
          </a:p>
        </p:txBody>
      </p:sp>
      <p:sp>
        <p:nvSpPr>
          <p:cNvPr id="43" name="文本框 42"/>
          <p:cNvSpPr txBox="1"/>
          <p:nvPr>
            <p:custDataLst>
              <p:tags r:id="rId22"/>
            </p:custDataLst>
          </p:nvPr>
        </p:nvSpPr>
        <p:spPr>
          <a:xfrm>
            <a:off x="5369560" y="3221990"/>
            <a:ext cx="3205480" cy="521970"/>
          </a:xfrm>
          <a:prstGeom prst="rect">
            <a:avLst/>
          </a:prstGeom>
          <a:solidFill>
            <a:srgbClr val="FFF2CC"/>
          </a:solidFill>
          <a:ln w="12700" cmpd="sng">
            <a:solidFill>
              <a:schemeClr val="tx2"/>
            </a:solidFill>
            <a:prstDash val="solid"/>
          </a:ln>
        </p:spPr>
        <p:style>
          <a:lnRef idx="2">
            <a:schemeClr val="accent1"/>
          </a:lnRef>
          <a:fillRef idx="0">
            <a:srgbClr val="FFFFFF"/>
          </a:fillRef>
          <a:effectRef idx="0">
            <a:srgbClr val="FFFFFF"/>
          </a:effectRef>
          <a:fontRef idx="minor">
            <a:schemeClr val="dk1"/>
          </a:fontRef>
        </p:style>
        <p:txBody>
          <a:bodyPr wrap="square" rtlCol="0">
            <a:spAutoFit/>
          </a:bodyPr>
          <a:lstStyle/>
          <a:p>
            <a:pPr algn="ctr"/>
            <a:r>
              <a:rPr lang="zh-CN" altLang="en-US" sz="2800" b="1">
                <a:solidFill>
                  <a:srgbClr val="FF0000"/>
                </a:solidFill>
                <a:latin typeface="Kaiti SC Regular" panose="02010600040101010101" charset="-122"/>
                <a:ea typeface="Kaiti SC Regular" panose="02010600040101010101" charset="-122"/>
                <a:sym typeface="+mn-ea"/>
              </a:rPr>
              <a:t>新型农业经营主体</a:t>
            </a:r>
            <a:endParaRPr lang="zh-CN" altLang="en-US" sz="2800" b="1">
              <a:solidFill>
                <a:srgbClr val="FF0000"/>
              </a:solidFill>
              <a:latin typeface="Kaiti SC Regular" panose="02010600040101010101" charset="-122"/>
              <a:ea typeface="Kaiti SC Regular" panose="02010600040101010101" charset="-122"/>
              <a:sym typeface="+mn-ea"/>
            </a:endParaRPr>
          </a:p>
        </p:txBody>
      </p:sp>
      <p:sp>
        <p:nvSpPr>
          <p:cNvPr id="2" name="右箭头 2"/>
          <p:cNvSpPr/>
          <p:nvPr>
            <p:custDataLst>
              <p:tags r:id="rId23"/>
            </p:custDataLst>
          </p:nvPr>
        </p:nvSpPr>
        <p:spPr>
          <a:xfrm>
            <a:off x="6266815" y="4055110"/>
            <a:ext cx="314325" cy="18986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endParaRPr lang="zh-CN" altLang="en-US" sz="2800" b="1">
              <a:solidFill>
                <a:schemeClr val="tx1"/>
              </a:solidFill>
              <a:latin typeface="Kaiti SC Regular" panose="02010600040101010101" charset="-122"/>
              <a:ea typeface="Kaiti SC Regular" panose="02010600040101010101" charset="-122"/>
              <a:sym typeface="+mn-ea"/>
            </a:endParaRPr>
          </a:p>
        </p:txBody>
      </p:sp>
    </p:spTree>
    <p:custDataLst>
      <p:tags r:id="rId2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additive="base">
                                        <p:cTn id="72" dur="500" fill="hold"/>
                                        <p:tgtEl>
                                          <p:spTgt spid="43"/>
                                        </p:tgtEl>
                                        <p:attrNameLst>
                                          <p:attrName>ppt_x</p:attrName>
                                        </p:attrNameLst>
                                      </p:cBhvr>
                                      <p:tavLst>
                                        <p:tav tm="0">
                                          <p:val>
                                            <p:strVal val="#ppt_x"/>
                                          </p:val>
                                        </p:tav>
                                        <p:tav tm="100000">
                                          <p:val>
                                            <p:strVal val="#ppt_x"/>
                                          </p:val>
                                        </p:tav>
                                      </p:tavLst>
                                    </p:anim>
                                    <p:anim calcmode="lin" valueType="num">
                                      <p:cBhvr additive="base">
                                        <p:cTn id="7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additive="base">
                                        <p:cTn id="82" dur="500" fill="hold"/>
                                        <p:tgtEl>
                                          <p:spTgt spid="26"/>
                                        </p:tgtEl>
                                        <p:attrNameLst>
                                          <p:attrName>ppt_x</p:attrName>
                                        </p:attrNameLst>
                                      </p:cBhvr>
                                      <p:tavLst>
                                        <p:tav tm="0">
                                          <p:val>
                                            <p:strVal val="#ppt_x"/>
                                          </p:val>
                                        </p:tav>
                                        <p:tav tm="100000">
                                          <p:val>
                                            <p:strVal val="#ppt_x"/>
                                          </p:val>
                                        </p:tav>
                                      </p:tavLst>
                                    </p:anim>
                                    <p:anim calcmode="lin" valueType="num">
                                      <p:cBhvr additive="base">
                                        <p:cTn id="8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checkerboard(across)">
                                      <p:cBhvr>
                                        <p:cTn id="92" dur="500"/>
                                        <p:tgtEl>
                                          <p:spTgt spid="27"/>
                                        </p:tgtEl>
                                      </p:cBhvr>
                                    </p:animEffect>
                                  </p:childTnLst>
                                </p:cTn>
                              </p:par>
                              <p:par>
                                <p:cTn id="93" presetID="1" presetClass="entr" presetSubtype="0" fill="hold" grpId="0" nodeType="with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500" fill="hold"/>
                                        <p:tgtEl>
                                          <p:spTgt spid="42"/>
                                        </p:tgtEl>
                                        <p:attrNameLst>
                                          <p:attrName>ppt_x</p:attrName>
                                        </p:attrNameLst>
                                      </p:cBhvr>
                                      <p:tavLst>
                                        <p:tav tm="0">
                                          <p:val>
                                            <p:strVal val="#ppt_x"/>
                                          </p:val>
                                        </p:tav>
                                        <p:tav tm="100000">
                                          <p:val>
                                            <p:strVal val="#ppt_x"/>
                                          </p:val>
                                        </p:tav>
                                      </p:tavLst>
                                    </p:anim>
                                    <p:anim calcmode="lin" valueType="num">
                                      <p:cBhvr additive="base">
                                        <p:cTn id="10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 calcmode="lin" valueType="num">
                                      <p:cBhvr additive="base">
                                        <p:cTn id="105" dur="500" fill="hold"/>
                                        <p:tgtEl>
                                          <p:spTgt spid="39"/>
                                        </p:tgtEl>
                                        <p:attrNameLst>
                                          <p:attrName>ppt_x</p:attrName>
                                        </p:attrNameLst>
                                      </p:cBhvr>
                                      <p:tavLst>
                                        <p:tav tm="0">
                                          <p:val>
                                            <p:strVal val="#ppt_x"/>
                                          </p:val>
                                        </p:tav>
                                        <p:tav tm="100000">
                                          <p:val>
                                            <p:strVal val="#ppt_x"/>
                                          </p:val>
                                        </p:tav>
                                      </p:tavLst>
                                    </p:anim>
                                    <p:anim calcmode="lin" valueType="num">
                                      <p:cBhvr additive="base">
                                        <p:cTn id="10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23" grpId="0" bldLvl="0" animBg="1"/>
      <p:bldP spid="24" grpId="0" bldLvl="0" animBg="1"/>
      <p:bldP spid="25" grpId="0" bldLvl="0" animBg="1"/>
      <p:bldP spid="26" grpId="0" animBg="1"/>
      <p:bldP spid="27" grpId="0" animBg="1"/>
      <p:bldP spid="33" grpId="0" bldLvl="0" animBg="1"/>
      <p:bldP spid="34" grpId="0" bldLvl="0" animBg="1"/>
      <p:bldP spid="36" grpId="0" bldLvl="0" animBg="1"/>
      <p:bldP spid="37" grpId="0" bldLvl="0" animBg="1"/>
      <p:bldP spid="39" grpId="0" bldLvl="0" animBg="1"/>
      <p:bldP spid="40" grpId="0"/>
      <p:bldP spid="41" grpId="0"/>
      <p:bldP spid="42" grpId="0"/>
      <p:bldP spid="43" grpId="0" bldLvl="0" animBg="1"/>
      <p:bldP spid="6" grpId="0" bldLvl="0" animBg="1"/>
      <p:bldP spid="5" grpId="0" bldLvl="0" animBg="1"/>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09855" y="1510665"/>
            <a:ext cx="11903075" cy="589280"/>
          </a:xfrm>
          <a:prstGeom prst="rect">
            <a:avLst/>
          </a:prstGeom>
          <a:noFill/>
        </p:spPr>
        <p:txBody>
          <a:bodyPr wrap="square" rtlCol="0" anchor="t">
            <a:spAutoFit/>
          </a:bodyPr>
          <a:lstStyle/>
          <a:p>
            <a:pPr indent="0" fontAlgn="auto">
              <a:lnSpc>
                <a:spcPct val="120000"/>
              </a:lnSpc>
            </a:pPr>
            <a:r>
              <a:rPr lang="zh-CN" altLang="en-US" sz="2700" b="1">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700" b="1">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700" b="1">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）改革</a:t>
            </a:r>
            <a:r>
              <a:rPr lang="zh-CN" altLang="en-US" sz="2700" b="1" smtClean="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制度改革</a:t>
            </a:r>
            <a:r>
              <a:rPr lang="zh-CN" altLang="en-US" sz="2700" b="1" smtClean="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700" b="1">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深化</a:t>
            </a:r>
            <a:r>
              <a:rPr lang="zh-CN" altLang="en-US" sz="2700" b="1"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农村土地制度改革</a:t>
            </a:r>
            <a:r>
              <a:rPr lang="zh-CN" altLang="en-US" sz="2700" b="1">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，赋予农民更加充分的财产权益。</a:t>
            </a:r>
            <a:endParaRPr lang="zh-CN" altLang="en-US" sz="27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9" name="文本框 28"/>
          <p:cNvSpPr txBox="1"/>
          <p:nvPr>
            <p:custDataLst>
              <p:tags r:id="rId2"/>
            </p:custDataLst>
          </p:nvPr>
        </p:nvSpPr>
        <p:spPr>
          <a:xfrm>
            <a:off x="309880" y="708025"/>
            <a:ext cx="5482590" cy="730885"/>
          </a:xfrm>
          <a:prstGeom prst="rect">
            <a:avLst/>
          </a:prstGeom>
          <a:noFill/>
        </p:spPr>
        <p:txBody>
          <a:bodyPr wrap="square" rtlCol="0">
            <a:spAutoFit/>
          </a:bodyPr>
          <a:lstStyle/>
          <a:p>
            <a:pPr>
              <a:lnSpc>
                <a:spcPct val="130000"/>
              </a:lnSpc>
            </a:pP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如何发展壮大集体经济</a:t>
            </a:r>
            <a:endPar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矩形 29"/>
          <p:cNvSpPr/>
          <p:nvPr>
            <p:custDataLst>
              <p:tags r:id="rId3"/>
            </p:custDataLst>
          </p:nvPr>
        </p:nvSpPr>
        <p:spPr>
          <a:xfrm>
            <a:off x="0" y="0"/>
            <a:ext cx="7727315" cy="598805"/>
          </a:xfrm>
          <a:prstGeom prst="rect">
            <a:avLst/>
          </a:prstGeom>
          <a:solidFill>
            <a:srgbClr val="C00000"/>
          </a:solidFill>
        </p:spPr>
        <p:txBody>
          <a:bodyPr wrap="square">
            <a:noAutofit/>
          </a:bodyPr>
          <a:lstStyle/>
          <a:p>
            <a:pPr indent="0" algn="l" fontAlgn="auto">
              <a:lnSpc>
                <a:spcPct val="100000"/>
              </a:lnSpc>
            </a:pPr>
            <a:r>
              <a:rPr lang="zh-CN" altLang="en-US" sz="3600" b="1">
                <a:solidFill>
                  <a:schemeClr val="bg1"/>
                </a:solidFill>
                <a:latin typeface="微软雅黑" panose="020B0503020204020204" pitchFamily="34" charset="-122"/>
                <a:ea typeface="微软雅黑" panose="020B0503020204020204" pitchFamily="34" charset="-122"/>
              </a:rPr>
              <a:t>一、</a:t>
            </a:r>
            <a:r>
              <a:rPr lang="zh-CN" altLang="en-US" sz="3600" b="1">
                <a:solidFill>
                  <a:schemeClr val="bg1"/>
                </a:solidFill>
                <a:latin typeface="微软雅黑" panose="020B0503020204020204" pitchFamily="34" charset="-122"/>
                <a:ea typeface="微软雅黑" panose="020B0503020204020204" pitchFamily="34" charset="-122"/>
                <a:sym typeface="+mn-ea"/>
              </a:rPr>
              <a:t>毫不动摇巩固和发展公有制经济</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44" name="矩形 43"/>
          <p:cNvSpPr/>
          <p:nvPr>
            <p:custDataLst>
              <p:tags r:id="rId4"/>
            </p:custDataLst>
          </p:nvPr>
        </p:nvSpPr>
        <p:spPr>
          <a:xfrm>
            <a:off x="109855" y="2190115"/>
            <a:ext cx="11757025" cy="1087755"/>
          </a:xfrm>
          <a:prstGeom prst="rect">
            <a:avLst/>
          </a:prstGeom>
          <a:ln w="12700" cmpd="sng">
            <a:noFill/>
            <a:prstDash val="sysDot"/>
          </a:ln>
        </p:spPr>
        <p:txBody>
          <a:bodyPr wrap="square">
            <a:spAutoFit/>
          </a:bodyPr>
          <a:lstStyle/>
          <a:p>
            <a:pPr indent="0" algn="just" fontAlgn="auto">
              <a:lnSpc>
                <a:spcPct val="120000"/>
              </a:lnSpc>
            </a:pPr>
            <a:r>
              <a:rPr lang="zh-CN" altLang="en-US" sz="2700" b="1" smtClean="0">
                <a:solidFill>
                  <a:srgbClr val="0000FF"/>
                </a:solidFill>
                <a:effectLst/>
                <a:latin typeface="微软雅黑" panose="020B0503020204020204" pitchFamily="34" charset="-122"/>
                <a:ea typeface="微软雅黑" panose="020B0503020204020204" pitchFamily="34" charset="-122"/>
                <a:cs typeface="微软雅黑" panose="020B0503020204020204" pitchFamily="34" charset="-122"/>
              </a:rPr>
              <a:t>（2）转变经营方式</a:t>
            </a:r>
            <a:r>
              <a:rPr lang="zh-CN" altLang="en-US" sz="27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7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巩固和完善</a:t>
            </a:r>
            <a:r>
              <a:rPr lang="zh-CN" altLang="en-US" sz="2700" b="1"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农村基本经营制度</a:t>
            </a:r>
            <a:r>
              <a:rPr lang="zh-CN" altLang="en-US" sz="27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，发展</a:t>
            </a:r>
            <a:r>
              <a:rPr lang="zh-CN" altLang="en-US" sz="2700" b="1"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新型农村集体经济</a:t>
            </a:r>
            <a:r>
              <a:rPr lang="zh-CN" altLang="en-US" sz="27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7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7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20000"/>
              </a:lnSpc>
              <a:buClrTx/>
              <a:buSzTx/>
              <a:buFontTx/>
            </a:pPr>
            <a:r>
              <a:rPr lang="en-US" altLang="zh-CN" sz="27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7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发展</a:t>
            </a:r>
            <a:r>
              <a:rPr lang="zh-CN" altLang="en-US" sz="2700" b="1"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新型农业经营主体</a:t>
            </a:r>
            <a:r>
              <a:rPr lang="zh-CN" altLang="en-US" sz="27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700" b="1"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农业社会化服务</a:t>
            </a:r>
            <a:r>
              <a:rPr lang="zh-CN" altLang="en-US" sz="27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，发展</a:t>
            </a:r>
            <a:r>
              <a:rPr lang="zh-CN" altLang="en-US" sz="2700" b="1"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农业适度规模经营</a:t>
            </a:r>
            <a:r>
              <a:rPr lang="zh-CN" altLang="en-US" sz="27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7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文本框 44"/>
          <p:cNvSpPr txBox="1"/>
          <p:nvPr>
            <p:custDataLst>
              <p:tags r:id="rId5"/>
            </p:custDataLst>
          </p:nvPr>
        </p:nvSpPr>
        <p:spPr>
          <a:xfrm>
            <a:off x="3997960" y="3458845"/>
            <a:ext cx="7867650" cy="959485"/>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noAutofit/>
          </a:bodyPr>
          <a:lstStyle/>
          <a:p>
            <a:pPr indent="0" fontAlgn="auto">
              <a:lnSpc>
                <a:spcPct val="120000"/>
              </a:lnSpc>
            </a:pPr>
            <a:r>
              <a:rPr lang="zh-CN" altLang="en-US" sz="240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农村基本经营制度：</a:t>
            </a:r>
            <a:r>
              <a:rPr lang="zh-CN" altLang="en-US" sz="2400">
                <a:latin typeface="华文楷体" panose="02010600040101010101" pitchFamily="2" charset="-122"/>
                <a:ea typeface="华文楷体" panose="02010600040101010101" pitchFamily="2" charset="-122"/>
                <a:cs typeface="华文楷体" panose="02010600040101010101" pitchFamily="2" charset="-122"/>
              </a:rPr>
              <a:t>是指以家庭承包为基础，统分结合的双层经营制度。</a:t>
            </a:r>
            <a:endParaRPr lang="zh-CN" altLang="en-US" sz="240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46" name="文本框 45"/>
          <p:cNvSpPr txBox="1"/>
          <p:nvPr>
            <p:custDataLst>
              <p:tags r:id="rId6"/>
            </p:custDataLst>
          </p:nvPr>
        </p:nvSpPr>
        <p:spPr>
          <a:xfrm>
            <a:off x="3997960" y="5631180"/>
            <a:ext cx="7868920" cy="1006475"/>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noAutofit/>
          </a:bodyPr>
          <a:lstStyle/>
          <a:p>
            <a:pPr indent="0" fontAlgn="auto">
              <a:lnSpc>
                <a:spcPct val="120000"/>
              </a:lnSpc>
            </a:pPr>
            <a:r>
              <a:rPr lang="zh-CN" altLang="en-US" sz="240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农业社会化服务体系：</a:t>
            </a:r>
            <a:r>
              <a:rPr lang="zh-CN" altLang="en-US" sz="2400">
                <a:latin typeface="华文楷体" panose="02010600040101010101" pitchFamily="2" charset="-122"/>
                <a:ea typeface="华文楷体" panose="02010600040101010101" pitchFamily="2" charset="-122"/>
                <a:cs typeface="华文楷体" panose="02010600040101010101" pitchFamily="2" charset="-122"/>
              </a:rPr>
              <a:t>供应、销售、加工、信息服务等。</a:t>
            </a:r>
            <a:r>
              <a:rPr lang="zh-CN" altLang="en-US" sz="2400">
                <a:solidFill>
                  <a:schemeClr val="tx1"/>
                </a:solidFill>
                <a:effectLst>
                  <a:outerShdw blurRad="38100" dist="19050" dir="2700000" algn="tl" rotWithShape="0">
                    <a:schemeClr val="dk1">
                      <a:alpha val="40000"/>
                    </a:schemeClr>
                  </a:outerShdw>
                </a:effectLst>
                <a:latin typeface="华文楷体" panose="02010600040101010101" pitchFamily="2" charset="-122"/>
                <a:ea typeface="华文楷体" panose="02010600040101010101" pitchFamily="2" charset="-122"/>
                <a:cs typeface="华文楷体" panose="02010600040101010101" pitchFamily="2" charset="-122"/>
              </a:rPr>
              <a:t>完</a:t>
            </a:r>
            <a:r>
              <a:rPr lang="zh-CN" altLang="en-US" sz="240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善与否，是衡量一个国家农业现代化</a:t>
            </a:r>
            <a:r>
              <a:rPr lang="zh-CN" altLang="en-US" sz="2400">
                <a:latin typeface="华文楷体" panose="02010600040101010101" pitchFamily="2" charset="-122"/>
                <a:ea typeface="华文楷体" panose="02010600040101010101" pitchFamily="2" charset="-122"/>
                <a:cs typeface="华文楷体" panose="02010600040101010101" pitchFamily="2" charset="-122"/>
              </a:rPr>
              <a:t>程度的主要指标。</a:t>
            </a:r>
            <a:endParaRPr lang="zh-CN" altLang="en-US" sz="240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47" name="标注: 线形 15"/>
          <p:cNvSpPr/>
          <p:nvPr>
            <p:custDataLst>
              <p:tags r:id="rId7"/>
            </p:custDataLst>
          </p:nvPr>
        </p:nvSpPr>
        <p:spPr>
          <a:xfrm>
            <a:off x="3997960" y="4517390"/>
            <a:ext cx="7867650" cy="1014730"/>
          </a:xfrm>
          <a:prstGeom prst="borderCallout1">
            <a:avLst>
              <a:gd name="adj1" fmla="val -7276"/>
              <a:gd name="adj2" fmla="val 61437"/>
              <a:gd name="adj3" fmla="val -7554"/>
              <a:gd name="adj4" fmla="val 62964"/>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fontAlgn="auto">
              <a:lnSpc>
                <a:spcPct val="120000"/>
              </a:lnSpc>
            </a:pPr>
            <a:r>
              <a:rPr lang="zh-CN" altLang="en-US" sz="2400">
                <a:solidFill>
                  <a:srgbClr val="C00000"/>
                </a:solidFill>
                <a:latin typeface="华文楷体" panose="02010600040101010101" pitchFamily="2" charset="-122"/>
                <a:ea typeface="华文楷体" panose="02010600040101010101" pitchFamily="2" charset="-122"/>
                <a:cs typeface="华文楷体" panose="02010600040101010101" pitchFamily="2" charset="-122"/>
              </a:rPr>
              <a:t>新型农业经营主体：</a:t>
            </a:r>
            <a:r>
              <a:rPr lang="zh-CN" altLang="en-US" sz="2400">
                <a:solidFill>
                  <a:schemeClr val="tx1"/>
                </a:solidFill>
                <a:latin typeface="华文楷体" panose="02010600040101010101" pitchFamily="2" charset="-122"/>
                <a:ea typeface="华文楷体" panose="02010600040101010101" pitchFamily="2" charset="-122"/>
                <a:cs typeface="华文楷体" panose="02010600040101010101" pitchFamily="2" charset="-122"/>
              </a:rPr>
              <a:t>主要有专业大户、家庭农场、农民专业合作社、产业化龙头企业等。（有利于适度规模经营）</a:t>
            </a:r>
            <a:endParaRPr lang="zh-CN" altLang="en-US" sz="2400">
              <a:solidFill>
                <a:schemeClr val="tx1"/>
              </a:solidFill>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49" name="图片 48"/>
          <p:cNvPicPr>
            <a:picLocks noChangeAspect="1"/>
          </p:cNvPicPr>
          <p:nvPr>
            <p:custDataLst>
              <p:tags r:id="rId8"/>
            </p:custDataLst>
          </p:nvPr>
        </p:nvPicPr>
        <p:blipFill>
          <a:blip r:embed="rId9"/>
          <a:stretch>
            <a:fillRect/>
          </a:stretch>
        </p:blipFill>
        <p:spPr>
          <a:xfrm>
            <a:off x="309880" y="3452495"/>
            <a:ext cx="3511550" cy="3180080"/>
          </a:xfrm>
          <a:prstGeom prst="rect">
            <a:avLst/>
          </a:prstGeom>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500" fill="hold"/>
                                        <p:tgtEl>
                                          <p:spTgt spid="44"/>
                                        </p:tgtEl>
                                        <p:attrNameLst>
                                          <p:attrName>ppt_w</p:attrName>
                                        </p:attrNameLst>
                                      </p:cBhvr>
                                      <p:tavLst>
                                        <p:tav tm="0">
                                          <p:val>
                                            <p:fltVal val="0"/>
                                          </p:val>
                                        </p:tav>
                                        <p:tav tm="100000">
                                          <p:val>
                                            <p:strVal val="#ppt_w"/>
                                          </p:val>
                                        </p:tav>
                                      </p:tavLst>
                                    </p:anim>
                                    <p:anim calcmode="lin" valueType="num">
                                      <p:cBhvr>
                                        <p:cTn id="12" dur="500" fill="hold"/>
                                        <p:tgtEl>
                                          <p:spTgt spid="44"/>
                                        </p:tgtEl>
                                        <p:attrNameLst>
                                          <p:attrName>ppt_h</p:attrName>
                                        </p:attrNameLst>
                                      </p:cBhvr>
                                      <p:tavLst>
                                        <p:tav tm="0">
                                          <p:val>
                                            <p:fltVal val="0"/>
                                          </p:val>
                                        </p:tav>
                                        <p:tav tm="100000">
                                          <p:val>
                                            <p:strVal val="#ppt_h"/>
                                          </p:val>
                                        </p:tav>
                                      </p:tavLst>
                                    </p:anim>
                                    <p:anim calcmode="lin" valueType="num">
                                      <p:cBhvr>
                                        <p:cTn id="13" dur="500" fill="hold"/>
                                        <p:tgtEl>
                                          <p:spTgt spid="44"/>
                                        </p:tgtEl>
                                        <p:attrNameLst>
                                          <p:attrName>style.rotation</p:attrName>
                                        </p:attrNameLst>
                                      </p:cBhvr>
                                      <p:tavLst>
                                        <p:tav tm="0">
                                          <p:val>
                                            <p:fltVal val="360"/>
                                          </p:val>
                                        </p:tav>
                                        <p:tav tm="100000">
                                          <p:val>
                                            <p:fltVal val="0"/>
                                          </p:val>
                                        </p:tav>
                                      </p:tavLst>
                                    </p:anim>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文本框 14"/>
          <p:cNvSpPr txBox="1"/>
          <p:nvPr>
            <p:custDataLst>
              <p:tags r:id="rId1"/>
            </p:custDataLst>
          </p:nvPr>
        </p:nvSpPr>
        <p:spPr>
          <a:xfrm>
            <a:off x="-32" y="1280160"/>
            <a:ext cx="1362472" cy="1732915"/>
          </a:xfrm>
          <a:prstGeom prst="rect">
            <a:avLst/>
          </a:prstGeom>
          <a:noFill/>
        </p:spPr>
        <p:txBody>
          <a:bodyPr wrap="square" rtlCol="0" anchor="t">
            <a:spAutoFit/>
          </a:bodyPr>
          <a:lstStyle>
            <a:defPPr>
              <a:defRPr lang="en-US"/>
            </a:defPPr>
            <a:lvl1pPr algn="ctr" defTabSz="914400">
              <a:defRPr sz="11500">
                <a:gradFill flip="none" rotWithShape="1">
                  <a:gsLst>
                    <a:gs pos="43000">
                      <a:schemeClr val="accent1"/>
                    </a:gs>
                    <a:gs pos="100000">
                      <a:schemeClr val="accent1">
                        <a:lumMod val="75000"/>
                      </a:schemeClr>
                    </a:gs>
                  </a:gsLst>
                  <a:lin ang="5400000" scaled="1"/>
                </a:gradFill>
                <a:latin typeface="演示秋鸿楷" panose="00000500000000000000" pitchFamily="2" charset="-122"/>
                <a:ea typeface="演示秋鸿楷" panose="00000500000000000000" pitchFamily="2" charset="-122"/>
                <a:cs typeface="MiSans Light" panose="00000400000000000000" charset="-122"/>
              </a:defRPr>
            </a:lvl1pPr>
            <a:lvl2pPr defTabSz="914400"/>
            <a:lvl3pPr defTabSz="914400"/>
            <a:lvl4pPr defTabSz="914400"/>
            <a:lvl5pPr defTabSz="914400"/>
            <a:lvl6pPr defTabSz="914400"/>
            <a:lvl7pPr defTabSz="914400"/>
            <a:lvl8pPr defTabSz="914400"/>
            <a:lvl9pPr defTabSz="914400"/>
          </a:lstStyle>
          <a:p>
            <a:r>
              <a:rPr lang="zh-CN" altLang="en-US" sz="10665"/>
              <a:t>目</a:t>
            </a:r>
            <a:endParaRPr lang="zh-CN" altLang="en-US" sz="10665"/>
          </a:p>
        </p:txBody>
      </p:sp>
      <p:sp>
        <p:nvSpPr>
          <p:cNvPr id="4" name="PA_文本框 14"/>
          <p:cNvSpPr txBox="1"/>
          <p:nvPr>
            <p:custDataLst>
              <p:tags r:id="rId2"/>
            </p:custDataLst>
          </p:nvPr>
        </p:nvSpPr>
        <p:spPr>
          <a:xfrm>
            <a:off x="-118280" y="2861607"/>
            <a:ext cx="1362472" cy="1568450"/>
          </a:xfrm>
          <a:prstGeom prst="rect">
            <a:avLst/>
          </a:prstGeom>
          <a:noFill/>
        </p:spPr>
        <p:txBody>
          <a:bodyPr wrap="square" rtlCol="0" anchor="t">
            <a:spAutoFit/>
          </a:bodyPr>
          <a:lstStyle>
            <a:defPPr>
              <a:defRPr lang="en-US"/>
            </a:defPPr>
            <a:lvl1pPr algn="ctr" defTabSz="914400">
              <a:defRPr sz="8000">
                <a:gradFill flip="none" rotWithShape="1">
                  <a:gsLst>
                    <a:gs pos="43000">
                      <a:schemeClr val="accent1"/>
                    </a:gs>
                    <a:gs pos="100000">
                      <a:schemeClr val="accent1">
                        <a:lumMod val="75000"/>
                      </a:schemeClr>
                    </a:gs>
                  </a:gsLst>
                  <a:lin ang="5400000" scaled="1"/>
                </a:gradFill>
                <a:latin typeface="演示秋鸿楷" panose="00000500000000000000" pitchFamily="2" charset="-122"/>
                <a:ea typeface="演示秋鸿楷" panose="00000500000000000000" pitchFamily="2" charset="-122"/>
                <a:cs typeface="MiSans Light" panose="00000400000000000000" charset="-122"/>
              </a:defRPr>
            </a:lvl1pPr>
            <a:lvl2pPr defTabSz="914400"/>
            <a:lvl3pPr defTabSz="914400"/>
            <a:lvl4pPr defTabSz="914400"/>
            <a:lvl5pPr defTabSz="914400"/>
            <a:lvl6pPr defTabSz="914400"/>
            <a:lvl7pPr defTabSz="914400"/>
            <a:lvl8pPr defTabSz="914400"/>
            <a:lvl9pPr defTabSz="914400"/>
          </a:lstStyle>
          <a:p>
            <a:r>
              <a:rPr lang="zh-CN" altLang="en-US" sz="9600"/>
              <a:t>录</a:t>
            </a:r>
            <a:endParaRPr lang="zh-CN" altLang="en-US" sz="9600"/>
          </a:p>
        </p:txBody>
      </p:sp>
      <p:sp>
        <p:nvSpPr>
          <p:cNvPr id="5" name="文本框 4"/>
          <p:cNvSpPr txBox="1"/>
          <p:nvPr>
            <p:custDataLst>
              <p:tags r:id="rId3"/>
            </p:custDataLst>
          </p:nvPr>
        </p:nvSpPr>
        <p:spPr>
          <a:xfrm>
            <a:off x="3155950" y="1031240"/>
            <a:ext cx="5581650" cy="583565"/>
          </a:xfrm>
          <a:prstGeom prst="rect">
            <a:avLst/>
          </a:prstGeom>
          <a:noFill/>
          <a:ln>
            <a:noFill/>
          </a:ln>
        </p:spPr>
        <p:txBody>
          <a:bodyPr wrap="square" rtlCol="0">
            <a:spAutoFit/>
          </a:bodyPr>
          <a:lstStyle>
            <a:defPPr>
              <a:defRPr lang="en-US"/>
            </a:defPPr>
            <a:lvl1pPr>
              <a:defRPr sz="2000">
                <a:ln w="38100">
                  <a:noFill/>
                </a:ln>
                <a:gradFill flip="none" rotWithShape="1">
                  <a:gsLst>
                    <a:gs pos="0">
                      <a:srgbClr val="F0D1B8">
                        <a:alpha val="70000"/>
                      </a:srgbClr>
                    </a:gs>
                    <a:gs pos="100000">
                      <a:srgbClr val="FAEACC"/>
                    </a:gs>
                  </a:gsLst>
                  <a:lin ang="10800000" scaled="1"/>
                </a:gradFill>
                <a:latin typeface="+mj-ea"/>
                <a:ea typeface="+mj-ea"/>
              </a:defRPr>
            </a:lvl1pPr>
          </a:lstStyle>
          <a:p>
            <a:pPr algn="just"/>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总议题：</a:t>
            </a:r>
            <a:r>
              <a:rPr 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我命</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邮</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我不由天</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6" name="组合 55"/>
          <p:cNvGrpSpPr/>
          <p:nvPr>
            <p:custDataLst>
              <p:tags r:id="rId4"/>
            </p:custDataLst>
          </p:nvPr>
        </p:nvGrpSpPr>
        <p:grpSpPr>
          <a:xfrm>
            <a:off x="11587701" y="361613"/>
            <a:ext cx="269865" cy="115032"/>
            <a:chOff x="5553126" y="658529"/>
            <a:chExt cx="126384" cy="46916"/>
          </a:xfrm>
        </p:grpSpPr>
        <p:cxnSp>
          <p:nvCxnSpPr>
            <p:cNvPr id="57" name="直接连接符 56"/>
            <p:cNvCxnSpPr/>
            <p:nvPr>
              <p:custDataLst>
                <p:tags r:id="rId5"/>
              </p:custDataLst>
            </p:nvPr>
          </p:nvCxnSpPr>
          <p:spPr>
            <a:xfrm>
              <a:off x="5594450" y="658529"/>
              <a:ext cx="85060"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6"/>
              </p:custDataLst>
            </p:nvPr>
          </p:nvCxnSpPr>
          <p:spPr>
            <a:xfrm>
              <a:off x="5553126" y="705445"/>
              <a:ext cx="126384"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6" name="图片 5"/>
          <p:cNvPicPr>
            <a:picLocks noChangeAspect="1"/>
          </p:cNvPicPr>
          <p:nvPr>
            <p:custDataLst>
              <p:tags r:id="rId7"/>
            </p:custDataLst>
          </p:nvPr>
        </p:nvPicPr>
        <p:blipFill>
          <a:blip r:embed="rId8"/>
          <a:stretch>
            <a:fillRect/>
          </a:stretch>
        </p:blipFill>
        <p:spPr>
          <a:xfrm>
            <a:off x="847" y="0"/>
            <a:ext cx="1242907" cy="1031240"/>
          </a:xfrm>
          <a:prstGeom prst="rect">
            <a:avLst/>
          </a:prstGeom>
        </p:spPr>
      </p:pic>
      <p:pic>
        <p:nvPicPr>
          <p:cNvPr id="109" name="图形 108"/>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rot="5400000" flipV="1">
            <a:off x="10825480" y="-30480"/>
            <a:ext cx="988907" cy="1341120"/>
          </a:xfrm>
          <a:prstGeom prst="rect">
            <a:avLst/>
          </a:prstGeom>
        </p:spPr>
      </p:pic>
      <p:sp>
        <p:nvSpPr>
          <p:cNvPr id="16" name="矩形: 圆角 4"/>
          <p:cNvSpPr/>
          <p:nvPr>
            <p:custDataLst>
              <p:tags r:id="rId12"/>
            </p:custDataLst>
          </p:nvPr>
        </p:nvSpPr>
        <p:spPr>
          <a:xfrm>
            <a:off x="2415963" y="3056467"/>
            <a:ext cx="8130540" cy="783167"/>
          </a:xfrm>
          <a:prstGeom prst="roundRect">
            <a:avLst>
              <a:gd name="adj" fmla="val 10881"/>
            </a:avLst>
          </a:prstGeom>
          <a:solidFill>
            <a:srgbClr val="FFFFFF"/>
          </a:solidFill>
          <a:ln w="25400">
            <a:solidFill>
              <a:schemeClr val="accent2"/>
            </a:solidFill>
          </a:ln>
          <a:effectLst>
            <a:outerShdw blurRad="203200" dist="76200" dir="5400000" algn="t" rotWithShape="0">
              <a:schemeClr val="accent2">
                <a:alpha val="1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35">
              <a:solidFill>
                <a:schemeClr val="lt1"/>
              </a:solidFill>
            </a:endParaRPr>
          </a:p>
        </p:txBody>
      </p:sp>
      <p:sp>
        <p:nvSpPr>
          <p:cNvPr id="17" name="正文"/>
          <p:cNvSpPr txBox="1"/>
          <p:nvPr>
            <p:custDataLst>
              <p:tags r:id="rId13"/>
            </p:custDataLst>
          </p:nvPr>
        </p:nvSpPr>
        <p:spPr>
          <a:xfrm>
            <a:off x="4552527" y="3159972"/>
            <a:ext cx="5907193" cy="577427"/>
          </a:xfrm>
          <a:prstGeom prst="rect">
            <a:avLst/>
          </a:prstGeom>
          <a:noFill/>
        </p:spPr>
        <p:txBody>
          <a:bodyPr wrap="square" lIns="0" tIns="0" rIns="0" bIns="81284" rtlCol="0" anchor="ctr" anchorCtr="0">
            <a:noAutofit/>
          </a:bodyPr>
          <a:lstStyle>
            <a:defPPr>
              <a:defRPr lang="zh-CN"/>
            </a:defPPr>
            <a:lvl1pPr indent="0" algn="just" fontAlgn="auto">
              <a:lnSpc>
                <a:spcPct val="130000"/>
              </a:lnSpc>
              <a:spcAft>
                <a:spcPts val="1000"/>
              </a:spcAft>
              <a:defRPr sz="1600">
                <a:solidFill>
                  <a:schemeClr val="tx1">
                    <a:lumMod val="65000"/>
                    <a:lumOff val="35000"/>
                  </a:schemeClr>
                </a:solidFill>
                <a:uFillTx/>
                <a:latin typeface="+中文正文" charset="0"/>
              </a:defRPr>
            </a:lvl1pPr>
          </a:lstStyle>
          <a:p>
            <a:pPr marL="0" marR="0" indent="0" algn="ctr">
              <a:lnSpc>
                <a:spcPct val="150000"/>
              </a:lnSpc>
              <a:spcBef>
                <a:spcPct val="0"/>
              </a:spcBef>
              <a:spcAft>
                <a:spcPct val="0"/>
              </a:spcAft>
            </a:pPr>
            <a:r>
              <a:rPr lang="zh-CN" altLang="en-US" sz="3200" b="1">
                <a:solidFill>
                  <a:prstClr val="black"/>
                </a:solidFill>
                <a:latin typeface="微软雅黑" panose="020B0503020204020204" pitchFamily="34" charset="-122"/>
                <a:ea typeface="微软雅黑" panose="020B0503020204020204" pitchFamily="34" charset="-122"/>
                <a:sym typeface="+mn-ea"/>
              </a:rPr>
              <a:t>强国</a:t>
            </a:r>
            <a:r>
              <a:rPr lang="en-US" altLang="zh-CN" sz="3200" b="1">
                <a:solidFill>
                  <a:prstClr val="black"/>
                </a:solidFill>
                <a:latin typeface="微软雅黑" panose="020B0503020204020204" pitchFamily="34" charset="-122"/>
                <a:ea typeface="微软雅黑" panose="020B0503020204020204" pitchFamily="34" charset="-122"/>
                <a:sym typeface="+mn-ea"/>
              </a:rPr>
              <a:t>”</a:t>
            </a:r>
            <a:r>
              <a:rPr lang="zh-CN" altLang="en-US" sz="3200" b="1">
                <a:solidFill>
                  <a:prstClr val="black"/>
                </a:solidFill>
                <a:latin typeface="微软雅黑" panose="020B0503020204020204" pitchFamily="34" charset="-122"/>
                <a:ea typeface="微软雅黑" panose="020B0503020204020204" pitchFamily="34" charset="-122"/>
                <a:sym typeface="+mn-ea"/>
              </a:rPr>
              <a:t>邮</a:t>
            </a:r>
            <a:r>
              <a:rPr lang="en-US" altLang="zh-CN" sz="3200" b="1">
                <a:solidFill>
                  <a:prstClr val="black"/>
                </a:solidFill>
                <a:latin typeface="微软雅黑" panose="020B0503020204020204" pitchFamily="34" charset="-122"/>
                <a:ea typeface="微软雅黑" panose="020B0503020204020204" pitchFamily="34" charset="-122"/>
                <a:sym typeface="+mn-ea"/>
              </a:rPr>
              <a:t>“</a:t>
            </a:r>
            <a:r>
              <a:rPr lang="zh-CN" altLang="en-US" sz="3200" b="1">
                <a:solidFill>
                  <a:prstClr val="black"/>
                </a:solidFill>
                <a:latin typeface="微软雅黑" panose="020B0503020204020204" pitchFamily="34" charset="-122"/>
                <a:ea typeface="微软雅黑" panose="020B0503020204020204" pitchFamily="34" charset="-122"/>
                <a:sym typeface="+mn-ea"/>
              </a:rPr>
              <a:t>我，乡村振兴</a:t>
            </a:r>
            <a:endParaRPr lang="zh-CN" altLang="en-US" sz="3200" b="1" kern="1200" spc="130">
              <a:solidFill>
                <a:srgbClr val="404040"/>
              </a:solidFill>
              <a:effectLst/>
              <a:latin typeface="微软雅黑" panose="020B0503020204020204" pitchFamily="34" charset="-122"/>
              <a:ea typeface="微软雅黑" panose="020B0503020204020204" pitchFamily="34" charset="-122"/>
              <a:cs typeface="mn-cs"/>
            </a:endParaRPr>
          </a:p>
        </p:txBody>
      </p:sp>
      <p:sp>
        <p:nvSpPr>
          <p:cNvPr id="18" name="矩形: 圆角 10"/>
          <p:cNvSpPr/>
          <p:nvPr>
            <p:custDataLst>
              <p:tags r:id="rId14"/>
            </p:custDataLst>
          </p:nvPr>
        </p:nvSpPr>
        <p:spPr>
          <a:xfrm>
            <a:off x="2408269" y="3054291"/>
            <a:ext cx="1795851" cy="785673"/>
          </a:xfrm>
          <a:prstGeom prst="roundRect">
            <a:avLst>
              <a:gd name="adj" fmla="val 10881"/>
            </a:avLst>
          </a:prstGeom>
          <a:gradFill flip="none" rotWithShape="1">
            <a:gsLst>
              <a:gs pos="69000">
                <a:schemeClr val="accent2">
                  <a:alpha val="100000"/>
                </a:schemeClr>
              </a:gs>
              <a:gs pos="0">
                <a:schemeClr val="accent2">
                  <a:lumMod val="60000"/>
                  <a:lumOff val="40000"/>
                  <a:alpha val="100000"/>
                </a:schemeClr>
              </a:gs>
            </a:gsLst>
            <a:lin ang="2700000" scaled="1"/>
          </a:gra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935" b="1">
                <a:gradFill flip="none" rotWithShape="1">
                  <a:gsLst>
                    <a:gs pos="69000">
                      <a:schemeClr val="accent2">
                        <a:lumMod val="20000"/>
                        <a:lumOff val="80000"/>
                        <a:alpha val="100000"/>
                      </a:schemeClr>
                    </a:gs>
                    <a:gs pos="0">
                      <a:srgbClr val="FFFFFF"/>
                    </a:gs>
                  </a:gsLst>
                  <a:lin ang="16200000" scaled="1"/>
                </a:gradFill>
                <a:latin typeface="+mj-ea"/>
                <a:ea typeface="+mj-ea"/>
              </a:rPr>
              <a:t>议题</a:t>
            </a:r>
            <a:r>
              <a:rPr lang="en-US" altLang="zh-CN" sz="2935" b="1">
                <a:gradFill flip="none" rotWithShape="1">
                  <a:gsLst>
                    <a:gs pos="69000">
                      <a:schemeClr val="accent2">
                        <a:lumMod val="20000"/>
                        <a:lumOff val="80000"/>
                        <a:alpha val="100000"/>
                      </a:schemeClr>
                    </a:gs>
                    <a:gs pos="0">
                      <a:srgbClr val="FFFFFF"/>
                    </a:gs>
                  </a:gsLst>
                  <a:lin ang="16200000" scaled="1"/>
                </a:gradFill>
                <a:latin typeface="+mj-ea"/>
                <a:ea typeface="+mj-ea"/>
              </a:rPr>
              <a:t>2</a:t>
            </a:r>
            <a:endParaRPr lang="en-US" altLang="zh-CN" sz="2935" b="1">
              <a:gradFill flip="none" rotWithShape="1">
                <a:gsLst>
                  <a:gs pos="69000">
                    <a:schemeClr val="accent2">
                      <a:lumMod val="20000"/>
                      <a:lumOff val="80000"/>
                      <a:alpha val="100000"/>
                    </a:schemeClr>
                  </a:gs>
                  <a:gs pos="0">
                    <a:srgbClr val="FFFFFF"/>
                  </a:gs>
                </a:gsLst>
                <a:lin ang="16200000" scaled="1"/>
              </a:gradFill>
              <a:latin typeface="+mj-ea"/>
              <a:ea typeface="+mj-ea"/>
            </a:endParaRPr>
          </a:p>
        </p:txBody>
      </p:sp>
      <p:sp>
        <p:nvSpPr>
          <p:cNvPr id="21" name="矩形: 圆角 11"/>
          <p:cNvSpPr/>
          <p:nvPr>
            <p:custDataLst>
              <p:tags r:id="rId15"/>
            </p:custDataLst>
          </p:nvPr>
        </p:nvSpPr>
        <p:spPr>
          <a:xfrm>
            <a:off x="2415963" y="1930400"/>
            <a:ext cx="8130540" cy="783167"/>
          </a:xfrm>
          <a:prstGeom prst="roundRect">
            <a:avLst>
              <a:gd name="adj" fmla="val 10881"/>
            </a:avLst>
          </a:prstGeom>
          <a:solidFill>
            <a:srgbClr val="FFFFFF"/>
          </a:solidFill>
          <a:ln w="25400">
            <a:solidFill>
              <a:schemeClr val="accent1"/>
            </a:solidFill>
          </a:ln>
          <a:effectLst>
            <a:outerShdw blurRad="203200" dist="76200" dir="5400000" algn="t" rotWithShape="0">
              <a:schemeClr val="accent1">
                <a:alpha val="1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35">
              <a:solidFill>
                <a:schemeClr val="lt1"/>
              </a:solidFill>
            </a:endParaRPr>
          </a:p>
        </p:txBody>
      </p:sp>
      <p:sp>
        <p:nvSpPr>
          <p:cNvPr id="22" name="正文"/>
          <p:cNvSpPr txBox="1"/>
          <p:nvPr>
            <p:custDataLst>
              <p:tags r:id="rId16"/>
            </p:custDataLst>
          </p:nvPr>
        </p:nvSpPr>
        <p:spPr>
          <a:xfrm>
            <a:off x="4457912" y="2033058"/>
            <a:ext cx="6002020" cy="577427"/>
          </a:xfrm>
          <a:prstGeom prst="rect">
            <a:avLst/>
          </a:prstGeom>
          <a:noFill/>
        </p:spPr>
        <p:txBody>
          <a:bodyPr wrap="square" lIns="0" tIns="0" rIns="0" bIns="81284" rtlCol="0" anchor="ctr" anchorCtr="0">
            <a:noAutofit/>
          </a:bodyPr>
          <a:lstStyle>
            <a:defPPr>
              <a:defRPr lang="zh-CN"/>
            </a:defPPr>
            <a:lvl1pPr indent="0" algn="just" fontAlgn="auto">
              <a:lnSpc>
                <a:spcPct val="130000"/>
              </a:lnSpc>
              <a:spcAft>
                <a:spcPts val="1000"/>
              </a:spcAft>
              <a:defRPr sz="1600">
                <a:solidFill>
                  <a:schemeClr val="tx1">
                    <a:lumMod val="65000"/>
                    <a:lumOff val="35000"/>
                  </a:schemeClr>
                </a:solidFill>
                <a:uFillTx/>
                <a:latin typeface="+中文正文" charset="0"/>
              </a:defRPr>
            </a:lvl1pPr>
          </a:lstStyle>
          <a:p>
            <a:pPr marL="0" marR="0" indent="0" algn="ctr">
              <a:lnSpc>
                <a:spcPct val="150000"/>
              </a:lnSpc>
              <a:spcBef>
                <a:spcPct val="0"/>
              </a:spcBef>
              <a:spcAft>
                <a:spcPct val="0"/>
              </a:spcAft>
            </a:pPr>
            <a:r>
              <a:rPr lang="zh-CN" altLang="en-US" sz="3200" b="1">
                <a:solidFill>
                  <a:prstClr val="black"/>
                </a:solidFill>
                <a:latin typeface="微软雅黑" panose="020B0503020204020204" pitchFamily="34" charset="-122"/>
                <a:ea typeface="微软雅黑" panose="020B0503020204020204" pitchFamily="34" charset="-122"/>
                <a:sym typeface="+mn-ea"/>
              </a:rPr>
              <a:t>一路</a:t>
            </a:r>
            <a:r>
              <a:rPr lang="en-US" altLang="zh-CN" sz="3200" b="1">
                <a:solidFill>
                  <a:prstClr val="black"/>
                </a:solidFill>
                <a:latin typeface="微软雅黑" panose="020B0503020204020204" pitchFamily="34" charset="-122"/>
                <a:ea typeface="微软雅黑" panose="020B0503020204020204" pitchFamily="34" charset="-122"/>
                <a:sym typeface="+mn-ea"/>
              </a:rPr>
              <a:t>“</a:t>
            </a:r>
            <a:r>
              <a:rPr lang="zh-CN" altLang="en-US" sz="3200" b="1">
                <a:solidFill>
                  <a:prstClr val="black"/>
                </a:solidFill>
                <a:latin typeface="微软雅黑" panose="020B0503020204020204" pitchFamily="34" charset="-122"/>
                <a:ea typeface="微软雅黑" panose="020B0503020204020204" pitchFamily="34" charset="-122"/>
                <a:sym typeface="+mn-ea"/>
              </a:rPr>
              <a:t>邮</a:t>
            </a:r>
            <a:r>
              <a:rPr lang="en-US" altLang="zh-CN" sz="3200" b="1">
                <a:solidFill>
                  <a:prstClr val="black"/>
                </a:solidFill>
                <a:latin typeface="微软雅黑" panose="020B0503020204020204" pitchFamily="34" charset="-122"/>
                <a:ea typeface="微软雅黑" panose="020B0503020204020204" pitchFamily="34" charset="-122"/>
                <a:sym typeface="+mn-ea"/>
              </a:rPr>
              <a:t>”</a:t>
            </a:r>
            <a:r>
              <a:rPr lang="zh-CN" altLang="en-US" sz="3200" b="1">
                <a:solidFill>
                  <a:prstClr val="black"/>
                </a:solidFill>
                <a:latin typeface="微软雅黑" panose="020B0503020204020204" pitchFamily="34" charset="-122"/>
                <a:ea typeface="微软雅黑" panose="020B0503020204020204" pitchFamily="34" charset="-122"/>
                <a:sym typeface="+mn-ea"/>
              </a:rPr>
              <a:t>你，山河万里</a:t>
            </a:r>
            <a:endParaRPr lang="zh-CN" altLang="en-US" sz="3200" b="1" kern="1200" spc="130">
              <a:solidFill>
                <a:srgbClr val="404040"/>
              </a:solidFill>
              <a:effectLst/>
              <a:latin typeface="微软雅黑" panose="020B0503020204020204" pitchFamily="34" charset="-122"/>
              <a:ea typeface="微软雅黑" panose="020B0503020204020204" pitchFamily="34" charset="-122"/>
              <a:cs typeface="mn-cs"/>
            </a:endParaRPr>
          </a:p>
        </p:txBody>
      </p:sp>
      <p:sp>
        <p:nvSpPr>
          <p:cNvPr id="23" name="矩形: 圆角 14"/>
          <p:cNvSpPr/>
          <p:nvPr>
            <p:custDataLst>
              <p:tags r:id="rId17"/>
            </p:custDataLst>
          </p:nvPr>
        </p:nvSpPr>
        <p:spPr>
          <a:xfrm>
            <a:off x="2408269" y="1929039"/>
            <a:ext cx="1795851" cy="785673"/>
          </a:xfrm>
          <a:prstGeom prst="roundRect">
            <a:avLst>
              <a:gd name="adj" fmla="val 10881"/>
            </a:avLst>
          </a:prstGeom>
          <a:gradFill flip="none" rotWithShape="1">
            <a:gsLst>
              <a:gs pos="69000">
                <a:schemeClr val="accent1">
                  <a:alpha val="100000"/>
                </a:schemeClr>
              </a:gs>
              <a:gs pos="0">
                <a:schemeClr val="accent1">
                  <a:lumMod val="60000"/>
                  <a:lumOff val="40000"/>
                  <a:alpha val="100000"/>
                </a:schemeClr>
              </a:gs>
            </a:gsLst>
            <a:lin ang="2700000" scaled="1"/>
          </a:gra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935" b="1">
                <a:gradFill flip="none" rotWithShape="1">
                  <a:gsLst>
                    <a:gs pos="69000">
                      <a:schemeClr val="accent1">
                        <a:lumMod val="20000"/>
                        <a:lumOff val="80000"/>
                        <a:alpha val="100000"/>
                      </a:schemeClr>
                    </a:gs>
                    <a:gs pos="0">
                      <a:srgbClr val="FFFFFF"/>
                    </a:gs>
                  </a:gsLst>
                  <a:lin ang="16200000" scaled="1"/>
                </a:gradFill>
                <a:latin typeface="+mj-ea"/>
                <a:ea typeface="+mj-ea"/>
              </a:rPr>
              <a:t>议题</a:t>
            </a:r>
            <a:r>
              <a:rPr lang="en-US" altLang="zh-CN" sz="2935" b="1">
                <a:gradFill flip="none" rotWithShape="1">
                  <a:gsLst>
                    <a:gs pos="69000">
                      <a:schemeClr val="accent1">
                        <a:lumMod val="20000"/>
                        <a:lumOff val="80000"/>
                        <a:alpha val="100000"/>
                      </a:schemeClr>
                    </a:gs>
                    <a:gs pos="0">
                      <a:srgbClr val="FFFFFF"/>
                    </a:gs>
                  </a:gsLst>
                  <a:lin ang="16200000" scaled="1"/>
                </a:gradFill>
                <a:latin typeface="+mj-ea"/>
                <a:ea typeface="+mj-ea"/>
              </a:rPr>
              <a:t>1</a:t>
            </a:r>
            <a:endParaRPr lang="en-US" altLang="zh-CN" sz="2935" b="1">
              <a:gradFill flip="none" rotWithShape="1">
                <a:gsLst>
                  <a:gs pos="69000">
                    <a:schemeClr val="accent1">
                      <a:lumMod val="20000"/>
                      <a:lumOff val="80000"/>
                      <a:alpha val="100000"/>
                    </a:schemeClr>
                  </a:gs>
                  <a:gs pos="0">
                    <a:srgbClr val="FFFFFF"/>
                  </a:gs>
                </a:gsLst>
                <a:lin ang="16200000" scaled="1"/>
              </a:gradFill>
              <a:latin typeface="+mj-ea"/>
              <a:ea typeface="+mj-ea"/>
            </a:endParaRPr>
          </a:p>
        </p:txBody>
      </p:sp>
      <p:sp>
        <p:nvSpPr>
          <p:cNvPr id="7" name="矩形: 圆角 11"/>
          <p:cNvSpPr/>
          <p:nvPr>
            <p:custDataLst>
              <p:tags r:id="rId18"/>
            </p:custDataLst>
          </p:nvPr>
        </p:nvSpPr>
        <p:spPr>
          <a:xfrm>
            <a:off x="2415963" y="4179570"/>
            <a:ext cx="8130540" cy="783167"/>
          </a:xfrm>
          <a:prstGeom prst="roundRect">
            <a:avLst>
              <a:gd name="adj" fmla="val 10881"/>
            </a:avLst>
          </a:prstGeom>
          <a:solidFill>
            <a:srgbClr val="FFFFFF"/>
          </a:solidFill>
          <a:ln w="25400">
            <a:solidFill>
              <a:schemeClr val="accent1"/>
            </a:solidFill>
          </a:ln>
          <a:effectLst>
            <a:outerShdw blurRad="203200" dist="76200" dir="5400000" algn="t" rotWithShape="0">
              <a:schemeClr val="accent1">
                <a:alpha val="1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en-US" altLang="zh-CN" sz="3200" b="1">
                <a:solidFill>
                  <a:prstClr val="black"/>
                </a:solidFill>
                <a:latin typeface="微软雅黑" panose="020B0503020204020204" pitchFamily="34" charset="-122"/>
                <a:ea typeface="微软雅黑" panose="020B0503020204020204" pitchFamily="34" charset="-122"/>
                <a:sym typeface="+mn-ea"/>
              </a:rPr>
              <a:t>                “</a:t>
            </a:r>
            <a:r>
              <a:rPr lang="zh-CN" altLang="en-US" sz="3200" b="1">
                <a:solidFill>
                  <a:prstClr val="black"/>
                </a:solidFill>
                <a:latin typeface="微软雅黑" panose="020B0503020204020204" pitchFamily="34" charset="-122"/>
                <a:ea typeface="微软雅黑" panose="020B0503020204020204" pitchFamily="34" charset="-122"/>
                <a:sym typeface="+mn-ea"/>
              </a:rPr>
              <a:t>邮</a:t>
            </a:r>
            <a:r>
              <a:rPr lang="en-US" altLang="zh-CN" sz="3200" b="1">
                <a:solidFill>
                  <a:prstClr val="black"/>
                </a:solidFill>
                <a:latin typeface="微软雅黑" panose="020B0503020204020204" pitchFamily="34" charset="-122"/>
                <a:ea typeface="微软雅黑" panose="020B0503020204020204" pitchFamily="34" charset="-122"/>
                <a:sym typeface="+mn-ea"/>
              </a:rPr>
              <a:t>””</a:t>
            </a:r>
            <a:r>
              <a:rPr lang="zh-CN" altLang="en-US" sz="3200" b="1">
                <a:solidFill>
                  <a:prstClr val="black"/>
                </a:solidFill>
                <a:latin typeface="微软雅黑" panose="020B0503020204020204" pitchFamily="34" charset="-122"/>
                <a:ea typeface="微软雅黑" panose="020B0503020204020204" pitchFamily="34" charset="-122"/>
                <a:sym typeface="+mn-ea"/>
              </a:rPr>
              <a:t>递</a:t>
            </a:r>
            <a:r>
              <a:rPr lang="en-US" altLang="zh-CN" sz="3200" b="1">
                <a:solidFill>
                  <a:prstClr val="black"/>
                </a:solidFill>
                <a:latin typeface="微软雅黑" panose="020B0503020204020204" pitchFamily="34" charset="-122"/>
                <a:ea typeface="微软雅黑" panose="020B0503020204020204" pitchFamily="34" charset="-122"/>
                <a:sym typeface="+mn-ea"/>
              </a:rPr>
              <a:t>“</a:t>
            </a:r>
            <a:r>
              <a:rPr lang="zh-CN" altLang="en-US" sz="3200" b="1">
                <a:solidFill>
                  <a:prstClr val="black"/>
                </a:solidFill>
                <a:latin typeface="微软雅黑" panose="020B0503020204020204" pitchFamily="34" charset="-122"/>
                <a:ea typeface="微软雅黑" panose="020B0503020204020204" pitchFamily="34" charset="-122"/>
                <a:sym typeface="+mn-ea"/>
              </a:rPr>
              <a:t>一家，通达天下</a:t>
            </a:r>
            <a:endParaRPr lang="zh-CN" altLang="en-US" sz="3200">
              <a:solidFill>
                <a:schemeClr val="lt1"/>
              </a:solidFill>
            </a:endParaRPr>
          </a:p>
        </p:txBody>
      </p:sp>
      <p:sp>
        <p:nvSpPr>
          <p:cNvPr id="2" name="矩形: 圆角 14"/>
          <p:cNvSpPr/>
          <p:nvPr>
            <p:custDataLst>
              <p:tags r:id="rId19"/>
            </p:custDataLst>
          </p:nvPr>
        </p:nvSpPr>
        <p:spPr>
          <a:xfrm>
            <a:off x="2415889" y="4181384"/>
            <a:ext cx="1795851" cy="785673"/>
          </a:xfrm>
          <a:prstGeom prst="roundRect">
            <a:avLst>
              <a:gd name="adj" fmla="val 10881"/>
            </a:avLst>
          </a:prstGeom>
          <a:gradFill flip="none" rotWithShape="1">
            <a:gsLst>
              <a:gs pos="69000">
                <a:schemeClr val="accent1">
                  <a:alpha val="100000"/>
                </a:schemeClr>
              </a:gs>
              <a:gs pos="0">
                <a:schemeClr val="accent1">
                  <a:lumMod val="60000"/>
                  <a:lumOff val="40000"/>
                  <a:alpha val="100000"/>
                </a:schemeClr>
              </a:gs>
            </a:gsLst>
            <a:lin ang="2700000" scaled="1"/>
          </a:gra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lnSpc>
                <a:spcPct val="130000"/>
              </a:lnSpc>
            </a:pPr>
            <a:r>
              <a:rPr lang="zh-CN" altLang="en-US" sz="2935" b="1">
                <a:gradFill flip="none" rotWithShape="1">
                  <a:gsLst>
                    <a:gs pos="69000">
                      <a:schemeClr val="accent1">
                        <a:lumMod val="20000"/>
                        <a:lumOff val="80000"/>
                        <a:alpha val="100000"/>
                      </a:schemeClr>
                    </a:gs>
                    <a:gs pos="0">
                      <a:srgbClr val="FFFFFF"/>
                    </a:gs>
                  </a:gsLst>
                  <a:lin ang="16200000" scaled="1"/>
                </a:gradFill>
                <a:latin typeface="+mj-ea"/>
                <a:ea typeface="+mj-ea"/>
              </a:rPr>
              <a:t>议题</a:t>
            </a:r>
            <a:r>
              <a:rPr lang="en-US" altLang="zh-CN" sz="2935" b="1">
                <a:gradFill flip="none" rotWithShape="1">
                  <a:gsLst>
                    <a:gs pos="69000">
                      <a:schemeClr val="accent1">
                        <a:lumMod val="20000"/>
                        <a:lumOff val="80000"/>
                        <a:alpha val="100000"/>
                      </a:schemeClr>
                    </a:gs>
                    <a:gs pos="0">
                      <a:srgbClr val="FFFFFF"/>
                    </a:gs>
                  </a:gsLst>
                  <a:lin ang="16200000" scaled="1"/>
                </a:gradFill>
                <a:latin typeface="+mj-ea"/>
                <a:ea typeface="+mj-ea"/>
              </a:rPr>
              <a:t>3</a:t>
            </a:r>
            <a:endParaRPr lang="en-US" altLang="zh-CN" sz="2935" b="1">
              <a:gradFill flip="none" rotWithShape="1">
                <a:gsLst>
                  <a:gs pos="69000">
                    <a:schemeClr val="accent1">
                      <a:lumMod val="20000"/>
                      <a:lumOff val="80000"/>
                      <a:alpha val="100000"/>
                    </a:schemeClr>
                  </a:gs>
                  <a:gs pos="0">
                    <a:srgbClr val="FFFFFF"/>
                  </a:gs>
                </a:gsLst>
                <a:lin ang="16200000" scaled="1"/>
              </a:gradFill>
              <a:latin typeface="+mj-ea"/>
              <a:ea typeface="+mj-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11811789" y="3044489"/>
            <a:ext cx="150821" cy="769023"/>
            <a:chOff x="8784880" y="1447060"/>
            <a:chExt cx="143411" cy="731239"/>
          </a:xfrm>
        </p:grpSpPr>
        <p:sp>
          <p:nvSpPr>
            <p:cNvPr id="11" name="椭圆 10"/>
            <p:cNvSpPr/>
            <p:nvPr>
              <p:custDataLst>
                <p:tags r:id="rId2"/>
              </p:custDataLst>
            </p:nvPr>
          </p:nvSpPr>
          <p:spPr>
            <a:xfrm>
              <a:off x="8784880" y="1447060"/>
              <a:ext cx="143411" cy="1434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p:custDataLst>
                <p:tags r:id="rId3"/>
              </p:custDataLst>
            </p:nvPr>
          </p:nvSpPr>
          <p:spPr>
            <a:xfrm>
              <a:off x="8784880" y="1740974"/>
              <a:ext cx="143411" cy="14341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p:custDataLst>
                <p:tags r:id="rId4"/>
              </p:custDataLst>
            </p:nvPr>
          </p:nvSpPr>
          <p:spPr>
            <a:xfrm>
              <a:off x="8784880" y="2034888"/>
              <a:ext cx="143411" cy="1434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9" name="文本框 18"/>
          <p:cNvSpPr txBox="1"/>
          <p:nvPr>
            <p:custDataLst>
              <p:tags r:id="rId5"/>
            </p:custDataLst>
          </p:nvPr>
        </p:nvSpPr>
        <p:spPr>
          <a:xfrm>
            <a:off x="1328420" y="2030095"/>
            <a:ext cx="9565005" cy="1014730"/>
          </a:xfrm>
          <a:prstGeom prst="rect">
            <a:avLst/>
          </a:prstGeom>
          <a:noFill/>
        </p:spPr>
        <p:txBody>
          <a:bodyPr wrap="square">
            <a:spAutoFit/>
          </a:bodyPr>
          <a:lstStyle/>
          <a:p>
            <a:pPr marL="0" marR="0" indent="0" algn="ctr">
              <a:lnSpc>
                <a:spcPct val="150000"/>
              </a:lnSpc>
              <a:spcBef>
                <a:spcPct val="0"/>
              </a:spcBef>
              <a:spcAft>
                <a:spcPct val="0"/>
              </a:spcAft>
            </a:pPr>
            <a:r>
              <a:rPr lang="en-US" altLang="zh-CN" sz="4000" b="1">
                <a:solidFill>
                  <a:prstClr val="black"/>
                </a:solidFill>
                <a:latin typeface="微软雅黑" panose="020B0503020204020204" pitchFamily="34" charset="-122"/>
                <a:ea typeface="微软雅黑" panose="020B0503020204020204" pitchFamily="34" charset="-122"/>
                <a:sym typeface="+mn-ea"/>
              </a:rPr>
              <a:t>“</a:t>
            </a:r>
            <a:r>
              <a:rPr lang="zh-CN" altLang="en-US" sz="4000" b="1">
                <a:solidFill>
                  <a:prstClr val="black"/>
                </a:solidFill>
                <a:latin typeface="微软雅黑" panose="020B0503020204020204" pitchFamily="34" charset="-122"/>
                <a:ea typeface="微软雅黑" panose="020B0503020204020204" pitchFamily="34" charset="-122"/>
                <a:sym typeface="+mn-ea"/>
              </a:rPr>
              <a:t>邮</a:t>
            </a:r>
            <a:r>
              <a:rPr lang="en-US" altLang="zh-CN" sz="4000" b="1">
                <a:solidFill>
                  <a:prstClr val="black"/>
                </a:solidFill>
                <a:latin typeface="微软雅黑" panose="020B0503020204020204" pitchFamily="34" charset="-122"/>
                <a:ea typeface="微软雅黑" panose="020B0503020204020204" pitchFamily="34" charset="-122"/>
                <a:sym typeface="+mn-ea"/>
              </a:rPr>
              <a:t>””</a:t>
            </a:r>
            <a:r>
              <a:rPr lang="zh-CN" altLang="en-US" sz="4000" b="1">
                <a:solidFill>
                  <a:prstClr val="black"/>
                </a:solidFill>
                <a:latin typeface="微软雅黑" panose="020B0503020204020204" pitchFamily="34" charset="-122"/>
                <a:ea typeface="微软雅黑" panose="020B0503020204020204" pitchFamily="34" charset="-122"/>
                <a:sym typeface="+mn-ea"/>
              </a:rPr>
              <a:t>递</a:t>
            </a:r>
            <a:r>
              <a:rPr lang="en-US" altLang="zh-CN" sz="4000" b="1">
                <a:solidFill>
                  <a:prstClr val="black"/>
                </a:solidFill>
                <a:latin typeface="微软雅黑" panose="020B0503020204020204" pitchFamily="34" charset="-122"/>
                <a:ea typeface="微软雅黑" panose="020B0503020204020204" pitchFamily="34" charset="-122"/>
                <a:sym typeface="+mn-ea"/>
              </a:rPr>
              <a:t>“</a:t>
            </a:r>
            <a:r>
              <a:rPr lang="zh-CN" altLang="en-US" sz="4000" b="1">
                <a:solidFill>
                  <a:prstClr val="black"/>
                </a:solidFill>
                <a:latin typeface="微软雅黑" panose="020B0503020204020204" pitchFamily="34" charset="-122"/>
                <a:ea typeface="微软雅黑" panose="020B0503020204020204" pitchFamily="34" charset="-122"/>
                <a:sym typeface="+mn-ea"/>
              </a:rPr>
              <a:t>一家，通达天下</a:t>
            </a:r>
            <a:endParaRPr kumimoji="0" lang="zh-CN" altLang="en-US" sz="4000" b="0" i="0" u="none" strike="noStrike" kern="1200" cap="none" spc="0" normalizeH="0" baseline="0" noProof="0">
              <a:ln>
                <a:noFill/>
              </a:ln>
              <a:solidFill>
                <a:srgbClr val="009946"/>
              </a:solidFill>
              <a:effectLst/>
              <a:uLnTx/>
              <a:uFillTx/>
              <a:latin typeface="+mj-ea"/>
              <a:ea typeface="+mj-ea"/>
              <a:cs typeface="+mn-cs"/>
            </a:endParaRPr>
          </a:p>
        </p:txBody>
      </p:sp>
      <p:sp>
        <p:nvSpPr>
          <p:cNvPr id="14" name="PA_文本框 14"/>
          <p:cNvSpPr txBox="1"/>
          <p:nvPr>
            <p:custDataLst>
              <p:tags r:id="rId6"/>
            </p:custDataLst>
          </p:nvPr>
        </p:nvSpPr>
        <p:spPr>
          <a:xfrm>
            <a:off x="5210899" y="897939"/>
            <a:ext cx="1630921" cy="922020"/>
          </a:xfrm>
          <a:prstGeom prst="rect">
            <a:avLst/>
          </a:prstGeom>
          <a:noFill/>
        </p:spPr>
        <p:txBody>
          <a:bodyPr wrap="square" rtlCol="0" anchor="t">
            <a:spAutoFit/>
          </a:bodyPr>
          <a:lstStyle>
            <a:defPPr>
              <a:defRPr lang="en-US"/>
            </a:defPPr>
            <a:lvl1pPr algn="ctr" defTabSz="914400">
              <a:defRPr sz="11500">
                <a:gradFill flip="none" rotWithShape="1">
                  <a:gsLst>
                    <a:gs pos="43000">
                      <a:schemeClr val="accent1"/>
                    </a:gs>
                    <a:gs pos="100000">
                      <a:schemeClr val="accent1">
                        <a:lumMod val="75000"/>
                      </a:schemeClr>
                    </a:gs>
                  </a:gsLst>
                  <a:lin ang="5400000" scaled="1"/>
                </a:gradFill>
                <a:latin typeface="演示秋鸿楷" panose="00000500000000000000" pitchFamily="2" charset="-122"/>
                <a:ea typeface="演示秋鸿楷" panose="00000500000000000000" pitchFamily="2" charset="-122"/>
                <a:cs typeface="MiSans Light" panose="00000400000000000000" charset="-122"/>
              </a:defRPr>
            </a:lvl1pPr>
            <a:lvl2pPr defTabSz="914400"/>
            <a:lvl3pPr defTabSz="914400"/>
            <a:lvl4pPr defTabSz="914400"/>
            <a:lvl5pPr defTabSz="914400"/>
            <a:lvl6pPr defTabSz="914400"/>
            <a:lvl7pPr defTabSz="914400"/>
            <a:lvl8pPr defTabSz="914400"/>
            <a:lvl9pPr defTabSz="914400"/>
          </a:lstStyle>
          <a:p>
            <a:r>
              <a:rPr lang="zh-CN" altLang="en-US" sz="5400"/>
              <a:t>叁</a:t>
            </a:r>
            <a:endParaRPr lang="zh-CN" altLang="en-US" sz="5400"/>
          </a:p>
        </p:txBody>
      </p:sp>
      <p:grpSp>
        <p:nvGrpSpPr>
          <p:cNvPr id="17" name="组合 16"/>
          <p:cNvGrpSpPr/>
          <p:nvPr>
            <p:custDataLst>
              <p:tags r:id="rId7"/>
            </p:custDataLst>
          </p:nvPr>
        </p:nvGrpSpPr>
        <p:grpSpPr>
          <a:xfrm>
            <a:off x="11587701" y="361613"/>
            <a:ext cx="269865" cy="115032"/>
            <a:chOff x="5553126" y="658529"/>
            <a:chExt cx="126384" cy="46916"/>
          </a:xfrm>
        </p:grpSpPr>
        <p:cxnSp>
          <p:nvCxnSpPr>
            <p:cNvPr id="24" name="直接连接符 23"/>
            <p:cNvCxnSpPr/>
            <p:nvPr>
              <p:custDataLst>
                <p:tags r:id="rId8"/>
              </p:custDataLst>
            </p:nvPr>
          </p:nvCxnSpPr>
          <p:spPr>
            <a:xfrm>
              <a:off x="5594450" y="658529"/>
              <a:ext cx="85060"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9"/>
              </p:custDataLst>
            </p:nvPr>
          </p:nvCxnSpPr>
          <p:spPr>
            <a:xfrm>
              <a:off x="5553126" y="705445"/>
              <a:ext cx="126384"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custDataLst>
              <p:tags r:id="rId10"/>
            </p:custDataLst>
          </p:nvPr>
        </p:nvGrpSpPr>
        <p:grpSpPr>
          <a:xfrm>
            <a:off x="1509359" y="2659229"/>
            <a:ext cx="1076976" cy="60959"/>
            <a:chOff x="1351817" y="2238993"/>
            <a:chExt cx="807732" cy="45719"/>
          </a:xfrm>
        </p:grpSpPr>
        <p:sp>
          <p:nvSpPr>
            <p:cNvPr id="32" name="椭圆 31"/>
            <p:cNvSpPr/>
            <p:nvPr>
              <p:custDataLst>
                <p:tags r:id="rId11"/>
              </p:custDataLst>
            </p:nvPr>
          </p:nvSpPr>
          <p:spPr>
            <a:xfrm>
              <a:off x="2113830" y="2238993"/>
              <a:ext cx="45719" cy="45719"/>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41" name="直接连接符 40"/>
            <p:cNvCxnSpPr/>
            <p:nvPr>
              <p:custDataLst>
                <p:tags r:id="rId12"/>
              </p:custDataLst>
            </p:nvPr>
          </p:nvCxnSpPr>
          <p:spPr>
            <a:xfrm flipH="1" flipV="1">
              <a:off x="1351817" y="2261836"/>
              <a:ext cx="762013" cy="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组合 46"/>
          <p:cNvGrpSpPr/>
          <p:nvPr>
            <p:custDataLst>
              <p:tags r:id="rId13"/>
            </p:custDataLst>
          </p:nvPr>
        </p:nvGrpSpPr>
        <p:grpSpPr>
          <a:xfrm flipH="1">
            <a:off x="9816238" y="2659441"/>
            <a:ext cx="1076976" cy="60959"/>
            <a:chOff x="1351817" y="2238993"/>
            <a:chExt cx="807732" cy="45719"/>
          </a:xfrm>
        </p:grpSpPr>
        <p:sp>
          <p:nvSpPr>
            <p:cNvPr id="56" name="椭圆 55"/>
            <p:cNvSpPr/>
            <p:nvPr>
              <p:custDataLst>
                <p:tags r:id="rId14"/>
              </p:custDataLst>
            </p:nvPr>
          </p:nvSpPr>
          <p:spPr>
            <a:xfrm>
              <a:off x="2113830" y="2238993"/>
              <a:ext cx="45719" cy="45719"/>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57" name="直接连接符 56"/>
            <p:cNvCxnSpPr/>
            <p:nvPr>
              <p:custDataLst>
                <p:tags r:id="rId15"/>
              </p:custDataLst>
            </p:nvPr>
          </p:nvCxnSpPr>
          <p:spPr>
            <a:xfrm flipH="1" flipV="1">
              <a:off x="1351817" y="2261836"/>
              <a:ext cx="762013" cy="3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custDataLst>
              <p:tags r:id="rId16"/>
            </p:custDataLst>
          </p:nvPr>
        </p:nvPicPr>
        <p:blipFill>
          <a:blip r:embed="rId17"/>
          <a:stretch>
            <a:fillRect/>
          </a:stretch>
        </p:blipFill>
        <p:spPr>
          <a:xfrm>
            <a:off x="9415780" y="3044613"/>
            <a:ext cx="2740660" cy="3325707"/>
          </a:xfrm>
          <a:prstGeom prst="rect">
            <a:avLst/>
          </a:prstGeom>
        </p:spPr>
      </p:pic>
      <p:pic>
        <p:nvPicPr>
          <p:cNvPr id="4" name="图片 3"/>
          <p:cNvPicPr>
            <a:picLocks noChangeAspect="1"/>
          </p:cNvPicPr>
          <p:nvPr>
            <p:custDataLst>
              <p:tags r:id="rId18"/>
            </p:custDataLst>
          </p:nvPr>
        </p:nvPicPr>
        <p:blipFill>
          <a:blip r:embed="rId19"/>
          <a:stretch>
            <a:fillRect/>
          </a:stretch>
        </p:blipFill>
        <p:spPr>
          <a:xfrm>
            <a:off x="847" y="0"/>
            <a:ext cx="860213" cy="790787"/>
          </a:xfrm>
          <a:prstGeom prst="rect">
            <a:avLst/>
          </a:prstGeom>
        </p:spPr>
      </p:pic>
      <p:pic>
        <p:nvPicPr>
          <p:cNvPr id="109" name="图形 108"/>
          <p:cNvPicPr>
            <a:picLocks noChangeAspect="1"/>
          </p:cNvPicPr>
          <p:nvPr>
            <p:custDataLst>
              <p:tags r:id="rId20"/>
            </p:custDataLst>
          </p:nvPr>
        </p:nvPicPr>
        <p:blipFill>
          <a:blip r:embed="rId21"/>
          <a:stretch>
            <a:fillRect/>
          </a:stretch>
        </p:blipFill>
        <p:spPr>
          <a:xfrm rot="5400000" flipV="1">
            <a:off x="10825480" y="-30480"/>
            <a:ext cx="988907" cy="134112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userDrawn="1">
            <p:custDataLst>
              <p:tags r:id="rId1"/>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custDataLst>
              <p:tags r:id="rId2"/>
            </p:custDataLst>
          </p:nvPr>
        </p:nvPicPr>
        <p:blipFill>
          <a:blip r:embed="rId3"/>
          <a:srcRect t="2868" b="2868"/>
          <a:stretch>
            <a:fillRect/>
          </a:stretch>
        </p:blipFill>
        <p:spPr>
          <a:xfrm>
            <a:off x="4521200" y="475348"/>
            <a:ext cx="7086714" cy="1158622"/>
          </a:xfrm>
          <a:prstGeom prst="rect">
            <a:avLst/>
          </a:prstGeom>
        </p:spPr>
      </p:pic>
      <p:pic>
        <p:nvPicPr>
          <p:cNvPr id="13" name="图片 12"/>
          <p:cNvPicPr>
            <a:picLocks noChangeAspect="1"/>
          </p:cNvPicPr>
          <p:nvPr>
            <p:custDataLst>
              <p:tags r:id="rId4"/>
            </p:custDataLst>
          </p:nvPr>
        </p:nvPicPr>
        <p:blipFill>
          <a:blip r:embed="rId5"/>
          <a:srcRect t="2275" b="2275"/>
          <a:stretch>
            <a:fillRect/>
          </a:stretch>
        </p:blipFill>
        <p:spPr>
          <a:xfrm>
            <a:off x="8041651" y="4006133"/>
            <a:ext cx="3566263" cy="1172478"/>
          </a:xfrm>
          <a:prstGeom prst="rect">
            <a:avLst/>
          </a:prstGeom>
        </p:spPr>
      </p:pic>
      <p:pic>
        <p:nvPicPr>
          <p:cNvPr id="14" name="图片 13"/>
          <p:cNvPicPr>
            <a:picLocks noChangeAspect="1"/>
          </p:cNvPicPr>
          <p:nvPr>
            <p:custDataLst>
              <p:tags r:id="rId6"/>
            </p:custDataLst>
          </p:nvPr>
        </p:nvPicPr>
        <p:blipFill>
          <a:blip r:embed="rId7"/>
          <a:srcRect l="351" r="351"/>
          <a:stretch>
            <a:fillRect/>
          </a:stretch>
        </p:blipFill>
        <p:spPr>
          <a:xfrm>
            <a:off x="4521200" y="1729220"/>
            <a:ext cx="3425201" cy="3449391"/>
          </a:xfrm>
          <a:prstGeom prst="rect">
            <a:avLst/>
          </a:prstGeom>
        </p:spPr>
      </p:pic>
      <p:pic>
        <p:nvPicPr>
          <p:cNvPr id="15" name="图片 14"/>
          <p:cNvPicPr>
            <a:picLocks noChangeAspect="1"/>
          </p:cNvPicPr>
          <p:nvPr>
            <p:custDataLst>
              <p:tags r:id="rId8"/>
            </p:custDataLst>
          </p:nvPr>
        </p:nvPicPr>
        <p:blipFill>
          <a:blip r:embed="rId9"/>
          <a:srcRect t="520" b="520"/>
          <a:stretch>
            <a:fillRect/>
          </a:stretch>
        </p:blipFill>
        <p:spPr>
          <a:xfrm>
            <a:off x="8041651" y="1729220"/>
            <a:ext cx="3566263" cy="2181663"/>
          </a:xfrm>
          <a:prstGeom prst="rect">
            <a:avLst/>
          </a:prstGeom>
        </p:spPr>
      </p:pic>
      <p:sp>
        <p:nvSpPr>
          <p:cNvPr id="11" name="Title 6"/>
          <p:cNvSpPr txBox="1"/>
          <p:nvPr>
            <p:custDataLst>
              <p:tags r:id="rId10"/>
            </p:custDataLst>
          </p:nvPr>
        </p:nvSpPr>
        <p:spPr>
          <a:xfrm>
            <a:off x="170180" y="370840"/>
            <a:ext cx="4255770" cy="395478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624840" algn="l" fontAlgn="ctr">
              <a:lnSpc>
                <a:spcPct val="90000"/>
              </a:lnSpc>
              <a:spcBef>
                <a:spcPct val="0"/>
              </a:spcBef>
              <a:spcAft>
                <a:spcPct val="0"/>
              </a:spcAft>
              <a:buSzTx/>
              <a:buFont typeface="Wingdings" panose="05000000000000000000" charset="0"/>
              <a:buNone/>
            </a:pPr>
            <a:r>
              <a:rPr lang="zh-CN" altLang="en-US" sz="2800" b="1" spc="60">
                <a:ln w="3175">
                  <a:noFill/>
                  <a:prstDash val="dash"/>
                </a:ln>
                <a:solidFill>
                  <a:schemeClr val="dk1">
                    <a:lumMod val="75000"/>
                    <a:lumOff val="25000"/>
                  </a:schemeClr>
                </a:solidFill>
                <a:uFillTx/>
                <a:latin typeface="Kaiti SC Regular" panose="02010600040101010101" charset="-122"/>
                <a:ea typeface="Kaiti SC Regular" panose="02010600040101010101" charset="-122"/>
                <a:cs typeface="Kaiti SC Regular" panose="02010600040101010101" charset="-122"/>
              </a:rPr>
              <a:t>“减税红包升级加码，给了我们企业极大的信心。”嵊州顺丰速运公司财务负责人表示：“我们将减下来的资金用于研发和引进具有高科技含量的信息技术设备，不断提升作业自动化水平，确保了服务质量的稳步提升。”</a:t>
            </a:r>
            <a:endParaRPr lang="zh-CN" altLang="en-US" sz="2800" b="1" spc="60">
              <a:ln w="3175">
                <a:noFill/>
                <a:prstDash val="dash"/>
              </a:ln>
              <a:solidFill>
                <a:schemeClr val="dk1">
                  <a:lumMod val="75000"/>
                  <a:lumOff val="25000"/>
                </a:schemeClr>
              </a:solidFill>
              <a:uFillTx/>
              <a:latin typeface="Kaiti SC Regular" panose="02010600040101010101" charset="-122"/>
              <a:ea typeface="Kaiti SC Regular" panose="02010600040101010101" charset="-122"/>
              <a:cs typeface="Kaiti SC Regular" panose="02010600040101010101" charset="-122"/>
            </a:endParaRPr>
          </a:p>
          <a:p>
            <a:pPr lvl="0" indent="624840" algn="l" fontAlgn="ctr">
              <a:lnSpc>
                <a:spcPct val="90000"/>
              </a:lnSpc>
              <a:spcBef>
                <a:spcPct val="0"/>
              </a:spcBef>
              <a:spcAft>
                <a:spcPct val="0"/>
              </a:spcAft>
              <a:buSzTx/>
              <a:buFont typeface="Wingdings" panose="05000000000000000000" charset="0"/>
              <a:buNone/>
            </a:pPr>
            <a:r>
              <a:rPr lang="zh-CN" altLang="en-US" sz="2800" b="1" spc="60">
                <a:ln w="3175">
                  <a:noFill/>
                  <a:prstDash val="dash"/>
                </a:ln>
                <a:solidFill>
                  <a:schemeClr val="dk1">
                    <a:lumMod val="75000"/>
                    <a:lumOff val="25000"/>
                  </a:schemeClr>
                </a:solidFill>
                <a:uFillTx/>
                <a:latin typeface="Kaiti SC Regular" panose="02010600040101010101" charset="-122"/>
                <a:ea typeface="Kaiti SC Regular" panose="02010600040101010101" charset="-122"/>
                <a:cs typeface="Kaiti SC Regular" panose="02010600040101010101" charset="-122"/>
              </a:rPr>
              <a:t>减税降费极大降低企业成本，所以今年推出了“微小件”“特惠专配”等服务，通过降低快递服务费提升快件量，迅速地扩大市场占有率，实现了盈利。</a:t>
            </a:r>
            <a:endParaRPr lang="zh-CN" altLang="en-US" sz="2800" b="1" spc="60">
              <a:ln w="3175">
                <a:noFill/>
                <a:prstDash val="dash"/>
              </a:ln>
              <a:solidFill>
                <a:schemeClr val="dk1">
                  <a:lumMod val="75000"/>
                  <a:lumOff val="25000"/>
                </a:schemeClr>
              </a:solidFill>
              <a:uFillTx/>
              <a:latin typeface="Kaiti SC Regular" panose="02010600040101010101" charset="-122"/>
              <a:ea typeface="Kaiti SC Regular" panose="02010600040101010101" charset="-122"/>
              <a:cs typeface="Kaiti SC Regular" panose="02010600040101010101" charset="-122"/>
            </a:endParaRPr>
          </a:p>
        </p:txBody>
      </p:sp>
      <p:sp>
        <p:nvSpPr>
          <p:cNvPr id="2" name="文本框 1"/>
          <p:cNvSpPr txBox="1"/>
          <p:nvPr>
            <p:custDataLst>
              <p:tags r:id="rId11"/>
            </p:custDataLst>
          </p:nvPr>
        </p:nvSpPr>
        <p:spPr>
          <a:xfrm>
            <a:off x="379730" y="5273675"/>
            <a:ext cx="11519535" cy="1999615"/>
          </a:xfrm>
          <a:prstGeom prst="rect">
            <a:avLst/>
          </a:prstGeom>
          <a:noFill/>
        </p:spPr>
        <p:txBody>
          <a:bodyPr wrap="square" rtlCol="0" anchor="t">
            <a:spAutoFit/>
          </a:bodyPr>
          <a:lstStyle/>
          <a:p>
            <a:pPr algn="ctr"/>
            <a:r>
              <a:rPr lang="zh-CN" altLang="en-US" sz="3200" b="1" spc="60">
                <a:ln w="3175">
                  <a:noFill/>
                  <a:prstDash val="dash"/>
                </a:ln>
                <a:solidFill>
                  <a:schemeClr val="tx1"/>
                </a:solidFill>
                <a:highlight>
                  <a:srgbClr val="FFFF00"/>
                </a:highlight>
                <a:uFillTx/>
                <a:latin typeface="黑体" panose="02010609060101010101" charset="-122"/>
                <a:ea typeface="黑体" panose="02010609060101010101" charset="-122"/>
                <a:cs typeface="微软雅黑" panose="020B0503020204020204" pitchFamily="34" charset="-122"/>
                <a:sym typeface="+mn-ea"/>
              </a:rPr>
              <a:t>议学任务</a:t>
            </a:r>
            <a:r>
              <a:rPr lang="en-US" altLang="zh-CN" sz="3200" b="1" spc="60">
                <a:ln w="3175">
                  <a:noFill/>
                  <a:prstDash val="dash"/>
                </a:ln>
                <a:solidFill>
                  <a:schemeClr val="tx1"/>
                </a:solidFill>
                <a:highlight>
                  <a:srgbClr val="FFFF00"/>
                </a:highlight>
                <a:uFillTx/>
                <a:latin typeface="黑体" panose="02010609060101010101" charset="-122"/>
                <a:ea typeface="黑体" panose="02010609060101010101" charset="-122"/>
                <a:cs typeface="微软雅黑" panose="020B0503020204020204" pitchFamily="34" charset="-122"/>
                <a:sym typeface="+mn-ea"/>
              </a:rPr>
              <a:t>4</a:t>
            </a:r>
            <a:r>
              <a:rPr lang="zh-CN" altLang="en-US" sz="3200" b="1" spc="60">
                <a:ln w="3175">
                  <a:noFill/>
                  <a:prstDash val="dash"/>
                </a:ln>
                <a:solidFill>
                  <a:schemeClr val="tx1"/>
                </a:solidFill>
                <a:highlight>
                  <a:srgbClr val="FFFF00"/>
                </a:highlight>
                <a:uFillTx/>
                <a:latin typeface="黑体" panose="02010609060101010101" charset="-122"/>
                <a:ea typeface="黑体" panose="02010609060101010101" charset="-122"/>
                <a:cs typeface="微软雅黑" panose="020B0503020204020204" pitchFamily="34" charset="-122"/>
                <a:sym typeface="+mn-ea"/>
              </a:rPr>
              <a:t>：政府减税降费是如何促进民营企业发展的？</a:t>
            </a:r>
            <a:endParaRPr lang="zh-CN" altLang="en-US" sz="3200" b="1" spc="60">
              <a:ln w="3175">
                <a:noFill/>
                <a:prstDash val="dash"/>
              </a:ln>
              <a:solidFill>
                <a:schemeClr val="tx1"/>
              </a:solidFill>
              <a:highlight>
                <a:srgbClr val="FFFF00"/>
              </a:highlight>
              <a:uFillTx/>
              <a:latin typeface="黑体" panose="02010609060101010101" charset="-122"/>
              <a:ea typeface="黑体" panose="02010609060101010101" charset="-122"/>
              <a:cs typeface="微软雅黑" panose="020B0503020204020204" pitchFamily="34" charset="-122"/>
              <a:sym typeface="+mn-ea"/>
            </a:endParaRPr>
          </a:p>
          <a:p>
            <a:pPr algn="ctr"/>
            <a:r>
              <a:rPr lang="zh-CN" altLang="en-US" sz="3200" b="1" spc="60">
                <a:ln w="3175">
                  <a:noFill/>
                  <a:prstDash val="dash"/>
                </a:ln>
                <a:solidFill>
                  <a:schemeClr val="tx1"/>
                </a:solidFill>
                <a:highlight>
                  <a:srgbClr val="FFFF00"/>
                </a:highlight>
                <a:uFillTx/>
                <a:latin typeface="黑体" panose="02010609060101010101" charset="-122"/>
                <a:ea typeface="黑体" panose="02010609060101010101" charset="-122"/>
                <a:cs typeface="微软雅黑" panose="020B0503020204020204" pitchFamily="34" charset="-122"/>
                <a:sym typeface="+mn-ea"/>
              </a:rPr>
              <a:t>只减税降费就能促使企业腾飞吗？</a:t>
            </a:r>
            <a:endParaRPr lang="zh-CN" altLang="en-US" sz="3200" b="1" spc="60">
              <a:ln w="3175">
                <a:noFill/>
                <a:prstDash val="dash"/>
              </a:ln>
              <a:solidFill>
                <a:schemeClr val="tx1"/>
              </a:solidFill>
              <a:highlight>
                <a:srgbClr val="FFFF00"/>
              </a:highlight>
              <a:uFillTx/>
              <a:latin typeface="黑体" panose="02010609060101010101" charset="-122"/>
              <a:ea typeface="黑体" panose="02010609060101010101" charset="-122"/>
              <a:cs typeface="微软雅黑" panose="020B0503020204020204" pitchFamily="34" charset="-122"/>
              <a:sym typeface="+mn-ea"/>
            </a:endParaRPr>
          </a:p>
          <a:p>
            <a:pPr algn="ctr"/>
            <a:r>
              <a:rPr lang="zh-CN" altLang="en-US" sz="2400" spc="60">
                <a:ln w="3175">
                  <a:noFill/>
                  <a:prstDash val="dash"/>
                </a:ln>
                <a:solidFill>
                  <a:schemeClr val="tx1"/>
                </a:solidFill>
                <a:uFillTx/>
                <a:latin typeface="Kaiti SC Regular" panose="02010600040101010101" charset="-122"/>
                <a:ea typeface="Kaiti SC Regular" panose="02010600040101010101" charset="-122"/>
                <a:cs typeface="Kaiti SC Regular" panose="02010600040101010101" charset="-122"/>
                <a:sym typeface="+mn-ea"/>
              </a:rPr>
              <a:t>结合材料，并联系课本</a:t>
            </a:r>
            <a:r>
              <a:rPr lang="en-US" altLang="zh-CN" sz="2400" spc="60">
                <a:ln w="3175">
                  <a:noFill/>
                  <a:prstDash val="dash"/>
                </a:ln>
                <a:solidFill>
                  <a:schemeClr val="tx1"/>
                </a:solidFill>
                <a:uFillTx/>
                <a:latin typeface="Kaiti SC Regular" panose="02010600040101010101" charset="-122"/>
                <a:ea typeface="Kaiti SC Regular" panose="02010600040101010101" charset="-122"/>
                <a:cs typeface="Kaiti SC Regular" panose="02010600040101010101" charset="-122"/>
                <a:sym typeface="+mn-ea"/>
              </a:rPr>
              <a:t>P11-P13</a:t>
            </a:r>
            <a:r>
              <a:rPr lang="zh-CN" altLang="en-US" sz="2400" spc="60">
                <a:ln w="3175">
                  <a:noFill/>
                  <a:prstDash val="dash"/>
                </a:ln>
                <a:solidFill>
                  <a:schemeClr val="tx1"/>
                </a:solidFill>
                <a:uFillTx/>
                <a:latin typeface="Kaiti SC Regular" panose="02010600040101010101" charset="-122"/>
                <a:ea typeface="Kaiti SC Regular" panose="02010600040101010101" charset="-122"/>
                <a:cs typeface="Kaiti SC Regular" panose="02010600040101010101" charset="-122"/>
                <a:sym typeface="+mn-ea"/>
              </a:rPr>
              <a:t>小组讨论</a:t>
            </a:r>
            <a:endParaRPr lang="zh-CN" altLang="en-US" sz="3600" spc="60">
              <a:ln w="3175">
                <a:noFill/>
                <a:prstDash val="dash"/>
              </a:ln>
              <a:solidFill>
                <a:schemeClr val="tx1"/>
              </a:solidFill>
              <a:highlight>
                <a:srgbClr val="FFFF00"/>
              </a:highlight>
              <a:uFillTx/>
              <a:latin typeface="Kaiti SC Regular" panose="02010600040101010101" charset="-122"/>
              <a:ea typeface="Kaiti SC Regular" panose="02010600040101010101" charset="-122"/>
              <a:cs typeface="Kaiti SC Regular" panose="02010600040101010101" charset="-122"/>
            </a:endParaRPr>
          </a:p>
          <a:p>
            <a:pPr algn="ctr"/>
            <a:endParaRPr lang="zh-CN" altLang="en-US" sz="3600" spc="60">
              <a:ln w="3175">
                <a:noFill/>
                <a:prstDash val="dash"/>
              </a:ln>
              <a:solidFill>
                <a:schemeClr val="tx1"/>
              </a:solidFill>
              <a:highlight>
                <a:srgbClr val="FFFF00"/>
              </a:highlight>
              <a:uFillTx/>
              <a:latin typeface="Kaiti SC Regular" panose="02010600040101010101" charset="-122"/>
              <a:ea typeface="Kaiti SC Regular" panose="02010600040101010101" charset="-122"/>
              <a:cs typeface="Kaiti SC Regular" panose="02010600040101010101" charset="-122"/>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516235" cy="598805"/>
          </a:xfrm>
          <a:prstGeom prst="rect">
            <a:avLst/>
          </a:prstGeom>
          <a:solidFill>
            <a:srgbClr val="C00000"/>
          </a:solidFill>
        </p:spPr>
        <p:txBody>
          <a:bodyPr wrap="square">
            <a:noAutofit/>
          </a:bodyPr>
          <a:lstStyle/>
          <a:p>
            <a:pPr indent="0" algn="l" fontAlgn="auto">
              <a:lnSpc>
                <a:spcPct val="100000"/>
              </a:lnSpc>
            </a:pPr>
            <a:r>
              <a:rPr lang="zh-CN" altLang="en-US" sz="3600" b="1">
                <a:solidFill>
                  <a:schemeClr val="bg1"/>
                </a:solidFill>
                <a:latin typeface="微软雅黑" panose="020B0503020204020204" pitchFamily="34" charset="-122"/>
                <a:ea typeface="微软雅黑" panose="020B0503020204020204" pitchFamily="34" charset="-122"/>
              </a:rPr>
              <a:t>二、</a:t>
            </a:r>
            <a:r>
              <a:rPr lang="zh-CN" altLang="en-US" sz="3600" b="1">
                <a:solidFill>
                  <a:schemeClr val="bg1"/>
                </a:solidFill>
                <a:latin typeface="微软雅黑" panose="020B0503020204020204" pitchFamily="34" charset="-122"/>
                <a:ea typeface="微软雅黑" panose="020B0503020204020204" pitchFamily="34" charset="-122"/>
                <a:sym typeface="+mn-ea"/>
              </a:rPr>
              <a:t>毫不动摇鼓励、支持、引导非公有制经济发展</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sp>
        <p:nvSpPr>
          <p:cNvPr id="12" name="文本框 11"/>
          <p:cNvSpPr txBox="1"/>
          <p:nvPr>
            <p:custDataLst>
              <p:tags r:id="rId2"/>
            </p:custDataLst>
          </p:nvPr>
        </p:nvSpPr>
        <p:spPr>
          <a:xfrm>
            <a:off x="207645" y="1420495"/>
            <a:ext cx="11823065" cy="3053715"/>
          </a:xfrm>
          <a:prstGeom prst="rect">
            <a:avLst/>
          </a:prstGeom>
          <a:noFill/>
          <a:ln w="12700" cmpd="sng">
            <a:solidFill>
              <a:schemeClr val="accent1">
                <a:shade val="50000"/>
              </a:schemeClr>
            </a:solidFill>
            <a:prstDash val="sysDot"/>
          </a:ln>
        </p:spPr>
        <p:txBody>
          <a:bodyPr wrap="square" rtlCol="0" anchor="t">
            <a:spAutoFit/>
          </a:bodyPr>
          <a:lstStyle/>
          <a:p>
            <a:pPr fontAlgn="auto">
              <a:lnSpc>
                <a:spcPct val="110000"/>
              </a:lnSpc>
            </a:pPr>
            <a:r>
              <a:rPr lang="zh-CN" altLang="en-US" sz="2500" b="1" kern="100">
                <a:latin typeface="微软雅黑" panose="020B0503020204020204" pitchFamily="34" charset="-122"/>
                <a:ea typeface="宋体" panose="02010600030101010101" pitchFamily="2" charset="-122"/>
                <a:cs typeface="微软雅黑" panose="020B0503020204020204" pitchFamily="34" charset="-122"/>
              </a:rPr>
              <a:t>（</a:t>
            </a:r>
            <a:r>
              <a:rPr lang="en-US" altLang="zh-CN" sz="2500" b="1" kern="100">
                <a:latin typeface="微软雅黑" panose="020B0503020204020204" pitchFamily="34" charset="-122"/>
                <a:ea typeface="宋体" panose="02010600030101010101" pitchFamily="2" charset="-122"/>
                <a:cs typeface="微软雅黑" panose="020B0503020204020204" pitchFamily="34" charset="-122"/>
              </a:rPr>
              <a:t>1</a:t>
            </a:r>
            <a:r>
              <a:rPr lang="zh-CN" altLang="en-US" sz="2500" b="1" kern="100">
                <a:latin typeface="微软雅黑" panose="020B0503020204020204" pitchFamily="34" charset="-122"/>
                <a:ea typeface="宋体" panose="02010600030101010101" pitchFamily="2" charset="-122"/>
                <a:cs typeface="微软雅黑" panose="020B0503020204020204" pitchFamily="34" charset="-122"/>
              </a:rPr>
              <a:t>）</a:t>
            </a:r>
            <a:r>
              <a:rPr lang="zh-CN" altLang="en-US" sz="2500" b="1" spc="80" noProof="0">
                <a:latin typeface="微软雅黑" panose="020B0503020204020204" pitchFamily="34" charset="-122"/>
                <a:ea typeface="微软雅黑" panose="020B0503020204020204" pitchFamily="34" charset="-122"/>
                <a:cs typeface="微软雅黑" panose="020B0503020204020204" pitchFamily="34" charset="-122"/>
              </a:rPr>
              <a:t>要培育更多充满活力的市场主体，营造支持非公有制经济高质量发展</a:t>
            </a:r>
            <a:r>
              <a:rPr lang="zh-CN" altLang="en-US" sz="2500" b="1" kern="100">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2500" b="1" kern="100">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制度</a:t>
            </a:r>
            <a:r>
              <a:rPr lang="zh-CN" altLang="en-US" sz="2500" b="1" kern="100" smtClean="0">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环境</a:t>
            </a:r>
            <a:r>
              <a:rPr lang="zh-CN" altLang="en-US" sz="2500" b="1" kern="1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500" b="1" kern="1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10000"/>
              </a:lnSpc>
            </a:pPr>
            <a:r>
              <a:rPr lang="zh-CN" altLang="en-US" sz="2500" b="1" kern="100">
                <a:latin typeface="微软雅黑" panose="020B0503020204020204" pitchFamily="34" charset="-122"/>
                <a:ea typeface="宋体" panose="02010600030101010101" pitchFamily="2" charset="-122"/>
                <a:cs typeface="微软雅黑" panose="020B0503020204020204" pitchFamily="34" charset="-122"/>
              </a:rPr>
              <a:t>（</a:t>
            </a:r>
            <a:r>
              <a:rPr lang="en-US" altLang="zh-CN" sz="2500" b="1" kern="100">
                <a:latin typeface="微软雅黑" panose="020B0503020204020204" pitchFamily="34" charset="-122"/>
                <a:ea typeface="宋体" panose="02010600030101010101" pitchFamily="2" charset="-122"/>
                <a:cs typeface="微软雅黑" panose="020B0503020204020204" pitchFamily="34" charset="-122"/>
              </a:rPr>
              <a:t>2</a:t>
            </a:r>
            <a:r>
              <a:rPr lang="zh-CN" altLang="en-US" sz="2500" b="1" kern="100">
                <a:latin typeface="微软雅黑" panose="020B0503020204020204" pitchFamily="34" charset="-122"/>
                <a:ea typeface="宋体" panose="02010600030101010101" pitchFamily="2" charset="-122"/>
                <a:cs typeface="微软雅黑" panose="020B0503020204020204" pitchFamily="34" charset="-122"/>
              </a:rPr>
              <a:t>）</a:t>
            </a:r>
            <a:r>
              <a:rPr lang="zh-CN" altLang="en-US" sz="2500" b="1" kern="100">
                <a:latin typeface="微软雅黑" panose="020B0503020204020204" pitchFamily="34" charset="-122"/>
                <a:ea typeface="微软雅黑" panose="020B0503020204020204" pitchFamily="34" charset="-122"/>
                <a:cs typeface="微软雅黑" panose="020B0503020204020204" pitchFamily="34" charset="-122"/>
              </a:rPr>
              <a:t>营</a:t>
            </a:r>
            <a:r>
              <a:rPr lang="zh-CN" altLang="en-US" sz="2500" b="1" spc="80" noProof="0">
                <a:latin typeface="微软雅黑" panose="020B0503020204020204" pitchFamily="34" charset="-122"/>
                <a:ea typeface="微软雅黑" panose="020B0503020204020204" pitchFamily="34" charset="-122"/>
                <a:cs typeface="微软雅黑" panose="020B0503020204020204" pitchFamily="34" charset="-122"/>
              </a:rPr>
              <a:t>造各种所有制主体依法平等使用资源要素、公开公平公正参与竞争、同等受到法律保护</a:t>
            </a:r>
            <a:r>
              <a:rPr lang="zh-CN" altLang="en-US" sz="2500" b="1" kern="100">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2500" b="1" kern="100">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市场</a:t>
            </a:r>
            <a:r>
              <a:rPr lang="zh-CN" altLang="en-US" sz="2500" b="1" kern="100" smtClean="0">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环境</a:t>
            </a:r>
            <a:r>
              <a:rPr lang="zh-CN" altLang="en-US" sz="2500" b="1" kern="10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500" b="1" kern="1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10000"/>
              </a:lnSpc>
            </a:pPr>
            <a:r>
              <a:rPr lang="zh-CN" sz="2500" b="1" kern="100">
                <a:latin typeface="微软雅黑" panose="020B0503020204020204" pitchFamily="34" charset="-122"/>
                <a:ea typeface="宋体" panose="02010600030101010101" pitchFamily="2" charset="-122"/>
                <a:cs typeface="微软雅黑" panose="020B0503020204020204" pitchFamily="34" charset="-122"/>
              </a:rPr>
              <a:t>（</a:t>
            </a:r>
            <a:r>
              <a:rPr lang="en-US" altLang="zh-CN" sz="2500" b="1" kern="100">
                <a:latin typeface="微软雅黑" panose="020B0503020204020204" pitchFamily="34" charset="-122"/>
                <a:ea typeface="宋体" panose="02010600030101010101" pitchFamily="2" charset="-122"/>
                <a:cs typeface="微软雅黑" panose="020B0503020204020204" pitchFamily="34" charset="-122"/>
              </a:rPr>
              <a:t>3</a:t>
            </a:r>
            <a:r>
              <a:rPr lang="zh-CN" sz="2500" b="1" kern="100">
                <a:latin typeface="微软雅黑" panose="020B0503020204020204" pitchFamily="34" charset="-122"/>
                <a:ea typeface="宋体" panose="02010600030101010101" pitchFamily="2" charset="-122"/>
                <a:cs typeface="微软雅黑" panose="020B0503020204020204" pitchFamily="34" charset="-122"/>
              </a:rPr>
              <a:t>）</a:t>
            </a:r>
            <a:r>
              <a:rPr lang="zh-CN" altLang="en-US" sz="2500" b="1" spc="80" noProof="0">
                <a:latin typeface="微软雅黑" panose="020B0503020204020204" pitchFamily="34" charset="-122"/>
                <a:ea typeface="微软雅黑" panose="020B0503020204020204" pitchFamily="34" charset="-122"/>
                <a:cs typeface="微软雅黑" panose="020B0503020204020204" pitchFamily="34" charset="-122"/>
              </a:rPr>
              <a:t>依法保护民营企业产权和企业家权益，贯彻落实包括市场准入、企业融资等在内的促进非公有制经济健康发展的各项政策措施，形成促进非公有制经济发展的良好环境和社会氛围。</a:t>
            </a:r>
            <a:r>
              <a:rPr lang="zh-CN" altLang="en-US" sz="2500" b="1" kern="100">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（法治环境）</a:t>
            </a:r>
            <a:endParaRPr lang="zh-CN" altLang="en-US" sz="2500" b="1" kern="100">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3"/>
            </p:custDataLst>
          </p:nvPr>
        </p:nvSpPr>
        <p:spPr>
          <a:xfrm>
            <a:off x="207645" y="671830"/>
            <a:ext cx="10631805" cy="650875"/>
          </a:xfrm>
          <a:prstGeom prst="rect">
            <a:avLst/>
          </a:prstGeom>
          <a:noFill/>
        </p:spPr>
        <p:txBody>
          <a:bodyPr wrap="square" rtlCol="0">
            <a:spAutoFit/>
          </a:bodyPr>
          <a:lstStyle/>
          <a:p>
            <a:pPr>
              <a:lnSpc>
                <a:spcPct val="130000"/>
              </a:lnSpc>
            </a:pPr>
            <a:r>
              <a:rPr lang="en-US" altLang="zh-CN" sz="2800" b="1" kern="100">
                <a:solidFill>
                  <a:srgbClr val="FF0000"/>
                </a:solidFill>
                <a:latin typeface="黑体" panose="02010609060101010101" charset="-122"/>
                <a:ea typeface="黑体" panose="02010609060101010101" charset="-122"/>
                <a:cs typeface="黑体" panose="02010609060101010101" charset="-122"/>
              </a:rPr>
              <a:t>1</a:t>
            </a:r>
            <a:r>
              <a:rPr lang="zh-CN" altLang="en-US" sz="2800" b="1" kern="100">
                <a:solidFill>
                  <a:srgbClr val="FF0000"/>
                </a:solidFill>
                <a:latin typeface="黑体" panose="02010609060101010101" charset="-122"/>
                <a:ea typeface="黑体" panose="02010609060101010101" charset="-122"/>
                <a:cs typeface="黑体" panose="02010609060101010101" charset="-122"/>
              </a:rPr>
              <a:t>、国家角度：</a:t>
            </a:r>
            <a:r>
              <a:rPr lang="zh-CN" altLang="en-US" sz="2800" b="1" spc="80" noProof="0">
                <a:solidFill>
                  <a:schemeClr val="tx1"/>
                </a:solidFill>
                <a:latin typeface="黑体" panose="02010609060101010101" charset="-122"/>
                <a:ea typeface="黑体" panose="02010609060101010101" charset="-122"/>
                <a:cs typeface="黑体" panose="02010609060101010101" charset="-122"/>
                <a:sym typeface="微软雅黑" panose="020B0503020204020204" pitchFamily="34" charset="-122"/>
              </a:rPr>
              <a:t>营造良好的营商环境</a:t>
            </a:r>
            <a:endParaRPr lang="zh-CN" altLang="en-US" sz="2800" b="1" kern="100" spc="80" noProof="0">
              <a:solidFill>
                <a:schemeClr val="tx1"/>
              </a:solidFill>
              <a:effectLst/>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pic>
        <p:nvPicPr>
          <p:cNvPr id="167" name="图片 166"/>
          <p:cNvPicPr/>
          <p:nvPr>
            <p:custDataLst>
              <p:tags r:id="rId4"/>
            </p:custDataLst>
          </p:nvPr>
        </p:nvPicPr>
        <p:blipFill>
          <a:blip r:embed="rId5"/>
          <a:stretch>
            <a:fillRect/>
          </a:stretch>
        </p:blipFill>
        <p:spPr>
          <a:xfrm>
            <a:off x="3210560" y="4474210"/>
            <a:ext cx="2882900" cy="2218055"/>
          </a:xfrm>
          <a:prstGeom prst="rect">
            <a:avLst/>
          </a:prstGeom>
          <a:noFill/>
          <a:ln w="9525">
            <a:noFill/>
          </a:ln>
        </p:spPr>
      </p:pic>
      <p:sp>
        <p:nvSpPr>
          <p:cNvPr id="8" name="文本框 7"/>
          <p:cNvSpPr txBox="1"/>
          <p:nvPr>
            <p:custDataLst>
              <p:tags r:id="rId6"/>
            </p:custDataLst>
          </p:nvPr>
        </p:nvSpPr>
        <p:spPr>
          <a:xfrm>
            <a:off x="4217035" y="4472940"/>
            <a:ext cx="1859280" cy="429895"/>
          </a:xfrm>
          <a:prstGeom prst="rect">
            <a:avLst/>
          </a:prstGeom>
          <a:noFill/>
          <a:ln>
            <a:noFill/>
          </a:ln>
          <a:extLst>
            <a:ext uri="{909E8E84-426E-40DD-AFC4-6F175D3DCCD1}">
              <a14:hiddenFill xmlns:a14="http://schemas.microsoft.com/office/drawing/2010/main">
                <a:solidFill>
                  <a:schemeClr val="accent5">
                    <a:lumMod val="60000"/>
                    <a:lumOff val="40000"/>
                  </a:schemeClr>
                </a:solidFill>
              </a14:hiddenFill>
            </a:ext>
          </a:extLst>
        </p:spPr>
        <p:txBody>
          <a:bodyPr wrap="none" rtlCol="0" anchor="t">
            <a:spAutoFit/>
          </a:bodyPr>
          <a:lstStyle/>
          <a:p>
            <a:r>
              <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rPr>
              <a:t>放宽市场准入</a:t>
            </a:r>
            <a:endPar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endParaRPr>
          </a:p>
        </p:txBody>
      </p:sp>
      <p:pic>
        <p:nvPicPr>
          <p:cNvPr id="16" name="图片 15"/>
          <p:cNvPicPr>
            <a:picLocks noChangeAspect="1"/>
          </p:cNvPicPr>
          <p:nvPr>
            <p:custDataLst>
              <p:tags r:id="rId7"/>
            </p:custDataLst>
          </p:nvPr>
        </p:nvPicPr>
        <p:blipFill>
          <a:blip r:embed="rId8"/>
          <a:stretch>
            <a:fillRect/>
          </a:stretch>
        </p:blipFill>
        <p:spPr>
          <a:xfrm>
            <a:off x="6214110" y="4472940"/>
            <a:ext cx="2883535" cy="2218055"/>
          </a:xfrm>
          <a:prstGeom prst="rect">
            <a:avLst/>
          </a:prstGeom>
        </p:spPr>
      </p:pic>
      <p:sp>
        <p:nvSpPr>
          <p:cNvPr id="9" name="Object 902"/>
          <p:cNvSpPr txBox="1"/>
          <p:nvPr>
            <p:custDataLst>
              <p:tags r:id="rId9"/>
            </p:custDataLst>
          </p:nvPr>
        </p:nvSpPr>
        <p:spPr>
          <a:xfrm>
            <a:off x="6214110" y="4472940"/>
            <a:ext cx="1603375" cy="522605"/>
          </a:xfrm>
          <a:prstGeom prst="rect">
            <a:avLst/>
          </a:prstGeom>
          <a:noFill/>
          <a:ln>
            <a:noFill/>
          </a:ln>
          <a:extLst>
            <a:ext uri="{909E8E84-426E-40DD-AFC4-6F175D3DCCD1}">
              <a14:hiddenFill xmlns:a14="http://schemas.microsoft.com/office/drawing/2010/main">
                <a:solidFill>
                  <a:schemeClr val="accent5">
                    <a:lumMod val="60000"/>
                    <a:lumOff val="40000"/>
                  </a:schemeClr>
                </a:solidFill>
              </a14:hiddenFill>
            </a:ext>
          </a:extLst>
        </p:spPr>
        <p:txBody>
          <a:bodyPr vert="horz" lIns="47625" tIns="19050" rIns="47625" bIns="19050" rtlCol="0" anchor="t" anchorCtr="0">
            <a:noAutofit/>
          </a:bodyPr>
          <a:lstStyle/>
          <a:p>
            <a:pPr>
              <a:spcBef>
                <a:spcPct val="0"/>
              </a:spcBef>
              <a:spcAft>
                <a:spcPct val="0"/>
              </a:spcAft>
            </a:pPr>
            <a:r>
              <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rPr>
              <a:t>减税降费</a:t>
            </a:r>
            <a:endPar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endParaRPr>
          </a:p>
        </p:txBody>
      </p:sp>
      <p:pic>
        <p:nvPicPr>
          <p:cNvPr id="11" name="图片 10"/>
          <p:cNvPicPr>
            <a:picLocks noChangeAspect="1"/>
          </p:cNvPicPr>
          <p:nvPr>
            <p:custDataLst>
              <p:tags r:id="rId10"/>
            </p:custDataLst>
          </p:nvPr>
        </p:nvPicPr>
        <p:blipFill>
          <a:blip r:embed="rId11"/>
          <a:stretch>
            <a:fillRect/>
          </a:stretch>
        </p:blipFill>
        <p:spPr>
          <a:xfrm>
            <a:off x="207645" y="4474210"/>
            <a:ext cx="2882265" cy="2218055"/>
          </a:xfrm>
          <a:prstGeom prst="rect">
            <a:avLst/>
          </a:prstGeom>
        </p:spPr>
      </p:pic>
      <p:sp>
        <p:nvSpPr>
          <p:cNvPr id="14" name="Object 902"/>
          <p:cNvSpPr txBox="1"/>
          <p:nvPr>
            <p:custDataLst>
              <p:tags r:id="rId12"/>
            </p:custDataLst>
          </p:nvPr>
        </p:nvSpPr>
        <p:spPr>
          <a:xfrm>
            <a:off x="1673860" y="4472940"/>
            <a:ext cx="1253490" cy="387350"/>
          </a:xfrm>
          <a:prstGeom prst="rect">
            <a:avLst/>
          </a:prstGeom>
          <a:noFill/>
          <a:ln>
            <a:noFill/>
          </a:ln>
          <a:extLst>
            <a:ext uri="{909E8E84-426E-40DD-AFC4-6F175D3DCCD1}">
              <a14:hiddenFill xmlns:a14="http://schemas.microsoft.com/office/drawing/2010/main">
                <a:solidFill>
                  <a:schemeClr val="accent5">
                    <a:lumMod val="60000"/>
                    <a:lumOff val="40000"/>
                  </a:schemeClr>
                </a:solidFill>
              </a14:hiddenFill>
            </a:ext>
          </a:extLst>
        </p:spPr>
        <p:txBody>
          <a:bodyPr vert="horz" lIns="47625" tIns="19050" rIns="47625" bIns="19050" rtlCol="0" anchor="t" anchorCtr="0">
            <a:noAutofit/>
          </a:bodyPr>
          <a:lstStyle/>
          <a:p>
            <a:pPr>
              <a:spcBef>
                <a:spcPct val="0"/>
              </a:spcBef>
              <a:spcAft>
                <a:spcPct val="0"/>
              </a:spcAft>
            </a:pPr>
            <a:r>
              <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rPr>
              <a:t>制度支持</a:t>
            </a:r>
            <a:endPar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endParaRPr>
          </a:p>
        </p:txBody>
      </p:sp>
      <p:pic>
        <p:nvPicPr>
          <p:cNvPr id="106" name="图片 105"/>
          <p:cNvPicPr/>
          <p:nvPr>
            <p:custDataLst>
              <p:tags r:id="rId13"/>
            </p:custDataLst>
          </p:nvPr>
        </p:nvPicPr>
        <p:blipFill>
          <a:blip r:embed="rId14"/>
          <a:stretch>
            <a:fillRect/>
          </a:stretch>
        </p:blipFill>
        <p:spPr>
          <a:xfrm>
            <a:off x="9235440" y="4472940"/>
            <a:ext cx="2803525" cy="2217420"/>
          </a:xfrm>
          <a:prstGeom prst="rect">
            <a:avLst/>
          </a:prstGeom>
          <a:noFill/>
          <a:ln w="9525">
            <a:noFill/>
          </a:ln>
        </p:spPr>
      </p:pic>
      <p:sp>
        <p:nvSpPr>
          <p:cNvPr id="15" name="Object 902"/>
          <p:cNvSpPr txBox="1"/>
          <p:nvPr>
            <p:custDataLst>
              <p:tags r:id="rId15"/>
            </p:custDataLst>
          </p:nvPr>
        </p:nvSpPr>
        <p:spPr>
          <a:xfrm>
            <a:off x="9501505" y="4472940"/>
            <a:ext cx="2271395" cy="495935"/>
          </a:xfrm>
          <a:prstGeom prst="rect">
            <a:avLst/>
          </a:prstGeom>
          <a:noFill/>
          <a:ln>
            <a:noFill/>
          </a:ln>
          <a:extLst>
            <a:ext uri="{909E8E84-426E-40DD-AFC4-6F175D3DCCD1}">
              <a14:hiddenFill xmlns:a14="http://schemas.microsoft.com/office/drawing/2010/main">
                <a:solidFill>
                  <a:schemeClr val="accent5">
                    <a:lumMod val="60000"/>
                    <a:lumOff val="40000"/>
                  </a:schemeClr>
                </a:solidFill>
              </a14:hiddenFill>
            </a:ext>
          </a:extLst>
        </p:spPr>
        <p:txBody>
          <a:bodyPr vert="horz" lIns="47625" tIns="19050" rIns="47625" bIns="19050" rtlCol="0" anchor="t" anchorCtr="0">
            <a:noAutofit/>
          </a:bodyPr>
          <a:lstStyle/>
          <a:p>
            <a:pPr>
              <a:spcBef>
                <a:spcPct val="0"/>
              </a:spcBef>
              <a:spcAft>
                <a:spcPct val="0"/>
              </a:spcAft>
            </a:pPr>
            <a:r>
              <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rPr>
              <a:t>公开公平公正</a:t>
            </a:r>
            <a:endPar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blinds(horizontal)">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 calcmode="lin" valueType="num">
                                      <p:cBhvr>
                                        <p:cTn id="1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18" dur="500" fill="hold"/>
                                        <p:tgtEl>
                                          <p:spTgt spid="12">
                                            <p:txEl>
                                              <p:pRg st="2" end="2"/>
                                            </p:txEl>
                                          </p:spTgt>
                                        </p:tgtEl>
                                        <p:attrNameLst>
                                          <p:attrName>style.rotation</p:attrName>
                                        </p:attrNameLst>
                                      </p:cBhvr>
                                      <p:tavLst>
                                        <p:tav tm="0">
                                          <p:val>
                                            <p:fltVal val="360"/>
                                          </p:val>
                                        </p:tav>
                                        <p:tav tm="100000">
                                          <p:val>
                                            <p:fltVal val="0"/>
                                          </p:val>
                                        </p:tav>
                                      </p:tavLst>
                                    </p:anim>
                                    <p:animEffect transition="in" filter="fad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258445" y="396240"/>
            <a:ext cx="6441440" cy="685800"/>
          </a:xfrm>
          <a:prstGeom prst="rect">
            <a:avLst/>
          </a:prstGeom>
          <a:noFill/>
        </p:spPr>
        <p:txBody>
          <a:bodyPr wrap="square" lIns="63500" tIns="25400" rIns="63500" bIns="25400" rtlCol="0" anchor="t" anchorCtr="0">
            <a:normAutofit/>
          </a:bodyPr>
          <a:lstStyle/>
          <a:p>
            <a:pPr marL="0" indent="0" algn="l">
              <a:lnSpc>
                <a:spcPct val="100000"/>
              </a:lnSpc>
              <a:spcBef>
                <a:spcPct val="0"/>
              </a:spcBef>
              <a:spcAft>
                <a:spcPct val="0"/>
              </a:spcAft>
              <a:buSzTx/>
            </a:pPr>
            <a:r>
              <a:rPr lang="en-US" sz="3600" b="1" spc="230">
                <a:solidFill>
                  <a:srgbClr val="FF0000"/>
                </a:solidFill>
                <a:uFillTx/>
                <a:latin typeface="黑体" panose="02010609060101010101" charset="-122"/>
                <a:ea typeface="黑体" panose="02010609060101010101" charset="-122"/>
                <a:cs typeface="黑体" panose="02010609060101010101" charset="-122"/>
              </a:rPr>
              <a:t>2、企业角度</a:t>
            </a:r>
            <a:endParaRPr lang="en-US" sz="3600" b="1" spc="230">
              <a:solidFill>
                <a:srgbClr val="FF0000"/>
              </a:solidFill>
              <a:uFillTx/>
              <a:latin typeface="黑体" panose="02010609060101010101" charset="-122"/>
              <a:ea typeface="黑体" panose="02010609060101010101" charset="-122"/>
              <a:cs typeface="黑体" panose="02010609060101010101" charset="-122"/>
            </a:endParaRPr>
          </a:p>
        </p:txBody>
      </p:sp>
      <p:sp>
        <p:nvSpPr>
          <p:cNvPr id="11" name="Title 6"/>
          <p:cNvSpPr txBox="1"/>
          <p:nvPr>
            <p:custDataLst>
              <p:tags r:id="rId2"/>
            </p:custDataLst>
          </p:nvPr>
        </p:nvSpPr>
        <p:spPr>
          <a:xfrm>
            <a:off x="635" y="1524000"/>
            <a:ext cx="11980545" cy="232410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0" algn="l" fontAlgn="ctr">
              <a:lnSpc>
                <a:spcPct val="120000"/>
              </a:lnSpc>
              <a:spcBef>
                <a:spcPct val="0"/>
              </a:spcBef>
              <a:spcAft>
                <a:spcPts val="800"/>
              </a:spcAft>
              <a:buSzTx/>
            </a:pPr>
            <a:r>
              <a:rPr lang="zh-CN" altLang="en-US" sz="2800" b="1" spc="1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2800" b="1" spc="18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800" b="1" spc="18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）企业要制定正确的</a:t>
            </a:r>
            <a:r>
              <a:rPr lang="zh-CN" altLang="en-US" sz="2800" b="1" spc="180">
                <a:ln w="3175">
                  <a:noFill/>
                  <a:prstDash val="dash"/>
                </a:ln>
                <a:solidFill>
                  <a:schemeClr val="tx1"/>
                </a:solidFill>
                <a:highlight>
                  <a:srgbClr val="FFFF00"/>
                </a:highlight>
                <a:uFillTx/>
                <a:latin typeface="微软雅黑" panose="020B0503020204020204" pitchFamily="34" charset="-122"/>
                <a:ea typeface="微软雅黑" panose="020B0503020204020204" pitchFamily="34" charset="-122"/>
                <a:cs typeface="微软雅黑" panose="020B0503020204020204" pitchFamily="34" charset="-122"/>
                <a:sym typeface="+mn-ea"/>
              </a:rPr>
              <a:t>经营战略</a:t>
            </a:r>
            <a:r>
              <a:rPr lang="zh-CN" altLang="en-US" sz="2800" b="1" spc="180">
                <a:ln w="3175">
                  <a:noFill/>
                  <a:prstDash val="dash"/>
                </a:ln>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spc="180">
                <a:ln w="3175">
                  <a:noFill/>
                  <a:prstDash val="dash"/>
                </a:ln>
                <a:solidFill>
                  <a:srgbClr val="FF0000"/>
                </a:solidFill>
                <a:uFillTx/>
                <a:latin typeface="Kaiti SC Regular" panose="02010600040101010101" charset="-122"/>
                <a:ea typeface="Kaiti SC Regular" panose="02010600040101010101" charset="-122"/>
                <a:cs typeface="Kaiti SC Regular" panose="02010600040101010101" charset="-122"/>
                <a:sym typeface="+mn-ea"/>
              </a:rPr>
              <a:t>“</a:t>
            </a:r>
            <a:r>
              <a:rPr altLang="zh-CN" sz="2800" spc="180">
                <a:ln w="3175">
                  <a:noFill/>
                  <a:prstDash val="dash"/>
                </a:ln>
                <a:solidFill>
                  <a:srgbClr val="FF0000"/>
                </a:solidFill>
                <a:uFillTx/>
                <a:latin typeface="Kaiti SC Regular" panose="02010600040101010101" charset="-122"/>
                <a:ea typeface="Kaiti SC Regular" panose="02010600040101010101" charset="-122"/>
                <a:cs typeface="Kaiti SC Regular" panose="02010600040101010101" charset="-122"/>
                <a:sym typeface="+mn-ea"/>
              </a:rPr>
              <a:t> </a:t>
            </a:r>
            <a:r>
              <a:rPr lang="zh-CN" altLang="zh-CN" sz="2800">
                <a:solidFill>
                  <a:srgbClr val="FF0000"/>
                </a:solidFill>
                <a:latin typeface="Kaiti SC Regular" panose="02010600040101010101" charset="-122"/>
                <a:ea typeface="Kaiti SC Regular" panose="02010600040101010101" charset="-122"/>
                <a:cs typeface="Kaiti SC Regular" panose="02010600040101010101" charset="-122"/>
                <a:sym typeface="+mn-ea"/>
              </a:rPr>
              <a:t>挣谁的钱</a:t>
            </a:r>
            <a:r>
              <a:rPr lang="zh-CN" altLang="en-US" sz="2800" spc="180">
                <a:ln w="3175">
                  <a:noFill/>
                  <a:prstDash val="dash"/>
                </a:ln>
                <a:solidFill>
                  <a:srgbClr val="FF0000"/>
                </a:solidFill>
                <a:uFillTx/>
                <a:latin typeface="Kaiti SC Regular" panose="02010600040101010101" charset="-122"/>
                <a:ea typeface="Kaiti SC Regular" panose="02010600040101010101" charset="-122"/>
                <a:cs typeface="Kaiti SC Regular" panose="02010600040101010101" charset="-122"/>
                <a:sym typeface="+mn-ea"/>
              </a:rPr>
              <a:t>”</a:t>
            </a:r>
            <a:endParaRPr lang="zh-CN" altLang="en-US" sz="2800" spc="180">
              <a:ln w="3175">
                <a:noFill/>
                <a:prstDash val="dash"/>
              </a:ln>
              <a:solidFill>
                <a:srgbClr val="FF0000"/>
              </a:solidFill>
              <a:uFillTx/>
              <a:latin typeface="Kaiti SC Regular" panose="02010600040101010101" charset="-122"/>
              <a:ea typeface="Kaiti SC Regular" panose="02010600040101010101" charset="-122"/>
              <a:cs typeface="Kaiti SC Regular" panose="02010600040101010101" charset="-122"/>
              <a:sym typeface="+mn-ea"/>
            </a:endParaRPr>
          </a:p>
          <a:p>
            <a:pPr lvl="0" algn="l" fontAlgn="ctr">
              <a:lnSpc>
                <a:spcPct val="120000"/>
              </a:lnSpc>
              <a:spcBef>
                <a:spcPct val="0"/>
              </a:spcBef>
              <a:spcAft>
                <a:spcPts val="800"/>
              </a:spcAft>
              <a:buClrTx/>
              <a:buSzTx/>
              <a:buFontTx/>
            </a:pPr>
            <a:r>
              <a:rPr lang="zh-CN" altLang="en-US" sz="2800" b="1" spc="1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2800" b="1" spc="1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b="1" spc="1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2800" b="1" spc="180">
                <a:ln w="3175">
                  <a:noFill/>
                  <a:prstDash val="dash"/>
                </a:ln>
                <a:uFillTx/>
                <a:latin typeface="微软雅黑" panose="020B0503020204020204" pitchFamily="34" charset="-122"/>
                <a:ea typeface="微软雅黑" panose="020B0503020204020204" pitchFamily="34" charset="-122"/>
                <a:cs typeface="微软雅黑" panose="020B0503020204020204" pitchFamily="34" charset="-122"/>
                <a:sym typeface="+mn-ea"/>
              </a:rPr>
              <a:t>企业要提高</a:t>
            </a:r>
            <a:r>
              <a:rPr lang="zh-CN" altLang="en-US" sz="2800" b="1" spc="180">
                <a:ln w="3175">
                  <a:noFill/>
                  <a:prstDash val="dash"/>
                </a:ln>
                <a:highlight>
                  <a:srgbClr val="FFFF00"/>
                </a:highlight>
                <a:uFillTx/>
                <a:latin typeface="微软雅黑" panose="020B0503020204020204" pitchFamily="34" charset="-122"/>
                <a:ea typeface="微软雅黑" panose="020B0503020204020204" pitchFamily="34" charset="-122"/>
                <a:cs typeface="微软雅黑" panose="020B0503020204020204" pitchFamily="34" charset="-122"/>
                <a:sym typeface="+mn-ea"/>
              </a:rPr>
              <a:t>自主创断</a:t>
            </a:r>
            <a:r>
              <a:rPr altLang="zh-CN" sz="2800" b="1" spc="180">
                <a:ln w="3175">
                  <a:noFill/>
                  <a:prstDash val="dash"/>
                </a:ln>
                <a:uFillTx/>
                <a:latin typeface="微软雅黑" panose="020B0503020204020204" pitchFamily="34" charset="-122"/>
                <a:ea typeface="微软雅黑" panose="020B0503020204020204" pitchFamily="34" charset="-122"/>
                <a:cs typeface="微软雅黑" panose="020B0503020204020204" pitchFamily="34" charset="-122"/>
                <a:sym typeface="+mn-ea"/>
              </a:rPr>
              <a:t>能力，依靠科技进步、科学管理等手段，形 </a:t>
            </a:r>
            <a:endParaRPr altLang="zh-CN" sz="2800" b="1" spc="180">
              <a:ln w="3175">
                <a:noFill/>
                <a:prstDash val="dash"/>
              </a:ln>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fontAlgn="ctr">
              <a:lnSpc>
                <a:spcPct val="120000"/>
              </a:lnSpc>
              <a:spcBef>
                <a:spcPct val="0"/>
              </a:spcBef>
              <a:spcAft>
                <a:spcPts val="800"/>
              </a:spcAft>
              <a:buClrTx/>
              <a:buSzTx/>
              <a:buFontTx/>
            </a:pPr>
            <a:r>
              <a:rPr altLang="zh-CN" sz="2800" b="1" spc="180">
                <a:ln w="3175">
                  <a:noFill/>
                  <a:prstDash val="dash"/>
                </a:ln>
                <a:uFillTx/>
                <a:latin typeface="微软雅黑" panose="020B0503020204020204" pitchFamily="34" charset="-122"/>
                <a:ea typeface="微软雅黑" panose="020B0503020204020204" pitchFamily="34" charset="-122"/>
                <a:cs typeface="微软雅黑" panose="020B0503020204020204" pitchFamily="34" charset="-122"/>
                <a:sym typeface="+mn-ea"/>
              </a:rPr>
              <a:t>        成自己的竞争优势</a:t>
            </a:r>
            <a:r>
              <a:rPr lang="zh-CN" altLang="en-US" sz="2800" b="1" spc="180">
                <a:ln w="3175">
                  <a:noFill/>
                  <a:prstDash val="dash"/>
                </a:ln>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pc="180">
                <a:ln w="3175">
                  <a:noFill/>
                  <a:prstDash val="dash"/>
                </a:ln>
                <a:solidFill>
                  <a:srgbClr val="FF0000"/>
                </a:solidFill>
                <a:uFillTx/>
                <a:latin typeface="Kaiti SC Bold" panose="02010600040101010101" charset="-122"/>
                <a:ea typeface="Kaiti SC Bold" panose="02010600040101010101" charset="-122"/>
                <a:cs typeface="Kaiti SC Bold" panose="02010600040101010101" charset="-122"/>
                <a:sym typeface="+mn-ea"/>
              </a:rPr>
              <a:t>“ 怎么挣钱”</a:t>
            </a:r>
            <a:endParaRPr lang="zh-CN" altLang="en-US" sz="2800" b="1" spc="180">
              <a:ln w="3175">
                <a:noFill/>
                <a:prstDash val="dash"/>
              </a:ln>
              <a:solidFill>
                <a:srgbClr val="FF0000"/>
              </a:solidFill>
              <a:uFillTx/>
              <a:latin typeface="Kaiti SC Bold" panose="02010600040101010101" charset="-122"/>
              <a:ea typeface="Kaiti SC Bold" panose="02010600040101010101" charset="-122"/>
              <a:cs typeface="Kaiti SC Bold" panose="02010600040101010101" charset="-122"/>
              <a:sym typeface="+mn-ea"/>
            </a:endParaRPr>
          </a:p>
          <a:p>
            <a:pPr lvl="0" indent="0" algn="l" fontAlgn="ctr">
              <a:lnSpc>
                <a:spcPct val="120000"/>
              </a:lnSpc>
              <a:spcBef>
                <a:spcPct val="0"/>
              </a:spcBef>
              <a:spcAft>
                <a:spcPts val="800"/>
              </a:spcAft>
              <a:buSzTx/>
            </a:pPr>
            <a:r>
              <a:rPr lang="zh-CN" altLang="en-US" sz="2800" b="1" spc="1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2800" b="1" spc="1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800" b="1" spc="1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2800" b="1" spc="180">
                <a:ln w="3175">
                  <a:noFill/>
                  <a:prstDash val="dash"/>
                </a:ln>
                <a:uFillTx/>
                <a:latin typeface="微软雅黑" panose="020B0503020204020204" pitchFamily="34" charset="-122"/>
                <a:ea typeface="微软雅黑" panose="020B0503020204020204" pitchFamily="34" charset="-122"/>
                <a:cs typeface="微软雅黑" panose="020B0503020204020204" pitchFamily="34" charset="-122"/>
                <a:sym typeface="+mn-ea"/>
              </a:rPr>
              <a:t>企业要诚信经营，树立良好的信誉和</a:t>
            </a:r>
            <a:r>
              <a:rPr lang="zh-CN" altLang="en-US" sz="2800" b="1" spc="180">
                <a:ln w="3175">
                  <a:noFill/>
                  <a:prstDash val="dash"/>
                </a:ln>
                <a:highlight>
                  <a:srgbClr val="FFFF00"/>
                </a:highlight>
                <a:uFillTx/>
                <a:latin typeface="微软雅黑" panose="020B0503020204020204" pitchFamily="34" charset="-122"/>
                <a:ea typeface="微软雅黑" panose="020B0503020204020204" pitchFamily="34" charset="-122"/>
                <a:cs typeface="微软雅黑" panose="020B0503020204020204" pitchFamily="34" charset="-122"/>
                <a:sym typeface="+mn-ea"/>
              </a:rPr>
              <a:t>企业形</a:t>
            </a:r>
            <a:r>
              <a:rPr altLang="zh-CN" sz="2800" b="1" spc="180">
                <a:ln w="3175">
                  <a:noFill/>
                  <a:prstDash val="dash"/>
                </a:ln>
                <a:highlight>
                  <a:srgbClr val="FFFF00"/>
                </a:highlight>
                <a:uFillTx/>
                <a:latin typeface="微软雅黑" panose="020B0503020204020204" pitchFamily="34" charset="-122"/>
                <a:ea typeface="微软雅黑" panose="020B0503020204020204" pitchFamily="34" charset="-122"/>
                <a:cs typeface="微软雅黑" panose="020B0503020204020204" pitchFamily="34" charset="-122"/>
                <a:sym typeface="+mn-ea"/>
              </a:rPr>
              <a:t>象</a:t>
            </a:r>
            <a:r>
              <a:rPr altLang="zh-CN" sz="2800" b="1" spc="180">
                <a:ln w="3175">
                  <a:noFill/>
                  <a:prstDash val="dash"/>
                </a:ln>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pc="180">
                <a:ln w="3175">
                  <a:noFill/>
                  <a:prstDash val="dash"/>
                </a:ln>
                <a:solidFill>
                  <a:srgbClr val="FF0000"/>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pc="180">
                <a:ln w="3175">
                  <a:noFill/>
                  <a:prstDash val="dash"/>
                </a:ln>
                <a:solidFill>
                  <a:srgbClr val="FF0000"/>
                </a:solidFill>
                <a:uFillTx/>
                <a:latin typeface="Kaiti SC Bold" panose="02010600040101010101" charset="-122"/>
                <a:ea typeface="Kaiti SC Bold" panose="02010600040101010101" charset="-122"/>
                <a:cs typeface="Kaiti SC Bold" panose="02010600040101010101" charset="-122"/>
                <a:sym typeface="+mn-ea"/>
              </a:rPr>
              <a:t>“挣什么样的</a:t>
            </a:r>
            <a:r>
              <a:rPr lang="zh-CN" altLang="zh-CN" sz="2800" b="1">
                <a:solidFill>
                  <a:srgbClr val="FF0000"/>
                </a:solidFill>
                <a:latin typeface="Kaiti SC Bold" panose="02010600040101010101" charset="-122"/>
                <a:ea typeface="Kaiti SC Bold" panose="02010600040101010101" charset="-122"/>
                <a:cs typeface="Kaiti SC Bold" panose="02010600040101010101" charset="-122"/>
                <a:sym typeface="+mn-ea"/>
              </a:rPr>
              <a:t>钱</a:t>
            </a:r>
            <a:r>
              <a:rPr lang="zh-CN" altLang="en-US" sz="2800" b="1" spc="180">
                <a:ln w="3175">
                  <a:noFill/>
                  <a:prstDash val="dash"/>
                </a:ln>
                <a:solidFill>
                  <a:srgbClr val="FF0000"/>
                </a:solidFill>
                <a:uFillTx/>
                <a:latin typeface="Kaiti SC Bold" panose="02010600040101010101" charset="-122"/>
                <a:ea typeface="Kaiti SC Bold" panose="02010600040101010101" charset="-122"/>
                <a:cs typeface="Kaiti SC Bold" panose="02010600040101010101" charset="-122"/>
                <a:sym typeface="+mn-ea"/>
              </a:rPr>
              <a:t>”</a:t>
            </a:r>
            <a:endParaRPr lang="zh-CN" altLang="en-US" sz="2800" b="1" spc="180">
              <a:ln w="3175">
                <a:noFill/>
                <a:prstDash val="dash"/>
              </a:ln>
              <a:solidFill>
                <a:schemeClr val="dk1">
                  <a:lumMod val="75000"/>
                  <a:lumOff val="25000"/>
                </a:schemeClr>
              </a:solidFill>
              <a:uFillTx/>
              <a:latin typeface="Kaiti SC Bold" panose="02010600040101010101" charset="-122"/>
              <a:ea typeface="Kaiti SC Bold" panose="02010600040101010101" charset="-122"/>
              <a:cs typeface="Kaiti SC Bold" panose="02010600040101010101" charset="-122"/>
              <a:sym typeface="+mn-ea"/>
            </a:endParaRPr>
          </a:p>
          <a:p>
            <a:pPr lvl="0" indent="0" algn="l" fontAlgn="ctr">
              <a:lnSpc>
                <a:spcPct val="120000"/>
              </a:lnSpc>
              <a:spcBef>
                <a:spcPct val="0"/>
              </a:spcBef>
              <a:spcAft>
                <a:spcPts val="800"/>
              </a:spcAft>
              <a:buSzTx/>
            </a:pPr>
            <a:endParaRPr lang="zh-CN" altLang="en-US" sz="2800" b="1" spc="180">
              <a:ln w="3175">
                <a:noFill/>
                <a:prstDash val="dash"/>
              </a:ln>
              <a:solidFill>
                <a:schemeClr val="dk1">
                  <a:lumMod val="75000"/>
                  <a:lumOff val="25000"/>
                </a:schemeClr>
              </a:solidFill>
              <a:uFillTx/>
              <a:latin typeface="Kaiti SC Bold" panose="02010600040101010101" charset="-122"/>
              <a:ea typeface="Kaiti SC Bold" panose="02010600040101010101" charset="-122"/>
              <a:cs typeface="Kaiti SC Bold" panose="02010600040101010101" charset="-122"/>
              <a:sym typeface="+mn-ea"/>
            </a:endParaRPr>
          </a:p>
        </p:txBody>
      </p:sp>
      <p:pic>
        <p:nvPicPr>
          <p:cNvPr id="10" name="图片 9"/>
          <p:cNvPicPr>
            <a:picLocks noChangeAspect="1"/>
          </p:cNvPicPr>
          <p:nvPr>
            <p:custDataLst>
              <p:tags r:id="rId3"/>
            </p:custDataLst>
          </p:nvPr>
        </p:nvPicPr>
        <p:blipFill>
          <a:blip r:embed="rId4"/>
          <a:srcRect l="986" r="986"/>
          <a:stretch>
            <a:fillRect/>
          </a:stretch>
        </p:blipFill>
        <p:spPr>
          <a:xfrm>
            <a:off x="8705817" y="4140209"/>
            <a:ext cx="3086125" cy="2095513"/>
          </a:xfrm>
          <a:custGeom>
            <a:avLst/>
            <a:gdLst/>
            <a:ahLst/>
            <a:cxnLst>
              <a:cxn ang="3">
                <a:pos x="hc" y="t"/>
              </a:cxn>
              <a:cxn ang="cd2">
                <a:pos x="l" y="vc"/>
              </a:cxn>
              <a:cxn ang="cd4">
                <a:pos x="hc" y="b"/>
              </a:cxn>
              <a:cxn ang="0">
                <a:pos x="r" y="vc"/>
              </a:cxn>
            </a:cxnLst>
            <a:rect l="l" t="t" r="r" b="b"/>
            <a:pathLst>
              <a:path w="5520" h="2640">
                <a:moveTo>
                  <a:pt x="5520" y="0"/>
                </a:moveTo>
                <a:lnTo>
                  <a:pt x="5520" y="2640"/>
                </a:lnTo>
                <a:lnTo>
                  <a:pt x="0" y="2640"/>
                </a:lnTo>
                <a:lnTo>
                  <a:pt x="0" y="0"/>
                </a:lnTo>
                <a:lnTo>
                  <a:pt x="5520" y="0"/>
                </a:lnTo>
                <a:close/>
              </a:path>
            </a:pathLst>
          </a:custGeom>
        </p:spPr>
      </p:pic>
      <p:pic>
        <p:nvPicPr>
          <p:cNvPr id="12" name="图片 11"/>
          <p:cNvPicPr>
            <a:picLocks noChangeAspect="1"/>
          </p:cNvPicPr>
          <p:nvPr>
            <p:custDataLst>
              <p:tags r:id="rId5"/>
            </p:custDataLst>
          </p:nvPr>
        </p:nvPicPr>
        <p:blipFill>
          <a:blip r:embed="rId6"/>
          <a:srcRect l="12494" t="22655" r="12539" b="22655"/>
          <a:stretch>
            <a:fillRect/>
          </a:stretch>
        </p:blipFill>
        <p:spPr>
          <a:xfrm>
            <a:off x="400050" y="4076700"/>
            <a:ext cx="3086100" cy="2095500"/>
          </a:xfrm>
          <a:custGeom>
            <a:avLst/>
            <a:gdLst/>
            <a:ahLst/>
            <a:cxnLst>
              <a:cxn ang="3">
                <a:pos x="hc" y="t"/>
              </a:cxn>
              <a:cxn ang="cd2">
                <a:pos x="l" y="vc"/>
              </a:cxn>
              <a:cxn ang="cd4">
                <a:pos x="hc" y="b"/>
              </a:cxn>
              <a:cxn ang="0">
                <a:pos x="r" y="vc"/>
              </a:cxn>
            </a:cxnLst>
            <a:rect l="l" t="t" r="r" b="b"/>
            <a:pathLst>
              <a:path w="5520" h="2640">
                <a:moveTo>
                  <a:pt x="0" y="0"/>
                </a:moveTo>
                <a:lnTo>
                  <a:pt x="5520" y="0"/>
                </a:lnTo>
                <a:lnTo>
                  <a:pt x="5520" y="2640"/>
                </a:lnTo>
                <a:lnTo>
                  <a:pt x="0" y="2640"/>
                </a:lnTo>
                <a:lnTo>
                  <a:pt x="0" y="0"/>
                </a:lnTo>
                <a:close/>
              </a:path>
            </a:pathLst>
          </a:custGeom>
        </p:spPr>
      </p:pic>
      <p:pic>
        <p:nvPicPr>
          <p:cNvPr id="13" name="图片 12"/>
          <p:cNvPicPr>
            <a:picLocks noChangeAspect="1"/>
          </p:cNvPicPr>
          <p:nvPr>
            <p:custDataLst>
              <p:tags r:id="rId7"/>
            </p:custDataLst>
          </p:nvPr>
        </p:nvPicPr>
        <p:blipFill>
          <a:blip r:embed="rId8"/>
          <a:srcRect t="109" b="109"/>
          <a:stretch>
            <a:fillRect/>
          </a:stretch>
        </p:blipFill>
        <p:spPr>
          <a:xfrm>
            <a:off x="3819492" y="4102744"/>
            <a:ext cx="4552975" cy="2095513"/>
          </a:xfrm>
          <a:custGeom>
            <a:avLst/>
            <a:gdLst/>
            <a:ahLst/>
            <a:cxnLst>
              <a:cxn ang="3">
                <a:pos x="hc" y="t"/>
              </a:cxn>
              <a:cxn ang="cd2">
                <a:pos x="l" y="vc"/>
              </a:cxn>
              <a:cxn ang="cd4">
                <a:pos x="hc" y="b"/>
              </a:cxn>
              <a:cxn ang="0">
                <a:pos x="r" y="vc"/>
              </a:cxn>
            </a:cxnLst>
            <a:rect l="l" t="t" r="r" b="b"/>
            <a:pathLst>
              <a:path w="5520" h="2640">
                <a:moveTo>
                  <a:pt x="5520" y="0"/>
                </a:moveTo>
                <a:lnTo>
                  <a:pt x="5520" y="2640"/>
                </a:lnTo>
                <a:lnTo>
                  <a:pt x="0" y="2640"/>
                </a:lnTo>
                <a:lnTo>
                  <a:pt x="0" y="0"/>
                </a:lnTo>
                <a:lnTo>
                  <a:pt x="5520" y="0"/>
                </a:lnTo>
                <a:close/>
              </a:path>
            </a:pathLst>
          </a:custGeom>
        </p:spPr>
      </p:pic>
      <p:sp>
        <p:nvSpPr>
          <p:cNvPr id="14" name="Object 902"/>
          <p:cNvSpPr txBox="1"/>
          <p:nvPr>
            <p:custDataLst>
              <p:tags r:id="rId9"/>
            </p:custDataLst>
          </p:nvPr>
        </p:nvSpPr>
        <p:spPr>
          <a:xfrm>
            <a:off x="4843145" y="6235700"/>
            <a:ext cx="3170555" cy="387350"/>
          </a:xfrm>
          <a:prstGeom prst="rect">
            <a:avLst/>
          </a:prstGeom>
          <a:noFill/>
          <a:ln>
            <a:noFill/>
          </a:ln>
          <a:extLst>
            <a:ext uri="{909E8E84-426E-40DD-AFC4-6F175D3DCCD1}">
              <a14:hiddenFill xmlns:a14="http://schemas.microsoft.com/office/drawing/2010/main">
                <a:solidFill>
                  <a:schemeClr val="accent5">
                    <a:lumMod val="60000"/>
                    <a:lumOff val="40000"/>
                  </a:schemeClr>
                </a:solidFill>
              </a14:hiddenFill>
            </a:ext>
          </a:extLst>
        </p:spPr>
        <p:txBody>
          <a:bodyPr vert="horz" lIns="47625" tIns="19050" rIns="47625" bIns="19050" rtlCol="0" anchor="t" anchorCtr="0">
            <a:noAutofit/>
          </a:bodyPr>
          <a:lstStyle/>
          <a:p>
            <a:pPr>
              <a:spcBef>
                <a:spcPct val="0"/>
              </a:spcBef>
              <a:spcAft>
                <a:spcPct val="0"/>
              </a:spcAft>
            </a:pPr>
            <a:r>
              <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rPr>
              <a:t>顺丰</a:t>
            </a:r>
            <a:r>
              <a:rPr lang="en-US" altLang="zh-CN" sz="2200">
                <a:solidFill>
                  <a:srgbClr val="0107E9"/>
                </a:solidFill>
                <a:latin typeface="Kaiti SC" panose="02010600040101010101" charset="-122"/>
                <a:ea typeface="Kaiti SC" panose="02010600040101010101" charset="-122"/>
                <a:cs typeface="宋体" panose="02010600030101010101" pitchFamily="2" charset="-122"/>
                <a:sym typeface="+mn-ea"/>
              </a:rPr>
              <a:t>300</a:t>
            </a:r>
            <a:r>
              <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rPr>
              <a:t>多项技术专利</a:t>
            </a:r>
            <a:endPar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endParaRPr>
          </a:p>
        </p:txBody>
      </p:sp>
      <p:sp>
        <p:nvSpPr>
          <p:cNvPr id="2" name="Object 902"/>
          <p:cNvSpPr txBox="1"/>
          <p:nvPr>
            <p:custDataLst>
              <p:tags r:id="rId10"/>
            </p:custDataLst>
          </p:nvPr>
        </p:nvSpPr>
        <p:spPr>
          <a:xfrm>
            <a:off x="1346200" y="6235700"/>
            <a:ext cx="1403350" cy="386715"/>
          </a:xfrm>
          <a:prstGeom prst="rect">
            <a:avLst/>
          </a:prstGeom>
          <a:noFill/>
          <a:ln>
            <a:noFill/>
          </a:ln>
          <a:extLst>
            <a:ext uri="{909E8E84-426E-40DD-AFC4-6F175D3DCCD1}">
              <a14:hiddenFill xmlns:a14="http://schemas.microsoft.com/office/drawing/2010/main">
                <a:solidFill>
                  <a:schemeClr val="accent5">
                    <a:lumMod val="60000"/>
                    <a:lumOff val="40000"/>
                  </a:schemeClr>
                </a:solidFill>
              </a14:hiddenFill>
            </a:ext>
          </a:extLst>
        </p:spPr>
        <p:txBody>
          <a:bodyPr vert="horz" lIns="47625" tIns="19050" rIns="47625" bIns="19050" rtlCol="0" anchor="t" anchorCtr="0">
            <a:noAutofit/>
          </a:bodyPr>
          <a:lstStyle/>
          <a:p>
            <a:pPr>
              <a:spcBef>
                <a:spcPct val="0"/>
              </a:spcBef>
              <a:spcAft>
                <a:spcPct val="0"/>
              </a:spcAft>
            </a:pPr>
            <a:r>
              <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rPr>
              <a:t>经营战略</a:t>
            </a:r>
            <a:endPar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endParaRPr>
          </a:p>
        </p:txBody>
      </p:sp>
      <p:sp>
        <p:nvSpPr>
          <p:cNvPr id="3" name="Object 902"/>
          <p:cNvSpPr txBox="1"/>
          <p:nvPr>
            <p:custDataLst>
              <p:tags r:id="rId11"/>
            </p:custDataLst>
          </p:nvPr>
        </p:nvSpPr>
        <p:spPr>
          <a:xfrm>
            <a:off x="8621395" y="6235700"/>
            <a:ext cx="3170555" cy="387350"/>
          </a:xfrm>
          <a:prstGeom prst="rect">
            <a:avLst/>
          </a:prstGeom>
          <a:noFill/>
          <a:ln>
            <a:noFill/>
          </a:ln>
          <a:extLst>
            <a:ext uri="{909E8E84-426E-40DD-AFC4-6F175D3DCCD1}">
              <a14:hiddenFill xmlns:a14="http://schemas.microsoft.com/office/drawing/2010/main">
                <a:solidFill>
                  <a:schemeClr val="accent5">
                    <a:lumMod val="60000"/>
                    <a:lumOff val="40000"/>
                  </a:schemeClr>
                </a:solidFill>
              </a14:hiddenFill>
            </a:ext>
          </a:extLst>
        </p:spPr>
        <p:txBody>
          <a:bodyPr vert="horz" lIns="47625" tIns="19050" rIns="47625" bIns="19050" rtlCol="0" anchor="t" anchorCtr="0">
            <a:noAutofit/>
          </a:bodyPr>
          <a:lstStyle/>
          <a:p>
            <a:pPr>
              <a:spcBef>
                <a:spcPct val="0"/>
              </a:spcBef>
              <a:spcAft>
                <a:spcPct val="0"/>
              </a:spcAft>
            </a:pPr>
            <a:r>
              <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rPr>
              <a:t>寻亲胶带——回家的希望</a:t>
            </a:r>
            <a:endParaRPr lang="zh-CN" altLang="en-US" sz="2200">
              <a:solidFill>
                <a:srgbClr val="0107E9"/>
              </a:solidFill>
              <a:latin typeface="Kaiti SC" panose="02010600040101010101" charset="-122"/>
              <a:ea typeface="Kaiti SC" panose="02010600040101010101" charset="-122"/>
              <a:cs typeface="宋体" panose="02010600030101010101" pitchFamily="2" charset="-122"/>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blinds(horizontal)">
                                      <p:cBhvr>
                                        <p:cTn id="19" dur="500"/>
                                        <p:tgtEl>
                                          <p:spTgt spid="11">
                                            <p:txEl>
                                              <p:pRg st="1" end="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linds(horizontal)">
                                      <p:cBhvr>
                                        <p:cTn id="22" dur="500"/>
                                        <p:tgtEl>
                                          <p:spTgt spid="11">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blinds(horizontal)">
                                      <p:cBhvr>
                                        <p:cTn id="34" dur="500"/>
                                        <p:tgtEl>
                                          <p:spTgt spid="11">
                                            <p:txEl>
                                              <p:pRg st="3" end="3"/>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图片 173"/>
          <p:cNvPicPr/>
          <p:nvPr>
            <p:custDataLst>
              <p:tags r:id="rId1"/>
            </p:custDataLst>
          </p:nvPr>
        </p:nvPicPr>
        <p:blipFill>
          <a:blip r:embed="rId2"/>
          <a:stretch>
            <a:fillRect/>
          </a:stretch>
        </p:blipFill>
        <p:spPr>
          <a:xfrm>
            <a:off x="367665" y="947420"/>
            <a:ext cx="6072505" cy="4812665"/>
          </a:xfrm>
          <a:prstGeom prst="rect">
            <a:avLst/>
          </a:prstGeom>
          <a:noFill/>
          <a:ln w="9525">
            <a:noFill/>
          </a:ln>
        </p:spPr>
      </p:pic>
      <p:sp>
        <p:nvSpPr>
          <p:cNvPr id="2" name="文本框 1"/>
          <p:cNvSpPr txBox="1"/>
          <p:nvPr>
            <p:custDataLst>
              <p:tags r:id="rId3"/>
            </p:custDataLst>
          </p:nvPr>
        </p:nvSpPr>
        <p:spPr>
          <a:xfrm>
            <a:off x="6617335" y="356235"/>
            <a:ext cx="2985770" cy="878840"/>
          </a:xfrm>
          <a:prstGeom prst="rect">
            <a:avLst/>
          </a:prstGeom>
          <a:noFill/>
        </p:spPr>
        <p:txBody>
          <a:bodyPr wrap="square" rtlCol="0" anchor="t">
            <a:spAutoFit/>
          </a:bodyPr>
          <a:lstStyle/>
          <a:p>
            <a:pPr>
              <a:lnSpc>
                <a:spcPct val="160000"/>
              </a:lnSpc>
            </a:pPr>
            <a:r>
              <a:rPr lang="en-US" altLang="zh-CN" sz="3200" b="1" smtClean="0">
                <a:solidFill>
                  <a:srgbClr val="0107E9"/>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3200" b="1" smtClean="0">
                <a:solidFill>
                  <a:srgbClr val="0107E9"/>
                </a:solidFill>
                <a:latin typeface="微软雅黑" panose="020B0503020204020204" pitchFamily="34" charset="-122"/>
                <a:ea typeface="微软雅黑" panose="020B0503020204020204" pitchFamily="34" charset="-122"/>
                <a:cs typeface="微软雅黑" panose="020B0503020204020204" pitchFamily="34" charset="-122"/>
                <a:sym typeface="+mn-ea"/>
              </a:rPr>
              <a:t>企业家角度：</a:t>
            </a:r>
            <a:endParaRPr lang="zh-CN" altLang="en-US" sz="3200" b="1" smtClean="0">
              <a:solidFill>
                <a:srgbClr val="0107E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custDataLst>
              <p:tags r:id="rId4"/>
            </p:custDataLst>
          </p:nvPr>
        </p:nvSpPr>
        <p:spPr>
          <a:xfrm>
            <a:off x="6617335" y="1235075"/>
            <a:ext cx="5228590" cy="3537585"/>
          </a:xfrm>
          <a:prstGeom prst="rect">
            <a:avLst/>
          </a:prstGeom>
          <a:ln>
            <a:solidFill>
              <a:srgbClr val="31CDCB"/>
            </a:solidFill>
          </a:ln>
        </p:spPr>
        <p:txBody>
          <a:bodyPr wrap="square">
            <a:spAutoFit/>
          </a:bodyPr>
          <a:lstStyle/>
          <a:p>
            <a:pPr>
              <a:lnSpc>
                <a:spcPct val="160000"/>
              </a:lnSpc>
            </a:pPr>
            <a:r>
              <a:rPr lang="zh-CN" altLang="en-US" sz="2800" b="1" smtClean="0">
                <a:latin typeface="微软雅黑" panose="020B0503020204020204" pitchFamily="34" charset="-122"/>
                <a:ea typeface="微软雅黑" panose="020B0503020204020204" pitchFamily="34" charset="-122"/>
                <a:cs typeface="宋体" panose="02010600030101010101" pitchFamily="2" charset="-122"/>
                <a:sym typeface="+mn-ea"/>
              </a:rPr>
              <a:t>非</a:t>
            </a:r>
            <a:r>
              <a:rPr lang="zh-CN" altLang="en-US" sz="2800" b="1">
                <a:latin typeface="微软雅黑" panose="020B0503020204020204" pitchFamily="34" charset="-122"/>
                <a:ea typeface="微软雅黑" panose="020B0503020204020204" pitchFamily="34" charset="-122"/>
                <a:cs typeface="宋体" panose="02010600030101010101" pitchFamily="2" charset="-122"/>
                <a:sym typeface="+mn-ea"/>
              </a:rPr>
              <a:t>公有制经济人士要坚持爱国敬业，坚持守法经营、诚信经营</a:t>
            </a:r>
            <a:r>
              <a:rPr lang="zh-CN" altLang="en-US" sz="2800" b="1" smtClean="0">
                <a:latin typeface="微软雅黑" panose="020B0503020204020204" pitchFamily="34" charset="-122"/>
                <a:ea typeface="微软雅黑" panose="020B0503020204020204" pitchFamily="34" charset="-122"/>
                <a:cs typeface="宋体" panose="02010600030101010101" pitchFamily="2" charset="-122"/>
                <a:sym typeface="+mn-ea"/>
              </a:rPr>
              <a:t>，构建亲清政商关系，坚持</a:t>
            </a:r>
            <a:r>
              <a:rPr lang="zh-CN" altLang="en-US" sz="2800" b="1">
                <a:latin typeface="微软雅黑" panose="020B0503020204020204" pitchFamily="34" charset="-122"/>
                <a:ea typeface="微软雅黑" panose="020B0503020204020204" pitchFamily="34" charset="-122"/>
                <a:cs typeface="宋体" panose="02010600030101010101" pitchFamily="2" charset="-122"/>
                <a:sym typeface="+mn-ea"/>
              </a:rPr>
              <a:t>回报社会、积极承担社会责任，树立企业的良好社会形象。</a:t>
            </a:r>
            <a:endParaRPr lang="zh-CN" altLang="en-US" sz="2800" b="1">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3" name="图片 2"/>
          <p:cNvPicPr>
            <a:picLocks noChangeAspect="1"/>
          </p:cNvPicPr>
          <p:nvPr>
            <p:custDataLst>
              <p:tags r:id="rId5"/>
            </p:custDataLst>
          </p:nvPr>
        </p:nvPicPr>
        <p:blipFill>
          <a:blip r:embed="rId6">
            <a:clrChange>
              <a:clrFrom>
                <a:srgbClr val="FFFDFE">
                  <a:alpha val="100000"/>
                </a:srgbClr>
              </a:clrFrom>
              <a:clrTo>
                <a:srgbClr val="FFFDFE">
                  <a:alpha val="100000"/>
                  <a:alpha val="0"/>
                </a:srgbClr>
              </a:clrTo>
            </a:clrChange>
            <a:extLst>
              <a:ext uri="{28A0092B-C50C-407E-A947-70E740481C1C}">
                <a14:useLocalDpi xmlns:a14="http://schemas.microsoft.com/office/drawing/2010/main" val="0"/>
              </a:ext>
            </a:extLst>
          </a:blip>
          <a:srcRect l="65440" t="69795" r="20118" b="-1"/>
          <a:stretch>
            <a:fillRect/>
          </a:stretch>
        </p:blipFill>
        <p:spPr>
          <a:xfrm>
            <a:off x="9540875" y="4799330"/>
            <a:ext cx="2305050" cy="2047875"/>
          </a:xfrm>
          <a:prstGeom prst="rect">
            <a:avLst/>
          </a:prstGeom>
        </p:spPr>
      </p:pic>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custDataLst>
              <p:tags r:id="rId1"/>
            </p:custDataLst>
          </p:nvPr>
        </p:nvSpPr>
        <p:spPr bwMode="auto">
          <a:xfrm>
            <a:off x="5280025" y="561340"/>
            <a:ext cx="6768465" cy="586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8" rIns="91415" bIns="45708">
            <a:noAutofit/>
          </a:bodyPr>
          <a:lstStyle>
            <a:lvl1pPr indent="457200">
              <a:defRPr>
                <a:solidFill>
                  <a:srgbClr val="000000"/>
                </a:solidFill>
                <a:latin typeface="Helvetica" pitchFamily="34" charset="0"/>
                <a:ea typeface="宋体" panose="02010600030101010101" pitchFamily="2" charset="-122"/>
                <a:sym typeface="Helvetica" pitchFamily="34" charset="0"/>
              </a:defRPr>
            </a:lvl1pPr>
            <a:lvl2pPr marL="742950" indent="-285750">
              <a:defRPr>
                <a:solidFill>
                  <a:srgbClr val="000000"/>
                </a:solidFill>
                <a:latin typeface="Helvetica" pitchFamily="34" charset="0"/>
                <a:ea typeface="宋体" panose="02010600030101010101" pitchFamily="2" charset="-122"/>
                <a:sym typeface="Helvetica" pitchFamily="34" charset="0"/>
              </a:defRPr>
            </a:lvl2pPr>
            <a:lvl3pPr marL="1143000" indent="-228600">
              <a:defRPr>
                <a:solidFill>
                  <a:srgbClr val="000000"/>
                </a:solidFill>
                <a:latin typeface="Helvetica" pitchFamily="34" charset="0"/>
                <a:ea typeface="宋体" panose="02010600030101010101" pitchFamily="2" charset="-122"/>
                <a:sym typeface="Helvetica" pitchFamily="34" charset="0"/>
              </a:defRPr>
            </a:lvl3pPr>
            <a:lvl4pPr marL="1600200" indent="-228600">
              <a:defRPr>
                <a:solidFill>
                  <a:srgbClr val="000000"/>
                </a:solidFill>
                <a:latin typeface="Helvetica" pitchFamily="34" charset="0"/>
                <a:ea typeface="宋体" panose="02010600030101010101" pitchFamily="2" charset="-122"/>
                <a:sym typeface="Helvetica" pitchFamily="34" charset="0"/>
              </a:defRPr>
            </a:lvl4pPr>
            <a:lvl5pPr marL="2057400" indent="-228600">
              <a:defRPr>
                <a:solidFill>
                  <a:srgbClr val="000000"/>
                </a:solidFill>
                <a:latin typeface="Helvetica" pitchFamily="34" charset="0"/>
                <a:ea typeface="宋体" panose="02010600030101010101" pitchFamily="2" charset="-122"/>
                <a:sym typeface="Helvetica" pitchFamily="34" charset="0"/>
              </a:defRPr>
            </a:lvl5pPr>
            <a:lvl6pPr marL="2514600" indent="-228600" eaLnBrk="0" fontAlgn="base" hangingPunct="0">
              <a:spcBef>
                <a:spcPct val="0"/>
              </a:spcBef>
              <a:spcAft>
                <a:spcPct val="0"/>
              </a:spcAft>
              <a:defRPr>
                <a:solidFill>
                  <a:srgbClr val="000000"/>
                </a:solidFill>
                <a:latin typeface="Helvetica" pitchFamily="34" charset="0"/>
                <a:ea typeface="宋体" panose="02010600030101010101" pitchFamily="2" charset="-122"/>
                <a:sym typeface="Helvetica" pitchFamily="34" charset="0"/>
              </a:defRPr>
            </a:lvl6pPr>
            <a:lvl7pPr marL="2971800" indent="-228600" eaLnBrk="0" fontAlgn="base" hangingPunct="0">
              <a:spcBef>
                <a:spcPct val="0"/>
              </a:spcBef>
              <a:spcAft>
                <a:spcPct val="0"/>
              </a:spcAft>
              <a:defRPr>
                <a:solidFill>
                  <a:srgbClr val="000000"/>
                </a:solidFill>
                <a:latin typeface="Helvetica" pitchFamily="34" charset="0"/>
                <a:ea typeface="宋体" panose="02010600030101010101" pitchFamily="2" charset="-122"/>
                <a:sym typeface="Helvetica" pitchFamily="34" charset="0"/>
              </a:defRPr>
            </a:lvl7pPr>
            <a:lvl8pPr marL="3429000" indent="-228600" eaLnBrk="0" fontAlgn="base" hangingPunct="0">
              <a:spcBef>
                <a:spcPct val="0"/>
              </a:spcBef>
              <a:spcAft>
                <a:spcPct val="0"/>
              </a:spcAft>
              <a:defRPr>
                <a:solidFill>
                  <a:srgbClr val="000000"/>
                </a:solidFill>
                <a:latin typeface="Helvetica" pitchFamily="34" charset="0"/>
                <a:ea typeface="宋体" panose="02010600030101010101" pitchFamily="2" charset="-122"/>
                <a:sym typeface="Helvetica" pitchFamily="34" charset="0"/>
              </a:defRPr>
            </a:lvl8pPr>
            <a:lvl9pPr marL="3886200" indent="-228600" eaLnBrk="0" fontAlgn="base" hangingPunct="0">
              <a:spcBef>
                <a:spcPct val="0"/>
              </a:spcBef>
              <a:spcAft>
                <a:spcPct val="0"/>
              </a:spcAft>
              <a:defRPr>
                <a:solidFill>
                  <a:srgbClr val="000000"/>
                </a:solidFill>
                <a:latin typeface="Helvetica" pitchFamily="34" charset="0"/>
                <a:ea typeface="宋体" panose="02010600030101010101" pitchFamily="2" charset="-122"/>
                <a:sym typeface="Helvetica" pitchFamily="34" charset="0"/>
              </a:defRPr>
            </a:lvl9pPr>
          </a:lstStyle>
          <a:p>
            <a:pPr indent="868680" algn="just" fontAlgn="auto">
              <a:lnSpc>
                <a:spcPct val="150000"/>
              </a:lnSpc>
            </a:pPr>
            <a:r>
              <a:rPr lang="zh-CN" altLang="en-US" sz="3415" b="1">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lt"/>
              </a:rPr>
              <a:t>新时代坚持和发展中国特色社会主义，全面建设社会主义现代化国家，推动经济高质量发展，必须坚持和完善我国社会主义基本经济制度，</a:t>
            </a:r>
            <a:r>
              <a:rPr lang="zh-CN" altLang="en-US" sz="3415" b="1">
                <a:solidFill>
                  <a:srgbClr val="FF0000"/>
                </a:solidFill>
                <a:effectLst>
                  <a:outerShdw blurRad="38100" dist="38100" dir="2700000" algn="tl">
                    <a:srgbClr val="000000">
                      <a:alpha val="43137"/>
                    </a:srgbClr>
                  </a:outerShdw>
                </a:effectLst>
                <a:highlight>
                  <a:srgbClr val="FFFF00"/>
                </a:highlight>
                <a:latin typeface="黑体" panose="02010609060101010101" charset="-122"/>
                <a:ea typeface="黑体" panose="02010609060101010101" charset="-122"/>
                <a:cs typeface="黑体" panose="02010609060101010101" charset="-122"/>
                <a:sym typeface="+mn-lt"/>
              </a:rPr>
              <a:t>毫不动摇</a:t>
            </a:r>
            <a:r>
              <a:rPr lang="zh-CN" altLang="en-US" sz="3415" b="1">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lt"/>
              </a:rPr>
              <a:t>地巩固和发展公有制经济，</a:t>
            </a:r>
            <a:r>
              <a:rPr lang="zh-CN" altLang="en-US" sz="3415" b="1">
                <a:solidFill>
                  <a:srgbClr val="FF0000"/>
                </a:solidFill>
                <a:effectLst>
                  <a:outerShdw blurRad="38100" dist="38100" dir="2700000" algn="tl">
                    <a:srgbClr val="000000">
                      <a:alpha val="43137"/>
                    </a:srgbClr>
                  </a:outerShdw>
                </a:effectLst>
                <a:highlight>
                  <a:srgbClr val="FFFF00"/>
                </a:highlight>
                <a:latin typeface="黑体" panose="02010609060101010101" charset="-122"/>
                <a:ea typeface="黑体" panose="02010609060101010101" charset="-122"/>
                <a:cs typeface="黑体" panose="02010609060101010101" charset="-122"/>
                <a:sym typeface="+mn-lt"/>
              </a:rPr>
              <a:t>毫不动摇</a:t>
            </a:r>
            <a:r>
              <a:rPr lang="zh-CN" altLang="en-US" sz="3415" b="1">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lt"/>
              </a:rPr>
              <a:t>地鼓励、支持、引导非公有制经济发展。</a:t>
            </a:r>
            <a:r>
              <a:rPr lang="zh-CN" altLang="en-US" sz="2370" b="1">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lt"/>
              </a:rPr>
              <a:t> </a:t>
            </a:r>
            <a:endParaRPr lang="en-US" altLang="zh-CN" sz="2370" b="1">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lt"/>
            </a:endParaRPr>
          </a:p>
          <a:p>
            <a:pPr algn="just" eaLnBrk="1" hangingPunct="1">
              <a:lnSpc>
                <a:spcPct val="150000"/>
              </a:lnSpc>
              <a:buFont typeface="Arial" panose="020B0604020202020204" pitchFamily="34" charset="0"/>
              <a:buNone/>
            </a:pPr>
            <a:endParaRPr lang="en-US" altLang="zh-CN" sz="2370" b="1">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lt"/>
            </a:endParaRPr>
          </a:p>
        </p:txBody>
      </p:sp>
      <p:pic>
        <p:nvPicPr>
          <p:cNvPr id="4" name="图片 4"/>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80975" y="2138680"/>
            <a:ext cx="5280025" cy="428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习近平谈两个毫不动摇">
            <a:hlinkClick r:id="" action="ppaction://media"/>
          </p:cNvPr>
          <p:cNvPicPr>
            <a:picLocks noChangeAspect="1"/>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flipH="1">
            <a:off x="4116047" y="6023422"/>
            <a:ext cx="355201" cy="200143"/>
          </a:xfrm>
          <a:prstGeom prst="rect">
            <a:avLst/>
          </a:prstGeom>
        </p:spPr>
      </p:pic>
    </p:spTree>
  </p:cSld>
  <p:clrMapOvr>
    <a:masterClrMapping/>
  </p:clrMapOvr>
  <p:transition/>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0"/>
            <a:ext cx="12192000" cy="6635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charset="-122"/>
              <a:ea typeface="黑体" panose="02010609060101010101" charset="-122"/>
            </a:endParaRPr>
          </a:p>
        </p:txBody>
      </p:sp>
      <p:sp>
        <p:nvSpPr>
          <p:cNvPr id="5" name="文本框 4"/>
          <p:cNvSpPr txBox="1"/>
          <p:nvPr>
            <p:custDataLst>
              <p:tags r:id="rId2"/>
            </p:custDataLst>
          </p:nvPr>
        </p:nvSpPr>
        <p:spPr>
          <a:xfrm>
            <a:off x="191770" y="-146685"/>
            <a:ext cx="6898640" cy="829945"/>
          </a:xfrm>
          <a:prstGeom prst="rect">
            <a:avLst/>
          </a:prstGeom>
          <a:noFill/>
        </p:spPr>
        <p:txBody>
          <a:bodyPr wrap="square" rtlCol="0">
            <a:spAutoFit/>
          </a:bodyPr>
          <a:lstStyle/>
          <a:p>
            <a:pPr algn="l" eaLnBrk="1" latinLnBrk="0" hangingPunct="1">
              <a:lnSpc>
                <a:spcPct val="150000"/>
              </a:lnSpc>
            </a:pPr>
            <a:r>
              <a:rPr lang="zh-CN" altLang="en-US" sz="3200" b="1">
                <a:solidFill>
                  <a:srgbClr val="FFFFFF"/>
                </a:solidFill>
                <a:latin typeface="黑体" panose="02010609060101010101" charset="-122"/>
                <a:ea typeface="黑体" panose="02010609060101010101" charset="-122"/>
              </a:rPr>
              <a:t>课堂小结：两个“毫不动摇”</a:t>
            </a:r>
            <a:endParaRPr lang="zh-CN" altLang="en-US" sz="3200" b="1">
              <a:solidFill>
                <a:srgbClr val="FFFFFF"/>
              </a:solidFill>
              <a:latin typeface="黑体" panose="02010609060101010101" charset="-122"/>
              <a:ea typeface="黑体" panose="02010609060101010101" charset="-122"/>
            </a:endParaRPr>
          </a:p>
        </p:txBody>
      </p:sp>
      <p:sp>
        <p:nvSpPr>
          <p:cNvPr id="2" name="竖卷形 1"/>
          <p:cNvSpPr/>
          <p:nvPr>
            <p:custDataLst>
              <p:tags r:id="rId3"/>
            </p:custDataLst>
          </p:nvPr>
        </p:nvSpPr>
        <p:spPr>
          <a:xfrm>
            <a:off x="-72390" y="1929765"/>
            <a:ext cx="3002915" cy="3410585"/>
          </a:xfrm>
          <a:prstGeom prst="verticalScroll">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fontAlgn="auto">
              <a:lnSpc>
                <a:spcPct val="150000"/>
              </a:lnSpc>
            </a:pPr>
            <a:r>
              <a:rPr lang="zh-CN" altLang="en-US" sz="2800" b="1">
                <a:solidFill>
                  <a:schemeClr val="tx1"/>
                </a:solidFill>
                <a:highlight>
                  <a:srgbClr val="FFFF00"/>
                </a:highlight>
                <a:latin typeface="黑体" panose="02010609060101010101" charset="-122"/>
                <a:ea typeface="黑体" panose="02010609060101010101" charset="-122"/>
                <a:cs typeface="黑体" panose="02010609060101010101" charset="-122"/>
                <a:sym typeface="+mn-ea"/>
              </a:rPr>
              <a:t>坚持“</a:t>
            </a:r>
            <a:r>
              <a:rPr lang="en-US" altLang="zh-CN" sz="2800" b="1">
                <a:solidFill>
                  <a:schemeClr val="tx1"/>
                </a:solidFill>
                <a:highlight>
                  <a:srgbClr val="FFFF00"/>
                </a:highlight>
                <a:latin typeface="黑体" panose="02010609060101010101" charset="-122"/>
                <a:ea typeface="黑体" panose="02010609060101010101" charset="-122"/>
                <a:cs typeface="黑体" panose="02010609060101010101" charset="-122"/>
                <a:sym typeface="+mn-ea"/>
              </a:rPr>
              <a:t> </a:t>
            </a:r>
            <a:r>
              <a:rPr lang="zh-CN" altLang="en-US" sz="2800" b="1">
                <a:solidFill>
                  <a:schemeClr val="tx1"/>
                </a:solidFill>
                <a:highlight>
                  <a:srgbClr val="FFFF00"/>
                </a:highlight>
                <a:latin typeface="黑体" panose="02010609060101010101" charset="-122"/>
                <a:ea typeface="黑体" panose="02010609060101010101" charset="-122"/>
                <a:cs typeface="黑体" panose="02010609060101010101" charset="-122"/>
                <a:sym typeface="+mn-ea"/>
              </a:rPr>
              <a:t>两个毫不动摇”</a:t>
            </a:r>
            <a:endParaRPr lang="zh-CN" altLang="en-US" sz="2800" b="1">
              <a:solidFill>
                <a:schemeClr val="tx1"/>
              </a:solidFill>
              <a:highlight>
                <a:srgbClr val="FFFF00"/>
              </a:highlight>
              <a:latin typeface="黑体" panose="02010609060101010101" charset="-122"/>
              <a:ea typeface="黑体" panose="02010609060101010101" charset="-122"/>
              <a:cs typeface="黑体" panose="02010609060101010101" charset="-122"/>
              <a:sym typeface="+mn-ea"/>
            </a:endParaRPr>
          </a:p>
        </p:txBody>
      </p:sp>
      <p:sp>
        <p:nvSpPr>
          <p:cNvPr id="56326" name="文本框 6"/>
          <p:cNvSpPr txBox="1"/>
          <p:nvPr>
            <p:custDataLst>
              <p:tags r:id="rId4"/>
            </p:custDataLst>
          </p:nvPr>
        </p:nvSpPr>
        <p:spPr>
          <a:xfrm>
            <a:off x="3257550" y="2277745"/>
            <a:ext cx="2823845" cy="82994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a:spAutoFit/>
          </a:bodyPr>
          <a:lstStyle/>
          <a:p>
            <a:pPr algn="ctr" eaLnBrk="1" hangingPunct="1"/>
            <a:r>
              <a:rPr lang="zh-CN" altLang="en-US" sz="2400" b="1">
                <a:solidFill>
                  <a:srgbClr val="FF0000"/>
                </a:solidFill>
                <a:latin typeface="黑体" panose="02010609060101010101" charset="-122"/>
                <a:ea typeface="黑体" panose="02010609060101010101" charset="-122"/>
              </a:rPr>
              <a:t>毫不动摇巩固和发展公有制经济</a:t>
            </a:r>
            <a:endParaRPr lang="zh-CN" altLang="en-US" sz="2400" b="1">
              <a:solidFill>
                <a:srgbClr val="FF0000"/>
              </a:solidFill>
              <a:latin typeface="黑体" panose="02010609060101010101" charset="-122"/>
              <a:ea typeface="黑体" panose="02010609060101010101" charset="-122"/>
            </a:endParaRPr>
          </a:p>
        </p:txBody>
      </p:sp>
      <p:sp>
        <p:nvSpPr>
          <p:cNvPr id="3" name="文本框 2"/>
          <p:cNvSpPr txBox="1"/>
          <p:nvPr>
            <p:custDataLst>
              <p:tags r:id="rId5"/>
            </p:custDataLst>
          </p:nvPr>
        </p:nvSpPr>
        <p:spPr>
          <a:xfrm>
            <a:off x="3182620" y="4412615"/>
            <a:ext cx="3330575" cy="1198880"/>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fontAlgn="auto">
              <a:lnSpc>
                <a:spcPct val="150000"/>
              </a:lnSpc>
            </a:pPr>
            <a:r>
              <a:rPr lang="zh-CN" altLang="en-US" sz="2400" b="1">
                <a:solidFill>
                  <a:srgbClr val="FF0000"/>
                </a:solidFill>
                <a:latin typeface="黑体" panose="02010609060101010101" charset="-122"/>
                <a:ea typeface="黑体" panose="02010609060101010101" charset="-122"/>
                <a:sym typeface="+mn-ea"/>
              </a:rPr>
              <a:t>毫不动摇鼓励、支持、引导非公有制经济发展</a:t>
            </a:r>
            <a:endParaRPr lang="zh-CN" altLang="en-US" sz="2400" b="1">
              <a:solidFill>
                <a:srgbClr val="FF0000"/>
              </a:solidFill>
              <a:latin typeface="黑体" panose="02010609060101010101" charset="-122"/>
              <a:ea typeface="黑体" panose="02010609060101010101" charset="-122"/>
              <a:sym typeface="+mn-ea"/>
            </a:endParaRPr>
          </a:p>
        </p:txBody>
      </p:sp>
      <p:sp>
        <p:nvSpPr>
          <p:cNvPr id="35" name="文本框 34"/>
          <p:cNvSpPr txBox="1"/>
          <p:nvPr>
            <p:custDataLst>
              <p:tags r:id="rId6"/>
            </p:custDataLst>
          </p:nvPr>
        </p:nvSpPr>
        <p:spPr>
          <a:xfrm>
            <a:off x="6831965" y="4490720"/>
            <a:ext cx="3147060" cy="46037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2400" b="1">
                <a:latin typeface="黑体" panose="02010609060101010101" charset="-122"/>
                <a:ea typeface="黑体" panose="02010609060101010101" charset="-122"/>
              </a:rPr>
              <a:t>政府角度</a:t>
            </a:r>
            <a:endParaRPr lang="zh-CN" altLang="en-US" sz="2400" b="1">
              <a:latin typeface="黑体" panose="02010609060101010101" charset="-122"/>
              <a:ea typeface="黑体" panose="02010609060101010101" charset="-122"/>
            </a:endParaRPr>
          </a:p>
        </p:txBody>
      </p:sp>
      <p:sp>
        <p:nvSpPr>
          <p:cNvPr id="37" name="文本框 36"/>
          <p:cNvSpPr txBox="1"/>
          <p:nvPr>
            <p:custDataLst>
              <p:tags r:id="rId7"/>
            </p:custDataLst>
          </p:nvPr>
        </p:nvSpPr>
        <p:spPr>
          <a:xfrm>
            <a:off x="6809740" y="5084445"/>
            <a:ext cx="1708785" cy="46037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2400" b="1">
                <a:latin typeface="黑体" panose="02010609060101010101" charset="-122"/>
                <a:ea typeface="黑体" panose="02010609060101010101" charset="-122"/>
              </a:rPr>
              <a:t>企业角度</a:t>
            </a:r>
            <a:endParaRPr lang="zh-CN" altLang="en-US" sz="2400" b="1">
              <a:latin typeface="黑体" panose="02010609060101010101" charset="-122"/>
              <a:ea typeface="黑体" panose="02010609060101010101" charset="-122"/>
            </a:endParaRPr>
          </a:p>
        </p:txBody>
      </p:sp>
      <p:sp>
        <p:nvSpPr>
          <p:cNvPr id="18" name="文本框 17"/>
          <p:cNvSpPr txBox="1"/>
          <p:nvPr>
            <p:custDataLst>
              <p:tags r:id="rId8"/>
            </p:custDataLst>
          </p:nvPr>
        </p:nvSpPr>
        <p:spPr>
          <a:xfrm>
            <a:off x="8739505" y="1645920"/>
            <a:ext cx="2301240" cy="46037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sz="2400" b="1">
                <a:latin typeface="黑体" panose="02010609060101010101" charset="-122"/>
                <a:ea typeface="黑体" panose="02010609060101010101" charset="-122"/>
              </a:rPr>
              <a:t>从发展方向看</a:t>
            </a:r>
            <a:endParaRPr lang="zh-CN" altLang="en-US" sz="2400" b="1">
              <a:latin typeface="黑体" panose="02010609060101010101" charset="-122"/>
              <a:ea typeface="黑体" panose="02010609060101010101" charset="-122"/>
            </a:endParaRPr>
          </a:p>
        </p:txBody>
      </p:sp>
      <p:sp>
        <p:nvSpPr>
          <p:cNvPr id="19" name="文本框 18"/>
          <p:cNvSpPr txBox="1"/>
          <p:nvPr>
            <p:custDataLst>
              <p:tags r:id="rId9"/>
            </p:custDataLst>
          </p:nvPr>
        </p:nvSpPr>
        <p:spPr>
          <a:xfrm>
            <a:off x="6436995" y="1354455"/>
            <a:ext cx="1684020" cy="82994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pPr algn="l"/>
            <a:r>
              <a:rPr lang="zh-CN" altLang="en-US" sz="2400" b="1">
                <a:solidFill>
                  <a:srgbClr val="FF0000"/>
                </a:solidFill>
                <a:latin typeface="黑体" panose="02010609060101010101" charset="-122"/>
                <a:ea typeface="黑体" panose="02010609060101010101" charset="-122"/>
              </a:rPr>
              <a:t>发展壮大</a:t>
            </a:r>
            <a:endParaRPr lang="zh-CN" altLang="en-US" sz="2400" b="1">
              <a:solidFill>
                <a:srgbClr val="FF0000"/>
              </a:solidFill>
              <a:latin typeface="黑体" panose="02010609060101010101" charset="-122"/>
              <a:ea typeface="黑体" panose="02010609060101010101" charset="-122"/>
            </a:endParaRPr>
          </a:p>
          <a:p>
            <a:pPr algn="l"/>
            <a:r>
              <a:rPr lang="zh-CN" altLang="en-US" sz="2400" b="1">
                <a:solidFill>
                  <a:srgbClr val="FF0000"/>
                </a:solidFill>
                <a:latin typeface="黑体" panose="02010609060101010101" charset="-122"/>
                <a:ea typeface="黑体" panose="02010609060101010101" charset="-122"/>
              </a:rPr>
              <a:t>国有经济</a:t>
            </a:r>
            <a:endParaRPr lang="zh-CN" altLang="en-US" sz="2400" b="1">
              <a:solidFill>
                <a:srgbClr val="FF0000"/>
              </a:solidFill>
              <a:latin typeface="黑体" panose="02010609060101010101" charset="-122"/>
              <a:ea typeface="黑体" panose="02010609060101010101" charset="-122"/>
            </a:endParaRPr>
          </a:p>
        </p:txBody>
      </p:sp>
      <p:sp>
        <p:nvSpPr>
          <p:cNvPr id="20" name="文本框 19"/>
          <p:cNvSpPr txBox="1"/>
          <p:nvPr>
            <p:custDataLst>
              <p:tags r:id="rId10"/>
            </p:custDataLst>
          </p:nvPr>
        </p:nvSpPr>
        <p:spPr>
          <a:xfrm>
            <a:off x="8739505" y="1154430"/>
            <a:ext cx="2289175" cy="46037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sz="2400" b="1">
                <a:latin typeface="黑体" panose="02010609060101010101" charset="-122"/>
                <a:ea typeface="黑体" panose="02010609060101010101" charset="-122"/>
              </a:rPr>
              <a:t>从总体布局看</a:t>
            </a:r>
            <a:endParaRPr lang="zh-CN" altLang="en-US" sz="2400" b="1">
              <a:latin typeface="黑体" panose="02010609060101010101" charset="-122"/>
              <a:ea typeface="黑体" panose="02010609060101010101" charset="-122"/>
            </a:endParaRPr>
          </a:p>
        </p:txBody>
      </p:sp>
      <p:sp>
        <p:nvSpPr>
          <p:cNvPr id="40" name="文本框 39"/>
          <p:cNvSpPr txBox="1"/>
          <p:nvPr>
            <p:custDataLst>
              <p:tags r:id="rId11"/>
            </p:custDataLst>
          </p:nvPr>
        </p:nvSpPr>
        <p:spPr>
          <a:xfrm>
            <a:off x="6233795" y="2985135"/>
            <a:ext cx="2302510" cy="82994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zh-CN" sz="2400" b="1">
                <a:solidFill>
                  <a:srgbClr val="FF0000"/>
                </a:solidFill>
                <a:latin typeface="黑体" panose="02010609060101010101" charset="-122"/>
                <a:ea typeface="黑体" panose="02010609060101010101" charset="-122"/>
              </a:rPr>
              <a:t>发展壮大农村集体经济</a:t>
            </a:r>
            <a:endParaRPr lang="zh-CN" altLang="zh-CN" sz="2400" b="1">
              <a:solidFill>
                <a:srgbClr val="FF0000"/>
              </a:solidFill>
              <a:latin typeface="黑体" panose="02010609060101010101" charset="-122"/>
              <a:ea typeface="黑体" panose="02010609060101010101" charset="-122"/>
            </a:endParaRPr>
          </a:p>
        </p:txBody>
      </p:sp>
      <p:sp>
        <p:nvSpPr>
          <p:cNvPr id="41" name="文本框 40"/>
          <p:cNvSpPr txBox="1"/>
          <p:nvPr>
            <p:custDataLst>
              <p:tags r:id="rId12"/>
            </p:custDataLst>
          </p:nvPr>
        </p:nvSpPr>
        <p:spPr>
          <a:xfrm>
            <a:off x="8818880" y="3655695"/>
            <a:ext cx="2442845" cy="46037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sz="2400" b="1">
                <a:latin typeface="黑体" panose="02010609060101010101" charset="-122"/>
                <a:ea typeface="黑体" panose="02010609060101010101" charset="-122"/>
              </a:rPr>
              <a:t>转变经营方式</a:t>
            </a:r>
            <a:endParaRPr lang="zh-CN" altLang="en-US" sz="2400" b="1">
              <a:latin typeface="黑体" panose="02010609060101010101" charset="-122"/>
              <a:ea typeface="黑体" panose="02010609060101010101" charset="-122"/>
            </a:endParaRPr>
          </a:p>
        </p:txBody>
      </p:sp>
      <p:sp>
        <p:nvSpPr>
          <p:cNvPr id="42" name="文本框 41"/>
          <p:cNvSpPr txBox="1"/>
          <p:nvPr>
            <p:custDataLst>
              <p:tags r:id="rId13"/>
            </p:custDataLst>
          </p:nvPr>
        </p:nvSpPr>
        <p:spPr>
          <a:xfrm>
            <a:off x="8775700" y="2908935"/>
            <a:ext cx="2445385" cy="46037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sz="2400" b="1">
                <a:latin typeface="黑体" panose="02010609060101010101" charset="-122"/>
                <a:ea typeface="黑体" panose="02010609060101010101" charset="-122"/>
              </a:rPr>
              <a:t>改革经营制度</a:t>
            </a:r>
            <a:endParaRPr lang="zh-CN" altLang="en-US" sz="2400" b="1">
              <a:latin typeface="黑体" panose="02010609060101010101" charset="-122"/>
              <a:ea typeface="黑体" panose="02010609060101010101" charset="-122"/>
            </a:endParaRPr>
          </a:p>
        </p:txBody>
      </p:sp>
      <p:sp>
        <p:nvSpPr>
          <p:cNvPr id="21" name="文本框 20"/>
          <p:cNvSpPr txBox="1"/>
          <p:nvPr>
            <p:custDataLst>
              <p:tags r:id="rId14"/>
            </p:custDataLst>
          </p:nvPr>
        </p:nvSpPr>
        <p:spPr>
          <a:xfrm>
            <a:off x="8739505" y="2137410"/>
            <a:ext cx="2289175" cy="460375"/>
          </a:xfrm>
          <a:prstGeom prst="rect">
            <a:avLst/>
          </a:prstGeom>
          <a:noFill/>
          <a:ln>
            <a:noFill/>
          </a:ln>
          <a:extLst>
            <a:ext uri="{909E8E84-426E-40DD-AFC4-6F175D3DCCD1}">
              <a14:hiddenFill xmlns:a14="http://schemas.microsoft.com/office/drawing/2010/main">
                <a:solidFill>
                  <a:schemeClr val="accent2">
                    <a:lumMod val="40000"/>
                    <a:lumOff val="60000"/>
                  </a:schemeClr>
                </a:solidFill>
              </a14:hiddenFill>
            </a:ext>
          </a:extLst>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zh-CN" altLang="en-US" sz="2400" b="1">
                <a:latin typeface="黑体" panose="02010609060101010101" charset="-122"/>
                <a:ea typeface="黑体" panose="02010609060101010101" charset="-122"/>
              </a:rPr>
              <a:t>从实现方式看</a:t>
            </a:r>
            <a:endParaRPr lang="zh-CN" altLang="en-US" sz="2400" b="1">
              <a:latin typeface="黑体" panose="02010609060101010101" charset="-122"/>
              <a:ea typeface="黑体" panose="02010609060101010101" charset="-122"/>
            </a:endParaRPr>
          </a:p>
        </p:txBody>
      </p:sp>
      <p:sp>
        <p:nvSpPr>
          <p:cNvPr id="22" name="左大括号 21"/>
          <p:cNvSpPr/>
          <p:nvPr>
            <p:custDataLst>
              <p:tags r:id="rId15"/>
            </p:custDataLst>
          </p:nvPr>
        </p:nvSpPr>
        <p:spPr>
          <a:xfrm>
            <a:off x="2563495" y="2787650"/>
            <a:ext cx="619125" cy="2065655"/>
          </a:xfrm>
          <a:prstGeom prst="leftBrace">
            <a:avLst>
              <a:gd name="adj1" fmla="val 0"/>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sz="2400" b="1">
              <a:latin typeface="黑体" panose="02010609060101010101" charset="-122"/>
              <a:ea typeface="黑体" panose="02010609060101010101" charset="-122"/>
            </a:endParaRPr>
          </a:p>
        </p:txBody>
      </p:sp>
      <p:sp>
        <p:nvSpPr>
          <p:cNvPr id="34" name="左大括号 33"/>
          <p:cNvSpPr/>
          <p:nvPr>
            <p:custDataLst>
              <p:tags r:id="rId16"/>
            </p:custDataLst>
          </p:nvPr>
        </p:nvSpPr>
        <p:spPr>
          <a:xfrm rot="10800000" flipH="1">
            <a:off x="6156325" y="1747520"/>
            <a:ext cx="321310" cy="1621790"/>
          </a:xfrm>
          <a:prstGeom prst="leftBrace">
            <a:avLst/>
          </a:prstGeom>
          <a:ln>
            <a:solidFill>
              <a:schemeClr val="tx2"/>
            </a:solidFill>
          </a:ln>
          <a:extLst>
            <a:ext uri="{909E8E84-426E-40DD-AFC4-6F175D3DCCD1}">
              <a14:hiddenFill xmlns:a14="http://schemas.microsoft.com/office/drawing/2010/main">
                <a:solidFill>
                  <a:schemeClr val="lt1"/>
                </a:solidFill>
              </a14:hiddenFill>
            </a:ext>
          </a:extLst>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sz="2400" b="1">
              <a:latin typeface="黑体" panose="02010609060101010101" charset="-122"/>
              <a:ea typeface="黑体" panose="02010609060101010101" charset="-122"/>
            </a:endParaRPr>
          </a:p>
        </p:txBody>
      </p:sp>
      <p:sp>
        <p:nvSpPr>
          <p:cNvPr id="23" name="左大括号 22"/>
          <p:cNvSpPr/>
          <p:nvPr>
            <p:custDataLst>
              <p:tags r:id="rId17"/>
            </p:custDataLst>
          </p:nvPr>
        </p:nvSpPr>
        <p:spPr>
          <a:xfrm>
            <a:off x="6384925" y="4615815"/>
            <a:ext cx="419735" cy="830580"/>
          </a:xfrm>
          <a:prstGeom prst="leftBrace">
            <a:avLst/>
          </a:prstGeom>
          <a:ln>
            <a:solidFill>
              <a:schemeClr val="tx2"/>
            </a:solidFill>
          </a:ln>
          <a:extLst>
            <a:ext uri="{909E8E84-426E-40DD-AFC4-6F175D3DCCD1}">
              <a14:hiddenFill xmlns:a14="http://schemas.microsoft.com/office/drawing/2010/main">
                <a:solidFill>
                  <a:schemeClr val="lt1"/>
                </a:solidFill>
              </a14:hiddenFill>
            </a:ext>
          </a:extLst>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sz="2400" b="1">
              <a:latin typeface="黑体" panose="02010609060101010101" charset="-122"/>
              <a:ea typeface="黑体" panose="02010609060101010101" charset="-122"/>
            </a:endParaRPr>
          </a:p>
        </p:txBody>
      </p:sp>
      <p:sp>
        <p:nvSpPr>
          <p:cNvPr id="43" name="左大括号 42"/>
          <p:cNvSpPr/>
          <p:nvPr>
            <p:custDataLst>
              <p:tags r:id="rId18"/>
            </p:custDataLst>
          </p:nvPr>
        </p:nvSpPr>
        <p:spPr>
          <a:xfrm>
            <a:off x="8332470" y="1260475"/>
            <a:ext cx="419735" cy="910590"/>
          </a:xfrm>
          <a:prstGeom prst="leftBrace">
            <a:avLst/>
          </a:prstGeom>
          <a:ln>
            <a:solidFill>
              <a:schemeClr val="tx2"/>
            </a:solidFill>
          </a:ln>
          <a:extLst>
            <a:ext uri="{909E8E84-426E-40DD-AFC4-6F175D3DCCD1}">
              <a14:hiddenFill xmlns:a14="http://schemas.microsoft.com/office/drawing/2010/main">
                <a:solidFill>
                  <a:schemeClr val="lt1"/>
                </a:solidFill>
              </a14:hiddenFill>
            </a:ext>
          </a:extLst>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sz="2400" b="1">
              <a:latin typeface="黑体" panose="02010609060101010101" charset="-122"/>
              <a:ea typeface="黑体" panose="02010609060101010101" charset="-122"/>
            </a:endParaRPr>
          </a:p>
        </p:txBody>
      </p:sp>
      <p:sp>
        <p:nvSpPr>
          <p:cNvPr id="44" name="左大括号 43"/>
          <p:cNvSpPr/>
          <p:nvPr>
            <p:custDataLst>
              <p:tags r:id="rId19"/>
            </p:custDataLst>
          </p:nvPr>
        </p:nvSpPr>
        <p:spPr>
          <a:xfrm>
            <a:off x="8332470" y="3034030"/>
            <a:ext cx="455295" cy="910590"/>
          </a:xfrm>
          <a:prstGeom prst="leftBrace">
            <a:avLst/>
          </a:prstGeom>
          <a:ln>
            <a:solidFill>
              <a:schemeClr val="tx2"/>
            </a:solidFill>
          </a:ln>
          <a:extLst>
            <a:ext uri="{909E8E84-426E-40DD-AFC4-6F175D3DCCD1}">
              <a14:hiddenFill xmlns:a14="http://schemas.microsoft.com/office/drawing/2010/main">
                <a:solidFill>
                  <a:schemeClr val="lt1"/>
                </a:solidFill>
              </a14:hiddenFill>
            </a:ext>
          </a:extLst>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sz="2400" b="1">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ppt_x"/>
                                          </p:val>
                                        </p:tav>
                                        <p:tav tm="100000">
                                          <p:val>
                                            <p:strVal val="#ppt_x"/>
                                          </p:val>
                                        </p:tav>
                                      </p:tavLst>
                                    </p:anim>
                                    <p:anim calcmode="lin" valueType="num">
                                      <p:cBhvr additive="base">
                                        <p:cTn id="8" dur="500" fill="hold"/>
                                        <p:tgtEl>
                                          <p:spTgt spid="563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P spid="3" grpId="0" animBg="1"/>
      <p:bldP spid="34" grpId="0" animBg="1"/>
      <p:bldP spid="19" grpId="0" animBg="1"/>
      <p:bldP spid="40" grpId="0" animBg="1"/>
      <p:bldP spid="43" grpId="0" animBg="1"/>
      <p:bldP spid="18" grpId="0" animBg="1"/>
      <p:bldP spid="20" grpId="0" animBg="1"/>
      <p:bldP spid="21" grpId="0" animBg="1"/>
      <p:bldP spid="44" grpId="0" animBg="1"/>
      <p:bldP spid="42" grpId="0" animBg="1"/>
      <p:bldP spid="41" grpId="0" animBg="1"/>
      <p:bldP spid="23" grpId="0" animBg="1"/>
      <p:bldP spid="35"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p:cNvSpPr>
            <a:spLocks noGrp="1"/>
          </p:cNvSpPr>
          <p:nvPr>
            <p:custDataLst>
              <p:tags r:id="rId1"/>
            </p:custDataLst>
          </p:nvPr>
        </p:nvSpPr>
        <p:spPr>
          <a:xfrm>
            <a:off x="1369695" y="1998980"/>
            <a:ext cx="9452610" cy="1282065"/>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6600" b="1" kern="1200">
                <a:solidFill>
                  <a:srgbClr val="009944"/>
                </a:solidFill>
                <a:latin typeface="微软雅黑" panose="020B0503020204020204" pitchFamily="34" charset="-122"/>
                <a:ea typeface="微软雅黑" panose="020B0503020204020204" pitchFamily="34" charset="-122"/>
                <a:cs typeface="Arial" panose="020B0604020202020204" pitchFamily="34" charset="0"/>
              </a:defRPr>
            </a:lvl1pPr>
          </a:lstStyle>
          <a:p>
            <a:pPr indent="1092200" algn="just" fontAlgn="auto"/>
            <a:r>
              <a:rPr lang="zh-CN" altLang="en-US" sz="3600">
                <a:solidFill>
                  <a:srgbClr val="C00000"/>
                </a:solidFill>
              </a:rPr>
              <a:t>畅想</a:t>
            </a:r>
            <a:r>
              <a:rPr lang="en-US" altLang="zh-CN" sz="3600">
                <a:solidFill>
                  <a:srgbClr val="C00000"/>
                </a:solidFill>
              </a:rPr>
              <a:t>2049</a:t>
            </a:r>
            <a:r>
              <a:rPr lang="zh-CN" altLang="en-US" sz="3600">
                <a:solidFill>
                  <a:srgbClr val="C00000"/>
                </a:solidFill>
              </a:rPr>
              <a:t>，身处某一行业的你能否为家乡经济发展、国家繁荣富强贡献一份力量呢？</a:t>
            </a:r>
            <a:endParaRPr lang="zh-CN" altLang="en-US" sz="3600">
              <a:solidFill>
                <a:srgbClr val="C00000"/>
              </a:solidFill>
            </a:endParaRPr>
          </a:p>
        </p:txBody>
      </p:sp>
      <p:sp>
        <p:nvSpPr>
          <p:cNvPr id="7" name="文本框 6"/>
          <p:cNvSpPr txBox="1"/>
          <p:nvPr>
            <p:custDataLst>
              <p:tags r:id="rId2"/>
            </p:custDataLst>
          </p:nvPr>
        </p:nvSpPr>
        <p:spPr>
          <a:xfrm>
            <a:off x="2159000" y="712470"/>
            <a:ext cx="7171055" cy="829945"/>
          </a:xfrm>
          <a:prstGeom prst="rect">
            <a:avLst/>
          </a:prstGeom>
          <a:noFill/>
        </p:spPr>
        <p:txBody>
          <a:bodyPr wrap="square" rtlCol="0">
            <a:spAutoFit/>
          </a:bodyPr>
          <a:lstStyle/>
          <a:p>
            <a:pPr algn="ctr"/>
            <a:r>
              <a:rPr lang="zh-CN" altLang="en-US" sz="4800" b="1">
                <a:solidFill>
                  <a:schemeClr val="accent2">
                    <a:lumMod val="75000"/>
                  </a:schemeClr>
                </a:solidFill>
                <a:latin typeface="楷体" panose="02010609060101010101" pitchFamily="49" charset="-122"/>
                <a:ea typeface="楷体" panose="02010609060101010101" pitchFamily="49" charset="-122"/>
                <a:cs typeface="楷体" panose="02010609060101010101" pitchFamily="49" charset="-122"/>
              </a:rPr>
              <a:t>中国梦</a:t>
            </a:r>
            <a:r>
              <a:rPr lang="en-US" altLang="zh-CN" sz="4800" b="1">
                <a:solidFill>
                  <a:schemeClr val="accent2">
                    <a:lumMod val="75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4800" b="1">
                <a:solidFill>
                  <a:schemeClr val="accent2">
                    <a:lumMod val="75000"/>
                  </a:schemeClr>
                </a:solidFill>
                <a:latin typeface="楷体" panose="02010609060101010101" pitchFamily="49" charset="-122"/>
                <a:ea typeface="楷体" panose="02010609060101010101" pitchFamily="49" charset="-122"/>
                <a:cs typeface="楷体" panose="02010609060101010101" pitchFamily="49" charset="-122"/>
              </a:rPr>
              <a:t>践行者</a:t>
            </a:r>
            <a:endParaRPr lang="zh-CN" altLang="en-US" sz="4800" b="1">
              <a:solidFill>
                <a:schemeClr val="accent2">
                  <a:lumMod val="75000"/>
                </a:schemeClr>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11811789" y="3044489"/>
            <a:ext cx="150821" cy="769023"/>
            <a:chOff x="8784880" y="1447060"/>
            <a:chExt cx="143411" cy="731239"/>
          </a:xfrm>
        </p:grpSpPr>
        <p:sp>
          <p:nvSpPr>
            <p:cNvPr id="11" name="椭圆 10"/>
            <p:cNvSpPr/>
            <p:nvPr>
              <p:custDataLst>
                <p:tags r:id="rId2"/>
              </p:custDataLst>
            </p:nvPr>
          </p:nvSpPr>
          <p:spPr>
            <a:xfrm>
              <a:off x="8784880" y="1447060"/>
              <a:ext cx="143411" cy="1434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p:custDataLst>
                <p:tags r:id="rId3"/>
              </p:custDataLst>
            </p:nvPr>
          </p:nvSpPr>
          <p:spPr>
            <a:xfrm>
              <a:off x="8784880" y="1740974"/>
              <a:ext cx="143411" cy="143411"/>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p:custDataLst>
                <p:tags r:id="rId4"/>
              </p:custDataLst>
            </p:nvPr>
          </p:nvSpPr>
          <p:spPr>
            <a:xfrm>
              <a:off x="8784880" y="2034888"/>
              <a:ext cx="143411" cy="1434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9" name="文本框 18"/>
          <p:cNvSpPr txBox="1"/>
          <p:nvPr>
            <p:custDataLst>
              <p:tags r:id="rId5"/>
            </p:custDataLst>
          </p:nvPr>
        </p:nvSpPr>
        <p:spPr>
          <a:xfrm>
            <a:off x="2077085" y="2087880"/>
            <a:ext cx="8425180" cy="2246630"/>
          </a:xfrm>
          <a:prstGeom prst="rect">
            <a:avLst/>
          </a:prstGeom>
          <a:noFill/>
        </p:spPr>
        <p:txBody>
          <a:bodyPr wrap="square">
            <a:spAutoFit/>
          </a:bodyPr>
          <a:lstStyle/>
          <a:p>
            <a:pPr marL="0" marR="0" indent="0" algn="ctr">
              <a:lnSpc>
                <a:spcPct val="150000"/>
              </a:lnSpc>
              <a:spcBef>
                <a:spcPct val="0"/>
              </a:spcBef>
              <a:spcAft>
                <a:spcPct val="0"/>
              </a:spcAft>
            </a:pPr>
            <a:r>
              <a:rPr lang="zh-CN" altLang="en-US" sz="4000" b="1">
                <a:solidFill>
                  <a:prstClr val="black"/>
                </a:solidFill>
                <a:latin typeface="微软雅黑" panose="020B0503020204020204" pitchFamily="34" charset="-122"/>
                <a:ea typeface="微软雅黑" panose="020B0503020204020204" pitchFamily="34" charset="-122"/>
                <a:sym typeface="+mn-ea"/>
              </a:rPr>
              <a:t>一路</a:t>
            </a:r>
            <a:r>
              <a:rPr lang="en-US" altLang="zh-CN" sz="4000" b="1">
                <a:solidFill>
                  <a:prstClr val="black"/>
                </a:solidFill>
                <a:latin typeface="微软雅黑" panose="020B0503020204020204" pitchFamily="34" charset="-122"/>
                <a:ea typeface="微软雅黑" panose="020B0503020204020204" pitchFamily="34" charset="-122"/>
                <a:sym typeface="+mn-ea"/>
              </a:rPr>
              <a:t>“</a:t>
            </a:r>
            <a:r>
              <a:rPr lang="zh-CN" altLang="en-US" sz="4000" b="1">
                <a:solidFill>
                  <a:prstClr val="black"/>
                </a:solidFill>
                <a:latin typeface="微软雅黑" panose="020B0503020204020204" pitchFamily="34" charset="-122"/>
                <a:ea typeface="微软雅黑" panose="020B0503020204020204" pitchFamily="34" charset="-122"/>
                <a:sym typeface="+mn-ea"/>
              </a:rPr>
              <a:t>邮</a:t>
            </a:r>
            <a:r>
              <a:rPr lang="en-US" altLang="zh-CN" sz="4000" b="1">
                <a:solidFill>
                  <a:prstClr val="black"/>
                </a:solidFill>
                <a:latin typeface="微软雅黑" panose="020B0503020204020204" pitchFamily="34" charset="-122"/>
                <a:ea typeface="微软雅黑" panose="020B0503020204020204" pitchFamily="34" charset="-122"/>
                <a:sym typeface="+mn-ea"/>
              </a:rPr>
              <a:t>”</a:t>
            </a:r>
            <a:r>
              <a:rPr lang="zh-CN" altLang="en-US" sz="4000" b="1">
                <a:solidFill>
                  <a:prstClr val="black"/>
                </a:solidFill>
                <a:latin typeface="微软雅黑" panose="020B0503020204020204" pitchFamily="34" charset="-122"/>
                <a:ea typeface="微软雅黑" panose="020B0503020204020204" pitchFamily="34" charset="-122"/>
                <a:sym typeface="+mn-ea"/>
              </a:rPr>
              <a:t>你，山河万里</a:t>
            </a:r>
            <a:endParaRPr lang="zh-CN" altLang="en-US" sz="5335" b="1" kern="1200" spc="130">
              <a:solidFill>
                <a:srgbClr val="404040"/>
              </a:solidFill>
              <a:effectLst/>
              <a:latin typeface="微软雅黑" panose="020B0503020204020204" pitchFamily="34" charset="-122"/>
              <a:ea typeface="微软雅黑" panose="020B0503020204020204" pitchFamily="34" charset="-122"/>
              <a:cs typeface="mn-cs"/>
            </a:endParaRPr>
          </a:p>
          <a:p>
            <a:pPr marL="0" marR="0" indent="0" algn="ctr">
              <a:lnSpc>
                <a:spcPct val="150000"/>
              </a:lnSpc>
              <a:spcBef>
                <a:spcPct val="0"/>
              </a:spcBef>
              <a:spcAft>
                <a:spcPct val="0"/>
              </a:spcAft>
            </a:pPr>
            <a:endParaRPr kumimoji="0" lang="zh-CN" altLang="en-US" sz="5335" b="0" i="0" u="none" strike="noStrike" kern="1200" cap="none" spc="0" normalizeH="0" baseline="0" noProof="0">
              <a:ln>
                <a:noFill/>
              </a:ln>
              <a:solidFill>
                <a:srgbClr val="009946"/>
              </a:solidFill>
              <a:effectLst/>
              <a:uLnTx/>
              <a:uFillTx/>
              <a:latin typeface="+mj-ea"/>
              <a:ea typeface="+mj-ea"/>
              <a:cs typeface="+mn-cs"/>
            </a:endParaRPr>
          </a:p>
        </p:txBody>
      </p:sp>
      <p:sp>
        <p:nvSpPr>
          <p:cNvPr id="14" name="PA_文本框 14"/>
          <p:cNvSpPr txBox="1"/>
          <p:nvPr>
            <p:custDataLst>
              <p:tags r:id="rId6"/>
            </p:custDataLst>
          </p:nvPr>
        </p:nvSpPr>
        <p:spPr>
          <a:xfrm>
            <a:off x="5210175" y="933450"/>
            <a:ext cx="1630680" cy="1154430"/>
          </a:xfrm>
          <a:prstGeom prst="rect">
            <a:avLst/>
          </a:prstGeom>
          <a:noFill/>
        </p:spPr>
        <p:txBody>
          <a:bodyPr wrap="square" rtlCol="0" anchor="t">
            <a:noAutofit/>
          </a:bodyPr>
          <a:lstStyle>
            <a:defPPr>
              <a:defRPr lang="en-US"/>
            </a:defPPr>
            <a:lvl1pPr algn="ctr" defTabSz="914400">
              <a:defRPr sz="11500">
                <a:gradFill flip="none" rotWithShape="1">
                  <a:gsLst>
                    <a:gs pos="43000">
                      <a:schemeClr val="accent1"/>
                    </a:gs>
                    <a:gs pos="100000">
                      <a:schemeClr val="accent1">
                        <a:lumMod val="75000"/>
                      </a:schemeClr>
                    </a:gs>
                  </a:gsLst>
                  <a:lin ang="5400000" scaled="1"/>
                </a:gradFill>
                <a:latin typeface="演示秋鸿楷" panose="00000500000000000000" pitchFamily="2" charset="-122"/>
                <a:ea typeface="演示秋鸿楷" panose="00000500000000000000" pitchFamily="2" charset="-122"/>
                <a:cs typeface="MiSans Light" panose="00000400000000000000" charset="-122"/>
              </a:defRPr>
            </a:lvl1pPr>
            <a:lvl2pPr defTabSz="914400"/>
            <a:lvl3pPr defTabSz="914400"/>
            <a:lvl4pPr defTabSz="914400"/>
            <a:lvl5pPr defTabSz="914400"/>
            <a:lvl6pPr defTabSz="914400"/>
            <a:lvl7pPr defTabSz="914400"/>
            <a:lvl8pPr defTabSz="914400"/>
            <a:lvl9pPr defTabSz="914400"/>
          </a:lstStyle>
          <a:p>
            <a:r>
              <a:rPr lang="zh-CN" altLang="en-US" sz="5400"/>
              <a:t>壹</a:t>
            </a:r>
            <a:endParaRPr lang="zh-CN" altLang="en-US" sz="5400"/>
          </a:p>
        </p:txBody>
      </p:sp>
      <p:grpSp>
        <p:nvGrpSpPr>
          <p:cNvPr id="17" name="组合 16"/>
          <p:cNvGrpSpPr/>
          <p:nvPr>
            <p:custDataLst>
              <p:tags r:id="rId7"/>
            </p:custDataLst>
          </p:nvPr>
        </p:nvGrpSpPr>
        <p:grpSpPr>
          <a:xfrm>
            <a:off x="11587701" y="361613"/>
            <a:ext cx="269865" cy="115032"/>
            <a:chOff x="5553126" y="658529"/>
            <a:chExt cx="126384" cy="46916"/>
          </a:xfrm>
        </p:grpSpPr>
        <p:cxnSp>
          <p:nvCxnSpPr>
            <p:cNvPr id="24" name="直接连接符 23"/>
            <p:cNvCxnSpPr/>
            <p:nvPr>
              <p:custDataLst>
                <p:tags r:id="rId8"/>
              </p:custDataLst>
            </p:nvPr>
          </p:nvCxnSpPr>
          <p:spPr>
            <a:xfrm>
              <a:off x="5594450" y="658529"/>
              <a:ext cx="85060"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9"/>
              </p:custDataLst>
            </p:nvPr>
          </p:nvCxnSpPr>
          <p:spPr>
            <a:xfrm>
              <a:off x="5553126" y="705445"/>
              <a:ext cx="126384"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custDataLst>
              <p:tags r:id="rId10"/>
            </p:custDataLst>
          </p:nvPr>
        </p:nvGrpSpPr>
        <p:grpSpPr>
          <a:xfrm>
            <a:off x="1749813" y="2689709"/>
            <a:ext cx="1076976" cy="60959"/>
            <a:chOff x="1351817" y="2238993"/>
            <a:chExt cx="807732" cy="45719"/>
          </a:xfrm>
        </p:grpSpPr>
        <p:sp>
          <p:nvSpPr>
            <p:cNvPr id="32" name="椭圆 31"/>
            <p:cNvSpPr/>
            <p:nvPr>
              <p:custDataLst>
                <p:tags r:id="rId11"/>
              </p:custDataLst>
            </p:nvPr>
          </p:nvSpPr>
          <p:spPr>
            <a:xfrm>
              <a:off x="2113830" y="2238993"/>
              <a:ext cx="45719" cy="45719"/>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41" name="直接连接符 40"/>
            <p:cNvCxnSpPr/>
            <p:nvPr>
              <p:custDataLst>
                <p:tags r:id="rId12"/>
              </p:custDataLst>
            </p:nvPr>
          </p:nvCxnSpPr>
          <p:spPr>
            <a:xfrm flipH="1" flipV="1">
              <a:off x="1351817" y="2261836"/>
              <a:ext cx="762013" cy="3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组合 46"/>
          <p:cNvGrpSpPr/>
          <p:nvPr>
            <p:custDataLst>
              <p:tags r:id="rId13"/>
            </p:custDataLst>
          </p:nvPr>
        </p:nvGrpSpPr>
        <p:grpSpPr>
          <a:xfrm flipH="1">
            <a:off x="9646058" y="2720401"/>
            <a:ext cx="1076976" cy="60959"/>
            <a:chOff x="1351817" y="2238993"/>
            <a:chExt cx="807732" cy="45719"/>
          </a:xfrm>
        </p:grpSpPr>
        <p:sp>
          <p:nvSpPr>
            <p:cNvPr id="56" name="椭圆 55"/>
            <p:cNvSpPr/>
            <p:nvPr>
              <p:custDataLst>
                <p:tags r:id="rId14"/>
              </p:custDataLst>
            </p:nvPr>
          </p:nvSpPr>
          <p:spPr>
            <a:xfrm>
              <a:off x="2113830" y="2238993"/>
              <a:ext cx="45719" cy="45719"/>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57" name="直接连接符 56"/>
            <p:cNvCxnSpPr/>
            <p:nvPr>
              <p:custDataLst>
                <p:tags r:id="rId15"/>
              </p:custDataLst>
            </p:nvPr>
          </p:nvCxnSpPr>
          <p:spPr>
            <a:xfrm flipH="1" flipV="1">
              <a:off x="1351817" y="2261836"/>
              <a:ext cx="762013" cy="3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custDataLst>
              <p:tags r:id="rId16"/>
            </p:custDataLst>
          </p:nvPr>
        </p:nvPicPr>
        <p:blipFill>
          <a:blip r:embed="rId17"/>
          <a:stretch>
            <a:fillRect/>
          </a:stretch>
        </p:blipFill>
        <p:spPr>
          <a:xfrm>
            <a:off x="9415780" y="3044613"/>
            <a:ext cx="2740660" cy="3325707"/>
          </a:xfrm>
          <a:prstGeom prst="rect">
            <a:avLst/>
          </a:prstGeom>
        </p:spPr>
      </p:pic>
      <p:pic>
        <p:nvPicPr>
          <p:cNvPr id="4" name="图片 3"/>
          <p:cNvPicPr>
            <a:picLocks noChangeAspect="1"/>
          </p:cNvPicPr>
          <p:nvPr>
            <p:custDataLst>
              <p:tags r:id="rId18"/>
            </p:custDataLst>
          </p:nvPr>
        </p:nvPicPr>
        <p:blipFill>
          <a:blip r:embed="rId19"/>
          <a:stretch>
            <a:fillRect/>
          </a:stretch>
        </p:blipFill>
        <p:spPr>
          <a:xfrm>
            <a:off x="847" y="0"/>
            <a:ext cx="860213" cy="790787"/>
          </a:xfrm>
          <a:prstGeom prst="rect">
            <a:avLst/>
          </a:prstGeom>
        </p:spPr>
      </p:pic>
      <p:pic>
        <p:nvPicPr>
          <p:cNvPr id="109" name="图形 108"/>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rot="5400000" flipV="1">
            <a:off x="10825480" y="-30480"/>
            <a:ext cx="988907" cy="134112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WeChat_20241125094104">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635" cy="646938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0"/>
            <a:ext cx="12192000" cy="905256"/>
          </a:xfrm>
          <a:prstGeom prst="rect">
            <a:avLst/>
          </a:prstGeom>
          <a:solidFill>
            <a:srgbClr val="C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rgbClr val="C00000"/>
              </a:solidFill>
              <a:latin typeface="微软雅黑" panose="020B0503020204020204" pitchFamily="34" charset="-122"/>
              <a:ea typeface="微软雅黑" panose="020B0503020204020204" pitchFamily="34" charset="-122"/>
              <a:sym typeface="+mn-ea"/>
            </a:endParaRPr>
          </a:p>
        </p:txBody>
      </p:sp>
      <p:sp>
        <p:nvSpPr>
          <p:cNvPr id="13" name="文本框 12"/>
          <p:cNvSpPr txBox="1"/>
          <p:nvPr>
            <p:custDataLst>
              <p:tags r:id="rId2"/>
            </p:custDataLst>
          </p:nvPr>
        </p:nvSpPr>
        <p:spPr>
          <a:xfrm>
            <a:off x="304755" y="147955"/>
            <a:ext cx="11277689" cy="609600"/>
          </a:xfrm>
          <a:prstGeom prst="rect">
            <a:avLst/>
          </a:prstGeom>
          <a:noFill/>
        </p:spPr>
        <p:txBody>
          <a:bodyPr wrap="square" lIns="63500" tIns="25400" rIns="63500" bIns="25400" rtlCol="0" anchor="ctr" anchorCtr="0">
            <a:noAutofit/>
          </a:bodyPr>
          <a:lstStyle/>
          <a:p>
            <a:pPr marL="0" indent="0" algn="l">
              <a:lnSpc>
                <a:spcPct val="100000"/>
              </a:lnSpc>
              <a:spcBef>
                <a:spcPct val="0"/>
              </a:spcBef>
              <a:spcAft>
                <a:spcPct val="0"/>
              </a:spcAft>
              <a:buSzTx/>
              <a:buNone/>
            </a:pPr>
            <a:r>
              <a:rPr lang="zh-CN" altLang="en-US" sz="4000" b="1" spc="180">
                <a:solidFill>
                  <a:schemeClr val="lt1"/>
                </a:solidFill>
                <a:uFillTx/>
                <a:latin typeface="Lantinghei TC Heavy" panose="03000509000000000000" charset="-120"/>
                <a:ea typeface="Lantinghei TC Heavy" panose="03000509000000000000" charset="-120"/>
                <a:cs typeface="Lantinghei TC Heavy" panose="03000509000000000000" charset="-120"/>
                <a:sym typeface="+mn-lt"/>
              </a:rPr>
              <a:t>“</a:t>
            </a:r>
            <a:r>
              <a:rPr lang="en-US" altLang="zh-CN" sz="4000" b="1" spc="180">
                <a:solidFill>
                  <a:schemeClr val="lt1"/>
                </a:solidFill>
                <a:uFillTx/>
                <a:latin typeface="Lantinghei TC Heavy" panose="03000509000000000000" charset="-120"/>
                <a:ea typeface="Lantinghei TC Heavy" panose="03000509000000000000" charset="-120"/>
                <a:cs typeface="Lantinghei TC Heavy" panose="03000509000000000000" charset="-120"/>
                <a:sym typeface="+mn-lt"/>
              </a:rPr>
              <a:t> </a:t>
            </a:r>
            <a:r>
              <a:rPr lang="zh-CN" altLang="en-US" sz="4000" b="1" spc="180">
                <a:solidFill>
                  <a:schemeClr val="lt1"/>
                </a:solidFill>
                <a:uFillTx/>
                <a:latin typeface="Lantinghei TC Heavy" panose="03000509000000000000" charset="-120"/>
                <a:ea typeface="Lantinghei TC Heavy" panose="03000509000000000000" charset="-120"/>
                <a:cs typeface="Lantinghei TC Heavy" panose="03000509000000000000" charset="-120"/>
                <a:sym typeface="+mn-lt"/>
              </a:rPr>
              <a:t>最” 败家的企业</a:t>
            </a:r>
            <a:endParaRPr lang="zh-CN" altLang="en-US" sz="4000" b="1" spc="180">
              <a:solidFill>
                <a:schemeClr val="lt1"/>
              </a:solidFill>
              <a:uFillTx/>
              <a:latin typeface="Lantinghei TC Heavy" panose="03000509000000000000" charset="-120"/>
              <a:ea typeface="Lantinghei TC Heavy" panose="03000509000000000000" charset="-120"/>
              <a:cs typeface="Lantinghei TC Heavy" panose="03000509000000000000" charset="-120"/>
              <a:sym typeface="+mn-lt"/>
            </a:endParaRPr>
          </a:p>
        </p:txBody>
      </p:sp>
      <p:pic>
        <p:nvPicPr>
          <p:cNvPr id="15" name="图片 14"/>
          <p:cNvPicPr>
            <a:picLocks noChangeAspect="1"/>
          </p:cNvPicPr>
          <p:nvPr>
            <p:custDataLst>
              <p:tags r:id="rId3"/>
            </p:custDataLst>
          </p:nvPr>
        </p:nvPicPr>
        <p:blipFill>
          <a:blip r:embed="rId4"/>
          <a:srcRect t="22260" b="22260"/>
          <a:stretch>
            <a:fillRect/>
          </a:stretch>
        </p:blipFill>
        <p:spPr>
          <a:xfrm>
            <a:off x="609603" y="1438922"/>
            <a:ext cx="5619775" cy="3117867"/>
          </a:xfrm>
          <a:prstGeom prst="rect">
            <a:avLst/>
          </a:prstGeom>
        </p:spPr>
      </p:pic>
      <p:pic>
        <p:nvPicPr>
          <p:cNvPr id="16" name="图片 15"/>
          <p:cNvPicPr>
            <a:picLocks noChangeAspect="1"/>
          </p:cNvPicPr>
          <p:nvPr>
            <p:custDataLst>
              <p:tags r:id="rId5"/>
            </p:custDataLst>
          </p:nvPr>
        </p:nvPicPr>
        <p:blipFill>
          <a:blip r:embed="rId6"/>
          <a:srcRect t="9773" b="9773"/>
          <a:stretch>
            <a:fillRect/>
          </a:stretch>
        </p:blipFill>
        <p:spPr>
          <a:xfrm>
            <a:off x="609603" y="4737129"/>
            <a:ext cx="5619775" cy="1511308"/>
          </a:xfrm>
          <a:prstGeom prst="rect">
            <a:avLst/>
          </a:prstGeom>
        </p:spPr>
      </p:pic>
      <p:sp>
        <p:nvSpPr>
          <p:cNvPr id="14" name="Title 6"/>
          <p:cNvSpPr txBox="1"/>
          <p:nvPr>
            <p:custDataLst>
              <p:tags r:id="rId7"/>
            </p:custDataLst>
          </p:nvPr>
        </p:nvSpPr>
        <p:spPr>
          <a:xfrm>
            <a:off x="6486525" y="577215"/>
            <a:ext cx="5284470" cy="473392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751840" algn="l" fontAlgn="ctr">
              <a:lnSpc>
                <a:spcPct val="100000"/>
              </a:lnSpc>
              <a:spcBef>
                <a:spcPct val="0"/>
              </a:spcBef>
              <a:spcAft>
                <a:spcPct val="0"/>
              </a:spcAft>
              <a:buSzTx/>
            </a:pP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Kaiti SC Regular" panose="02010600040101010101" charset="-122"/>
                <a:sym typeface="+mn-lt"/>
              </a:rPr>
              <a:t>这是一家让你着急的企业，去年买的水果可能今年才到。</a:t>
            </a:r>
            <a:endParaRPr lang="zh-CN" altLang="en-US" sz="2800" strike="noStrike" spc="160" baseline="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Kaiti SC Regular" panose="02010600040101010101" charset="-122"/>
              <a:sym typeface="+mn-lt"/>
            </a:endParaRPr>
          </a:p>
          <a:p>
            <a:pPr lvl="0" indent="751840" algn="l" fontAlgn="ctr">
              <a:lnSpc>
                <a:spcPct val="100000"/>
              </a:lnSpc>
              <a:spcBef>
                <a:spcPct val="0"/>
              </a:spcBef>
              <a:spcAft>
                <a:spcPct val="0"/>
              </a:spcAft>
              <a:buSzTx/>
            </a:pP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Kaiti SC Regular" panose="02010600040101010101" charset="-122"/>
                <a:sym typeface="+mn-lt"/>
              </a:rPr>
              <a:t>这是一家超级靠谱的企业，无数人的录取通知书、机关公文、法院文书都得靠他。</a:t>
            </a:r>
            <a:endParaRPr lang="zh-CN" altLang="en-US" sz="2800" strike="noStrike" spc="160" baseline="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Kaiti SC Regular" panose="02010600040101010101" charset="-122"/>
              <a:sym typeface="+mn-lt"/>
            </a:endParaRPr>
          </a:p>
          <a:p>
            <a:pPr marL="406400" lvl="0" indent="-406400" algn="ctr" fontAlgn="ctr">
              <a:lnSpc>
                <a:spcPct val="120000"/>
              </a:lnSpc>
              <a:spcBef>
                <a:spcPct val="0"/>
              </a:spcBef>
              <a:spcAft>
                <a:spcPts val="800"/>
              </a:spcAft>
              <a:buSzTx/>
              <a:buFont typeface="Wingdings" panose="05000000000000000000" charset="0"/>
              <a:buChar char="l"/>
            </a:pPr>
            <a:endParaRPr lang="en-US" altLang="zh-CN" sz="2800" strike="noStrike" spc="160" baseline="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Kaiti SC Regular" panose="02010600040101010101" charset="-122"/>
              <a:sym typeface="+mn-lt"/>
            </a:endParaRPr>
          </a:p>
        </p:txBody>
      </p:sp>
      <p:pic>
        <p:nvPicPr>
          <p:cNvPr id="12" name="图片 11"/>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9515624" y="4913207"/>
            <a:ext cx="2676376" cy="1944793"/>
          </a:xfrm>
          <a:prstGeom prst="rect">
            <a:avLst/>
          </a:prstGeom>
        </p:spPr>
      </p:pic>
      <p:sp>
        <p:nvSpPr>
          <p:cNvPr id="2" name="矩形 1"/>
          <p:cNvSpPr/>
          <p:nvPr>
            <p:custDataLst>
              <p:tags r:id="rId10"/>
            </p:custDataLst>
          </p:nvPr>
        </p:nvSpPr>
        <p:spPr>
          <a:xfrm>
            <a:off x="4274820" y="3146425"/>
            <a:ext cx="1003300" cy="351155"/>
          </a:xfrm>
          <a:prstGeom prst="rect">
            <a:avLst/>
          </a:prstGeom>
          <a:solidFill>
            <a:srgbClr val="44AA6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圆角矩形 2"/>
          <p:cNvSpPr/>
          <p:nvPr>
            <p:custDataLst>
              <p:tags r:id="rId11"/>
            </p:custDataLst>
          </p:nvPr>
        </p:nvSpPr>
        <p:spPr>
          <a:xfrm>
            <a:off x="3986530" y="5089525"/>
            <a:ext cx="1428750" cy="589280"/>
          </a:xfrm>
          <a:prstGeom prst="round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 name="文本框 3"/>
          <p:cNvSpPr txBox="1"/>
          <p:nvPr>
            <p:custDataLst>
              <p:tags r:id="rId12"/>
            </p:custDataLst>
          </p:nvPr>
        </p:nvSpPr>
        <p:spPr>
          <a:xfrm>
            <a:off x="6776720" y="4125595"/>
            <a:ext cx="4805680" cy="2122805"/>
          </a:xfrm>
          <a:prstGeom prst="rect">
            <a:avLst/>
          </a:prstGeom>
          <a:noFill/>
          <a:ln w="28575">
            <a:solidFill>
              <a:srgbClr val="03674A"/>
            </a:solidFill>
            <a:prstDash val="dash"/>
          </a:ln>
        </p:spPr>
        <p:txBody>
          <a:bodyPr wrap="square" rtlCol="0">
            <a:spAutoFit/>
          </a:bodyPr>
          <a:lstStyle/>
          <a:p>
            <a:pPr lvl="0" indent="0" algn="ctr" fontAlgn="ctr">
              <a:lnSpc>
                <a:spcPct val="100000"/>
              </a:lnSpc>
              <a:spcBef>
                <a:spcPct val="0"/>
              </a:spcBef>
              <a:spcAft>
                <a:spcPts val="800"/>
              </a:spcAft>
              <a:buSzTx/>
            </a:pPr>
            <a:r>
              <a:rPr lang="en-US" altLang="zh-CN" sz="2800" b="1" spc="160">
                <a:ln w="3175">
                  <a:noFill/>
                  <a:prstDash val="dash"/>
                </a:ln>
                <a:solidFill>
                  <a:srgbClr val="C00000"/>
                </a:solidFill>
                <a:uFillTx/>
                <a:latin typeface="黑体" panose="02010609060101010101" charset="-122"/>
                <a:ea typeface="黑体" panose="02010609060101010101" charset="-122"/>
                <a:cs typeface="黑体" panose="02010609060101010101" charset="-122"/>
                <a:sym typeface="+mn-lt"/>
              </a:rPr>
              <a:t>1997年亏损179亿</a:t>
            </a:r>
            <a:endParaRPr lang="en-US" altLang="zh-CN" sz="2800" b="1" strike="noStrike" spc="160" baseline="0">
              <a:ln w="3175">
                <a:noFill/>
                <a:prstDash val="dash"/>
              </a:ln>
              <a:solidFill>
                <a:srgbClr val="C00000"/>
              </a:solidFill>
              <a:uFillTx/>
              <a:latin typeface="黑体" panose="02010609060101010101" charset="-122"/>
              <a:ea typeface="黑体" panose="02010609060101010101" charset="-122"/>
              <a:cs typeface="黑体" panose="02010609060101010101" charset="-122"/>
              <a:sym typeface="+mn-lt"/>
            </a:endParaRPr>
          </a:p>
          <a:p>
            <a:pPr lvl="0" indent="0" algn="ctr" fontAlgn="ctr">
              <a:lnSpc>
                <a:spcPct val="100000"/>
              </a:lnSpc>
              <a:spcBef>
                <a:spcPct val="0"/>
              </a:spcBef>
              <a:spcAft>
                <a:spcPts val="800"/>
              </a:spcAft>
              <a:buSzTx/>
            </a:pPr>
            <a:r>
              <a:rPr lang="en-US" altLang="zh-CN" sz="2800" b="1" spc="160">
                <a:ln w="3175">
                  <a:noFill/>
                  <a:prstDash val="dash"/>
                </a:ln>
                <a:solidFill>
                  <a:srgbClr val="C00000"/>
                </a:solidFill>
                <a:uFillTx/>
                <a:latin typeface="黑体" panose="02010609060101010101" charset="-122"/>
                <a:ea typeface="黑体" panose="02010609060101010101" charset="-122"/>
                <a:cs typeface="黑体" panose="02010609060101010101" charset="-122"/>
                <a:sym typeface="+mn-lt"/>
              </a:rPr>
              <a:t>1998年亏损142亿</a:t>
            </a:r>
            <a:endParaRPr lang="en-US" altLang="zh-CN" sz="2800" b="1" spc="160">
              <a:ln w="3175">
                <a:noFill/>
                <a:prstDash val="dash"/>
              </a:ln>
              <a:solidFill>
                <a:srgbClr val="C00000"/>
              </a:solidFill>
              <a:uFillTx/>
              <a:latin typeface="黑体" panose="02010609060101010101" charset="-122"/>
              <a:ea typeface="黑体" panose="02010609060101010101" charset="-122"/>
              <a:cs typeface="黑体" panose="02010609060101010101" charset="-122"/>
              <a:sym typeface="+mn-lt"/>
            </a:endParaRPr>
          </a:p>
          <a:p>
            <a:pPr lvl="0" indent="0" algn="ctr" fontAlgn="ctr">
              <a:lnSpc>
                <a:spcPct val="100000"/>
              </a:lnSpc>
              <a:spcBef>
                <a:spcPct val="0"/>
              </a:spcBef>
              <a:spcAft>
                <a:spcPts val="800"/>
              </a:spcAft>
              <a:buSzTx/>
            </a:pPr>
            <a:r>
              <a:rPr lang="en-US" altLang="zh-CN" sz="2800" b="1" spc="160">
                <a:ln w="3175">
                  <a:noFill/>
                  <a:prstDash val="dash"/>
                </a:ln>
                <a:solidFill>
                  <a:srgbClr val="C00000"/>
                </a:solidFill>
                <a:uFillTx/>
                <a:latin typeface="黑体" panose="02010609060101010101" charset="-122"/>
                <a:ea typeface="黑体" panose="02010609060101010101" charset="-122"/>
                <a:cs typeface="黑体" panose="02010609060101010101" charset="-122"/>
                <a:sym typeface="+mn-lt"/>
              </a:rPr>
              <a:t>1999年亏损170亿</a:t>
            </a:r>
            <a:endParaRPr lang="en-US" altLang="zh-CN" sz="2800" b="1" spc="160">
              <a:ln w="3175">
                <a:noFill/>
                <a:prstDash val="dash"/>
              </a:ln>
              <a:solidFill>
                <a:srgbClr val="C00000"/>
              </a:solidFill>
              <a:uFillTx/>
              <a:latin typeface="黑体" panose="02010609060101010101" charset="-122"/>
              <a:ea typeface="黑体" panose="02010609060101010101" charset="-122"/>
              <a:cs typeface="黑体" panose="02010609060101010101" charset="-122"/>
              <a:sym typeface="+mn-lt"/>
            </a:endParaRPr>
          </a:p>
          <a:p>
            <a:pPr lvl="0" indent="0" algn="ctr" fontAlgn="ctr">
              <a:lnSpc>
                <a:spcPct val="100000"/>
              </a:lnSpc>
              <a:spcBef>
                <a:spcPct val="0"/>
              </a:spcBef>
              <a:spcAft>
                <a:spcPts val="800"/>
              </a:spcAft>
              <a:buSzTx/>
            </a:pPr>
            <a:r>
              <a:rPr lang="en-US" altLang="zh-CN" sz="2800" b="1" spc="160">
                <a:ln w="3175">
                  <a:noFill/>
                  <a:prstDash val="dash"/>
                </a:ln>
                <a:solidFill>
                  <a:srgbClr val="C00000"/>
                </a:solidFill>
                <a:uFillTx/>
                <a:latin typeface="黑体" panose="02010609060101010101" charset="-122"/>
                <a:ea typeface="黑体" panose="02010609060101010101" charset="-122"/>
                <a:cs typeface="黑体" panose="02010609060101010101" charset="-122"/>
                <a:sym typeface="+mn-lt"/>
              </a:rPr>
              <a:t>2000年亏损34亿</a:t>
            </a:r>
            <a:endParaRPr lang="en-US" altLang="zh-CN" sz="2800" b="1" spc="160">
              <a:ln w="3175">
                <a:noFill/>
                <a:prstDash val="dash"/>
              </a:ln>
              <a:solidFill>
                <a:srgbClr val="C00000"/>
              </a:solidFill>
              <a:uFillTx/>
              <a:latin typeface="黑体" panose="02010609060101010101" charset="-122"/>
              <a:ea typeface="黑体" panose="02010609060101010101" charset="-122"/>
              <a:cs typeface="黑体" panose="02010609060101010101" charset="-122"/>
              <a:sym typeface="+mn-lt"/>
            </a:endParaRPr>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p:cNvPicPr>
            <a:picLocks noChangeAspect="1"/>
          </p:cNvPicPr>
          <p:nvPr>
            <p:custDataLst>
              <p:tags r:id="rId1"/>
            </p:custDataLst>
          </p:nvPr>
        </p:nvPicPr>
        <p:blipFill>
          <a:blip r:embed="rId2">
            <a:alphaModFix amt="80000"/>
          </a:blip>
          <a:srcRect t="10002" b="10002"/>
          <a:stretch>
            <a:fillRect/>
          </a:stretch>
        </p:blipFill>
        <p:spPr>
          <a:xfrm>
            <a:off x="136525" y="140335"/>
            <a:ext cx="11945620" cy="6591300"/>
          </a:xfrm>
          <a:custGeom>
            <a:avLst/>
            <a:gdLst/>
            <a:ahLst/>
            <a:cxnLst>
              <a:cxn ang="3">
                <a:pos x="hc" y="t"/>
              </a:cxn>
              <a:cxn ang="cd2">
                <a:pos x="l" y="vc"/>
              </a:cxn>
              <a:cxn ang="cd4">
                <a:pos x="hc" y="b"/>
              </a:cxn>
              <a:cxn ang="0">
                <a:pos x="r" y="vc"/>
              </a:cxn>
            </a:cxnLst>
            <a:rect l="l" t="t" r="r" b="b"/>
            <a:pathLst>
              <a:path w="16560" h="8880">
                <a:moveTo>
                  <a:pt x="0" y="0"/>
                </a:moveTo>
                <a:lnTo>
                  <a:pt x="16560" y="0"/>
                </a:lnTo>
                <a:lnTo>
                  <a:pt x="16560" y="8880"/>
                </a:lnTo>
                <a:lnTo>
                  <a:pt x="0" y="8880"/>
                </a:lnTo>
                <a:lnTo>
                  <a:pt x="0" y="0"/>
                </a:lnTo>
                <a:close/>
              </a:path>
            </a:pathLst>
          </a:custGeom>
        </p:spPr>
      </p:pic>
      <p:sp>
        <p:nvSpPr>
          <p:cNvPr id="2" name="文本框 1"/>
          <p:cNvSpPr txBox="1"/>
          <p:nvPr>
            <p:custDataLst>
              <p:tags r:id="rId3"/>
            </p:custDataLst>
          </p:nvPr>
        </p:nvSpPr>
        <p:spPr>
          <a:xfrm>
            <a:off x="853440" y="2265680"/>
            <a:ext cx="4306570" cy="2144395"/>
          </a:xfrm>
          <a:prstGeom prst="rect">
            <a:avLst/>
          </a:prstGeom>
          <a:noFill/>
        </p:spPr>
        <p:txBody>
          <a:bodyPr wrap="square" lIns="63500" tIns="25400" rIns="63500" bIns="25400" rtlCol="0" anchor="ctr" anchorCtr="0">
            <a:normAutofit/>
          </a:bodyPr>
          <a:lstStyle/>
          <a:p>
            <a:pPr marL="0" indent="0" algn="ctr">
              <a:lnSpc>
                <a:spcPct val="110000"/>
              </a:lnSpc>
              <a:spcBef>
                <a:spcPct val="0"/>
              </a:spcBef>
              <a:spcAft>
                <a:spcPct val="0"/>
              </a:spcAft>
              <a:buSzTx/>
              <a:buNone/>
            </a:pPr>
            <a:r>
              <a:rPr lang="zh-CN" altLang="en-US" sz="4800" b="1" spc="320">
                <a:solidFill>
                  <a:schemeClr val="lt1"/>
                </a:solidFill>
                <a:uFillTx/>
                <a:latin typeface="Lantinghei SC Heavy" panose="02000000000000000000" charset="-122"/>
                <a:ea typeface="Lantinghei SC Heavy" panose="02000000000000000000" charset="-122"/>
                <a:cs typeface="Lantinghei SC Heavy" panose="02000000000000000000" charset="-122"/>
                <a:sym typeface="+mn-lt"/>
              </a:rPr>
              <a:t>90年代国企</a:t>
            </a:r>
            <a:endParaRPr lang="zh-CN" altLang="en-US" sz="4800" b="1" spc="320">
              <a:solidFill>
                <a:schemeClr val="lt1"/>
              </a:solidFill>
              <a:uFillTx/>
              <a:latin typeface="Lantinghei SC Heavy" panose="02000000000000000000" charset="-122"/>
              <a:ea typeface="Lantinghei SC Heavy" panose="02000000000000000000" charset="-122"/>
              <a:cs typeface="Lantinghei SC Heavy" panose="02000000000000000000" charset="-122"/>
              <a:sym typeface="+mn-lt"/>
            </a:endParaRPr>
          </a:p>
          <a:p>
            <a:pPr marL="0" indent="0" algn="ctr">
              <a:lnSpc>
                <a:spcPct val="110000"/>
              </a:lnSpc>
              <a:spcBef>
                <a:spcPct val="0"/>
              </a:spcBef>
              <a:spcAft>
                <a:spcPct val="0"/>
              </a:spcAft>
              <a:buSzTx/>
              <a:buNone/>
            </a:pPr>
            <a:r>
              <a:rPr lang="zh-CN" altLang="en-US" sz="4800" b="1" spc="320">
                <a:solidFill>
                  <a:schemeClr val="lt1"/>
                </a:solidFill>
                <a:uFillTx/>
                <a:latin typeface="Lantinghei SC Heavy" panose="02000000000000000000" charset="-122"/>
                <a:ea typeface="Lantinghei SC Heavy" panose="02000000000000000000" charset="-122"/>
                <a:cs typeface="Lantinghei SC Heavy" panose="02000000000000000000" charset="-122"/>
                <a:sym typeface="+mn-lt"/>
              </a:rPr>
              <a:t>的命运</a:t>
            </a:r>
            <a:endParaRPr lang="zh-CN" altLang="en-US" sz="4800" b="1" spc="320">
              <a:solidFill>
                <a:schemeClr val="lt1"/>
              </a:solidFill>
              <a:uFillTx/>
              <a:latin typeface="Lantinghei SC Heavy" panose="02000000000000000000" charset="-122"/>
              <a:ea typeface="Lantinghei SC Heavy" panose="02000000000000000000" charset="-122"/>
              <a:cs typeface="Lantinghei SC Heavy" panose="02000000000000000000" charset="-122"/>
              <a:sym typeface="+mn-lt"/>
            </a:endParaRPr>
          </a:p>
        </p:txBody>
      </p:sp>
      <p:sp>
        <p:nvSpPr>
          <p:cNvPr id="11" name="矩形 10"/>
          <p:cNvSpPr/>
          <p:nvPr>
            <p:custDataLst>
              <p:tags r:id="rId4"/>
            </p:custDataLst>
          </p:nvPr>
        </p:nvSpPr>
        <p:spPr>
          <a:xfrm>
            <a:off x="5705643" y="817863"/>
            <a:ext cx="5657515" cy="1061017"/>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8"/>
          <p:cNvSpPr txBox="1"/>
          <p:nvPr>
            <p:custDataLst>
              <p:tags r:id="rId5"/>
            </p:custDataLst>
          </p:nvPr>
        </p:nvSpPr>
        <p:spPr>
          <a:xfrm>
            <a:off x="5783717" y="761818"/>
            <a:ext cx="1345313" cy="1173106"/>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a:solidFill>
                  <a:schemeClr val="lt1"/>
                </a:solidFill>
                <a:latin typeface="微软雅黑" panose="020B0503020204020204" pitchFamily="34" charset="-122"/>
                <a:ea typeface="微软雅黑" panose="020B0503020204020204" pitchFamily="34" charset="-122"/>
                <a:cs typeface="Arial" panose="020B0604020202020204" pitchFamily="34" charset="0"/>
              </a:rPr>
              <a:t>01</a:t>
            </a:r>
            <a:endParaRPr lang="en-US" altLang="zh-CN" sz="540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TextBox 2"/>
          <p:cNvSpPr txBox="1"/>
          <p:nvPr>
            <p:custDataLst>
              <p:tags r:id="rId6"/>
            </p:custDataLst>
          </p:nvPr>
        </p:nvSpPr>
        <p:spPr>
          <a:xfrm>
            <a:off x="7269510" y="817863"/>
            <a:ext cx="3903861" cy="55215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ct val="0"/>
              </a:spcBef>
              <a:spcAft>
                <a:spcPct val="0"/>
              </a:spcAft>
              <a:buSzTx/>
              <a:buNone/>
            </a:pPr>
            <a:r>
              <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rPr>
              <a:t>电话、互联网普及</a:t>
            </a:r>
            <a:endPar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4" name="TextBox 2"/>
          <p:cNvSpPr txBox="1"/>
          <p:nvPr>
            <p:custDataLst>
              <p:tags r:id="rId7"/>
            </p:custDataLst>
          </p:nvPr>
        </p:nvSpPr>
        <p:spPr>
          <a:xfrm>
            <a:off x="7269508" y="1370013"/>
            <a:ext cx="3903861" cy="506562"/>
          </a:xfrm>
          <a:prstGeom prst="rect">
            <a:avLst/>
          </a:prstGeom>
          <a:noFill/>
        </p:spPr>
        <p:txBody>
          <a:bodyPr wrap="square" rtlCol="0">
            <a:normAutofit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rPr>
              <a:t>写信跟不上时代发展</a:t>
            </a:r>
            <a:endPar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5" name="矩形 14"/>
          <p:cNvSpPr/>
          <p:nvPr>
            <p:custDataLst>
              <p:tags r:id="rId8"/>
            </p:custDataLst>
          </p:nvPr>
        </p:nvSpPr>
        <p:spPr>
          <a:xfrm>
            <a:off x="5705643" y="2205216"/>
            <a:ext cx="5657515" cy="1061017"/>
          </a:xfrm>
          <a:prstGeom prst="rect">
            <a:avLst/>
          </a:prstGeom>
          <a:solidFill>
            <a:srgbClr val="03674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8"/>
          <p:cNvSpPr txBox="1"/>
          <p:nvPr>
            <p:custDataLst>
              <p:tags r:id="rId9"/>
            </p:custDataLst>
          </p:nvPr>
        </p:nvSpPr>
        <p:spPr>
          <a:xfrm>
            <a:off x="5783717" y="2149172"/>
            <a:ext cx="1345313" cy="1173106"/>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a:solidFill>
                  <a:schemeClr val="lt1"/>
                </a:solidFill>
                <a:latin typeface="微软雅黑" panose="020B0503020204020204" pitchFamily="34" charset="-122"/>
                <a:ea typeface="微软雅黑" panose="020B0503020204020204" pitchFamily="34" charset="-122"/>
                <a:cs typeface="Arial" panose="020B0604020202020204" pitchFamily="34" charset="0"/>
              </a:rPr>
              <a:t>02</a:t>
            </a:r>
            <a:endParaRPr lang="en-US" altLang="zh-CN" sz="540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TextBox 2"/>
          <p:cNvSpPr txBox="1"/>
          <p:nvPr>
            <p:custDataLst>
              <p:tags r:id="rId10"/>
            </p:custDataLst>
          </p:nvPr>
        </p:nvSpPr>
        <p:spPr>
          <a:xfrm>
            <a:off x="7269510" y="2205214"/>
            <a:ext cx="3903859" cy="53176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ct val="0"/>
              </a:spcBef>
              <a:spcAft>
                <a:spcPct val="0"/>
              </a:spcAft>
              <a:buSzTx/>
              <a:buNone/>
            </a:pPr>
            <a:r>
              <a:rPr lang="zh-CN" altLang="en-US" sz="2700" b="1" spc="190">
                <a:solidFill>
                  <a:schemeClr val="bg1"/>
                </a:solidFill>
                <a:latin typeface="Arial" panose="020B0604020202020204" pitchFamily="34" charset="0"/>
                <a:ea typeface="微软雅黑" panose="020B0503020204020204" pitchFamily="34" charset="-122"/>
                <a:cs typeface="微软雅黑" panose="020B0503020204020204" pitchFamily="34" charset="-122"/>
              </a:rPr>
              <a:t>市场经济确立</a:t>
            </a:r>
            <a:endParaRPr lang="zh-CN" altLang="en-US" sz="2700" b="1" spc="190">
              <a:solidFill>
                <a:schemeClr val="bg1"/>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6" name="TextBox 2"/>
          <p:cNvSpPr txBox="1"/>
          <p:nvPr>
            <p:custDataLst>
              <p:tags r:id="rId11"/>
            </p:custDataLst>
          </p:nvPr>
        </p:nvSpPr>
        <p:spPr>
          <a:xfrm>
            <a:off x="7269511" y="2745717"/>
            <a:ext cx="3903861" cy="520516"/>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rPr>
              <a:t>民企迅速占领市场</a:t>
            </a:r>
            <a:endPar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7" name="矩形 6"/>
          <p:cNvSpPr/>
          <p:nvPr>
            <p:custDataLst>
              <p:tags r:id="rId12"/>
            </p:custDataLst>
          </p:nvPr>
        </p:nvSpPr>
        <p:spPr>
          <a:xfrm>
            <a:off x="5705643" y="3592569"/>
            <a:ext cx="5657515" cy="1061017"/>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8"/>
          <p:cNvSpPr txBox="1"/>
          <p:nvPr>
            <p:custDataLst>
              <p:tags r:id="rId13"/>
            </p:custDataLst>
          </p:nvPr>
        </p:nvSpPr>
        <p:spPr>
          <a:xfrm>
            <a:off x="5783717" y="3536525"/>
            <a:ext cx="1345313" cy="1173106"/>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a:solidFill>
                  <a:schemeClr val="lt1"/>
                </a:solidFill>
                <a:latin typeface="微软雅黑" panose="020B0503020204020204" pitchFamily="34" charset="-122"/>
                <a:ea typeface="微软雅黑" panose="020B0503020204020204" pitchFamily="34" charset="-122"/>
                <a:cs typeface="Arial" panose="020B0604020202020204" pitchFamily="34" charset="0"/>
              </a:rPr>
              <a:t>03</a:t>
            </a:r>
            <a:endParaRPr lang="en-US" altLang="zh-CN" sz="540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TextBox 2"/>
          <p:cNvSpPr txBox="1"/>
          <p:nvPr>
            <p:custDataLst>
              <p:tags r:id="rId14"/>
            </p:custDataLst>
          </p:nvPr>
        </p:nvSpPr>
        <p:spPr>
          <a:xfrm>
            <a:off x="7269511" y="3592567"/>
            <a:ext cx="3903857" cy="53176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ct val="0"/>
              </a:spcBef>
              <a:spcAft>
                <a:spcPct val="0"/>
              </a:spcAft>
              <a:buSzTx/>
              <a:buNone/>
            </a:pPr>
            <a:r>
              <a:rPr lang="zh-CN" altLang="en-US" sz="2700" b="1" spc="190">
                <a:solidFill>
                  <a:schemeClr val="lt1"/>
                </a:solidFill>
                <a:latin typeface="Arial" panose="020B0604020202020204" pitchFamily="34" charset="0"/>
                <a:ea typeface="微软雅黑" panose="020B0503020204020204" pitchFamily="34" charset="-122"/>
                <a:cs typeface="微软雅黑" panose="020B0503020204020204" pitchFamily="34" charset="-122"/>
              </a:rPr>
              <a:t>运输成本高</a:t>
            </a:r>
            <a:endParaRPr lang="zh-CN" altLang="en-US" sz="2700" b="1" spc="190">
              <a:solidFill>
                <a:schemeClr val="lt1"/>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32" name="TextBox 2"/>
          <p:cNvSpPr txBox="1"/>
          <p:nvPr>
            <p:custDataLst>
              <p:tags r:id="rId15"/>
            </p:custDataLst>
          </p:nvPr>
        </p:nvSpPr>
        <p:spPr>
          <a:xfrm>
            <a:off x="7269511" y="4133070"/>
            <a:ext cx="3903861" cy="520516"/>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rPr>
              <a:t>入不敷出</a:t>
            </a:r>
            <a:endPar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33" name="矩形 32"/>
          <p:cNvSpPr/>
          <p:nvPr>
            <p:custDataLst>
              <p:tags r:id="rId16"/>
            </p:custDataLst>
          </p:nvPr>
        </p:nvSpPr>
        <p:spPr>
          <a:xfrm>
            <a:off x="5705643" y="4979922"/>
            <a:ext cx="5657515" cy="1061017"/>
          </a:xfrm>
          <a:prstGeom prst="rect">
            <a:avLst/>
          </a:prstGeom>
          <a:solidFill>
            <a:srgbClr val="03674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8"/>
          <p:cNvSpPr txBox="1"/>
          <p:nvPr>
            <p:custDataLst>
              <p:tags r:id="rId17"/>
            </p:custDataLst>
          </p:nvPr>
        </p:nvSpPr>
        <p:spPr>
          <a:xfrm>
            <a:off x="5783717" y="4923878"/>
            <a:ext cx="1345313" cy="1173106"/>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a:solidFill>
                  <a:schemeClr val="lt1"/>
                </a:solidFill>
                <a:latin typeface="微软雅黑" panose="020B0503020204020204" pitchFamily="34" charset="-122"/>
                <a:ea typeface="微软雅黑" panose="020B0503020204020204" pitchFamily="34" charset="-122"/>
                <a:cs typeface="Arial" panose="020B0604020202020204" pitchFamily="34" charset="0"/>
              </a:rPr>
              <a:t>04</a:t>
            </a:r>
            <a:endParaRPr lang="en-US" altLang="zh-CN" sz="540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TextBox 2"/>
          <p:cNvSpPr txBox="1"/>
          <p:nvPr>
            <p:custDataLst>
              <p:tags r:id="rId18"/>
            </p:custDataLst>
          </p:nvPr>
        </p:nvSpPr>
        <p:spPr>
          <a:xfrm>
            <a:off x="7269167" y="4979911"/>
            <a:ext cx="3903806" cy="53171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ct val="0"/>
              </a:spcBef>
              <a:spcAft>
                <a:spcPct val="0"/>
              </a:spcAft>
              <a:buSzTx/>
              <a:buNone/>
            </a:pPr>
            <a:r>
              <a:rPr lang="zh-CN" altLang="en-US" sz="2700" b="1" spc="190">
                <a:solidFill>
                  <a:schemeClr val="lt1"/>
                </a:solidFill>
                <a:latin typeface="Arial" panose="020B0604020202020204" pitchFamily="34" charset="0"/>
                <a:ea typeface="微软雅黑" panose="020B0503020204020204" pitchFamily="34" charset="-122"/>
                <a:cs typeface="微软雅黑" panose="020B0503020204020204" pitchFamily="34" charset="-122"/>
              </a:rPr>
              <a:t>管理不善</a:t>
            </a:r>
            <a:endParaRPr lang="zh-CN" altLang="en-US" sz="2700" b="1" spc="190">
              <a:solidFill>
                <a:schemeClr val="lt1"/>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36" name="TextBox 2"/>
          <p:cNvSpPr txBox="1"/>
          <p:nvPr>
            <p:custDataLst>
              <p:tags r:id="rId19"/>
            </p:custDataLst>
          </p:nvPr>
        </p:nvSpPr>
        <p:spPr>
          <a:xfrm>
            <a:off x="7269167" y="5520438"/>
            <a:ext cx="3903806" cy="52931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rPr>
              <a:t>市场敏锐度低</a:t>
            </a:r>
            <a:endParaRPr lang="zh-CN" altLang="en-US" sz="2700" b="1" spc="200">
              <a:solidFill>
                <a:schemeClr val="lt1"/>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8" name="AutoShape 3"/>
          <p:cNvSpPr>
            <a:spLocks noChangeAspect="1" noChangeArrowheads="1" noTextEdit="1"/>
          </p:cNvSpPr>
          <p:nvPr>
            <p:custDataLst>
              <p:tags r:id="rId20"/>
            </p:custDataLst>
          </p:nvPr>
        </p:nvSpPr>
        <p:spPr bwMode="auto">
          <a:xfrm>
            <a:off x="619760" y="1689100"/>
            <a:ext cx="801370" cy="7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9" name="Freeform 5"/>
          <p:cNvSpPr>
            <a:spLocks noEditPoints="1"/>
          </p:cNvSpPr>
          <p:nvPr>
            <p:custDataLst>
              <p:tags r:id="rId21"/>
            </p:custDataLst>
          </p:nvPr>
        </p:nvSpPr>
        <p:spPr bwMode="auto">
          <a:xfrm>
            <a:off x="609605" y="1524012"/>
            <a:ext cx="802640" cy="74168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6">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 name="AutoShape 3"/>
          <p:cNvSpPr>
            <a:spLocks noChangeAspect="1" noChangeArrowheads="1" noTextEdit="1"/>
          </p:cNvSpPr>
          <p:nvPr>
            <p:custDataLst>
              <p:tags r:id="rId22"/>
            </p:custDataLst>
          </p:nvPr>
        </p:nvSpPr>
        <p:spPr bwMode="auto">
          <a:xfrm rot="10800000">
            <a:off x="4237990" y="4438650"/>
            <a:ext cx="801370" cy="73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 name="Freeform 5"/>
          <p:cNvSpPr>
            <a:spLocks noEditPoints="1"/>
          </p:cNvSpPr>
          <p:nvPr>
            <p:custDataLst>
              <p:tags r:id="rId23"/>
            </p:custDataLst>
          </p:nvPr>
        </p:nvSpPr>
        <p:spPr bwMode="auto">
          <a:xfrm rot="10800000">
            <a:off x="4236720" y="4572036"/>
            <a:ext cx="802640" cy="74168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6">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Tree>
    <p:custDataLst>
      <p:tags r:id="rId24"/>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0"/>
          <p:cNvSpPr>
            <a:spLocks noChangeAspect="1"/>
          </p:cNvSpPr>
          <p:nvPr>
            <p:custDataLst>
              <p:tags r:id="rId1"/>
            </p:custDataLst>
          </p:nvPr>
        </p:nvSpPr>
        <p:spPr>
          <a:xfrm rot="10800000" flipH="1" flipV="1">
            <a:off x="458470" y="262890"/>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rgbClr val="03674A"/>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0" name="任意多边形: 形状 19"/>
          <p:cNvSpPr>
            <a:spLocks noChangeAspect="1"/>
          </p:cNvSpPr>
          <p:nvPr>
            <p:custDataLst>
              <p:tags r:id="rId2"/>
            </p:custDataLst>
          </p:nvPr>
        </p:nvSpPr>
        <p:spPr>
          <a:xfrm rot="10800000" flipH="1" flipV="1">
            <a:off x="278130" y="262890"/>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rgbClr val="03674A"/>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3"/>
            </p:custDataLst>
          </p:nvPr>
        </p:nvSpPr>
        <p:spPr>
          <a:xfrm>
            <a:off x="1000245" y="1097908"/>
            <a:ext cx="4425696" cy="1371613"/>
          </a:xfrm>
          <a:prstGeom prst="rect">
            <a:avLst/>
          </a:prstGeom>
          <a:noFill/>
        </p:spPr>
        <p:txBody>
          <a:bodyPr wrap="square" rtlCol="0" anchor="ctr">
            <a:noAutofit/>
          </a:bodyPr>
          <a:lstStyle/>
          <a:p>
            <a:pPr marL="0" indent="0" algn="ctr">
              <a:lnSpc>
                <a:spcPct val="110000"/>
              </a:lnSpc>
              <a:spcBef>
                <a:spcPct val="0"/>
              </a:spcBef>
              <a:spcAft>
                <a:spcPct val="0"/>
              </a:spcAft>
              <a:buSzTx/>
              <a:buNone/>
            </a:pPr>
            <a:r>
              <a:rPr lang="zh-CN" altLang="en-US" sz="4000" b="1" spc="220">
                <a:solidFill>
                  <a:srgbClr val="C00000"/>
                </a:solidFill>
                <a:latin typeface="微软雅黑" panose="020B0503020204020204" pitchFamily="34" charset="-122"/>
                <a:ea typeface="微软雅黑" panose="020B0503020204020204" pitchFamily="34" charset="-122"/>
                <a:sym typeface="+mn-lt"/>
              </a:rPr>
              <a:t>中国邮政还有存在的必要吗？</a:t>
            </a:r>
            <a:endParaRPr lang="zh-CN" altLang="en-US" sz="4000" b="1" spc="220">
              <a:solidFill>
                <a:srgbClr val="C00000"/>
              </a:solidFill>
              <a:latin typeface="微软雅黑" panose="020B0503020204020204" pitchFamily="34" charset="-122"/>
              <a:ea typeface="微软雅黑" panose="020B0503020204020204" pitchFamily="34" charset="-122"/>
              <a:sym typeface="+mn-lt"/>
            </a:endParaRPr>
          </a:p>
        </p:txBody>
      </p:sp>
      <p:pic>
        <p:nvPicPr>
          <p:cNvPr id="6" name="图片 5"/>
          <p:cNvPicPr>
            <a:picLocks noChangeAspect="1"/>
          </p:cNvPicPr>
          <p:nvPr>
            <p:custDataLst>
              <p:tags r:id="rId4"/>
            </p:custDataLst>
          </p:nvPr>
        </p:nvPicPr>
        <p:blipFill>
          <a:blip r:embed="rId5"/>
          <a:srcRect t="489" b="489"/>
          <a:stretch>
            <a:fillRect/>
          </a:stretch>
        </p:blipFill>
        <p:spPr>
          <a:xfrm>
            <a:off x="6271135" y="713229"/>
            <a:ext cx="4018163" cy="2640533"/>
          </a:xfrm>
          <a:prstGeom prst="rect">
            <a:avLst/>
          </a:prstGeom>
        </p:spPr>
      </p:pic>
      <p:pic>
        <p:nvPicPr>
          <p:cNvPr id="4" name="图片 3"/>
          <p:cNvPicPr>
            <a:picLocks noChangeAspect="1"/>
          </p:cNvPicPr>
          <p:nvPr>
            <p:custDataLst>
              <p:tags r:id="rId6"/>
            </p:custDataLst>
          </p:nvPr>
        </p:nvPicPr>
        <p:blipFill>
          <a:blip r:embed="rId7"/>
          <a:srcRect t="496" b="496"/>
          <a:stretch>
            <a:fillRect/>
          </a:stretch>
        </p:blipFill>
        <p:spPr>
          <a:xfrm>
            <a:off x="6271135" y="3449012"/>
            <a:ext cx="4018163" cy="2597971"/>
          </a:xfrm>
          <a:prstGeom prst="rect">
            <a:avLst/>
          </a:prstGeom>
        </p:spPr>
      </p:pic>
      <p:pic>
        <p:nvPicPr>
          <p:cNvPr id="8" name="图片 7"/>
          <p:cNvPicPr>
            <a:picLocks noChangeAspect="1"/>
          </p:cNvPicPr>
          <p:nvPr>
            <p:custDataLst>
              <p:tags r:id="rId8"/>
            </p:custDataLst>
          </p:nvPr>
        </p:nvPicPr>
        <p:blipFill>
          <a:blip r:embed="rId9"/>
          <a:srcRect t="1619" b="1619"/>
          <a:stretch>
            <a:fillRect/>
          </a:stretch>
        </p:blipFill>
        <p:spPr>
          <a:xfrm>
            <a:off x="10384548" y="713229"/>
            <a:ext cx="1536525" cy="950628"/>
          </a:xfrm>
          <a:prstGeom prst="rect">
            <a:avLst/>
          </a:prstGeom>
        </p:spPr>
      </p:pic>
      <p:pic>
        <p:nvPicPr>
          <p:cNvPr id="9" name="图片 8"/>
          <p:cNvPicPr>
            <a:picLocks noChangeAspect="1"/>
          </p:cNvPicPr>
          <p:nvPr>
            <p:custDataLst>
              <p:tags r:id="rId10"/>
            </p:custDataLst>
          </p:nvPr>
        </p:nvPicPr>
        <p:blipFill>
          <a:blip r:embed="rId11"/>
          <a:srcRect t="1455" b="1455"/>
          <a:stretch>
            <a:fillRect/>
          </a:stretch>
        </p:blipFill>
        <p:spPr>
          <a:xfrm>
            <a:off x="10384548" y="1759107"/>
            <a:ext cx="1536525" cy="990024"/>
          </a:xfrm>
          <a:prstGeom prst="rect">
            <a:avLst/>
          </a:prstGeom>
        </p:spPr>
      </p:pic>
      <p:pic>
        <p:nvPicPr>
          <p:cNvPr id="15" name="图片 14"/>
          <p:cNvPicPr>
            <a:picLocks noChangeAspect="1"/>
          </p:cNvPicPr>
          <p:nvPr>
            <p:custDataLst>
              <p:tags r:id="rId12"/>
            </p:custDataLst>
          </p:nvPr>
        </p:nvPicPr>
        <p:blipFill>
          <a:blip r:embed="rId13"/>
          <a:srcRect t="1332" b="1332"/>
          <a:stretch>
            <a:fillRect/>
          </a:stretch>
        </p:blipFill>
        <p:spPr>
          <a:xfrm>
            <a:off x="10384548" y="3945923"/>
            <a:ext cx="1536525" cy="1010661"/>
          </a:xfrm>
          <a:prstGeom prst="rect">
            <a:avLst/>
          </a:prstGeom>
        </p:spPr>
      </p:pic>
      <p:pic>
        <p:nvPicPr>
          <p:cNvPr id="19" name="图片 18"/>
          <p:cNvPicPr>
            <a:picLocks noChangeAspect="1"/>
          </p:cNvPicPr>
          <p:nvPr>
            <p:custDataLst>
              <p:tags r:id="rId14"/>
            </p:custDataLst>
          </p:nvPr>
        </p:nvPicPr>
        <p:blipFill>
          <a:blip r:embed="rId15"/>
          <a:srcRect t="1357" b="1357"/>
          <a:stretch>
            <a:fillRect/>
          </a:stretch>
        </p:blipFill>
        <p:spPr>
          <a:xfrm>
            <a:off x="10384548" y="2844382"/>
            <a:ext cx="1536525" cy="1006292"/>
          </a:xfrm>
          <a:prstGeom prst="rect">
            <a:avLst/>
          </a:prstGeom>
        </p:spPr>
      </p:pic>
      <p:pic>
        <p:nvPicPr>
          <p:cNvPr id="20" name="图片 19"/>
          <p:cNvPicPr>
            <a:picLocks noChangeAspect="1"/>
          </p:cNvPicPr>
          <p:nvPr>
            <p:custDataLst>
              <p:tags r:id="rId16"/>
            </p:custDataLst>
          </p:nvPr>
        </p:nvPicPr>
        <p:blipFill>
          <a:blip r:embed="rId17"/>
          <a:srcRect t="1425" b="1425"/>
          <a:stretch>
            <a:fillRect/>
          </a:stretch>
        </p:blipFill>
        <p:spPr>
          <a:xfrm>
            <a:off x="10384548" y="5051834"/>
            <a:ext cx="1536525" cy="995149"/>
          </a:xfrm>
          <a:prstGeom prst="rect">
            <a:avLst/>
          </a:prstGeom>
        </p:spPr>
      </p:pic>
      <p:sp>
        <p:nvSpPr>
          <p:cNvPr id="7" name="文本框 6"/>
          <p:cNvSpPr txBox="1"/>
          <p:nvPr>
            <p:custDataLst>
              <p:tags r:id="rId18"/>
            </p:custDataLst>
          </p:nvPr>
        </p:nvSpPr>
        <p:spPr>
          <a:xfrm>
            <a:off x="31115" y="2509520"/>
            <a:ext cx="6271260" cy="3448685"/>
          </a:xfrm>
          <a:prstGeom prst="rect">
            <a:avLst/>
          </a:prstGeom>
          <a:noFill/>
        </p:spPr>
        <p:txBody>
          <a:bodyPr wrap="square" rtlCol="0" anchor="t">
            <a:spAutoFit/>
          </a:bodyPr>
          <a:lstStyle/>
          <a:p>
            <a:pPr>
              <a:lnSpc>
                <a:spcPct val="130000"/>
              </a:lnSpc>
            </a:pPr>
            <a:r>
              <a:rPr lang="zh-CN" altLang="en-US" sz="2400">
                <a:latin typeface="Kaiti SC Regular" panose="02010600040101010101" charset="-122"/>
                <a:ea typeface="Kaiti SC Regular" panose="02010600040101010101" charset="-122"/>
                <a:cs typeface="Kaiti SC Regular" panose="02010600040101010101" charset="-122"/>
              </a:rPr>
              <a:t>最低气温达零下40摄氏度的“雪线邮路”；</a:t>
            </a:r>
            <a:endParaRPr lang="zh-CN" altLang="en-US" sz="2400">
              <a:latin typeface="Kaiti SC Regular" panose="02010600040101010101" charset="-122"/>
              <a:ea typeface="Kaiti SC Regular" panose="02010600040101010101" charset="-122"/>
              <a:cs typeface="Kaiti SC Regular" panose="02010600040101010101" charset="-122"/>
            </a:endParaRPr>
          </a:p>
          <a:p>
            <a:pPr>
              <a:lnSpc>
                <a:spcPct val="130000"/>
              </a:lnSpc>
            </a:pPr>
            <a:r>
              <a:rPr lang="zh-CN" altLang="en-US" sz="2400">
                <a:latin typeface="Kaiti SC Regular" panose="02010600040101010101" charset="-122"/>
                <a:ea typeface="Kaiti SC Regular" panose="02010600040101010101" charset="-122"/>
                <a:cs typeface="Kaiti SC Regular" panose="02010600040101010101" charset="-122"/>
              </a:rPr>
              <a:t>阿拉善盟腾格里沙漠腹地的“最孤独”沙漠邮局；</a:t>
            </a:r>
            <a:endParaRPr lang="zh-CN" altLang="en-US" sz="2400">
              <a:latin typeface="Kaiti SC Regular" panose="02010600040101010101" charset="-122"/>
              <a:ea typeface="Kaiti SC Regular" panose="02010600040101010101" charset="-122"/>
              <a:cs typeface="Kaiti SC Regular" panose="02010600040101010101" charset="-122"/>
            </a:endParaRPr>
          </a:p>
          <a:p>
            <a:pPr>
              <a:lnSpc>
                <a:spcPct val="130000"/>
              </a:lnSpc>
            </a:pPr>
            <a:r>
              <a:rPr lang="zh-CN" altLang="en-US" sz="2400">
                <a:latin typeface="Kaiti SC Regular" panose="02010600040101010101" charset="-122"/>
                <a:ea typeface="Kaiti SC Regular" panose="02010600040101010101" charset="-122"/>
                <a:cs typeface="Kaiti SC Regular" panose="02010600040101010101" charset="-122"/>
              </a:rPr>
              <a:t>中国最南端的南沙群岛邮局；</a:t>
            </a:r>
            <a:endParaRPr lang="zh-CN" altLang="en-US" sz="2400">
              <a:latin typeface="Kaiti SC Regular" panose="02010600040101010101" charset="-122"/>
              <a:ea typeface="Kaiti SC Regular" panose="02010600040101010101" charset="-122"/>
              <a:cs typeface="Kaiti SC Regular" panose="02010600040101010101" charset="-122"/>
            </a:endParaRPr>
          </a:p>
          <a:p>
            <a:pPr>
              <a:lnSpc>
                <a:spcPct val="130000"/>
              </a:lnSpc>
            </a:pPr>
            <a:r>
              <a:rPr lang="zh-CN" altLang="en-US" sz="2400">
                <a:latin typeface="Kaiti SC Regular" panose="02010600040101010101" charset="-122"/>
                <a:ea typeface="Kaiti SC Regular" panose="02010600040101010101" charset="-122"/>
                <a:cs typeface="Kaiti SC Regular" panose="02010600040101010101" charset="-122"/>
              </a:rPr>
              <a:t>世界海拔最高的珠峰邮局；</a:t>
            </a:r>
            <a:endParaRPr lang="zh-CN" altLang="en-US" sz="2400">
              <a:latin typeface="Kaiti SC Regular" panose="02010600040101010101" charset="-122"/>
              <a:ea typeface="Kaiti SC Regular" panose="02010600040101010101" charset="-122"/>
              <a:cs typeface="Kaiti SC Regular" panose="02010600040101010101" charset="-122"/>
            </a:endParaRPr>
          </a:p>
          <a:p>
            <a:pPr>
              <a:lnSpc>
                <a:spcPct val="130000"/>
              </a:lnSpc>
            </a:pPr>
            <a:r>
              <a:rPr lang="zh-CN" altLang="en-US" sz="2400">
                <a:latin typeface="Kaiti SC Regular" panose="02010600040101010101" charset="-122"/>
                <a:ea typeface="Kaiti SC Regular" panose="02010600040101010101" charset="-122"/>
                <a:cs typeface="Kaiti SC Regular" panose="02010600040101010101" charset="-122"/>
              </a:rPr>
              <a:t>中国南极长城站邮局正式成立。</a:t>
            </a:r>
            <a:endParaRPr lang="zh-CN" altLang="en-US" sz="2400">
              <a:latin typeface="Kaiti SC Regular" panose="02010600040101010101" charset="-122"/>
              <a:ea typeface="Kaiti SC Regular" panose="02010600040101010101" charset="-122"/>
              <a:cs typeface="Kaiti SC Regular" panose="02010600040101010101" charset="-122"/>
            </a:endParaRPr>
          </a:p>
          <a:p>
            <a:pPr>
              <a:lnSpc>
                <a:spcPct val="130000"/>
              </a:lnSpc>
            </a:pPr>
            <a:r>
              <a:rPr lang="zh-CN" altLang="en-US" sz="2400">
                <a:latin typeface="Kaiti SC Regular" panose="02010600040101010101" charset="-122"/>
                <a:ea typeface="Kaiti SC Regular" panose="02010600040101010101" charset="-122"/>
                <a:cs typeface="Kaiti SC Regular" panose="02010600040101010101" charset="-122"/>
              </a:rPr>
              <a:t>太空邮局，杨利伟任局长，邮政编码901001。</a:t>
            </a:r>
            <a:endParaRPr lang="zh-CN" altLang="en-US" sz="2400">
              <a:latin typeface="Kaiti SC Regular" panose="02010600040101010101" charset="-122"/>
              <a:ea typeface="Kaiti SC Regular" panose="02010600040101010101" charset="-122"/>
              <a:cs typeface="Kaiti SC Regular" panose="02010600040101010101" charset="-122"/>
            </a:endParaRPr>
          </a:p>
          <a:p>
            <a:pPr>
              <a:lnSpc>
                <a:spcPct val="130000"/>
              </a:lnSpc>
            </a:pPr>
            <a:r>
              <a:rPr lang="zh-CN" altLang="en-US" sz="2400">
                <a:latin typeface="Kaiti SC Regular" panose="02010600040101010101" charset="-122"/>
                <a:ea typeface="Kaiti SC Regular" panose="02010600040101010101" charset="-122"/>
                <a:cs typeface="Kaiti SC Regular" panose="02010600040101010101" charset="-122"/>
              </a:rPr>
              <a:t>即使地址不详，也要帮烈士找到回家的路</a:t>
            </a:r>
            <a:endParaRPr lang="zh-CN" altLang="en-US" sz="2400">
              <a:latin typeface="Kaiti SC Regular" panose="02010600040101010101" charset="-122"/>
              <a:ea typeface="Kaiti SC Regular" panose="02010600040101010101" charset="-122"/>
              <a:cs typeface="Kaiti SC Regular" panose="02010600040101010101" charset="-122"/>
            </a:endParaRPr>
          </a:p>
        </p:txBody>
      </p:sp>
      <p:sp>
        <p:nvSpPr>
          <p:cNvPr id="10" name="文本框 9"/>
          <p:cNvSpPr txBox="1"/>
          <p:nvPr>
            <p:custDataLst>
              <p:tags r:id="rId19"/>
            </p:custDataLst>
          </p:nvPr>
        </p:nvSpPr>
        <p:spPr>
          <a:xfrm>
            <a:off x="80010" y="5932805"/>
            <a:ext cx="6191250" cy="768350"/>
          </a:xfrm>
          <a:prstGeom prst="rect">
            <a:avLst/>
          </a:prstGeom>
          <a:solidFill>
            <a:srgbClr val="C00000"/>
          </a:solidFill>
        </p:spPr>
        <p:txBody>
          <a:bodyPr wrap="square" rtlCol="0">
            <a:spAutoFit/>
          </a:bodyPr>
          <a:lstStyle/>
          <a:p>
            <a:pPr marL="0" indent="0" algn="ctr">
              <a:lnSpc>
                <a:spcPct val="110000"/>
              </a:lnSpc>
              <a:spcBef>
                <a:spcPct val="0"/>
              </a:spcBef>
              <a:spcAft>
                <a:spcPct val="0"/>
              </a:spcAft>
              <a:buSzTx/>
              <a:buNone/>
            </a:pPr>
            <a:r>
              <a:rPr lang="zh-CN" altLang="en-US" sz="4000" b="1" spc="220">
                <a:solidFill>
                  <a:srgbClr val="FFFF00"/>
                </a:solidFill>
                <a:latin typeface="微软雅黑" panose="020B0503020204020204" pitchFamily="34" charset="-122"/>
                <a:ea typeface="微软雅黑" panose="020B0503020204020204" pitchFamily="34" charset="-122"/>
                <a:sym typeface="+mn-ea"/>
              </a:rPr>
              <a:t>中国邮政，使命必达！</a:t>
            </a:r>
            <a:endParaRPr lang="zh-CN" altLang="en-US" sz="4000" b="1" spc="220">
              <a:solidFill>
                <a:srgbClr val="FFFF00"/>
              </a:solidFill>
              <a:latin typeface="微软雅黑" panose="020B0503020204020204" pitchFamily="34" charset="-122"/>
              <a:ea typeface="微软雅黑" panose="020B0503020204020204" pitchFamily="34" charset="-122"/>
              <a:sym typeface="+mn-ea"/>
            </a:endParaRPr>
          </a:p>
        </p:txBody>
      </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txBox="1"/>
          <p:nvPr>
            <p:custDataLst>
              <p:tags r:id="rId1"/>
            </p:custDataLst>
          </p:nvPr>
        </p:nvSpPr>
        <p:spPr>
          <a:xfrm>
            <a:off x="955675" y="109220"/>
            <a:ext cx="5878830" cy="54292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ct val="0"/>
              </a:spcBef>
              <a:spcAft>
                <a:spcPts val="800"/>
              </a:spcAft>
              <a:buSzTx/>
              <a:buNone/>
            </a:pPr>
            <a:r>
              <a:rPr lang="zh-CN" altLang="en-US" sz="28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材料一：邮政界的“</a:t>
            </a:r>
            <a:r>
              <a:rPr altLang="zh-CN" sz="28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跨界之王”</a:t>
            </a:r>
            <a:endParaRPr lang="zh-CN" altLang="en-US" sz="28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 name="图片 13"/>
          <p:cNvPicPr>
            <a:picLocks noChangeAspect="1"/>
          </p:cNvPicPr>
          <p:nvPr>
            <p:custDataLst>
              <p:tags r:id="rId2"/>
            </p:custDataLst>
          </p:nvPr>
        </p:nvPicPr>
        <p:blipFill>
          <a:blip r:embed="rId3"/>
          <a:srcRect l="12545" r="10860"/>
          <a:stretch>
            <a:fillRect/>
          </a:stretch>
        </p:blipFill>
        <p:spPr>
          <a:xfrm>
            <a:off x="406980" y="692150"/>
            <a:ext cx="2109816" cy="3003827"/>
          </a:xfrm>
          <a:prstGeom prst="rect">
            <a:avLst/>
          </a:prstGeom>
        </p:spPr>
      </p:pic>
      <p:pic>
        <p:nvPicPr>
          <p:cNvPr id="15" name="图片 14"/>
          <p:cNvPicPr>
            <a:picLocks noChangeAspect="1"/>
          </p:cNvPicPr>
          <p:nvPr>
            <p:custDataLst>
              <p:tags r:id="rId4"/>
            </p:custDataLst>
          </p:nvPr>
        </p:nvPicPr>
        <p:blipFill>
          <a:blip r:embed="rId5"/>
          <a:srcRect l="7871" t="8405" r="8077" b="12076"/>
          <a:stretch>
            <a:fillRect/>
          </a:stretch>
        </p:blipFill>
        <p:spPr>
          <a:xfrm>
            <a:off x="2798577" y="734695"/>
            <a:ext cx="2749098" cy="1954149"/>
          </a:xfrm>
          <a:prstGeom prst="rect">
            <a:avLst/>
          </a:prstGeom>
        </p:spPr>
      </p:pic>
      <p:pic>
        <p:nvPicPr>
          <p:cNvPr id="16" name="图片 15"/>
          <p:cNvPicPr>
            <a:picLocks noChangeAspect="1"/>
          </p:cNvPicPr>
          <p:nvPr>
            <p:custDataLst>
              <p:tags r:id="rId6"/>
            </p:custDataLst>
          </p:nvPr>
        </p:nvPicPr>
        <p:blipFill>
          <a:blip r:embed="rId7"/>
          <a:srcRect l="47889" t="3231" r="15695" b="44797"/>
          <a:stretch>
            <a:fillRect/>
          </a:stretch>
        </p:blipFill>
        <p:spPr>
          <a:xfrm>
            <a:off x="2798597" y="2827808"/>
            <a:ext cx="2756482" cy="954309"/>
          </a:xfrm>
          <a:prstGeom prst="rect">
            <a:avLst/>
          </a:prstGeom>
        </p:spPr>
      </p:pic>
      <p:pic>
        <p:nvPicPr>
          <p:cNvPr id="17" name="图片 16"/>
          <p:cNvPicPr>
            <a:picLocks noChangeAspect="1"/>
          </p:cNvPicPr>
          <p:nvPr>
            <p:custDataLst>
              <p:tags r:id="rId8"/>
            </p:custDataLst>
          </p:nvPr>
        </p:nvPicPr>
        <p:blipFill>
          <a:blip r:embed="rId9"/>
          <a:srcRect t="1031" b="1031"/>
          <a:stretch>
            <a:fillRect/>
          </a:stretch>
        </p:blipFill>
        <p:spPr>
          <a:xfrm>
            <a:off x="3136782" y="3940856"/>
            <a:ext cx="2533133" cy="1884621"/>
          </a:xfrm>
          <a:prstGeom prst="rect">
            <a:avLst/>
          </a:prstGeom>
        </p:spPr>
      </p:pic>
      <p:pic>
        <p:nvPicPr>
          <p:cNvPr id="18" name="图片 17"/>
          <p:cNvPicPr>
            <a:picLocks noChangeAspect="1"/>
          </p:cNvPicPr>
          <p:nvPr>
            <p:custDataLst>
              <p:tags r:id="rId10"/>
            </p:custDataLst>
          </p:nvPr>
        </p:nvPicPr>
        <p:blipFill>
          <a:blip r:embed="rId11"/>
          <a:srcRect t="1757" b="1757"/>
          <a:stretch>
            <a:fillRect/>
          </a:stretch>
        </p:blipFill>
        <p:spPr>
          <a:xfrm>
            <a:off x="385445" y="5021303"/>
            <a:ext cx="1310559" cy="829406"/>
          </a:xfrm>
          <a:prstGeom prst="rect">
            <a:avLst/>
          </a:prstGeom>
        </p:spPr>
      </p:pic>
      <p:pic>
        <p:nvPicPr>
          <p:cNvPr id="19" name="图片 18"/>
          <p:cNvPicPr>
            <a:picLocks noChangeAspect="1"/>
          </p:cNvPicPr>
          <p:nvPr>
            <p:custDataLst>
              <p:tags r:id="rId12"/>
            </p:custDataLst>
          </p:nvPr>
        </p:nvPicPr>
        <p:blipFill>
          <a:blip r:embed="rId13"/>
          <a:srcRect l="2060" r="2060"/>
          <a:stretch>
            <a:fillRect/>
          </a:stretch>
        </p:blipFill>
        <p:spPr>
          <a:xfrm>
            <a:off x="1849755" y="3921125"/>
            <a:ext cx="1175385" cy="1884680"/>
          </a:xfrm>
          <a:prstGeom prst="rect">
            <a:avLst/>
          </a:prstGeom>
        </p:spPr>
      </p:pic>
      <p:pic>
        <p:nvPicPr>
          <p:cNvPr id="5" name="图片 4"/>
          <p:cNvPicPr>
            <a:picLocks noChangeAspect="1"/>
          </p:cNvPicPr>
          <p:nvPr>
            <p:custDataLst>
              <p:tags r:id="rId14"/>
            </p:custDataLst>
          </p:nvPr>
        </p:nvPicPr>
        <p:blipFill>
          <a:blip r:embed="rId15"/>
          <a:srcRect l="17543" t="5494" r="15914" b="24981"/>
          <a:stretch>
            <a:fillRect/>
          </a:stretch>
        </p:blipFill>
        <p:spPr>
          <a:xfrm>
            <a:off x="358140" y="4083685"/>
            <a:ext cx="1341120" cy="965835"/>
          </a:xfrm>
          <a:prstGeom prst="rect">
            <a:avLst/>
          </a:prstGeom>
        </p:spPr>
      </p:pic>
      <p:sp>
        <p:nvSpPr>
          <p:cNvPr id="6" name="Title 6"/>
          <p:cNvSpPr txBox="1"/>
          <p:nvPr>
            <p:custDataLst>
              <p:tags r:id="rId16"/>
            </p:custDataLst>
          </p:nvPr>
        </p:nvSpPr>
        <p:spPr>
          <a:xfrm>
            <a:off x="5781675" y="842645"/>
            <a:ext cx="6284595" cy="445452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indent="0" algn="just" fontAlgn="auto">
              <a:lnSpc>
                <a:spcPts val="3560"/>
              </a:lnSpc>
              <a:buFont typeface="Wingdings" panose="05000000000000000000" charset="0"/>
              <a:buNone/>
            </a:pPr>
            <a:r>
              <a:rPr altLang="zh-CN" sz="28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中国邮政坚决贯彻</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党中央</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决策部署，全面推进深化改革。</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fontAlgn="auto">
              <a:lnSpc>
                <a:spcPts val="3560"/>
              </a:lnSpc>
              <a:buFont typeface="Wingdings" panose="05000000000000000000" charset="0"/>
              <a:buNone/>
            </a:pP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 </a:t>
            </a:r>
            <a:r>
              <a:rPr altLang="zh-CN" sz="2800">
                <a:latin typeface="微软雅黑" panose="020B0503020204020204" pitchFamily="34" charset="-122"/>
                <a:ea typeface="微软雅黑" panose="020B0503020204020204" pitchFamily="34" charset="-122"/>
                <a:cs typeface="微软雅黑" panose="020B0503020204020204" pitchFamily="34" charset="-122"/>
                <a:sym typeface="+mn-ea"/>
              </a:rPr>
              <a:t>      2019</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年，依照《公司法》加快集团公司制</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改制</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，推进中邮保险、中邮科技、中邮速递易“引战混改”（即引入战略投资者，进行</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混合所有制的改革</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），成立中国邮政集团有限公司，</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健全完善中国特色现代企业制度</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a:t>
            </a:r>
            <a:r>
              <a:rPr altLang="zh-CN" sz="28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altLang="zh-CN" sz="28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fontAlgn="auto">
              <a:lnSpc>
                <a:spcPts val="3560"/>
              </a:lnSpc>
              <a:buFont typeface="Wingdings" panose="05000000000000000000" charset="0"/>
              <a:buNone/>
            </a:pPr>
            <a:r>
              <a:rPr altLang="zh-CN" sz="2800">
                <a:latin typeface="微软雅黑" panose="020B0503020204020204" pitchFamily="34" charset="-122"/>
                <a:ea typeface="微软雅黑" panose="020B0503020204020204" pitchFamily="34" charset="-122"/>
                <a:cs typeface="微软雅黑" panose="020B0503020204020204" pitchFamily="34" charset="-122"/>
                <a:sym typeface="+mn-ea"/>
              </a:rPr>
              <a:t>       2024</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年度《财富》世界</a:t>
            </a:r>
            <a:r>
              <a:rPr altLang="zh-CN" sz="2800">
                <a:latin typeface="微软雅黑" panose="020B0503020204020204" pitchFamily="34" charset="-122"/>
                <a:ea typeface="微软雅黑" panose="020B0503020204020204" pitchFamily="34" charset="-122"/>
                <a:cs typeface="微软雅黑" panose="020B0503020204020204" pitchFamily="34" charset="-122"/>
                <a:sym typeface="+mn-ea"/>
              </a:rPr>
              <a:t>500</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强中，中国邮政排第</a:t>
            </a:r>
            <a:r>
              <a:rPr altLang="zh-CN" sz="2800">
                <a:latin typeface="微软雅黑" panose="020B0503020204020204" pitchFamily="34" charset="-122"/>
                <a:ea typeface="微软雅黑" panose="020B0503020204020204" pitchFamily="34" charset="-122"/>
                <a:cs typeface="微软雅黑" panose="020B0503020204020204" pitchFamily="34" charset="-122"/>
                <a:sym typeface="+mn-ea"/>
              </a:rPr>
              <a:t>83</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位。</a:t>
            </a:r>
            <a:endParaRPr lang="zh-CN" altLang="en-US" sz="2800"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Title 6"/>
          <p:cNvSpPr txBox="1"/>
          <p:nvPr>
            <p:custDataLst>
              <p:tags r:id="rId17"/>
            </p:custDataLst>
          </p:nvPr>
        </p:nvSpPr>
        <p:spPr>
          <a:xfrm>
            <a:off x="662940" y="5984240"/>
            <a:ext cx="11088370" cy="54292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80000"/>
              </a:lnSpc>
              <a:spcBef>
                <a:spcPct val="0"/>
              </a:spcBef>
              <a:spcAft>
                <a:spcPts val="800"/>
              </a:spcAft>
              <a:buSzTx/>
              <a:buNone/>
            </a:pPr>
            <a:endParaRPr altLang="zh-CN" sz="2400" b="1" spc="2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a:p>
            <a:pPr marL="0" lvl="0" indent="0" algn="l" fontAlgn="auto">
              <a:lnSpc>
                <a:spcPct val="80000"/>
              </a:lnSpc>
              <a:spcBef>
                <a:spcPct val="0"/>
              </a:spcBef>
              <a:spcAft>
                <a:spcPts val="800"/>
              </a:spcAft>
              <a:buSzTx/>
              <a:buNone/>
            </a:pPr>
            <a:endParaRPr lang="zh-CN" altLang="en-US"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80000"/>
              </a:lnSpc>
              <a:spcBef>
                <a:spcPct val="0"/>
              </a:spcBef>
              <a:spcAft>
                <a:spcPts val="800"/>
              </a:spcAft>
              <a:buSzTx/>
              <a:buNone/>
            </a:pPr>
            <a:r>
              <a:rPr lang="zh-CN" altLang="en-US"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议学任务</a:t>
            </a:r>
            <a:r>
              <a:rPr altLang="zh-CN"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spc="120">
                <a:ln w="3175">
                  <a:noFill/>
                  <a:prstDash val="dash"/>
                </a:ln>
                <a:latin typeface="微软雅黑" panose="020B0503020204020204" pitchFamily="34" charset="-122"/>
                <a:ea typeface="微软雅黑" panose="020B0503020204020204" pitchFamily="34" charset="-122"/>
                <a:cs typeface="微软雅黑" panose="020B0503020204020204" pitchFamily="34" charset="-122"/>
                <a:sym typeface="+mn-ea"/>
              </a:rPr>
              <a:t>从亏得快结束职业生涯到世界</a:t>
            </a:r>
            <a:r>
              <a:rPr altLang="zh-CN" sz="2400" b="1" spc="120">
                <a:ln w="3175">
                  <a:noFill/>
                  <a:prstDash val="dash"/>
                </a:ln>
                <a:latin typeface="微软雅黑" panose="020B0503020204020204" pitchFamily="34" charset="-122"/>
                <a:ea typeface="微软雅黑" panose="020B0503020204020204" pitchFamily="34" charset="-122"/>
                <a:cs typeface="微软雅黑" panose="020B0503020204020204" pitchFamily="34" charset="-122"/>
                <a:sym typeface="+mn-ea"/>
              </a:rPr>
              <a:t>500</a:t>
            </a:r>
            <a:r>
              <a:rPr lang="zh-CN" altLang="en-US" sz="2400" b="1" spc="120">
                <a:ln w="3175">
                  <a:noFill/>
                  <a:prstDash val="dash"/>
                </a:ln>
                <a:latin typeface="微软雅黑" panose="020B0503020204020204" pitchFamily="34" charset="-122"/>
                <a:ea typeface="微软雅黑" panose="020B0503020204020204" pitchFamily="34" charset="-122"/>
                <a:cs typeface="微软雅黑" panose="020B0503020204020204" pitchFamily="34" charset="-122"/>
                <a:sym typeface="+mn-ea"/>
              </a:rPr>
              <a:t>强，中国邮政是如何逆袭的</a:t>
            </a:r>
            <a:r>
              <a:rPr altLang="zh-CN" sz="2400" b="1" spc="120">
                <a:ln w="3175">
                  <a:noFill/>
                  <a:prstDash val="dash"/>
                </a:ln>
                <a:latin typeface="微软雅黑" panose="020B0503020204020204" pitchFamily="34" charset="-122"/>
                <a:ea typeface="微软雅黑" panose="020B0503020204020204" pitchFamily="34" charset="-122"/>
                <a:cs typeface="微软雅黑" panose="020B0503020204020204" pitchFamily="34" charset="-122"/>
                <a:sym typeface="+mn-ea"/>
              </a:rPr>
              <a:t>？</a:t>
            </a:r>
            <a:endParaRPr altLang="zh-CN" sz="2400" b="1" spc="120">
              <a:ln w="3175">
                <a:noFill/>
                <a:prstDash val="dash"/>
              </a:ln>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80000"/>
              </a:lnSpc>
              <a:spcBef>
                <a:spcPct val="0"/>
              </a:spcBef>
              <a:spcAft>
                <a:spcPts val="800"/>
              </a:spcAft>
              <a:buSzTx/>
              <a:buNone/>
            </a:pPr>
            <a:r>
              <a:rPr altLang="zh-CN" sz="2400" b="1" spc="120">
                <a:ln w="3175">
                  <a:noFill/>
                  <a:prstDash val="dash"/>
                </a:ln>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spc="120">
                <a:ln w="3175">
                  <a:noFill/>
                  <a:prstDash val="dash"/>
                </a:ln>
                <a:latin typeface="微软雅黑" panose="020B0503020204020204" pitchFamily="34" charset="-122"/>
                <a:ea typeface="微软雅黑" panose="020B0503020204020204" pitchFamily="34" charset="-122"/>
                <a:cs typeface="微软雅黑" panose="020B0503020204020204" pitchFamily="34" charset="-122"/>
                <a:sym typeface="+mn-ea"/>
              </a:rPr>
              <a:t>这给我国发展壮大国有经济带来哪些启示</a:t>
            </a:r>
            <a:r>
              <a:rPr altLang="zh-CN" sz="2400" b="1" spc="120">
                <a:ln w="3175">
                  <a:noFill/>
                  <a:prstDash val="dash"/>
                </a:ln>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2400" b="1" spc="120">
              <a:ln w="3175">
                <a:noFill/>
                <a:prstDash val="dash"/>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80000"/>
              </a:lnSpc>
              <a:spcBef>
                <a:spcPct val="0"/>
              </a:spcBef>
              <a:spcAft>
                <a:spcPts val="800"/>
              </a:spcAft>
              <a:buSzTx/>
              <a:buNone/>
            </a:pPr>
            <a:endParaRPr lang="zh-CN" altLang="en-US"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80000"/>
              </a:lnSpc>
              <a:spcBef>
                <a:spcPct val="0"/>
              </a:spcBef>
              <a:spcAft>
                <a:spcPts val="800"/>
              </a:spcAft>
              <a:buSzTx/>
              <a:buNone/>
            </a:pPr>
            <a:endParaRPr lang="zh-CN" altLang="en-US" sz="2400" b="1" spc="28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8"/>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4294967295"/>
            <p:custDataLst>
              <p:tags r:id="rId1"/>
            </p:custDataLst>
          </p:nvPr>
        </p:nvSpPr>
        <p:spPr>
          <a:xfrm>
            <a:off x="96520" y="815975"/>
            <a:ext cx="4806315" cy="508000"/>
          </a:xfrm>
        </p:spPr>
        <p:txBody>
          <a:bodyPr/>
          <a:lstStyle/>
          <a:p>
            <a:pPr marL="0" indent="0">
              <a:buNone/>
            </a:pP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、发展壮大国有经济</a:t>
            </a:r>
            <a:endPar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2"/>
          <p:cNvSpPr txBox="1"/>
          <p:nvPr>
            <p:custDataLst>
              <p:tags r:id="rId2"/>
            </p:custDataLst>
          </p:nvPr>
        </p:nvSpPr>
        <p:spPr>
          <a:xfrm>
            <a:off x="95857" y="1449982"/>
            <a:ext cx="12351328" cy="2889885"/>
          </a:xfrm>
          <a:prstGeom prst="rect">
            <a:avLst/>
          </a:prstGeom>
          <a:noFill/>
          <a:ln>
            <a:solidFill>
              <a:srgbClr val="E7E6E6"/>
            </a:solidFill>
          </a:ln>
          <a:extLst>
            <a:ext uri="{909E8E84-426E-40DD-AFC4-6F175D3DCCD1}">
              <a14:hiddenFill xmlns:a14="http://schemas.microsoft.com/office/drawing/2010/main">
                <a:solidFill>
                  <a:sysClr val="window" lastClr="FFFFFF"/>
                </a:solidFill>
              </a14:hiddenFill>
            </a:ext>
          </a:extLst>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ct val="0"/>
              </a:spcBef>
              <a:spcAft>
                <a:spcPct val="0"/>
              </a:spcAft>
              <a:buClrTx/>
              <a:buSzTx/>
              <a:buFontTx/>
              <a:buNone/>
              <a:tabLst>
                <a:tab pos="1372235" algn="l"/>
                <a:tab pos="2466975" algn="l"/>
                <a:tab pos="3383915" algn="l"/>
                <a:tab pos="4295775" algn="l"/>
              </a:tabLst>
              <a:defRPr/>
            </a:pPr>
            <a:r>
              <a:rPr kumimoji="0" lang="zh-CN" altLang="en-US" sz="2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（1）从总体布局看：推进国有经济布局优化和结构调整</a:t>
            </a:r>
            <a:r>
              <a:rPr kumimoji="0" lang="en-US" altLang="zh-CN" sz="2800" b="1" i="0" u="none" strike="noStrike" kern="1200" cap="none" spc="0" normalizeH="0" baseline="0" noProof="0">
                <a:ln>
                  <a:noFill/>
                </a:ln>
                <a:solidFill>
                  <a:srgbClr val="0000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en-US" altLang="zh-CN"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a:t>
            </a:r>
            <a:r>
              <a:rPr kumimoji="0" lang="zh-CN" altLang="en-US"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一聚焦三集中</a:t>
            </a:r>
            <a:r>
              <a:rPr kumimoji="0" lang="en-US" altLang="zh-CN"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a:t>
            </a:r>
            <a:endParaRPr kumimoji="0" lang="en-US" altLang="zh-CN" sz="28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黑体" panose="02010609060101010101" charset="-122"/>
              <a:sym typeface="+mn-ea"/>
            </a:endParaRPr>
          </a:p>
          <a:p>
            <a:pPr marL="0" marR="0" lvl="0" indent="0" algn="l" defTabSz="914400" rtl="0" eaLnBrk="1" fontAlgn="auto" latinLnBrk="0" hangingPunct="1">
              <a:lnSpc>
                <a:spcPct val="130000"/>
              </a:lnSpc>
              <a:spcBef>
                <a:spcPct val="0"/>
              </a:spcBef>
              <a:spcAft>
                <a:spcPct val="0"/>
              </a:spcAft>
              <a:buClrTx/>
              <a:buSzTx/>
              <a:buFontTx/>
              <a:buNone/>
              <a:tabLst>
                <a:tab pos="1372235" algn="l"/>
                <a:tab pos="2466975" algn="l"/>
                <a:tab pos="3383915" algn="l"/>
                <a:tab pos="4295775" algn="l"/>
              </a:tabLst>
              <a:defRPr/>
            </a:pPr>
            <a:r>
              <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①国有经济进一步</a:t>
            </a:r>
            <a:r>
              <a:rPr kumimoji="0" lang="zh-CN" altLang="zh-CN" sz="2800" b="1" i="0"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聚焦</a:t>
            </a:r>
            <a:r>
              <a:rPr kumimoji="0" lang="zh-CN" altLang="zh-CN" sz="2800" b="1" i="0" strike="noStrike" kern="1200" cap="none" spc="0" normalizeH="0" baseline="0" noProof="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战略安全、产业引领、国计民生、公共服务</a:t>
            </a:r>
            <a:r>
              <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等功能</a:t>
            </a:r>
            <a:endPar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30000"/>
              </a:lnSpc>
              <a:spcBef>
                <a:spcPct val="0"/>
              </a:spcBef>
              <a:spcAft>
                <a:spcPct val="0"/>
              </a:spcAft>
              <a:buClrTx/>
              <a:buSzTx/>
              <a:buFontTx/>
              <a:buNone/>
              <a:tabLst>
                <a:tab pos="1372235" algn="l"/>
                <a:tab pos="2466975" algn="l"/>
                <a:tab pos="3383915" algn="l"/>
                <a:tab pos="4295775" algn="l"/>
              </a:tabLst>
              <a:defRPr/>
            </a:pPr>
            <a:r>
              <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②向关系</a:t>
            </a:r>
            <a:r>
              <a:rPr kumimoji="0" lang="zh-CN" altLang="zh-CN" sz="2800" b="1" i="0" u="none" strike="noStrike" kern="1200" cap="none" spc="0" normalizeH="0" baseline="0" noProof="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国家安全、国民经济命脉</a:t>
            </a:r>
            <a:r>
              <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的重要行业集中</a:t>
            </a:r>
            <a:endPar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30000"/>
              </a:lnSpc>
              <a:spcBef>
                <a:spcPct val="0"/>
              </a:spcBef>
              <a:spcAft>
                <a:spcPct val="0"/>
              </a:spcAft>
              <a:buClrTx/>
              <a:buSzTx/>
              <a:buFontTx/>
              <a:buNone/>
              <a:tabLst>
                <a:tab pos="1372235" algn="l"/>
                <a:tab pos="2466975" algn="l"/>
                <a:tab pos="3383915" algn="l"/>
                <a:tab pos="4295775" algn="l"/>
              </a:tabLst>
              <a:defRPr/>
            </a:pPr>
            <a:r>
              <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③向提供</a:t>
            </a:r>
            <a:r>
              <a:rPr kumimoji="0" lang="zh-CN" altLang="zh-CN" sz="2800" b="1" i="0" u="none" strike="noStrike" kern="1200" cap="none" spc="0" normalizeH="0" baseline="0" noProof="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公共服务、应急能力建设和公益性</a:t>
            </a:r>
            <a:r>
              <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等关系国计民生的重要行业集中</a:t>
            </a:r>
            <a:endPar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30000"/>
              </a:lnSpc>
              <a:spcBef>
                <a:spcPct val="0"/>
              </a:spcBef>
              <a:spcAft>
                <a:spcPct val="0"/>
              </a:spcAft>
              <a:buClrTx/>
              <a:buSzTx/>
              <a:buFontTx/>
              <a:buNone/>
              <a:tabLst>
                <a:tab pos="1372235" algn="l"/>
                <a:tab pos="2466975" algn="l"/>
                <a:tab pos="3383915" algn="l"/>
                <a:tab pos="4295775" algn="l"/>
              </a:tabLst>
              <a:defRPr/>
            </a:pPr>
            <a:r>
              <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④向</a:t>
            </a:r>
            <a:r>
              <a:rPr kumimoji="0" lang="zh-CN" altLang="zh-CN" sz="2800" b="1" i="0" u="none" strike="noStrike" kern="1200" cap="none" spc="0" normalizeH="0" baseline="0" noProof="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sym typeface="+mn-ea"/>
              </a:rPr>
              <a:t>前瞻性战略性新兴产业</a:t>
            </a:r>
            <a:r>
              <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集中</a:t>
            </a:r>
            <a:endParaRPr kumimoji="0" lang="zh-CN" altLang="zh-CN" sz="2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矩形 5"/>
          <p:cNvSpPr/>
          <p:nvPr>
            <p:custDataLst>
              <p:tags r:id="rId3"/>
            </p:custDataLst>
          </p:nvPr>
        </p:nvSpPr>
        <p:spPr>
          <a:xfrm>
            <a:off x="0" y="0"/>
            <a:ext cx="7653020" cy="598805"/>
          </a:xfrm>
          <a:prstGeom prst="rect">
            <a:avLst/>
          </a:prstGeom>
          <a:solidFill>
            <a:srgbClr val="C00000"/>
          </a:solidFill>
        </p:spPr>
        <p:txBody>
          <a:bodyPr wrap="square">
            <a:noAutofit/>
          </a:bodyPr>
          <a:lstStyle/>
          <a:p>
            <a:pPr indent="0" algn="l" fontAlgn="auto">
              <a:lnSpc>
                <a:spcPct val="100000"/>
              </a:lnSpc>
            </a:pPr>
            <a:r>
              <a:rPr lang="zh-CN" altLang="en-US" sz="3600" b="1">
                <a:solidFill>
                  <a:schemeClr val="bg1"/>
                </a:solidFill>
                <a:latin typeface="微软雅黑" panose="020B0503020204020204" pitchFamily="34" charset="-122"/>
                <a:ea typeface="微软雅黑" panose="020B0503020204020204" pitchFamily="34" charset="-122"/>
              </a:rPr>
              <a:t>一、</a:t>
            </a:r>
            <a:r>
              <a:rPr lang="zh-CN" altLang="en-US" sz="3600" b="1">
                <a:solidFill>
                  <a:schemeClr val="bg1"/>
                </a:solidFill>
                <a:latin typeface="微软雅黑" panose="020B0503020204020204" pitchFamily="34" charset="-122"/>
                <a:ea typeface="微软雅黑" panose="020B0503020204020204" pitchFamily="34" charset="-122"/>
                <a:sym typeface="+mn-ea"/>
              </a:rPr>
              <a:t>毫不动摇巩固和发展公有制经济</a:t>
            </a:r>
            <a:endParaRPr lang="zh-CN" altLang="en-US" sz="3600" b="1">
              <a:solidFill>
                <a:schemeClr val="bg1"/>
              </a:solidFill>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custDataLst>
              <p:tags r:id="rId4"/>
            </p:custDataLst>
          </p:nvPr>
        </p:nvPicPr>
        <p:blipFill>
          <a:blip r:embed="rId5"/>
          <a:stretch>
            <a:fillRect/>
          </a:stretch>
        </p:blipFill>
        <p:spPr>
          <a:xfrm>
            <a:off x="95885" y="4605020"/>
            <a:ext cx="12000230" cy="24263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4">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4">
                                            <p:txEl>
                                              <p:pRg st="2" end="2"/>
                                            </p:txEl>
                                          </p:spTgt>
                                        </p:tgtEl>
                                        <p:attrNameLst>
                                          <p:attrName>style.rotation</p:attrName>
                                        </p:attrNameLst>
                                      </p:cBhvr>
                                      <p:tavLst>
                                        <p:tav tm="0">
                                          <p:val>
                                            <p:fltVal val="360"/>
                                          </p:val>
                                        </p:tav>
                                        <p:tav tm="100000">
                                          <p:val>
                                            <p:fltVal val="0"/>
                                          </p:val>
                                        </p:tav>
                                      </p:tavLst>
                                    </p:anim>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p:cTn id="2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4">
                                            <p:txEl>
                                              <p:pRg st="3" end="3"/>
                                            </p:txEl>
                                          </p:spTgt>
                                        </p:tgtEl>
                                        <p:attrNameLst>
                                          <p:attrName>style.rotation</p:attrName>
                                        </p:attrNameLst>
                                      </p:cBhvr>
                                      <p:tavLst>
                                        <p:tav tm="0">
                                          <p:val>
                                            <p:fltVal val="360"/>
                                          </p:val>
                                        </p:tav>
                                        <p:tav tm="100000">
                                          <p:val>
                                            <p:fltVal val="0"/>
                                          </p:val>
                                        </p:tav>
                                      </p:tavLst>
                                    </p:anim>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3" dur="500" fill="hold"/>
                                        <p:tgtEl>
                                          <p:spTgt spid="4">
                                            <p:txEl>
                                              <p:pRg st="4" end="4"/>
                                            </p:txEl>
                                          </p:spTgt>
                                        </p:tgtEl>
                                        <p:attrNameLst>
                                          <p:attrName>style.rotation</p:attrName>
                                        </p:attrNameLst>
                                      </p:cBhvr>
                                      <p:tavLst>
                                        <p:tav tm="0">
                                          <p:val>
                                            <p:fltVal val="360"/>
                                          </p:val>
                                        </p:tav>
                                        <p:tav tm="100000">
                                          <p:val>
                                            <p:fltVal val="0"/>
                                          </p:val>
                                        </p:tav>
                                      </p:tavLst>
                                    </p:anim>
                                    <p:animEffect transition="in" filter="fade">
                                      <p:cBhvr>
                                        <p:cTn id="3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9713"/>
</p:tagLst>
</file>

<file path=ppt/tags/tag10.xml><?xml version="1.0" encoding="utf-8"?>
<p:tagLst xmlns:p="http://schemas.openxmlformats.org/presentationml/2006/main">
  <p:tag name="AS_UNIQUEID" val="19723"/>
</p:tagLst>
</file>

<file path=ppt/tags/tag100.xml><?xml version="1.0" encoding="utf-8"?>
<p:tagLst xmlns:p="http://schemas.openxmlformats.org/presentationml/2006/main">
  <p:tag name="AS_UNIQUEID" val="19819"/>
</p:tagLst>
</file>

<file path=ppt/tags/tag101.xml><?xml version="1.0" encoding="utf-8"?>
<p:tagLst xmlns:p="http://schemas.openxmlformats.org/presentationml/2006/main">
  <p:tag name="AS_UNIQUEID" val="19820"/>
</p:tagLst>
</file>

<file path=ppt/tags/tag102.xml><?xml version="1.0" encoding="utf-8"?>
<p:tagLst xmlns:p="http://schemas.openxmlformats.org/presentationml/2006/main">
  <p:tag name="AS_UNIQUEID" val="19821"/>
</p:tagLst>
</file>

<file path=ppt/tags/tag103.xml><?xml version="1.0" encoding="utf-8"?>
<p:tagLst xmlns:p="http://schemas.openxmlformats.org/presentationml/2006/main">
  <p:tag name="AS_UNIQUEID" val="19823"/>
</p:tagLst>
</file>

<file path=ppt/tags/tag104.xml><?xml version="1.0" encoding="utf-8"?>
<p:tagLst xmlns:p="http://schemas.openxmlformats.org/presentationml/2006/main">
  <p:tag name="AS_UNIQUEID" val="19824"/>
</p:tagLst>
</file>

<file path=ppt/tags/tag105.xml><?xml version="1.0" encoding="utf-8"?>
<p:tagLst xmlns:p="http://schemas.openxmlformats.org/presentationml/2006/main">
  <p:tag name="AS_UNIQUEID" val="19825"/>
</p:tagLst>
</file>

<file path=ppt/tags/tag106.xml><?xml version="1.0" encoding="utf-8"?>
<p:tagLst xmlns:p="http://schemas.openxmlformats.org/presentationml/2006/main">
  <p:tag name="AS_UNIQUEID" val="19827"/>
</p:tagLst>
</file>

<file path=ppt/tags/tag107.xml><?xml version="1.0" encoding="utf-8"?>
<p:tagLst xmlns:p="http://schemas.openxmlformats.org/presentationml/2006/main">
  <p:tag name="AS_UNIQUEID" val="19828"/>
</p:tagLst>
</file>

<file path=ppt/tags/tag108.xml><?xml version="1.0" encoding="utf-8"?>
<p:tagLst xmlns:p="http://schemas.openxmlformats.org/presentationml/2006/main">
  <p:tag name="AS_UNIQUEID" val="19829"/>
</p:tagLst>
</file>

<file path=ppt/tags/tag109.xml><?xml version="1.0" encoding="utf-8"?>
<p:tagLst xmlns:p="http://schemas.openxmlformats.org/presentationml/2006/main">
  <p:tag name="AS_UNIQUEID" val="19830"/>
</p:tagLst>
</file>

<file path=ppt/tags/tag11.xml><?xml version="1.0" encoding="utf-8"?>
<p:tagLst xmlns:p="http://schemas.openxmlformats.org/presentationml/2006/main">
  <p:tag name="AS_UNIQUEID" val="19725"/>
</p:tagLst>
</file>

<file path=ppt/tags/tag110.xml><?xml version="1.0" encoding="utf-8"?>
<p:tagLst xmlns:p="http://schemas.openxmlformats.org/presentationml/2006/main">
  <p:tag name="AS_UNIQUEID" val="19832"/>
</p:tagLst>
</file>

<file path=ppt/tags/tag111.xml><?xml version="1.0" encoding="utf-8"?>
<p:tagLst xmlns:p="http://schemas.openxmlformats.org/presentationml/2006/main">
  <p:tag name="AS_UNIQUEID" val="19833"/>
</p:tagLst>
</file>

<file path=ppt/tags/tag112.xml><?xml version="1.0" encoding="utf-8"?>
<p:tagLst xmlns:p="http://schemas.openxmlformats.org/presentationml/2006/main">
  <p:tag name="AS_UNIQUEID" val="19834"/>
</p:tagLst>
</file>

<file path=ppt/tags/tag113.xml><?xml version="1.0" encoding="utf-8"?>
<p:tagLst xmlns:p="http://schemas.openxmlformats.org/presentationml/2006/main">
  <p:tag name="AS_UNIQUEID" val="19835"/>
</p:tagLst>
</file>

<file path=ppt/tags/tag114.xml><?xml version="1.0" encoding="utf-8"?>
<p:tagLst xmlns:p="http://schemas.openxmlformats.org/presentationml/2006/main">
  <p:tag name="AS_UNIQUEID" val="19836"/>
</p:tagLst>
</file>

<file path=ppt/tags/tag115.xml><?xml version="1.0" encoding="utf-8"?>
<p:tagLst xmlns:p="http://schemas.openxmlformats.org/presentationml/2006/main">
  <p:tag name="AS_UNIQUEID" val="1983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6.xml><?xml version="1.0" encoding="utf-8"?>
<p:tagLst xmlns:p="http://schemas.openxmlformats.org/presentationml/2006/main">
  <p:tag name="AS_UNIQUEID" val="1983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7.xml><?xml version="1.0" encoding="utf-8"?>
<p:tagLst xmlns:p="http://schemas.openxmlformats.org/presentationml/2006/main">
  <p:tag name="AS_UNIQUEID" val="1984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8.xml><?xml version="1.0" encoding="utf-8"?>
<p:tagLst xmlns:p="http://schemas.openxmlformats.org/presentationml/2006/main">
  <p:tag name="AS_UNIQUEID" val="6698"/>
</p:tagLst>
</file>

<file path=ppt/tags/tag119.xml><?xml version="1.0" encoding="utf-8"?>
<p:tagLst xmlns:p="http://schemas.openxmlformats.org/presentationml/2006/main">
  <p:tag name="AS_UNIQUEID" val="19843"/>
</p:tagLst>
</file>

<file path=ppt/tags/tag12.xml><?xml version="1.0" encoding="utf-8"?>
<p:tagLst xmlns:p="http://schemas.openxmlformats.org/presentationml/2006/main">
  <p:tag name="AS_UNIQUEID" val="19726"/>
</p:tagLst>
</file>

<file path=ppt/tags/tag120.xml><?xml version="1.0" encoding="utf-8"?>
<p:tagLst xmlns:p="http://schemas.openxmlformats.org/presentationml/2006/main">
  <p:tag name="AS_UNIQUEID" val="19844"/>
</p:tagLst>
</file>

<file path=ppt/tags/tag121.xml><?xml version="1.0" encoding="utf-8"?>
<p:tagLst xmlns:p="http://schemas.openxmlformats.org/presentationml/2006/main">
  <p:tag name="AS_UNIQUEID" val="19845"/>
</p:tagLst>
</file>

<file path=ppt/tags/tag122.xml><?xml version="1.0" encoding="utf-8"?>
<p:tagLst xmlns:p="http://schemas.openxmlformats.org/presentationml/2006/main">
  <p:tag name="AS_UNIQUEID" val="19846"/>
</p:tagLst>
</file>

<file path=ppt/tags/tag123.xml><?xml version="1.0" encoding="utf-8"?>
<p:tagLst xmlns:p="http://schemas.openxmlformats.org/presentationml/2006/main">
  <p:tag name="AS_UNIQUEID" val="19848"/>
</p:tagLst>
</file>

<file path=ppt/tags/tag124.xml><?xml version="1.0" encoding="utf-8"?>
<p:tagLst xmlns:p="http://schemas.openxmlformats.org/presentationml/2006/main">
  <p:tag name="AS_UNIQUEID" val="19849"/>
</p:tagLst>
</file>

<file path=ppt/tags/tag125.xml><?xml version="1.0" encoding="utf-8"?>
<p:tagLst xmlns:p="http://schemas.openxmlformats.org/presentationml/2006/main">
  <p:tag name="AS_UNIQUEID" val="19850"/>
</p:tagLst>
</file>

<file path=ppt/tags/tag126.xml><?xml version="1.0" encoding="utf-8"?>
<p:tagLst xmlns:p="http://schemas.openxmlformats.org/presentationml/2006/main">
  <p:tag name="AS_UNIQUEID" val="19851"/>
</p:tagLst>
</file>

<file path=ppt/tags/tag127.xml><?xml version="1.0" encoding="utf-8"?>
<p:tagLst xmlns:p="http://schemas.openxmlformats.org/presentationml/2006/main">
  <p:tag name="AS_UNIQUEID" val="19852"/>
</p:tagLst>
</file>

<file path=ppt/tags/tag128.xml><?xml version="1.0" encoding="utf-8"?>
<p:tagLst xmlns:p="http://schemas.openxmlformats.org/presentationml/2006/main">
  <p:tag name="AS_UNIQUEID" val="1985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29.xml><?xml version="1.0" encoding="utf-8"?>
<p:tagLst xmlns:p="http://schemas.openxmlformats.org/presentationml/2006/main">
  <p:tag name="AS_UNIQUEID" val="1985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3.xml><?xml version="1.0" encoding="utf-8"?>
<p:tagLst xmlns:p="http://schemas.openxmlformats.org/presentationml/2006/main">
  <p:tag name="AS_UNIQUEID" val="19727"/>
</p:tagLst>
</file>

<file path=ppt/tags/tag130.xml><?xml version="1.0" encoding="utf-8"?>
<p:tagLst xmlns:p="http://schemas.openxmlformats.org/presentationml/2006/main">
  <p:tag name="AS_UNIQUEID" val="1985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31.xml><?xml version="1.0" encoding="utf-8"?>
<p:tagLst xmlns:p="http://schemas.openxmlformats.org/presentationml/2006/main">
  <p:tag name="AS_UNIQUEID" val="6167"/>
</p:tagLst>
</file>

<file path=ppt/tags/tag132.xml><?xml version="1.0" encoding="utf-8"?>
<p:tagLst xmlns:p="http://schemas.openxmlformats.org/presentationml/2006/main">
  <p:tag name="AS_UNIQUEID" val="6168"/>
</p:tagLst>
</file>

<file path=ppt/tags/tag133.xml><?xml version="1.0" encoding="utf-8"?>
<p:tagLst xmlns:p="http://schemas.openxmlformats.org/presentationml/2006/main">
  <p:tag name="AS_UNIQUEID" val="6169"/>
</p:tagLst>
</file>

<file path=ppt/tags/tag134.xml><?xml version="1.0" encoding="utf-8"?>
<p:tagLst xmlns:p="http://schemas.openxmlformats.org/presentationml/2006/main">
  <p:tag name="AS_UNIQUEID" val="6170"/>
</p:tagLst>
</file>

<file path=ppt/tags/tag135.xml><?xml version="1.0" encoding="utf-8"?>
<p:tagLst xmlns:p="http://schemas.openxmlformats.org/presentationml/2006/main">
  <p:tag name="AS_UNIQUEID" val="6171"/>
</p:tagLst>
</file>

<file path=ppt/tags/tag136.xml><?xml version="1.0" encoding="utf-8"?>
<p:tagLst xmlns:p="http://schemas.openxmlformats.org/presentationml/2006/main">
  <p:tag name="AS_UNIQUEID" val="19162"/>
</p:tagLst>
</file>

<file path=ppt/tags/tag137.xml><?xml version="1.0" encoding="utf-8"?>
<p:tagLst xmlns:p="http://schemas.openxmlformats.org/presentationml/2006/main">
  <p:tag name="AS_UNIQUEID" val="19163"/>
</p:tagLst>
</file>

<file path=ppt/tags/tag138.xml><?xml version="1.0" encoding="utf-8"?>
<p:tagLst xmlns:p="http://schemas.openxmlformats.org/presentationml/2006/main">
  <p:tag name="AS_UNIQUEID" val="19164"/>
</p:tagLst>
</file>

<file path=ppt/tags/tag139.xml><?xml version="1.0" encoding="utf-8"?>
<p:tagLst xmlns:p="http://schemas.openxmlformats.org/presentationml/2006/main">
  <p:tag name="AS_UNIQUEID" val="19859"/>
</p:tagLst>
</file>

<file path=ppt/tags/tag14.xml><?xml version="1.0" encoding="utf-8"?>
<p:tagLst xmlns:p="http://schemas.openxmlformats.org/presentationml/2006/main">
  <p:tag name="AS_UNIQUEID" val="19728"/>
</p:tagLst>
</file>

<file path=ppt/tags/tag140.xml><?xml version="1.0" encoding="utf-8"?>
<p:tagLst xmlns:p="http://schemas.openxmlformats.org/presentationml/2006/main">
  <p:tag name="AS_UNIQUEID" val="19860"/>
</p:tagLst>
</file>

<file path=ppt/tags/tag141.xml><?xml version="1.0" encoding="utf-8"?>
<p:tagLst xmlns:p="http://schemas.openxmlformats.org/presentationml/2006/main">
  <p:tag name="AS_UNIQUEID" val="19861"/>
</p:tagLst>
</file>

<file path=ppt/tags/tag142.xml><?xml version="1.0" encoding="utf-8"?>
<p:tagLst xmlns:p="http://schemas.openxmlformats.org/presentationml/2006/main">
  <p:tag name="AS_UNIQUEID" val="19862"/>
</p:tagLst>
</file>

<file path=ppt/tags/tag143.xml><?xml version="1.0" encoding="utf-8"?>
<p:tagLst xmlns:p="http://schemas.openxmlformats.org/presentationml/2006/main">
  <p:tag name="AS_UNIQUEID" val="19864"/>
</p:tagLst>
</file>

<file path=ppt/tags/tag144.xml><?xml version="1.0" encoding="utf-8"?>
<p:tagLst xmlns:p="http://schemas.openxmlformats.org/presentationml/2006/main">
  <p:tag name="AS_UNIQUEID" val="19865"/>
</p:tagLst>
</file>

<file path=ppt/tags/tag145.xml><?xml version="1.0" encoding="utf-8"?>
<p:tagLst xmlns:p="http://schemas.openxmlformats.org/presentationml/2006/main">
  <p:tag name="AS_UNIQUEID" val="19866"/>
</p:tagLst>
</file>

<file path=ppt/tags/tag146.xml><?xml version="1.0" encoding="utf-8"?>
<p:tagLst xmlns:p="http://schemas.openxmlformats.org/presentationml/2006/main">
  <p:tag name="AS_UNIQUEID" val="19867"/>
</p:tagLst>
</file>

<file path=ppt/tags/tag147.xml><?xml version="1.0" encoding="utf-8"?>
<p:tagLst xmlns:p="http://schemas.openxmlformats.org/presentationml/2006/main">
  <p:tag name="AS_UNIQUEID" val="19868"/>
</p:tagLst>
</file>

<file path=ppt/tags/tag148.xml><?xml version="1.0" encoding="utf-8"?>
<p:tagLst xmlns:p="http://schemas.openxmlformats.org/presentationml/2006/main">
  <p:tag name="AS_UNIQUEID" val="1987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49.xml><?xml version="1.0" encoding="utf-8"?>
<p:tagLst xmlns:p="http://schemas.openxmlformats.org/presentationml/2006/main">
  <p:tag name="AS_UNIQUEID" val="1987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5.xml><?xml version="1.0" encoding="utf-8"?>
<p:tagLst xmlns:p="http://schemas.openxmlformats.org/presentationml/2006/main">
  <p:tag name="AS_UNIQUEID" val="19729"/>
</p:tagLst>
</file>

<file path=ppt/tags/tag150.xml><?xml version="1.0" encoding="utf-8"?>
<p:tagLst xmlns:p="http://schemas.openxmlformats.org/presentationml/2006/main">
  <p:tag name="AS_UNIQUEID" val="1987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51.xml><?xml version="1.0" encoding="utf-8"?>
<p:tagLst xmlns:p="http://schemas.openxmlformats.org/presentationml/2006/main">
  <p:tag name="AS_UNIQUEID" val="1942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2.xml><?xml version="1.0" encoding="utf-8"?>
<p:tagLst xmlns:p="http://schemas.openxmlformats.org/presentationml/2006/main">
  <p:tag name="AS_UNIQUEID" val="1942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3.xml><?xml version="1.0" encoding="utf-8"?>
<p:tagLst xmlns:p="http://schemas.openxmlformats.org/presentationml/2006/main">
  <p:tag name="AS_UNIQUEID" val="1942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4.xml><?xml version="1.0" encoding="utf-8"?>
<p:tagLst xmlns:p="http://schemas.openxmlformats.org/presentationml/2006/main">
  <p:tag name="AS_UNIQUEID" val="1942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5.xml><?xml version="1.0" encoding="utf-8"?>
<p:tagLst xmlns:p="http://schemas.openxmlformats.org/presentationml/2006/main">
  <p:tag name="AS_UNIQUEID" val="1942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6.xml><?xml version="1.0" encoding="utf-8"?>
<p:tagLst xmlns:p="http://schemas.openxmlformats.org/presentationml/2006/main">
  <p:tag name="AS_UNIQUEID" val="19875"/>
</p:tagLst>
</file>

<file path=ppt/tags/tag157.xml><?xml version="1.0" encoding="utf-8"?>
<p:tagLst xmlns:p="http://schemas.openxmlformats.org/presentationml/2006/main">
  <p:tag name="AS_UNIQUEID" val="19876"/>
</p:tagLst>
</file>

<file path=ppt/tags/tag158.xml><?xml version="1.0" encoding="utf-8"?>
<p:tagLst xmlns:p="http://schemas.openxmlformats.org/presentationml/2006/main">
  <p:tag name="AS_UNIQUEID" val="19877"/>
</p:tagLst>
</file>

<file path=ppt/tags/tag159.xml><?xml version="1.0" encoding="utf-8"?>
<p:tagLst xmlns:p="http://schemas.openxmlformats.org/presentationml/2006/main">
  <p:tag name="AS_UNIQUEID" val="19878"/>
</p:tagLst>
</file>

<file path=ppt/tags/tag16.xml><?xml version="1.0" encoding="utf-8"?>
<p:tagLst xmlns:p="http://schemas.openxmlformats.org/presentationml/2006/main">
  <p:tag name="AS_UNIQUEID" val="19731"/>
</p:tagLst>
</file>

<file path=ppt/tags/tag160.xml><?xml version="1.0" encoding="utf-8"?>
<p:tagLst xmlns:p="http://schemas.openxmlformats.org/presentationml/2006/main">
  <p:tag name="AS_UNIQUEID" val="1942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1.xml><?xml version="1.0" encoding="utf-8"?>
<p:tagLst xmlns:p="http://schemas.openxmlformats.org/presentationml/2006/main">
  <p:tag name="AS_UNIQUEID" val="1942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2.xml><?xml version="1.0" encoding="utf-8"?>
<p:tagLst xmlns:p="http://schemas.openxmlformats.org/presentationml/2006/main">
  <p:tag name="AS_UNIQUEID" val="1942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3.xml><?xml version="1.0" encoding="utf-8"?>
<p:tagLst xmlns:p="http://schemas.openxmlformats.org/presentationml/2006/main">
  <p:tag name="AS_UNIQUEID" val="1942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4.xml><?xml version="1.0" encoding="utf-8"?>
<p:tagLst xmlns:p="http://schemas.openxmlformats.org/presentationml/2006/main">
  <p:tag name="AS_UNIQUEID" val="1942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5.xml><?xml version="1.0" encoding="utf-8"?>
<p:tagLst xmlns:p="http://schemas.openxmlformats.org/presentationml/2006/main">
  <p:tag name="AS_UNIQUEID" val="1988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6.xml><?xml version="1.0" encoding="utf-8"?>
<p:tagLst xmlns:p="http://schemas.openxmlformats.org/presentationml/2006/main">
  <p:tag name="AS_UNIQUEID" val="1988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7.xml><?xml version="1.0" encoding="utf-8"?>
<p:tagLst xmlns:p="http://schemas.openxmlformats.org/presentationml/2006/main">
  <p:tag name="AS_UNIQUEID" val="1988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8.xml><?xml version="1.0" encoding="utf-8"?>
<p:tagLst xmlns:p="http://schemas.openxmlformats.org/presentationml/2006/main">
  <p:tag name="AS_UNIQUEID" val="13254"/>
</p:tagLst>
</file>

<file path=ppt/tags/tag169.xml><?xml version="1.0" encoding="utf-8"?>
<p:tagLst xmlns:p="http://schemas.openxmlformats.org/presentationml/2006/main">
  <p:tag name="AS_UNIQUEID" val="15994"/>
</p:tagLst>
</file>

<file path=ppt/tags/tag17.xml><?xml version="1.0" encoding="utf-8"?>
<p:tagLst xmlns:p="http://schemas.openxmlformats.org/presentationml/2006/main">
  <p:tag name="AS_UNIQUEID" val="19732"/>
</p:tagLst>
</file>

<file path=ppt/tags/tag170.xml><?xml version="1.0" encoding="utf-8"?>
<p:tagLst xmlns:p="http://schemas.openxmlformats.org/presentationml/2006/main">
  <p:tag name="AS_UNIQUEID" val="1599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1.xml><?xml version="1.0" encoding="utf-8"?>
<p:tagLst xmlns:p="http://schemas.openxmlformats.org/presentationml/2006/main">
  <p:tag name="AS_UNIQUEID" val="1599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2.xml><?xml version="1.0" encoding="utf-8"?>
<p:tagLst xmlns:p="http://schemas.openxmlformats.org/presentationml/2006/main">
  <p:tag name="AS_UNIQUEID" val="1599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3.xml><?xml version="1.0" encoding="utf-8"?>
<p:tagLst xmlns:p="http://schemas.openxmlformats.org/presentationml/2006/main">
  <p:tag name="AS_UNIQUEID" val="1599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4.xml><?xml version="1.0" encoding="utf-8"?>
<p:tagLst xmlns:p="http://schemas.openxmlformats.org/presentationml/2006/main">
  <p:tag name="AS_UNIQUEID" val="1599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5.xml><?xml version="1.0" encoding="utf-8"?>
<p:tagLst xmlns:p="http://schemas.openxmlformats.org/presentationml/2006/main">
  <p:tag name="AS_UNIQUEID" val="16000"/>
</p:tagLst>
</file>

<file path=ppt/tags/tag176.xml><?xml version="1.0" encoding="utf-8"?>
<p:tagLst xmlns:p="http://schemas.openxmlformats.org/presentationml/2006/main">
  <p:tag name="AS_UNIQUEID" val="16001"/>
</p:tagLst>
</file>

<file path=ppt/tags/tag177.xml><?xml version="1.0" encoding="utf-8"?>
<p:tagLst xmlns:p="http://schemas.openxmlformats.org/presentationml/2006/main">
  <p:tag name="AS_UNIQUEID" val="16002"/>
</p:tagLst>
</file>

<file path=ppt/tags/tag178.xml><?xml version="1.0" encoding="utf-8"?>
<p:tagLst xmlns:p="http://schemas.openxmlformats.org/presentationml/2006/main">
  <p:tag name="AS_UNIQUEID" val="16003"/>
</p:tagLst>
</file>

<file path=ppt/tags/tag179.xml><?xml version="1.0" encoding="utf-8"?>
<p:tagLst xmlns:p="http://schemas.openxmlformats.org/presentationml/2006/main">
  <p:tag name="AS_UNIQUEID" val="16004"/>
</p:tagLst>
</file>

<file path=ppt/tags/tag18.xml><?xml version="1.0" encoding="utf-8"?>
<p:tagLst xmlns:p="http://schemas.openxmlformats.org/presentationml/2006/main">
  <p:tag name="AS_UNIQUEID" val="19733"/>
</p:tagLst>
</file>

<file path=ppt/tags/tag180.xml><?xml version="1.0" encoding="utf-8"?>
<p:tagLst xmlns:p="http://schemas.openxmlformats.org/presentationml/2006/main">
  <p:tag name="AS_UNIQUEID" val="16005"/>
</p:tagLst>
</file>

<file path=ppt/tags/tag181.xml><?xml version="1.0" encoding="utf-8"?>
<p:tagLst xmlns:p="http://schemas.openxmlformats.org/presentationml/2006/main">
  <p:tag name="AS_UNIQUEID" val="16006"/>
</p:tagLst>
</file>

<file path=ppt/tags/tag182.xml><?xml version="1.0" encoding="utf-8"?>
<p:tagLst xmlns:p="http://schemas.openxmlformats.org/presentationml/2006/main">
  <p:tag name="AS_UNIQUEID" val="16007"/>
</p:tagLst>
</file>

<file path=ppt/tags/tag183.xml><?xml version="1.0" encoding="utf-8"?>
<p:tagLst xmlns:p="http://schemas.openxmlformats.org/presentationml/2006/main">
  <p:tag name="AS_UNIQUEID" val="16008"/>
</p:tagLst>
</file>

<file path=ppt/tags/tag184.xml><?xml version="1.0" encoding="utf-8"?>
<p:tagLst xmlns:p="http://schemas.openxmlformats.org/presentationml/2006/main">
  <p:tag name="AS_UNIQUEID" val="16009"/>
</p:tagLst>
</file>

<file path=ppt/tags/tag185.xml><?xml version="1.0" encoding="utf-8"?>
<p:tagLst xmlns:p="http://schemas.openxmlformats.org/presentationml/2006/main">
  <p:tag name="AS_UNIQUEID" val="19887"/>
</p:tagLst>
</file>

<file path=ppt/tags/tag186.xml><?xml version="1.0" encoding="utf-8"?>
<p:tagLst xmlns:p="http://schemas.openxmlformats.org/presentationml/2006/main">
  <p:tag name="AS_UNIQUEID" val="19888"/>
</p:tagLst>
</file>

<file path=ppt/tags/tag187.xml><?xml version="1.0" encoding="utf-8"?>
<p:tagLst xmlns:p="http://schemas.openxmlformats.org/presentationml/2006/main">
  <p:tag name="AS_UNIQUEID" val="19889"/>
</p:tagLst>
</file>

<file path=ppt/tags/tag188.xml><?xml version="1.0" encoding="utf-8"?>
<p:tagLst xmlns:p="http://schemas.openxmlformats.org/presentationml/2006/main">
  <p:tag name="AS_UNIQUEID" val="19890"/>
</p:tagLst>
</file>

<file path=ppt/tags/tag189.xml><?xml version="1.0" encoding="utf-8"?>
<p:tagLst xmlns:p="http://schemas.openxmlformats.org/presentationml/2006/main">
  <p:tag name="AS_UNIQUEID" val="300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xml><?xml version="1.0" encoding="utf-8"?>
<p:tagLst xmlns:p="http://schemas.openxmlformats.org/presentationml/2006/main">
  <p:tag name="AS_UNIQUEID" val="19734"/>
</p:tagLst>
</file>

<file path=ppt/tags/tag190.xml><?xml version="1.0" encoding="utf-8"?>
<p:tagLst xmlns:p="http://schemas.openxmlformats.org/presentationml/2006/main">
  <p:tag name="AS_UNIQUEID" val="300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1.xml><?xml version="1.0" encoding="utf-8"?>
<p:tagLst xmlns:p="http://schemas.openxmlformats.org/presentationml/2006/main">
  <p:tag name="AS_UNIQUEID" val="300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2.xml><?xml version="1.0" encoding="utf-8"?>
<p:tagLst xmlns:p="http://schemas.openxmlformats.org/presentationml/2006/main">
  <p:tag name="AS_UNIQUEID" val="300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3.xml><?xml version="1.0" encoding="utf-8"?>
<p:tagLst xmlns:p="http://schemas.openxmlformats.org/presentationml/2006/main">
  <p:tag name="AS_UNIQUEID" val="300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4.xml><?xml version="1.0" encoding="utf-8"?>
<p:tagLst xmlns:p="http://schemas.openxmlformats.org/presentationml/2006/main">
  <p:tag name="AS_UNIQUEID" val="301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5.xml><?xml version="1.0" encoding="utf-8"?>
<p:tagLst xmlns:p="http://schemas.openxmlformats.org/presentationml/2006/main">
  <p:tag name="AS_UNIQUEID" val="301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6.xml><?xml version="1.0" encoding="utf-8"?>
<p:tagLst xmlns:p="http://schemas.openxmlformats.org/presentationml/2006/main">
  <p:tag name="AS_UNIQUEID" val="301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7.xml><?xml version="1.0" encoding="utf-8"?>
<p:tagLst xmlns:p="http://schemas.openxmlformats.org/presentationml/2006/main">
  <p:tag name="AS_UNIQUEID" val="301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8.xml><?xml version="1.0" encoding="utf-8"?>
<p:tagLst xmlns:p="http://schemas.openxmlformats.org/presentationml/2006/main">
  <p:tag name="AS_UNIQUEID" val="301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9.xml><?xml version="1.0" encoding="utf-8"?>
<p:tagLst xmlns:p="http://schemas.openxmlformats.org/presentationml/2006/main">
  <p:tag name="AS_UNIQUEID" val="301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p="http://schemas.openxmlformats.org/presentationml/2006/main">
  <p:tag name="AS_UNIQUEID" val="19714"/>
</p:tagLst>
</file>

<file path=ppt/tags/tag20.xml><?xml version="1.0" encoding="utf-8"?>
<p:tagLst xmlns:p="http://schemas.openxmlformats.org/presentationml/2006/main">
  <p:tag name="AS_UNIQUEID" val="19735"/>
</p:tagLst>
</file>

<file path=ppt/tags/tag200.xml><?xml version="1.0" encoding="utf-8"?>
<p:tagLst xmlns:p="http://schemas.openxmlformats.org/presentationml/2006/main">
  <p:tag name="AS_UNIQUEID" val="301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1.xml><?xml version="1.0" encoding="utf-8"?>
<p:tagLst xmlns:p="http://schemas.openxmlformats.org/presentationml/2006/main">
  <p:tag name="AS_UNIQUEID" val="301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2.xml><?xml version="1.0" encoding="utf-8"?>
<p:tagLst xmlns:p="http://schemas.openxmlformats.org/presentationml/2006/main">
  <p:tag name="AS_UNIQUEID" val="301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3.xml><?xml version="1.0" encoding="utf-8"?>
<p:tagLst xmlns:p="http://schemas.openxmlformats.org/presentationml/2006/main">
  <p:tag name="AS_UNIQUEID" val="302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4.xml><?xml version="1.0" encoding="utf-8"?>
<p:tagLst xmlns:p="http://schemas.openxmlformats.org/presentationml/2006/main">
  <p:tag name="AS_UNIQUEID" val="302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5.xml><?xml version="1.0" encoding="utf-8"?>
<p:tagLst xmlns:p="http://schemas.openxmlformats.org/presentationml/2006/main">
  <p:tag name="AS_UNIQUEID" val="302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6.xml><?xml version="1.0" encoding="utf-8"?>
<p:tagLst xmlns:p="http://schemas.openxmlformats.org/presentationml/2006/main">
  <p:tag name="AS_UNIQUEID" val="302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7.xml><?xml version="1.0" encoding="utf-8"?>
<p:tagLst xmlns:p="http://schemas.openxmlformats.org/presentationml/2006/main">
  <p:tag name="AS_UNIQUEID" val="302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8.xml><?xml version="1.0" encoding="utf-8"?>
<p:tagLst xmlns:p="http://schemas.openxmlformats.org/presentationml/2006/main">
  <p:tag name="AS_UNIQUEID" val="302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9.xml><?xml version="1.0" encoding="utf-8"?>
<p:tagLst xmlns:p="http://schemas.openxmlformats.org/presentationml/2006/main">
  <p:tag name="AS_UNIQUEID" val="302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AS_UNIQUEID" val="19736"/>
</p:tagLst>
</file>

<file path=ppt/tags/tag210.xml><?xml version="1.0" encoding="utf-8"?>
<p:tagLst xmlns:p="http://schemas.openxmlformats.org/presentationml/2006/main">
  <p:tag name="AS_UNIQUEID" val="302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1.xml><?xml version="1.0" encoding="utf-8"?>
<p:tagLst xmlns:p="http://schemas.openxmlformats.org/presentationml/2006/main">
  <p:tag name="AS_UNIQUEID" val="303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2.xml><?xml version="1.0" encoding="utf-8"?>
<p:tagLst xmlns:p="http://schemas.openxmlformats.org/presentationml/2006/main">
  <p:tag name="AS_UNIQUEID" val="303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3.xml><?xml version="1.0" encoding="utf-8"?>
<p:tagLst xmlns:p="http://schemas.openxmlformats.org/presentationml/2006/main">
  <p:tag name="AS_UNIQUEID" val="303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4.xml><?xml version="1.0" encoding="utf-8"?>
<p:tagLst xmlns:p="http://schemas.openxmlformats.org/presentationml/2006/main">
  <p:tag name="AS_UNIQUEID" val="303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5.xml><?xml version="1.0" encoding="utf-8"?>
<p:tagLst xmlns:p="http://schemas.openxmlformats.org/presentationml/2006/main">
  <p:tag name="AS_UNIQUEID" val="303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6.xml><?xml version="1.0" encoding="utf-8"?>
<p:tagLst xmlns:p="http://schemas.openxmlformats.org/presentationml/2006/main">
  <p:tag name="AS_UNIQUEID" val="303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7.xml><?xml version="1.0" encoding="utf-8"?>
<p:tagLst xmlns:p="http://schemas.openxmlformats.org/presentationml/2006/main">
  <p:tag name="AS_UNIQUEID" val="303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8.xml><?xml version="1.0" encoding="utf-8"?>
<p:tagLst xmlns:p="http://schemas.openxmlformats.org/presentationml/2006/main">
  <p:tag name="AS_UNIQUEID" val="303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19.xml><?xml version="1.0" encoding="utf-8"?>
<p:tagLst xmlns:p="http://schemas.openxmlformats.org/presentationml/2006/main">
  <p:tag name="AS_UNIQUEID" val="303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2.xml><?xml version="1.0" encoding="utf-8"?>
<p:tagLst xmlns:p="http://schemas.openxmlformats.org/presentationml/2006/main">
  <p:tag name="AS_UNIQUEID" val="19738"/>
</p:tagLst>
</file>

<file path=ppt/tags/tag220.xml><?xml version="1.0" encoding="utf-8"?>
<p:tagLst xmlns:p="http://schemas.openxmlformats.org/presentationml/2006/main">
  <p:tag name="AS_UNIQUEID" val="304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21.xml><?xml version="1.0" encoding="utf-8"?>
<p:tagLst xmlns:p="http://schemas.openxmlformats.org/presentationml/2006/main">
  <p:tag name="AS_UNIQUEID" val="304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22.xml><?xml version="1.0" encoding="utf-8"?>
<p:tagLst xmlns:p="http://schemas.openxmlformats.org/presentationml/2006/main">
  <p:tag name="AS_UNIQUEID" val="304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23.xml><?xml version="1.0" encoding="utf-8"?>
<p:tagLst xmlns:p="http://schemas.openxmlformats.org/presentationml/2006/main">
  <p:tag name="AS_UNIQUEID" val="304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24.xml><?xml version="1.0" encoding="utf-8"?>
<p:tagLst xmlns:p="http://schemas.openxmlformats.org/presentationml/2006/main">
  <p:tag name="AS_UNIQUEID" val="304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25.xml><?xml version="1.0" encoding="utf-8"?>
<p:tagLst xmlns:p="http://schemas.openxmlformats.org/presentationml/2006/main">
  <p:tag name="AS_UNIQUEID" val="304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26.xml><?xml version="1.0" encoding="utf-8"?>
<p:tagLst xmlns:p="http://schemas.openxmlformats.org/presentationml/2006/main">
  <p:tag name="AS_UNIQUEID" val="304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27.xml><?xml version="1.0" encoding="utf-8"?>
<p:tagLst xmlns:p="http://schemas.openxmlformats.org/presentationml/2006/main">
  <p:tag name="AS_UNIQUEID" val="304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28.xml><?xml version="1.0" encoding="utf-8"?>
<p:tagLst xmlns:p="http://schemas.openxmlformats.org/presentationml/2006/main">
  <p:tag name="AS_UNIQUEID" val="305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29.xml><?xml version="1.0" encoding="utf-8"?>
<p:tagLst xmlns:p="http://schemas.openxmlformats.org/presentationml/2006/main">
  <p:tag name="AS_UNIQUEID" val="305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3.xml><?xml version="1.0" encoding="utf-8"?>
<p:tagLst xmlns:p="http://schemas.openxmlformats.org/presentationml/2006/main">
  <p:tag name="AS_UNIQUEID" val="19739"/>
</p:tagLst>
</file>

<file path=ppt/tags/tag230.xml><?xml version="1.0" encoding="utf-8"?>
<p:tagLst xmlns:p="http://schemas.openxmlformats.org/presentationml/2006/main">
  <p:tag name="AS_UNIQUEID" val="305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31.xml><?xml version="1.0" encoding="utf-8"?>
<p:tagLst xmlns:p="http://schemas.openxmlformats.org/presentationml/2006/main">
  <p:tag name="AS_UNIQUEID" val="305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32.xml><?xml version="1.0" encoding="utf-8"?>
<p:tagLst xmlns:p="http://schemas.openxmlformats.org/presentationml/2006/main">
  <p:tag name="AS_UNIQUEID" val="305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33.xml><?xml version="1.0" encoding="utf-8"?>
<p:tagLst xmlns:p="http://schemas.openxmlformats.org/presentationml/2006/main">
  <p:tag name="AS_UNIQUEID" val="305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34.xml><?xml version="1.0" encoding="utf-8"?>
<p:tagLst xmlns:p="http://schemas.openxmlformats.org/presentationml/2006/main">
  <p:tag name="AS_UNIQUEID" val="305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35.xml><?xml version="1.0" encoding="utf-8"?>
<p:tagLst xmlns:p="http://schemas.openxmlformats.org/presentationml/2006/main">
  <p:tag name="AS_UNIQUEID" val="305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36.xml><?xml version="1.0" encoding="utf-8"?>
<p:tagLst xmlns:p="http://schemas.openxmlformats.org/presentationml/2006/main">
  <p:tag name="AS_UNIQUEID" val="306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37.xml><?xml version="1.0" encoding="utf-8"?>
<p:tagLst xmlns:p="http://schemas.openxmlformats.org/presentationml/2006/main">
  <p:tag name="AS_UNIQUEID" val="306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38.xml><?xml version="1.0" encoding="utf-8"?>
<p:tagLst xmlns:p="http://schemas.openxmlformats.org/presentationml/2006/main">
  <p:tag name="AS_UNIQUEID" val="306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39.xml><?xml version="1.0" encoding="utf-8"?>
<p:tagLst xmlns:p="http://schemas.openxmlformats.org/presentationml/2006/main">
  <p:tag name="AS_UNIQUEID" val="306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4.xml><?xml version="1.0" encoding="utf-8"?>
<p:tagLst xmlns:p="http://schemas.openxmlformats.org/presentationml/2006/main">
  <p:tag name="AS_UNIQUEID" val="19740"/>
</p:tagLst>
</file>

<file path=ppt/tags/tag240.xml><?xml version="1.0" encoding="utf-8"?>
<p:tagLst xmlns:p="http://schemas.openxmlformats.org/presentationml/2006/main">
  <p:tag name="AS_UNIQUEID" val="306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41.xml><?xml version="1.0" encoding="utf-8"?>
<p:tagLst xmlns:p="http://schemas.openxmlformats.org/presentationml/2006/main">
  <p:tag name="AS_UNIQUEID" val="306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42.xml><?xml version="1.0" encoding="utf-8"?>
<p:tagLst xmlns:p="http://schemas.openxmlformats.org/presentationml/2006/main">
  <p:tag name="AS_UNIQUEID" val="306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43.xml><?xml version="1.0" encoding="utf-8"?>
<p:tagLst xmlns:p="http://schemas.openxmlformats.org/presentationml/2006/main">
  <p:tag name="AS_UNIQUEID" val="306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44.xml><?xml version="1.0" encoding="utf-8"?>
<p:tagLst xmlns:p="http://schemas.openxmlformats.org/presentationml/2006/main">
  <p:tag name="AS_UNIQUEID" val="306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45.xml><?xml version="1.0" encoding="utf-8"?>
<p:tagLst xmlns:p="http://schemas.openxmlformats.org/presentationml/2006/main">
  <p:tag name="AS_UNIQUEID" val="381"/>
</p:tagLst>
</file>

<file path=ppt/tags/tag246.xml><?xml version="1.0" encoding="utf-8"?>
<p:tagLst xmlns:p="http://schemas.openxmlformats.org/presentationml/2006/main">
  <p:tag name="AS_UNIQUEID" val="3073"/>
</p:tagLst>
</file>

<file path=ppt/tags/tag247.xml><?xml version="1.0" encoding="utf-8"?>
<p:tagLst xmlns:p="http://schemas.openxmlformats.org/presentationml/2006/main">
  <p:tag name="AS_UNIQUEID" val="3074"/>
</p:tagLst>
</file>

<file path=ppt/tags/tag248.xml><?xml version="1.0" encoding="utf-8"?>
<p:tagLst xmlns:p="http://schemas.openxmlformats.org/presentationml/2006/main">
  <p:tag name="AS_UNIQUEID" val="3075"/>
</p:tagLst>
</file>

<file path=ppt/tags/tag249.xml><?xml version="1.0" encoding="utf-8"?>
<p:tagLst xmlns:p="http://schemas.openxmlformats.org/presentationml/2006/main">
  <p:tag name="AS_UNIQUEID" val="3076"/>
</p:tagLst>
</file>

<file path=ppt/tags/tag25.xml><?xml version="1.0" encoding="utf-8"?>
<p:tagLst xmlns:p="http://schemas.openxmlformats.org/presentationml/2006/main">
  <p:tag name="AS_UNIQUEID" val="19741"/>
</p:tagLst>
</file>

<file path=ppt/tags/tag250.xml><?xml version="1.0" encoding="utf-8"?>
<p:tagLst xmlns:p="http://schemas.openxmlformats.org/presentationml/2006/main">
  <p:tag name="AS_UNIQUEID" val="738"/>
</p:tagLst>
</file>

<file path=ppt/tags/tag251.xml><?xml version="1.0" encoding="utf-8"?>
<p:tagLst xmlns:p="http://schemas.openxmlformats.org/presentationml/2006/main">
  <p:tag name="AS_UNIQUEID" val="739"/>
</p:tagLst>
</file>

<file path=ppt/tags/tag252.xml><?xml version="1.0" encoding="utf-8"?>
<p:tagLst xmlns:p="http://schemas.openxmlformats.org/presentationml/2006/main">
  <p:tag name="AS_UNIQUEID" val="740"/>
</p:tagLst>
</file>

<file path=ppt/tags/tag253.xml><?xml version="1.0" encoding="utf-8"?>
<p:tagLst xmlns:p="http://schemas.openxmlformats.org/presentationml/2006/main">
  <p:tag name="AS_UNIQUEID" val="307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54.xml><?xml version="1.0" encoding="utf-8"?>
<p:tagLst xmlns:p="http://schemas.openxmlformats.org/presentationml/2006/main">
  <p:tag name="AS_UNIQUEID" val="3080"/>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55.xml><?xml version="1.0" encoding="utf-8"?>
<p:tagLst xmlns:p="http://schemas.openxmlformats.org/presentationml/2006/main">
  <p:tag name="AS_UNIQUEID" val="308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6.xml><?xml version="1.0" encoding="utf-8"?>
<p:tagLst xmlns:p="http://schemas.openxmlformats.org/presentationml/2006/main">
  <p:tag name="AS_UNIQUEID" val="308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7.xml><?xml version="1.0" encoding="utf-8"?>
<p:tagLst xmlns:p="http://schemas.openxmlformats.org/presentationml/2006/main">
  <p:tag name="AS_UNIQUEID" val="308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8.xml><?xml version="1.0" encoding="utf-8"?>
<p:tagLst xmlns:p="http://schemas.openxmlformats.org/presentationml/2006/main">
  <p:tag name="AS_UNIQUEID" val="3084"/>
</p:tagLst>
</file>

<file path=ppt/tags/tag259.xml><?xml version="1.0" encoding="utf-8"?>
<p:tagLst xmlns:p="http://schemas.openxmlformats.org/presentationml/2006/main">
  <p:tag name="AS_UNIQUEID" val="19907"/>
</p:tagLst>
</file>

<file path=ppt/tags/tag26.xml><?xml version="1.0" encoding="utf-8"?>
<p:tagLst xmlns:p="http://schemas.openxmlformats.org/presentationml/2006/main">
  <p:tag name="AS_UNIQUEID" val="19742"/>
</p:tagLst>
</file>

<file path=ppt/tags/tag2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61.xml><?xml version="1.0" encoding="utf-8"?>
<p:tagLst xmlns:p="http://schemas.openxmlformats.org/presentationml/2006/main">
  <p:tag name="AS_UNIQUEID" val="19210"/>
</p:tagLst>
</file>

<file path=ppt/tags/tag262.xml><?xml version="1.0" encoding="utf-8"?>
<p:tagLst xmlns:p="http://schemas.openxmlformats.org/presentationml/2006/main">
  <p:tag name="AS_UNIQUEID" val="19211"/>
</p:tagLst>
</file>

<file path=ppt/tags/tag263.xml><?xml version="1.0" encoding="utf-8"?>
<p:tagLst xmlns:p="http://schemas.openxmlformats.org/presentationml/2006/main">
  <p:tag name="AS_UNIQUEID" val="19212"/>
</p:tagLst>
</file>

<file path=ppt/tags/tag264.xml><?xml version="1.0" encoding="utf-8"?>
<p:tagLst xmlns:p="http://schemas.openxmlformats.org/presentationml/2006/main">
  <p:tag name="AS_UNIQUEID" val="19213"/>
</p:tagLst>
</file>

<file path=ppt/tags/tag265.xml><?xml version="1.0" encoding="utf-8"?>
<p:tagLst xmlns:p="http://schemas.openxmlformats.org/presentationml/2006/main">
  <p:tag name="AS_UNIQUEID" val="19214"/>
  <p:tag name="PA" val="v4.1.3"/>
</p:tagLst>
</file>

<file path=ppt/tags/tag266.xml><?xml version="1.0" encoding="utf-8"?>
<p:tagLst xmlns:p="http://schemas.openxmlformats.org/presentationml/2006/main">
  <p:tag name="AS_UNIQUEID" val="19215"/>
</p:tagLst>
</file>

<file path=ppt/tags/tag267.xml><?xml version="1.0" encoding="utf-8"?>
<p:tagLst xmlns:p="http://schemas.openxmlformats.org/presentationml/2006/main">
  <p:tag name="AS_UNIQUEID" val="19216"/>
</p:tagLst>
</file>

<file path=ppt/tags/tag268.xml><?xml version="1.0" encoding="utf-8"?>
<p:tagLst xmlns:p="http://schemas.openxmlformats.org/presentationml/2006/main">
  <p:tag name="AS_UNIQUEID" val="19217"/>
</p:tagLst>
</file>

<file path=ppt/tags/tag269.xml><?xml version="1.0" encoding="utf-8"?>
<p:tagLst xmlns:p="http://schemas.openxmlformats.org/presentationml/2006/main">
  <p:tag name="AS_UNIQUEID" val="19218"/>
</p:tagLst>
</file>

<file path=ppt/tags/tag27.xml><?xml version="1.0" encoding="utf-8"?>
<p:tagLst xmlns:p="http://schemas.openxmlformats.org/presentationml/2006/main">
  <p:tag name="AS_UNIQUEID" val="19743"/>
</p:tagLst>
</file>

<file path=ppt/tags/tag270.xml><?xml version="1.0" encoding="utf-8"?>
<p:tagLst xmlns:p="http://schemas.openxmlformats.org/presentationml/2006/main">
  <p:tag name="AS_UNIQUEID" val="19219"/>
</p:tagLst>
</file>

<file path=ppt/tags/tag271.xml><?xml version="1.0" encoding="utf-8"?>
<p:tagLst xmlns:p="http://schemas.openxmlformats.org/presentationml/2006/main">
  <p:tag name="AS_UNIQUEID" val="19220"/>
</p:tagLst>
</file>

<file path=ppt/tags/tag272.xml><?xml version="1.0" encoding="utf-8"?>
<p:tagLst xmlns:p="http://schemas.openxmlformats.org/presentationml/2006/main">
  <p:tag name="AS_UNIQUEID" val="19221"/>
</p:tagLst>
</file>

<file path=ppt/tags/tag273.xml><?xml version="1.0" encoding="utf-8"?>
<p:tagLst xmlns:p="http://schemas.openxmlformats.org/presentationml/2006/main">
  <p:tag name="AS_UNIQUEID" val="19222"/>
</p:tagLst>
</file>

<file path=ppt/tags/tag274.xml><?xml version="1.0" encoding="utf-8"?>
<p:tagLst xmlns:p="http://schemas.openxmlformats.org/presentationml/2006/main">
  <p:tag name="AS_UNIQUEID" val="19223"/>
</p:tagLst>
</file>

<file path=ppt/tags/tag275.xml><?xml version="1.0" encoding="utf-8"?>
<p:tagLst xmlns:p="http://schemas.openxmlformats.org/presentationml/2006/main">
  <p:tag name="AS_UNIQUEID" val="19206"/>
</p:tagLst>
</file>

<file path=ppt/tags/tag276.xml><?xml version="1.0" encoding="utf-8"?>
<p:tagLst xmlns:p="http://schemas.openxmlformats.org/presentationml/2006/main">
  <p:tag name="AS_UNIQUEID" val="19207"/>
</p:tagLst>
</file>

<file path=ppt/tags/tag277.xml><?xml version="1.0" encoding="utf-8"?>
<p:tagLst xmlns:p="http://schemas.openxmlformats.org/presentationml/2006/main">
  <p:tag name="AS_UNIQUEID" val="19208"/>
</p:tagLst>
</file>

<file path=ppt/tags/tag278.xml><?xml version="1.0" encoding="utf-8"?>
<p:tagLst xmlns:p="http://schemas.openxmlformats.org/presentationml/2006/main">
  <p:tag name="AS_UNIQUEID" val="19243"/>
  <p:tag name="PA" val="v4.1.3"/>
</p:tagLst>
</file>

<file path=ppt/tags/tag279.xml><?xml version="1.0" encoding="utf-8"?>
<p:tagLst xmlns:p="http://schemas.openxmlformats.org/presentationml/2006/main">
  <p:tag name="AS_UNIQUEID" val="19244"/>
  <p:tag name="PA" val="v4.1.3"/>
</p:tagLst>
</file>

<file path=ppt/tags/tag28.xml><?xml version="1.0" encoding="utf-8"?>
<p:tagLst xmlns:p="http://schemas.openxmlformats.org/presentationml/2006/main">
  <p:tag name="AS_UNIQUEID" val="19744"/>
</p:tagLst>
</file>

<file path=ppt/tags/tag280.xml><?xml version="1.0" encoding="utf-8"?>
<p:tagLst xmlns:p="http://schemas.openxmlformats.org/presentationml/2006/main">
  <p:tag name="AS_UNIQUEID" val="19245"/>
</p:tagLst>
</file>

<file path=ppt/tags/tag281.xml><?xml version="1.0" encoding="utf-8"?>
<p:tagLst xmlns:p="http://schemas.openxmlformats.org/presentationml/2006/main">
  <p:tag name="AS_UNIQUEID" val="19246"/>
</p:tagLst>
</file>

<file path=ppt/tags/tag282.xml><?xml version="1.0" encoding="utf-8"?>
<p:tagLst xmlns:p="http://schemas.openxmlformats.org/presentationml/2006/main">
  <p:tag name="AS_UNIQUEID" val="19247"/>
</p:tagLst>
</file>

<file path=ppt/tags/tag283.xml><?xml version="1.0" encoding="utf-8"?>
<p:tagLst xmlns:p="http://schemas.openxmlformats.org/presentationml/2006/main">
  <p:tag name="AS_UNIQUEID" val="19248"/>
</p:tagLst>
</file>

<file path=ppt/tags/tag284.xml><?xml version="1.0" encoding="utf-8"?>
<p:tagLst xmlns:p="http://schemas.openxmlformats.org/presentationml/2006/main">
  <p:tag name="AS_UNIQUEID" val="19249"/>
</p:tagLst>
</file>

<file path=ppt/tags/tag285.xml><?xml version="1.0" encoding="utf-8"?>
<p:tagLst xmlns:p="http://schemas.openxmlformats.org/presentationml/2006/main">
  <p:tag name="AS_UNIQUEID" val="19250"/>
</p:tagLst>
</file>

<file path=ppt/tags/tag286.xml><?xml version="1.0" encoding="utf-8"?>
<p:tagLst xmlns:p="http://schemas.openxmlformats.org/presentationml/2006/main">
  <p:tag name="AS_UNIQUEID" val="19251"/>
  <p:tag name="KSO_WM_BEAUTIFY_FLAG" val="#wm#"/>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l1-1"/>
  <p:tag name="KSO_WM_DIAGRAM_MAX_ITEMCNT" val="3"/>
  <p:tag name="KSO_WM_DIAGRAM_MIN_ITEMCNT" val="2"/>
  <p:tag name="KSO_WM_DIAGRAM_USE_COLOR_VALUE" val="{&quot;color_scheme&quot;:1,&quot;color_type&quot;:1,&quot;theme_color_indexes&quot;:[5,6,5,6,5,6]}"/>
  <p:tag name="KSO_WM_DIAGRAM_VERSION" val="3"/>
  <p:tag name="KSO_WM_DIAGRAM_VIRTUALLY_FRAME" val="{&quot;height&quot;:197.43976859025133,&quot;left&quot;:-149.08002853753996,&quot;top&quot;:104.9196014884888,&quot;width&quot;:979.5133618708733}"/>
  <p:tag name="KSO_WM_TAG_VERSION" val="3.0"/>
  <p:tag name="KSO_WM_TEMPLATE_CATEGORY" val="diagram"/>
  <p:tag name="KSO_WM_TEMPLATE_INDEX" val="20231867"/>
  <p:tag name="KSO_WM_UNIT_COMPATIBLE" val="0"/>
  <p:tag name="KSO_WM_UNIT_DIAGRAM_ISNUMVISUAL" val="0"/>
  <p:tag name="KSO_WM_UNIT_DIAGRAM_ISREFERUNIT" val="0"/>
  <p:tag name="KSO_WM_UNIT_HIGHLIGHT" val="0"/>
  <p:tag name="KSO_WM_UNIT_ID" val="diagram20231867_2*l_h_i*1_2_1"/>
  <p:tag name="KSO_WM_UNIT_INDEX" val="1_2_1"/>
  <p:tag name="KSO_WM_UNIT_LAYERLEVEL" val="1_1_1"/>
  <p:tag name="KSO_WM_UNIT_LINE_FORE_SCHEMECOLOR_INDEX" val="5"/>
  <p:tag name="KSO_WM_UNIT_TYPE" val="l_h_i"/>
</p:tagLst>
</file>

<file path=ppt/tags/tag287.xml><?xml version="1.0" encoding="utf-8"?>
<p:tagLst xmlns:p="http://schemas.openxmlformats.org/presentationml/2006/main">
  <p:tag name="AS_UNIQUEID" val="1925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l1-1"/>
  <p:tag name="KSO_WM_DIAGRAM_MAX_ITEMCNT" val="3"/>
  <p:tag name="KSO_WM_DIAGRAM_MIN_ITEMCNT" val="2"/>
  <p:tag name="KSO_WM_DIAGRAM_USE_COLOR_VALUE" val="{&quot;color_scheme&quot;:1,&quot;color_type&quot;:1,&quot;theme_color_indexes&quot;:[5,6,5,6,5,6]}"/>
  <p:tag name="KSO_WM_DIAGRAM_VERSION" val="3"/>
  <p:tag name="KSO_WM_DIAGRAM_VIRTUALLY_FRAME" val="{&quot;height&quot;:197.43976859025133,&quot;left&quot;:-129.58002853753996,&quot;top&quot;:140.9196014884888,&quot;width&quot;:979.5133618708733}"/>
  <p:tag name="KSO_WM_TAG_VERSION" val="3.0"/>
  <p:tag name="KSO_WM_TEMPLATE_CATEGORY" val="diagram"/>
  <p:tag name="KSO_WM_TEMPLATE_INDEX" val="20231867"/>
  <p:tag name="KSO_WM_UNIT_COMPATIBLE" val="0"/>
  <p:tag name="KSO_WM_UNIT_DIAGRAM_ISNUMVISUAL" val="0"/>
  <p:tag name="KSO_WM_UNIT_DIAGRAM_ISREFERUNIT" val="0"/>
  <p:tag name="KSO_WM_UNIT_HIGHLIGHT" val="0"/>
  <p:tag name="KSO_WM_UNIT_ID" val="diagram20231867_2*l_h_f*1_2_1"/>
  <p:tag name="KSO_WM_UNIT_INDEX" val="1_2_1"/>
  <p:tag name="KSO_WM_UNIT_LAYERLEVEL" val="1_1_1"/>
  <p:tag name="KSO_WM_UNIT_NOCLEAR" val="0"/>
  <p:tag name="KSO_WM_UNIT_PRESET_TEXT" val="单击此处添加文本具体内容，简明扼要地阐述您的观点。根据需要可酌情增减文字，以便观者准确地理解您传达的思想。单击此处添加您文本的具体内容，简明扼要地阐述您的观点"/>
  <p:tag name="KSO_WM_UNIT_SUBTYPE" val="a"/>
  <p:tag name="KSO_WM_UNIT_TEXT_FILL_FORE_SCHEMECOLOR_INDEX_BRIGHTNESS" val="0.15"/>
  <p:tag name="KSO_WM_UNIT_TEXT_FILL_TYPE" val="1"/>
  <p:tag name="KSO_WM_UNIT_TEXT_TYPE" val="1"/>
  <p:tag name="KSO_WM_UNIT_TYPE" val="l_h_f"/>
  <p:tag name="KSO_WM_UNIT_VALUE" val="60"/>
</p:tagLst>
</file>

<file path=ppt/tags/tag288.xml><?xml version="1.0" encoding="utf-8"?>
<p:tagLst xmlns:p="http://schemas.openxmlformats.org/presentationml/2006/main">
  <p:tag name="AS_UNIQUEID" val="19253"/>
  <p:tag name="KSO_WM_BEAUTIFY_FLAG" val="#wm#"/>
  <p:tag name="KSO_WM_DIAGRAM_COLOR_MATCH_VALUE" val="{&quot;shape&quot;:{&quot;fill&quot;:{&quot;gradient&quot;:[{&quot;brightness&quot;:0,&quot;colorType&quot;:1,&quot;foreColorIndex&quot;:5,&quot;pos&quot;:0.689999997615814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800000011920929,&quot;colorType&quot;:1,&quot;foreColorIndex&quot;:5,&quot;pos&quot;:0.6899999976158142,&quot;transparency&quot;:0},{&quot;brightness&quot;:0,&quot;colorType&quot;:2,&quot;pos&quot;:0,&quot;rgb&quot;:&quot;#ffffff&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l1-1"/>
  <p:tag name="KSO_WM_DIAGRAM_MAX_ITEMCNT" val="3"/>
  <p:tag name="KSO_WM_DIAGRAM_MIN_ITEMCNT" val="2"/>
  <p:tag name="KSO_WM_DIAGRAM_USE_COLOR_VALUE" val="{&quot;color_scheme&quot;:1,&quot;color_type&quot;:1,&quot;theme_color_indexes&quot;:[5,6,5,6,5,6]}"/>
  <p:tag name="KSO_WM_DIAGRAM_VERSION" val="3"/>
  <p:tag name="KSO_WM_DIAGRAM_VIRTUALLY_FRAME" val="{&quot;height&quot;:197.43976859025133,&quot;left&quot;:-149.08002853753996,&quot;top&quot;:104.9196014884888,&quot;width&quot;:979.5133618708733}"/>
  <p:tag name="KSO_WM_TAG_VERSION" val="3.0"/>
  <p:tag name="KSO_WM_TEMPLATE_CATEGORY" val="diagram"/>
  <p:tag name="KSO_WM_TEMPLATE_INDEX" val="20231867"/>
  <p:tag name="KSO_WM_UNIT_COMPATIBLE" val="0"/>
  <p:tag name="KSO_WM_UNIT_DIAGRAM_ISNUMVISUAL" val="0"/>
  <p:tag name="KSO_WM_UNIT_DIAGRAM_ISREFERUNIT" val="0"/>
  <p:tag name="KSO_WM_UNIT_FILL_TYPE" val="3"/>
  <p:tag name="KSO_WM_UNIT_HIGHLIGHT" val="0"/>
  <p:tag name="KSO_WM_UNIT_ID" val="diagram20231867_2*l_h_a*1_2_1"/>
  <p:tag name="KSO_WM_UNIT_INDEX" val="1_2_1"/>
  <p:tag name="KSO_WM_UNIT_ISCONTENTSTITLE" val="0"/>
  <p:tag name="KSO_WM_UNIT_ISNUMDGMTITLE" val="0"/>
  <p:tag name="KSO_WM_UNIT_LAYERLEVEL" val="1_1_1"/>
  <p:tag name="KSO_WM_UNIT_NOCLEAR" val="0"/>
  <p:tag name="KSO_WM_UNIT_PRESET_TEXT" val="单击此处添加项标题"/>
  <p:tag name="KSO_WM_UNIT_TEXT_FILL_TYPE" val="3"/>
  <p:tag name="KSO_WM_UNIT_TEXT_TYPE" val="1"/>
  <p:tag name="KSO_WM_UNIT_TYPE" val="l_h_a"/>
  <p:tag name="KSO_WM_UNIT_VALUE" val="16"/>
</p:tagLst>
</file>

<file path=ppt/tags/tag289.xml><?xml version="1.0" encoding="utf-8"?>
<p:tagLst xmlns:p="http://schemas.openxmlformats.org/presentationml/2006/main">
  <p:tag name="AS_UNIQUEID" val="19254"/>
  <p:tag name="KSO_WM_BEAUTIFY_FLAG" val="#wm#"/>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l1-1"/>
  <p:tag name="KSO_WM_DIAGRAM_MAX_ITEMCNT" val="3"/>
  <p:tag name="KSO_WM_DIAGRAM_MIN_ITEMCNT" val="2"/>
  <p:tag name="KSO_WM_DIAGRAM_USE_COLOR_VALUE" val="{&quot;color_scheme&quot;:1,&quot;color_type&quot;:1,&quot;theme_color_indexes&quot;:[5,6,5,6,5,6]}"/>
  <p:tag name="KSO_WM_DIAGRAM_VERSION" val="3"/>
  <p:tag name="KSO_WM_DIAGRAM_VIRTUALLY_FRAME" val="{&quot;height&quot;:197.43976859025133,&quot;left&quot;:-149.08002853753996,&quot;top&quot;:104.9196014884888,&quot;width&quot;:979.5133618708733}"/>
  <p:tag name="KSO_WM_TAG_VERSION" val="3.0"/>
  <p:tag name="KSO_WM_TEMPLATE_CATEGORY" val="diagram"/>
  <p:tag name="KSO_WM_TEMPLATE_INDEX" val="20231867"/>
  <p:tag name="KSO_WM_UNIT_COMPATIBLE" val="0"/>
  <p:tag name="KSO_WM_UNIT_DIAGRAM_ISNUMVISUAL" val="0"/>
  <p:tag name="KSO_WM_UNIT_DIAGRAM_ISREFERUNIT" val="0"/>
  <p:tag name="KSO_WM_UNIT_HIGHLIGHT" val="0"/>
  <p:tag name="KSO_WM_UNIT_ID" val="diagram20231867_2*l_h_i*1_1_1"/>
  <p:tag name="KSO_WM_UNIT_INDEX" val="1_1_1"/>
  <p:tag name="KSO_WM_UNIT_LAYERLEVEL" val="1_1_1"/>
  <p:tag name="KSO_WM_UNIT_LINE_FORE_SCHEMECOLOR_INDEX" val="5"/>
  <p:tag name="KSO_WM_UNIT_TYPE" val="l_h_i"/>
</p:tagLst>
</file>

<file path=ppt/tags/tag29.xml><?xml version="1.0" encoding="utf-8"?>
<p:tagLst xmlns:p="http://schemas.openxmlformats.org/presentationml/2006/main">
  <p:tag name="AS_UNIQUEID" val="19745"/>
</p:tagLst>
</file>

<file path=ppt/tags/tag290.xml><?xml version="1.0" encoding="utf-8"?>
<p:tagLst xmlns:p="http://schemas.openxmlformats.org/presentationml/2006/main">
  <p:tag name="AS_UNIQUEID" val="192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l1-1"/>
  <p:tag name="KSO_WM_DIAGRAM_MAX_ITEMCNT" val="3"/>
  <p:tag name="KSO_WM_DIAGRAM_MIN_ITEMCNT" val="2"/>
  <p:tag name="KSO_WM_DIAGRAM_USE_COLOR_VALUE" val="{&quot;color_scheme&quot;:1,&quot;color_type&quot;:1,&quot;theme_color_indexes&quot;:[5,6,5,6,5,6]}"/>
  <p:tag name="KSO_WM_DIAGRAM_VERSION" val="3"/>
  <p:tag name="KSO_WM_DIAGRAM_VIRTUALLY_FRAME" val="{&quot;height&quot;:197.43976859025133,&quot;left&quot;:-129.58002853753996,&quot;top&quot;:140.9196014884888,&quot;width&quot;:979.5133618708733}"/>
  <p:tag name="KSO_WM_TAG_VERSION" val="3.0"/>
  <p:tag name="KSO_WM_TEMPLATE_CATEGORY" val="diagram"/>
  <p:tag name="KSO_WM_TEMPLATE_INDEX" val="20231867"/>
  <p:tag name="KSO_WM_UNIT_COMPATIBLE" val="0"/>
  <p:tag name="KSO_WM_UNIT_DIAGRAM_ISNUMVISUAL" val="0"/>
  <p:tag name="KSO_WM_UNIT_DIAGRAM_ISREFERUNIT" val="0"/>
  <p:tag name="KSO_WM_UNIT_HIGHLIGHT" val="0"/>
  <p:tag name="KSO_WM_UNIT_ID" val="diagram20231867_2*l_h_f*1_1_1"/>
  <p:tag name="KSO_WM_UNIT_INDEX" val="1_1_1"/>
  <p:tag name="KSO_WM_UNIT_LAYERLEVEL" val="1_1_1"/>
  <p:tag name="KSO_WM_UNIT_NOCLEAR" val="0"/>
  <p:tag name="KSO_WM_UNIT_PRESET_TEXT" val="单击此处添加文本具体内容，简明扼要地阐述您的观点。根据需要可酌情增减文字，以便观者准确地理解您传达的思想。单击此处添加您文本的具体内容，简明扼要地阐述您的观点"/>
  <p:tag name="KSO_WM_UNIT_SUBTYPE" val="a"/>
  <p:tag name="KSO_WM_UNIT_TEXT_FILL_FORE_SCHEMECOLOR_INDEX_BRIGHTNESS" val="0.15"/>
  <p:tag name="KSO_WM_UNIT_TEXT_FILL_TYPE" val="1"/>
  <p:tag name="KSO_WM_UNIT_TEXT_TYPE" val="1"/>
  <p:tag name="KSO_WM_UNIT_TYPE" val="l_h_f"/>
  <p:tag name="KSO_WM_UNIT_VALUE" val="60"/>
</p:tagLst>
</file>

<file path=ppt/tags/tag291.xml><?xml version="1.0" encoding="utf-8"?>
<p:tagLst xmlns:p="http://schemas.openxmlformats.org/presentationml/2006/main">
  <p:tag name="AS_UNIQUEID" val="19256"/>
  <p:tag name="KSO_WM_BEAUTIFY_FLAG" val="#wm#"/>
  <p:tag name="KSO_WM_DIAGRAM_COLOR_MATCH_VALUE" val="{&quot;shape&quot;:{&quot;fill&quot;:{&quot;gradient&quot;:[{&quot;brightness&quot;:0,&quot;colorType&quot;:1,&quot;foreColorIndex&quot;:5,&quot;pos&quot;:0.689999997615814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800000011920929,&quot;colorType&quot;:1,&quot;foreColorIndex&quot;:5,&quot;pos&quot;:0.6899999976158142,&quot;transparency&quot;:0},{&quot;brightness&quot;:0,&quot;colorType&quot;:2,&quot;pos&quot;:0,&quot;rgb&quot;:&quot;#ffffff&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l1-1"/>
  <p:tag name="KSO_WM_DIAGRAM_MAX_ITEMCNT" val="3"/>
  <p:tag name="KSO_WM_DIAGRAM_MIN_ITEMCNT" val="2"/>
  <p:tag name="KSO_WM_DIAGRAM_USE_COLOR_VALUE" val="{&quot;color_scheme&quot;:1,&quot;color_type&quot;:1,&quot;theme_color_indexes&quot;:[5,6,5,6,5,6]}"/>
  <p:tag name="KSO_WM_DIAGRAM_VERSION" val="3"/>
  <p:tag name="KSO_WM_DIAGRAM_VIRTUALLY_FRAME" val="{&quot;height&quot;:197.43976859025133,&quot;left&quot;:-149.08002853753996,&quot;top&quot;:104.9196014884888,&quot;width&quot;:979.5133618708733}"/>
  <p:tag name="KSO_WM_TAG_VERSION" val="3.0"/>
  <p:tag name="KSO_WM_TEMPLATE_CATEGORY" val="diagram"/>
  <p:tag name="KSO_WM_TEMPLATE_INDEX" val="20231867"/>
  <p:tag name="KSO_WM_UNIT_COMPATIBLE" val="0"/>
  <p:tag name="KSO_WM_UNIT_DIAGRAM_ISNUMVISUAL" val="0"/>
  <p:tag name="KSO_WM_UNIT_DIAGRAM_ISREFERUNIT" val="0"/>
  <p:tag name="KSO_WM_UNIT_FILL_TYPE" val="3"/>
  <p:tag name="KSO_WM_UNIT_HIGHLIGHT" val="0"/>
  <p:tag name="KSO_WM_UNIT_ID" val="diagram20231867_2*l_h_a*1_1_1"/>
  <p:tag name="KSO_WM_UNIT_INDEX" val="1_1_1"/>
  <p:tag name="KSO_WM_UNIT_ISCONTENTSTITLE" val="0"/>
  <p:tag name="KSO_WM_UNIT_ISNUMDGMTITLE" val="0"/>
  <p:tag name="KSO_WM_UNIT_LAYERLEVEL" val="1_1_1"/>
  <p:tag name="KSO_WM_UNIT_NOCLEAR" val="0"/>
  <p:tag name="KSO_WM_UNIT_PRESET_TEXT" val="单击此处添加项标题"/>
  <p:tag name="KSO_WM_UNIT_TEXT_FILL_TYPE" val="3"/>
  <p:tag name="KSO_WM_UNIT_TEXT_TYPE" val="1"/>
  <p:tag name="KSO_WM_UNIT_TYPE" val="l_h_a"/>
  <p:tag name="KSO_WM_UNIT_VALUE" val="16"/>
</p:tagLst>
</file>

<file path=ppt/tags/tag292.xml><?xml version="1.0" encoding="utf-8"?>
<p:tagLst xmlns:p="http://schemas.openxmlformats.org/presentationml/2006/main">
  <p:tag name="AS_UNIQUEID" val="1925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quot;colorType&quot;:1,&quot;foreColorIndex&quot;:5,&quot;transparency&quot;:0.839999973773956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l1-1"/>
  <p:tag name="KSO_WM_DIAGRAM_MAX_ITEMCNT" val="3"/>
  <p:tag name="KSO_WM_DIAGRAM_MIN_ITEMCNT" val="2"/>
  <p:tag name="KSO_WM_DIAGRAM_USE_COLOR_VALUE" val="{&quot;color_scheme&quot;:1,&quot;color_type&quot;:1,&quot;theme_color_indexes&quot;:[5,6,5,6,5,6]}"/>
  <p:tag name="KSO_WM_DIAGRAM_VERSION" val="3"/>
  <p:tag name="KSO_WM_DIAGRAM_VIRTUALLY_FRAME" val="{&quot;height&quot;:197.43976859025133,&quot;left&quot;:-149.08002853753996,&quot;top&quot;:104.9196014884888,&quot;width&quot;:979.5133618708733}"/>
  <p:tag name="KSO_WM_TAG_VERSION" val="3.0"/>
  <p:tag name="KSO_WM_TEMPLATE_CATEGORY" val="diagram"/>
  <p:tag name="KSO_WM_TEMPLATE_INDEX" val="20231867"/>
  <p:tag name="KSO_WM_UNIT_COMPATIBLE" val="0"/>
  <p:tag name="KSO_WM_UNIT_DIAGRAM_ISNUMVISUAL" val="0"/>
  <p:tag name="KSO_WM_UNIT_DIAGRAM_ISREFERUNIT" val="0"/>
  <p:tag name="KSO_WM_UNIT_HIGHLIGHT" val="0"/>
  <p:tag name="KSO_WM_UNIT_ID" val="diagram20231867_2*l_h_i*1_1_1"/>
  <p:tag name="KSO_WM_UNIT_INDEX" val="1_1_1"/>
  <p:tag name="KSO_WM_UNIT_LAYERLEVEL" val="1_1_1"/>
  <p:tag name="KSO_WM_UNIT_LINE_FORE_SCHEMECOLOR_INDEX" val="5"/>
  <p:tag name="KSO_WM_UNIT_TYPE" val="l_h_i"/>
</p:tagLst>
</file>

<file path=ppt/tags/tag293.xml><?xml version="1.0" encoding="utf-8"?>
<p:tagLst xmlns:p="http://schemas.openxmlformats.org/presentationml/2006/main">
  <p:tag name="AS_UNIQUEID" val="19256"/>
  <p:tag name="KSO_WM_DIAGRAM_COLOR_MATCH_VALUE" val="{&quot;shape&quot;:{&quot;fill&quot;:{&quot;gradient&quot;:[{&quot;brightness&quot;:0,&quot;colorType&quot;:1,&quot;foreColorIndex&quot;:5,&quot;pos&quot;:0.689999997615814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800000011920929,&quot;colorType&quot;:1,&quot;foreColorIndex&quot;:5,&quot;pos&quot;:0.6899999976158142,&quot;transparency&quot;:0},{&quot;brightness&quot;:0,&quot;colorType&quot;:2,&quot;pos&quot;:0,&quot;rgb&quot;:&quot;#ffffff&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l1-1"/>
  <p:tag name="KSO_WM_DIAGRAM_MAX_ITEMCNT" val="3"/>
  <p:tag name="KSO_WM_DIAGRAM_MIN_ITEMCNT" val="2"/>
  <p:tag name="KSO_WM_DIAGRAM_USE_COLOR_VALUE" val="{&quot;color_scheme&quot;:1,&quot;color_type&quot;:1,&quot;theme_color_indexes&quot;:[5,6,5,6,5,6]}"/>
  <p:tag name="KSO_WM_DIAGRAM_VERSION" val="3"/>
  <p:tag name="KSO_WM_DIAGRAM_VIRTUALLY_FRAME" val="{&quot;height&quot;:197.43976859025133,&quot;left&quot;:-149.08002853753996,&quot;top&quot;:104.9196014884888,&quot;width&quot;:979.5133618708733}"/>
  <p:tag name="KSO_WM_TAG_VERSION" val="3.0"/>
  <p:tag name="KSO_WM_TEMPLATE_CATEGORY" val="diagram"/>
  <p:tag name="KSO_WM_TEMPLATE_INDEX" val="20231867"/>
  <p:tag name="KSO_WM_UNIT_COMPATIBLE" val="0"/>
  <p:tag name="KSO_WM_UNIT_DIAGRAM_ISNUMVISUAL" val="0"/>
  <p:tag name="KSO_WM_UNIT_DIAGRAM_ISREFERUNIT" val="0"/>
  <p:tag name="KSO_WM_UNIT_FILL_TYPE" val="3"/>
  <p:tag name="KSO_WM_UNIT_HIGHLIGHT" val="0"/>
  <p:tag name="KSO_WM_UNIT_ID" val="diagram20231867_2*l_h_a*1_1_1"/>
  <p:tag name="KSO_WM_UNIT_INDEX" val="1_1_1"/>
  <p:tag name="KSO_WM_UNIT_ISCONTENTSTITLE" val="0"/>
  <p:tag name="KSO_WM_UNIT_ISNUMDGMTITLE" val="0"/>
  <p:tag name="KSO_WM_UNIT_LAYERLEVEL" val="1_1_1"/>
  <p:tag name="KSO_WM_UNIT_NOCLEAR" val="0"/>
  <p:tag name="KSO_WM_UNIT_PRESET_TEXT" val="单击此处添加项标题"/>
  <p:tag name="KSO_WM_UNIT_TEXT_FILL_TYPE" val="3"/>
  <p:tag name="KSO_WM_UNIT_TEXT_TYPE" val="1"/>
  <p:tag name="KSO_WM_UNIT_TYPE" val="l_h_a"/>
  <p:tag name="KSO_WM_UNIT_VALUE" val="16"/>
</p:tagLst>
</file>

<file path=ppt/tags/tag294.xml><?xml version="1.0" encoding="utf-8"?>
<p:tagLst xmlns:p="http://schemas.openxmlformats.org/presentationml/2006/main">
  <p:tag name="AS_UNIQUEID" val="19239"/>
</p:tagLst>
</file>

<file path=ppt/tags/tag295.xml><?xml version="1.0" encoding="utf-8"?>
<p:tagLst xmlns:p="http://schemas.openxmlformats.org/presentationml/2006/main">
  <p:tag name="AS_UNIQUEID" val="19240"/>
</p:tagLst>
</file>

<file path=ppt/tags/tag296.xml><?xml version="1.0" encoding="utf-8"?>
<p:tagLst xmlns:p="http://schemas.openxmlformats.org/presentationml/2006/main">
  <p:tag name="AS_UNIQUEID" val="19241"/>
</p:tagLst>
</file>

<file path=ppt/tags/tag297.xml><?xml version="1.0" encoding="utf-8"?>
<p:tagLst xmlns:p="http://schemas.openxmlformats.org/presentationml/2006/main">
  <p:tag name="AS_UNIQUEID" val="19262"/>
</p:tagLst>
</file>

<file path=ppt/tags/tag298.xml><?xml version="1.0" encoding="utf-8"?>
<p:tagLst xmlns:p="http://schemas.openxmlformats.org/presentationml/2006/main">
  <p:tag name="AS_UNIQUEID" val="19263"/>
</p:tagLst>
</file>

<file path=ppt/tags/tag299.xml><?xml version="1.0" encoding="utf-8"?>
<p:tagLst xmlns:p="http://schemas.openxmlformats.org/presentationml/2006/main">
  <p:tag name="AS_UNIQUEID" val="19264"/>
</p:tagLst>
</file>

<file path=ppt/tags/tag3.xml><?xml version="1.0" encoding="utf-8"?>
<p:tagLst xmlns:p="http://schemas.openxmlformats.org/presentationml/2006/main">
  <p:tag name="AS_UNIQUEID" val="19715"/>
</p:tagLst>
</file>

<file path=ppt/tags/tag30.xml><?xml version="1.0" encoding="utf-8"?>
<p:tagLst xmlns:p="http://schemas.openxmlformats.org/presentationml/2006/main">
  <p:tag name="AS_UNIQUEID" val="19747"/>
</p:tagLst>
</file>

<file path=ppt/tags/tag300.xml><?xml version="1.0" encoding="utf-8"?>
<p:tagLst xmlns:p="http://schemas.openxmlformats.org/presentationml/2006/main">
  <p:tag name="AS_UNIQUEID" val="19265"/>
</p:tagLst>
</file>

<file path=ppt/tags/tag301.xml><?xml version="1.0" encoding="utf-8"?>
<p:tagLst xmlns:p="http://schemas.openxmlformats.org/presentationml/2006/main">
  <p:tag name="AS_UNIQUEID" val="19266"/>
</p:tagLst>
</file>

<file path=ppt/tags/tag302.xml><?xml version="1.0" encoding="utf-8"?>
<p:tagLst xmlns:p="http://schemas.openxmlformats.org/presentationml/2006/main">
  <p:tag name="AS_UNIQUEID" val="19267"/>
  <p:tag name="PA" val="v4.1.3"/>
</p:tagLst>
</file>

<file path=ppt/tags/tag303.xml><?xml version="1.0" encoding="utf-8"?>
<p:tagLst xmlns:p="http://schemas.openxmlformats.org/presentationml/2006/main">
  <p:tag name="AS_UNIQUEID" val="19269"/>
</p:tagLst>
</file>

<file path=ppt/tags/tag304.xml><?xml version="1.0" encoding="utf-8"?>
<p:tagLst xmlns:p="http://schemas.openxmlformats.org/presentationml/2006/main">
  <p:tag name="AS_UNIQUEID" val="19270"/>
</p:tagLst>
</file>

<file path=ppt/tags/tag305.xml><?xml version="1.0" encoding="utf-8"?>
<p:tagLst xmlns:p="http://schemas.openxmlformats.org/presentationml/2006/main">
  <p:tag name="AS_UNIQUEID" val="19271"/>
</p:tagLst>
</file>

<file path=ppt/tags/tag306.xml><?xml version="1.0" encoding="utf-8"?>
<p:tagLst xmlns:p="http://schemas.openxmlformats.org/presentationml/2006/main">
  <p:tag name="AS_UNIQUEID" val="19272"/>
</p:tagLst>
</file>

<file path=ppt/tags/tag307.xml><?xml version="1.0" encoding="utf-8"?>
<p:tagLst xmlns:p="http://schemas.openxmlformats.org/presentationml/2006/main">
  <p:tag name="AS_UNIQUEID" val="19273"/>
</p:tagLst>
</file>

<file path=ppt/tags/tag308.xml><?xml version="1.0" encoding="utf-8"?>
<p:tagLst xmlns:p="http://schemas.openxmlformats.org/presentationml/2006/main">
  <p:tag name="AS_UNIQUEID" val="19274"/>
</p:tagLst>
</file>

<file path=ppt/tags/tag309.xml><?xml version="1.0" encoding="utf-8"?>
<p:tagLst xmlns:p="http://schemas.openxmlformats.org/presentationml/2006/main">
  <p:tag name="AS_UNIQUEID" val="19275"/>
</p:tagLst>
</file>

<file path=ppt/tags/tag31.xml><?xml version="1.0" encoding="utf-8"?>
<p:tagLst xmlns:p="http://schemas.openxmlformats.org/presentationml/2006/main">
  <p:tag name="AS_UNIQUEID" val="19748"/>
</p:tagLst>
</file>

<file path=ppt/tags/tag310.xml><?xml version="1.0" encoding="utf-8"?>
<p:tagLst xmlns:p="http://schemas.openxmlformats.org/presentationml/2006/main">
  <p:tag name="AS_UNIQUEID" val="19276"/>
</p:tagLst>
</file>

<file path=ppt/tags/tag311.xml><?xml version="1.0" encoding="utf-8"?>
<p:tagLst xmlns:p="http://schemas.openxmlformats.org/presentationml/2006/main">
  <p:tag name="AS_UNIQUEID" val="19277"/>
</p:tagLst>
</file>

<file path=ppt/tags/tag312.xml><?xml version="1.0" encoding="utf-8"?>
<p:tagLst xmlns:p="http://schemas.openxmlformats.org/presentationml/2006/main">
  <p:tag name="AS_UNIQUEID" val="19278"/>
</p:tagLst>
</file>

<file path=ppt/tags/tag313.xml><?xml version="1.0" encoding="utf-8"?>
<p:tagLst xmlns:p="http://schemas.openxmlformats.org/presentationml/2006/main">
  <p:tag name="AS_UNIQUEID" val="19279"/>
</p:tagLst>
</file>

<file path=ppt/tags/tag314.xml><?xml version="1.0" encoding="utf-8"?>
<p:tagLst xmlns:p="http://schemas.openxmlformats.org/presentationml/2006/main">
  <p:tag name="AS_UNIQUEID" val="19280"/>
</p:tagLst>
</file>

<file path=ppt/tags/tag315.xml><?xml version="1.0" encoding="utf-8"?>
<p:tagLst xmlns:p="http://schemas.openxmlformats.org/presentationml/2006/main">
  <p:tag name="AS_UNIQUEID" val="19258"/>
</p:tagLst>
</file>

<file path=ppt/tags/tag316.xml><?xml version="1.0" encoding="utf-8"?>
<p:tagLst xmlns:p="http://schemas.openxmlformats.org/presentationml/2006/main">
  <p:tag name="AS_UNIQUEID" val="19259"/>
</p:tagLst>
</file>

<file path=ppt/tags/tag317.xml><?xml version="1.0" encoding="utf-8"?>
<p:tagLst xmlns:p="http://schemas.openxmlformats.org/presentationml/2006/main">
  <p:tag name="AS_UNIQUEID" val="19260"/>
</p:tagLst>
</file>

<file path=ppt/tags/tag318.xml><?xml version="1.0" encoding="utf-8"?>
<p:tagLst xmlns:p="http://schemas.openxmlformats.org/presentationml/2006/main">
  <p:tag name="KSO_WM_MEDIACOVER_FLAG" val="1"/>
  <p:tag name="KSO_WM_UNIT_MEDIACOVER_BTN_STATE" val="1"/>
  <p:tag name="KSO_WM_UNIT_MEDIACOVER_BTNRECT" val="0*0*0*0"/>
</p:tagLst>
</file>

<file path=ppt/tags/tag319.xml><?xml version="1.0" encoding="utf-8"?>
<p:tagLst xmlns:p="http://schemas.openxmlformats.org/presentationml/2006/main">
  <p:tag name="AS_UNIQUEID" val="20107"/>
  <p:tag name="KSO_WM_BEAUTIFY_FLAG" val="#wm#"/>
  <p:tag name="KSO_WM_SLIDE_BACKGROUND_TYPE" val="navigation"/>
  <p:tag name="KSO_WM_SLIDE_BK_DARK_LIGHT" val="2"/>
  <p:tag name="KSO_WM_TAG_VERSION" val="1.0"/>
  <p:tag name="KSO_WM_TEMPLATE_ASSEMBLE_GROUPID" val="60656fc04054ed1e2fb80fac"/>
  <p:tag name="KSO_WM_TEMPLATE_ASSEMBLE_XID" val="60656fc04054ed1e2fb80fac"/>
  <p:tag name="KSO_WM_TEMPLATE_CATEGORY" val="diagram"/>
  <p:tag name="KSO_WM_TEMPLATE_INDEX" val="20215821"/>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diagram20215821_1*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 name="KSO_WM_UNIT_VALUE" val="159"/>
</p:tagLst>
</file>

<file path=ppt/tags/tag32.xml><?xml version="1.0" encoding="utf-8"?>
<p:tagLst xmlns:p="http://schemas.openxmlformats.org/presentationml/2006/main">
  <p:tag name="AS_UNIQUEID" val="19749"/>
</p:tagLst>
</file>

<file path=ppt/tags/tag320.xml><?xml version="1.0" encoding="utf-8"?>
<p:tagLst xmlns:p="http://schemas.openxmlformats.org/presentationml/2006/main">
  <p:tag name="AS_UNIQUEID" val="20108"/>
  <p:tag name="KSO_WM_ASSEMBLE_CHIP_INDEX" val="fbfbb0fc61064a90acaa69246cc83bf9"/>
  <p:tag name="KSO_WM_BEAUTIFY_FLAG" val="#wm#"/>
  <p:tag name="KSO_WM_CHIP_FILLAREA_FILL_RULE" val="{&quot;fill_align&quot;:&quot;lm&quot;,&quot;fill_mode&quot;:&quot;full&quot;,&quot;sacle_strategy&quot;:&quot;smart&quot;}"/>
  <p:tag name="KSO_WM_CHIP_GROUPID" val="5e7881253197e252a37019b5"/>
  <p:tag name="KSO_WM_CHIP_XID" val="5e7881253197e252a37019b6"/>
  <p:tag name="KSO_WM_TAG_VERSION" val="1.0"/>
  <p:tag name="KSO_WM_TEMPLATE_ASSEMBLE_GROUPID" val="60656fc04054ed1e2fb80fac"/>
  <p:tag name="KSO_WM_TEMPLATE_ASSEMBLE_XID" val="60656fc04054ed1e2fb80fac"/>
  <p:tag name="KSO_WM_TEMPLATE_CATEGORY" val="diagram"/>
  <p:tag name="KSO_WM_TEMPLATE_INDEX" val="20215821"/>
  <p:tag name="KSO_WM_UNIT_BLOCK" val="0"/>
  <p:tag name="KSO_WM_UNIT_COMPATIBLE" val="0"/>
  <p:tag name="KSO_WM_UNIT_DEC_AREA_ID" val="d6967b7cbfdd49db98dac943c921b42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5821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31"/>
</p:tagLst>
</file>

<file path=ppt/tags/tag321.xml><?xml version="1.0" encoding="utf-8"?>
<p:tagLst xmlns:p="http://schemas.openxmlformats.org/presentationml/2006/main">
  <p:tag name="AS_UNIQUEID" val="20109"/>
  <p:tag name="KSO_WM_ASSEMBLE_CHIP_INDEX" val="170633e9b5804ede9614deac90e3a027"/>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c04054ed1e2fb80fac"/>
  <p:tag name="KSO_WM_TEMPLATE_ASSEMBLE_XID" val="60656fc04054ed1e2fb80fac"/>
  <p:tag name="KSO_WM_TEMPLATE_CATEGORY" val="diagram"/>
  <p:tag name="KSO_WM_TEMPLATE_INDEX" val="20215821"/>
  <p:tag name="KSO_WM_UNIT_DEC_AREA_ID" val="72724b5f8f7d49fd87ad8a10f5f2704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5821_1*d*1"/>
  <p:tag name="KSO_WM_UNIT_INDEX" val="1"/>
  <p:tag name="KSO_WM_UNIT_LAYERLEVEL" val="1"/>
  <p:tag name="KSO_WM_UNIT_PLACING_PICTURE" val="170633e9b5804ede9614deac90e3a027"/>
  <p:tag name="KSO_WM_UNIT_PLACING_PICTURE_INFO" val="{&quot;code&quot;:&quot;&quot;,&quot;full_picture&quot;:false,&quot;scheme&quot;:&quot;2-0&quot;,&quot;spacing&quot;:5}"/>
  <p:tag name="KSO_WM_UNIT_PLACING_PICTURE_USER_RELATIVERECTANGLE_SMARTMENU" val="{&quot;bottom&quot;:0.22259861932428754,&quot;left&quot;:0,&quot;right&quot;:0,&quot;top&quot;:0.22259861932428754}"/>
  <p:tag name="KSO_WM_UNIT_PLACING_PICTURE_USER_VIEWPORT" val="{&quot;height&quot;:4910.026771653544,&quot;width&quot;:8850.03937007874}"/>
  <p:tag name="KSO_WM_UNIT_PLACING_PICTURE_USER_VIEWPORT_SMARTMENU" val="{&quot;height&quot;:4910.026448567709,&quot;width&quot;:8850.039672851562}"/>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311*1269"/>
</p:tagLst>
</file>

<file path=ppt/tags/tag322.xml><?xml version="1.0" encoding="utf-8"?>
<p:tagLst xmlns:p="http://schemas.openxmlformats.org/presentationml/2006/main">
  <p:tag name="AS_UNIQUEID" val="20110"/>
  <p:tag name="KSO_WM_ASSEMBLE_CHIP_INDEX" val="170633e9b5804ede9614deac90e3a027"/>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c04054ed1e2fb80fac"/>
  <p:tag name="KSO_WM_TEMPLATE_ASSEMBLE_XID" val="60656fc04054ed1e2fb80fac"/>
  <p:tag name="KSO_WM_TEMPLATE_CATEGORY" val="diagram"/>
  <p:tag name="KSO_WM_TEMPLATE_INDEX" val="20215821"/>
  <p:tag name="KSO_WM_UNIT_DEC_AREA_ID" val="72724b5f8f7d49fd87ad8a10f5f2704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5821_1*d*1"/>
  <p:tag name="KSO_WM_UNIT_LAYERLEVEL" val="1"/>
  <p:tag name="KSO_WM_UNIT_PLACING_PICTURE" val="170633e9b5804ede9614deac90e3a027"/>
  <p:tag name="KSO_WM_UNIT_PLACING_PICTURE_INFO" val="{&quot;code&quot;:&quot;&quot;,&quot;full_picture&quot;:false,&quot;scheme&quot;:&quot;2-0&quot;,&quot;spacing&quot;:5}"/>
  <p:tag name="KSO_WM_UNIT_PLACING_PICTURE_USER_RELATIVERECTANGLE_SMARTMENU" val="{&quot;bottom&quot;:0.09772716096150254,&quot;left&quot;:0,&quot;right&quot;:0,&quot;top&quot;:0.09772716096150254}"/>
  <p:tag name="KSO_WM_UNIT_PLACING_PICTURE_USER_VIEWPORT" val="{&quot;height&quot;:2380.0125984251968,&quot;width&quot;:8850.03937007874}"/>
  <p:tag name="KSO_WM_UNIT_PLACING_PICTURE_USER_VIEWPORT_SMARTMENU" val="{&quot;height&quot;:2380.0132242838545,&quot;width&quot;:8850.039672851562}"/>
  <p:tag name="KSO_WM_UNIT_SM_LIMIT_TYPE" val="2"/>
  <p:tag name="KSO_WM_UNIT_SUPPORT_UNIT_TYPE" val="[&quot;l&quot;,&quot;m&quot;,&quot;n&quot;,&quot;o&quot;,&quot;p&quot;,&quot;q&quot;,&quot;r&quot;,&quot;δ&quot;,&quot;ε&quot;,&quot;ζ&quot;,&quot;η&quot;,&quot;d&quot;,&quot;α&quot;,&quot;β&quot;,&quot;θ&quot;]"/>
  <p:tag name="KSO_WM_UNIT_VALUE" val="1311*1269"/>
</p:tagLst>
</file>

<file path=ppt/tags/tag323.xml><?xml version="1.0" encoding="utf-8"?>
<p:tagLst xmlns:p="http://schemas.openxmlformats.org/presentationml/2006/main">
  <p:tag name="AS_UNIQUEID" val="20111"/>
  <p:tag name="KSO_WM_ASSEMBLE_CHIP_INDEX" val="cf236953d9354eba87d4571f82370dc3"/>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fc04054ed1e2fb80fac"/>
  <p:tag name="KSO_WM_TEMPLATE_ASSEMBLE_XID" val="60656fc04054ed1e2fb80fac"/>
  <p:tag name="KSO_WM_TEMPLATE_CATEGORY" val="diagram"/>
  <p:tag name="KSO_WM_TEMPLATE_INDEX" val="20215821"/>
  <p:tag name="KSO_WM_UNIT_BLOCK" val="0"/>
  <p:tag name="KSO_WM_UNIT_COMPATIBLE" val="0"/>
  <p:tag name="KSO_WM_UNIT_DEC_AREA_ID" val="b2e0fc33c8fb4226b2c7912eabade10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5821_1*f*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VALUE" val="92"/>
</p:tagLst>
</file>

<file path=ppt/tags/tag324.xml><?xml version="1.0" encoding="utf-8"?>
<p:tagLst xmlns:p="http://schemas.openxmlformats.org/presentationml/2006/main">
  <p:tag name="AS_UNIQUEID" val="20112"/>
  <p:tag name="KSO_WM_BEAUTIFY_FLAG" val="#wm#"/>
  <p:tag name="KSO_WM_CHIP_GROUPID" val="5f5ee1ca4d6848d78f644aeb"/>
  <p:tag name="KSO_WM_CHIP_XID" val="5f5f3b6e8e478fb0c58a9422"/>
  <p:tag name="KSO_WM_TAG_VERSION" val="1.0"/>
  <p:tag name="KSO_WM_TEMPLATE_ASSEMBLE_GROUPID" val="60656fc04054ed1e2fb80fac"/>
  <p:tag name="KSO_WM_TEMPLATE_ASSEMBLE_XID" val="60656fc04054ed1e2fb80fac"/>
  <p:tag name="KSO_WM_TEMPLATE_CATEGORY" val="diagram"/>
  <p:tag name="KSO_WM_TEMPLATE_INDEX" val="20215821"/>
  <p:tag name="KSO_WM_UNIT_BLOCK" val="0"/>
  <p:tag name="KSO_WM_UNIT_COMPATIBLE" val="0"/>
  <p:tag name="KSO_WM_UNIT_DEC_AREA_ID" val="fc81cb14038b43bcb7ca0b9f10fe60f7"/>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5821_1*i*2"/>
  <p:tag name="KSO_WM_UNIT_INDEX" val="2"/>
  <p:tag name="KSO_WM_UNIT_LAYERLEVEL" val="1"/>
  <p:tag name="KSO_WM_UNIT_SM_LIMIT_TYPE" val="2"/>
  <p:tag name="KSO_WM_UNIT_TYPE" val="i"/>
</p:tagLst>
</file>

<file path=ppt/tags/tag325.xml><?xml version="1.0" encoding="utf-8"?>
<p:tagLst xmlns:p="http://schemas.openxmlformats.org/presentationml/2006/main">
  <p:tag name="AS_UNIQUEID" val="20113"/>
</p:tagLst>
</file>

<file path=ppt/tags/tag326.xml><?xml version="1.0" encoding="utf-8"?>
<p:tagLst xmlns:p="http://schemas.openxmlformats.org/presentationml/2006/main">
  <p:tag name="AS_UNIQUEID" val="20114"/>
</p:tagLst>
</file>

<file path=ppt/tags/tag327.xml><?xml version="1.0" encoding="utf-8"?>
<p:tagLst xmlns:p="http://schemas.openxmlformats.org/presentationml/2006/main">
  <p:tag name="AS_UNIQUEID" val="20115"/>
</p:tagLst>
</file>

<file path=ppt/tags/tag328.xml><?xml version="1.0" encoding="utf-8"?>
<p:tagLst xmlns:p="http://schemas.openxmlformats.org/presentationml/2006/main">
  <p:tag name="FIXED_XID_TMP" val="5f5ee1ca4d6848d78f644aeb"/>
  <p:tag name="KSO_WM_BEAUTIFY_FLAG" val="#wm#"/>
  <p:tag name="KSO_WM_CHIP_DECFILLPROP" val="[]"/>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cm&quot;,&quot;text_direction&quot;:&quot;horizontal&quot;,&quot;support_features&quot;:[&quot;collage&quot;,&quot;carousel&quot;],&quot;support_big_font&quot;:false,&quot;picture_toward&quot;:0,&quot;picture_dockside&quot;:[],&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6d37605f4ba842028aff7707b4ec7ce0&quot;,&quot;fill_align&quot;:&quot;cm&quot;,&quot;chip_types&quot;:[&quot;text&quot;]}]]"/>
  <p:tag name="KSO_WM_CHIP_GROUPID" val="5f5ee1ca4d6848d78f644aeb"/>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SLIDE_BACKGROUND" val="[&quot;navigation&quot;]"/>
  <p:tag name="KSO_WM_SLIDE_BACKGROUND_TYPE" val="navigation"/>
  <p:tag name="KSO_WM_SLIDE_BK_DARK_LIGHT" val="2"/>
  <p:tag name="KSO_WM_SLIDE_CAN_ADD_NAVIGATION" val="1"/>
  <p:tag name="KSO_WM_SLIDE_ID" val="diagram20215821_1"/>
  <p:tag name="KSO_WM_SLIDE_INDEX" val="1"/>
  <p:tag name="KSO_WM_SLIDE_ITEM_CNT" val="0"/>
  <p:tag name="KSO_WM_SLIDE_LAYOUT" val="a_d_f"/>
  <p:tag name="KSO_WM_SLIDE_LAYOUT_CNT" val="1_1_1"/>
  <p:tag name="KSO_WM_SLIDE_LAYOUT_INFO" val="{&quot;id&quot;:&quot;2021-04-01T16:02:01&quot;,&quot;maxSize&quot;:{&quot;size1&quot;:13.2},&quot;minSize&quot;:{&quot;size1&quot;:13.2},&quot;normalSize&quot;:{&quot;size1&quot;:13.2},&quot;subLayout&quot;:[{&quot;backgroundInfo&quot;:[{&quot;bottom&quot;:0,&quot;bottomAbs&quot;:false,&quot;left&quot;:0,&quot;leftAbs&quot;:false,&quot;right&quot;:0,&quot;rightAbs&quot;:false,&quot;top&quot;:0,&quot;topAbs&quot;:false,&quot;type&quot;:&quot;navigation&quot;}],&quot;id&quot;:&quot;2021-04-01T16:02:01&quot;,&quot;margin&quot;:{&quot;bottom&quot;:0.3970000147819519,&quot;left&quot;:1.2699999809265137,&quot;right&quot;:1.2699999809265137,&quot;top&quot;:0.4230000674724579},&quot;type&quot;:0},{&quot;direction&quot;:1,&quot;id&quot;:&quot;2021-04-01T16:02:01&quot;,&quot;maxSize&quot;:{&quot;size1&quot;:66.199979652445},&quot;minSize&quot;:{&quot;size1&quot;:38.79997965244498},&quot;normalSize&quot;:{&quot;size1&quot;:51.193729652444986},&quot;subLayout&quot;:[{&quot;id&quot;:&quot;2021-04-01T16:02:01&quot;,&quot;margin&quot;:{&quot;bottom&quot;:1.6929999589920044,&quot;left&quot;:1.6929999589920044,&quot;right&quot;:0.02600000612437725,&quot;top&quot;:1.720000147819519},&quot;type&quot;:0},{&quot;id&quot;:&quot;2021-04-01T16:02:01&quot;,&quot;margin&quot;:{&quot;bottom&quot;:1.6929999589920044,&quot;left&quot;:1.2430000305175781,&quot;right&quot;:1.6929999589920044,&quot;top&quot;:1.6929999589920044},&quot;type&quot;:0}],&quot;type&quot;:0}],&quot;type&quot;:0}"/>
  <p:tag name="KSO_WM_SLIDE_POSITION" val="0*0"/>
  <p:tag name="KSO_WM_SLIDE_RATIO" val="1.777778"/>
  <p:tag name="KSO_WM_SLIDE_SIZE" val="960*539"/>
  <p:tag name="KSO_WM_SLIDE_SUBTYPE" val="picTxt"/>
  <p:tag name="KSO_WM_SLIDE_SUPPORT_FEATURE_TYPE" val="3"/>
  <p:tag name="KSO_WM_SLIDE_TYPE" val="text"/>
  <p:tag name="KSO_WM_TAG_VERSION" val="1.0"/>
  <p:tag name="KSO_WM_TEMPLATE_ASSEMBLE_GROUPID" val="60656fc04054ed1e2fb80fac"/>
  <p:tag name="KSO_WM_TEMPLATE_ASSEMBLE_XID" val="60656fc04054ed1e2fb80fac"/>
  <p:tag name="KSO_WM_TEMPLATE_CATEGORY" val="diagram"/>
  <p:tag name="KSO_WM_TEMPLATE_COLOR_TYPE" val="1"/>
  <p:tag name="KSO_WM_TEMPLATE_INDEX" val="20215821"/>
  <p:tag name="KSO_WM_TEMPLATE_MASTER_TYPE" val="0"/>
  <p:tag name="KSO_WM_TEMPLATE_SUBCATEGORY" val="21"/>
  <p:tag name="KSO_WM_TEMPLATE_THUMBS_INDEX" val="1、4、7、12、13、14、15、16、17、18、20、24、25、28、33、36、40、43、44"/>
</p:tagLst>
</file>

<file path=ppt/tags/tag329.xml><?xml version="1.0" encoding="utf-8"?>
<p:tagLst xmlns:p="http://schemas.openxmlformats.org/presentationml/2006/main">
  <p:tag name="AS_UNIQUEID" val="20103"/>
</p:tagLst>
</file>

<file path=ppt/tags/tag33.xml><?xml version="1.0" encoding="utf-8"?>
<p:tagLst xmlns:p="http://schemas.openxmlformats.org/presentationml/2006/main">
  <p:tag name="AS_UNIQUEID" val="19750"/>
</p:tagLst>
</file>

<file path=ppt/tags/tag330.xml><?xml version="1.0" encoding="utf-8"?>
<p:tagLst xmlns:p="http://schemas.openxmlformats.org/presentationml/2006/main">
  <p:tag name="AS_UNIQUEID" val="20104"/>
</p:tagLst>
</file>

<file path=ppt/tags/tag331.xml><?xml version="1.0" encoding="utf-8"?>
<p:tagLst xmlns:p="http://schemas.openxmlformats.org/presentationml/2006/main">
  <p:tag name="AS_UNIQUEID" val="20105"/>
</p:tagLst>
</file>

<file path=ppt/tags/tag332.xml><?xml version="1.0" encoding="utf-8"?>
<p:tagLst xmlns:p="http://schemas.openxmlformats.org/presentationml/2006/main">
  <p:tag name="AS_UNIQUEID" val="20121"/>
  <p:tag name="KSO_WM_ASSEMBLE_CHIP_INDEX" val="7f7b738ab7df490fb5acb2739902a790"/>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944054ed1e2fb7fc0c"/>
  <p:tag name="KSO_WM_TEMPLATE_ASSEMBLE_XID" val="60656e944054ed1e2fb7fc0c"/>
  <p:tag name="KSO_WM_TEMPLATE_CATEGORY" val="diagram"/>
  <p:tag name="KSO_WM_TEMPLATE_INDEX" val="20211009"/>
  <p:tag name="KSO_WM_UNIT_COMPATIBLE" val="1"/>
  <p:tag name="KSO_WM_UNIT_DEC_AREA_ID" val="bd27fdbbd0144973ba7cd7b6a0eb4ce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09_1*d*1"/>
  <p:tag name="KSO_WM_UNIT_INDEX" val="1"/>
  <p:tag name="KSO_WM_UNIT_LAYERLEVEL" val="1"/>
  <p:tag name="KSO_WM_UNIT_SM_LIMIT_TYPE" val="2"/>
  <p:tag name="KSO_WM_UNIT_TYPE" val="d"/>
  <p:tag name="KSO_WM_UNIT_VALUE" val="1565*2919"/>
</p:tagLst>
</file>

<file path=ppt/tags/tag333.xml><?xml version="1.0" encoding="utf-8"?>
<p:tagLst xmlns:p="http://schemas.openxmlformats.org/presentationml/2006/main">
  <p:tag name="AS_UNIQUEID" val="20122"/>
  <p:tag name="KSO_WM_ASSEMBLE_CHIP_INDEX" val="38fdbd8d2ffb457fad7fd76862524c89"/>
  <p:tag name="KSO_WM_BEAUTIFY_FLAG" val="#wm#"/>
  <p:tag name="KSO_WM_CHIP_FILLAREA_FILL_RULE" val="{&quot;fill_align&quot;:&quot;cm&quot;,&quot;fill_mode&quot;:&quot;full&quot;,&quot;sacle_strategy&quot;:&quot;smart&quot;}"/>
  <p:tag name="KSO_WM_CHIP_GROUPID" val="5e7881253197e252a37019b5"/>
  <p:tag name="KSO_WM_CHIP_XID" val="5e7881253197e252a37019b6"/>
  <p:tag name="KSO_WM_TAG_VERSION" val="1.0"/>
  <p:tag name="KSO_WM_TEMPLATE_ASSEMBLE_GROUPID" val="60656efc4054ed1e2fb801d4"/>
  <p:tag name="KSO_WM_TEMPLATE_ASSEMBLE_XID" val="60656efc4054ed1e2fb801d4"/>
  <p:tag name="KSO_WM_TEMPLATE_CATEGORY" val="diagram"/>
  <p:tag name="KSO_WM_TEMPLATE_INDEX" val="20211488"/>
  <p:tag name="KSO_WM_UNIT_BLOCK" val="0"/>
  <p:tag name="KSO_WM_UNIT_COMPATIBLE" val="0"/>
  <p:tag name="KSO_WM_UNIT_DEC_AREA_ID" val="c9bbe698d7904c1e84b5873426a396c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1488_1*a*1"/>
  <p:tag name="KSO_WM_UNIT_INDEX" val="1"/>
  <p:tag name="KSO_WM_UNIT_ISCONTENTSTITLE" val="0"/>
  <p:tag name="KSO_WM_UNIT_ISNUMDGMTITLE" val="0"/>
  <p:tag name="KSO_WM_UNIT_LAYERLEVEL" val="1"/>
  <p:tag name="KSO_WM_UNIT_NOCLEAR" val="0"/>
  <p:tag name="KSO_WM_UNIT_PRESET_TEXT" val="单击添加大标题"/>
  <p:tag name="KSO_WM_UNIT_SHOW_EDIT_AREA_INDICATION" val="1"/>
  <p:tag name="KSO_WM_UNIT_SM_LIMIT_TYPE" val="2"/>
  <p:tag name="KSO_WM_UNIT_SUPPORT_BIG_FONT" val="1"/>
  <p:tag name="KSO_WM_UNIT_TEXT_FILL_FORE_SCHEMECOLOR_INDEX" val="13"/>
  <p:tag name="KSO_WM_UNIT_TEXT_FILL_FORE_SCHEMECOLOR_INDEX_BRIGHTNESS" val="0"/>
  <p:tag name="KSO_WM_UNIT_TEXT_FILL_TYPE" val="1"/>
  <p:tag name="KSO_WM_UNIT_TYPE" val="a"/>
  <p:tag name="KSO_WM_UNIT_VALUE" val="12"/>
</p:tagLst>
</file>

<file path=ppt/tags/tag334.xml><?xml version="1.0" encoding="utf-8"?>
<p:tagLst xmlns:p="http://schemas.openxmlformats.org/presentationml/2006/main">
  <p:tag name="AS_UNIQUEID" val="20123"/>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28801_3*l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35.xml><?xml version="1.0" encoding="utf-8"?>
<p:tagLst xmlns:p="http://schemas.openxmlformats.org/presentationml/2006/main">
  <p:tag name="AS_UNIQUEID" val="20124"/>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i*1_1_2"/>
  <p:tag name="KSO_WM_UNIT_INDEX" val="1_1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336.xml><?xml version="1.0" encoding="utf-8"?>
<p:tagLst xmlns:p="http://schemas.openxmlformats.org/presentationml/2006/main">
  <p:tag name="AS_UNIQUEID" val="20125"/>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a*1_1_1"/>
  <p:tag name="KSO_WM_UNIT_INDEX" val="1_1_1"/>
  <p:tag name="KSO_WM_UNIT_ISCONTENTSTITLE" val="0"/>
  <p:tag name="KSO_WM_UNIT_ISNUMDGMTITLE" val="0"/>
  <p:tag name="KSO_WM_UNIT_LAYERLEVEL" val="1_1_1"/>
  <p:tag name="KSO_WM_UNIT_NOCLEAR" val="1"/>
  <p:tag name="KSO_WM_UNIT_PRESET_TEXT" val="添加标题"/>
  <p:tag name="KSO_WM_UNIT_TEXT_FILL_FORE_SCHEMECOLOR_INDEX" val="14"/>
  <p:tag name="KSO_WM_UNIT_TEXT_FILL_FORE_SCHEMECOLOR_INDEX_BRIGHTNESS" val="0"/>
  <p:tag name="KSO_WM_UNIT_TEXT_FILL_TYPE" val="1"/>
  <p:tag name="KSO_WM_UNIT_TYPE" val="l_h_a"/>
  <p:tag name="KSO_WM_UNIT_USESOURCEFORMAT_APPLY" val="1"/>
</p:tagLst>
</file>

<file path=ppt/tags/tag337.xml><?xml version="1.0" encoding="utf-8"?>
<p:tagLst xmlns:p="http://schemas.openxmlformats.org/presentationml/2006/main">
  <p:tag name="AS_UNIQUEID" val="20126"/>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f*1_1_1"/>
  <p:tag name="KSO_WM_UNIT_INDEX" val="1_1_1"/>
  <p:tag name="KSO_WM_UNIT_LAYERLEVEL" val="1_1_1"/>
  <p:tag name="KSO_WM_UNIT_NOCLEAR" val="0"/>
  <p:tag name="KSO_WM_UNIT_PRESET_TEXT" val="点击此处添加正文点击此处添加"/>
  <p:tag name="KSO_WM_UNIT_SUBTYPE" val="a"/>
  <p:tag name="KSO_WM_UNIT_TEXT_FILL_FORE_SCHEMECOLOR_INDEX" val="14"/>
  <p:tag name="KSO_WM_UNIT_TEXT_FILL_FORE_SCHEMECOLOR_INDEX_BRIGHTNESS" val="0"/>
  <p:tag name="KSO_WM_UNIT_TEXT_FILL_TYPE" val="1"/>
  <p:tag name="KSO_WM_UNIT_TYPE" val="l_h_f"/>
  <p:tag name="KSO_WM_UNIT_USESOURCEFORMAT_APPLY" val="1"/>
</p:tagLst>
</file>

<file path=ppt/tags/tag338.xml><?xml version="1.0" encoding="utf-8"?>
<p:tagLst xmlns:p="http://schemas.openxmlformats.org/presentationml/2006/main">
  <p:tag name="AS_UNIQUEID" val="20127"/>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i*1_2_1"/>
  <p:tag name="KSO_WM_UNIT_INDEX" val="1_2_1"/>
  <p:tag name="KSO_WM_UNIT_LAYERLEVEL" val="1_1_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39.xml><?xml version="1.0" encoding="utf-8"?>
<p:tagLst xmlns:p="http://schemas.openxmlformats.org/presentationml/2006/main">
  <p:tag name="AS_UNIQUEID" val="20128"/>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i*1_2_2"/>
  <p:tag name="KSO_WM_UNIT_INDEX" val="1_2_2"/>
  <p:tag name="KSO_WM_UNIT_LAYERLEVEL" val="1_1_1"/>
  <p:tag name="KSO_WM_UNIT_SUBTYPE" val="d"/>
  <p:tag name="KSO_WM_UNIT_TEXT_FILL_FORE_SCHEMECOLOR_INDEX" val="5"/>
  <p:tag name="KSO_WM_UNIT_TEXT_FILL_FORE_SCHEMECOLOR_INDEX_BRIGHTNESS" val="0"/>
  <p:tag name="KSO_WM_UNIT_TEXT_FILL_TYPE" val="1"/>
  <p:tag name="KSO_WM_UNIT_TYPE" val="l_h_i"/>
  <p:tag name="KSO_WM_UNIT_USESOURCEFORMAT_APPLY" val="1"/>
</p:tagLst>
</file>

<file path=ppt/tags/tag34.xml><?xml version="1.0" encoding="utf-8"?>
<p:tagLst xmlns:p="http://schemas.openxmlformats.org/presentationml/2006/main">
  <p:tag name="AS_UNIQUEID" val="19752"/>
</p:tagLst>
</file>

<file path=ppt/tags/tag340.xml><?xml version="1.0" encoding="utf-8"?>
<p:tagLst xmlns:p="http://schemas.openxmlformats.org/presentationml/2006/main">
  <p:tag name="AS_UNIQUEID" val="20129"/>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a*1_2_1"/>
  <p:tag name="KSO_WM_UNIT_INDEX" val="1_2_1"/>
  <p:tag name="KSO_WM_UNIT_ISCONTENTSTITLE" val="0"/>
  <p:tag name="KSO_WM_UNIT_ISNUMDGMTITLE" val="0"/>
  <p:tag name="KSO_WM_UNIT_LAYERLEVEL" val="1_1_1"/>
  <p:tag name="KSO_WM_UNIT_NOCLEAR" val="1"/>
  <p:tag name="KSO_WM_UNIT_PRESET_TEXT" val="添加标题"/>
  <p:tag name="KSO_WM_UNIT_TEXT_FILL_FORE_SCHEMECOLOR_INDEX" val="5"/>
  <p:tag name="KSO_WM_UNIT_TEXT_FILL_FORE_SCHEMECOLOR_INDEX_BRIGHTNESS" val="0"/>
  <p:tag name="KSO_WM_UNIT_TEXT_FILL_TYPE" val="1"/>
  <p:tag name="KSO_WM_UNIT_TYPE" val="l_h_a"/>
  <p:tag name="KSO_WM_UNIT_USESOURCEFORMAT_APPLY" val="1"/>
</p:tagLst>
</file>

<file path=ppt/tags/tag341.xml><?xml version="1.0" encoding="utf-8"?>
<p:tagLst xmlns:p="http://schemas.openxmlformats.org/presentationml/2006/main">
  <p:tag name="AS_UNIQUEID" val="20130"/>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f*1_2_1"/>
  <p:tag name="KSO_WM_UNIT_INDEX" val="1_2_1"/>
  <p:tag name="KSO_WM_UNIT_LAYERLEVEL" val="1_1_1"/>
  <p:tag name="KSO_WM_UNIT_NOCLEAR" val="0"/>
  <p:tag name="KSO_WM_UNIT_PRESET_TEXT" val="点击此处添加正文点击此处添加"/>
  <p:tag name="KSO_WM_UNIT_SUBTYPE" val="a"/>
  <p:tag name="KSO_WM_UNIT_TEXT_FILL_FORE_SCHEMECOLOR_INDEX" val="5"/>
  <p:tag name="KSO_WM_UNIT_TEXT_FILL_FORE_SCHEMECOLOR_INDEX_BRIGHTNESS" val="0"/>
  <p:tag name="KSO_WM_UNIT_TEXT_FILL_TYPE" val="1"/>
  <p:tag name="KSO_WM_UNIT_TYPE" val="l_h_f"/>
  <p:tag name="KSO_WM_UNIT_USESOURCEFORMAT_APPLY" val="1"/>
</p:tagLst>
</file>

<file path=ppt/tags/tag342.xml><?xml version="1.0" encoding="utf-8"?>
<p:tagLst xmlns:p="http://schemas.openxmlformats.org/presentationml/2006/main">
  <p:tag name="AS_UNIQUEID" val="20131"/>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28801_3*l_h_i*1_3_1"/>
  <p:tag name="KSO_WM_UNIT_INDEX" val="1_3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43.xml><?xml version="1.0" encoding="utf-8"?>
<p:tagLst xmlns:p="http://schemas.openxmlformats.org/presentationml/2006/main">
  <p:tag name="AS_UNIQUEID" val="20132"/>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i*1_3_2"/>
  <p:tag name="KSO_WM_UNIT_INDEX" val="1_3_2"/>
  <p:tag name="KSO_WM_UNIT_LAYERLEVEL" val="1_1_1"/>
  <p:tag name="KSO_WM_UNIT_SUBTYPE" val="d"/>
  <p:tag name="KSO_WM_UNIT_TEXT_FILL_FORE_SCHEMECOLOR_INDEX" val="14"/>
  <p:tag name="KSO_WM_UNIT_TEXT_FILL_FORE_SCHEMECOLOR_INDEX_BRIGHTNESS" val="0"/>
  <p:tag name="KSO_WM_UNIT_TEXT_FILL_TYPE" val="1"/>
  <p:tag name="KSO_WM_UNIT_TYPE" val="l_h_i"/>
  <p:tag name="KSO_WM_UNIT_USESOURCEFORMAT_APPLY" val="1"/>
</p:tagLst>
</file>

<file path=ppt/tags/tag344.xml><?xml version="1.0" encoding="utf-8"?>
<p:tagLst xmlns:p="http://schemas.openxmlformats.org/presentationml/2006/main">
  <p:tag name="AS_UNIQUEID" val="20133"/>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a*1_3_1"/>
  <p:tag name="KSO_WM_UNIT_INDEX" val="1_3_1"/>
  <p:tag name="KSO_WM_UNIT_ISCONTENTSTITLE" val="0"/>
  <p:tag name="KSO_WM_UNIT_ISNUMDGMTITLE" val="0"/>
  <p:tag name="KSO_WM_UNIT_LAYERLEVEL" val="1_1_1"/>
  <p:tag name="KSO_WM_UNIT_NOCLEAR" val="1"/>
  <p:tag name="KSO_WM_UNIT_PRESET_TEXT" val="添加标题"/>
  <p:tag name="KSO_WM_UNIT_TEXT_FILL_FORE_SCHEMECOLOR_INDEX" val="14"/>
  <p:tag name="KSO_WM_UNIT_TEXT_FILL_FORE_SCHEMECOLOR_INDEX_BRIGHTNESS" val="0"/>
  <p:tag name="KSO_WM_UNIT_TEXT_FILL_TYPE" val="1"/>
  <p:tag name="KSO_WM_UNIT_TYPE" val="l_h_a"/>
  <p:tag name="KSO_WM_UNIT_USESOURCEFORMAT_APPLY" val="1"/>
</p:tagLst>
</file>

<file path=ppt/tags/tag345.xml><?xml version="1.0" encoding="utf-8"?>
<p:tagLst xmlns:p="http://schemas.openxmlformats.org/presentationml/2006/main">
  <p:tag name="AS_UNIQUEID" val="20134"/>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f*1_3_1"/>
  <p:tag name="KSO_WM_UNIT_INDEX" val="1_3_1"/>
  <p:tag name="KSO_WM_UNIT_LAYERLEVEL" val="1_1_1"/>
  <p:tag name="KSO_WM_UNIT_NOCLEAR" val="0"/>
  <p:tag name="KSO_WM_UNIT_PRESET_TEXT" val="点击此处添加正文点击此处添加"/>
  <p:tag name="KSO_WM_UNIT_SUBTYPE" val="a"/>
  <p:tag name="KSO_WM_UNIT_TEXT_FILL_FORE_SCHEMECOLOR_INDEX" val="14"/>
  <p:tag name="KSO_WM_UNIT_TEXT_FILL_FORE_SCHEMECOLOR_INDEX_BRIGHTNESS" val="0"/>
  <p:tag name="KSO_WM_UNIT_TEXT_FILL_TYPE" val="1"/>
  <p:tag name="KSO_WM_UNIT_TYPE" val="l_h_f"/>
  <p:tag name="KSO_WM_UNIT_USESOURCEFORMAT_APPLY" val="1"/>
</p:tagLst>
</file>

<file path=ppt/tags/tag346.xml><?xml version="1.0" encoding="utf-8"?>
<p:tagLst xmlns:p="http://schemas.openxmlformats.org/presentationml/2006/main">
  <p:tag name="AS_UNIQUEID" val="20135"/>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i*1_4_1"/>
  <p:tag name="KSO_WM_UNIT_INDEX" val="1_4_1"/>
  <p:tag name="KSO_WM_UNIT_LAYERLEVEL" val="1_1_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47.xml><?xml version="1.0" encoding="utf-8"?>
<p:tagLst xmlns:p="http://schemas.openxmlformats.org/presentationml/2006/main">
  <p:tag name="AS_UNIQUEID" val="20136"/>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i*1_4_2"/>
  <p:tag name="KSO_WM_UNIT_INDEX" val="1_4_2"/>
  <p:tag name="KSO_WM_UNIT_LAYERLEVEL" val="1_1_1"/>
  <p:tag name="KSO_WM_UNIT_SUBTYPE" val="d"/>
  <p:tag name="KSO_WM_UNIT_TEXT_FILL_FORE_SCHEMECOLOR_INDEX" val="5"/>
  <p:tag name="KSO_WM_UNIT_TEXT_FILL_FORE_SCHEMECOLOR_INDEX_BRIGHTNESS" val="0"/>
  <p:tag name="KSO_WM_UNIT_TEXT_FILL_TYPE" val="1"/>
  <p:tag name="KSO_WM_UNIT_TYPE" val="l_h_i"/>
  <p:tag name="KSO_WM_UNIT_USESOURCEFORMAT_APPLY" val="1"/>
</p:tagLst>
</file>

<file path=ppt/tags/tag348.xml><?xml version="1.0" encoding="utf-8"?>
<p:tagLst xmlns:p="http://schemas.openxmlformats.org/presentationml/2006/main">
  <p:tag name="AS_UNIQUEID" val="20137"/>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a*1_4_1"/>
  <p:tag name="KSO_WM_UNIT_INDEX" val="1_4_1"/>
  <p:tag name="KSO_WM_UNIT_ISCONTENTSTITLE" val="0"/>
  <p:tag name="KSO_WM_UNIT_ISNUMDGMTITLE" val="0"/>
  <p:tag name="KSO_WM_UNIT_LAYERLEVEL" val="1_1_1"/>
  <p:tag name="KSO_WM_UNIT_NOCLEAR" val="1"/>
  <p:tag name="KSO_WM_UNIT_PRESET_TEXT" val="添加标题"/>
  <p:tag name="KSO_WM_UNIT_TEXT_FILL_FORE_SCHEMECOLOR_INDEX" val="5"/>
  <p:tag name="KSO_WM_UNIT_TEXT_FILL_FORE_SCHEMECOLOR_INDEX_BRIGHTNESS" val="0"/>
  <p:tag name="KSO_WM_UNIT_TEXT_FILL_TYPE" val="1"/>
  <p:tag name="KSO_WM_UNIT_TYPE" val="l_h_a"/>
  <p:tag name="KSO_WM_UNIT_USESOURCEFORMAT_APPLY" val="1"/>
</p:tagLst>
</file>

<file path=ppt/tags/tag349.xml><?xml version="1.0" encoding="utf-8"?>
<p:tagLst xmlns:p="http://schemas.openxmlformats.org/presentationml/2006/main">
  <p:tag name="AS_UNIQUEID" val="20138"/>
  <p:tag name="KSO_WM_BEAUTIFY_FLAG" val="#wm#"/>
  <p:tag name="KSO_WM_DIAGRAM_GROUP_CODE" val="l1-1"/>
  <p:tag name="KSO_WM_DIAGRAM_VIRTUALLY_FRAME" val="{&quot;height&quot;:420.0918110236221,&quot;left&quot;:449.2632283464567,&quot;top&quot;:59.98566929133858,&quot;width&quot;:445.47362204724396}"/>
  <p:tag name="KSO_WM_TAG_VERSION" val="1.0"/>
  <p:tag name="KSO_WM_TEMPLATE_CATEGORY" val="diagram"/>
  <p:tag name="KSO_WM_TEMPLATE_INDEX" val="20228801"/>
  <p:tag name="KSO_WM_UNIT_COMPATIBLE" val="0"/>
  <p:tag name="KSO_WM_UNIT_DIAGRAM_ISNUMVISUAL" val="0"/>
  <p:tag name="KSO_WM_UNIT_DIAGRAM_ISREFERUNIT" val="0"/>
  <p:tag name="KSO_WM_UNIT_HIGHLIGHT" val="0"/>
  <p:tag name="KSO_WM_UNIT_ID" val="diagram20228801_3*l_h_f*1_4_1"/>
  <p:tag name="KSO_WM_UNIT_INDEX" val="1_4_1"/>
  <p:tag name="KSO_WM_UNIT_LAYERLEVEL" val="1_1_1"/>
  <p:tag name="KSO_WM_UNIT_NOCLEAR" val="0"/>
  <p:tag name="KSO_WM_UNIT_PRESET_TEXT" val="点击此处添加正文点击此处添加"/>
  <p:tag name="KSO_WM_UNIT_SUBTYPE" val="a"/>
  <p:tag name="KSO_WM_UNIT_TEXT_FILL_FORE_SCHEMECOLOR_INDEX" val="5"/>
  <p:tag name="KSO_WM_UNIT_TEXT_FILL_FORE_SCHEMECOLOR_INDEX_BRIGHTNESS" val="0"/>
  <p:tag name="KSO_WM_UNIT_TEXT_FILL_TYPE" val="1"/>
  <p:tag name="KSO_WM_UNIT_TYPE" val="l_h_f"/>
  <p:tag name="KSO_WM_UNIT_USESOURCEFORMAT_APPLY" val="1"/>
</p:tagLst>
</file>

<file path=ppt/tags/tag35.xml><?xml version="1.0" encoding="utf-8"?>
<p:tagLst xmlns:p="http://schemas.openxmlformats.org/presentationml/2006/main">
  <p:tag name="AS_UNIQUEID" val="19753"/>
</p:tagLst>
</file>

<file path=ppt/tags/tag350.xml><?xml version="1.0" encoding="utf-8"?>
<p:tagLst xmlns:p="http://schemas.openxmlformats.org/presentationml/2006/main">
  <p:tag name="AS_UNIQUEID" val="20139"/>
  <p:tag name="KSO_WM_BEAUTIFY_FLAG" val="#wm#"/>
  <p:tag name="KSO_WM_CHIP_GROUPID" val="5f6c95017b7ee298d401c683"/>
  <p:tag name="KSO_WM_CHIP_XID" val="5f6c95017b7ee298d401c684"/>
  <p:tag name="KSO_WM_TAG_VERSION" val="1.0"/>
  <p:tag name="KSO_WM_TEMPLATE_ASSEMBLE_GROUPID" val="60656efc4054ed1e2fb801d4"/>
  <p:tag name="KSO_WM_TEMPLATE_ASSEMBLE_XID" val="60656efc4054ed1e2fb801d4"/>
  <p:tag name="KSO_WM_TEMPLATE_CATEGORY" val="diagram"/>
  <p:tag name="KSO_WM_TEMPLATE_INDEX" val="20211488"/>
  <p:tag name="KSO_WM_UNIT_BLOCK" val="0"/>
  <p:tag name="KSO_WM_UNIT_COMPATIBLE" val="0"/>
  <p:tag name="KSO_WM_UNIT_DEC_AREA_ID" val="d10861cd5181465094ff9e8f7b491823"/>
  <p:tag name="KSO_WM_UNIT_DECORATE_INFO" val="{&quot;DecorateInfoH&quot;:{&quot;IsAbs&quot;:true},&quot;DecorateInfoW&quot;:{&quot;IsAbs&quot;:true},&quot;DecorateInfoX&quot;:{&quot;IsAbs&quot;:true,&quot;Pos&quot;:1},&quot;DecorateInfoY&quot;:{&quot;IsAbs&quot;:true,&quot;Pos&quot;:2},&quot;ReferentInfo&quot;:{&quot;Id&quot;:&quot;c9bbe698d7904c1e84b5873426a396c2&quot;,&quot;X&quot;:{&quot;Pos&quot;:0},&quot;Y&quot;:{&quot;Pos&quot;:0}},&quot;whChangeMode&quot;:0}"/>
  <p:tag name="KSO_WM_UNIT_DIAGRAM_ISNUMVISUAL" val="0"/>
  <p:tag name="KSO_WM_UNIT_DIAGRAM_ISREFERUNIT" val="0"/>
  <p:tag name="KSO_WM_UNIT_HIGHLIGHT" val="0"/>
  <p:tag name="KSO_WM_UNIT_ID" val="diagram20211488_1*i*1"/>
  <p:tag name="KSO_WM_UNIT_INDEX" val="1"/>
  <p:tag name="KSO_WM_UNIT_LAYERLEVEL" val="1"/>
  <p:tag name="KSO_WM_UNIT_SM_LIMIT_TYPE" val="0"/>
  <p:tag name="KSO_WM_UNIT_TEXT_FILL_FORE_SCHEMECOLOR_INDEX" val="13"/>
  <p:tag name="KSO_WM_UNIT_TEXT_FILL_FORE_SCHEMECOLOR_INDEX_BRIGHTNESS" val="0"/>
  <p:tag name="KSO_WM_UNIT_TEXT_FILL_TYPE" val="1"/>
  <p:tag name="KSO_WM_UNIT_TYPE" val="i"/>
  <p:tag name="KSO_WM_UNIT_VALUE" val="6"/>
</p:tagLst>
</file>

<file path=ppt/tags/tag351.xml><?xml version="1.0" encoding="utf-8"?>
<p:tagLst xmlns:p="http://schemas.openxmlformats.org/presentationml/2006/main">
  <p:tag name="AS_UNIQUEID" val="20140"/>
  <p:tag name="KSO_WM_BEAUTIFY_FLAG" val="#wm#"/>
  <p:tag name="KSO_WM_CHIP_GROUPID" val="5f6c95017b7ee298d401c683"/>
  <p:tag name="KSO_WM_CHIP_XID" val="5f6c95017b7ee298d401c684"/>
  <p:tag name="KSO_WM_TAG_VERSION" val="1.0"/>
  <p:tag name="KSO_WM_TEMPLATE_ASSEMBLE_GROUPID" val="60656efc4054ed1e2fb801d4"/>
  <p:tag name="KSO_WM_TEMPLATE_ASSEMBLE_XID" val="60656efc4054ed1e2fb801d4"/>
  <p:tag name="KSO_WM_TEMPLATE_CATEGORY" val="diagram"/>
  <p:tag name="KSO_WM_TEMPLATE_INDEX" val="20211488"/>
  <p:tag name="KSO_WM_UNIT_BLOCK" val="0"/>
  <p:tag name="KSO_WM_UNIT_COMPATIBLE" val="0"/>
  <p:tag name="KSO_WM_UNIT_DEC_AREA_ID" val="c80d5d7e061043bc9ce1c76cd0e86955"/>
  <p:tag name="KSO_WM_UNIT_DECORATE_INFO" val="{&quot;DecorateInfoH&quot;:{&quot;IsAbs&quot;:true},&quot;DecorateInfoW&quot;:{&quot;IsAbs&quot;:true},&quot;DecorateInfoX&quot;:{&quot;IsAbs&quot;:true,&quot;Pos&quot;:1},&quot;DecorateInfoY&quot;:{&quot;IsAbs&quot;:true,&quot;Pos&quot;:1},&quot;ReferentInfo&quot;:{&quot;Id&quot;:&quot;d10861cd5181465094ff9e8f7b491823&quot;,&quot;X&quot;:{&quot;Pos&quot;:1},&quot;Y&quot;:{&quot;Pos&quot;:1}},&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1488_1*i*2"/>
  <p:tag name="KSO_WM_UNIT_INDEX" val="2"/>
  <p:tag name="KSO_WM_UNIT_LAYERLEVEL" val="1"/>
  <p:tag name="KSO_WM_UNIT_SM_LIMIT_TYPE" val="0"/>
  <p:tag name="KSO_WM_UNIT_TEXT_FILL_FORE_SCHEMECOLOR_INDEX" val="13"/>
  <p:tag name="KSO_WM_UNIT_TEXT_FILL_FORE_SCHEMECOLOR_INDEX_BRIGHTNESS" val="0"/>
  <p:tag name="KSO_WM_UNIT_TEXT_FILL_TYPE" val="1"/>
  <p:tag name="KSO_WM_UNIT_TYPE" val="i"/>
  <p:tag name="KSO_WM_UNIT_VALUE" val="6"/>
</p:tagLst>
</file>

<file path=ppt/tags/tag352.xml><?xml version="1.0" encoding="utf-8"?>
<p:tagLst xmlns:p="http://schemas.openxmlformats.org/presentationml/2006/main">
  <p:tag name="AS_UNIQUEID" val="20141"/>
  <p:tag name="KSO_WM_BEAUTIFY_FLAG" val="#wm#"/>
  <p:tag name="KSO_WM_CHIP_GROUPID" val="5f6c95017b7ee298d401c683"/>
  <p:tag name="KSO_WM_CHIP_XID" val="5f6c95017b7ee298d401c684"/>
  <p:tag name="KSO_WM_TAG_VERSION" val="1.0"/>
  <p:tag name="KSO_WM_TEMPLATE_ASSEMBLE_GROUPID" val="60656efc4054ed1e2fb801d4"/>
  <p:tag name="KSO_WM_TEMPLATE_ASSEMBLE_XID" val="60656efc4054ed1e2fb801d4"/>
  <p:tag name="KSO_WM_TEMPLATE_CATEGORY" val="diagram"/>
  <p:tag name="KSO_WM_TEMPLATE_INDEX" val="20211488"/>
  <p:tag name="KSO_WM_UNIT_BLOCK" val="0"/>
  <p:tag name="KSO_WM_UNIT_COMPATIBLE" val="0"/>
  <p:tag name="KSO_WM_UNIT_DEC_AREA_ID" val="e5c15f4c4d964b5a893a6b1b87af2f52"/>
  <p:tag name="KSO_WM_UNIT_DECORATE_INFO" val="{&quot;DecorateInfoH&quot;:{&quot;IsAbs&quot;:true},&quot;DecorateInfoW&quot;:{&quot;IsAbs&quot;:true},&quot;DecorateInfoX&quot;:{&quot;IsAbs&quot;:true,&quot;Pos&quot;:1},&quot;DecorateInfoY&quot;:{&quot;IsAbs&quot;:true,&quot;Pos&quot;:0},&quot;ReferentInfo&quot;:{&quot;Id&quot;:&quot;c9bbe698d7904c1e84b5873426a396c2&quot;,&quot;X&quot;:{&quot;Pos&quot;:2},&quot;Y&quot;:{&quot;Pos&quot;:2}},&quot;whChangeMode&quot;:0}"/>
  <p:tag name="KSO_WM_UNIT_DIAGRAM_ISNUMVISUAL" val="0"/>
  <p:tag name="KSO_WM_UNIT_DIAGRAM_ISREFERUNIT" val="0"/>
  <p:tag name="KSO_WM_UNIT_HIGHLIGHT" val="0"/>
  <p:tag name="KSO_WM_UNIT_ID" val="diagram20211488_1*i*3"/>
  <p:tag name="KSO_WM_UNIT_INDEX" val="3"/>
  <p:tag name="KSO_WM_UNIT_LAYERLEVEL" val="1"/>
  <p:tag name="KSO_WM_UNIT_SM_LIMIT_TYPE" val="0"/>
  <p:tag name="KSO_WM_UNIT_TEXT_FILL_FORE_SCHEMECOLOR_INDEX" val="13"/>
  <p:tag name="KSO_WM_UNIT_TEXT_FILL_FORE_SCHEMECOLOR_INDEX_BRIGHTNESS" val="0"/>
  <p:tag name="KSO_WM_UNIT_TEXT_FILL_TYPE" val="1"/>
  <p:tag name="KSO_WM_UNIT_TYPE" val="i"/>
  <p:tag name="KSO_WM_UNIT_VALUE" val="6"/>
</p:tagLst>
</file>

<file path=ppt/tags/tag353.xml><?xml version="1.0" encoding="utf-8"?>
<p:tagLst xmlns:p="http://schemas.openxmlformats.org/presentationml/2006/main">
  <p:tag name="AS_UNIQUEID" val="20142"/>
  <p:tag name="KSO_WM_BEAUTIFY_FLAG" val="#wm#"/>
  <p:tag name="KSO_WM_CHIP_GROUPID" val="5f6c95017b7ee298d401c683"/>
  <p:tag name="KSO_WM_CHIP_XID" val="5f6c95017b7ee298d401c684"/>
  <p:tag name="KSO_WM_TAG_VERSION" val="1.0"/>
  <p:tag name="KSO_WM_TEMPLATE_ASSEMBLE_GROUPID" val="60656efc4054ed1e2fb801d4"/>
  <p:tag name="KSO_WM_TEMPLATE_ASSEMBLE_XID" val="60656efc4054ed1e2fb801d4"/>
  <p:tag name="KSO_WM_TEMPLATE_CATEGORY" val="diagram"/>
  <p:tag name="KSO_WM_TEMPLATE_INDEX" val="20211488"/>
  <p:tag name="KSO_WM_UNIT_BLOCK" val="0"/>
  <p:tag name="KSO_WM_UNIT_COMPATIBLE" val="0"/>
  <p:tag name="KSO_WM_UNIT_DEC_AREA_ID" val="86b2e766ea324c46bb12382074138d84"/>
  <p:tag name="KSO_WM_UNIT_DECORATE_INFO" val="{&quot;DecorateInfoH&quot;:{&quot;IsAbs&quot;:true},&quot;DecorateInfoW&quot;:{&quot;IsAbs&quot;:true},&quot;DecorateInfoX&quot;:{&quot;IsAbs&quot;:true,&quot;Pos&quot;:1},&quot;DecorateInfoY&quot;:{&quot;IsAbs&quot;:true,&quot;Pos&quot;:1},&quot;ReferentInfo&quot;:{&quot;Id&quot;:&quot;e5c15f4c4d964b5a893a6b1b87af2f52&quot;,&quot;X&quot;:{&quot;Pos&quot;:1},&quot;Y&quot;:{&quot;Pos&quot;:1}},&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1488_1*i*4"/>
  <p:tag name="KSO_WM_UNIT_INDEX" val="4"/>
  <p:tag name="KSO_WM_UNIT_LAYERLEVEL" val="1"/>
  <p:tag name="KSO_WM_UNIT_SM_LIMIT_TYPE" val="0"/>
  <p:tag name="KSO_WM_UNIT_TEXT_FILL_FORE_SCHEMECOLOR_INDEX" val="13"/>
  <p:tag name="KSO_WM_UNIT_TEXT_FILL_FORE_SCHEMECOLOR_INDEX_BRIGHTNESS" val="0"/>
  <p:tag name="KSO_WM_UNIT_TEXT_FILL_TYPE" val="1"/>
  <p:tag name="KSO_WM_UNIT_TYPE" val="i"/>
  <p:tag name="KSO_WM_UNIT_VALUE" val="6"/>
</p:tagLst>
</file>

<file path=ppt/tags/tag354.xml><?xml version="1.0" encoding="utf-8"?>
<p:tagLst xmlns:p="http://schemas.openxmlformats.org/presentationml/2006/main">
  <p:tag name="FIXED_XID_TMP" val="5f5ee1ca4d6848d78f644aeb"/>
  <p:tag name="KSO_WM_BEAUTIFY_FLAG" val="#wm#"/>
  <p:tag name="KSO_WM_CHIP_DECFILLPROP" val="[]"/>
  <p:tag name="KSO_WM_CHIP_FILLPROP" val="[[{&quot;text_align&quot;:&quot;lm&quot;,&quot;text_direction&quot;:&quot;horizontal&quot;,&quot;support_big_font&quot;:true,&quot;fill_id&quot;:&quot;05ed0eeff46f44e98ca671d6ac23df94&quot;,&quot;fill_align&quot;:&quot;cm&quot;,&quot;chip_types&quot;:[&quot;text&quot;]},{&quot;text_align&quot;:&quot;lm&quot;,&quot;text_direction&quot;:&quot;horizontal&quot;,&quot;support_features&quot;:[&quot;collage&quot;,&quot;carousel&quot;,&quot;creativecrop&quot;],&quot;support_big_font&quot;:false,&quot;fill_id&quot;:&quot;aa8370987f4140ab9fa600e717225475&quot;,&quot;fill_align&quot;:&quot;cm&quot;,&quot;chip_types&quot;:[&quot;diagram&quot;,&quot;pictext&quot;,&quot;picture&quot;,&quot;chart&quot;,&quot;table&quot;,&quot;video&quot;]}],[{&quot;text_align&quot;:&quot;cm&quot;,&quot;text_direction&quot;:&quot;horizontal&quot;,&quot;support_big_font&quot;:true,&quot;fill_id&quot;:&quot;05ed0eeff46f44e98ca671d6ac23df94&quot;,&quot;fill_align&quot;:&quot;cm&quot;,&quot;chip_types&quot;:[&quot;header&quot;]},{&quot;text_align&quot;:&quot;lm&quot;,&quot;text_direction&quot;:&quot;horizontal&quot;,&quot;support_features&quot;:[&quot;collage&quot;,&quot;carousel&quot;,&quot;creativecrop&quot;],&quot;support_big_font&quot;:false,&quot;fill_id&quot;:&quot;aa8370987f4140ab9fa600e717225475&quot;,&quot;fill_align&quot;:&quot;cm&quot;,&quot;chip_types&quot;:[&quot;diagram&quot;,&quot;pictext&quot;,&quot;picture&quot;,&quot;chart&quot;,&quot;table&quot;,&quot;video&quot;]}]]"/>
  <p:tag name="KSO_WM_CHIP_GROUPID" val="5f6c95017b7ee298d401c683"/>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95017b7ee298d401c684"/>
  <p:tag name="KSO_WM_SLIDE_BACKGROUND" val="[&quot;general&quot;]"/>
  <p:tag name="KSO_WM_SLIDE_BACKGROUND_TYPE" val="general"/>
  <p:tag name="KSO_WM_SLIDE_BK_DARK_LIGHT" val="2"/>
  <p:tag name="KSO_WM_SLIDE_CAN_ADD_NAVIGATION" val="1"/>
  <p:tag name="KSO_WM_SLIDE_ID" val="diagram2021148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24:03&quot;,&quot;maxSize&quot;:{&quot;size1&quot;:55},&quot;minSize&quot;:{&quot;size1&quot;:44.9},&quot;normalSize&quot;:{&quot;size1&quot;:44.9},&quot;subLayout&quot;:[{&quot;id&quot;:&quot;2021-04-01T15:24:03&quot;,&quot;margin&quot;:{&quot;bottom&quot;:6.349999904632568,&quot;left&quot;:2.9629998207092285,&quot;right&quot;:2.5399999618530273,&quot;top&quot;:6.349999904632568},&quot;type&quot;:0},{&quot;id&quot;:&quot;2021-04-01T15:24:03&quot;,&quot;margin&quot;:{&quot;bottom&quot;:2.117000102996826,&quot;left&quot;:0.02600000612437725,&quot;right&quot;:1.6929999589920044,&quot;top&quot;:2.117000102996826},&quot;type&quot;:0}],&quot;type&quot;:0}"/>
  <p:tag name="KSO_WM_SLIDE_POSITION" val="48*96"/>
  <p:tag name="KSO_WM_SLIDE_RATIO" val="1.777778"/>
  <p:tag name="KSO_WM_SLIDE_SIZE" val="864*348"/>
  <p:tag name="KSO_WM_SLIDE_SUBTYPE" val="picTxt"/>
  <p:tag name="KSO_WM_SLIDE_SUPPORT_FEATURE_TYPE" val="7"/>
  <p:tag name="KSO_WM_SLIDE_TYPE" val="text"/>
  <p:tag name="KSO_WM_SPECIAL_SOURCE" val="bdnull"/>
  <p:tag name="KSO_WM_TAG_VERSION" val="1.0"/>
  <p:tag name="KSO_WM_TEMPLATE_ASSEMBLE_GROUPID" val="60656efc4054ed1e2fb801d4"/>
  <p:tag name="KSO_WM_TEMPLATE_ASSEMBLE_XID" val="60656efc4054ed1e2fb801d4"/>
  <p:tag name="KSO_WM_TEMPLATE_CATEGORY" val="diagram"/>
  <p:tag name="KSO_WM_TEMPLATE_COLOR_TYPE" val="1"/>
  <p:tag name="KSO_WM_TEMPLATE_INDEX" val="20211488"/>
  <p:tag name="KSO_WM_TEMPLATE_MASTER_TYPE" val="0"/>
  <p:tag name="KSO_WM_TEMPLATE_SUBCATEGORY" val="21"/>
  <p:tag name="KSO_WM_TEMPLATE_THUMBS_INDEX" val="1、4、7、12、13、14、15、16、17、18、20、24、25、28、33、36、40、43、44"/>
</p:tagLst>
</file>

<file path=ppt/tags/tag355.xml><?xml version="1.0" encoding="utf-8"?>
<p:tagLst xmlns:p="http://schemas.openxmlformats.org/presentationml/2006/main">
  <p:tag name="AS_UNIQUEID" val="20117"/>
</p:tagLst>
</file>

<file path=ppt/tags/tag356.xml><?xml version="1.0" encoding="utf-8"?>
<p:tagLst xmlns:p="http://schemas.openxmlformats.org/presentationml/2006/main">
  <p:tag name="AS_UNIQUEID" val="20118"/>
</p:tagLst>
</file>

<file path=ppt/tags/tag357.xml><?xml version="1.0" encoding="utf-8"?>
<p:tagLst xmlns:p="http://schemas.openxmlformats.org/presentationml/2006/main">
  <p:tag name="AS_UNIQUEID" val="20119"/>
</p:tagLst>
</file>

<file path=ppt/tags/tag358.xml><?xml version="1.0" encoding="utf-8"?>
<p:tagLst xmlns:p="http://schemas.openxmlformats.org/presentationml/2006/main">
  <p:tag name="AS_UNIQUEID" val="20148"/>
  <p:tag name="KSO_WM_BEAUTIFY_FLAG" val="#wm#"/>
  <p:tag name="KSO_WM_CHIP_GROUPID" val="5e757e9369be4861f5f86151"/>
  <p:tag name="KSO_WM_CHIP_XID" val="5e7600a5c2fe05cf1f263ae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BLOCK" val="0"/>
  <p:tag name="KSO_WM_UNIT_COMPATIBLE" val="0"/>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UNIT_DIAGRAM_ISNUMVISUAL" val="0"/>
  <p:tag name="KSO_WM_UNIT_DIAGRAM_ISREFERUNIT" val="0"/>
  <p:tag name="KSO_WM_UNIT_FILL_FORE_SCHEMECOLOR_INDEX" val="5"/>
  <p:tag name="KSO_WM_UNIT_FILL_FORE_SCHEMECOLOR_INDEX_BRIGHTNESS" val="0.8"/>
  <p:tag name="KSO_WM_UNIT_FILL_TYPE" val="1"/>
  <p:tag name="KSO_WM_UNIT_HIGHLIGHT" val="0"/>
  <p:tag name="KSO_WM_UNIT_ID" val="diagram20207608_1*i*2"/>
  <p:tag name="KSO_WM_UNIT_INDEX" val="2"/>
  <p:tag name="KSO_WM_UNIT_LAYERLEVEL" val="1"/>
  <p:tag name="KSO_WM_UNIT_SM_LIMIT_TYPE" val="1"/>
  <p:tag name="KSO_WM_UNIT_TEXT_FILL_FORE_SCHEMECOLOR_INDEX" val="2"/>
  <p:tag name="KSO_WM_UNIT_TEXT_FILL_FORE_SCHEMECOLOR_INDEX_BRIGHTNESS" val="0"/>
  <p:tag name="KSO_WM_UNIT_TEXT_FILL_TYPE" val="1"/>
  <p:tag name="KSO_WM_UNIT_TYPE" val="i"/>
  <p:tag name="KSO_WM_UNIT_VALUE" val="12"/>
</p:tagLst>
</file>

<file path=ppt/tags/tag359.xml><?xml version="1.0" encoding="utf-8"?>
<p:tagLst xmlns:p="http://schemas.openxmlformats.org/presentationml/2006/main">
  <p:tag name="AS_UNIQUEID" val="20149"/>
  <p:tag name="KSO_WM_BEAUTIFY_FLAG" val="#wm#"/>
  <p:tag name="KSO_WM_CHIP_GROUPID" val="5e757e9369be4861f5f86151"/>
  <p:tag name="KSO_WM_CHIP_XID" val="5e7600a5c2fe05cf1f263ae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BLOCK" val="0"/>
  <p:tag name="KSO_WM_UNIT_COMPATIBLE" val="0"/>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UNIT_DIAGRAM_ISNUMVISUAL" val="0"/>
  <p:tag name="KSO_WM_UNIT_DIAGRAM_ISREFERUNIT" val="0"/>
  <p:tag name="KSO_WM_UNIT_HIGHLIGHT" val="0"/>
  <p:tag name="KSO_WM_UNIT_ID" val="diagram20207608_1*i*3"/>
  <p:tag name="KSO_WM_UNIT_INDEX" val="3"/>
  <p:tag name="KSO_WM_UNIT_LAYERLEVEL" val="1"/>
  <p:tag name="KSO_WM_UNIT_LINE_FILL_TYPE" val="2"/>
  <p:tag name="KSO_WM_UNIT_LINE_FORE_SCHEMECOLOR_INDEX" val="5"/>
  <p:tag name="KSO_WM_UNIT_LINE_FORE_SCHEMECOLOR_INDEX_BRIGHTNESS" val="0"/>
  <p:tag name="KSO_WM_UNIT_SM_LIMIT_TYPE" val="1"/>
  <p:tag name="KSO_WM_UNIT_TEXT_FILL_FORE_SCHEMECOLOR_INDEX" val="2"/>
  <p:tag name="KSO_WM_UNIT_TEXT_FILL_FORE_SCHEMECOLOR_INDEX_BRIGHTNESS" val="0"/>
  <p:tag name="KSO_WM_UNIT_TEXT_FILL_TYPE" val="1"/>
  <p:tag name="KSO_WM_UNIT_TYPE" val="i"/>
  <p:tag name="KSO_WM_UNIT_VALUE" val="12"/>
</p:tagLst>
</file>

<file path=ppt/tags/tag36.xml><?xml version="1.0" encoding="utf-8"?>
<p:tagLst xmlns:p="http://schemas.openxmlformats.org/presentationml/2006/main">
  <p:tag name="AS_UNIQUEID" val="19754"/>
</p:tagLst>
</file>

<file path=ppt/tags/tag360.xml><?xml version="1.0" encoding="utf-8"?>
<p:tagLst xmlns:p="http://schemas.openxmlformats.org/presentationml/2006/main">
  <p:tag name="AS_UNIQUEID" val="20150"/>
  <p:tag name="KSO_WM_ASSEMBLE_CHIP_INDEX" val="9d4057af2cd848edaae27d1ce6c46c9d"/>
  <p:tag name="KSO_WM_BEAUTIFY_FLAG" val="#wm#"/>
  <p:tag name="KSO_WM_CHIP_GROUPID" val="5e7881253197e252a37019b5"/>
  <p:tag name="KSO_WM_CHIP_XID" val="5e7881253197e252a37019b6"/>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BLOCK" val="0"/>
  <p:tag name="KSO_WM_UNIT_COMPATIBLE" val="0"/>
  <p:tag name="KSO_WM_UNIT_DEC_AREA_ID" val="c7bade10f4a1414fabf01c3ec605ae26"/>
  <p:tag name="KSO_WM_UNIT_DEFAULT_FONT" val="24;44;4"/>
  <p:tag name="KSO_WM_UNIT_DIAGRAM_ISNUMVISUAL" val="0"/>
  <p:tag name="KSO_WM_UNIT_DIAGRAM_ISREFERUNIT" val="0"/>
  <p:tag name="KSO_WM_UNIT_HIGHLIGHT" val="0"/>
  <p:tag name="KSO_WM_UNIT_ID" val="diagram20207608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TEXT_FILL_FORE_SCHEMECOLOR_INDEX" val="13"/>
  <p:tag name="KSO_WM_UNIT_TEXT_FILL_FORE_SCHEMECOLOR_INDEX_BRIGHTNESS" val="0"/>
  <p:tag name="KSO_WM_UNIT_TEXT_FILL_TYPE" val="1"/>
  <p:tag name="KSO_WM_UNIT_TYPE" val="a"/>
  <p:tag name="KSO_WM_UNIT_VALUE" val="16"/>
</p:tagLst>
</file>

<file path=ppt/tags/tag361.xml><?xml version="1.0" encoding="utf-8"?>
<p:tagLst xmlns:p="http://schemas.openxmlformats.org/presentationml/2006/main">
  <p:tag name="AS_UNIQUEID" val="20151"/>
  <p:tag name="KSO_WM_ASSEMBLE_CHIP_INDEX" val="be1a4f87203a4b6ead1841d636838abd"/>
  <p:tag name="KSO_WM_CHIP_GROUPID" val="5e7310da9a230a26b9e88a19"/>
  <p:tag name="KSO_WM_CHIP_XID" val="5e7310da9a230a26b9e88a1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DEC_AREA_ID" val="25f1f68119b54d32bb7362ccd953d449"/>
  <p:tag name="KSO_WM_UNIT_DIAGRAM_ISNUMVISUAL" val="0"/>
  <p:tag name="KSO_WM_UNIT_DIAGRAM_ISREFERUNIT" val="0"/>
  <p:tag name="KSO_WM_UNIT_HIGHLIGHT" val="0"/>
  <p:tag name="KSO_WM_UNIT_ID" val="diagram20207608_1*d*1"/>
  <p:tag name="KSO_WM_UNIT_LAYERLEVEL" val="1"/>
  <p:tag name="KSO_WM_UNIT_PLACING_PICTURE" val="be1a4f87203a4b6ead1841d636838abd"/>
  <p:tag name="KSO_WM_UNIT_PLACING_PICTURE_INFO" val="{&quot;code&quot;:&quot;&quot;,&quot;full_picture&quot;:false,&quot;margin&quot;:{&quot;left&quot;:17.286756799576153,&quot;right&quot;:17.822790763379885},&quot;scheme&quot;:&quot;7-0&quot;,&quot;spacing&quot;:5}"/>
  <p:tag name="KSO_WM_UNIT_PLACING_PICTURE_USER_RELATIVERECTANGLE_SMARTMENU" val="{&quot;bottom&quot;:0.004887522746046069,&quot;left&quot;:0,&quot;right&quot;:0,&quot;top&quot;:0.004887522746046069}"/>
  <p:tag name="KSO_WM_UNIT_PLACING_PICTURE_USER_VIEWPORT" val="{&quot;height&quot;:3701,&quot;width&quot;:5577}"/>
  <p:tag name="KSO_WM_UNIT_PLACING_PICTURE_USER_VIEWPORT_SMARTMENU" val="{&quot;height&quot;:4158.319502508183,&quot;width&quot;:6327.815579344071}"/>
  <p:tag name="KSO_WM_UNIT_SUPPORT_UNIT_TYPE" val="[&quot;l&quot;,&quot;m&quot;,&quot;n&quot;,&quot;o&quot;,&quot;p&quot;,&quot;q&quot;,&quot;r&quot;,&quot;δ&quot;,&quot;η&quot;,&quot;β&quot;,&quot;α&quot;,&quot;θ&quot;]"/>
  <p:tag name="KSO_WM_UNIT_VALUE" val="1142*1565"/>
</p:tagLst>
</file>

<file path=ppt/tags/tag362.xml><?xml version="1.0" encoding="utf-8"?>
<p:tagLst xmlns:p="http://schemas.openxmlformats.org/presentationml/2006/main">
  <p:tag name="AS_UNIQUEID" val="20152"/>
  <p:tag name="KSO_WM_ASSEMBLE_CHIP_INDEX" val="be1a4f87203a4b6ead1841d636838abd"/>
  <p:tag name="KSO_WM_CHIP_GROUPID" val="5e7310da9a230a26b9e88a19"/>
  <p:tag name="KSO_WM_CHIP_XID" val="5e7310da9a230a26b9e88a1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DEC_AREA_ID" val="25f1f68119b54d32bb7362ccd953d449"/>
  <p:tag name="KSO_WM_UNIT_DIAGRAM_ISNUMVISUAL" val="0"/>
  <p:tag name="KSO_WM_UNIT_DIAGRAM_ISREFERUNIT" val="0"/>
  <p:tag name="KSO_WM_UNIT_HIGHLIGHT" val="0"/>
  <p:tag name="KSO_WM_UNIT_ID" val="diagram20207608_1*d*1"/>
  <p:tag name="KSO_WM_UNIT_LAYERLEVEL" val="1"/>
  <p:tag name="KSO_WM_UNIT_PLACING_PICTURE" val="be1a4f87203a4b6ead1841d636838abd"/>
  <p:tag name="KSO_WM_UNIT_PLACING_PICTURE_INFO" val="{&quot;code&quot;:&quot;&quot;,&quot;full_picture&quot;:false,&quot;margin&quot;:{&quot;left&quot;:17.286756799576153,&quot;right&quot;:17.822790763379885},&quot;scheme&quot;:&quot;7-0&quot;,&quot;spacing&quot;:5}"/>
  <p:tag name="KSO_WM_UNIT_PLACING_PICTURE_USER_RELATIVERECTANGLE_SMARTMENU" val="{&quot;bottom&quot;:0.004956421835615715,&quot;left&quot;:0,&quot;right&quot;:0,&quot;top&quot;:0.004956421835615715}"/>
  <p:tag name="KSO_WM_UNIT_PLACING_PICTURE_USER_VIEWPORT" val="{&quot;height&quot;:4667,&quot;width&quot;:7116}"/>
  <p:tag name="KSO_WM_UNIT_PLACING_PICTURE_USER_VIEWPORT_SMARTMENU" val="{&quot;height&quot;:4091.292924249629,&quot;width&quot;:6327.815579344071}"/>
  <p:tag name="KSO_WM_UNIT_SUPPORT_UNIT_TYPE" val="[&quot;l&quot;,&quot;m&quot;,&quot;n&quot;,&quot;o&quot;,&quot;p&quot;,&quot;q&quot;,&quot;r&quot;,&quot;δ&quot;,&quot;η&quot;,&quot;β&quot;,&quot;α&quot;,&quot;θ&quot;]"/>
  <p:tag name="KSO_WM_UNIT_VALUE" val="1142*1565"/>
</p:tagLst>
</file>

<file path=ppt/tags/tag363.xml><?xml version="1.0" encoding="utf-8"?>
<p:tagLst xmlns:p="http://schemas.openxmlformats.org/presentationml/2006/main">
  <p:tag name="AS_UNIQUEID" val="20153"/>
  <p:tag name="KSO_WM_ASSEMBLE_CHIP_INDEX" val="be1a4f87203a4b6ead1841d636838abd"/>
  <p:tag name="KSO_WM_CHIP_GROUPID" val="5e7310da9a230a26b9e88a19"/>
  <p:tag name="KSO_WM_CHIP_XID" val="5e7310da9a230a26b9e88a1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DEC_AREA_ID" val="25f1f68119b54d32bb7362ccd953d449"/>
  <p:tag name="KSO_WM_UNIT_DIAGRAM_ISNUMVISUAL" val="0"/>
  <p:tag name="KSO_WM_UNIT_DIAGRAM_ISREFERUNIT" val="0"/>
  <p:tag name="KSO_WM_UNIT_HIGHLIGHT" val="0"/>
  <p:tag name="KSO_WM_UNIT_ID" val="diagram20207608_1*d*1"/>
  <p:tag name="KSO_WM_UNIT_LAYERLEVEL" val="1"/>
  <p:tag name="KSO_WM_UNIT_PLACING_PICTURE" val="be1a4f87203a4b6ead1841d636838abd"/>
  <p:tag name="KSO_WM_UNIT_PLACING_PICTURE_INFO" val="{&quot;code&quot;:&quot;&quot;,&quot;full_picture&quot;:false,&quot;margin&quot;:{&quot;left&quot;:17.286756799576153,&quot;right&quot;:17.822790763379885},&quot;scheme&quot;:&quot;7-0&quot;,&quot;spacing&quot;:5}"/>
  <p:tag name="KSO_WM_UNIT_PLACING_PICTURE_USER_RELATIVERECTANGLE_SMARTMENU" val="{&quot;bottom&quot;:0.016192555961839685,&quot;left&quot;:0,&quot;right&quot;:0,&quot;top&quot;:0.016192555961839685}"/>
  <p:tag name="KSO_WM_UNIT_PLACING_PICTURE_USER_VIEWPORT" val="{&quot;height&quot;:4317,&quot;width&quot;:6751}"/>
  <p:tag name="KSO_WM_UNIT_PLACING_PICTURE_USER_VIEWPORT_SMARTMENU" val="{&quot;height&quot;:1497.0522008140538,&quot;width&quot;:2419.724304357744}"/>
  <p:tag name="KSO_WM_UNIT_SUPPORT_UNIT_TYPE" val="[&quot;l&quot;,&quot;m&quot;,&quot;n&quot;,&quot;o&quot;,&quot;p&quot;,&quot;q&quot;,&quot;r&quot;,&quot;δ&quot;,&quot;η&quot;,&quot;β&quot;,&quot;α&quot;,&quot;θ&quot;]"/>
  <p:tag name="KSO_WM_UNIT_VALUE" val="1142*1565"/>
</p:tagLst>
</file>

<file path=ppt/tags/tag364.xml><?xml version="1.0" encoding="utf-8"?>
<p:tagLst xmlns:p="http://schemas.openxmlformats.org/presentationml/2006/main">
  <p:tag name="AS_UNIQUEID" val="20154"/>
  <p:tag name="KSO_WM_ASSEMBLE_CHIP_INDEX" val="be1a4f87203a4b6ead1841d636838abd"/>
  <p:tag name="KSO_WM_CHIP_GROUPID" val="5e7310da9a230a26b9e88a19"/>
  <p:tag name="KSO_WM_CHIP_XID" val="5e7310da9a230a26b9e88a1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DEC_AREA_ID" val="25f1f68119b54d32bb7362ccd953d449"/>
  <p:tag name="KSO_WM_UNIT_DIAGRAM_ISNUMVISUAL" val="0"/>
  <p:tag name="KSO_WM_UNIT_DIAGRAM_ISREFERUNIT" val="0"/>
  <p:tag name="KSO_WM_UNIT_HIGHLIGHT" val="0"/>
  <p:tag name="KSO_WM_UNIT_ID" val="diagram20207608_1*d*1"/>
  <p:tag name="KSO_WM_UNIT_LAYERLEVEL" val="1"/>
  <p:tag name="KSO_WM_UNIT_PLACING_PICTURE" val="be1a4f87203a4b6ead1841d636838abd"/>
  <p:tag name="KSO_WM_UNIT_PLACING_PICTURE_INFO" val="{&quot;code&quot;:&quot;&quot;,&quot;full_picture&quot;:false,&quot;margin&quot;:{&quot;left&quot;:17.286756799576153,&quot;right&quot;:17.822790763379885},&quot;scheme&quot;:&quot;7-0&quot;,&quot;spacing&quot;:5}"/>
  <p:tag name="KSO_WM_UNIT_PLACING_PICTURE_USER_RELATIVERECTANGLE_SMARTMENU" val="{&quot;bottom&quot;:0.014548173367390971,&quot;left&quot;:0,&quot;right&quot;:0,&quot;top&quot;:0.014548173367390971}"/>
  <p:tag name="KSO_WM_UNIT_PLACING_PICTURE_USER_VIEWPORT" val="{&quot;height&quot;:4147,&quot;width&quot;:6249}"/>
  <p:tag name="KSO_WM_UNIT_PLACING_PICTURE_USER_VIEWPORT_SMARTMENU" val="{&quot;height&quot;:1559.0936290061527,&quot;width&quot;:2419.724304357744}"/>
  <p:tag name="KSO_WM_UNIT_SUPPORT_UNIT_TYPE" val="[&quot;l&quot;,&quot;m&quot;,&quot;n&quot;,&quot;o&quot;,&quot;p&quot;,&quot;q&quot;,&quot;r&quot;,&quot;δ&quot;,&quot;η&quot;,&quot;β&quot;,&quot;α&quot;,&quot;θ&quot;]"/>
  <p:tag name="KSO_WM_UNIT_VALUE" val="1142*1565"/>
</p:tagLst>
</file>

<file path=ppt/tags/tag365.xml><?xml version="1.0" encoding="utf-8"?>
<p:tagLst xmlns:p="http://schemas.openxmlformats.org/presentationml/2006/main">
  <p:tag name="AS_UNIQUEID" val="20155"/>
  <p:tag name="KSO_WM_ASSEMBLE_CHIP_INDEX" val="be1a4f87203a4b6ead1841d636838abd"/>
  <p:tag name="KSO_WM_CHIP_GROUPID" val="5e7310da9a230a26b9e88a19"/>
  <p:tag name="KSO_WM_CHIP_XID" val="5e7310da9a230a26b9e88a1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DEC_AREA_ID" val="25f1f68119b54d32bb7362ccd953d449"/>
  <p:tag name="KSO_WM_UNIT_DIAGRAM_ISNUMVISUAL" val="0"/>
  <p:tag name="KSO_WM_UNIT_DIAGRAM_ISREFERUNIT" val="0"/>
  <p:tag name="KSO_WM_UNIT_HIGHLIGHT" val="0"/>
  <p:tag name="KSO_WM_UNIT_ID" val="diagram20207608_1*d*1"/>
  <p:tag name="KSO_WM_UNIT_LAYERLEVEL" val="1"/>
  <p:tag name="KSO_WM_UNIT_PLACING_PICTURE" val="be1a4f87203a4b6ead1841d636838abd"/>
  <p:tag name="KSO_WM_UNIT_PLACING_PICTURE_INFO" val="{&quot;code&quot;:&quot;&quot;,&quot;full_picture&quot;:false,&quot;margin&quot;:{&quot;left&quot;:17.286756799576153,&quot;right&quot;:17.822790763379885},&quot;scheme&quot;:&quot;7-0&quot;,&quot;spacing&quot;:5}"/>
  <p:tag name="KSO_WM_UNIT_PLACING_PICTURE_USER_RELATIVERECTANGLE_SMARTMENU" val="{&quot;bottom&quot;:0.013318530124118615,&quot;left&quot;:0,&quot;right&quot;:0,&quot;top&quot;:0.013318530124118615}"/>
  <p:tag name="KSO_WM_UNIT_PLACING_PICTURE_USER_VIEWPORT" val="{&quot;height&quot;:4395,&quot;width&quot;:6504}"/>
  <p:tag name="KSO_WM_UNIT_PLACING_PICTURE_USER_VIEWPORT_SMARTMENU" val="{&quot;height&quot;:1591.5915199639185,&quot;width&quot;:2419.7243043577455}"/>
  <p:tag name="KSO_WM_UNIT_SUPPORT_UNIT_TYPE" val="[&quot;l&quot;,&quot;m&quot;,&quot;n&quot;,&quot;o&quot;,&quot;p&quot;,&quot;q&quot;,&quot;r&quot;,&quot;δ&quot;,&quot;η&quot;,&quot;β&quot;,&quot;α&quot;,&quot;θ&quot;]"/>
  <p:tag name="KSO_WM_UNIT_VALUE" val="1142*1565"/>
</p:tagLst>
</file>

<file path=ppt/tags/tag366.xml><?xml version="1.0" encoding="utf-8"?>
<p:tagLst xmlns:p="http://schemas.openxmlformats.org/presentationml/2006/main">
  <p:tag name="AS_UNIQUEID" val="20156"/>
  <p:tag name="KSO_WM_ASSEMBLE_CHIP_INDEX" val="be1a4f87203a4b6ead1841d636838abd"/>
  <p:tag name="KSO_WM_CHIP_GROUPID" val="5e7310da9a230a26b9e88a19"/>
  <p:tag name="KSO_WM_CHIP_XID" val="5e7310da9a230a26b9e88a1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DEC_AREA_ID" val="25f1f68119b54d32bb7362ccd953d449"/>
  <p:tag name="KSO_WM_UNIT_DIAGRAM_ISNUMVISUAL" val="0"/>
  <p:tag name="KSO_WM_UNIT_DIAGRAM_ISREFERUNIT" val="0"/>
  <p:tag name="KSO_WM_UNIT_HIGHLIGHT" val="0"/>
  <p:tag name="KSO_WM_UNIT_ID" val="diagram20207608_1*d*1"/>
  <p:tag name="KSO_WM_UNIT_LAYERLEVEL" val="1"/>
  <p:tag name="KSO_WM_UNIT_PLACING_PICTURE" val="be1a4f87203a4b6ead1841d636838abd"/>
  <p:tag name="KSO_WM_UNIT_PLACING_PICTURE_INFO" val="{&quot;code&quot;:&quot;&quot;,&quot;full_picture&quot;:false,&quot;margin&quot;:{&quot;left&quot;:17.286756799576153,&quot;right&quot;:17.822790763379885},&quot;scheme&quot;:&quot;7-0&quot;,&quot;spacing&quot;:5}"/>
  <p:tag name="KSO_WM_UNIT_PLACING_PICTURE_USER_RELATIVERECTANGLE_SMARTMENU" val="{&quot;bottom&quot;:0.013570026573878369,&quot;left&quot;:0,&quot;right&quot;:0,&quot;top&quot;:0.013570026573878369}"/>
  <p:tag name="KSO_WM_UNIT_PLACING_PICTURE_USER_VIEWPORT" val="{&quot;height&quot;:4298,&quot;width&quot;:6384}"/>
  <p:tag name="KSO_WM_UNIT_PLACING_PICTURE_USER_VIEWPORT_SMARTMENU" val="{&quot;height&quot;:1584.7115609229843,&quot;width&quot;:2419.7243043577455}"/>
  <p:tag name="KSO_WM_UNIT_SUPPORT_UNIT_TYPE" val="[&quot;l&quot;,&quot;m&quot;,&quot;n&quot;,&quot;o&quot;,&quot;p&quot;,&quot;q&quot;,&quot;r&quot;,&quot;δ&quot;,&quot;η&quot;,&quot;β&quot;,&quot;α&quot;,&quot;θ&quot;]"/>
  <p:tag name="KSO_WM_UNIT_VALUE" val="1142*1565"/>
</p:tagLst>
</file>

<file path=ppt/tags/tag367.xml><?xml version="1.0" encoding="utf-8"?>
<p:tagLst xmlns:p="http://schemas.openxmlformats.org/presentationml/2006/main">
  <p:tag name="AS_UNIQUEID" val="20157"/>
  <p:tag name="KSO_WM_ASSEMBLE_CHIP_INDEX" val="be1a4f87203a4b6ead1841d636838abd"/>
  <p:tag name="KSO_WM_CHIP_GROUPID" val="5e7310da9a230a26b9e88a19"/>
  <p:tag name="KSO_WM_CHIP_XID" val="5e7310da9a230a26b9e88a1a"/>
  <p:tag name="KSO_WM_TAG_VERSION" val="1.0"/>
  <p:tag name="KSO_WM_TEMPLATE_ASSEMBLE_GROUPID" val="5ee986149390e3092d7977d0"/>
  <p:tag name="KSO_WM_TEMPLATE_ASSEMBLE_XID" val="5ee986149390e3092d7977d0"/>
  <p:tag name="KSO_WM_TEMPLATE_CATEGORY" val="diagram"/>
  <p:tag name="KSO_WM_TEMPLATE_INDEX" val="20207608"/>
  <p:tag name="KSO_WM_UNIT_DEC_AREA_ID" val="25f1f68119b54d32bb7362ccd953d449"/>
  <p:tag name="KSO_WM_UNIT_DIAGRAM_ISNUMVISUAL" val="0"/>
  <p:tag name="KSO_WM_UNIT_DIAGRAM_ISREFERUNIT" val="0"/>
  <p:tag name="KSO_WM_UNIT_HIGHLIGHT" val="0"/>
  <p:tag name="KSO_WM_UNIT_ID" val="diagram20207608_1*d*1"/>
  <p:tag name="KSO_WM_UNIT_LAYERLEVEL" val="1"/>
  <p:tag name="KSO_WM_UNIT_PLACING_PICTURE" val="be1a4f87203a4b6ead1841d636838abd"/>
  <p:tag name="KSO_WM_UNIT_PLACING_PICTURE_INFO" val="{&quot;code&quot;:&quot;&quot;,&quot;full_picture&quot;:false,&quot;margin&quot;:{&quot;left&quot;:17.286756799576153,&quot;right&quot;:17.822790763379885},&quot;scheme&quot;:&quot;7-0&quot;,&quot;spacing&quot;:5}"/>
  <p:tag name="KSO_WM_UNIT_PLACING_PICTURE_USER_RELATIVERECTANGLE_SMARTMENU" val="{&quot;bottom&quot;:0.014253489572647387,&quot;left&quot;:0,&quot;right&quot;:0,&quot;top&quot;:0.014253489572647387}"/>
  <p:tag name="KSO_WM_UNIT_PLACING_PICTURE_USER_VIEWPORT" val="{&quot;height&quot;:4501,&quot;width&quot;:6751}"/>
  <p:tag name="KSO_WM_UNIT_PLACING_PICTURE_USER_VIEWPORT_SMARTMENU" val="{&quot;height&quot;:1567.1635160507035,&quot;width&quot;:2419.724304357744}"/>
  <p:tag name="KSO_WM_UNIT_SUPPORT_UNIT_TYPE" val="[&quot;l&quot;,&quot;m&quot;,&quot;n&quot;,&quot;o&quot;,&quot;p&quot;,&quot;q&quot;,&quot;r&quot;,&quot;δ&quot;,&quot;η&quot;,&quot;β&quot;,&quot;α&quot;,&quot;θ&quot;]"/>
  <p:tag name="KSO_WM_UNIT_VALUE" val="1142*1565"/>
</p:tagLst>
</file>

<file path=ppt/tags/tag368.xml><?xml version="1.0" encoding="utf-8"?>
<p:tagLst xmlns:p="http://schemas.openxmlformats.org/presentationml/2006/main">
  <p:tag name="AS_UNIQUEID" val="20158"/>
</p:tagLst>
</file>

<file path=ppt/tags/tag369.xml><?xml version="1.0" encoding="utf-8"?>
<p:tagLst xmlns:p="http://schemas.openxmlformats.org/presentationml/2006/main">
  <p:tag name="AS_UNIQUEID" val="20159"/>
</p:tagLst>
</file>

<file path=ppt/tags/tag37.xml><?xml version="1.0" encoding="utf-8"?>
<p:tagLst xmlns:p="http://schemas.openxmlformats.org/presentationml/2006/main">
  <p:tag name="AS_UNIQUEID" val="19756"/>
</p:tagLst>
</file>

<file path=ppt/tags/tag370.xml><?xml version="1.0" encoding="utf-8"?>
<p:tagLst xmlns:p="http://schemas.openxmlformats.org/presentationml/2006/main">
  <p:tag name="FIXED_XID_TMP" val="5f5ee1ca4d6848d78f644aeb"/>
  <p:tag name="KSO_WM_BEAUTIFY_FLAG" val="#wm#"/>
  <p:tag name="KSO_WM_CHIP_DECFILLPROP" val="[]"/>
  <p:tag name="KSO_WM_CHIP_FILLPROP" val="[[{&quot;fill_id&quot;:&quot;4b3d06a1f10d40ff8e06d4f6d0ab0ea3&quot;,&quot;fill_align&quot;:&quot;rm&quot;,&quot;text_align&quot;:&quot;lm&quot;,&quot;text_direction&quot;:&quot;horizontal&quot;,&quot;chip_types&quot;:[&quot;header&quot;]},{&quot;fill_id&quot;:&quot;8e40daf4927f4521bed00751a0febf31&quot;,&quot;fill_align&quot;:&quot;lm&quot;,&quot;text_align&quot;:&quot;lm&quot;,&quot;text_direction&quot;:&quot;horizontal&quot;,&quot;chip_types&quot;:[&quot;picture&quot;,&quot;diagram&quot;,&quot;pictext&quot;,&quot;table&quot;,&quot;chart&quot;,&quot;video&quot;,&quot;text&quot;],&quot;support_features&quot;:[&quot;collage&quot;,&quot;carousel&quot;,&quot;creativecrop&quot;]}],[{&quot;fill_id&quot;:&quot;4b3d06a1f10d40ff8e06d4f6d0ab0ea3&quot;,&quot;fill_align&quot;:&quot;cm&quot;,&quot;text_align&quot;:&quot;cm&quot;,&quot;text_direction&quot;:&quot;horizontal&quot;,&quot;chip_types&quot;:[&quot;header&quot;]},{&quot;fill_id&quot;:&quot;8e40daf4927f4521bed00751a0febf31&quot;,&quot;fill_align&quot;:&quot;lm&quot;,&quot;text_align&quot;:&quot;lm&quot;,&quot;text_direction&quot;:&quot;horizontal&quot;,&quot;chip_types&quot;:[&quot;picture&quot;,&quot;diagram&quot;,&quot;pictext&quot;,&quot;table&quot;,&quot;chart&quot;,&quot;video&quot;,&quot;text&quot;],&quot;support_features&quot;:[&quot;collage&quot;,&quot;carousel&quot;,&quot;creativecrop&quot;]}],[{&quot;fill_id&quot;:&quot;4b3d06a1f10d40ff8e06d4f6d0ab0ea3&quot;,&quot;fill_align&quot;:&quot;cm&quot;,&quot;text_align&quot;:&quot;cm&quot;,&quot;text_direction&quot;:&quot;horizontal&quot;,&quot;chip_types&quot;:[&quot;header&quot;]},{&quot;fill_id&quot;:&quot;8e40daf4927f4521bed00751a0febf31&quot;,&quot;fill_align&quot;:&quot;cm&quot;,&quot;text_align&quot;:&quot;cm&quot;,&quot;text_direction&quot;:&quot;horizontal&quot;,&quot;chip_types&quot;:[&quot;picture&quot;,&quot;diagram&quot;,&quot;pictext&quot;,&quot;table&quot;,&quot;chart&quot;,&quot;video&quot;],&quot;support_features&quot;:[&quot;collage&quot;,&quot;carousel&quot;,&quot;creativecrop&quot;]}]]"/>
  <p:tag name="KSO_WM_CHIP_GROUPID" val="5e757e9369be4861f5f86151"/>
  <p:tag name="KSO_WM_CHIP_INFOS" val="{&quot;layout_type&quot;:&quot;leftright&quot;,&quot;tags&quot;:{&quot;style&quot;:[&quot;商务&quot;,&quot;简约&quot;,&quot;文艺清新&quot;,&quot;卡通&quot;,&quot;欧美风&quot;,&quot;黑板风&quot;,&quot;渐变风&quot;]},&quot;slide_type&quot;:[&quot;text&quot;],&quot;aspect_ratio&quot;:&quot;16:9&quot;}"/>
  <p:tag name="KSO_WM_CHIP_XID" val="5e7600a5c2fe05cf1f263aea"/>
  <p:tag name="KSO_WM_SLIDE_BACKGROUND" val="[&quot;general&quot;]"/>
  <p:tag name="KSO_WM_SLIDE_BACKGROUND_TYPE" val="general"/>
  <p:tag name="KSO_WM_SLIDE_BK_DARK_LIGHT" val="2"/>
  <p:tag name="KSO_WM_SLIDE_CAN_ADD_NAVIGATION" val="1"/>
  <p:tag name="KSO_WM_SLIDE_ID" val="diagram2020760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0-06-17T10:55:21&quot;,&quot;maxSize&quot;:{&quot;size1&quot;:43.8},&quot;minSize&quot;:{&quot;size1&quot;:38.8},&quot;normalSize&quot;:{&quot;size1&quot;:43.8},&quot;subLayout&quot;:[{&quot;id&quot;:&quot;2020-06-17T10:55:21&quot;,&quot;margin&quot;:{&quot;bottom&quot;:3.809999942779541,&quot;left&quot;:2.117000102996826,&quot;right&quot;:0.4230000674724579,&quot;top&quot;:3.809999942779541},&quot;type&quot;:0},{&quot;id&quot;:&quot;2020-06-17T10:55:21&quot;,&quot;margin&quot;:{&quot;bottom&quot;:2.117000102996826,&quot;left&quot;:0,&quot;right&quot;:2.117000102996826,&quot;top&quot;:2.117000102996826},&quot;type&quot;:0}],&quot;type&quot;:0}"/>
  <p:tag name="KSO_WM_SLIDE_POSITION" val="36*23"/>
  <p:tag name="KSO_WM_SLIDE_RATIO" val="1.777778"/>
  <p:tag name="KSO_WM_SLIDE_SIZE" val="889*480"/>
  <p:tag name="KSO_WM_SLIDE_SUBTYPE" val="picTxt"/>
  <p:tag name="KSO_WM_SLIDE_SUPPORT_FEATURE_TYPE" val="7"/>
  <p:tag name="KSO_WM_SLIDE_TYPE" val="text"/>
  <p:tag name="KSO_WM_SPECIAL_SOURCE" val="bdnull"/>
  <p:tag name="KSO_WM_TAG_VERSION" val="1.0"/>
  <p:tag name="KSO_WM_TEMPLATE_ASSEMBLE_GROUPID" val="5ee986149390e3092d7977d0"/>
  <p:tag name="KSO_WM_TEMPLATE_ASSEMBLE_XID" val="5ee986149390e3092d7977d0"/>
  <p:tag name="KSO_WM_TEMPLATE_CATEGORY" val="diagram"/>
  <p:tag name="KSO_WM_TEMPLATE_COLOR_TYPE" val="1"/>
  <p:tag name="KSO_WM_TEMPLATE_INDEX" val="20207608"/>
  <p:tag name="KSO_WM_TEMPLATE_MASTER_TYPE" val="0"/>
  <p:tag name="KSO_WM_TEMPLATE_SUBCATEGORY" val="21"/>
  <p:tag name="KSO_WM_TEMPLATE_THUMBS_INDEX" val="1、4、7、12、13、14、15、16、17、18、20、24、25、28、33、36、40、43、44"/>
</p:tagLst>
</file>

<file path=ppt/tags/tag371.xml><?xml version="1.0" encoding="utf-8"?>
<p:tagLst xmlns:p="http://schemas.openxmlformats.org/presentationml/2006/main">
  <p:tag name="AS_UNIQUEID" val="20144"/>
</p:tagLst>
</file>

<file path=ppt/tags/tag372.xml><?xml version="1.0" encoding="utf-8"?>
<p:tagLst xmlns:p="http://schemas.openxmlformats.org/presentationml/2006/main">
  <p:tag name="AS_UNIQUEID" val="20145"/>
</p:tagLst>
</file>

<file path=ppt/tags/tag373.xml><?xml version="1.0" encoding="utf-8"?>
<p:tagLst xmlns:p="http://schemas.openxmlformats.org/presentationml/2006/main">
  <p:tag name="AS_UNIQUEID" val="20146"/>
</p:tagLst>
</file>

<file path=ppt/tags/tag374.xml><?xml version="1.0" encoding="utf-8"?>
<p:tagLst xmlns:p="http://schemas.openxmlformats.org/presentationml/2006/main">
  <p:tag name="AS_UNIQUEID" val="20164"/>
  <p:tag name="KSO_WM_ASSEMBLE_CHIP_INDEX" val="180ce386d980456f8564befea39e3cb3"/>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BLOCK" val="0"/>
  <p:tag name="KSO_WM_UNIT_COMPATIBLE" val="0"/>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1051_1*f*1"/>
  <p:tag name="KSO_WM_UNIT_INDEX" val="1"/>
  <p:tag name="KSO_WM_UNIT_LAYERLEVEL" val="1"/>
  <p:tag name="KSO_WM_UNIT_NOCLEAR" val="0"/>
  <p:tag name="KSO_WM_UNIT_PRESET_TEXT" val="单击此处添加正文，文字是您思想的提炼，为了演示发布的良好效果，请言简意赅的阐述您的观点。"/>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56"/>
</p:tagLst>
</file>

<file path=ppt/tags/tag375.xml><?xml version="1.0" encoding="utf-8"?>
<p:tagLst xmlns:p="http://schemas.openxmlformats.org/presentationml/2006/main">
  <p:tag name="AS_UNIQUEID" val="20165"/>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4730.435589389794,&quot;width&quot;:3322.544784108481}"/>
  <p:tag name="KSO_WM_UNIT_PLACING_PICTURE_INFO" val="{&quot;code&quot;:&quot;&quot;,&quot;full_picture&quot;:false,&quot;margin&quot;:{&quot;left&quot;:40.379939569802694,&quot;right&quot;:40.59997403536581},&quot;scheme&quot;:&quot;7-0&quot;,&quot;spacing&quot;:5}"/>
  <p:tag name="KSO_WM_UNIT_PLACING_PICTURE_USER_RELATIVERECTANGLE_SMARTMENU" val="{&quot;bottom&quot;:0,&quot;left&quot;:0.006915494469206252,&quot;right&quot;:0.006915494469206252,&quot;top&quot;:0}"/>
  <p:tag name="KSO_WM_UNIT_PLACING_PICTURE_USER_VIEWPORT" val="{&quot;height&quot;:5087.6384426957575,&quot;width&quot;:3574.199891215947}"/>
  <p:tag name="KSO_WM_UNIT_PLACING_PICTURE_USER_VIEWPORT_SMARTMENU" val="{&quot;height&quot;:4749.85061378293,&quot;width&quot;:3511.3609313977413}"/>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76.xml><?xml version="1.0" encoding="utf-8"?>
<p:tagLst xmlns:p="http://schemas.openxmlformats.org/presentationml/2006/main">
  <p:tag name="AS_UNIQUEID" val="20166"/>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3077.3993100987273,&quot;width&quot;:4329.288450101106}"/>
  <p:tag name="KSO_WM_UNIT_PLACING_PICTURE_INFO" val="{&quot;code&quot;:&quot;&quot;,&quot;full_picture&quot;:false,&quot;margin&quot;:{&quot;left&quot;:40.379939569802694,&quot;right&quot;:40.59997403536581},&quot;scheme&quot;:&quot;7-0&quot;,&quot;spacing&quot;:5}"/>
  <p:tag name="KSO_WM_UNIT_PLACING_PICTURE_USER_RELATIVERECTANGLE_SMARTMENU" val="{&quot;bottom&quot;:0.004193772776419525,&quot;left&quot;:0,&quot;right&quot;:0,&quot;top&quot;:0.004193772776419525}"/>
  <p:tag name="KSO_WM_UNIT_PLACING_PICTURE_USER_VIEWPORT" val="{&quot;height&quot;:3309.6426921957654,&quot;width&quot;:4657.063568177086}"/>
  <p:tag name="KSO_WM_UNIT_PLACING_PICTURE_USER_VIEWPORT_SMARTMENU" val="{&quot;height&quot;:3241.066956144189,&quot;width&quot;:4357.975324746714}"/>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77.xml><?xml version="1.0" encoding="utf-8"?>
<p:tagLst xmlns:p="http://schemas.openxmlformats.org/presentationml/2006/main">
  <p:tag name="AS_UNIQUEID" val="20167"/>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1502.8483406684904,&quot;width&quot;:4340.915903413822}"/>
  <p:tag name="KSO_WM_UNIT_PLACING_PICTURE_INFO" val="{&quot;code&quot;:&quot;&quot;,&quot;full_picture&quot;:false,&quot;margin&quot;:{&quot;left&quot;:40.379939569802694,&quot;right&quot;:40.59997403536581},&quot;scheme&quot;:&quot;7-0&quot;,&quot;spacing&quot;:5}"/>
  <p:tag name="KSO_WM_UNIT_PLACING_PICTURE_USER_RELATIVERECTANGLE_SMARTMENU" val="{&quot;bottom&quot;:0.03231137521950716,&quot;left&quot;:0,&quot;right&quot;:0,&quot;top&quot;:0.03231137521950716}"/>
  <p:tag name="KSO_WM_UNIT_PLACING_PICTURE_USER_VIEWPORT" val="{&quot;height&quot;:1616.2624021111365,&quot;width&quot;:4667.774385951183}"/>
  <p:tag name="KSO_WM_UNIT_PLACING_PICTURE_USER_VIEWPORT_SMARTMENU" val="{&quot;height&quot;:1358.7836576387415,&quot;width&quot;:4357.975324746714}"/>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78.xml><?xml version="1.0" encoding="utf-8"?>
<p:tagLst xmlns:p="http://schemas.openxmlformats.org/presentationml/2006/main">
  <p:tag name="AS_UNIQUEID" val="20168"/>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2967.907458070655,&quot;width&quot;:3989.185440704175}"/>
  <p:tag name="KSO_WM_UNIT_PLACING_PICTURE_INFO" val="{&quot;code&quot;:&quot;&quot;,&quot;full_picture&quot;:false,&quot;margin&quot;:{&quot;left&quot;:40.379939569802694,&quot;right&quot;:40.59997403536581},&quot;scheme&quot;:&quot;7-0&quot;,&quot;spacing&quot;:5}"/>
  <p:tag name="KSO_WM_UNIT_PLACING_PICTURE_USER_RELATIVERECTANGLE_SMARTMENU" val="{&quot;bottom&quot;:0.010305117680080227,&quot;left&quot;:0,&quot;right&quot;:0,&quot;top&quot;:0.010305117680080227}"/>
  <p:tag name="KSO_WM_UNIT_PLACING_PICTURE_USER_VIEWPORT" val="{&quot;height&quot;:3191.8236966807067,&quot;width&quot;:4290.753600302993}"/>
  <p:tag name="KSO_WM_UNIT_PLACING_PICTURE_USER_VIEWPORT_SMARTMENU" val="{&quot;height&quot;:1519.7969265897923,&quot;width&quot;:2072.1090800616894}"/>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79.xml><?xml version="1.0" encoding="utf-8"?>
<p:tagLst xmlns:p="http://schemas.openxmlformats.org/presentationml/2006/main">
  <p:tag name="AS_UNIQUEID" val="20169"/>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1306.1505887950518,&quot;width&quot;:2063.872963007018}"/>
  <p:tag name="KSO_WM_UNIT_PLACING_PICTURE_INFO" val="{&quot;code&quot;:&quot;&quot;,&quot;full_picture&quot;:false,&quot;margin&quot;:{&quot;left&quot;:40.379939569802694,&quot;right&quot;:40.59997403536581},&quot;scheme&quot;:&quot;7-0&quot;,&quot;spacing&quot;:5}"/>
  <p:tag name="KSO_WM_UNIT_PLACING_PICTURE_USER_RELATIVERECTANGLE_SMARTMENU" val="{&quot;bottom&quot;:0.01756908789382997,&quot;left&quot;:0,&quot;right&quot;:0,&quot;top&quot;:0.01756908789382997}"/>
  <p:tag name="KSO_WM_UNIT_PLACING_PICTURE_USER_VIEWPORT" val="{&quot;height&quot;:1403.8154399906314,&quot;width&quot;:2219.3978280567626}"/>
  <p:tag name="KSO_WM_UNIT_PLACING_PICTURE_USER_VIEWPORT_SMARTMENU" val="{&quot;height&quot;:1310.6515318929028,&quot;width&quot;:2072.1090800616894}"/>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8.xml><?xml version="1.0" encoding="utf-8"?>
<p:tagLst xmlns:p="http://schemas.openxmlformats.org/presentationml/2006/main">
  <p:tag name="AS_UNIQUEID" val="19757"/>
</p:tagLst>
</file>

<file path=ppt/tags/tag380.xml><?xml version="1.0" encoding="utf-8"?>
<p:tagLst xmlns:p="http://schemas.openxmlformats.org/presentationml/2006/main">
  <p:tag name="AS_UNIQUEID" val="20170"/>
  <p:tag name="KSO_WM_ASSEMBLE_CHIP_INDEX" val="9902a4d0b8544cc19ecd8dfac07ae853"/>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051_1*d*1"/>
  <p:tag name="KSO_WM_UNIT_INDEX" val="1"/>
  <p:tag name="KSO_WM_UNIT_LAYERLEVEL" val="1"/>
  <p:tag name="KSO_WM_UNIT_PLACING_PICTURE" val="9902a4d0b8544cc19ecd8dfac07ae853"/>
  <p:tag name="KSO_WM_UNIT_PLACING_PICTURE_COLLAGE_RELATIVERECTANGLE" val="{&quot;height&quot;:2967.907458070655,&quot;width&quot;:1625.9055548947306}"/>
  <p:tag name="KSO_WM_UNIT_PLACING_PICTURE_INFO" val="{&quot;code&quot;:&quot;&quot;,&quot;full_picture&quot;:false,&quot;margin&quot;:{&quot;left&quot;:40.379939569802694,&quot;right&quot;:40.59997403536581},&quot;scheme&quot;:&quot;7-0&quot;,&quot;spacing&quot;:5}"/>
  <p:tag name="KSO_WM_UNIT_PLACING_PICTURE_USER_RELATIVERECTANGLE_SMARTMENU" val="{&quot;bottom&quot;:0,&quot;left&quot;:0.020600704782142546,&quot;right&quot;:0.020600704782142546,&quot;top&quot;:0}"/>
  <p:tag name="KSO_WM_UNIT_PLACING_PICTURE_USER_VIEWPORT" val="{&quot;height&quot;:3192.3044184233236,&quot;width&quot;:1749.0158197634955}"/>
  <p:tag name="KSO_WM_UNIT_PLACING_PICTURE_USER_VIEWPORT_SMARTMENU" val="{&quot;height&quot;:2980.4484584826946,&quot;width&quot;:1632.9427319197182}"/>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142*1565"/>
</p:tagLst>
</file>

<file path=ppt/tags/tag381.xml><?xml version="1.0" encoding="utf-8"?>
<p:tagLst xmlns:p="http://schemas.openxmlformats.org/presentationml/2006/main">
  <p:tag name="AS_UNIQUEID" val="20171"/>
  <p:tag name="KSO_WM_UNIT_PLACING_PICTURE_USER_VIEWPORT" val="{&quot;height&quot;:1585,&quot;width&quot;:2201}"/>
</p:tagLst>
</file>

<file path=ppt/tags/tag382.xml><?xml version="1.0" encoding="utf-8"?>
<p:tagLst xmlns:p="http://schemas.openxmlformats.org/presentationml/2006/main">
  <p:tag name="AS_UNIQUEID" val="20172"/>
  <p:tag name="KSO_WM_ASSEMBLE_CHIP_INDEX" val="180ce386d980456f8564befea39e3cb3"/>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BLOCK" val="0"/>
  <p:tag name="KSO_WM_UNIT_COMPATIBLE" val="0"/>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1051_1*f*1"/>
  <p:tag name="KSO_WM_UNIT_INDEX" val="1"/>
  <p:tag name="KSO_WM_UNIT_LAYERLEVEL" val="1"/>
  <p:tag name="KSO_WM_UNIT_NOCLEAR" val="0"/>
  <p:tag name="KSO_WM_UNIT_PRESET_TEXT" val="单击此处添加正文，文字是您思想的提炼，为了演示发布的良好效果，请言简意赅的阐述您的观点。"/>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56"/>
</p:tagLst>
</file>

<file path=ppt/tags/tag383.xml><?xml version="1.0" encoding="utf-8"?>
<p:tagLst xmlns:p="http://schemas.openxmlformats.org/presentationml/2006/main">
  <p:tag name="AS_UNIQUEID" val="20176"/>
  <p:tag name="KSO_WM_ASSEMBLE_CHIP_INDEX" val="180ce386d980456f8564befea39e3cb3"/>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BLOCK" val="0"/>
  <p:tag name="KSO_WM_UNIT_COMPATIBLE" val="0"/>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1051_1*f*1"/>
  <p:tag name="KSO_WM_UNIT_INDEX" val="1"/>
  <p:tag name="KSO_WM_UNIT_LAYERLEVEL" val="1"/>
  <p:tag name="KSO_WM_UNIT_NOCLEAR" val="0"/>
  <p:tag name="KSO_WM_UNIT_PRESET_TEXT" val="单击此处添加正文，文字是您思想的提炼，为了演示发布的良好效果，请言简意赅的阐述您的观点。"/>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56"/>
</p:tagLst>
</file>

<file path=ppt/tags/tag384.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GROUPID" val="5e757e9369be4861f5f8615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SLIDE_BACKGROUND" val="[&quot;general&quot;]"/>
  <p:tag name="KSO_WM_SLIDE_BACKGROUND_TYPE" val="general"/>
  <p:tag name="KSO_WM_SLIDE_BK_DARK_LIGHT" val="2"/>
  <p:tag name="KSO_WM_SLIDE_CAN_ADD_NAVIGATION" val="1"/>
  <p:tag name="KSO_WM_SLIDE_ID" val="diagram20211051_1"/>
  <p:tag name="KSO_WM_SLIDE_INDEX" val="1"/>
  <p:tag name="KSO_WM_SLIDE_ITEM_CNT" val="0"/>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10:23&quot;,&quot;maxSize&quot;:{&quot;size1&quot;:51.3},&quot;minSize&quot;:{&quot;size1&quot;:36.3},&quot;normalSize&quot;:{&quot;size1&quot;:40.1},&quot;subLayout&quot;:[{&quot;id&quot;:&quot;2021-04-01T15:10:23&quot;,&quot;margin&quot;:{&quot;bottom&quot;:3.8450000286102295,&quot;left&quot;:2.5399999618530273,&quot;right&quot;:0,&quot;top&quot;:3.8450000286102295},&quot;type&quot;:0},{&quot;id&quot;:&quot;2021-04-01T15:10:23&quot;,&quot;margin&quot;:{&quot;bottom&quot;:2.575000047683716,&quot;left&quot;:1.243999719619751,&quot;right&quot;:2.1519999504089355,&quot;top&quot;:2.575000047683716},&quot;type&quot;:0}],&quot;type&quot;:0}"/>
  <p:tag name="KSO_WM_SLIDE_POSITION" val="36*23"/>
  <p:tag name="KSO_WM_SLIDE_RATIO" val="1.777778"/>
  <p:tag name="KSO_WM_SLIDE_SIZE" val="888*481"/>
  <p:tag name="KSO_WM_SLIDE_SUBTYPE" val="picTxt"/>
  <p:tag name="KSO_WM_SLIDE_SUPPORT_FEATURE_TYPE" val="7"/>
  <p:tag name="KSO_WM_SLIDE_TYPE" val="text"/>
  <p:tag name="KSO_WM_TAG_VERSION" val="1.0"/>
  <p:tag name="KSO_WM_TEMPLATE_ASSEMBLE_GROUPID" val="60656ea44054ed1e2fb7fce2"/>
  <p:tag name="KSO_WM_TEMPLATE_ASSEMBLE_XID" val="60656ea44054ed1e2fb7fce2"/>
  <p:tag name="KSO_WM_TEMPLATE_CATEGORY" val="diagram"/>
  <p:tag name="KSO_WM_TEMPLATE_COLOR_TYPE" val="1"/>
  <p:tag name="KSO_WM_TEMPLATE_INDEX" val="20211051"/>
  <p:tag name="KSO_WM_TEMPLATE_MASTER_TYPE" val="0"/>
  <p:tag name="KSO_WM_TEMPLATE_SUBCATEGORY" val="21"/>
</p:tagLst>
</file>

<file path=ppt/tags/tag385.xml><?xml version="1.0" encoding="utf-8"?>
<p:tagLst xmlns:p="http://schemas.openxmlformats.org/presentationml/2006/main">
  <p:tag name="AS_UNIQUEID" val="20161"/>
</p:tagLst>
</file>

<file path=ppt/tags/tag386.xml><?xml version="1.0" encoding="utf-8"?>
<p:tagLst xmlns:p="http://schemas.openxmlformats.org/presentationml/2006/main">
  <p:tag name="AS_UNIQUEID" val="20162"/>
</p:tagLst>
</file>

<file path=ppt/tags/tag387.xml><?xml version="1.0" encoding="utf-8"?>
<p:tagLst xmlns:p="http://schemas.openxmlformats.org/presentationml/2006/main">
  <p:tag name="AS_UNIQUEID" val="19710"/>
</p:tagLst>
</file>

<file path=ppt/tags/tag388.xml><?xml version="1.0" encoding="utf-8"?>
<p:tagLst xmlns:p="http://schemas.openxmlformats.org/presentationml/2006/main">
  <p:tag name="AS_UNIQUEID" val="19711"/>
</p:tagLst>
</file>

<file path=ppt/tags/tag389.xml><?xml version="1.0" encoding="utf-8"?>
<p:tagLst xmlns:p="http://schemas.openxmlformats.org/presentationml/2006/main">
  <p:tag name="AS_UNIQUEID" val="1402"/>
  <p:tag name="KSO_WM_BEAUTIFY_FLAG" val=""/>
</p:tagLst>
</file>

<file path=ppt/tags/tag39.xml><?xml version="1.0" encoding="utf-8"?>
<p:tagLst xmlns:p="http://schemas.openxmlformats.org/presentationml/2006/main">
  <p:tag name="AS_UNIQUEID" val="19758"/>
</p:tagLst>
</file>

<file path=ppt/tags/tag390.xml><?xml version="1.0" encoding="utf-8"?>
<p:tagLst xmlns:p="http://schemas.openxmlformats.org/presentationml/2006/main">
  <p:tag name="AS_UNIQUEID" val="8441"/>
  <p:tag name="KSO_WM_BEAUTIFY_FLAG" val=""/>
</p:tagLst>
</file>

<file path=ppt/tags/tag391.xml><?xml version="1.0" encoding="utf-8"?>
<p:tagLst xmlns:p="http://schemas.openxmlformats.org/presentationml/2006/main">
  <p:tag name="AS_UNIQUEID" val="19705"/>
</p:tagLst>
</file>

<file path=ppt/tags/tag392.xml><?xml version="1.0" encoding="utf-8"?>
<p:tagLst xmlns:p="http://schemas.openxmlformats.org/presentationml/2006/main">
  <p:tag name="AS_UNIQUEID" val="19706"/>
</p:tagLst>
</file>

<file path=ppt/tags/tag393.xml><?xml version="1.0" encoding="utf-8"?>
<p:tagLst xmlns:p="http://schemas.openxmlformats.org/presentationml/2006/main">
  <p:tag name="AS_UNIQUEID" val="19707"/>
</p:tagLst>
</file>

<file path=ppt/tags/tag394.xml><?xml version="1.0" encoding="utf-8"?>
<p:tagLst xmlns:p="http://schemas.openxmlformats.org/presentationml/2006/main">
  <p:tag name="AS_UNIQUEID" val="6669"/>
</p:tagLst>
</file>

<file path=ppt/tags/tag395.xml><?xml version="1.0" encoding="utf-8"?>
<p:tagLst xmlns:p="http://schemas.openxmlformats.org/presentationml/2006/main">
  <p:tag name="AS_UNIQUEID" val="3620"/>
  <p:tag name="KSO_WM_BEAUTIFY_FLAG" val=""/>
</p:tagLst>
</file>

<file path=ppt/tags/tag396.xml><?xml version="1.0" encoding="utf-8"?>
<p:tagLst xmlns:p="http://schemas.openxmlformats.org/presentationml/2006/main">
  <p:tag name="AS_UNIQUEID" val="20164"/>
  <p:tag name="KSO_WM_ASSEMBLE_CHIP_INDEX" val="180ce386d980456f8564befea39e3cb3"/>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BLOCK" val="0"/>
  <p:tag name="KSO_WM_UNIT_COMPATIBLE" val="0"/>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1051_1*f*1"/>
  <p:tag name="KSO_WM_UNIT_INDEX" val="1"/>
  <p:tag name="KSO_WM_UNIT_LAYERLEVEL" val="1"/>
  <p:tag name="KSO_WM_UNIT_NOCLEAR" val="0"/>
  <p:tag name="KSO_WM_UNIT_PRESET_TEXT" val="单击此处添加正文，文字是您思想的提炼，为了演示发布的良好效果，请言简意赅的阐述您的观点。"/>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56"/>
</p:tagLst>
</file>

<file path=ppt/tags/tag397.xml><?xml version="1.0" encoding="utf-8"?>
<p:tagLst xmlns:p="http://schemas.openxmlformats.org/presentationml/2006/main">
  <p:tag name="AS_UNIQUEID" val="20173"/>
</p:tagLst>
</file>

<file path=ppt/tags/tag398.xml><?xml version="1.0" encoding="utf-8"?>
<p:tagLst xmlns:p="http://schemas.openxmlformats.org/presentationml/2006/main">
  <p:tag name="AS_UNIQUEID" val="20174"/>
  <p:tag name="KSO_WM_BEAUTIFY_FLAG" val=""/>
  <p:tag name="KSO_WM_UNIT_PLACING_PICTURE_USER_VIEWPORT" val="{&quot;height&quot;:8440,&quot;width&quot;:8441}"/>
</p:tagLst>
</file>

<file path=ppt/tags/tag399.xml><?xml version="1.0" encoding="utf-8"?>
<p:tagLst xmlns:p="http://schemas.openxmlformats.org/presentationml/2006/main">
  <p:tag name="AS_UNIQUEID" val="20175"/>
</p:tagLst>
</file>

<file path=ppt/tags/tag4.xml><?xml version="1.0" encoding="utf-8"?>
<p:tagLst xmlns:p="http://schemas.openxmlformats.org/presentationml/2006/main">
  <p:tag name="AS_UNIQUEID" val="19716"/>
</p:tagLst>
</file>

<file path=ppt/tags/tag40.xml><?xml version="1.0" encoding="utf-8"?>
<p:tagLst xmlns:p="http://schemas.openxmlformats.org/presentationml/2006/main">
  <p:tag name="AS_UNIQUEID" val="19759"/>
</p:tagLst>
</file>

<file path=ppt/tags/tag400.xml><?xml version="1.0" encoding="utf-8"?>
<p:tagLst xmlns:p="http://schemas.openxmlformats.org/presentationml/2006/main">
  <p:tag name="AS_UNIQUEID" val="20176"/>
  <p:tag name="KSO_WM_ASSEMBLE_CHIP_INDEX" val="180ce386d980456f8564befea39e3cb3"/>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a44054ed1e2fb7fce2"/>
  <p:tag name="KSO_WM_TEMPLATE_ASSEMBLE_XID" val="60656ea44054ed1e2fb7fce2"/>
  <p:tag name="KSO_WM_TEMPLATE_CATEGORY" val="diagram"/>
  <p:tag name="KSO_WM_TEMPLATE_INDEX" val="20211051"/>
  <p:tag name="KSO_WM_UNIT_BLOCK" val="0"/>
  <p:tag name="KSO_WM_UNIT_COMPATIBLE" val="0"/>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1051_1*f*1"/>
  <p:tag name="KSO_WM_UNIT_INDEX" val="1"/>
  <p:tag name="KSO_WM_UNIT_LAYERLEVEL" val="1"/>
  <p:tag name="KSO_WM_UNIT_NOCLEAR" val="0"/>
  <p:tag name="KSO_WM_UNIT_PRESET_TEXT" val="单击此处添加正文，文字是您思想的提炼，为了演示发布的良好效果，请言简意赅的阐述您的观点。"/>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56"/>
</p:tagLst>
</file>

<file path=ppt/tags/tag401.xml><?xml version="1.0" encoding="utf-8"?>
<p:tagLst xmlns:p="http://schemas.openxmlformats.org/presentationml/2006/main">
  <p:tag name="AS_UNIQUEID" val="19420"/>
</p:tagLst>
</file>

<file path=ppt/tags/tag402.xml><?xml version="1.0" encoding="utf-8"?>
<p:tagLst xmlns:p="http://schemas.openxmlformats.org/presentationml/2006/main">
  <p:tag name="AS_UNIQUEID" val="19419"/>
</p:tagLst>
</file>

<file path=ppt/tags/tag403.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GROUPID" val="5e757e9369be4861f5f8615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SLIDE_BACKGROUND" val="[&quot;general&quot;]"/>
  <p:tag name="KSO_WM_SLIDE_BACKGROUND_TYPE" val="general"/>
  <p:tag name="KSO_WM_SLIDE_BK_DARK_LIGHT" val="2"/>
  <p:tag name="KSO_WM_SLIDE_CAN_ADD_NAVIGATION" val="1"/>
  <p:tag name="KSO_WM_SLIDE_ID" val="diagram20211051_1"/>
  <p:tag name="KSO_WM_SLIDE_INDEX" val="1"/>
  <p:tag name="KSO_WM_SLIDE_ITEM_CNT" val="0"/>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10:23&quot;,&quot;maxSize&quot;:{&quot;size1&quot;:51.3},&quot;minSize&quot;:{&quot;size1&quot;:36.3},&quot;normalSize&quot;:{&quot;size1&quot;:40.1},&quot;subLayout&quot;:[{&quot;id&quot;:&quot;2021-04-01T15:10:23&quot;,&quot;margin&quot;:{&quot;bottom&quot;:3.8450000286102295,&quot;left&quot;:2.5399999618530273,&quot;right&quot;:0,&quot;top&quot;:3.8450000286102295},&quot;type&quot;:0},{&quot;id&quot;:&quot;2021-04-01T15:10:23&quot;,&quot;margin&quot;:{&quot;bottom&quot;:2.575000047683716,&quot;left&quot;:1.243999719619751,&quot;right&quot;:2.1519999504089355,&quot;top&quot;:2.575000047683716},&quot;type&quot;:0}],&quot;type&quot;:0}"/>
  <p:tag name="KSO_WM_SLIDE_POSITION" val="36*23"/>
  <p:tag name="KSO_WM_SLIDE_RATIO" val="1.777778"/>
  <p:tag name="KSO_WM_SLIDE_SIZE" val="888*481"/>
  <p:tag name="KSO_WM_SLIDE_SUBTYPE" val="picTxt"/>
  <p:tag name="KSO_WM_SLIDE_SUPPORT_FEATURE_TYPE" val="7"/>
  <p:tag name="KSO_WM_SLIDE_TYPE" val="text"/>
  <p:tag name="KSO_WM_TAG_VERSION" val="1.0"/>
  <p:tag name="KSO_WM_TEMPLATE_ASSEMBLE_GROUPID" val="60656ea44054ed1e2fb7fce2"/>
  <p:tag name="KSO_WM_TEMPLATE_ASSEMBLE_XID" val="60656ea44054ed1e2fb7fce2"/>
  <p:tag name="KSO_WM_TEMPLATE_CATEGORY" val="diagram"/>
  <p:tag name="KSO_WM_TEMPLATE_COLOR_TYPE" val="1"/>
  <p:tag name="KSO_WM_TEMPLATE_INDEX" val="20211051"/>
  <p:tag name="KSO_WM_TEMPLATE_MASTER_TYPE" val="0"/>
  <p:tag name="KSO_WM_TEMPLATE_SUBCATEGORY" val="21"/>
</p:tagLst>
</file>

<file path=ppt/tags/tag404.xml><?xml version="1.0" encoding="utf-8"?>
<p:tagLst xmlns:p="http://schemas.openxmlformats.org/presentationml/2006/main">
  <p:tag name="AS_UNIQUEID" val="20161"/>
</p:tagLst>
</file>

<file path=ppt/tags/tag405.xml><?xml version="1.0" encoding="utf-8"?>
<p:tagLst xmlns:p="http://schemas.openxmlformats.org/presentationml/2006/main">
  <p:tag name="AS_UNIQUEID" val="20162"/>
</p:tagLst>
</file>

<file path=ppt/tags/tag406.xml><?xml version="1.0" encoding="utf-8"?>
<p:tagLst xmlns:p="http://schemas.openxmlformats.org/presentationml/2006/main">
  <p:tag name="AS_UNIQUEID" val="2750"/>
</p:tagLst>
</file>

<file path=ppt/tags/tag407.xml><?xml version="1.0" encoding="utf-8"?>
<p:tagLst xmlns:p="http://schemas.openxmlformats.org/presentationml/2006/main">
  <p:tag name="AS_UNIQUEID" val="12576"/>
</p:tagLst>
</file>

<file path=ppt/tags/tag408.xml><?xml version="1.0" encoding="utf-8"?>
<p:tagLst xmlns:p="http://schemas.openxmlformats.org/presentationml/2006/main">
  <p:tag name="AS_UNIQUEID" val="12577"/>
</p:tagLst>
</file>

<file path=ppt/tags/tag409.xml><?xml version="1.0" encoding="utf-8"?>
<p:tagLst xmlns:p="http://schemas.openxmlformats.org/presentationml/2006/main">
  <p:tag name="AS_UNIQUEID" val="12578"/>
</p:tagLst>
</file>

<file path=ppt/tags/tag41.xml><?xml version="1.0" encoding="utf-8"?>
<p:tagLst xmlns:p="http://schemas.openxmlformats.org/presentationml/2006/main">
  <p:tag name="AS_UNIQUEID" val="19760"/>
</p:tagLst>
</file>

<file path=ppt/tags/tag410.xml><?xml version="1.0" encoding="utf-8"?>
<p:tagLst xmlns:p="http://schemas.openxmlformats.org/presentationml/2006/main">
  <p:tag name="AS_UNIQUEID" val="12720"/>
</p:tagLst>
</file>

<file path=ppt/tags/tag411.xml><?xml version="1.0" encoding="utf-8"?>
<p:tagLst xmlns:p="http://schemas.openxmlformats.org/presentationml/2006/main">
  <p:tag name="AS_UNIQUEID" val="3233"/>
</p:tagLst>
</file>

<file path=ppt/tags/tag412.xml><?xml version="1.0" encoding="utf-8"?>
<p:tagLst xmlns:p="http://schemas.openxmlformats.org/presentationml/2006/main">
  <p:tag name="AS_UNIQUEID" val="16204"/>
  <p:tag name="KSO_WM_BEAUTIFY_FLAG" val=""/>
</p:tagLst>
</file>

<file path=ppt/tags/tag413.xml><?xml version="1.0" encoding="utf-8"?>
<p:tagLst xmlns:p="http://schemas.openxmlformats.org/presentationml/2006/main">
  <p:tag name="AS_UNIQUEID" val="19328"/>
</p:tagLst>
</file>

<file path=ppt/tags/tag414.xml><?xml version="1.0" encoding="utf-8"?>
<p:tagLst xmlns:p="http://schemas.openxmlformats.org/presentationml/2006/main">
  <p:tag name="AS_UNIQUEID" val="2753"/>
</p:tagLst>
</file>

<file path=ppt/tags/tag415.xml><?xml version="1.0" encoding="utf-8"?>
<p:tagLst xmlns:p="http://schemas.openxmlformats.org/presentationml/2006/main">
  <p:tag name="AS_UNIQUEID" val="2754"/>
  <p:tag name="KSO_WM_BEAUTIFY_FLAG" val=""/>
</p:tagLst>
</file>

<file path=ppt/tags/tag416.xml><?xml version="1.0" encoding="utf-8"?>
<p:tagLst xmlns:p="http://schemas.openxmlformats.org/presentationml/2006/main">
  <p:tag name="AS_UNIQUEID" val="2755"/>
  <p:tag name="KSO_WM_BEAUTIFY_FLAG" val=""/>
</p:tagLst>
</file>

<file path=ppt/tags/tag417.xml><?xml version="1.0" encoding="utf-8"?>
<p:tagLst xmlns:p="http://schemas.openxmlformats.org/presentationml/2006/main">
  <p:tag name="AS_UNIQUEID" val="2756"/>
</p:tagLst>
</file>

<file path=ppt/tags/tag418.xml><?xml version="1.0" encoding="utf-8"?>
<p:tagLst xmlns:p="http://schemas.openxmlformats.org/presentationml/2006/main">
  <p:tag name="AS_UNIQUEID" val="2757"/>
</p:tagLst>
</file>

<file path=ppt/tags/tag419.xml><?xml version="1.0" encoding="utf-8"?>
<p:tagLst xmlns:p="http://schemas.openxmlformats.org/presentationml/2006/main">
  <p:tag name="AS_UNIQUEID" val="2758"/>
  <p:tag name="KSO_WM_BEAUTIFY_FLAG" val=""/>
</p:tagLst>
</file>

<file path=ppt/tags/tag42.xml><?xml version="1.0" encoding="utf-8"?>
<p:tagLst xmlns:p="http://schemas.openxmlformats.org/presentationml/2006/main">
  <p:tag name="AS_UNIQUEID" val="19761"/>
</p:tagLst>
</file>

<file path=ppt/tags/tag420.xml><?xml version="1.0" encoding="utf-8"?>
<p:tagLst xmlns:p="http://schemas.openxmlformats.org/presentationml/2006/main">
  <p:tag name="AS_UNIQUEID" val="2759"/>
  <p:tag name="KSO_WM_BEAUTIFY_FLAG" val=""/>
</p:tagLst>
</file>

<file path=ppt/tags/tag421.xml><?xml version="1.0" encoding="utf-8"?>
<p:tagLst xmlns:p="http://schemas.openxmlformats.org/presentationml/2006/main">
  <p:tag name="AS_UNIQUEID" val="2760"/>
  <p:tag name="KSO_WM_BEAUTIFY_FLAG" val=""/>
</p:tagLst>
</file>

<file path=ppt/tags/tag422.xml><?xml version="1.0" encoding="utf-8"?>
<p:tagLst xmlns:p="http://schemas.openxmlformats.org/presentationml/2006/main">
  <p:tag name="AS_UNIQUEID" val="2761"/>
</p:tagLst>
</file>

<file path=ppt/tags/tag423.xml><?xml version="1.0" encoding="utf-8"?>
<p:tagLst xmlns:p="http://schemas.openxmlformats.org/presentationml/2006/main">
  <p:tag name="AS_UNIQUEID" val="2762"/>
</p:tagLst>
</file>

<file path=ppt/tags/tag424.xml><?xml version="1.0" encoding="utf-8"?>
<p:tagLst xmlns:p="http://schemas.openxmlformats.org/presentationml/2006/main">
  <p:tag name="AS_UNIQUEID" val="2763"/>
  <p:tag name="KSO_WM_BEAUTIFY_FLAG" val=""/>
</p:tagLst>
</file>

<file path=ppt/tags/tag425.xml><?xml version="1.0" encoding="utf-8"?>
<p:tagLst xmlns:p="http://schemas.openxmlformats.org/presentationml/2006/main">
  <p:tag name="AS_UNIQUEID" val="2764"/>
  <p:tag name="KSO_WM_BEAUTIFY_FLAG" val=""/>
</p:tagLst>
</file>

<file path=ppt/tags/tag426.xml><?xml version="1.0" encoding="utf-8"?>
<p:tagLst xmlns:p="http://schemas.openxmlformats.org/presentationml/2006/main">
  <p:tag name="AS_UNIQUEID" val="2765"/>
  <p:tag name="KSO_WM_BEAUTIFY_FLAG" val=""/>
</p:tagLst>
</file>

<file path=ppt/tags/tag427.xml><?xml version="1.0" encoding="utf-8"?>
<p:tagLst xmlns:p="http://schemas.openxmlformats.org/presentationml/2006/main">
  <p:tag name="AS_UNIQUEID" val="2766"/>
</p:tagLst>
</file>

<file path=ppt/tags/tag428.xml><?xml version="1.0" encoding="utf-8"?>
<p:tagLst xmlns:p="http://schemas.openxmlformats.org/presentationml/2006/main">
  <p:tag name="AS_UNIQUEID" val="2767"/>
</p:tagLst>
</file>

<file path=ppt/tags/tag429.xml><?xml version="1.0" encoding="utf-8"?>
<p:tagLst xmlns:p="http://schemas.openxmlformats.org/presentationml/2006/main">
  <p:tag name="AS_UNIQUEID" val="2768"/>
  <p:tag name="KSO_WM_BEAUTIFY_FLAG" val=""/>
</p:tagLst>
</file>

<file path=ppt/tags/tag43.xml><?xml version="1.0" encoding="utf-8"?>
<p:tagLst xmlns:p="http://schemas.openxmlformats.org/presentationml/2006/main">
  <p:tag name="AS_UNIQUEID" val="19763"/>
</p:tagLst>
</file>

<file path=ppt/tags/tag430.xml><?xml version="1.0" encoding="utf-8"?>
<p:tagLst xmlns:p="http://schemas.openxmlformats.org/presentationml/2006/main">
  <p:tag name="AS_UNIQUEID" val="2769"/>
  <p:tag name="KSO_WM_BEAUTIFY_FLAG" val=""/>
</p:tagLst>
</file>

<file path=ppt/tags/tag431.xml><?xml version="1.0" encoding="utf-8"?>
<p:tagLst xmlns:p="http://schemas.openxmlformats.org/presentationml/2006/main">
  <p:tag name="AS_UNIQUEID" val="2770"/>
  <p:tag name="KSO_WM_BEAUTIFY_FLAG" val=""/>
</p:tagLst>
</file>

<file path=ppt/tags/tag432.xml><?xml version="1.0" encoding="utf-8"?>
<p:tagLst xmlns:p="http://schemas.openxmlformats.org/presentationml/2006/main">
  <p:tag name="AS_UNIQUEID" val="2771"/>
  <p:tag name="KSO_WM_BEAUTIFY_FLAG" val=""/>
</p:tagLst>
</file>

<file path=ppt/tags/tag433.xml><?xml version="1.0" encoding="utf-8"?>
<p:tagLst xmlns:p="http://schemas.openxmlformats.org/presentationml/2006/main">
  <p:tag name="AS_UNIQUEID" val="2772"/>
  <p:tag name="KSO_WM_BEAUTIFY_FLAG" val=""/>
</p:tagLst>
</file>

<file path=ppt/tags/tag434.xml><?xml version="1.0" encoding="utf-8"?>
<p:tagLst xmlns:p="http://schemas.openxmlformats.org/presentationml/2006/main">
  <p:tag name="AS_UNIQUEID" val="2773"/>
  <p:tag name="KSO_WM_BEAUTIFY_FLAG" val=""/>
</p:tagLst>
</file>

<file path=ppt/tags/tag435.xml><?xml version="1.0" encoding="utf-8"?>
<p:tagLst xmlns:p="http://schemas.openxmlformats.org/presentationml/2006/main">
  <p:tag name="AS_UNIQUEID" val="2774"/>
  <p:tag name="KSO_WM_BEAUTIFY_FLAG" val=""/>
</p:tagLst>
</file>

<file path=ppt/tags/tag436.xml><?xml version="1.0" encoding="utf-8"?>
<p:tagLst xmlns:p="http://schemas.openxmlformats.org/presentationml/2006/main">
  <p:tag name="AS_UNIQUEID" val="2775"/>
  <p:tag name="KSO_WM_BEAUTIFY_FLAG" val=""/>
</p:tagLst>
</file>

<file path=ppt/tags/tag437.xml><?xml version="1.0" encoding="utf-8"?>
<p:tagLst xmlns:p="http://schemas.openxmlformats.org/presentationml/2006/main">
  <p:tag name="AS_UNIQUEID" val="2776"/>
  <p:tag name="KSO_WM_BEAUTIFY_FLAG" val=""/>
</p:tagLst>
</file>

<file path=ppt/tags/tag438.xml><?xml version="1.0" encoding="utf-8"?>
<p:tagLst xmlns:p="http://schemas.openxmlformats.org/presentationml/2006/main">
  <p:tag name="AS_UNIQUEID" val="2777"/>
  <p:tag name="KSO_WM_BEAUTIFY_FLAG" val=""/>
</p:tagLst>
</file>

<file path=ppt/tags/tag439.xml><?xml version="1.0" encoding="utf-8"?>
<p:tagLst xmlns:p="http://schemas.openxmlformats.org/presentationml/2006/main">
  <p:tag name="AS_UNIQUEID" val="2778"/>
  <p:tag name="KSO_WM_BEAUTIFY_FLAG" val=""/>
</p:tagLst>
</file>

<file path=ppt/tags/tag44.xml><?xml version="1.0" encoding="utf-8"?>
<p:tagLst xmlns:p="http://schemas.openxmlformats.org/presentationml/2006/main">
  <p:tag name="AS_UNIQUEID" val="19764"/>
</p:tagLst>
</file>

<file path=ppt/tags/tag440.xml><?xml version="1.0" encoding="utf-8"?>
<p:tagLst xmlns:p="http://schemas.openxmlformats.org/presentationml/2006/main">
  <p:tag name="AS_UNIQUEID" val="2779"/>
  <p:tag name="KSO_WM_BEAUTIFY_FLAG" val=""/>
</p:tagLst>
</file>

<file path=ppt/tags/tag441.xml><?xml version="1.0" encoding="utf-8"?>
<p:tagLst xmlns:p="http://schemas.openxmlformats.org/presentationml/2006/main">
  <p:tag name="AS_UNIQUEID" val="2780"/>
  <p:tag name="KSO_WM_BEAUTIFY_FLAG" val=""/>
</p:tagLst>
</file>

<file path=ppt/tags/tag442.xml><?xml version="1.0" encoding="utf-8"?>
<p:tagLst xmlns:p="http://schemas.openxmlformats.org/presentationml/2006/main">
  <p:tag name="AS_UNIQUEID" val="2781"/>
  <p:tag name="KSO_WM_BEAUTIFY_FLAG" val=""/>
</p:tagLst>
</file>

<file path=ppt/tags/tag443.xml><?xml version="1.0" encoding="utf-8"?>
<p:tagLst xmlns:p="http://schemas.openxmlformats.org/presentationml/2006/main">
  <p:tag name="AS_UNIQUEID" val="2782"/>
</p:tagLst>
</file>

<file path=ppt/tags/tag444.xml><?xml version="1.0" encoding="utf-8"?>
<p:tagLst xmlns:p="http://schemas.openxmlformats.org/presentationml/2006/main">
  <p:tag name="AS_UNIQUEID" val="2783"/>
  <p:tag name="KSO_WM_BEAUTIFY_FLAG" val=""/>
</p:tagLst>
</file>

<file path=ppt/tags/tag445.xml><?xml version="1.0" encoding="utf-8"?>
<p:tagLst xmlns:p="http://schemas.openxmlformats.org/presentationml/2006/main">
  <p:tag name="AS_UNIQUEID" val="2784"/>
  <p:tag name="KSO_WM_BEAUTIFY_FLAG" val=""/>
</p:tagLst>
</file>

<file path=ppt/tags/tag446.xml><?xml version="1.0" encoding="utf-8"?>
<p:tagLst xmlns:p="http://schemas.openxmlformats.org/presentationml/2006/main">
  <p:tag name="AS_UNIQUEID" val="2785"/>
</p:tagLst>
</file>

<file path=ppt/tags/tag447.xml><?xml version="1.0" encoding="utf-8"?>
<p:tagLst xmlns:p="http://schemas.openxmlformats.org/presentationml/2006/main">
  <p:tag name="AS_UNIQUEID" val="2786"/>
</p:tagLst>
</file>

<file path=ppt/tags/tag448.xml><?xml version="1.0" encoding="utf-8"?>
<p:tagLst xmlns:p="http://schemas.openxmlformats.org/presentationml/2006/main">
  <p:tag name="AS_UNIQUEID" val="2787"/>
  <p:tag name="KSO_WM_BEAUTIFY_FLAG" val=""/>
</p:tagLst>
</file>

<file path=ppt/tags/tag449.xml><?xml version="1.0" encoding="utf-8"?>
<p:tagLst xmlns:p="http://schemas.openxmlformats.org/presentationml/2006/main">
  <p:tag name="AS_UNIQUEID" val="2788"/>
  <p:tag name="KSO_WM_BEAUTIFY_FLAG" val=""/>
</p:tagLst>
</file>

<file path=ppt/tags/tag45.xml><?xml version="1.0" encoding="utf-8"?>
<p:tagLst xmlns:p="http://schemas.openxmlformats.org/presentationml/2006/main">
  <p:tag name="AS_UNIQUEID" val="19765"/>
</p:tagLst>
</file>

<file path=ppt/tags/tag450.xml><?xml version="1.0" encoding="utf-8"?>
<p:tagLst xmlns:p="http://schemas.openxmlformats.org/presentationml/2006/main">
  <p:tag name="AS_UNIQUEID" val="2789"/>
  <p:tag name="KSO_WM_BEAUTIFY_FLAG" val=""/>
</p:tagLst>
</file>

<file path=ppt/tags/tag451.xml><?xml version="1.0" encoding="utf-8"?>
<p:tagLst xmlns:p="http://schemas.openxmlformats.org/presentationml/2006/main">
  <p:tag name="AS_UNIQUEID" val="2790"/>
  <p:tag name="KSO_WM_BEAUTIFY_FLAG" val=""/>
</p:tagLst>
</file>

<file path=ppt/tags/tag452.xml><?xml version="1.0" encoding="utf-8"?>
<p:tagLst xmlns:p="http://schemas.openxmlformats.org/presentationml/2006/main">
  <p:tag name="AS_UNIQUEID" val="2791"/>
  <p:tag name="KSO_WM_BEAUTIFY_FLAG" val=""/>
</p:tagLst>
</file>

<file path=ppt/tags/tag453.xml><?xml version="1.0" encoding="utf-8"?>
<p:tagLst xmlns:p="http://schemas.openxmlformats.org/presentationml/2006/main">
  <p:tag name="AS_UNIQUEID" val="58"/>
  <p:tag name="KSO_WM_UNIT_FILL_FORE_SCHEMECOLOR_INDEX" val="2"/>
  <p:tag name="KSO_WM_UNIT_FILL_FORE_SCHEMECOLOR_INDEX_BRIGHTNESS" val="0"/>
  <p:tag name="KSO_WM_UNIT_FILL_TYPE" val="1"/>
  <p:tag name="KSO_WM_UNIT_LINE_FILL_TYPE" val="2"/>
  <p:tag name="KSO_WM_UNIT_LINE_FORE_SCHEMECOLOR_INDEX" val="1"/>
  <p:tag name="KSO_WM_UNIT_LINE_FORE_SCHEMECOLOR_INDEX_BRIGHTNESS" val="0"/>
</p:tagLst>
</file>

<file path=ppt/tags/tag454.xml><?xml version="1.0" encoding="utf-8"?>
<p:tagLst xmlns:p="http://schemas.openxmlformats.org/presentationml/2006/main">
  <p:tag name="AS_UNIQUEID" val="59"/>
</p:tagLst>
</file>

<file path=ppt/tags/tag455.xml><?xml version="1.0" encoding="utf-8"?>
<p:tagLst xmlns:p="http://schemas.openxmlformats.org/presentationml/2006/main">
  <p:tag name="AS_UNIQUEID" val="275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56.xml><?xml version="1.0" encoding="utf-8"?>
<p:tagLst xmlns:p="http://schemas.openxmlformats.org/presentationml/2006/main">
  <p:tag name="AS_UNIQUEID" val="19428"/>
</p:tagLst>
</file>

<file path=ppt/tags/tag457.xml><?xml version="1.0" encoding="utf-8"?>
<p:tagLst xmlns:p="http://schemas.openxmlformats.org/presentationml/2006/main">
  <p:tag name="AS_UNIQUEID" val="19429"/>
  <p:tag name="KSO_WM_DIAGRAM_VIRTUALLY_FRAME" val="{&quot;height&quot;:294.49267716535434,&quot;left&quot;:236.94543307086616,&quot;top&quot;:101.05732283464566,&quot;width&quot;:465.0546456692913}"/>
</p:tagLst>
</file>

<file path=ppt/tags/tag458.xml><?xml version="1.0" encoding="utf-8"?>
<p:tagLst xmlns:p="http://schemas.openxmlformats.org/presentationml/2006/main">
  <p:tag name="AS_UNIQUEID" val="19430"/>
</p:tagLst>
</file>

<file path=ppt/tags/tag459.xml><?xml version="1.0" encoding="utf-8"?>
<p:tagLst xmlns:p="http://schemas.openxmlformats.org/presentationml/2006/main">
  <p:tag name="AS_UNIQUEID" val="19431"/>
</p:tagLst>
</file>

<file path=ppt/tags/tag46.xml><?xml version="1.0" encoding="utf-8"?>
<p:tagLst xmlns:p="http://schemas.openxmlformats.org/presentationml/2006/main">
  <p:tag name="AS_UNIQUEID" val="19766"/>
</p:tagLst>
</file>

<file path=ppt/tags/tag460.xml><?xml version="1.0" encoding="utf-8"?>
<p:tagLst xmlns:p="http://schemas.openxmlformats.org/presentationml/2006/main">
  <p:tag name="AS_UNIQUEID" val="19432"/>
</p:tagLst>
</file>

<file path=ppt/tags/tag461.xml><?xml version="1.0" encoding="utf-8"?>
<p:tagLst xmlns:p="http://schemas.openxmlformats.org/presentationml/2006/main">
  <p:tag name="AS_UNIQUEID" val="19433"/>
</p:tagLst>
</file>

<file path=ppt/tags/tag462.xml><?xml version="1.0" encoding="utf-8"?>
<p:tagLst xmlns:p="http://schemas.openxmlformats.org/presentationml/2006/main">
  <p:tag name="AS_UNIQUEID" val="19439"/>
</p:tagLst>
</file>

<file path=ppt/tags/tag463.xml><?xml version="1.0" encoding="utf-8"?>
<p:tagLst xmlns:p="http://schemas.openxmlformats.org/presentationml/2006/main">
  <p:tag name="AS_UNIQUEID" val="19440"/>
</p:tagLst>
</file>

<file path=ppt/tags/tag464.xml><?xml version="1.0" encoding="utf-8"?>
<p:tagLst xmlns:p="http://schemas.openxmlformats.org/presentationml/2006/main">
  <p:tag name="AS_UNIQUEID" val="19441"/>
</p:tagLst>
</file>

<file path=ppt/tags/tag465.xml><?xml version="1.0" encoding="utf-8"?>
<p:tagLst xmlns:p="http://schemas.openxmlformats.org/presentationml/2006/main">
  <p:tag name="AS_UNIQUEID" val="19442"/>
</p:tagLst>
</file>

<file path=ppt/tags/tag466.xml><?xml version="1.0" encoding="utf-8"?>
<p:tagLst xmlns:p="http://schemas.openxmlformats.org/presentationml/2006/main">
  <p:tag name="AS_UNIQUEID" val="19443"/>
</p:tagLst>
</file>

<file path=ppt/tags/tag467.xml><?xml version="1.0" encoding="utf-8"?>
<p:tagLst xmlns:p="http://schemas.openxmlformats.org/presentationml/2006/main">
  <p:tag name="AS_UNIQUEID" val="19444"/>
  <p:tag name="PA" val="v4.1.3"/>
</p:tagLst>
</file>

<file path=ppt/tags/tag468.xml><?xml version="1.0" encoding="utf-8"?>
<p:tagLst xmlns:p="http://schemas.openxmlformats.org/presentationml/2006/main">
  <p:tag name="AS_UNIQUEID" val="19445"/>
</p:tagLst>
</file>

<file path=ppt/tags/tag469.xml><?xml version="1.0" encoding="utf-8"?>
<p:tagLst xmlns:p="http://schemas.openxmlformats.org/presentationml/2006/main">
  <p:tag name="AS_UNIQUEID" val="19446"/>
</p:tagLst>
</file>

<file path=ppt/tags/tag47.xml><?xml version="1.0" encoding="utf-8"?>
<p:tagLst xmlns:p="http://schemas.openxmlformats.org/presentationml/2006/main">
  <p:tag name="AS_UNIQUEID" val="19767"/>
</p:tagLst>
</file>

<file path=ppt/tags/tag470.xml><?xml version="1.0" encoding="utf-8"?>
<p:tagLst xmlns:p="http://schemas.openxmlformats.org/presentationml/2006/main">
  <p:tag name="AS_UNIQUEID" val="19447"/>
</p:tagLst>
</file>

<file path=ppt/tags/tag471.xml><?xml version="1.0" encoding="utf-8"?>
<p:tagLst xmlns:p="http://schemas.openxmlformats.org/presentationml/2006/main">
  <p:tag name="AS_UNIQUEID" val="19448"/>
</p:tagLst>
</file>

<file path=ppt/tags/tag472.xml><?xml version="1.0" encoding="utf-8"?>
<p:tagLst xmlns:p="http://schemas.openxmlformats.org/presentationml/2006/main">
  <p:tag name="AS_UNIQUEID" val="19449"/>
</p:tagLst>
</file>

<file path=ppt/tags/tag473.xml><?xml version="1.0" encoding="utf-8"?>
<p:tagLst xmlns:p="http://schemas.openxmlformats.org/presentationml/2006/main">
  <p:tag name="AS_UNIQUEID" val="19450"/>
</p:tagLst>
</file>

<file path=ppt/tags/tag474.xml><?xml version="1.0" encoding="utf-8"?>
<p:tagLst xmlns:p="http://schemas.openxmlformats.org/presentationml/2006/main">
  <p:tag name="AS_UNIQUEID" val="19451"/>
</p:tagLst>
</file>

<file path=ppt/tags/tag475.xml><?xml version="1.0" encoding="utf-8"?>
<p:tagLst xmlns:p="http://schemas.openxmlformats.org/presentationml/2006/main">
  <p:tag name="AS_UNIQUEID" val="19452"/>
</p:tagLst>
</file>

<file path=ppt/tags/tag476.xml><?xml version="1.0" encoding="utf-8"?>
<p:tagLst xmlns:p="http://schemas.openxmlformats.org/presentationml/2006/main">
  <p:tag name="AS_UNIQUEID" val="19453"/>
</p:tagLst>
</file>

<file path=ppt/tags/tag477.xml><?xml version="1.0" encoding="utf-8"?>
<p:tagLst xmlns:p="http://schemas.openxmlformats.org/presentationml/2006/main">
  <p:tag name="AS_UNIQUEID" val="19454"/>
</p:tagLst>
</file>

<file path=ppt/tags/tag478.xml><?xml version="1.0" encoding="utf-8"?>
<p:tagLst xmlns:p="http://schemas.openxmlformats.org/presentationml/2006/main">
  <p:tag name="AS_UNIQUEID" val="19455"/>
</p:tagLst>
</file>

<file path=ppt/tags/tag479.xml><?xml version="1.0" encoding="utf-8"?>
<p:tagLst xmlns:p="http://schemas.openxmlformats.org/presentationml/2006/main">
  <p:tag name="AS_UNIQUEID" val="19456"/>
</p:tagLst>
</file>

<file path=ppt/tags/tag48.xml><?xml version="1.0" encoding="utf-8"?>
<p:tagLst xmlns:p="http://schemas.openxmlformats.org/presentationml/2006/main">
  <p:tag name="AS_UNIQUEID" val="19768"/>
</p:tagLst>
</file>

<file path=ppt/tags/tag480.xml><?xml version="1.0" encoding="utf-8"?>
<p:tagLst xmlns:p="http://schemas.openxmlformats.org/presentationml/2006/main">
  <p:tag name="AS_UNIQUEID" val="19457"/>
</p:tagLst>
</file>

<file path=ppt/tags/tag481.xml><?xml version="1.0" encoding="utf-8"?>
<p:tagLst xmlns:p="http://schemas.openxmlformats.org/presentationml/2006/main">
  <p:tag name="AS_UNIQUEID" val="19435"/>
</p:tagLst>
</file>

<file path=ppt/tags/tag482.xml><?xml version="1.0" encoding="utf-8"?>
<p:tagLst xmlns:p="http://schemas.openxmlformats.org/presentationml/2006/main">
  <p:tag name="AS_UNIQUEID" val="19436"/>
</p:tagLst>
</file>

<file path=ppt/tags/tag483.xml><?xml version="1.0" encoding="utf-8"?>
<p:tagLst xmlns:p="http://schemas.openxmlformats.org/presentationml/2006/main">
  <p:tag name="AS_UNIQUEID" val="19437"/>
</p:tagLst>
</file>

<file path=ppt/tags/tag484.xml><?xml version="1.0" encoding="utf-8"?>
<p:tagLst xmlns:p="http://schemas.openxmlformats.org/presentationml/2006/main">
  <p:tag name="AS_UNIQUEID" val="1945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485.xml><?xml version="1.0" encoding="utf-8"?>
<p:tagLst xmlns:p="http://schemas.openxmlformats.org/presentationml/2006/main">
  <p:tag name="AS_UNIQUEID" val="19460"/>
</p:tagLst>
</file>

<file path=ppt/tags/tag486.xml><?xml version="1.0" encoding="utf-8"?>
<p:tagLst xmlns:p="http://schemas.openxmlformats.org/presentationml/2006/main">
  <p:tag name="AS_UNIQUEID" val="19461"/>
</p:tagLst>
</file>

<file path=ppt/tags/tag487.xml><?xml version="1.0" encoding="utf-8"?>
<p:tagLst xmlns:p="http://schemas.openxmlformats.org/presentationml/2006/main">
  <p:tag name="AS_UNIQUEID" val="19462"/>
</p:tagLst>
</file>

<file path=ppt/tags/tag488.xml><?xml version="1.0" encoding="utf-8"?>
<p:tagLst xmlns:p="http://schemas.openxmlformats.org/presentationml/2006/main">
  <p:tag name="AS_UNIQUEID" val="19463"/>
</p:tagLst>
</file>

<file path=ppt/tags/tag489.xml><?xml version="1.0" encoding="utf-8"?>
<p:tagLst xmlns:p="http://schemas.openxmlformats.org/presentationml/2006/main">
  <p:tag name="AS_UNIQUEID" val="20206"/>
  <p:tag name="KSO_WM_BEAUTIFY_FLAG" val=""/>
  <p:tag name="TABLE_ENDDRAG_ORIGIN_RECT" val="672*178"/>
  <p:tag name="TABLE_ENDDRAG_RECT" val="6*11*672*178"/>
</p:tagLst>
</file>

<file path=ppt/tags/tag49.xml><?xml version="1.0" encoding="utf-8"?>
<p:tagLst xmlns:p="http://schemas.openxmlformats.org/presentationml/2006/main">
  <p:tag name="AS_UNIQUEID" val="19770"/>
</p:tagLst>
</file>

<file path=ppt/tags/tag490.xml><?xml version="1.0" encoding="utf-8"?>
<p:tagLst xmlns:p="http://schemas.openxmlformats.org/presentationml/2006/main">
  <p:tag name="AS_UNIQUEID" val="11096"/>
  <p:tag name="KSO_WM_BEAUTIFY_FLAG" val=""/>
</p:tagLst>
</file>

<file path=ppt/tags/tag491.xml><?xml version="1.0" encoding="utf-8"?>
<p:tagLst xmlns:p="http://schemas.openxmlformats.org/presentationml/2006/main">
  <p:tag name="AS_UNIQUEID" val="11097"/>
  <p:tag name="KSO_WM_BEAUTIFY_FLAG" val=""/>
</p:tagLst>
</file>

<file path=ppt/tags/tag492.xml><?xml version="1.0" encoding="utf-8"?>
<p:tagLst xmlns:p="http://schemas.openxmlformats.org/presentationml/2006/main">
  <p:tag name="AS_UNIQUEID" val="11098"/>
  <p:tag name="KSO_WM_BEAUTIFY_FLAG" val=""/>
</p:tagLst>
</file>

<file path=ppt/tags/tag493.xml><?xml version="1.0" encoding="utf-8"?>
<p:tagLst xmlns:p="http://schemas.openxmlformats.org/presentationml/2006/main">
  <p:tag name="AS_UNIQUEID" val="11099"/>
  <p:tag name="KSO_WM_BEAUTIFY_FLAG" val=""/>
</p:tagLst>
</file>

<file path=ppt/tags/tag494.xml><?xml version="1.0" encoding="utf-8"?>
<p:tagLst xmlns:p="http://schemas.openxmlformats.org/presentationml/2006/main">
  <p:tag name="AS_UNIQUEID" val="8143"/>
  <p:tag name="KSO_WM_BEAUTIFY_FLAG" val=""/>
</p:tagLst>
</file>

<file path=ppt/tags/tag495.xml><?xml version="1.0" encoding="utf-8"?>
<p:tagLst xmlns:p="http://schemas.openxmlformats.org/presentationml/2006/main">
  <p:tag name="AS_UNIQUEID" val="8142"/>
  <p:tag name="KSO_WM_BEAUTIFY_FLAG" val=""/>
</p:tagLst>
</file>

<file path=ppt/tags/tag496.xml><?xml version="1.0" encoding="utf-8"?>
<p:tagLst xmlns:p="http://schemas.openxmlformats.org/presentationml/2006/main">
  <p:tag name="AS_UNIQUEID" val="11102"/>
  <p:tag name="KSO_WM_BEAUTIFY_FLAG" val=""/>
</p:tagLst>
</file>

<file path=ppt/tags/tag497.xml><?xml version="1.0" encoding="utf-8"?>
<p:tagLst xmlns:p="http://schemas.openxmlformats.org/presentationml/2006/main">
  <p:tag name="AS_UNIQUEID" val="11103"/>
  <p:tag name="KSO_WM_BEAUTIFY_FLAG" val=""/>
</p:tagLst>
</file>

<file path=ppt/tags/tag498.xml><?xml version="1.0" encoding="utf-8"?>
<p:tagLst xmlns:p="http://schemas.openxmlformats.org/presentationml/2006/main">
  <p:tag name="AS_UNIQUEID" val="11104"/>
  <p:tag name="KSO_WM_BEAUTIFY_FLAG" val=""/>
</p:tagLst>
</file>

<file path=ppt/tags/tag499.xml><?xml version="1.0" encoding="utf-8"?>
<p:tagLst xmlns:p="http://schemas.openxmlformats.org/presentationml/2006/main">
  <p:tag name="AS_UNIQUEID" val="11105"/>
  <p:tag name="KSO_WM_BEAUTIFY_FLAG" val=""/>
</p:tagLst>
</file>

<file path=ppt/tags/tag5.xml><?xml version="1.0" encoding="utf-8"?>
<p:tagLst xmlns:p="http://schemas.openxmlformats.org/presentationml/2006/main">
  <p:tag name="AS_UNIQUEID" val="19717"/>
</p:tagLst>
</file>

<file path=ppt/tags/tag50.xml><?xml version="1.0" encoding="utf-8"?>
<p:tagLst xmlns:p="http://schemas.openxmlformats.org/presentationml/2006/main">
  <p:tag name="AS_UNIQUEID" val="19771"/>
</p:tagLst>
</file>

<file path=ppt/tags/tag500.xml><?xml version="1.0" encoding="utf-8"?>
<p:tagLst xmlns:p="http://schemas.openxmlformats.org/presentationml/2006/main">
  <p:tag name="AS_UNIQUEID" val="20207"/>
  <p:tag name="KSO_WM_BEAUTIFY_FLAG" val=""/>
</p:tagLst>
</file>

<file path=ppt/tags/tag501.xml><?xml version="1.0" encoding="utf-8"?>
<p:tagLst xmlns:p="http://schemas.openxmlformats.org/presentationml/2006/main">
  <p:tag name="KSO_WM_BEAUTIFY_FLAG" val="#wm#"/>
  <p:tag name="KSO_WM_TEMPLATE_CATEGORY" val="diagram"/>
  <p:tag name="KSO_WM_TEMPLATE_INDEX" val="20214368"/>
</p:tagLst>
</file>

<file path=ppt/tags/tag502.xml><?xml version="1.0" encoding="utf-8"?>
<p:tagLst xmlns:p="http://schemas.openxmlformats.org/presentationml/2006/main">
  <p:tag name="AS_UNIQUEID" val="20203"/>
</p:tagLst>
</file>

<file path=ppt/tags/tag503.xml><?xml version="1.0" encoding="utf-8"?>
<p:tagLst xmlns:p="http://schemas.openxmlformats.org/presentationml/2006/main">
  <p:tag name="AS_UNIQUEID" val="20204"/>
</p:tagLst>
</file>

<file path=ppt/tags/tag504.xml><?xml version="1.0" encoding="utf-8"?>
<p:tagLst xmlns:p="http://schemas.openxmlformats.org/presentationml/2006/main">
  <p:tag name="AS_UNIQUEID" val="2057"/>
  <p:tag name="KSO_WM_BEAUTIFY_FLAG" val=""/>
</p:tagLst>
</file>

<file path=ppt/tags/tag505.xml><?xml version="1.0" encoding="utf-8"?>
<p:tagLst xmlns:p="http://schemas.openxmlformats.org/presentationml/2006/main">
  <p:tag name="AS_UNIQUEID" val="2059"/>
  <p:tag name="KSO_WM_BEAUTIFY_FLAG" val=""/>
</p:tagLst>
</file>

<file path=ppt/tags/tag506.xml><?xml version="1.0" encoding="utf-8"?>
<p:tagLst xmlns:p="http://schemas.openxmlformats.org/presentationml/2006/main">
  <p:tag name="AS_UNIQUEID" val="2060"/>
  <p:tag name="KSO_WM_BEAUTIFY_FLAG" val=""/>
</p:tagLst>
</file>

<file path=ppt/tags/tag507.xml><?xml version="1.0" encoding="utf-8"?>
<p:tagLst xmlns:p="http://schemas.openxmlformats.org/presentationml/2006/main">
  <p:tag name="AS_UNIQUEID" val="2061"/>
  <p:tag name="KSO_WM_BEAUTIFY_FLAG" val=""/>
</p:tagLst>
</file>

<file path=ppt/tags/tag508.xml><?xml version="1.0" encoding="utf-8"?>
<p:tagLst xmlns:p="http://schemas.openxmlformats.org/presentationml/2006/main">
  <p:tag name="AS_UNIQUEID" val="2064"/>
  <p:tag name="KSO_WM_BEAUTIFY_FLAG" val=""/>
</p:tagLst>
</file>

<file path=ppt/tags/tag509.xml><?xml version="1.0" encoding="utf-8"?>
<p:tagLst xmlns:p="http://schemas.openxmlformats.org/presentationml/2006/main">
  <p:tag name="AS_UNIQUEID" val="2065"/>
  <p:tag name="KSO_WM_BEAUTIFY_FLAG" val=""/>
</p:tagLst>
</file>

<file path=ppt/tags/tag51.xml><?xml version="1.0" encoding="utf-8"?>
<p:tagLst xmlns:p="http://schemas.openxmlformats.org/presentationml/2006/main">
  <p:tag name="AS_UNIQUEID" val="19772"/>
</p:tagLst>
</file>

<file path=ppt/tags/tag510.xml><?xml version="1.0" encoding="utf-8"?>
<p:tagLst xmlns:p="http://schemas.openxmlformats.org/presentationml/2006/main">
  <p:tag name="AS_UNIQUEID" val="2066"/>
  <p:tag name="KSO_WM_BEAUTIFY_FLAG" val=""/>
</p:tagLst>
</file>

<file path=ppt/tags/tag511.xml><?xml version="1.0" encoding="utf-8"?>
<p:tagLst xmlns:p="http://schemas.openxmlformats.org/presentationml/2006/main">
  <p:tag name="AS_UNIQUEID" val="2067"/>
  <p:tag name="KSO_WM_BEAUTIFY_FLAG" val=""/>
</p:tagLst>
</file>

<file path=ppt/tags/tag512.xml><?xml version="1.0" encoding="utf-8"?>
<p:tagLst xmlns:p="http://schemas.openxmlformats.org/presentationml/2006/main">
  <p:tag name="AS_UNIQUEID" val="2068"/>
  <p:tag name="KSO_WM_BEAUTIFY_FLAG" val=""/>
</p:tagLst>
</file>

<file path=ppt/tags/tag513.xml><?xml version="1.0" encoding="utf-8"?>
<p:tagLst xmlns:p="http://schemas.openxmlformats.org/presentationml/2006/main">
  <p:tag name="AS_UNIQUEID" val="2069"/>
  <p:tag name="KSO_WM_BEAUTIFY_FLAG" val=""/>
</p:tagLst>
</file>

<file path=ppt/tags/tag514.xml><?xml version="1.0" encoding="utf-8"?>
<p:tagLst xmlns:p="http://schemas.openxmlformats.org/presentationml/2006/main">
  <p:tag name="AS_UNIQUEID" val="2074"/>
  <p:tag name="KSO_WM_BEAUTIFY_FLAG" val=""/>
</p:tagLst>
</file>

<file path=ppt/tags/tag515.xml><?xml version="1.0" encoding="utf-8"?>
<p:tagLst xmlns:p="http://schemas.openxmlformats.org/presentationml/2006/main">
  <p:tag name="AS_UNIQUEID" val="2075"/>
  <p:tag name="KSO_WM_BEAUTIFY_FLAG" val=""/>
</p:tagLst>
</file>

<file path=ppt/tags/tag516.xml><?xml version="1.0" encoding="utf-8"?>
<p:tagLst xmlns:p="http://schemas.openxmlformats.org/presentationml/2006/main">
  <p:tag name="AS_UNIQUEID" val="2077"/>
  <p:tag name="KSO_WM_BEAUTIFY_FLAG" val=""/>
</p:tagLst>
</file>

<file path=ppt/tags/tag517.xml><?xml version="1.0" encoding="utf-8"?>
<p:tagLst xmlns:p="http://schemas.openxmlformats.org/presentationml/2006/main">
  <p:tag name="AS_UNIQUEID" val="2082"/>
  <p:tag name="KSO_WM_BEAUTIFY_FLAG" val=""/>
</p:tagLst>
</file>

<file path=ppt/tags/tag518.xml><?xml version="1.0" encoding="utf-8"?>
<p:tagLst xmlns:p="http://schemas.openxmlformats.org/presentationml/2006/main">
  <p:tag name="AS_UNIQUEID" val="2058"/>
  <p:tag name="KSO_WM_BEAUTIFY_FLAG" val=""/>
</p:tagLst>
</file>

<file path=ppt/tags/tag519.xml><?xml version="1.0" encoding="utf-8"?>
<p:tagLst xmlns:p="http://schemas.openxmlformats.org/presentationml/2006/main">
  <p:tag name="AS_UNIQUEID" val="2072"/>
  <p:tag name="KSO_WM_BEAUTIFY_FLAG" val=""/>
</p:tagLst>
</file>

<file path=ppt/tags/tag52.xml><?xml version="1.0" encoding="utf-8"?>
<p:tagLst xmlns:p="http://schemas.openxmlformats.org/presentationml/2006/main">
  <p:tag name="AS_UNIQUEID" val="19773"/>
</p:tagLst>
</file>

<file path=ppt/tags/tag520.xml><?xml version="1.0" encoding="utf-8"?>
<p:tagLst xmlns:p="http://schemas.openxmlformats.org/presentationml/2006/main">
  <p:tag name="AS_UNIQUEID" val="2056"/>
  <p:tag name="KSO_WM_BEAUTIFY_FLAG" val=""/>
</p:tagLst>
</file>

<file path=ppt/tags/tag521.xml><?xml version="1.0" encoding="utf-8"?>
<p:tagLst xmlns:p="http://schemas.openxmlformats.org/presentationml/2006/main">
  <p:tag name="AS_UNIQUEID" val="2081"/>
  <p:tag name="KSO_WM_BEAUTIFY_FLAG" val=""/>
</p:tagLst>
</file>

<file path=ppt/tags/tag522.xml><?xml version="1.0" encoding="utf-8"?>
<p:tagLst xmlns:p="http://schemas.openxmlformats.org/presentationml/2006/main">
  <p:tag name="AS_UNIQUEID" val="15884"/>
  <p:tag name="KSO_WM_BEAUTIFY_FLAG" val=""/>
</p:tagLst>
</file>

<file path=ppt/tags/tag523.xml><?xml version="1.0" encoding="utf-8"?>
<p:tagLst xmlns:p="http://schemas.openxmlformats.org/presentationml/2006/main">
  <p:tag name="AS_UNIQUEID" val="15885"/>
  <p:tag name="KSO_WM_BEAUTIFY_FLAG" val=""/>
</p:tagLst>
</file>

<file path=ppt/tags/tag524.xml><?xml version="1.0" encoding="utf-8"?>
<p:tagLst xmlns:p="http://schemas.openxmlformats.org/presentationml/2006/main">
  <p:tag name="AS_UNIQUEID" val="15886"/>
  <p:tag name="KSO_WM_BEAUTIFY_FLAG" val=""/>
</p:tagLst>
</file>

<file path=ppt/tags/tag525.xml><?xml version="1.0" encoding="utf-8"?>
<p:tagLst xmlns:p="http://schemas.openxmlformats.org/presentationml/2006/main">
  <p:tag name="AS_UNIQUEID" val="3355"/>
  <p:tag name="KSO_WM_BEAUTIFY_FLAG" val=""/>
</p:tagLst>
</file>

<file path=ppt/tags/tag526.xml><?xml version="1.0" encoding="utf-8"?>
<p:tagLst xmlns:p="http://schemas.openxmlformats.org/presentationml/2006/main">
  <p:tag name="AS_UNIQUEID" val="2082"/>
  <p:tag name="KSO_WM_BEAUTIFY_FLAG" val=""/>
</p:tagLst>
</file>

<file path=ppt/tags/tag527.xml><?xml version="1.0" encoding="utf-8"?>
<p:tagLst xmlns:p="http://schemas.openxmlformats.org/presentationml/2006/main">
  <p:tag name="KSO_WM_BEAUTIFY_FLAG" val="#wm#"/>
  <p:tag name="KSO_WM_TEMPLATE_CATEGORY" val="diagram"/>
  <p:tag name="KSO_WM_TEMPLATE_INDEX" val="20214368"/>
</p:tagLst>
</file>

<file path=ppt/tags/tag528.xml><?xml version="1.0" encoding="utf-8"?>
<p:tagLst xmlns:p="http://schemas.openxmlformats.org/presentationml/2006/main">
  <p:tag name="AS_UNIQUEID" val="6888"/>
</p:tagLst>
</file>

<file path=ppt/tags/tag529.xml><?xml version="1.0" encoding="utf-8"?>
<p:tagLst xmlns:p="http://schemas.openxmlformats.org/presentationml/2006/main">
  <p:tag name="AS_UNIQUEID" val="7277"/>
</p:tagLst>
</file>

<file path=ppt/tags/tag53.xml><?xml version="1.0" encoding="utf-8"?>
<p:tagLst xmlns:p="http://schemas.openxmlformats.org/presentationml/2006/main">
  <p:tag name="AS_UNIQUEID" val="19774"/>
</p:tagLst>
</file>

<file path=ppt/tags/tag530.xml><?xml version="1.0" encoding="utf-8"?>
<p:tagLst xmlns:p="http://schemas.openxmlformats.org/presentationml/2006/main">
  <p:tag name="AS_UNIQUEID" val="1402"/>
  <p:tag name="KSO_WM_BEAUTIFY_FLAG" val=""/>
</p:tagLst>
</file>

<file path=ppt/tags/tag531.xml><?xml version="1.0" encoding="utf-8"?>
<p:tagLst xmlns:p="http://schemas.openxmlformats.org/presentationml/2006/main">
  <p:tag name="AS_UNIQUEID" val="6828"/>
</p:tagLst>
</file>

<file path=ppt/tags/tag532.xml><?xml version="1.0" encoding="utf-8"?>
<p:tagLst xmlns:p="http://schemas.openxmlformats.org/presentationml/2006/main">
  <p:tag name="AS_UNIQUEID" val="639"/>
  <p:tag name="KSO_WM_BEAUTIFY_FLAG" val=""/>
</p:tagLst>
</file>

<file path=ppt/tags/tag533.xml><?xml version="1.0" encoding="utf-8"?>
<p:tagLst xmlns:p="http://schemas.openxmlformats.org/presentationml/2006/main">
  <p:tag name="AS_UNIQUEID" val="642"/>
  <p:tag name="KSO_WM_BEAUTIFY_FLAG" val=""/>
</p:tagLst>
</file>

<file path=ppt/tags/tag534.xml><?xml version="1.0" encoding="utf-8"?>
<p:tagLst xmlns:p="http://schemas.openxmlformats.org/presentationml/2006/main">
  <p:tag name="AS_UNIQUEID" val="643"/>
  <p:tag name="KSO_WM_BEAUTIFY_FLAG" val=""/>
</p:tagLst>
</file>

<file path=ppt/tags/tag535.xml><?xml version="1.0" encoding="utf-8"?>
<p:tagLst xmlns:p="http://schemas.openxmlformats.org/presentationml/2006/main">
  <p:tag name="AS_UNIQUEID" val="20211"/>
</p:tagLst>
</file>

<file path=ppt/tags/tag536.xml><?xml version="1.0" encoding="utf-8"?>
<p:tagLst xmlns:p="http://schemas.openxmlformats.org/presentationml/2006/main">
  <p:tag name="KSO_WM_BEAUTIFY_FLAG" val="#wm#"/>
  <p:tag name="KSO_WM_SPECIAL_SOURCE" val="bdnull"/>
  <p:tag name="KSO_WM_TEMPLATE_CATEGORY" val="custom"/>
  <p:tag name="KSO_WM_TEMPLATE_INDEX" val="20201290"/>
</p:tagLst>
</file>

<file path=ppt/tags/tag537.xml><?xml version="1.0" encoding="utf-8"?>
<p:tagLst xmlns:p="http://schemas.openxmlformats.org/presentationml/2006/main">
  <p:tag name="AS_UNIQUEID" val="19229"/>
</p:tagLst>
</file>

<file path=ppt/tags/tag538.xml><?xml version="1.0" encoding="utf-8"?>
<p:tagLst xmlns:p="http://schemas.openxmlformats.org/presentationml/2006/main">
  <p:tag name="AS_UNIQUEID" val="19230"/>
</p:tagLst>
</file>

<file path=ppt/tags/tag539.xml><?xml version="1.0" encoding="utf-8"?>
<p:tagLst xmlns:p="http://schemas.openxmlformats.org/presentationml/2006/main">
  <p:tag name="AS_UNIQUEID" val="19231"/>
</p:tagLst>
</file>

<file path=ppt/tags/tag54.xml><?xml version="1.0" encoding="utf-8"?>
<p:tagLst xmlns:p="http://schemas.openxmlformats.org/presentationml/2006/main">
  <p:tag name="AS_UNIQUEID" val="19776"/>
</p:tagLst>
</file>

<file path=ppt/tags/tag540.xml><?xml version="1.0" encoding="utf-8"?>
<p:tagLst xmlns:p="http://schemas.openxmlformats.org/presentationml/2006/main">
  <p:tag name="AS_UNIQUEID" val="19232"/>
</p:tagLst>
</file>

<file path=ppt/tags/tag541.xml><?xml version="1.0" encoding="utf-8"?>
<p:tagLst xmlns:p="http://schemas.openxmlformats.org/presentationml/2006/main">
  <p:tag name="AS_UNIQUEID" val="19233"/>
</p:tagLst>
</file>

<file path=ppt/tags/tag542.xml><?xml version="1.0" encoding="utf-8"?>
<p:tagLst xmlns:p="http://schemas.openxmlformats.org/presentationml/2006/main">
  <p:tag name="AS_UNIQUEID" val="19234"/>
  <p:tag name="PA" val="v4.1.3"/>
</p:tagLst>
</file>

<file path=ppt/tags/tag543.xml><?xml version="1.0" encoding="utf-8"?>
<p:tagLst xmlns:p="http://schemas.openxmlformats.org/presentationml/2006/main">
  <p:tag name="AS_UNIQUEID" val="19236"/>
</p:tagLst>
</file>

<file path=ppt/tags/tag544.xml><?xml version="1.0" encoding="utf-8"?>
<p:tagLst xmlns:p="http://schemas.openxmlformats.org/presentationml/2006/main">
  <p:tag name="AS_UNIQUEID" val="19237"/>
</p:tagLst>
</file>

<file path=ppt/tags/tag545.xml><?xml version="1.0" encoding="utf-8"?>
<p:tagLst xmlns:p="http://schemas.openxmlformats.org/presentationml/2006/main">
  <p:tag name="AS_UNIQUEID" val="19238"/>
</p:tagLst>
</file>

<file path=ppt/tags/tag546.xml><?xml version="1.0" encoding="utf-8"?>
<p:tagLst xmlns:p="http://schemas.openxmlformats.org/presentationml/2006/main">
  <p:tag name="AS_UNIQUEID" val="19239"/>
</p:tagLst>
</file>

<file path=ppt/tags/tag547.xml><?xml version="1.0" encoding="utf-8"?>
<p:tagLst xmlns:p="http://schemas.openxmlformats.org/presentationml/2006/main">
  <p:tag name="AS_UNIQUEID" val="19240"/>
</p:tagLst>
</file>

<file path=ppt/tags/tag548.xml><?xml version="1.0" encoding="utf-8"?>
<p:tagLst xmlns:p="http://schemas.openxmlformats.org/presentationml/2006/main">
  <p:tag name="AS_UNIQUEID" val="19241"/>
</p:tagLst>
</file>

<file path=ppt/tags/tag549.xml><?xml version="1.0" encoding="utf-8"?>
<p:tagLst xmlns:p="http://schemas.openxmlformats.org/presentationml/2006/main">
  <p:tag name="AS_UNIQUEID" val="19242"/>
</p:tagLst>
</file>

<file path=ppt/tags/tag55.xml><?xml version="1.0" encoding="utf-8"?>
<p:tagLst xmlns:p="http://schemas.openxmlformats.org/presentationml/2006/main">
  <p:tag name="AS_UNIQUEID" val="19777"/>
</p:tagLst>
</file>

<file path=ppt/tags/tag550.xml><?xml version="1.0" encoding="utf-8"?>
<p:tagLst xmlns:p="http://schemas.openxmlformats.org/presentationml/2006/main">
  <p:tag name="AS_UNIQUEID" val="19243"/>
</p:tagLst>
</file>

<file path=ppt/tags/tag551.xml><?xml version="1.0" encoding="utf-8"?>
<p:tagLst xmlns:p="http://schemas.openxmlformats.org/presentationml/2006/main">
  <p:tag name="AS_UNIQUEID" val="19244"/>
</p:tagLst>
</file>

<file path=ppt/tags/tag552.xml><?xml version="1.0" encoding="utf-8"?>
<p:tagLst xmlns:p="http://schemas.openxmlformats.org/presentationml/2006/main">
  <p:tag name="AS_UNIQUEID" val="19245"/>
</p:tagLst>
</file>

<file path=ppt/tags/tag553.xml><?xml version="1.0" encoding="utf-8"?>
<p:tagLst xmlns:p="http://schemas.openxmlformats.org/presentationml/2006/main">
  <p:tag name="AS_UNIQUEID" val="19246"/>
</p:tagLst>
</file>

<file path=ppt/tags/tag554.xml><?xml version="1.0" encoding="utf-8"?>
<p:tagLst xmlns:p="http://schemas.openxmlformats.org/presentationml/2006/main">
  <p:tag name="AS_UNIQUEID" val="19247"/>
</p:tagLst>
</file>

<file path=ppt/tags/tag555.xml><?xml version="1.0" encoding="utf-8"?>
<p:tagLst xmlns:p="http://schemas.openxmlformats.org/presentationml/2006/main">
  <p:tag name="AS_UNIQUEID" val="19225"/>
</p:tagLst>
</file>

<file path=ppt/tags/tag556.xml><?xml version="1.0" encoding="utf-8"?>
<p:tagLst xmlns:p="http://schemas.openxmlformats.org/presentationml/2006/main">
  <p:tag name="AS_UNIQUEID" val="19226"/>
</p:tagLst>
</file>

<file path=ppt/tags/tag557.xml><?xml version="1.0" encoding="utf-8"?>
<p:tagLst xmlns:p="http://schemas.openxmlformats.org/presentationml/2006/main">
  <p:tag name="AS_UNIQUEID" val="19227"/>
</p:tagLst>
</file>

<file path=ppt/tags/tag558.xml><?xml version="1.0" encoding="utf-8"?>
<p:tagLst xmlns:p="http://schemas.openxmlformats.org/presentationml/2006/main">
  <p:tag name="AS_UNIQUEID" val="20227"/>
  <p:tag name="KSO_WM_BEAUTIFY_FLAG" val="#wm#"/>
  <p:tag name="KSO_WM_SLIDE_BACKGROUND_TYPE" val="frame"/>
  <p:tag name="KSO_WM_SLIDE_BK_DARK_LIGHT" val="2"/>
  <p:tag name="KSO_WM_TAG_VERSION" val="1.0"/>
  <p:tag name="KSO_WM_TEMPLATE_ASSEMBLE_GROUPID" val="60656f2e4054ed1e2fb80507"/>
  <p:tag name="KSO_WM_TEMPLATE_ASSEMBLE_XID" val="60656f2e4054ed1e2fb80507"/>
  <p:tag name="KSO_WM_TEMPLATE_CATEGORY" val="diagram"/>
  <p:tag name="KSO_WM_TEMPLATE_INDEX" val="20212216"/>
  <p:tag name="KSO_WM_UNIT_BK_DARK_LIGHT" val="2"/>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diagram20212216_1*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 name="KSO_WM_UNIT_VALUE" val="1150"/>
</p:tagLst>
</file>

<file path=ppt/tags/tag559.xml><?xml version="1.0" encoding="utf-8"?>
<p:tagLst xmlns:p="http://schemas.openxmlformats.org/presentationml/2006/main">
  <p:tag name="AS_UNIQUEID" val="20228"/>
  <p:tag name="KSO_WM_ASSEMBLE_CHIP_INDEX" val="a56102b4d6004d73a10f85d3d5129197"/>
  <p:tag name="KSO_WM_BEAUTIFY_FLAG" val="#wm#"/>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0656f2e4054ed1e2fb80507"/>
  <p:tag name="KSO_WM_TEMPLATE_ASSEMBLE_XID" val="60656f2e4054ed1e2fb80507"/>
  <p:tag name="KSO_WM_TEMPLATE_CATEGORY" val="diagram"/>
  <p:tag name="KSO_WM_TEMPLATE_INDEX" val="20212216"/>
  <p:tag name="KSO_WM_UNIT_DEC_AREA_ID" val="c3eea203adf34548b8bed58731eff79a"/>
  <p:tag name="KSO_WM_UNIT_DIAGRAM_ISNUMVISUAL" val="0"/>
  <p:tag name="KSO_WM_UNIT_DIAGRAM_ISREFERUNIT" val="0"/>
  <p:tag name="KSO_WM_UNIT_HIGHLIGHT" val="0"/>
  <p:tag name="KSO_WM_UNIT_ID" val="diagram20212216_1*d*1"/>
  <p:tag name="KSO_WM_UNIT_INDEX" val="1"/>
  <p:tag name="KSO_WM_UNIT_LAYERLEVEL" val="1"/>
  <p:tag name="KSO_WM_UNIT_PLACING_PICTURE" val="a56102b4d6004d73a10f85d3d5129197"/>
  <p:tag name="KSO_WM_UNIT_PLACING_PICTURE_INFO" val="{&quot;code&quot;:&quot;&quot;,&quot;full_picture&quot;:false,&quot;margin&quot;:{&quot;bottom&quot;:1.0853535748133254,&quot;top&quot;:0.5789473684210407},&quot;scheme&quot;:&quot;4-0&quot;,&quot;spacing&quot;:5}"/>
  <p:tag name="KSO_WM_UNIT_PLACING_PICTURE_USER_RELATIVERECTANGLE_SMARTMENU" val="{&quot;bottom&quot;:0.02868264505830886,&quot;left&quot;:0,&quot;right&quot;:0,&quot;top&quot;:0.02868264505830886}"/>
  <p:tag name="KSO_WM_UNIT_PLACING_PICTURE_USER_VIEWPORT" val="{&quot;height&quot;:2560,&quot;width&quot;:14760}"/>
  <p:tag name="KSO_WM_UNIT_PLACING_PICTURE_USER_VIEWPORT_SMARTMENU" val="{&quot;height&quot;:1824.6022784758898,&quot;width&quot;:11160.179443359375}"/>
  <p:tag name="KSO_WM_UNIT_SUPPORT_UNIT_TYPE" val="[&quot;d&quot;,&quot;α&quot;,&quot;β&quot;,&quot;θ&quot;]"/>
  <p:tag name="KSO_WM_UNIT_TYPE" val="d"/>
  <p:tag name="KSO_WM_UNIT_VALUE" val="1311*2030"/>
</p:tagLst>
</file>

<file path=ppt/tags/tag56.xml><?xml version="1.0" encoding="utf-8"?>
<p:tagLst xmlns:p="http://schemas.openxmlformats.org/presentationml/2006/main">
  <p:tag name="AS_UNIQUEID" val="19778"/>
</p:tagLst>
</file>

<file path=ppt/tags/tag560.xml><?xml version="1.0" encoding="utf-8"?>
<p:tagLst xmlns:p="http://schemas.openxmlformats.org/presentationml/2006/main">
  <p:tag name="AS_UNIQUEID" val="20229"/>
  <p:tag name="KSO_WM_ASSEMBLE_CHIP_INDEX" val="a56102b4d6004d73a10f85d3d5129197"/>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0656f2e4054ed1e2fb80507"/>
  <p:tag name="KSO_WM_TEMPLATE_ASSEMBLE_XID" val="60656f2e4054ed1e2fb80507"/>
  <p:tag name="KSO_WM_TEMPLATE_CATEGORY" val="diagram"/>
  <p:tag name="KSO_WM_TEMPLATE_INDEX" val="20212216"/>
  <p:tag name="KSO_WM_UNIT_DEC_AREA_ID" val="c3eea203adf34548b8bed58731eff79a"/>
  <p:tag name="KSO_WM_UNIT_DIAGRAM_ISNUMVISUAL" val="0"/>
  <p:tag name="KSO_WM_UNIT_DIAGRAM_ISREFERUNIT" val="0"/>
  <p:tag name="KSO_WM_UNIT_HIGHLIGHT" val="0"/>
  <p:tag name="KSO_WM_UNIT_ID" val="diagram20212216_1*d*1"/>
  <p:tag name="KSO_WM_UNIT_LAYERLEVEL" val="1"/>
  <p:tag name="KSO_WM_UNIT_PLACING_PICTURE" val="a56102b4d6004d73a10f85d3d5129197"/>
  <p:tag name="KSO_WM_UNIT_PLACING_PICTURE_INFO" val="{&quot;code&quot;:&quot;&quot;,&quot;full_picture&quot;:false,&quot;margin&quot;:{&quot;bottom&quot;:1.0853535748133254,&quot;top&quot;:0.5789473684210407},&quot;scheme&quot;:&quot;4-0&quot;,&quot;spacing&quot;:5}"/>
  <p:tag name="KSO_WM_UNIT_PLACING_PICTURE_USER_RELATIVERECTANGLE_SMARTMENU" val="{&quot;bottom&quot;:0.02275422641425616,&quot;left&quot;:0,&quot;right&quot;:0,&quot;top&quot;:0.02275422641425616}"/>
  <p:tag name="KSO_WM_UNIT_PLACING_PICTURE_USER_VIEWPORT" val="{&quot;height&quot;:3016,&quot;width&quot;:7097}"/>
  <p:tag name="KSO_WM_UNIT_PLACING_PICTURE_USER_VIEWPORT_SMARTMENU" val="{&quot;height&quot;:1846.4217682054684,&quot;width&quot;:5616.162178631668}"/>
  <p:tag name="KSO_WM_UNIT_SUPPORT_UNIT_TYPE" val="[&quot;d&quot;,&quot;α&quot;,&quot;β&quot;,&quot;θ&quot;]"/>
  <p:tag name="KSO_WM_UNIT_VALUE" val="1311*2030"/>
</p:tagLst>
</file>

<file path=ppt/tags/tag561.xml><?xml version="1.0" encoding="utf-8"?>
<p:tagLst xmlns:p="http://schemas.openxmlformats.org/presentationml/2006/main">
  <p:tag name="AS_UNIQUEID" val="20230"/>
  <p:tag name="KSO_WM_ASSEMBLE_CHIP_INDEX" val="a56102b4d6004d73a10f85d3d5129197"/>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0656f2e4054ed1e2fb80507"/>
  <p:tag name="KSO_WM_TEMPLATE_ASSEMBLE_XID" val="60656f2e4054ed1e2fb80507"/>
  <p:tag name="KSO_WM_TEMPLATE_CATEGORY" val="diagram"/>
  <p:tag name="KSO_WM_TEMPLATE_INDEX" val="20212216"/>
  <p:tag name="KSO_WM_UNIT_DEC_AREA_ID" val="c3eea203adf34548b8bed58731eff79a"/>
  <p:tag name="KSO_WM_UNIT_DIAGRAM_ISNUMVISUAL" val="0"/>
  <p:tag name="KSO_WM_UNIT_DIAGRAM_ISREFERUNIT" val="0"/>
  <p:tag name="KSO_WM_UNIT_HIGHLIGHT" val="0"/>
  <p:tag name="KSO_WM_UNIT_ID" val="diagram20212216_1*d*1"/>
  <p:tag name="KSO_WM_UNIT_LAYERLEVEL" val="1"/>
  <p:tag name="KSO_WM_UNIT_PLACING_PICTURE" val="a56102b4d6004d73a10f85d3d5129197"/>
  <p:tag name="KSO_WM_UNIT_PLACING_PICTURE_INFO" val="{&quot;code&quot;:&quot;&quot;,&quot;full_picture&quot;:false,&quot;margin&quot;:{&quot;bottom&quot;:1.0853535748133254,&quot;top&quot;:0.5789473684210407},&quot;scheme&quot;:&quot;4-0&quot;,&quot;spacing&quot;:5}"/>
  <p:tag name="KSO_WM_UNIT_PLACING_PICTURE_USER_RELATIVERECTANGLE_SMARTMENU" val="{&quot;bottom&quot;:0,&quot;left&quot;:0.003506411504117992,&quot;right&quot;:0.003506411504117992,&quot;top&quot;:0}"/>
  <p:tag name="KSO_WM_UNIT_PLACING_PICTURE_USER_VIEWPORT" val="{&quot;height&quot;:2669,&quot;width&quot;:7097}"/>
  <p:tag name="KSO_WM_UNIT_PLACING_PICTURE_USER_VIEWPORT_SMARTMENU" val="{&quot;height&quot;:5432.111702659423,&quot;width&quot;:5394.017264727705}"/>
  <p:tag name="KSO_WM_UNIT_SUPPORT_UNIT_TYPE" val="[&quot;d&quot;,&quot;α&quot;,&quot;β&quot;,&quot;θ&quot;]"/>
  <p:tag name="KSO_WM_UNIT_VALUE" val="1311*2030"/>
</p:tagLst>
</file>

<file path=ppt/tags/tag562.xml><?xml version="1.0" encoding="utf-8"?>
<p:tagLst xmlns:p="http://schemas.openxmlformats.org/presentationml/2006/main">
  <p:tag name="AS_UNIQUEID" val="20231"/>
  <p:tag name="KSO_WM_ASSEMBLE_CHIP_INDEX" val="a56102b4d6004d73a10f85d3d5129197"/>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0656f2e4054ed1e2fb80507"/>
  <p:tag name="KSO_WM_TEMPLATE_ASSEMBLE_XID" val="60656f2e4054ed1e2fb80507"/>
  <p:tag name="KSO_WM_TEMPLATE_CATEGORY" val="diagram"/>
  <p:tag name="KSO_WM_TEMPLATE_INDEX" val="20212216"/>
  <p:tag name="KSO_WM_UNIT_DEC_AREA_ID" val="c3eea203adf34548b8bed58731eff79a"/>
  <p:tag name="KSO_WM_UNIT_DIAGRAM_ISNUMVISUAL" val="0"/>
  <p:tag name="KSO_WM_UNIT_DIAGRAM_ISREFERUNIT" val="0"/>
  <p:tag name="KSO_WM_UNIT_HIGHLIGHT" val="0"/>
  <p:tag name="KSO_WM_UNIT_ID" val="diagram20212216_1*d*1"/>
  <p:tag name="KSO_WM_UNIT_LAYERLEVEL" val="1"/>
  <p:tag name="KSO_WM_UNIT_PLACING_PICTURE" val="a56102b4d6004d73a10f85d3d5129197"/>
  <p:tag name="KSO_WM_UNIT_PLACING_PICTURE_INFO" val="{&quot;code&quot;:&quot;&quot;,&quot;full_picture&quot;:false,&quot;margin&quot;:{&quot;bottom&quot;:1.0853535748133254,&quot;top&quot;:0.5789473684210407},&quot;scheme&quot;:&quot;4-0&quot;,&quot;spacing&quot;:5}"/>
  <p:tag name="KSO_WM_UNIT_PLACING_PICTURE_USER_RELATIVERECTANGLE_SMARTMENU" val="{&quot;bottom&quot;:0.005201813914396372,&quot;left&quot;:0,&quot;right&quot;:0,&quot;top&quot;:0.005201813914396372}"/>
  <p:tag name="KSO_WM_UNIT_PLACING_PICTURE_USER_VIEWPORT" val="{&quot;height&quot;:5577,&quot;width&quot;:7663}"/>
  <p:tag name="KSO_WM_UNIT_PLACING_PICTURE_USER_VIEWPORT_SMARTMENU" val="{&quot;height&quot;:3435.6899344539543,&quot;width&quot;:5616.162178631668}"/>
  <p:tag name="KSO_WM_UNIT_SUPPORT_UNIT_TYPE" val="[&quot;d&quot;,&quot;α&quot;,&quot;β&quot;,&quot;θ&quot;]"/>
  <p:tag name="KSO_WM_UNIT_VALUE" val="1311*2030"/>
</p:tagLst>
</file>

<file path=ppt/tags/tag563.xml><?xml version="1.0" encoding="utf-8"?>
<p:tagLst xmlns:p="http://schemas.openxmlformats.org/presentationml/2006/main">
  <p:tag name="AS_UNIQUEID" val="20232"/>
  <p:tag name="KSO_WM_ASSEMBLE_CHIP_INDEX" val="47b56d52fc444a088d45ede9823ea8ff"/>
  <p:tag name="KSO_WM_CHIP_FILLAREA_FILL_RULE" val="{&quot;fill_align&quot;:&quot;rt&quot;,&quot;fill_mode&quot;:&quot;full&quot;,&quot;sacle_strategy&quot;:&quot;smart&quot;}"/>
  <p:tag name="KSO_WM_CHIP_GROUPID" val="5e6b05596848fb12bee65ac8"/>
  <p:tag name="KSO_WM_CHIP_XID" val="5e6b05596848fb12bee65aca"/>
  <p:tag name="KSO_WM_TAG_VERSION" val="1.0"/>
  <p:tag name="KSO_WM_TEMPLATE_ASSEMBLE_GROUPID" val="60656f2e4054ed1e2fb80507"/>
  <p:tag name="KSO_WM_TEMPLATE_ASSEMBLE_XID" val="60656f2e4054ed1e2fb80507"/>
  <p:tag name="KSO_WM_TEMPLATE_CATEGORY" val="diagram"/>
  <p:tag name="KSO_WM_TEMPLATE_INDEX" val="20212216"/>
  <p:tag name="KSO_WM_UNIT_BLOCK" val="0"/>
  <p:tag name="KSO_WM_UNIT_COMPATIBLE" val="0"/>
  <p:tag name="KSO_WM_UNIT_DEC_AREA_ID" val="376e916b5b3d4fbc9ce9859661497294"/>
  <p:tag name="KSO_WM_UNIT_DEFAULT_FONT" val="14;20;2"/>
  <p:tag name="KSO_WM_UNIT_DIAGRAM_ISNUMVISUAL" val="0"/>
  <p:tag name="KSO_WM_UNIT_DIAGRAM_ISREFERUNIT" val="0"/>
  <p:tag name="KSO_WM_UNIT_HIGHLIGHT" val="0"/>
  <p:tag name="KSO_WM_UNIT_ID" val="diagram20212216_1*f*1"/>
  <p:tag name="KSO_WM_UNIT_LAYERLEVEL" val="1"/>
  <p:tag name="KSO_WM_UNIT_NOCLEAR" val="0"/>
  <p:tag name="KSO_WM_UNIT_PRESET_TEXT" val="单击此处添加正文，文字是您思想的提炼，请尽量言简意赅的阐述观点。"/>
  <p:tag name="KSO_WM_UNIT_SHOW_EDIT_AREA_INDICATION" val="1"/>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VALUE" val="48"/>
</p:tagLst>
</file>

<file path=ppt/tags/tag564.xml><?xml version="1.0" encoding="utf-8"?>
<p:tagLst xmlns:p="http://schemas.openxmlformats.org/presentationml/2006/main">
  <p:tag name="AS_UNIQUEID" val="20233"/>
</p:tagLst>
</file>

<file path=ppt/tags/tag565.xml><?xml version="1.0" encoding="utf-8"?>
<p:tagLst xmlns:p="http://schemas.openxmlformats.org/presentationml/2006/main">
  <p:tag name="KSO_WM_BEAUTIFY_FLAG" val="#wm#"/>
  <p:tag name="KSO_WM_CHIP_DECFILLPROP" val="[]"/>
  <p:tag name="KSO_WM_CHIP_FILLPROP" val="[[{&quot;text_align&quot;:&quot;lt&quot;,&quot;text_direction&quot;:&quot;horizontal&quot;,&quot;support_features&quot;:[&quot;collage&quot;,&quot;carousel&quot;],&quot;support_big_font&quot;:false,&quot;fill_id&quot;:&quot;722accd572074b41a2d4cf8c733c9957&quot;,&quot;fill_align&quot;:&quot;lt&quot;,&quot;chip_types&quot;:[&quot;picture&quot;,&quot;chart&quot;,&quot;table&quot;,&quot;video&quot;]},{&quot;text_align&quot;:&quot;lt&quot;,&quot;text_direction&quot;:&quot;horizontal&quot;,&quot;support_big_font&quot;:false,&quot;fill_id&quot;:&quot;164c300f690d423ab1b6e3b65edb0bf9&quot;,&quot;fill_align&quot;:&quot;rt&quot;,&quot;chip_types&quot;:[&quot;text&quot;,&quot;picture&quot;]}],[{&quot;text_align&quot;:&quot;lt&quot;,&quot;text_direction&quot;:&quot;horizontal&quot;,&quot;support_big_font&quot;:false,&quot;fill_id&quot;:&quot;722accd572074b41a2d4cf8c733c9957&quot;,&quot;fill_align&quot;:&quot;lt&quot;,&quot;chip_types&quot;:[&quot;text&quot;]},{&quot;text_align&quot;:&quot;lt&quot;,&quot;text_direction&quot;:&quot;horizontal&quot;,&quot;support_big_font&quot;:false,&quot;fill_id&quot;:&quot;164c300f690d423ab1b6e3b65edb0bf9&quot;,&quot;fill_align&quot;:&quot;rt&quot;,&quot;chip_types&quot;:[&quot;picture&quot;]}]]"/>
  <p:tag name="KSO_WM_CHIP_GROUPID" val="5ed8b601afe44fab1839c162"/>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cf6eb586bf8da9b6740192"/>
  <p:tag name="KSO_WM_SLIDE_BACKGROUND" val="[&quot;general&quot;,&quot;frame&quot;]"/>
  <p:tag name="KSO_WM_SLIDE_BACKGROUND_TYPE" val="frame"/>
  <p:tag name="KSO_WM_SLIDE_BK_DARK_LIGHT" val="2"/>
  <p:tag name="KSO_WM_SLIDE_CAN_ADD_NAVIGATION" val="1"/>
  <p:tag name="KSO_WM_SLIDE_ID" val="diagram20212216_1"/>
  <p:tag name="KSO_WM_SLIDE_INDEX" val="1"/>
  <p:tag name="KSO_WM_SLIDE_ITEM_CNT" val="0"/>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1-04-01T15:32:38&quot;,&quot;maxSize&quot;:{&quot;size1&quot;:42.5},&quot;minSize&quot;:{&quot;size1&quot;:25},&quot;normalSize&quot;:{&quot;size1&quot;:36.875},&quot;subLayout&quot;:[{&quot;id&quot;:&quot;2021-04-01T15:32:38&quot;,&quot;margin&quot;:{&quot;bottom&quot;:2.9629998207092285,&quot;left&quot;:1.6929999589920044,&quot;right&quot;:1.2699999809265137,&quot;top&quot;:2.9629998207092285},&quot;type&quot;:0},{&quot;id&quot;:&quot;2021-04-01T15:32:38&quot;,&quot;margin&quot;:{&quot;bottom&quot;:2.9629998207092285,&quot;left&quot;:0,&quot;right&quot;:1.6929999589920044,&quot;top&quot;:2.9629998207092285},&quot;type&quot;:0}],&quot;type&quot;:0}"/>
  <p:tag name="KSO_WM_SLIDE_POSITION" val="96*84"/>
  <p:tag name="KSO_WM_SLIDE_RATIO" val="1.777778"/>
  <p:tag name="KSO_WM_SLIDE_SIZE" val="768*372"/>
  <p:tag name="KSO_WM_SLIDE_SUBTYPE" val="picTxt"/>
  <p:tag name="KSO_WM_SLIDE_SUPPORT_FEATURE_TYPE" val="3"/>
  <p:tag name="KSO_WM_SLIDE_TYPE" val="text"/>
  <p:tag name="KSO_WM_TAG_VERSION" val="1.0"/>
  <p:tag name="KSO_WM_TEMPLATE_ASSEMBLE_GROUPID" val="60656f2e4054ed1e2fb80507"/>
  <p:tag name="KSO_WM_TEMPLATE_ASSEMBLE_XID" val="60656f2e4054ed1e2fb80507"/>
  <p:tag name="KSO_WM_TEMPLATE_CATEGORY" val="diagram"/>
  <p:tag name="KSO_WM_TEMPLATE_COLOR_TYPE" val="1"/>
  <p:tag name="KSO_WM_TEMPLATE_INDEX" val="20212216"/>
  <p:tag name="KSO_WM_TEMPLATE_MASTER_TYPE" val="0"/>
  <p:tag name="KSO_WM_TEMPLATE_SUBCATEGORY" val="21"/>
</p:tagLst>
</file>

<file path=ppt/tags/tag566.xml><?xml version="1.0" encoding="utf-8"?>
<p:tagLst xmlns:p="http://schemas.openxmlformats.org/presentationml/2006/main">
  <p:tag name="AS_UNIQUEID" val="20224"/>
</p:tagLst>
</file>

<file path=ppt/tags/tag567.xml><?xml version="1.0" encoding="utf-8"?>
<p:tagLst xmlns:p="http://schemas.openxmlformats.org/presentationml/2006/main">
  <p:tag name="AS_UNIQUEID" val="20225"/>
</p:tagLst>
</file>

<file path=ppt/tags/tag568.xml><?xml version="1.0" encoding="utf-8"?>
<p:tagLst xmlns:p="http://schemas.openxmlformats.org/presentationml/2006/main">
  <p:tag name="AS_UNIQUEID" val="1402"/>
  <p:tag name="KSO_WM_BEAUTIFY_FLAG" val=""/>
</p:tagLst>
</file>

<file path=ppt/tags/tag569.xml><?xml version="1.0" encoding="utf-8"?>
<p:tagLst xmlns:p="http://schemas.openxmlformats.org/presentationml/2006/main">
  <p:tag name="AS_UNIQUEID" val="3037"/>
</p:tagLst>
</file>

<file path=ppt/tags/tag57.xml><?xml version="1.0" encoding="utf-8"?>
<p:tagLst xmlns:p="http://schemas.openxmlformats.org/presentationml/2006/main">
  <p:tag name="AS_UNIQUEID" val="19779"/>
</p:tagLst>
</file>

<file path=ppt/tags/tag570.xml><?xml version="1.0" encoding="utf-8"?>
<p:tagLst xmlns:p="http://schemas.openxmlformats.org/presentationml/2006/main">
  <p:tag name="AS_UNIQUEID" val="3039"/>
  <p:tag name="KSO_WM_BEAUTIFY_FLAG" val=""/>
</p:tagLst>
</file>

<file path=ppt/tags/tag571.xml><?xml version="1.0" encoding="utf-8"?>
<p:tagLst xmlns:p="http://schemas.openxmlformats.org/presentationml/2006/main">
  <p:tag name="AS_UNIQUEID" val="16255"/>
  <p:tag name="KSO_WM_BEAUTIFY_FLAG" val=""/>
  <p:tag name="KSO_WM_UNIT_PLACING_PICTURE_USER_VIEWPORT" val="{&quot;height&quot;:3683,&quot;width&quot;:4015}"/>
</p:tagLst>
</file>

<file path=ppt/tags/tag572.xml><?xml version="1.0" encoding="utf-8"?>
<p:tagLst xmlns:p="http://schemas.openxmlformats.org/presentationml/2006/main">
  <p:tag name="AS_UNIQUEID" val="3416"/>
  <p:tag name="KSO_WM_BEAUTIFY_FLAG" val=""/>
</p:tagLst>
</file>

<file path=ppt/tags/tag573.xml><?xml version="1.0" encoding="utf-8"?>
<p:tagLst xmlns:p="http://schemas.openxmlformats.org/presentationml/2006/main">
  <p:tag name="AS_UNIQUEID" val="3301"/>
  <p:tag name="KSO_WM_BEAUTIFY_FLAG" val=""/>
  <p:tag name="KSO_WM_UNIT_PLACING_PICTURE_USER_VIEWPORT" val="{&quot;height&quot;:3164,&quot;width&quot;:5343}"/>
</p:tagLst>
</file>

<file path=ppt/tags/tag574.xml><?xml version="1.0" encoding="utf-8"?>
<p:tagLst xmlns:p="http://schemas.openxmlformats.org/presentationml/2006/main">
  <p:tag name="AS_UNIQUEID" val="1598"/>
  <p:tag name="KSO_WM_ASSEMBLE_CHIP_INDEX" val="a4e60aac991142d08f86921150a2189f"/>
  <p:tag name="KSO_WM_BEAUTIFY_FLAG" val=""/>
  <p:tag name="KSO_WM_CHIP_FILLAREA_FILL_RULE" val="{&quot;fill_align&quot;:&quot;lt&quot;,&quot;fill_mode&quot;:&quot;full&quot;,&quot;sacle_strategy&quot;:&quot;smart&quot;}"/>
  <p:tag name="KSO_WM_CHIP_GROUPID" val="5f0681562c9c209bb8bb14eb"/>
  <p:tag name="KSO_WM_CHIP_XID" val="5f0681562c9c209bb8bb14ec"/>
  <p:tag name="KSO_WM_TAG_VERSION" val="1.0"/>
  <p:tag name="KSO_WM_TEMPLATE_ASSEMBLE_GROUPID" val="5f7fd4bcacac1f5dbd6c3029"/>
  <p:tag name="KSO_WM_TEMPLATE_ASSEMBLE_XID" val="5f7fd4bcacac1f5dbd6c3029"/>
  <p:tag name="KSO_WM_TEMPLATE_CATEGORY" val="diagram"/>
  <p:tag name="KSO_WM_TEMPLATE_INDEX" val="20213306"/>
  <p:tag name="KSO_WM_UNIT_BLOCK" val="0"/>
  <p:tag name="KSO_WM_UNIT_COMPATIBLE" val="0"/>
  <p:tag name="KSO_WM_UNIT_DEC_AREA_ID" val="a2354df0aa8145c6a9a0c60e435b40ca"/>
  <p:tag name="KSO_WM_UNIT_DEFAULT_FONT" val="18;24;2"/>
  <p:tag name="KSO_WM_UNIT_DIAGRAM_ISNUMVISUAL" val="0"/>
  <p:tag name="KSO_WM_UNIT_DIAGRAM_ISREFERUNIT" val="0"/>
  <p:tag name="KSO_WM_UNIT_HIGHLIGHT" val="0"/>
  <p:tag name="KSO_WM_UNIT_ID" val="diagram20213306_1*b*1"/>
  <p:tag name="KSO_WM_UNIT_ISCONTENTSTITLE" val="0"/>
  <p:tag name="KSO_WM_UNIT_ISNUMDGMTITLE" val="0"/>
  <p:tag name="KSO_WM_UNIT_LAYERLEVEL" val="1"/>
  <p:tag name="KSO_WM_UNIT_NOCLEAR" val="0"/>
  <p:tag name="KSO_WM_UNIT_PRESET_TEXT" val="单击此处可添加副标题"/>
  <p:tag name="KSO_WM_UNIT_SHOW_EDIT_AREA_INDICATION" val="1"/>
  <p:tag name="KSO_WM_UNIT_TEXT_FILL_FORE_SCHEMECOLOR_INDEX" val="14"/>
  <p:tag name="KSO_WM_UNIT_TEXT_FILL_FORE_SCHEMECOLOR_INDEX_BRIGHTNESS" val="-0.25"/>
  <p:tag name="KSO_WM_UNIT_TEXT_FILL_TYPE" val="1"/>
  <p:tag name="KSO_WM_UNIT_VALUE" val="48"/>
</p:tagLst>
</file>

<file path=ppt/tags/tag575.xml><?xml version="1.0" encoding="utf-8"?>
<p:tagLst xmlns:p="http://schemas.openxmlformats.org/presentationml/2006/main">
  <p:tag name="AS_UNIQUEID" val="3300"/>
  <p:tag name="KSO_WM_BEAUTIFY_FLAG" val=""/>
  <p:tag name="KSO_WM_UNIT_PLACING_PICTURE_USER_VIEWPORT" val="{&quot;height&quot;:3381,&quot;width&quot;:5172}"/>
</p:tagLst>
</file>

<file path=ppt/tags/tag576.xml><?xml version="1.0" encoding="utf-8"?>
<p:tagLst xmlns:p="http://schemas.openxmlformats.org/presentationml/2006/main">
  <p:tag name="AS_UNIQUEID" val="1598"/>
  <p:tag name="KSO_WM_ASSEMBLE_CHIP_INDEX" val="a4e60aac991142d08f86921150a2189f"/>
  <p:tag name="KSO_WM_BEAUTIFY_FLAG" val=""/>
  <p:tag name="KSO_WM_CHIP_FILLAREA_FILL_RULE" val="{&quot;fill_align&quot;:&quot;lt&quot;,&quot;fill_mode&quot;:&quot;full&quot;,&quot;sacle_strategy&quot;:&quot;smart&quot;}"/>
  <p:tag name="KSO_WM_CHIP_GROUPID" val="5f0681562c9c209bb8bb14eb"/>
  <p:tag name="KSO_WM_CHIP_XID" val="5f0681562c9c209bb8bb14ec"/>
  <p:tag name="KSO_WM_TAG_VERSION" val="1.0"/>
  <p:tag name="KSO_WM_TEMPLATE_ASSEMBLE_GROUPID" val="5f7fd4bcacac1f5dbd6c3029"/>
  <p:tag name="KSO_WM_TEMPLATE_ASSEMBLE_XID" val="5f7fd4bcacac1f5dbd6c3029"/>
  <p:tag name="KSO_WM_TEMPLATE_CATEGORY" val="diagram"/>
  <p:tag name="KSO_WM_TEMPLATE_INDEX" val="20213306"/>
  <p:tag name="KSO_WM_UNIT_BLOCK" val="0"/>
  <p:tag name="KSO_WM_UNIT_COMPATIBLE" val="0"/>
  <p:tag name="KSO_WM_UNIT_DEC_AREA_ID" val="a2354df0aa8145c6a9a0c60e435b40ca"/>
  <p:tag name="KSO_WM_UNIT_DEFAULT_FONT" val="18;24;2"/>
  <p:tag name="KSO_WM_UNIT_DIAGRAM_ISNUMVISUAL" val="0"/>
  <p:tag name="KSO_WM_UNIT_DIAGRAM_ISREFERUNIT" val="0"/>
  <p:tag name="KSO_WM_UNIT_HIGHLIGHT" val="0"/>
  <p:tag name="KSO_WM_UNIT_ID" val="diagram20213306_1*b*1"/>
  <p:tag name="KSO_WM_UNIT_ISCONTENTSTITLE" val="0"/>
  <p:tag name="KSO_WM_UNIT_ISNUMDGMTITLE" val="0"/>
  <p:tag name="KSO_WM_UNIT_LAYERLEVEL" val="1"/>
  <p:tag name="KSO_WM_UNIT_NOCLEAR" val="0"/>
  <p:tag name="KSO_WM_UNIT_PRESET_TEXT" val="单击此处可添加副标题"/>
  <p:tag name="KSO_WM_UNIT_SHOW_EDIT_AREA_INDICATION" val="1"/>
  <p:tag name="KSO_WM_UNIT_TEXT_FILL_FORE_SCHEMECOLOR_INDEX" val="14"/>
  <p:tag name="KSO_WM_UNIT_TEXT_FILL_FORE_SCHEMECOLOR_INDEX_BRIGHTNESS" val="-0.25"/>
  <p:tag name="KSO_WM_UNIT_TEXT_FILL_TYPE" val="1"/>
  <p:tag name="KSO_WM_UNIT_VALUE" val="48"/>
</p:tagLst>
</file>

<file path=ppt/tags/tag577.xml><?xml version="1.0" encoding="utf-8"?>
<p:tagLst xmlns:p="http://schemas.openxmlformats.org/presentationml/2006/main">
  <p:tag name="AS_UNIQUEID" val="16257"/>
  <p:tag name="KSO_WM_BEAUTIFY_FLAG" val=""/>
  <p:tag name="KSO_WM_UNIT_PLACING_PICTURE_USER_VIEWPORT" val="{&quot;height&quot;:3756,&quot;width&quot;:5465}"/>
</p:tagLst>
</file>

<file path=ppt/tags/tag578.xml><?xml version="1.0" encoding="utf-8"?>
<p:tagLst xmlns:p="http://schemas.openxmlformats.org/presentationml/2006/main">
  <p:tag name="AS_UNIQUEID" val="1598"/>
  <p:tag name="KSO_WM_ASSEMBLE_CHIP_INDEX" val="a4e60aac991142d08f86921150a2189f"/>
  <p:tag name="KSO_WM_BEAUTIFY_FLAG" val=""/>
  <p:tag name="KSO_WM_CHIP_FILLAREA_FILL_RULE" val="{&quot;fill_align&quot;:&quot;lt&quot;,&quot;fill_mode&quot;:&quot;full&quot;,&quot;sacle_strategy&quot;:&quot;smart&quot;}"/>
  <p:tag name="KSO_WM_CHIP_GROUPID" val="5f0681562c9c209bb8bb14eb"/>
  <p:tag name="KSO_WM_CHIP_XID" val="5f0681562c9c209bb8bb14ec"/>
  <p:tag name="KSO_WM_TAG_VERSION" val="1.0"/>
  <p:tag name="KSO_WM_TEMPLATE_ASSEMBLE_GROUPID" val="5f7fd4bcacac1f5dbd6c3029"/>
  <p:tag name="KSO_WM_TEMPLATE_ASSEMBLE_XID" val="5f7fd4bcacac1f5dbd6c3029"/>
  <p:tag name="KSO_WM_TEMPLATE_CATEGORY" val="diagram"/>
  <p:tag name="KSO_WM_TEMPLATE_INDEX" val="20213306"/>
  <p:tag name="KSO_WM_UNIT_BLOCK" val="0"/>
  <p:tag name="KSO_WM_UNIT_COMPATIBLE" val="0"/>
  <p:tag name="KSO_WM_UNIT_DEC_AREA_ID" val="a2354df0aa8145c6a9a0c60e435b40ca"/>
  <p:tag name="KSO_WM_UNIT_DEFAULT_FONT" val="18;24;2"/>
  <p:tag name="KSO_WM_UNIT_DIAGRAM_ISNUMVISUAL" val="0"/>
  <p:tag name="KSO_WM_UNIT_DIAGRAM_ISREFERUNIT" val="0"/>
  <p:tag name="KSO_WM_UNIT_HIGHLIGHT" val="0"/>
  <p:tag name="KSO_WM_UNIT_ID" val="diagram20213306_1*b*1"/>
  <p:tag name="KSO_WM_UNIT_ISCONTENTSTITLE" val="0"/>
  <p:tag name="KSO_WM_UNIT_ISNUMDGMTITLE" val="0"/>
  <p:tag name="KSO_WM_UNIT_LAYERLEVEL" val="1"/>
  <p:tag name="KSO_WM_UNIT_NOCLEAR" val="0"/>
  <p:tag name="KSO_WM_UNIT_PRESET_TEXT" val="单击此处可添加副标题"/>
  <p:tag name="KSO_WM_UNIT_SHOW_EDIT_AREA_INDICATION" val="1"/>
  <p:tag name="KSO_WM_UNIT_TEXT_FILL_FORE_SCHEMECOLOR_INDEX" val="14"/>
  <p:tag name="KSO_WM_UNIT_TEXT_FILL_FORE_SCHEMECOLOR_INDEX_BRIGHTNESS" val="-0.25"/>
  <p:tag name="KSO_WM_UNIT_TEXT_FILL_TYPE" val="1"/>
  <p:tag name="KSO_WM_UNIT_VALUE" val="48"/>
</p:tagLst>
</file>

<file path=ppt/tags/tag579.xml><?xml version="1.0" encoding="utf-8"?>
<p:tagLst xmlns:p="http://schemas.openxmlformats.org/presentationml/2006/main">
  <p:tag name="KSO_WM_SPECIAL_SOURCE" val="bdnull"/>
</p:tagLst>
</file>

<file path=ppt/tags/tag58.xml><?xml version="1.0" encoding="utf-8"?>
<p:tagLst xmlns:p="http://schemas.openxmlformats.org/presentationml/2006/main">
  <p:tag name="AS_UNIQUEID" val="19780"/>
</p:tagLst>
</file>

<file path=ppt/tags/tag580.xml><?xml version="1.0" encoding="utf-8"?>
<p:tagLst xmlns:p="http://schemas.openxmlformats.org/presentationml/2006/main">
  <p:tag name="AS_UNIQUEID" val="20235"/>
</p:tagLst>
</file>

<file path=ppt/tags/tag581.xml><?xml version="1.0" encoding="utf-8"?>
<p:tagLst xmlns:p="http://schemas.openxmlformats.org/presentationml/2006/main">
  <p:tag name="AS_UNIQUEID" val="20236"/>
</p:tagLst>
</file>

<file path=ppt/tags/tag582.xml><?xml version="1.0" encoding="utf-8"?>
<p:tagLst xmlns:p="http://schemas.openxmlformats.org/presentationml/2006/main">
  <p:tag name="AS_UNIQUEID" val="20239"/>
  <p:tag name="KSO_WM_ASSEMBLE_CHIP_INDEX" val="f8e2393714e646aea6be5b0e18f62e80"/>
  <p:tag name="KSO_WM_BEAUTIFY_FLAG" val="#wm#"/>
  <p:tag name="KSO_WM_CHIP_FILLAREA_FILL_RULE" val="{&quot;fill_align&quot;:&quot;ct&quot;,&quot;fill_mode&quot;:&quot;full&quot;,&quot;sacle_strategy&quot;:&quot;smart&quot;}"/>
  <p:tag name="KSO_WM_CHIP_GROUPID" val="5e7881253197e252a37019b5"/>
  <p:tag name="KSO_WM_CHIP_XID" val="5e7881253197e252a37019b6"/>
  <p:tag name="KSO_WM_TAG_VERSION" val="1.0"/>
  <p:tag name="KSO_WM_TEMPLATE_ASSEMBLE_GROUPID" val="63895f930c9383becde52e85"/>
  <p:tag name="KSO_WM_TEMPLATE_ASSEMBLE_XID" val="63895f930c9383becde52e85"/>
  <p:tag name="KSO_WM_TEMPLATE_CATEGORY" val="diagram"/>
  <p:tag name="KSO_WM_TEMPLATE_INDEX" val="20213160"/>
  <p:tag name="KSO_WM_UNIT_BLOCK" val="0"/>
  <p:tag name="KSO_WM_UNIT_COMPATIBLE" val="0"/>
  <p:tag name="KSO_WM_UNIT_DEC_AREA_ID" val="4f3fbdd3b91a40dd9f776a411ddf8e9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3160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Lst>
</file>

<file path=ppt/tags/tag583.xml><?xml version="1.0" encoding="utf-8"?>
<p:tagLst xmlns:p="http://schemas.openxmlformats.org/presentationml/2006/main">
  <p:tag name="AS_UNIQUEID" val="20240"/>
  <p:tag name="KSO_WM_ASSEMBLE_CHIP_INDEX" val="f93ca8eca27a42d19db8171c8f2343ff"/>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3895f930c9383becde52e85"/>
  <p:tag name="KSO_WM_TEMPLATE_ASSEMBLE_XID" val="63895f930c9383becde52e85"/>
  <p:tag name="KSO_WM_TEMPLATE_CATEGORY" val="diagram"/>
  <p:tag name="KSO_WM_TEMPLATE_INDEX" val="20213160"/>
  <p:tag name="KSO_WM_UNIT_BLOCK" val="0"/>
  <p:tag name="KSO_WM_UNIT_COMPATIBLE" val="0"/>
  <p:tag name="KSO_WM_UNIT_DEC_AREA_ID" val="7896d46c8a664be9b88d3ae3163559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3160_1*f*1"/>
  <p:tag name="KSO_WM_UNIT_LAYERLEVEL" val="1"/>
  <p:tag name="KSO_WM_UNIT_NOCLEAR" val="0"/>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
  <p:tag name="KSO_WM_UNIT_SHOW_EDIT_AREA_INDICATION" val="1"/>
  <p:tag name="KSO_WM_UNIT_SM_LIMIT_TYPE" val="2"/>
  <p:tag name="KSO_WM_UNIT_SUBTYPE" val="a"/>
  <p:tag name="KSO_WM_UNIT_SUPPORT_UNIT_TYPE" val="[&quot;d&quot;,&quot;α&quot;,&quot;β&quot;,&quot;θ&quot;]"/>
  <p:tag name="KSO_WM_UNIT_TEXT_FILL_FORE_SCHEMECOLOR_INDEX" val="13"/>
  <p:tag name="KSO_WM_UNIT_TEXT_FILL_FORE_SCHEMECOLOR_INDEX_BRIGHTNESS" val="0.25"/>
  <p:tag name="KSO_WM_UNIT_TEXT_FILL_TYPE" val="1"/>
  <p:tag name="KSO_WM_UNIT_TEXT_SUBTYPE" val="a"/>
  <p:tag name="KSO_WM_UNIT_VALUE" val="301"/>
</p:tagLst>
</file>

<file path=ppt/tags/tag584.xml><?xml version="1.0" encoding="utf-8"?>
<p:tagLst xmlns:p="http://schemas.openxmlformats.org/presentationml/2006/main">
  <p:tag name="AS_UNIQUEID" val="20241"/>
  <p:tag name="KSO_WM_ASSEMBLE_CHIP_INDEX" val="8e24af4a577a4d7caa6e95b8d16d9f29"/>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3895f930c9383becde52e85"/>
  <p:tag name="KSO_WM_TEMPLATE_ASSEMBLE_XID" val="63895f930c9383becde52e85"/>
  <p:tag name="KSO_WM_TEMPLATE_CATEGORY" val="diagram"/>
  <p:tag name="KSO_WM_TEMPLATE_INDEX" val="20213160"/>
  <p:tag name="KSO_WM_UNIT_COMPATIBLE" val="0"/>
  <p:tag name="KSO_WM_UNIT_DEC_AREA_ID" val="5c1abc5f09aa435ca872504a850a95a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160_1*d*2"/>
  <p:tag name="KSO_WM_UNIT_LAYERLEVEL" val="1"/>
  <p:tag name="KSO_WM_UNIT_SM_LIMIT_TYPE" val="2"/>
  <p:tag name="KSO_WM_UNIT_VALUE" val="465*973"/>
</p:tagLst>
</file>

<file path=ppt/tags/tag585.xml><?xml version="1.0" encoding="utf-8"?>
<p:tagLst xmlns:p="http://schemas.openxmlformats.org/presentationml/2006/main">
  <p:tag name="AS_UNIQUEID" val="20242"/>
  <p:tag name="KSO_WM_ASSEMBLE_CHIP_INDEX" val="404f75cd3ecc4a1187852b5127fadf68"/>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3895f930c9383becde52e85"/>
  <p:tag name="KSO_WM_TEMPLATE_ASSEMBLE_XID" val="63895f930c9383becde52e85"/>
  <p:tag name="KSO_WM_TEMPLATE_CATEGORY" val="diagram"/>
  <p:tag name="KSO_WM_TEMPLATE_INDEX" val="20213160"/>
  <p:tag name="KSO_WM_UNIT_COMPATIBLE" val="0"/>
  <p:tag name="KSO_WM_UNIT_DEC_AREA_ID" val="755fdd71eef84c77b0abec1ef08d0bc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160_1*d*1"/>
  <p:tag name="KSO_WM_UNIT_LAYERLEVEL" val="1"/>
  <p:tag name="KSO_WM_UNIT_SM_LIMIT_TYPE" val="2"/>
  <p:tag name="KSO_WM_UNIT_VALUE" val="465*973"/>
</p:tagLst>
</file>

<file path=ppt/tags/tag586.xml><?xml version="1.0" encoding="utf-8"?>
<p:tagLst xmlns:p="http://schemas.openxmlformats.org/presentationml/2006/main">
  <p:tag name="AS_UNIQUEID" val="20243"/>
  <p:tag name="KSO_WM_ASSEMBLE_CHIP_INDEX" val="eb443ae645044cd48c5f559cf063b1bc"/>
  <p:tag name="KSO_WM_CHIP_FILLAREA_FILL_RULE" val="{&quot;fill_align&quot;:&quot;lt&quot;,&quot;fill_mode&quot;:&quot;full&quot;,&quot;sacle_strategy&quot;:&quot;smart&quot;}"/>
  <p:tag name="KSO_WM_CHIP_GROUPID" val="5e7310da9a230a26b9e88a19"/>
  <p:tag name="KSO_WM_CHIP_XID" val="5e7310da9a230a26b9e88a1a"/>
  <p:tag name="KSO_WM_TAG_VERSION" val="1.0"/>
  <p:tag name="KSO_WM_TEMPLATE_ASSEMBLE_GROUPID" val="63895f930c9383becde52e85"/>
  <p:tag name="KSO_WM_TEMPLATE_ASSEMBLE_XID" val="63895f930c9383becde52e85"/>
  <p:tag name="KSO_WM_TEMPLATE_CATEGORY" val="diagram"/>
  <p:tag name="KSO_WM_TEMPLATE_INDEX" val="20213160"/>
  <p:tag name="KSO_WM_UNIT_COMPATIBLE" val="0"/>
  <p:tag name="KSO_WM_UNIT_DEC_AREA_ID" val="3037315457694cccbf3aa6366e8dbee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160_1*d*3"/>
  <p:tag name="KSO_WM_UNIT_LAYERLEVEL" val="1"/>
  <p:tag name="KSO_WM_UNIT_SM_LIMIT_TYPE" val="2"/>
  <p:tag name="KSO_WM_UNIT_VALUE" val="465*973"/>
</p:tagLst>
</file>

<file path=ppt/tags/tag587.xml><?xml version="1.0" encoding="utf-8"?>
<p:tagLst xmlns:p="http://schemas.openxmlformats.org/presentationml/2006/main">
  <p:tag name="AS_UNIQUEID" val="1598"/>
  <p:tag name="KSO_WM_ASSEMBLE_CHIP_INDEX" val="a4e60aac991142d08f86921150a2189f"/>
  <p:tag name="KSO_WM_BEAUTIFY_FLAG" val=""/>
  <p:tag name="KSO_WM_CHIP_FILLAREA_FILL_RULE" val="{&quot;fill_align&quot;:&quot;lt&quot;,&quot;fill_mode&quot;:&quot;full&quot;,&quot;sacle_strategy&quot;:&quot;smart&quot;}"/>
  <p:tag name="KSO_WM_CHIP_GROUPID" val="5f0681562c9c209bb8bb14eb"/>
  <p:tag name="KSO_WM_CHIP_XID" val="5f0681562c9c209bb8bb14ec"/>
  <p:tag name="KSO_WM_TAG_VERSION" val="1.0"/>
  <p:tag name="KSO_WM_TEMPLATE_ASSEMBLE_GROUPID" val="5f7fd4bcacac1f5dbd6c3029"/>
  <p:tag name="KSO_WM_TEMPLATE_ASSEMBLE_XID" val="5f7fd4bcacac1f5dbd6c3029"/>
  <p:tag name="KSO_WM_TEMPLATE_CATEGORY" val="diagram"/>
  <p:tag name="KSO_WM_TEMPLATE_INDEX" val="20213306"/>
  <p:tag name="KSO_WM_UNIT_BLOCK" val="0"/>
  <p:tag name="KSO_WM_UNIT_COMPATIBLE" val="0"/>
  <p:tag name="KSO_WM_UNIT_DEC_AREA_ID" val="a2354df0aa8145c6a9a0c60e435b40ca"/>
  <p:tag name="KSO_WM_UNIT_DEFAULT_FONT" val="18;24;2"/>
  <p:tag name="KSO_WM_UNIT_DIAGRAM_ISNUMVISUAL" val="0"/>
  <p:tag name="KSO_WM_UNIT_DIAGRAM_ISREFERUNIT" val="0"/>
  <p:tag name="KSO_WM_UNIT_HIGHLIGHT" val="0"/>
  <p:tag name="KSO_WM_UNIT_ID" val="diagram20213306_1*b*1"/>
  <p:tag name="KSO_WM_UNIT_ISCONTENTSTITLE" val="0"/>
  <p:tag name="KSO_WM_UNIT_ISNUMDGMTITLE" val="0"/>
  <p:tag name="KSO_WM_UNIT_LAYERLEVEL" val="1"/>
  <p:tag name="KSO_WM_UNIT_NOCLEAR" val="0"/>
  <p:tag name="KSO_WM_UNIT_PRESET_TEXT" val="单击此处可添加副标题"/>
  <p:tag name="KSO_WM_UNIT_SHOW_EDIT_AREA_INDICATION" val="1"/>
  <p:tag name="KSO_WM_UNIT_TEXT_FILL_FORE_SCHEMECOLOR_INDEX" val="14"/>
  <p:tag name="KSO_WM_UNIT_TEXT_FILL_FORE_SCHEMECOLOR_INDEX_BRIGHTNESS" val="-0.25"/>
  <p:tag name="KSO_WM_UNIT_TEXT_FILL_TYPE" val="1"/>
  <p:tag name="KSO_WM_UNIT_VALUE" val="48"/>
</p:tagLst>
</file>

<file path=ppt/tags/tag588.xml><?xml version="1.0" encoding="utf-8"?>
<p:tagLst xmlns:p="http://schemas.openxmlformats.org/presentationml/2006/main">
  <p:tag name="AS_UNIQUEID" val="1598"/>
  <p:tag name="KSO_WM_ASSEMBLE_CHIP_INDEX" val="a4e60aac991142d08f86921150a2189f"/>
  <p:tag name="KSO_WM_BEAUTIFY_FLAG" val=""/>
  <p:tag name="KSO_WM_CHIP_FILLAREA_FILL_RULE" val="{&quot;fill_align&quot;:&quot;lt&quot;,&quot;fill_mode&quot;:&quot;full&quot;,&quot;sacle_strategy&quot;:&quot;smart&quot;}"/>
  <p:tag name="KSO_WM_CHIP_GROUPID" val="5f0681562c9c209bb8bb14eb"/>
  <p:tag name="KSO_WM_CHIP_XID" val="5f0681562c9c209bb8bb14ec"/>
  <p:tag name="KSO_WM_TAG_VERSION" val="1.0"/>
  <p:tag name="KSO_WM_TEMPLATE_ASSEMBLE_GROUPID" val="5f7fd4bcacac1f5dbd6c3029"/>
  <p:tag name="KSO_WM_TEMPLATE_ASSEMBLE_XID" val="5f7fd4bcacac1f5dbd6c3029"/>
  <p:tag name="KSO_WM_TEMPLATE_CATEGORY" val="diagram"/>
  <p:tag name="KSO_WM_TEMPLATE_INDEX" val="20213306"/>
  <p:tag name="KSO_WM_UNIT_BLOCK" val="0"/>
  <p:tag name="KSO_WM_UNIT_COMPATIBLE" val="0"/>
  <p:tag name="KSO_WM_UNIT_DEC_AREA_ID" val="a2354df0aa8145c6a9a0c60e435b40ca"/>
  <p:tag name="KSO_WM_UNIT_DEFAULT_FONT" val="18;24;2"/>
  <p:tag name="KSO_WM_UNIT_DIAGRAM_ISNUMVISUAL" val="0"/>
  <p:tag name="KSO_WM_UNIT_DIAGRAM_ISREFERUNIT" val="0"/>
  <p:tag name="KSO_WM_UNIT_HIGHLIGHT" val="0"/>
  <p:tag name="KSO_WM_UNIT_ID" val="diagram20213306_1*b*1"/>
  <p:tag name="KSO_WM_UNIT_ISCONTENTSTITLE" val="0"/>
  <p:tag name="KSO_WM_UNIT_ISNUMDGMTITLE" val="0"/>
  <p:tag name="KSO_WM_UNIT_LAYERLEVEL" val="1"/>
  <p:tag name="KSO_WM_UNIT_NOCLEAR" val="0"/>
  <p:tag name="KSO_WM_UNIT_PRESET_TEXT" val="单击此处可添加副标题"/>
  <p:tag name="KSO_WM_UNIT_SHOW_EDIT_AREA_INDICATION" val="1"/>
  <p:tag name="KSO_WM_UNIT_TEXT_FILL_FORE_SCHEMECOLOR_INDEX" val="14"/>
  <p:tag name="KSO_WM_UNIT_TEXT_FILL_FORE_SCHEMECOLOR_INDEX_BRIGHTNESS" val="-0.25"/>
  <p:tag name="KSO_WM_UNIT_TEXT_FILL_TYPE" val="1"/>
  <p:tag name="KSO_WM_UNIT_VALUE" val="48"/>
</p:tagLst>
</file>

<file path=ppt/tags/tag589.xml><?xml version="1.0" encoding="utf-8"?>
<p:tagLst xmlns:p="http://schemas.openxmlformats.org/presentationml/2006/main">
  <p:tag name="AS_UNIQUEID" val="1598"/>
  <p:tag name="KSO_WM_ASSEMBLE_CHIP_INDEX" val="a4e60aac991142d08f86921150a2189f"/>
  <p:tag name="KSO_WM_BEAUTIFY_FLAG" val=""/>
  <p:tag name="KSO_WM_CHIP_FILLAREA_FILL_RULE" val="{&quot;fill_align&quot;:&quot;lt&quot;,&quot;fill_mode&quot;:&quot;full&quot;,&quot;sacle_strategy&quot;:&quot;smart&quot;}"/>
  <p:tag name="KSO_WM_CHIP_GROUPID" val="5f0681562c9c209bb8bb14eb"/>
  <p:tag name="KSO_WM_CHIP_XID" val="5f0681562c9c209bb8bb14ec"/>
  <p:tag name="KSO_WM_TAG_VERSION" val="1.0"/>
  <p:tag name="KSO_WM_TEMPLATE_ASSEMBLE_GROUPID" val="5f7fd4bcacac1f5dbd6c3029"/>
  <p:tag name="KSO_WM_TEMPLATE_ASSEMBLE_XID" val="5f7fd4bcacac1f5dbd6c3029"/>
  <p:tag name="KSO_WM_TEMPLATE_CATEGORY" val="diagram"/>
  <p:tag name="KSO_WM_TEMPLATE_INDEX" val="20213306"/>
  <p:tag name="KSO_WM_UNIT_BLOCK" val="0"/>
  <p:tag name="KSO_WM_UNIT_COMPATIBLE" val="0"/>
  <p:tag name="KSO_WM_UNIT_DEC_AREA_ID" val="a2354df0aa8145c6a9a0c60e435b40ca"/>
  <p:tag name="KSO_WM_UNIT_DEFAULT_FONT" val="18;24;2"/>
  <p:tag name="KSO_WM_UNIT_DIAGRAM_ISNUMVISUAL" val="0"/>
  <p:tag name="KSO_WM_UNIT_DIAGRAM_ISREFERUNIT" val="0"/>
  <p:tag name="KSO_WM_UNIT_HIGHLIGHT" val="0"/>
  <p:tag name="KSO_WM_UNIT_ID" val="diagram20213306_1*b*1"/>
  <p:tag name="KSO_WM_UNIT_ISCONTENTSTITLE" val="0"/>
  <p:tag name="KSO_WM_UNIT_ISNUMDGMTITLE" val="0"/>
  <p:tag name="KSO_WM_UNIT_LAYERLEVEL" val="1"/>
  <p:tag name="KSO_WM_UNIT_NOCLEAR" val="0"/>
  <p:tag name="KSO_WM_UNIT_PRESET_TEXT" val="单击此处可添加副标题"/>
  <p:tag name="KSO_WM_UNIT_SHOW_EDIT_AREA_INDICATION" val="1"/>
  <p:tag name="KSO_WM_UNIT_TEXT_FILL_FORE_SCHEMECOLOR_INDEX" val="14"/>
  <p:tag name="KSO_WM_UNIT_TEXT_FILL_FORE_SCHEMECOLOR_INDEX_BRIGHTNESS" val="-0.25"/>
  <p:tag name="KSO_WM_UNIT_TEXT_FILL_TYPE" val="1"/>
  <p:tag name="KSO_WM_UNIT_VALUE" val="48"/>
</p:tagLst>
</file>

<file path=ppt/tags/tag59.xml><?xml version="1.0" encoding="utf-8"?>
<p:tagLst xmlns:p="http://schemas.openxmlformats.org/presentationml/2006/main">
  <p:tag name="AS_UNIQUEID" val="19167"/>
</p:tagLst>
</file>

<file path=ppt/tags/tag590.xml><?xml version="1.0" encoding="utf-8"?>
<p:tagLst xmlns:p="http://schemas.openxmlformats.org/presentationml/2006/main">
  <p:tag name="FIXED_XID_TMP" val="5f5ee1ca4d6848d78f644aed"/>
  <p:tag name="KSO_WM_BEAUTIFY_FLAG" val="#wm#"/>
  <p:tag name="KSO_WM_CHIP_DECFILLPROP" val="[]"/>
  <p:tag name="KSO_WM_CHIP_FILLPROP" val="[[{&quot;text_align&quot;:&quot;ct&quot;,&quot;text_direction&quot;:&quot;horizontal&quot;,&quot;support_big_font&quot;:false,&quot;picture_toward&quot;:0,&quot;picture_dockside&quot;:[],&quot;fill_id&quot;:&quot;a80bd3e4f6ea440a9773b4ea338f1802&quot;,&quot;fill_align&quot;:&quot;ct&quot;,&quot;chip_types&quot;:[&quot;header&quot;]},{&quot;text_align&quot;:&quot;lm&quot;,&quot;text_direction&quot;:&quot;horizontal&quot;,&quot;support_features&quot;:[&quot;collage&quot;,&quot;carousel&quot;],&quot;support_big_font&quot;:false,&quot;picture_toward&quot;:0,&quot;picture_dockside&quot;:[],&quot;fill_id&quot;:&quot;67afa7e58bb64ab5a8412f4a48c88fdd&quot;,&quot;fill_align&quot;:&quot;cm&quot;,&quot;chip_types&quot;:[&quot;text&quot;,&quot;picture&quot;,&quot;chart&quot;,&quot;table&quot;,&quot;video&quot;]},{&quot;text_align&quot;:&quot;lt&quot;,&quot;text_direction&quot;:&quot;horizontal&quot;,&quot;support_big_font&quot;:false,&quot;picture_toward&quot;:0,&quot;picture_dockside&quot;:[],&quot;fill_id&quot;:&quot;84a69dc0638543c4a7f5a4d9a2404f0e&quot;,&quot;fill_align&quot;:&quot;lt&quot;,&quot;chip_types&quot;:[&quot;picture&quot;]},{&quot;text_align&quot;:&quot;lt&quot;,&quot;text_direction&quot;:&quot;horizontal&quot;,&quot;support_big_font&quot;:false,&quot;picture_toward&quot;:0,&quot;picture_dockside&quot;:[],&quot;fill_id&quot;:&quot;f672932c75c74e8f9be428ecdd6b1c67&quot;,&quot;fill_align&quot;:&quot;lt&quot;,&quot;chip_types&quot;:[&quot;picture&quot;]},{&quot;text_align&quot;:&quot;lt&quot;,&quot;text_direction&quot;:&quot;horizontal&quot;,&quot;support_big_font&quot;:false,&quot;picture_toward&quot;:0,&quot;picture_dockside&quot;:[],&quot;fill_id&quot;:&quot;c20367068df44e0a9212fd6147957f3b&quot;,&quot;fill_align&quot;:&quot;lt&quot;,&quot;chip_types&quot;:[&quot;picture&quot;]}],[{&quot;text_align&quot;:&quot;ct&quot;,&quot;text_direction&quot;:&quot;horizontal&quot;,&quot;support_big_font&quot;:false,&quot;picture_toward&quot;:0,&quot;picture_dockside&quot;:[],&quot;fill_id&quot;:&quot;a80bd3e4f6ea440a9773b4ea338f1802&quot;,&quot;fill_align&quot;:&quot;ct&quot;,&quot;chip_types&quot;:[&quot;header&quot;]},{&quot;text_align&quot;:&quot;lm&quot;,&quot;text_direction&quot;:&quot;horizontal&quot;,&quot;support_features&quot;:[&quot;collage&quot;,&quot;carousel&quot;],&quot;support_big_font&quot;:false,&quot;picture_toward&quot;:0,&quot;picture_dockside&quot;:[],&quot;fill_id&quot;:&quot;67afa7e58bb64ab5a8412f4a48c88fdd&quot;,&quot;fill_align&quot;:&quot;cm&quot;,&quot;chip_types&quot;:[&quot;picture&quot;,&quot;chart&quot;,&quot;table&quot;,&quot;video&quot;]},{&quot;text_align&quot;:&quot;lt&quot;,&quot;text_direction&quot;:&quot;horizontal&quot;,&quot;support_big_font&quot;:false,&quot;picture_toward&quot;:0,&quot;picture_dockside&quot;:[],&quot;fill_id&quot;:&quot;84a69dc0638543c4a7f5a4d9a2404f0e&quot;,&quot;fill_align&quot;:&quot;lt&quot;,&quot;chip_types&quot;:[&quot;text&quot;]},{&quot;text_align&quot;:&quot;lt&quot;,&quot;text_direction&quot;:&quot;horizontal&quot;,&quot;support_big_font&quot;:false,&quot;picture_toward&quot;:0,&quot;picture_dockside&quot;:[],&quot;fill_id&quot;:&quot;f672932c75c74e8f9be428ecdd6b1c67&quot;,&quot;fill_align&quot;:&quot;lt&quot;,&quot;chip_types&quot;:[&quot;text&quot;]},{&quot;text_align&quot;:&quot;lt&quot;,&quot;text_direction&quot;:&quot;horizontal&quot;,&quot;support_big_font&quot;:false,&quot;picture_toward&quot;:0,&quot;picture_dockside&quot;:[],&quot;fill_id&quot;:&quot;c20367068df44e0a9212fd6147957f3b&quot;,&quot;fill_align&quot;:&quot;lt&quot;,&quot;chip_types&quot;:[&quot;text&quot;]}]]"/>
  <p:tag name="KSO_WM_CHIP_GROUPID" val="5f5ee1ca4d6848d78f644aed"/>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62553136823a5e6236"/>
  <p:tag name="KSO_WM_SLIDE_BACKGROUND" val="[&quot;general&quot;]"/>
  <p:tag name="KSO_WM_SLIDE_BACKGROUND_TYPE" val="general"/>
  <p:tag name="KSO_WM_SLIDE_BK_DARK_LIGHT" val="2"/>
  <p:tag name="KSO_WM_SLIDE_CAN_ADD_NAVIGATION" val="1"/>
  <p:tag name="KSO_WM_SLIDE_ID" val="diagram20213160_1"/>
  <p:tag name="KSO_WM_SLIDE_INDEX" val="1"/>
  <p:tag name="KSO_WM_SLIDE_ITEM_CNT" val="0"/>
  <p:tag name="KSO_WM_SLIDE_LAYOUT" val="a_d_f"/>
  <p:tag name="KSO_WM_SLIDE_LAYOUT_CNT" val="1_3_1"/>
  <p:tag name="KSO_WM_SLIDE_LAYOUT_INFO" val="{&quot;backgroundInfo&quot;:[{&quot;bottom&quot;:0,&quot;bottomAbs&quot;:false,&quot;left&quot;:0,&quot;leftAbs&quot;:false,&quot;right&quot;:0,&quot;rightAbs&quot;:false,&quot;top&quot;:0,&quot;topAbs&quot;:false,&quot;type&quot;:&quot;general&quot;}],&quot;id&quot;:&quot;2022-12-02T10:14:43&quot;,&quot;maxSize&quot;:{&quot;size1&quot;:29.99960637530657},&quot;minSize&quot;:{&quot;size1&quot;:18.99960637530657},&quot;normalSize&quot;:{&quot;size1&quot;:18.99960637530657},&quot;subLayout&quot;:[{&quot;id&quot;:&quot;2022-12-02T10:14:43&quot;,&quot;margin&quot;:{&quot;bottom&quot;:0.02600000612437725,&quot;left&quot;:1.6929999589920044,&quot;right&quot;:1.6929999589920044,&quot;top&quot;:1.6929999589920044},&quot;type&quot;:0},{&quot;id&quot;:&quot;2022-12-02T10:14:43&quot;,&quot;maxSize&quot;:{&quot;size1&quot;:61.69951404594988},&quot;minSize&quot;:{&quot;size1&quot;:45.29951404594988},&quot;normalSize&quot;:{&quot;size1&quot;:45.954932427294196},&quot;subLayout&quot;:[{&quot;id&quot;:&quot;2022-12-02T10:14:43&quot;,&quot;margin&quot;:{&quot;bottom&quot;:0.02600000612437725,&quot;left&quot;:1.6929999589920044,&quot;right&quot;:1.6929999589920044,&quot;top&quot;:0.609000027179718},&quot;type&quot;:0},{&quot;direction&quot;:1,&quot;id&quot;:&quot;2022-12-02T10:14:43&quot;,&quot;maxSize&quot;:{&quot;size1&quot;:46.19968846638997},&quot;minSize&quot;:{&quot;size1&quot;:27.499688466389976},&quot;normalSize&quot;:{&quot;size1&quot;:30.362188466389973},&quot;subLayout&quot;:[{&quot;id&quot;:&quot;2022-12-02T10:14:43&quot;,&quot;margin&quot;:{&quot;bottom&quot;:1.6929999589920044,&quot;left&quot;:1.6929999589920044,&quot;right&quot;:0.02600000612437725,&quot;top&quot;:0.8199999928474426},&quot;type&quot;:0},{&quot;direction&quot;:1,&quot;id&quot;:&quot;2022-12-02T10:14:43&quot;,&quot;maxSize&quot;:{&quot;size1&quot;:55.69955263741839},&quot;minSize&quot;:{&quot;size1&quot;:27.399552637418385},&quot;normalSize&quot;:{&quot;size1&quot;:36.60964059290214},&quot;subLayout&quot;:[{&quot;id&quot;:&quot;2022-12-02T10:14:43&quot;,&quot;margin&quot;:{&quot;bottom&quot;:1.6929999589920044,&quot;left&quot;:0.6079999208450317,&quot;right&quot;:0.02600000612437725,&quot;top&quot;:0.8199999928474426},&quot;type&quot;:0},{&quot;id&quot;:&quot;2022-12-02T10:14:43&quot;,&quot;margin&quot;:{&quot;bottom&quot;:1.6929999589920044,&quot;left&quot;:0.6079999208450317,&quot;right&quot;:1.6929999589920044,&quot;top&quot;:0.8199999928474426},&quot;type&quot;:0}],&quot;type&quot;:0}],&quot;type&quot;:0}],&quot;type&quot;:0}],&quot;type&quot;:0}"/>
  <p:tag name="KSO_WM_SLIDE_POSITION" val="48*48"/>
  <p:tag name="KSO_WM_SLIDE_RATIO" val="1.777778"/>
  <p:tag name="KSO_WM_SLIDE_SIZE" val="864*444"/>
  <p:tag name="KSO_WM_SLIDE_SUBTYPE" val="picTxt"/>
  <p:tag name="KSO_WM_SLIDE_SUPPORT_FEATURE_TYPE" val="0"/>
  <p:tag name="KSO_WM_SLIDE_TYPE" val="text"/>
  <p:tag name="KSO_WM_SPECIAL_SOURCE" val="bdnull"/>
  <p:tag name="KSO_WM_TAG_VERSION" val="1.0"/>
  <p:tag name="KSO_WM_TEMPLATE_ASSEMBLE_GROUPID" val="63895f930c9383becde52e85"/>
  <p:tag name="KSO_WM_TEMPLATE_ASSEMBLE_XID" val="63895f930c9383becde52e85"/>
  <p:tag name="KSO_WM_TEMPLATE_CATEGORY" val="diagram"/>
  <p:tag name="KSO_WM_TEMPLATE_COLOR_TYPE" val="1"/>
  <p:tag name="KSO_WM_TEMPLATE_INDEX" val="20213160"/>
  <p:tag name="KSO_WM_TEMPLATE_MASTER_TYPE" val="0"/>
  <p:tag name="KSO_WM_TEMPLATE_SUBCATEGORY" val="21"/>
  <p:tag name="KSO_WM_TEMPLATE_THUMBS_INDEX" val="1、4、7、12、13、14、15、16、17、18、20、24、25、28、33、36、40、43、44"/>
</p:tagLst>
</file>

<file path=ppt/tags/tag591.xml><?xml version="1.0" encoding="utf-8"?>
<p:tagLst xmlns:p="http://schemas.openxmlformats.org/presentationml/2006/main">
  <p:tag name="AS_UNIQUEID" val="16276"/>
  <p:tag name="KSO_WM_UNIT_PLACING_PICTURE_USER_VIEWPORT" val="{&quot;height&quot;:7579,&quot;width&quot;:9563}"/>
</p:tagLst>
</file>

<file path=ppt/tags/tag592.xml><?xml version="1.0" encoding="utf-8"?>
<p:tagLst xmlns:p="http://schemas.openxmlformats.org/presentationml/2006/main">
  <p:tag name="AS_UNIQUEID" val="16277"/>
</p:tagLst>
</file>

<file path=ppt/tags/tag593.xml><?xml version="1.0" encoding="utf-8"?>
<p:tagLst xmlns:p="http://schemas.openxmlformats.org/presentationml/2006/main">
  <p:tag name="AS_UNIQUEID" val="3438"/>
</p:tagLst>
</file>

<file path=ppt/tags/tag594.xml><?xml version="1.0" encoding="utf-8"?>
<p:tagLst xmlns:p="http://schemas.openxmlformats.org/presentationml/2006/main">
  <p:tag name="AS_UNIQUEID" val="6372"/>
  <p:tag name="KSO_WM_UNIT_PLACING_PICTURE_USER_VIEWPORT" val="{&quot;height&quot;:4070,&quot;width&quot;:15630}"/>
</p:tagLst>
</file>

<file path=ppt/tags/tag595.xml><?xml version="1.0" encoding="utf-8"?>
<p:tagLst xmlns:p="http://schemas.openxmlformats.org/presentationml/2006/main">
  <p:tag name="KSO_WM_BEAUTIFY_FLAG" val="#wm#"/>
  <p:tag name="KSO_WM_TEMPLATE_CATEGORY" val="custom"/>
  <p:tag name="KSO_WM_TEMPLATE_INDEX" val="20205081"/>
</p:tagLst>
</file>

<file path=ppt/tags/tag596.xml><?xml version="1.0" encoding="utf-8"?>
<p:tagLst xmlns:p="http://schemas.openxmlformats.org/presentationml/2006/main">
  <p:tag name="AS_UNIQUEID" val="13448"/>
</p:tagLst>
</file>

<file path=ppt/tags/tag597.xml><?xml version="1.0" encoding="utf-8"?>
<p:tagLst xmlns:p="http://schemas.openxmlformats.org/presentationml/2006/main">
  <p:tag name="AS_UNIQUEID" val="13449"/>
</p:tagLst>
</file>

<file path=ppt/tags/tag598.xml><?xml version="1.0" encoding="utf-8"?>
<p:tagLst xmlns:p="http://schemas.openxmlformats.org/presentationml/2006/main">
  <p:tag name="AS_UNIQUEID" val="13450"/>
</p:tagLst>
</file>

<file path=ppt/tags/tag599.xml><?xml version="1.0" encoding="utf-8"?>
<p:tagLst xmlns:p="http://schemas.openxmlformats.org/presentationml/2006/main">
  <p:tag name="AS_UNIQUEID" val="13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6.xml><?xml version="1.0" encoding="utf-8"?>
<p:tagLst xmlns:p="http://schemas.openxmlformats.org/presentationml/2006/main">
  <p:tag name="AS_UNIQUEID" val="19719"/>
</p:tagLst>
</file>

<file path=ppt/tags/tag60.xml><?xml version="1.0" encoding="utf-8"?>
<p:tagLst xmlns:p="http://schemas.openxmlformats.org/presentationml/2006/main">
  <p:tag name="AS_UNIQUEID" val="19168"/>
</p:tagLst>
</file>

<file path=ppt/tags/tag600.xml><?xml version="1.0" encoding="utf-8"?>
<p:tagLst xmlns:p="http://schemas.openxmlformats.org/presentationml/2006/main">
  <p:tag name="AS_UNIQUEID" val="156"/>
</p:tagLst>
</file>

<file path=ppt/tags/tag601.xml><?xml version="1.0" encoding="utf-8"?>
<p:tagLst xmlns:p="http://schemas.openxmlformats.org/presentationml/2006/main">
  <p:tag name="AS_UNIQUEID" val="2443"/>
  <p:tag name="KSO_WM_BEAUTIFY_FLAG" val=""/>
</p:tagLst>
</file>

<file path=ppt/tags/tag602.xml><?xml version="1.0" encoding="utf-8"?>
<p:tagLst xmlns:p="http://schemas.openxmlformats.org/presentationml/2006/main">
  <p:tag name="AS_UNIQUEID" val="2445"/>
  <p:tag name="KSO_WM_BEAUTIFY_FLAG" val=""/>
</p:tagLst>
</file>

<file path=ppt/tags/tag603.xml><?xml version="1.0" encoding="utf-8"?>
<p:tagLst xmlns:p="http://schemas.openxmlformats.org/presentationml/2006/main">
  <p:tag name="AS_UNIQUEID" val="2446"/>
  <p:tag name="KSO_WM_BEAUTIFY_FLAG" val=""/>
</p:tagLst>
</file>

<file path=ppt/tags/tag604.xml><?xml version="1.0" encoding="utf-8"?>
<p:tagLst xmlns:p="http://schemas.openxmlformats.org/presentationml/2006/main">
  <p:tag name="AS_UNIQUEID" val="2447"/>
  <p:tag name="KSO_WM_BEAUTIFY_FLAG" val=""/>
</p:tagLst>
</file>

<file path=ppt/tags/tag605.xml><?xml version="1.0" encoding="utf-8"?>
<p:tagLst xmlns:p="http://schemas.openxmlformats.org/presentationml/2006/main">
  <p:tag name="AS_UNIQUEID" val="2449"/>
  <p:tag name="KSO_WM_BEAUTIFY_FLAG" val=""/>
</p:tagLst>
</file>

<file path=ppt/tags/tag606.xml><?xml version="1.0" encoding="utf-8"?>
<p:tagLst xmlns:p="http://schemas.openxmlformats.org/presentationml/2006/main">
  <p:tag name="AS_UNIQUEID" val="2450"/>
  <p:tag name="KSO_WM_BEAUTIFY_FLAG" val=""/>
</p:tagLst>
</file>

<file path=ppt/tags/tag607.xml><?xml version="1.0" encoding="utf-8"?>
<p:tagLst xmlns:p="http://schemas.openxmlformats.org/presentationml/2006/main">
  <p:tag name="AS_UNIQUEID" val="2451"/>
  <p:tag name="KSO_WM_BEAUTIFY_FLAG" val=""/>
</p:tagLst>
</file>

<file path=ppt/tags/tag608.xml><?xml version="1.0" encoding="utf-8"?>
<p:tagLst xmlns:p="http://schemas.openxmlformats.org/presentationml/2006/main">
  <p:tag name="AS_UNIQUEID" val="2452"/>
  <p:tag name="KSO_WM_BEAUTIFY_FLAG" val=""/>
</p:tagLst>
</file>

<file path=ppt/tags/tag609.xml><?xml version="1.0" encoding="utf-8"?>
<p:tagLst xmlns:p="http://schemas.openxmlformats.org/presentationml/2006/main">
  <p:tag name="AS_UNIQUEID" val="2455"/>
  <p:tag name="KSO_WM_BEAUTIFY_FLAG" val=""/>
</p:tagLst>
</file>

<file path=ppt/tags/tag61.xml><?xml version="1.0" encoding="utf-8"?>
<p:tagLst xmlns:p="http://schemas.openxmlformats.org/presentationml/2006/main">
  <p:tag name="AS_UNIQUEID" val="19169"/>
</p:tagLst>
</file>

<file path=ppt/tags/tag610.xml><?xml version="1.0" encoding="utf-8"?>
<p:tagLst xmlns:p="http://schemas.openxmlformats.org/presentationml/2006/main">
  <p:tag name="AS_UNIQUEID" val="2456"/>
  <p:tag name="KSO_WM_BEAUTIFY_FLAG" val=""/>
</p:tagLst>
</file>

<file path=ppt/tags/tag611.xml><?xml version="1.0" encoding="utf-8"?>
<p:tagLst xmlns:p="http://schemas.openxmlformats.org/presentationml/2006/main">
  <p:tag name="AS_UNIQUEID" val="2457"/>
  <p:tag name="KSO_WM_BEAUTIFY_FLAG" val=""/>
</p:tagLst>
</file>

<file path=ppt/tags/tag612.xml><?xml version="1.0" encoding="utf-8"?>
<p:tagLst xmlns:p="http://schemas.openxmlformats.org/presentationml/2006/main">
  <p:tag name="AS_UNIQUEID" val="2463"/>
  <p:tag name="KSO_WM_BEAUTIFY_FLAG" val=""/>
</p:tagLst>
</file>

<file path=ppt/tags/tag613.xml><?xml version="1.0" encoding="utf-8"?>
<p:tagLst xmlns:p="http://schemas.openxmlformats.org/presentationml/2006/main">
  <p:tag name="AS_UNIQUEID" val="2444"/>
  <p:tag name="KSO_WM_BEAUTIFY_FLAG" val=""/>
</p:tagLst>
</file>

<file path=ppt/tags/tag614.xml><?xml version="1.0" encoding="utf-8"?>
<p:tagLst xmlns:p="http://schemas.openxmlformats.org/presentationml/2006/main">
  <p:tag name="AS_UNIQUEID" val="2453"/>
  <p:tag name="KSO_WM_BEAUTIFY_FLAG" val=""/>
</p:tagLst>
</file>

<file path=ppt/tags/tag615.xml><?xml version="1.0" encoding="utf-8"?>
<p:tagLst xmlns:p="http://schemas.openxmlformats.org/presentationml/2006/main">
  <p:tag name="AS_UNIQUEID" val="2462"/>
  <p:tag name="KSO_WM_BEAUTIFY_FLAG" val=""/>
</p:tagLst>
</file>

<file path=ppt/tags/tag616.xml><?xml version="1.0" encoding="utf-8"?>
<p:tagLst xmlns:p="http://schemas.openxmlformats.org/presentationml/2006/main">
  <p:tag name="AS_UNIQUEID" val="2458"/>
  <p:tag name="KSO_WM_BEAUTIFY_FLAG" val=""/>
</p:tagLst>
</file>

<file path=ppt/tags/tag617.xml><?xml version="1.0" encoding="utf-8"?>
<p:tagLst xmlns:p="http://schemas.openxmlformats.org/presentationml/2006/main">
  <p:tag name="AS_UNIQUEID" val="2459"/>
  <p:tag name="KSO_WM_BEAUTIFY_FLAG" val=""/>
</p:tagLst>
</file>

<file path=ppt/tags/tag618.xml><?xml version="1.0" encoding="utf-8"?>
<p:tagLst xmlns:p="http://schemas.openxmlformats.org/presentationml/2006/main">
  <p:tag name="AS_UNIQUEID" val="14700"/>
  <p:tag name="KSO_WM_BEAUTIFY_FLAG" val="#wm#"/>
  <p:tag name="KSO_WM_TAG_VERSION" val="3.0"/>
  <p:tag name="KSO_WM_TEMPLATE_CATEGORY" val="custom"/>
  <p:tag name="KSO_WM_TEMPLATE_INDEX" val="20236036"/>
  <p:tag name="KSO_WM_UNIT_COMPATIBLE" val="0"/>
  <p:tag name="KSO_WM_UNIT_DIAGRAM_ISNUMVISUAL" val="0"/>
  <p:tag name="KSO_WM_UNIT_DIAGRAM_ISREFERUNIT" val="0"/>
  <p:tag name="KSO_WM_UNIT_HIGHLIGHT" val="0"/>
  <p:tag name="KSO_WM_UNIT_ID" val="custom20236036_9*a*1"/>
  <p:tag name="KSO_WM_UNIT_INDEX" val="1"/>
  <p:tag name="KSO_WM_UNIT_ISCONTENTSTITLE" val="0"/>
  <p:tag name="KSO_WM_UNIT_ISNUMDGMTITLE" val="0"/>
  <p:tag name="KSO_WM_UNIT_LAYERLEVEL" val="1"/>
  <p:tag name="KSO_WM_UNIT_NOCLEAR" val="0"/>
  <p:tag name="KSO_WM_UNIT_PRESET_TEXT" val="感谢观看"/>
  <p:tag name="KSO_WM_UNIT_TYPE" val="a"/>
</p:tagLst>
</file>

<file path=ppt/tags/tag619.xml><?xml version="1.0" encoding="utf-8"?>
<p:tagLst xmlns:p="http://schemas.openxmlformats.org/presentationml/2006/main">
  <p:tag name="AS_UNIQUEID" val="16289"/>
</p:tagLst>
</file>

<file path=ppt/tags/tag62.xml><?xml version="1.0" encoding="utf-8"?>
<p:tagLst xmlns:p="http://schemas.openxmlformats.org/presentationml/2006/main">
  <p:tag name="AS_UNIQUEID" val="19170"/>
</p:tagLst>
</file>

<file path=ppt/tags/tag620.xml><?xml version="1.0" encoding="utf-8"?>
<p:tagLst xmlns:p="http://schemas.openxmlformats.org/presentationml/2006/main">
  <p:tag name="KSO_WM_BEAUTIFY_FLAG" val="#wm#"/>
  <p:tag name="KSO_WM_TEMPLATE_CATEGORY" val="custom"/>
  <p:tag name="KSO_WM_TEMPLATE_INDEX" val="20205081"/>
</p:tagLst>
</file>

<file path=ppt/tags/tag621.xml><?xml version="1.0" encoding="utf-8"?>
<p:tagLst xmlns:p="http://schemas.openxmlformats.org/presentationml/2006/main">
  <p:tag name="AS_UNIQUEID" val="20072"/>
</p:tagLst>
</file>

<file path=ppt/tags/tag622.xml><?xml version="1.0" encoding="utf-8"?>
<p:tagLst xmlns:p="http://schemas.openxmlformats.org/presentationml/2006/main">
  <p:tag name="AS_UNIQUEID" val="20073"/>
</p:tagLst>
</file>

<file path=ppt/tags/tag623.xml><?xml version="1.0" encoding="utf-8"?>
<p:tagLst xmlns:p="http://schemas.openxmlformats.org/presentationml/2006/main">
  <p:tag name="AS_UNIQUEID" val="20074"/>
</p:tagLst>
</file>

<file path=ppt/tags/tag624.xml><?xml version="1.0" encoding="utf-8"?>
<p:tagLst xmlns:p="http://schemas.openxmlformats.org/presentationml/2006/main">
  <p:tag name="AS_UNIQUEID" val="20075"/>
</p:tagLst>
</file>

<file path=ppt/tags/tag625.xml><?xml version="1.0" encoding="utf-8"?>
<p:tagLst xmlns:p="http://schemas.openxmlformats.org/presentationml/2006/main">
  <p:tag name="AS_UNIQUEID" val="20076"/>
</p:tagLst>
</file>

<file path=ppt/tags/tag626.xml><?xml version="1.0" encoding="utf-8"?>
<p:tagLst xmlns:p="http://schemas.openxmlformats.org/presentationml/2006/main">
  <p:tag name="AS_UNIQUEID" val="20077"/>
</p:tagLst>
</file>

<file path=ppt/tags/tag627.xml><?xml version="1.0" encoding="utf-8"?>
<p:tagLst xmlns:p="http://schemas.openxmlformats.org/presentationml/2006/main">
  <p:tag name="AS_OS" val="Unix 3.10 unknown"/>
  <p:tag name="AS_RELEASE_DATE" val="2023.03.31"/>
  <p:tag name="AS_TITLE" val="Aspose.Slides for Java"/>
  <p:tag name="AS_VERSION" val="23.3"/>
</p:tagLst>
</file>

<file path=ppt/tags/tag63.xml><?xml version="1.0" encoding="utf-8"?>
<p:tagLst xmlns:p="http://schemas.openxmlformats.org/presentationml/2006/main">
  <p:tag name="AS_UNIQUEID" val="19171"/>
</p:tagLst>
</file>

<file path=ppt/tags/tag64.xml><?xml version="1.0" encoding="utf-8"?>
<p:tagLst xmlns:p="http://schemas.openxmlformats.org/presentationml/2006/main">
  <p:tag name="AS_UNIQUEID" val="19162"/>
</p:tagLst>
</file>

<file path=ppt/tags/tag65.xml><?xml version="1.0" encoding="utf-8"?>
<p:tagLst xmlns:p="http://schemas.openxmlformats.org/presentationml/2006/main">
  <p:tag name="AS_UNIQUEID" val="19163"/>
</p:tagLst>
</file>

<file path=ppt/tags/tag66.xml><?xml version="1.0" encoding="utf-8"?>
<p:tagLst xmlns:p="http://schemas.openxmlformats.org/presentationml/2006/main">
  <p:tag name="AS_UNIQUEID" val="19164"/>
</p:tagLst>
</file>

<file path=ppt/tags/tag67.xml><?xml version="1.0" encoding="utf-8"?>
<p:tagLst xmlns:p="http://schemas.openxmlformats.org/presentationml/2006/main">
  <p:tag name="AS_UNIQUEID" val="19176"/>
</p:tagLst>
</file>

<file path=ppt/tags/tag68.xml><?xml version="1.0" encoding="utf-8"?>
<p:tagLst xmlns:p="http://schemas.openxmlformats.org/presentationml/2006/main">
  <p:tag name="AS_UNIQUEID" val="19177"/>
  <p:tag name="KSO_WM_DIAGRAM_VIRTUALLY_FRAME" val="{&quot;height&quot;:293.986062992126,&quot;left&quot;:0,&quot;top&quot;:112.67551181102363,&quot;width&quot;:720}"/>
</p:tagLst>
</file>

<file path=ppt/tags/tag69.xml><?xml version="1.0" encoding="utf-8"?>
<p:tagLst xmlns:p="http://schemas.openxmlformats.org/presentationml/2006/main">
  <p:tag name="AS_UNIQUEID" val="19178"/>
</p:tagLst>
</file>

<file path=ppt/tags/tag7.xml><?xml version="1.0" encoding="utf-8"?>
<p:tagLst xmlns:p="http://schemas.openxmlformats.org/presentationml/2006/main">
  <p:tag name="AS_UNIQUEID" val="19720"/>
</p:tagLst>
</file>

<file path=ppt/tags/tag70.xml><?xml version="1.0" encoding="utf-8"?>
<p:tagLst xmlns:p="http://schemas.openxmlformats.org/presentationml/2006/main">
  <p:tag name="AS_UNIQUEID" val="19782"/>
</p:tagLst>
</file>

<file path=ppt/tags/tag71.xml><?xml version="1.0" encoding="utf-8"?>
<p:tagLst xmlns:p="http://schemas.openxmlformats.org/presentationml/2006/main">
  <p:tag name="AS_UNIQUEID" val="19783"/>
</p:tagLst>
</file>

<file path=ppt/tags/tag72.xml><?xml version="1.0" encoding="utf-8"?>
<p:tagLst xmlns:p="http://schemas.openxmlformats.org/presentationml/2006/main">
  <p:tag name="AS_UNIQUEID" val="19784"/>
</p:tagLst>
</file>

<file path=ppt/tags/tag73.xml><?xml version="1.0" encoding="utf-8"?>
<p:tagLst xmlns:p="http://schemas.openxmlformats.org/presentationml/2006/main">
  <p:tag name="AS_UNIQUEID" val="19785"/>
</p:tagLst>
</file>

<file path=ppt/tags/tag74.xml><?xml version="1.0" encoding="utf-8"?>
<p:tagLst xmlns:p="http://schemas.openxmlformats.org/presentationml/2006/main">
  <p:tag name="AS_UNIQUEID" val="19787"/>
</p:tagLst>
</file>

<file path=ppt/tags/tag75.xml><?xml version="1.0" encoding="utf-8"?>
<p:tagLst xmlns:p="http://schemas.openxmlformats.org/presentationml/2006/main">
  <p:tag name="AS_UNIQUEID" val="19788"/>
</p:tagLst>
</file>

<file path=ppt/tags/tag76.xml><?xml version="1.0" encoding="utf-8"?>
<p:tagLst xmlns:p="http://schemas.openxmlformats.org/presentationml/2006/main">
  <p:tag name="AS_UNIQUEID" val="19789"/>
</p:tagLst>
</file>

<file path=ppt/tags/tag77.xml><?xml version="1.0" encoding="utf-8"?>
<p:tagLst xmlns:p="http://schemas.openxmlformats.org/presentationml/2006/main">
  <p:tag name="AS_UNIQUEID" val="19790"/>
</p:tagLst>
</file>

<file path=ppt/tags/tag78.xml><?xml version="1.0" encoding="utf-8"?>
<p:tagLst xmlns:p="http://schemas.openxmlformats.org/presentationml/2006/main">
  <p:tag name="AS_UNIQUEID" val="19791"/>
</p:tagLst>
</file>

<file path=ppt/tags/tag79.xml><?xml version="1.0" encoding="utf-8"?>
<p:tagLst xmlns:p="http://schemas.openxmlformats.org/presentationml/2006/main">
  <p:tag name="AS_UNIQUEID" val="1979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xml><?xml version="1.0" encoding="utf-8"?>
<p:tagLst xmlns:p="http://schemas.openxmlformats.org/presentationml/2006/main">
  <p:tag name="AS_UNIQUEID" val="19721"/>
</p:tagLst>
</file>

<file path=ppt/tags/tag80.xml><?xml version="1.0" encoding="utf-8"?>
<p:tagLst xmlns:p="http://schemas.openxmlformats.org/presentationml/2006/main">
  <p:tag name="AS_UNIQUEID" val="1979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1.xml><?xml version="1.0" encoding="utf-8"?>
<p:tagLst xmlns:p="http://schemas.openxmlformats.org/presentationml/2006/main">
  <p:tag name="AS_UNIQUEID" val="1979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2.xml><?xml version="1.0" encoding="utf-8"?>
<p:tagLst xmlns:p="http://schemas.openxmlformats.org/presentationml/2006/main">
  <p:tag name="AS_UNIQUEID" val="19797"/>
</p:tagLst>
</file>

<file path=ppt/tags/tag83.xml><?xml version="1.0" encoding="utf-8"?>
<p:tagLst xmlns:p="http://schemas.openxmlformats.org/presentationml/2006/main">
  <p:tag name="AS_UNIQUEID" val="19798"/>
</p:tagLst>
</file>

<file path=ppt/tags/tag84.xml><?xml version="1.0" encoding="utf-8"?>
<p:tagLst xmlns:p="http://schemas.openxmlformats.org/presentationml/2006/main">
  <p:tag name="AS_UNIQUEID" val="19799"/>
</p:tagLst>
</file>

<file path=ppt/tags/tag85.xml><?xml version="1.0" encoding="utf-8"?>
<p:tagLst xmlns:p="http://schemas.openxmlformats.org/presentationml/2006/main">
  <p:tag name="AS_UNIQUEID" val="19800"/>
</p:tagLst>
</file>

<file path=ppt/tags/tag86.xml><?xml version="1.0" encoding="utf-8"?>
<p:tagLst xmlns:p="http://schemas.openxmlformats.org/presentationml/2006/main">
  <p:tag name="AS_UNIQUEID" val="19802"/>
</p:tagLst>
</file>

<file path=ppt/tags/tag87.xml><?xml version="1.0" encoding="utf-8"?>
<p:tagLst xmlns:p="http://schemas.openxmlformats.org/presentationml/2006/main">
  <p:tag name="AS_UNIQUEID" val="19803"/>
</p:tagLst>
</file>

<file path=ppt/tags/tag88.xml><?xml version="1.0" encoding="utf-8"?>
<p:tagLst xmlns:p="http://schemas.openxmlformats.org/presentationml/2006/main">
  <p:tag name="AS_UNIQUEID" val="19804"/>
</p:tagLst>
</file>

<file path=ppt/tags/tag89.xml><?xml version="1.0" encoding="utf-8"?>
<p:tagLst xmlns:p="http://schemas.openxmlformats.org/presentationml/2006/main">
  <p:tag name="AS_UNIQUEID" val="19805"/>
</p:tagLst>
</file>

<file path=ppt/tags/tag9.xml><?xml version="1.0" encoding="utf-8"?>
<p:tagLst xmlns:p="http://schemas.openxmlformats.org/presentationml/2006/main">
  <p:tag name="AS_UNIQUEID" val="19722"/>
</p:tagLst>
</file>

<file path=ppt/tags/tag90.xml><?xml version="1.0" encoding="utf-8"?>
<p:tagLst xmlns:p="http://schemas.openxmlformats.org/presentationml/2006/main">
  <p:tag name="AS_UNIQUEID" val="19806"/>
</p:tagLst>
</file>

<file path=ppt/tags/tag91.xml><?xml version="1.0" encoding="utf-8"?>
<p:tagLst xmlns:p="http://schemas.openxmlformats.org/presentationml/2006/main">
  <p:tag name="AS_UNIQUEID" val="1980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2.xml><?xml version="1.0" encoding="utf-8"?>
<p:tagLst xmlns:p="http://schemas.openxmlformats.org/presentationml/2006/main">
  <p:tag name="AS_UNIQUEID" val="1980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3.xml><?xml version="1.0" encoding="utf-8"?>
<p:tagLst xmlns:p="http://schemas.openxmlformats.org/presentationml/2006/main">
  <p:tag name="AS_UNIQUEID" val="1981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4.xml><?xml version="1.0" encoding="utf-8"?>
<p:tagLst xmlns:p="http://schemas.openxmlformats.org/presentationml/2006/main">
  <p:tag name="AS_UNIQUEID" val="19812"/>
</p:tagLst>
</file>

<file path=ppt/tags/tag95.xml><?xml version="1.0" encoding="utf-8"?>
<p:tagLst xmlns:p="http://schemas.openxmlformats.org/presentationml/2006/main">
  <p:tag name="AS_UNIQUEID" val="19813"/>
</p:tagLst>
</file>

<file path=ppt/tags/tag96.xml><?xml version="1.0" encoding="utf-8"?>
<p:tagLst xmlns:p="http://schemas.openxmlformats.org/presentationml/2006/main">
  <p:tag name="AS_UNIQUEID" val="19814"/>
</p:tagLst>
</file>

<file path=ppt/tags/tag97.xml><?xml version="1.0" encoding="utf-8"?>
<p:tagLst xmlns:p="http://schemas.openxmlformats.org/presentationml/2006/main">
  <p:tag name="AS_UNIQUEID" val="19815"/>
</p:tagLst>
</file>

<file path=ppt/tags/tag98.xml><?xml version="1.0" encoding="utf-8"?>
<p:tagLst xmlns:p="http://schemas.openxmlformats.org/presentationml/2006/main">
  <p:tag name="AS_UNIQUEID" val="19817"/>
</p:tagLst>
</file>

<file path=ppt/tags/tag99.xml><?xml version="1.0" encoding="utf-8"?>
<p:tagLst xmlns:p="http://schemas.openxmlformats.org/presentationml/2006/main">
  <p:tag name="AS_UNIQUEID" val="19818"/>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t">
        <a:spAutoFit/>
      </a:bodyPr>
      <a:lstStyle>
        <a:defPPr>
          <a:defRPr lang="en-US" altLang="zh-CN" sz="1600" b="1"/>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3861</Words>
  <Application>WPS 演示</Application>
  <PresentationFormat/>
  <Paragraphs>370</Paragraphs>
  <Slides>27</Slides>
  <Notes>13</Notes>
  <HiddenSlides>0</HiddenSlides>
  <MMClips>1</MMClips>
  <ScaleCrop>false</ScaleCrop>
  <HeadingPairs>
    <vt:vector size="6" baseType="variant">
      <vt:variant>
        <vt:lpstr>已用的字体</vt:lpstr>
      </vt:variant>
      <vt:variant>
        <vt:i4>32</vt:i4>
      </vt:variant>
      <vt:variant>
        <vt:lpstr>主题</vt:lpstr>
      </vt:variant>
      <vt:variant>
        <vt:i4>9</vt:i4>
      </vt:variant>
      <vt:variant>
        <vt:lpstr>幻灯片标题</vt:lpstr>
      </vt:variant>
      <vt:variant>
        <vt:i4>27</vt:i4>
      </vt:variant>
    </vt:vector>
  </HeadingPairs>
  <TitlesOfParts>
    <vt:vector size="68" baseType="lpstr">
      <vt:lpstr>Arial</vt:lpstr>
      <vt:lpstr>宋体</vt:lpstr>
      <vt:lpstr>Wingdings</vt:lpstr>
      <vt:lpstr>微软雅黑</vt:lpstr>
      <vt:lpstr>Wingdings</vt:lpstr>
      <vt:lpstr>方正粗宋简体</vt:lpstr>
      <vt:lpstr>汉仪许静行楷简</vt:lpstr>
      <vt:lpstr>汉仪旗黑-55简</vt:lpstr>
      <vt:lpstr>演示秋鸿楷</vt:lpstr>
      <vt:lpstr>MiSans Light</vt:lpstr>
      <vt:lpstr>+中文正文</vt:lpstr>
      <vt:lpstr>Segoe Print</vt:lpstr>
      <vt:lpstr>mn-cs</vt:lpstr>
      <vt:lpstr>Lantinghei TC Heavy</vt:lpstr>
      <vt:lpstr>Segoe UI</vt:lpstr>
      <vt:lpstr>Kaiti SC Regular</vt:lpstr>
      <vt:lpstr>黑体</vt:lpstr>
      <vt:lpstr>Lantinghei SC Heavy</vt:lpstr>
      <vt:lpstr>方正粗黑宋简体</vt:lpstr>
      <vt:lpstr>楷体</vt:lpstr>
      <vt:lpstr>Kaiti SC</vt:lpstr>
      <vt:lpstr>华文楷体</vt:lpstr>
      <vt:lpstr>Calibri</vt:lpstr>
      <vt:lpstr>Arial Unicode MS</vt:lpstr>
      <vt:lpstr>等线</vt:lpstr>
      <vt:lpstr>Times New Roman</vt:lpstr>
      <vt:lpstr>迷你简北魏楷书</vt:lpstr>
      <vt:lpstr>Calibri</vt:lpstr>
      <vt:lpstr>Kaiti SC Bold</vt:lpstr>
      <vt:lpstr>方正楷体_GB2312</vt:lpstr>
      <vt:lpstr>Helvetica</vt:lpstr>
      <vt:lpstr>Calibri Light</vt:lpstr>
      <vt:lpstr>1_Office 主题</vt:lpstr>
      <vt:lpstr>2_Office 主题</vt:lpstr>
      <vt:lpstr>3_Office 主题</vt:lpstr>
      <vt:lpstr>5_Office 主题</vt:lpstr>
      <vt:lpstr>4_Office 主题</vt:lpstr>
      <vt:lpstr>6_Office 主题</vt:lpstr>
      <vt:lpstr>7_Office 主题</vt:lpstr>
      <vt:lpstr>8_Office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剑走偏锋</cp:lastModifiedBy>
  <cp:revision>10</cp:revision>
  <cp:lastPrinted>2024-11-21T10:26:00Z</cp:lastPrinted>
  <dcterms:created xsi:type="dcterms:W3CDTF">2024-11-21T10:26:00Z</dcterms:created>
  <dcterms:modified xsi:type="dcterms:W3CDTF">2024-11-25T05:25:03Z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D0ACE5FAF05A4D8DB3F88B477EB6977A_12</vt:lpwstr>
  </property>
  <property fmtid="{D5CDD505-2E9C-101B-9397-08002B2CF9AE}" pid="7" name="KSOProductBuildVer">
    <vt:lpwstr>2052-12.1.0.18912</vt:lpwstr>
  </property>
</Properties>
</file>