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7.xml" ContentType="application/vnd.openxmlformats-officedocument.theme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8.xml" ContentType="application/vnd.openxmlformats-officedocument.theme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heme/theme9.xml" ContentType="application/vnd.openxmlformats-officedocument.theme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notesSlides/notesSlide1.xml" ContentType="application/vnd.openxmlformats-officedocument.presentationml.notesSlide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notesSlides/notesSlide2.xml" ContentType="application/vnd.openxmlformats-officedocument.presentationml.notesSlide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notesSlides/notesSlide3.xml" ContentType="application/vnd.openxmlformats-officedocument.presentationml.notesSlide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notesSlides/notesSlide4.xml" ContentType="application/vnd.openxmlformats-officedocument.presentationml.notesSlide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notesSlides/notesSlide5.xml" ContentType="application/vnd.openxmlformats-officedocument.presentationml.notesSlide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notesSlides/notesSlide6.xml" ContentType="application/vnd.openxmlformats-officedocument.presentationml.notesSlide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notesSlides/notesSlide7.xml" ContentType="application/vnd.openxmlformats-officedocument.presentationml.notesSlide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notesSlides/notesSlide8.xml" ContentType="application/vnd.openxmlformats-officedocument.presentationml.notesSlide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notesSlides/notesSlide9.xml" ContentType="application/vnd.openxmlformats-officedocument.presentationml.notesSlide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notesSlides/notesSlide10.xml" ContentType="application/vnd.openxmlformats-officedocument.presentationml.notesSlide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notesSlides/notesSlide11.xml" ContentType="application/vnd.openxmlformats-officedocument.presentationml.notesSlide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notesSlides/notesSlide12.xml" ContentType="application/vnd.openxmlformats-officedocument.presentationml.notesSlide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notesSlides/notesSlide13.xml" ContentType="application/vnd.openxmlformats-officedocument.presentationml.notesSlide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notesSlides/notesSlide14.xml" ContentType="application/vnd.openxmlformats-officedocument.presentationml.notesSlide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notesSlides/notesSlide15.xml" ContentType="application/vnd.openxmlformats-officedocument.presentationml.notesSlide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2"/>
    <p:sldMasterId id="2147483691" r:id="rId3"/>
    <p:sldMasterId id="2147483731" r:id="rId4"/>
    <p:sldMasterId id="2147483744" r:id="rId5"/>
    <p:sldMasterId id="2147483769" r:id="rId6"/>
    <p:sldMasterId id="2147483785" r:id="rId7"/>
    <p:sldMasterId id="2147483808" r:id="rId8"/>
  </p:sldMasterIdLst>
  <p:notesMasterIdLst>
    <p:notesMasterId r:id="rId38"/>
  </p:notesMasterIdLst>
  <p:sldIdLst>
    <p:sldId id="4233" r:id="rId9"/>
    <p:sldId id="4292" r:id="rId10"/>
    <p:sldId id="265" r:id="rId11"/>
    <p:sldId id="315" r:id="rId12"/>
    <p:sldId id="4294" r:id="rId13"/>
    <p:sldId id="4297" r:id="rId14"/>
    <p:sldId id="3989" r:id="rId15"/>
    <p:sldId id="4298" r:id="rId16"/>
    <p:sldId id="4234" r:id="rId17"/>
    <p:sldId id="4333" r:id="rId18"/>
    <p:sldId id="4235" r:id="rId19"/>
    <p:sldId id="4237" r:id="rId20"/>
    <p:sldId id="4238" r:id="rId21"/>
    <p:sldId id="4300" r:id="rId22"/>
    <p:sldId id="659" r:id="rId23"/>
    <p:sldId id="4198" r:id="rId24"/>
    <p:sldId id="295" r:id="rId25"/>
    <p:sldId id="4303" r:id="rId26"/>
    <p:sldId id="4304" r:id="rId27"/>
    <p:sldId id="1621" r:id="rId28"/>
    <p:sldId id="4306" r:id="rId29"/>
    <p:sldId id="4366" r:id="rId30"/>
    <p:sldId id="4367" r:id="rId31"/>
    <p:sldId id="4368" r:id="rId32"/>
    <p:sldId id="3958" r:id="rId33"/>
    <p:sldId id="304" r:id="rId34"/>
    <p:sldId id="4386" r:id="rId35"/>
    <p:sldId id="4369" r:id="rId36"/>
    <p:sldId id="4423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1" userDrawn="1">
          <p15:clr>
            <a:srgbClr val="A4A3A4"/>
          </p15:clr>
        </p15:guide>
        <p15:guide id="2" pos="27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43" name="seewo" initials="s" lastIdx="0" clrIdx="42"/>
  <p:cmAuthor id="1" name="微软中国" initials="微" lastIdx="0" clrIdx="0"/>
  <p:cmAuthor id="44" name="13683" initials="1" lastIdx="0" clrIdx="43"/>
  <p:cmAuthor id="2" name="weihua" initials="w" lastIdx="0" clrIdx="1"/>
  <p:cmAuthor id="3" name="作者" initials="作" lastIdx="0" clrIdx="1"/>
  <p:cmAuthor id="4" name="win" initials="w" lastIdx="0" clrIdx="0"/>
  <p:cmAuthor id="5" name="xkb1.com" initials="" lastIdx="0" clrIdx="0"/>
  <p:cmAuthor id="6" name="xiaoxuan Zeng" initials="" lastIdx="0" clrIdx="0"/>
  <p:cmAuthor id="7" name="www.xkb1.com" initials="" lastIdx="0" clrIdx="1"/>
  <p:cmAuthor id="8" name="lenovo" initials="" lastIdx="0" clrIdx="0"/>
  <p:cmAuthor id="9" name="dongyu" initials="" lastIdx="0" clrIdx="8"/>
  <p:cmAuthor id="10" name="admin" initials="a" lastIdx="0" clrIdx="0"/>
  <p:cmAuthor id="11" name="86137" initials="8" lastIdx="0" clrIdx="10"/>
  <p:cmAuthor id="12" name="WY" initials="W" lastIdx="0" clrIdx="11"/>
  <p:cmAuthor id="13" name="杜B格小生" initials="" lastIdx="0" clrIdx="0"/>
  <p:cmAuthor id="14" name="杜永波" initials="杜" lastIdx="0" clrIdx="0"/>
  <p:cmAuthor id="15" name="Vivian Liu" initials="" lastIdx="0" clrIdx="1"/>
  <p:cmAuthor id="16" name="li marry" initials="l" lastIdx="0" clrIdx="0"/>
  <p:cmAuthor id="17" name="孙宇婷" initials="" lastIdx="0" clrIdx="21"/>
  <p:cmAuthor id="18" name="222" initials="" lastIdx="0" clrIdx="0"/>
  <p:cmAuthor id="19" name="Windows 用户" initials="" lastIdx="0" clrIdx="0"/>
  <p:cmAuthor id="20" name="ASUS" initials="" lastIdx="0" clrIdx="0"/>
  <p:cmAuthor id="21" name="Mia Vida Villanueva" initials="M" lastIdx="0" clrIdx="0"/>
  <p:cmAuthor id="22" name="自由精灵" initials="" lastIdx="0" clrIdx="21"/>
  <p:cmAuthor id="2000" name="张瑞霞" initials="authorId_524709945" lastIdx="0" clrIdx="0"/>
  <p:cmAuthor id="23" name="xj" initials="" lastIdx="0" clrIdx="23"/>
  <p:cmAuthor id="2001" name="Dino._6ZFrB7nA" initials="authorId_1257418890" lastIdx="0" clrIdx="1"/>
  <p:cmAuthor id="24" name="古" initials="" lastIdx="0" clrIdx="24"/>
  <p:cmAuthor id="25" name="李彦利" initials="" lastIdx="0" clrIdx="25"/>
  <p:cmAuthor id="26" name="刘刘" initials="" lastIdx="0" clrIdx="20"/>
  <p:cmAuthor id="49837069" name="DELL" initials="D" lastIdx="0" clrIdx="25"/>
  <p:cmAuthor id="27" name="刘浩" initials="" lastIdx="0" clrIdx="0"/>
  <p:cmAuthor id="28" name="nijingen" initials="n" lastIdx="0" clrIdx="27"/>
  <p:cmAuthor id="29" name="张 林娜" initials="" lastIdx="0" clrIdx="0"/>
  <p:cmAuthor id="30" name="yisimin" initials="y" lastIdx="0" clrIdx="29"/>
  <p:cmAuthor id="31" name="Echo" initials="E" lastIdx="0" clrIdx="30"/>
  <p:cmAuthor id="32" name="陈庆" initials="陈" lastIdx="0" clrIdx="31"/>
  <p:cmAuthor id="76" name="叶 思冰" initials="叶" lastIdx="0" clrIdx="25"/>
  <p:cmAuthor id="33" name="86138" initials="8" lastIdx="0" clrIdx="33"/>
  <p:cmAuthor id="34" name="a'su's" initials="a" lastIdx="0" clrIdx="33"/>
  <p:cmAuthor id="77" name="雨昕" initials="雨" lastIdx="0" clrIdx="26"/>
  <p:cmAuthor id="36" name="陈芳" initials="A" lastIdx="0" clrIdx="35"/>
  <p:cmAuthor id="38" name="NFB" initials="N" lastIdx="0" clrIdx="14"/>
  <p:cmAuthor id="41" name="EXX008" initials="E" lastIdx="0" clrIdx="40"/>
  <p:cmAuthor id="42" name="qxgz" initials="q" lastIdx="0" clrIdx="4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98"/>
    <p:restoredTop sz="94660"/>
  </p:normalViewPr>
  <p:slideViewPr>
    <p:cSldViewPr showGuides="1">
      <p:cViewPr varScale="1">
        <p:scale>
          <a:sx n="80" d="100"/>
          <a:sy n="80" d="100"/>
        </p:scale>
        <p:origin x="56" y="396"/>
      </p:cViewPr>
      <p:guideLst>
        <p:guide orient="horz" pos="2171"/>
        <p:guide pos="27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2772" y="312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64.xml"/><Relationship Id="rId7" Type="http://schemas.openxmlformats.org/officeDocument/2006/relationships/tags" Target="../tags/tag868.xml"/><Relationship Id="rId2" Type="http://schemas.openxmlformats.org/officeDocument/2006/relationships/tags" Target="../tags/tag863.xml"/><Relationship Id="rId1" Type="http://schemas.openxmlformats.org/officeDocument/2006/relationships/theme" Target="../theme/theme9.xml"/><Relationship Id="rId6" Type="http://schemas.openxmlformats.org/officeDocument/2006/relationships/tags" Target="../tags/tag867.xml"/><Relationship Id="rId5" Type="http://schemas.openxmlformats.org/officeDocument/2006/relationships/tags" Target="../tags/tag866.xml"/><Relationship Id="rId4" Type="http://schemas.openxmlformats.org/officeDocument/2006/relationships/tags" Target="../tags/tag86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fontAlgn="base" hangingPunct="1"/>
            <a:endParaRPr lang="zh-CN" altLang="en-US" sz="1200" strike="noStrike" noProof="1"/>
          </a:p>
        </p:txBody>
      </p:sp>
      <p:sp>
        <p:nvSpPr>
          <p:cNvPr id="66563" name="日期占位符 2"/>
          <p:cNvSpPr>
            <a:spLocks noGrp="1"/>
          </p:cNvSpPr>
          <p:nvPr>
            <p:ph type="dt" idx="2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fontAlgn="base" hangingPunct="1"/>
            <a:fld id="{FA52E1CE-A35A-40D4-920C-561035024C19}" type="datetime1">
              <a:rPr lang="zh-CN" altLang="en-US" sz="1200" strike="noStrike" noProof="1">
                <a:latin typeface="+mn-lt"/>
                <a:ea typeface="+mn-ea"/>
                <a:cs typeface="+mn-cs"/>
              </a:rPr>
              <a:t>2024/10/25</a:t>
            </a:fld>
            <a:endParaRPr lang="zh-CN" altLang="en-US" sz="1200" strike="noStrike" noProof="1"/>
          </a:p>
        </p:txBody>
      </p:sp>
      <p:sp>
        <p:nvSpPr>
          <p:cNvPr id="93188" name="幻灯片图像占位符 3"/>
          <p:cNvSpPr>
            <a:spLocks noGrp="1" noRot="1" noChangeAspect="1"/>
          </p:cNvSpPr>
          <p:nvPr>
            <p:ph type="sldImg" idx="5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93189" name="备注占位符 4"/>
          <p:cNvSpPr>
            <a:spLocks noGrp="1"/>
          </p:cNvSpPr>
          <p:nvPr>
            <p:ph type="body" sz="quarter" idx="6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/>
            <a:r>
              <a:rPr lang="zh-CN" altLang="zh-CN"/>
              <a:t>单击此处编辑母版文本样式</a:t>
            </a:r>
          </a:p>
          <a:p>
            <a:pPr marL="457200" lvl="1" indent="0"/>
            <a:r>
              <a:rPr lang="zh-CN" altLang="zh-CN"/>
              <a:t>第二级</a:t>
            </a:r>
          </a:p>
          <a:p>
            <a:pPr marL="914400" lvl="2" indent="0"/>
            <a:r>
              <a:rPr lang="zh-CN" altLang="zh-CN"/>
              <a:t>第三级</a:t>
            </a:r>
          </a:p>
          <a:p>
            <a:pPr marL="1371600" lvl="3" indent="0"/>
            <a:r>
              <a:rPr lang="zh-CN" altLang="zh-CN"/>
              <a:t>第四级</a:t>
            </a:r>
          </a:p>
          <a:p>
            <a:pPr marL="1828800" lvl="4" indent="0"/>
            <a:r>
              <a:rPr lang="zh-CN" altLang="zh-CN"/>
              <a:t>第五级</a:t>
            </a:r>
          </a:p>
        </p:txBody>
      </p:sp>
      <p:sp>
        <p:nvSpPr>
          <p:cNvPr id="66566" name="页脚占位符 5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fontAlgn="base" hangingPunct="1"/>
            <a:endParaRPr lang="zh-CN" altLang="en-US" sz="1200" strike="noStrike" noProof="1"/>
          </a:p>
        </p:txBody>
      </p:sp>
      <p:sp>
        <p:nvSpPr>
          <p:cNvPr id="66567" name="灯片编号占位符 6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fontAlgn="base" hangingPunct="1"/>
            <a:fld id="{EC782213-E60A-439D-B687-DC53612C0A5F}" type="slidenum">
              <a:rPr lang="zh-CN" altLang="en-US" sz="1200" strike="noStrike" noProof="1">
                <a:latin typeface="+mn-lt"/>
                <a:ea typeface="+mn-ea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lvl="0">
      <a:defRPr sz="1200" kern="1200"/>
    </a:lvl1pPr>
    <a:lvl2pPr lvl="1">
      <a:defRPr sz="1200" kern="1200"/>
    </a:lvl2pPr>
    <a:lvl3pPr lvl="2">
      <a:defRPr sz="1200" kern="1200"/>
    </a:lvl3pPr>
    <a:lvl4pPr lvl="3">
      <a:defRPr sz="1200" kern="1200"/>
    </a:lvl4pPr>
    <a:lvl5pPr lvl="4">
      <a:defRPr sz="1200" kern="1200"/>
    </a:lvl5pPr>
    <a:lvl6pPr marL="2286000" lvl="5">
      <a:defRPr sz="1200" kern="1200"/>
    </a:lvl6pPr>
    <a:lvl7pPr marL="2743200" lvl="6">
      <a:defRPr sz="1200" kern="1200"/>
    </a:lvl7pPr>
    <a:lvl8pPr marL="3200400" lvl="7">
      <a:defRPr sz="1200" kern="1200"/>
    </a:lvl8pPr>
    <a:lvl9pPr marL="3657600" lvl="8">
      <a:defRPr sz="1200" kern="1200"/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04.xml"/><Relationship Id="rId2" Type="http://schemas.openxmlformats.org/officeDocument/2006/relationships/tags" Target="../tags/tag903.xml"/><Relationship Id="rId1" Type="http://schemas.openxmlformats.org/officeDocument/2006/relationships/tags" Target="../tags/tag902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115.xml"/><Relationship Id="rId2" Type="http://schemas.openxmlformats.org/officeDocument/2006/relationships/tags" Target="../tags/tag1114.xml"/><Relationship Id="rId1" Type="http://schemas.openxmlformats.org/officeDocument/2006/relationships/tags" Target="../tags/tag1113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132.xml"/><Relationship Id="rId1" Type="http://schemas.openxmlformats.org/officeDocument/2006/relationships/tags" Target="../tags/tag1131.xml"/><Relationship Id="rId4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44.xml"/><Relationship Id="rId2" Type="http://schemas.openxmlformats.org/officeDocument/2006/relationships/tags" Target="../tags/tag1143.xml"/><Relationship Id="rId1" Type="http://schemas.openxmlformats.org/officeDocument/2006/relationships/tags" Target="../tags/tag1142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171.xml"/><Relationship Id="rId2" Type="http://schemas.openxmlformats.org/officeDocument/2006/relationships/tags" Target="../tags/tag1170.xml"/><Relationship Id="rId1" Type="http://schemas.openxmlformats.org/officeDocument/2006/relationships/tags" Target="../tags/tag1169.xml"/><Relationship Id="rId5" Type="http://schemas.openxmlformats.org/officeDocument/2006/relationships/slide" Target="../slides/slide25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188.xml"/><Relationship Id="rId1" Type="http://schemas.openxmlformats.org/officeDocument/2006/relationships/tags" Target="../tags/tag1187.xml"/><Relationship Id="rId4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262.xml"/><Relationship Id="rId2" Type="http://schemas.openxmlformats.org/officeDocument/2006/relationships/tags" Target="../tags/tag1261.xml"/><Relationship Id="rId1" Type="http://schemas.openxmlformats.org/officeDocument/2006/relationships/tags" Target="../tags/tag1260.xml"/><Relationship Id="rId5" Type="http://schemas.openxmlformats.org/officeDocument/2006/relationships/slide" Target="../slides/slide29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914.xml"/><Relationship Id="rId1" Type="http://schemas.openxmlformats.org/officeDocument/2006/relationships/tags" Target="../tags/tag913.xml"/><Relationship Id="rId4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923.xml"/><Relationship Id="rId1" Type="http://schemas.openxmlformats.org/officeDocument/2006/relationships/tags" Target="../tags/tag922.xml"/><Relationship Id="rId4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34.xml"/><Relationship Id="rId2" Type="http://schemas.openxmlformats.org/officeDocument/2006/relationships/tags" Target="../tags/tag933.xml"/><Relationship Id="rId1" Type="http://schemas.openxmlformats.org/officeDocument/2006/relationships/tags" Target="../tags/tag932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997.xml"/><Relationship Id="rId1" Type="http://schemas.openxmlformats.org/officeDocument/2006/relationships/tags" Target="../tags/tag996.xml"/><Relationship Id="rId4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16.xml"/><Relationship Id="rId2" Type="http://schemas.openxmlformats.org/officeDocument/2006/relationships/tags" Target="../tags/tag1015.xml"/><Relationship Id="rId1" Type="http://schemas.openxmlformats.org/officeDocument/2006/relationships/tags" Target="../tags/tag1014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050.xml"/><Relationship Id="rId1" Type="http://schemas.openxmlformats.org/officeDocument/2006/relationships/tags" Target="../tags/tag1049.xml"/><Relationship Id="rId4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074.xml"/><Relationship Id="rId1" Type="http://schemas.openxmlformats.org/officeDocument/2006/relationships/tags" Target="../tags/tag1073.xml"/><Relationship Id="rId4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098.xml"/><Relationship Id="rId1" Type="http://schemas.openxmlformats.org/officeDocument/2006/relationships/tags" Target="../tags/tag1097.xml"/><Relationship Id="rId4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D140940F-E02B-4056-81CB-5DDA428A652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74755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lIns="91440" tIns="45720" rIns="91440" bIns="45720" anchor="t" anchorCtr="0"/>
          <a:lstStyle/>
          <a:p>
            <a: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u="none" baseline="0">
              <a:solidFill>
                <a:srgbClr val="000000"/>
              </a:solidFill>
              <a:effectLst/>
              <a:ea typeface="宋体" panose="02010600030101010101" pitchFamily="2" charset="-122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zh-CN" sz="1200"/>
              <a:t>29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D140940F-E02B-4056-81CB-5DDA428A652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3.xml"/><Relationship Id="rId7" Type="http://schemas.openxmlformats.org/officeDocument/2006/relationships/image" Target="../media/image4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4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563.xml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6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567.xml"/><Relationship Id="rId2" Type="http://schemas.openxmlformats.org/officeDocument/2006/relationships/tags" Target="../tags/tag566.xml"/><Relationship Id="rId1" Type="http://schemas.openxmlformats.org/officeDocument/2006/relationships/tags" Target="../tags/tag565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6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571.xml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575.xml"/><Relationship Id="rId2" Type="http://schemas.openxmlformats.org/officeDocument/2006/relationships/tags" Target="../tags/tag574.xml"/><Relationship Id="rId1" Type="http://schemas.openxmlformats.org/officeDocument/2006/relationships/tags" Target="../tags/tag57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" Type="http://schemas.openxmlformats.org/officeDocument/2006/relationships/tags" Target="../tags/tag58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89.xml"/><Relationship Id="rId4" Type="http://schemas.openxmlformats.org/officeDocument/2006/relationships/tags" Target="../tags/tag58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592.xml"/><Relationship Id="rId2" Type="http://schemas.openxmlformats.org/officeDocument/2006/relationships/tags" Target="../tags/tag591.xml"/><Relationship Id="rId1" Type="http://schemas.openxmlformats.org/officeDocument/2006/relationships/tags" Target="../tags/tag59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94.xml"/><Relationship Id="rId4" Type="http://schemas.openxmlformats.org/officeDocument/2006/relationships/tags" Target="../tags/tag59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597.xml"/><Relationship Id="rId2" Type="http://schemas.openxmlformats.org/officeDocument/2006/relationships/tags" Target="../tags/tag596.xml"/><Relationship Id="rId1" Type="http://schemas.openxmlformats.org/officeDocument/2006/relationships/tags" Target="../tags/tag59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99.xml"/><Relationship Id="rId4" Type="http://schemas.openxmlformats.org/officeDocument/2006/relationships/tags" Target="../tags/tag59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602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6" Type="http://schemas.openxmlformats.org/officeDocument/2006/relationships/tags" Target="../tags/tag605.xml"/><Relationship Id="rId5" Type="http://schemas.openxmlformats.org/officeDocument/2006/relationships/tags" Target="../tags/tag604.xml"/><Relationship Id="rId4" Type="http://schemas.openxmlformats.org/officeDocument/2006/relationships/tags" Target="../tags/tag603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tags" Target="../tags/tag613.xml"/><Relationship Id="rId3" Type="http://schemas.openxmlformats.org/officeDocument/2006/relationships/tags" Target="../tags/tag608.xml"/><Relationship Id="rId7" Type="http://schemas.openxmlformats.org/officeDocument/2006/relationships/tags" Target="../tags/tag612.xml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6" Type="http://schemas.openxmlformats.org/officeDocument/2006/relationships/tags" Target="../tags/tag611.xml"/><Relationship Id="rId5" Type="http://schemas.openxmlformats.org/officeDocument/2006/relationships/tags" Target="../tags/tag610.xml"/><Relationship Id="rId4" Type="http://schemas.openxmlformats.org/officeDocument/2006/relationships/tags" Target="../tags/tag609.xml"/><Relationship Id="rId9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616.xml"/><Relationship Id="rId2" Type="http://schemas.openxmlformats.org/officeDocument/2006/relationships/tags" Target="../tags/tag615.xml"/><Relationship Id="rId1" Type="http://schemas.openxmlformats.org/officeDocument/2006/relationships/tags" Target="../tags/tag61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1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620.xml"/><Relationship Id="rId2" Type="http://schemas.openxmlformats.org/officeDocument/2006/relationships/tags" Target="../tags/tag619.xml"/><Relationship Id="rId1" Type="http://schemas.openxmlformats.org/officeDocument/2006/relationships/tags" Target="../tags/tag618.xml"/><Relationship Id="rId4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623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622.xml"/><Relationship Id="rId1" Type="http://schemas.openxmlformats.org/officeDocument/2006/relationships/tags" Target="../tags/tag621.xml"/><Relationship Id="rId6" Type="http://schemas.openxmlformats.org/officeDocument/2006/relationships/tags" Target="../tags/tag626.xml"/><Relationship Id="rId5" Type="http://schemas.openxmlformats.org/officeDocument/2006/relationships/tags" Target="../tags/tag625.xml"/><Relationship Id="rId4" Type="http://schemas.openxmlformats.org/officeDocument/2006/relationships/tags" Target="../tags/tag62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62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4" Type="http://schemas.openxmlformats.org/officeDocument/2006/relationships/tags" Target="../tags/tag63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635.xml"/><Relationship Id="rId2" Type="http://schemas.openxmlformats.org/officeDocument/2006/relationships/tags" Target="../tags/tag634.xml"/><Relationship Id="rId1" Type="http://schemas.openxmlformats.org/officeDocument/2006/relationships/tags" Target="../tags/tag63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37.xml"/><Relationship Id="rId4" Type="http://schemas.openxmlformats.org/officeDocument/2006/relationships/tags" Target="../tags/tag63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640.xml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42.xml"/><Relationship Id="rId4" Type="http://schemas.openxmlformats.org/officeDocument/2006/relationships/tags" Target="../tags/tag641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tags" Target="../tags/tag650.xml"/><Relationship Id="rId13" Type="http://schemas.openxmlformats.org/officeDocument/2006/relationships/tags" Target="../tags/tag655.xml"/><Relationship Id="rId18" Type="http://schemas.openxmlformats.org/officeDocument/2006/relationships/tags" Target="../tags/tag660.xml"/><Relationship Id="rId3" Type="http://schemas.openxmlformats.org/officeDocument/2006/relationships/tags" Target="../tags/tag645.xml"/><Relationship Id="rId21" Type="http://schemas.openxmlformats.org/officeDocument/2006/relationships/slideMaster" Target="../slideMasters/slideMaster6.xml"/><Relationship Id="rId7" Type="http://schemas.openxmlformats.org/officeDocument/2006/relationships/tags" Target="../tags/tag649.xml"/><Relationship Id="rId12" Type="http://schemas.openxmlformats.org/officeDocument/2006/relationships/tags" Target="../tags/tag654.xml"/><Relationship Id="rId17" Type="http://schemas.openxmlformats.org/officeDocument/2006/relationships/tags" Target="../tags/tag659.xml"/><Relationship Id="rId2" Type="http://schemas.openxmlformats.org/officeDocument/2006/relationships/tags" Target="../tags/tag644.xml"/><Relationship Id="rId16" Type="http://schemas.openxmlformats.org/officeDocument/2006/relationships/tags" Target="../tags/tag658.xml"/><Relationship Id="rId20" Type="http://schemas.openxmlformats.org/officeDocument/2006/relationships/tags" Target="../tags/tag662.xml"/><Relationship Id="rId1" Type="http://schemas.openxmlformats.org/officeDocument/2006/relationships/tags" Target="../tags/tag643.xml"/><Relationship Id="rId6" Type="http://schemas.openxmlformats.org/officeDocument/2006/relationships/tags" Target="../tags/tag648.xml"/><Relationship Id="rId11" Type="http://schemas.openxmlformats.org/officeDocument/2006/relationships/tags" Target="../tags/tag653.xml"/><Relationship Id="rId5" Type="http://schemas.openxmlformats.org/officeDocument/2006/relationships/tags" Target="../tags/tag647.xml"/><Relationship Id="rId15" Type="http://schemas.openxmlformats.org/officeDocument/2006/relationships/tags" Target="../tags/tag657.xml"/><Relationship Id="rId10" Type="http://schemas.openxmlformats.org/officeDocument/2006/relationships/tags" Target="../tags/tag652.xml"/><Relationship Id="rId19" Type="http://schemas.openxmlformats.org/officeDocument/2006/relationships/tags" Target="../tags/tag661.xml"/><Relationship Id="rId4" Type="http://schemas.openxmlformats.org/officeDocument/2006/relationships/tags" Target="../tags/tag646.xml"/><Relationship Id="rId9" Type="http://schemas.openxmlformats.org/officeDocument/2006/relationships/tags" Target="../tags/tag651.xml"/><Relationship Id="rId14" Type="http://schemas.openxmlformats.org/officeDocument/2006/relationships/tags" Target="../tags/tag65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7.xml"/><Relationship Id="rId3" Type="http://schemas.openxmlformats.org/officeDocument/2006/relationships/tags" Target="../tags/tag671.xml"/><Relationship Id="rId7" Type="http://schemas.openxmlformats.org/officeDocument/2006/relationships/tags" Target="../tags/tag675.xml"/><Relationship Id="rId2" Type="http://schemas.openxmlformats.org/officeDocument/2006/relationships/tags" Target="../tags/tag670.xml"/><Relationship Id="rId1" Type="http://schemas.openxmlformats.org/officeDocument/2006/relationships/tags" Target="../tags/tag669.xml"/><Relationship Id="rId6" Type="http://schemas.openxmlformats.org/officeDocument/2006/relationships/tags" Target="../tags/tag674.xml"/><Relationship Id="rId5" Type="http://schemas.openxmlformats.org/officeDocument/2006/relationships/tags" Target="../tags/tag673.xml"/><Relationship Id="rId4" Type="http://schemas.openxmlformats.org/officeDocument/2006/relationships/tags" Target="../tags/tag67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" Type="http://schemas.openxmlformats.org/officeDocument/2006/relationships/tags" Target="../tags/tag62.xml"/><Relationship Id="rId21" Type="http://schemas.openxmlformats.org/officeDocument/2006/relationships/tags" Target="../tags/tag80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slideMaster" Target="../slideMasters/slideMaster1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678.xml"/><Relationship Id="rId2" Type="http://schemas.openxmlformats.org/officeDocument/2006/relationships/tags" Target="../tags/tag677.xml"/><Relationship Id="rId1" Type="http://schemas.openxmlformats.org/officeDocument/2006/relationships/tags" Target="../tags/tag67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679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tags" Target="../tags/tag687.xml"/><Relationship Id="rId3" Type="http://schemas.openxmlformats.org/officeDocument/2006/relationships/tags" Target="../tags/tag682.xml"/><Relationship Id="rId7" Type="http://schemas.openxmlformats.org/officeDocument/2006/relationships/tags" Target="../tags/tag686.xml"/><Relationship Id="rId12" Type="http://schemas.openxmlformats.org/officeDocument/2006/relationships/slideMaster" Target="../slideMasters/slideMaster7.xml"/><Relationship Id="rId2" Type="http://schemas.openxmlformats.org/officeDocument/2006/relationships/tags" Target="../tags/tag681.xml"/><Relationship Id="rId1" Type="http://schemas.openxmlformats.org/officeDocument/2006/relationships/tags" Target="../tags/tag680.xml"/><Relationship Id="rId6" Type="http://schemas.openxmlformats.org/officeDocument/2006/relationships/tags" Target="../tags/tag685.xml"/><Relationship Id="rId11" Type="http://schemas.openxmlformats.org/officeDocument/2006/relationships/tags" Target="../tags/tag690.xml"/><Relationship Id="rId5" Type="http://schemas.openxmlformats.org/officeDocument/2006/relationships/tags" Target="../tags/tag684.xml"/><Relationship Id="rId10" Type="http://schemas.openxmlformats.org/officeDocument/2006/relationships/tags" Target="../tags/tag689.xml"/><Relationship Id="rId4" Type="http://schemas.openxmlformats.org/officeDocument/2006/relationships/tags" Target="../tags/tag683.xml"/><Relationship Id="rId9" Type="http://schemas.openxmlformats.org/officeDocument/2006/relationships/tags" Target="../tags/tag688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7.xml"/><Relationship Id="rId3" Type="http://schemas.openxmlformats.org/officeDocument/2006/relationships/tags" Target="../tags/tag693.xml"/><Relationship Id="rId7" Type="http://schemas.openxmlformats.org/officeDocument/2006/relationships/tags" Target="../tags/tag697.xml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tags" Target="../tags/tag696.xml"/><Relationship Id="rId5" Type="http://schemas.openxmlformats.org/officeDocument/2006/relationships/tags" Target="../tags/tag695.xml"/><Relationship Id="rId4" Type="http://schemas.openxmlformats.org/officeDocument/2006/relationships/tags" Target="../tags/tag69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70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699.xml"/><Relationship Id="rId1" Type="http://schemas.openxmlformats.org/officeDocument/2006/relationships/tags" Target="../tags/tag698.xml"/><Relationship Id="rId6" Type="http://schemas.openxmlformats.org/officeDocument/2006/relationships/tags" Target="../tags/tag703.xml"/><Relationship Id="rId5" Type="http://schemas.openxmlformats.org/officeDocument/2006/relationships/tags" Target="../tags/tag702.xml"/><Relationship Id="rId4" Type="http://schemas.openxmlformats.org/officeDocument/2006/relationships/tags" Target="../tags/tag701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tags" Target="../tags/tag711.xml"/><Relationship Id="rId3" Type="http://schemas.openxmlformats.org/officeDocument/2006/relationships/tags" Target="../tags/tag706.xml"/><Relationship Id="rId7" Type="http://schemas.openxmlformats.org/officeDocument/2006/relationships/tags" Target="../tags/tag710.xml"/><Relationship Id="rId2" Type="http://schemas.openxmlformats.org/officeDocument/2006/relationships/tags" Target="../tags/tag705.xml"/><Relationship Id="rId1" Type="http://schemas.openxmlformats.org/officeDocument/2006/relationships/tags" Target="../tags/tag704.xml"/><Relationship Id="rId6" Type="http://schemas.openxmlformats.org/officeDocument/2006/relationships/tags" Target="../tags/tag709.xml"/><Relationship Id="rId5" Type="http://schemas.openxmlformats.org/officeDocument/2006/relationships/tags" Target="../tags/tag708.xml"/><Relationship Id="rId4" Type="http://schemas.openxmlformats.org/officeDocument/2006/relationships/tags" Target="../tags/tag707.xml"/><Relationship Id="rId9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719.xml"/><Relationship Id="rId3" Type="http://schemas.openxmlformats.org/officeDocument/2006/relationships/tags" Target="../tags/tag714.xml"/><Relationship Id="rId7" Type="http://schemas.openxmlformats.org/officeDocument/2006/relationships/tags" Target="../tags/tag718.xml"/><Relationship Id="rId2" Type="http://schemas.openxmlformats.org/officeDocument/2006/relationships/tags" Target="../tags/tag713.xml"/><Relationship Id="rId1" Type="http://schemas.openxmlformats.org/officeDocument/2006/relationships/tags" Target="../tags/tag712.xml"/><Relationship Id="rId6" Type="http://schemas.openxmlformats.org/officeDocument/2006/relationships/tags" Target="../tags/tag717.xml"/><Relationship Id="rId5" Type="http://schemas.openxmlformats.org/officeDocument/2006/relationships/tags" Target="../tags/tag716.xml"/><Relationship Id="rId4" Type="http://schemas.openxmlformats.org/officeDocument/2006/relationships/tags" Target="../tags/tag715.xml"/><Relationship Id="rId9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722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721.xml"/><Relationship Id="rId1" Type="http://schemas.openxmlformats.org/officeDocument/2006/relationships/tags" Target="../tags/tag720.xml"/><Relationship Id="rId6" Type="http://schemas.openxmlformats.org/officeDocument/2006/relationships/tags" Target="../tags/tag725.xml"/><Relationship Id="rId5" Type="http://schemas.openxmlformats.org/officeDocument/2006/relationships/tags" Target="../tags/tag724.xml"/><Relationship Id="rId4" Type="http://schemas.openxmlformats.org/officeDocument/2006/relationships/tags" Target="../tags/tag72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728.xml"/><Relationship Id="rId2" Type="http://schemas.openxmlformats.org/officeDocument/2006/relationships/tags" Target="../tags/tag727.xml"/><Relationship Id="rId1" Type="http://schemas.openxmlformats.org/officeDocument/2006/relationships/tags" Target="../tags/tag726.xml"/><Relationship Id="rId4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tags" Target="../tags/tag736.xml"/><Relationship Id="rId3" Type="http://schemas.openxmlformats.org/officeDocument/2006/relationships/tags" Target="../tags/tag731.xml"/><Relationship Id="rId7" Type="http://schemas.openxmlformats.org/officeDocument/2006/relationships/tags" Target="../tags/tag735.xml"/><Relationship Id="rId12" Type="http://schemas.openxmlformats.org/officeDocument/2006/relationships/slideMaster" Target="../slideMasters/slideMaster7.xml"/><Relationship Id="rId2" Type="http://schemas.openxmlformats.org/officeDocument/2006/relationships/tags" Target="../tags/tag730.xml"/><Relationship Id="rId1" Type="http://schemas.openxmlformats.org/officeDocument/2006/relationships/tags" Target="../tags/tag729.xml"/><Relationship Id="rId6" Type="http://schemas.openxmlformats.org/officeDocument/2006/relationships/tags" Target="../tags/tag734.xml"/><Relationship Id="rId11" Type="http://schemas.openxmlformats.org/officeDocument/2006/relationships/tags" Target="../tags/tag739.xml"/><Relationship Id="rId5" Type="http://schemas.openxmlformats.org/officeDocument/2006/relationships/tags" Target="../tags/tag733.xml"/><Relationship Id="rId10" Type="http://schemas.openxmlformats.org/officeDocument/2006/relationships/tags" Target="../tags/tag738.xml"/><Relationship Id="rId4" Type="http://schemas.openxmlformats.org/officeDocument/2006/relationships/tags" Target="../tags/tag732.xml"/><Relationship Id="rId9" Type="http://schemas.openxmlformats.org/officeDocument/2006/relationships/tags" Target="../tags/tag737.xml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tags" Target="../tags/tag747.xml"/><Relationship Id="rId13" Type="http://schemas.openxmlformats.org/officeDocument/2006/relationships/tags" Target="../tags/tag752.xml"/><Relationship Id="rId3" Type="http://schemas.openxmlformats.org/officeDocument/2006/relationships/tags" Target="../tags/tag742.xml"/><Relationship Id="rId7" Type="http://schemas.openxmlformats.org/officeDocument/2006/relationships/tags" Target="../tags/tag746.xml"/><Relationship Id="rId12" Type="http://schemas.openxmlformats.org/officeDocument/2006/relationships/tags" Target="../tags/tag751.xml"/><Relationship Id="rId2" Type="http://schemas.openxmlformats.org/officeDocument/2006/relationships/tags" Target="../tags/tag741.xml"/><Relationship Id="rId1" Type="http://schemas.openxmlformats.org/officeDocument/2006/relationships/tags" Target="../tags/tag740.xml"/><Relationship Id="rId6" Type="http://schemas.openxmlformats.org/officeDocument/2006/relationships/tags" Target="../tags/tag745.xml"/><Relationship Id="rId11" Type="http://schemas.openxmlformats.org/officeDocument/2006/relationships/tags" Target="../tags/tag750.xml"/><Relationship Id="rId5" Type="http://schemas.openxmlformats.org/officeDocument/2006/relationships/tags" Target="../tags/tag744.xml"/><Relationship Id="rId15" Type="http://schemas.openxmlformats.org/officeDocument/2006/relationships/slideMaster" Target="../slideMasters/slideMaster7.xml"/><Relationship Id="rId10" Type="http://schemas.openxmlformats.org/officeDocument/2006/relationships/tags" Target="../tags/tag749.xml"/><Relationship Id="rId4" Type="http://schemas.openxmlformats.org/officeDocument/2006/relationships/tags" Target="../tags/tag743.xml"/><Relationship Id="rId9" Type="http://schemas.openxmlformats.org/officeDocument/2006/relationships/tags" Target="../tags/tag748.xml"/><Relationship Id="rId14" Type="http://schemas.openxmlformats.org/officeDocument/2006/relationships/tags" Target="../tags/tag75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756.xml"/><Relationship Id="rId2" Type="http://schemas.openxmlformats.org/officeDocument/2006/relationships/tags" Target="../tags/tag755.xml"/><Relationship Id="rId1" Type="http://schemas.openxmlformats.org/officeDocument/2006/relationships/tags" Target="../tags/tag75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758.xml"/><Relationship Id="rId4" Type="http://schemas.openxmlformats.org/officeDocument/2006/relationships/tags" Target="../tags/tag757.xml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tags" Target="../tags/tag766.xml"/><Relationship Id="rId3" Type="http://schemas.openxmlformats.org/officeDocument/2006/relationships/tags" Target="../tags/tag761.xml"/><Relationship Id="rId7" Type="http://schemas.openxmlformats.org/officeDocument/2006/relationships/tags" Target="../tags/tag765.xml"/><Relationship Id="rId2" Type="http://schemas.openxmlformats.org/officeDocument/2006/relationships/tags" Target="../tags/tag760.xml"/><Relationship Id="rId1" Type="http://schemas.openxmlformats.org/officeDocument/2006/relationships/tags" Target="../tags/tag759.xml"/><Relationship Id="rId6" Type="http://schemas.openxmlformats.org/officeDocument/2006/relationships/tags" Target="../tags/tag764.xml"/><Relationship Id="rId5" Type="http://schemas.openxmlformats.org/officeDocument/2006/relationships/tags" Target="../tags/tag763.xml"/><Relationship Id="rId4" Type="http://schemas.openxmlformats.org/officeDocument/2006/relationships/tags" Target="../tags/tag762.xml"/><Relationship Id="rId9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769.xml"/><Relationship Id="rId2" Type="http://schemas.openxmlformats.org/officeDocument/2006/relationships/tags" Target="../tags/tag768.xml"/><Relationship Id="rId1" Type="http://schemas.openxmlformats.org/officeDocument/2006/relationships/tags" Target="../tags/tag767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77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773.xml"/><Relationship Id="rId2" Type="http://schemas.openxmlformats.org/officeDocument/2006/relationships/tags" Target="../tags/tag772.xml"/><Relationship Id="rId1" Type="http://schemas.openxmlformats.org/officeDocument/2006/relationships/tags" Target="../tags/tag77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77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777.xml"/><Relationship Id="rId2" Type="http://schemas.openxmlformats.org/officeDocument/2006/relationships/tags" Target="../tags/tag776.xml"/><Relationship Id="rId1" Type="http://schemas.openxmlformats.org/officeDocument/2006/relationships/tags" Target="../tags/tag775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778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tags" Target="../tags/tag786.xml"/><Relationship Id="rId3" Type="http://schemas.openxmlformats.org/officeDocument/2006/relationships/tags" Target="../tags/tag781.xml"/><Relationship Id="rId7" Type="http://schemas.openxmlformats.org/officeDocument/2006/relationships/tags" Target="../tags/tag785.xml"/><Relationship Id="rId2" Type="http://schemas.openxmlformats.org/officeDocument/2006/relationships/tags" Target="../tags/tag780.xml"/><Relationship Id="rId1" Type="http://schemas.openxmlformats.org/officeDocument/2006/relationships/tags" Target="../tags/tag779.xml"/><Relationship Id="rId6" Type="http://schemas.openxmlformats.org/officeDocument/2006/relationships/tags" Target="../tags/tag784.xml"/><Relationship Id="rId5" Type="http://schemas.openxmlformats.org/officeDocument/2006/relationships/tags" Target="../tags/tag783.xml"/><Relationship Id="rId4" Type="http://schemas.openxmlformats.org/officeDocument/2006/relationships/tags" Target="../tags/tag782.xml"/><Relationship Id="rId9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0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78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798.xml"/><Relationship Id="rId2" Type="http://schemas.openxmlformats.org/officeDocument/2006/relationships/tags" Target="../tags/tag797.xml"/><Relationship Id="rId1" Type="http://schemas.openxmlformats.org/officeDocument/2006/relationships/tags" Target="../tags/tag796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00.xml"/><Relationship Id="rId4" Type="http://schemas.openxmlformats.org/officeDocument/2006/relationships/tags" Target="../tags/tag79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803.xml"/><Relationship Id="rId2" Type="http://schemas.openxmlformats.org/officeDocument/2006/relationships/tags" Target="../tags/tag802.xml"/><Relationship Id="rId1" Type="http://schemas.openxmlformats.org/officeDocument/2006/relationships/tags" Target="../tags/tag801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05.xml"/><Relationship Id="rId4" Type="http://schemas.openxmlformats.org/officeDocument/2006/relationships/tags" Target="../tags/tag80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808.xml"/><Relationship Id="rId2" Type="http://schemas.openxmlformats.org/officeDocument/2006/relationships/tags" Target="../tags/tag807.xml"/><Relationship Id="rId1" Type="http://schemas.openxmlformats.org/officeDocument/2006/relationships/tags" Target="../tags/tag806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10.xml"/><Relationship Id="rId4" Type="http://schemas.openxmlformats.org/officeDocument/2006/relationships/tags" Target="../tags/tag80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813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812.xml"/><Relationship Id="rId1" Type="http://schemas.openxmlformats.org/officeDocument/2006/relationships/tags" Target="../tags/tag811.xml"/><Relationship Id="rId6" Type="http://schemas.openxmlformats.org/officeDocument/2006/relationships/tags" Target="../tags/tag816.xml"/><Relationship Id="rId5" Type="http://schemas.openxmlformats.org/officeDocument/2006/relationships/tags" Target="../tags/tag815.xml"/><Relationship Id="rId4" Type="http://schemas.openxmlformats.org/officeDocument/2006/relationships/tags" Target="../tags/tag814.xml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tags" Target="../tags/tag824.xml"/><Relationship Id="rId3" Type="http://schemas.openxmlformats.org/officeDocument/2006/relationships/tags" Target="../tags/tag819.xml"/><Relationship Id="rId7" Type="http://schemas.openxmlformats.org/officeDocument/2006/relationships/tags" Target="../tags/tag823.xml"/><Relationship Id="rId2" Type="http://schemas.openxmlformats.org/officeDocument/2006/relationships/tags" Target="../tags/tag818.xml"/><Relationship Id="rId1" Type="http://schemas.openxmlformats.org/officeDocument/2006/relationships/tags" Target="../tags/tag817.xml"/><Relationship Id="rId6" Type="http://schemas.openxmlformats.org/officeDocument/2006/relationships/tags" Target="../tags/tag822.xml"/><Relationship Id="rId5" Type="http://schemas.openxmlformats.org/officeDocument/2006/relationships/tags" Target="../tags/tag821.xml"/><Relationship Id="rId4" Type="http://schemas.openxmlformats.org/officeDocument/2006/relationships/tags" Target="../tags/tag820.xml"/><Relationship Id="rId9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827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82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831.xml"/><Relationship Id="rId2" Type="http://schemas.openxmlformats.org/officeDocument/2006/relationships/tags" Target="../tags/tag830.xml"/><Relationship Id="rId1" Type="http://schemas.openxmlformats.org/officeDocument/2006/relationships/tags" Target="../tags/tag829.xml"/><Relationship Id="rId4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tags" Target="../tags/tag83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833.xml"/><Relationship Id="rId1" Type="http://schemas.openxmlformats.org/officeDocument/2006/relationships/tags" Target="../tags/tag832.xml"/><Relationship Id="rId6" Type="http://schemas.openxmlformats.org/officeDocument/2006/relationships/tags" Target="../tags/tag837.xml"/><Relationship Id="rId5" Type="http://schemas.openxmlformats.org/officeDocument/2006/relationships/tags" Target="../tags/tag836.xml"/><Relationship Id="rId4" Type="http://schemas.openxmlformats.org/officeDocument/2006/relationships/tags" Target="../tags/tag83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840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tags" Target="../tags/tag843.xml"/><Relationship Id="rId5" Type="http://schemas.openxmlformats.org/officeDocument/2006/relationships/tags" Target="../tags/tag842.xml"/><Relationship Id="rId4" Type="http://schemas.openxmlformats.org/officeDocument/2006/relationships/tags" Target="../tags/tag84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846.xml"/><Relationship Id="rId2" Type="http://schemas.openxmlformats.org/officeDocument/2006/relationships/tags" Target="../tags/tag845.xml"/><Relationship Id="rId1" Type="http://schemas.openxmlformats.org/officeDocument/2006/relationships/tags" Target="../tags/tag844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48.xml"/><Relationship Id="rId4" Type="http://schemas.openxmlformats.org/officeDocument/2006/relationships/tags" Target="../tags/tag84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851.xml"/><Relationship Id="rId2" Type="http://schemas.openxmlformats.org/officeDocument/2006/relationships/tags" Target="../tags/tag850.xml"/><Relationship Id="rId1" Type="http://schemas.openxmlformats.org/officeDocument/2006/relationships/tags" Target="../tags/tag849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53.xml"/><Relationship Id="rId4" Type="http://schemas.openxmlformats.org/officeDocument/2006/relationships/tags" Target="../tags/tag852.xml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tags" Target="../tags/tag861.xml"/><Relationship Id="rId3" Type="http://schemas.openxmlformats.org/officeDocument/2006/relationships/tags" Target="../tags/tag856.xml"/><Relationship Id="rId7" Type="http://schemas.openxmlformats.org/officeDocument/2006/relationships/tags" Target="../tags/tag860.xml"/><Relationship Id="rId2" Type="http://schemas.openxmlformats.org/officeDocument/2006/relationships/tags" Target="../tags/tag855.xml"/><Relationship Id="rId1" Type="http://schemas.openxmlformats.org/officeDocument/2006/relationships/tags" Target="../tags/tag854.xml"/><Relationship Id="rId6" Type="http://schemas.openxmlformats.org/officeDocument/2006/relationships/tags" Target="../tags/tag859.xml"/><Relationship Id="rId5" Type="http://schemas.openxmlformats.org/officeDocument/2006/relationships/tags" Target="../tags/tag858.xml"/><Relationship Id="rId10" Type="http://schemas.openxmlformats.org/officeDocument/2006/relationships/slideMaster" Target="../slideMasters/slideMaster8.xml"/><Relationship Id="rId4" Type="http://schemas.openxmlformats.org/officeDocument/2006/relationships/tags" Target="../tags/tag857.xml"/><Relationship Id="rId9" Type="http://schemas.openxmlformats.org/officeDocument/2006/relationships/tags" Target="../tags/tag86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7.xml"/><Relationship Id="rId4" Type="http://schemas.openxmlformats.org/officeDocument/2006/relationships/tags" Target="../tags/tag12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42.xml"/><Relationship Id="rId7" Type="http://schemas.openxmlformats.org/officeDocument/2006/relationships/image" Target="../media/image4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tags" Target="../tags/tag161.xml"/><Relationship Id="rId18" Type="http://schemas.openxmlformats.org/officeDocument/2006/relationships/tags" Target="../tags/tag166.xml"/><Relationship Id="rId3" Type="http://schemas.openxmlformats.org/officeDocument/2006/relationships/tags" Target="../tags/tag151.xml"/><Relationship Id="rId21" Type="http://schemas.openxmlformats.org/officeDocument/2006/relationships/slideMaster" Target="../slideMasters/slideMaster2.xml"/><Relationship Id="rId7" Type="http://schemas.openxmlformats.org/officeDocument/2006/relationships/tags" Target="../tags/tag155.xml"/><Relationship Id="rId12" Type="http://schemas.openxmlformats.org/officeDocument/2006/relationships/tags" Target="../tags/tag160.xml"/><Relationship Id="rId17" Type="http://schemas.openxmlformats.org/officeDocument/2006/relationships/tags" Target="../tags/tag165.xml"/><Relationship Id="rId2" Type="http://schemas.openxmlformats.org/officeDocument/2006/relationships/tags" Target="../tags/tag150.xml"/><Relationship Id="rId16" Type="http://schemas.openxmlformats.org/officeDocument/2006/relationships/tags" Target="../tags/tag164.xml"/><Relationship Id="rId20" Type="http://schemas.openxmlformats.org/officeDocument/2006/relationships/tags" Target="../tags/tag168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tags" Target="../tags/tag159.xml"/><Relationship Id="rId5" Type="http://schemas.openxmlformats.org/officeDocument/2006/relationships/tags" Target="../tags/tag153.xml"/><Relationship Id="rId15" Type="http://schemas.openxmlformats.org/officeDocument/2006/relationships/tags" Target="../tags/tag163.xml"/><Relationship Id="rId10" Type="http://schemas.openxmlformats.org/officeDocument/2006/relationships/tags" Target="../tags/tag158.xml"/><Relationship Id="rId19" Type="http://schemas.openxmlformats.org/officeDocument/2006/relationships/tags" Target="../tags/tag167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tags" Target="../tags/tag16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7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6.xml"/><Relationship Id="rId4" Type="http://schemas.openxmlformats.org/officeDocument/2006/relationships/tags" Target="../tags/tag19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9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1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8.xml"/><Relationship Id="rId4" Type="http://schemas.openxmlformats.org/officeDocument/2006/relationships/tags" Target="../tags/tag22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3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37.xml"/><Relationship Id="rId4" Type="http://schemas.openxmlformats.org/officeDocument/2006/relationships/tags" Target="../tags/tag23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4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4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4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5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5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6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6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6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7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7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8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8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8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9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9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0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0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1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1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2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2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2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3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3" Type="http://schemas.openxmlformats.org/officeDocument/2006/relationships/tags" Target="../tags/tag346.xml"/><Relationship Id="rId18" Type="http://schemas.openxmlformats.org/officeDocument/2006/relationships/tags" Target="../tags/tag351.xml"/><Relationship Id="rId26" Type="http://schemas.openxmlformats.org/officeDocument/2006/relationships/tags" Target="../tags/tag359.xml"/><Relationship Id="rId21" Type="http://schemas.openxmlformats.org/officeDocument/2006/relationships/tags" Target="../tags/tag354.xml"/><Relationship Id="rId34" Type="http://schemas.openxmlformats.org/officeDocument/2006/relationships/tags" Target="../tags/tag367.xml"/><Relationship Id="rId7" Type="http://schemas.openxmlformats.org/officeDocument/2006/relationships/tags" Target="../tags/tag340.xml"/><Relationship Id="rId12" Type="http://schemas.openxmlformats.org/officeDocument/2006/relationships/tags" Target="../tags/tag345.xml"/><Relationship Id="rId17" Type="http://schemas.openxmlformats.org/officeDocument/2006/relationships/tags" Target="../tags/tag350.xml"/><Relationship Id="rId25" Type="http://schemas.openxmlformats.org/officeDocument/2006/relationships/tags" Target="../tags/tag358.xml"/><Relationship Id="rId33" Type="http://schemas.openxmlformats.org/officeDocument/2006/relationships/tags" Target="../tags/tag366.xml"/><Relationship Id="rId38" Type="http://schemas.openxmlformats.org/officeDocument/2006/relationships/image" Target="../media/image6.png"/><Relationship Id="rId2" Type="http://schemas.openxmlformats.org/officeDocument/2006/relationships/tags" Target="../tags/tag335.xml"/><Relationship Id="rId16" Type="http://schemas.openxmlformats.org/officeDocument/2006/relationships/tags" Target="../tags/tag349.xml"/><Relationship Id="rId20" Type="http://schemas.openxmlformats.org/officeDocument/2006/relationships/tags" Target="../tags/tag353.xml"/><Relationship Id="rId29" Type="http://schemas.openxmlformats.org/officeDocument/2006/relationships/tags" Target="../tags/tag362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tags" Target="../tags/tag344.xml"/><Relationship Id="rId24" Type="http://schemas.openxmlformats.org/officeDocument/2006/relationships/tags" Target="../tags/tag357.xml"/><Relationship Id="rId32" Type="http://schemas.openxmlformats.org/officeDocument/2006/relationships/tags" Target="../tags/tag365.xml"/><Relationship Id="rId37" Type="http://schemas.openxmlformats.org/officeDocument/2006/relationships/slideMaster" Target="../slideMasters/slideMaster3.xml"/><Relationship Id="rId5" Type="http://schemas.openxmlformats.org/officeDocument/2006/relationships/tags" Target="../tags/tag338.xml"/><Relationship Id="rId15" Type="http://schemas.openxmlformats.org/officeDocument/2006/relationships/tags" Target="../tags/tag348.xml"/><Relationship Id="rId23" Type="http://schemas.openxmlformats.org/officeDocument/2006/relationships/tags" Target="../tags/tag356.xml"/><Relationship Id="rId28" Type="http://schemas.openxmlformats.org/officeDocument/2006/relationships/tags" Target="../tags/tag361.xml"/><Relationship Id="rId36" Type="http://schemas.openxmlformats.org/officeDocument/2006/relationships/tags" Target="../tags/tag369.xml"/><Relationship Id="rId10" Type="http://schemas.openxmlformats.org/officeDocument/2006/relationships/tags" Target="../tags/tag343.xml"/><Relationship Id="rId19" Type="http://schemas.openxmlformats.org/officeDocument/2006/relationships/tags" Target="../tags/tag352.xml"/><Relationship Id="rId31" Type="http://schemas.openxmlformats.org/officeDocument/2006/relationships/tags" Target="../tags/tag364.xml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tags" Target="../tags/tag347.xml"/><Relationship Id="rId22" Type="http://schemas.openxmlformats.org/officeDocument/2006/relationships/tags" Target="../tags/tag355.xml"/><Relationship Id="rId27" Type="http://schemas.openxmlformats.org/officeDocument/2006/relationships/tags" Target="../tags/tag360.xml"/><Relationship Id="rId30" Type="http://schemas.openxmlformats.org/officeDocument/2006/relationships/tags" Target="../tags/tag363.xml"/><Relationship Id="rId35" Type="http://schemas.openxmlformats.org/officeDocument/2006/relationships/tags" Target="../tags/tag368.xml"/><Relationship Id="rId8" Type="http://schemas.openxmlformats.org/officeDocument/2006/relationships/tags" Target="../tags/tag341.xml"/><Relationship Id="rId3" Type="http://schemas.openxmlformats.org/officeDocument/2006/relationships/tags" Target="../tags/tag33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79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81.xml"/><Relationship Id="rId4" Type="http://schemas.openxmlformats.org/officeDocument/2006/relationships/tags" Target="../tags/tag38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86.xml"/><Relationship Id="rId4" Type="http://schemas.openxmlformats.org/officeDocument/2006/relationships/tags" Target="../tags/tag38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91.xml"/><Relationship Id="rId4" Type="http://schemas.openxmlformats.org/officeDocument/2006/relationships/tags" Target="../tags/tag39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39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9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08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0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4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41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5" Type="http://schemas.openxmlformats.org/officeDocument/2006/relationships/tags" Target="../tags/tag417.xml"/><Relationship Id="rId4" Type="http://schemas.openxmlformats.org/officeDocument/2006/relationships/tags" Target="../tags/tag41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21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23.xml"/><Relationship Id="rId4" Type="http://schemas.openxmlformats.org/officeDocument/2006/relationships/tags" Target="../tags/tag42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2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tags" Target="../tags/tag435.xml"/><Relationship Id="rId13" Type="http://schemas.openxmlformats.org/officeDocument/2006/relationships/tags" Target="../tags/tag440.xml"/><Relationship Id="rId18" Type="http://schemas.openxmlformats.org/officeDocument/2006/relationships/tags" Target="../tags/tag445.xml"/><Relationship Id="rId26" Type="http://schemas.openxmlformats.org/officeDocument/2006/relationships/tags" Target="../tags/tag453.xml"/><Relationship Id="rId3" Type="http://schemas.openxmlformats.org/officeDocument/2006/relationships/tags" Target="../tags/tag430.xml"/><Relationship Id="rId21" Type="http://schemas.openxmlformats.org/officeDocument/2006/relationships/tags" Target="../tags/tag448.xml"/><Relationship Id="rId7" Type="http://schemas.openxmlformats.org/officeDocument/2006/relationships/tags" Target="../tags/tag434.xml"/><Relationship Id="rId12" Type="http://schemas.openxmlformats.org/officeDocument/2006/relationships/tags" Target="../tags/tag439.xml"/><Relationship Id="rId17" Type="http://schemas.openxmlformats.org/officeDocument/2006/relationships/tags" Target="../tags/tag444.xml"/><Relationship Id="rId25" Type="http://schemas.openxmlformats.org/officeDocument/2006/relationships/tags" Target="../tags/tag452.xml"/><Relationship Id="rId2" Type="http://schemas.openxmlformats.org/officeDocument/2006/relationships/tags" Target="../tags/tag429.xml"/><Relationship Id="rId16" Type="http://schemas.openxmlformats.org/officeDocument/2006/relationships/tags" Target="../tags/tag443.xml"/><Relationship Id="rId20" Type="http://schemas.openxmlformats.org/officeDocument/2006/relationships/tags" Target="../tags/tag447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1" Type="http://schemas.openxmlformats.org/officeDocument/2006/relationships/tags" Target="../tags/tag438.xml"/><Relationship Id="rId24" Type="http://schemas.openxmlformats.org/officeDocument/2006/relationships/tags" Target="../tags/tag451.xml"/><Relationship Id="rId5" Type="http://schemas.openxmlformats.org/officeDocument/2006/relationships/tags" Target="../tags/tag432.xml"/><Relationship Id="rId15" Type="http://schemas.openxmlformats.org/officeDocument/2006/relationships/tags" Target="../tags/tag442.xml"/><Relationship Id="rId23" Type="http://schemas.openxmlformats.org/officeDocument/2006/relationships/tags" Target="../tags/tag450.xml"/><Relationship Id="rId28" Type="http://schemas.openxmlformats.org/officeDocument/2006/relationships/slideMaster" Target="../slideMasters/slideMaster4.xml"/><Relationship Id="rId10" Type="http://schemas.openxmlformats.org/officeDocument/2006/relationships/tags" Target="../tags/tag437.xml"/><Relationship Id="rId19" Type="http://schemas.openxmlformats.org/officeDocument/2006/relationships/tags" Target="../tags/tag446.xml"/><Relationship Id="rId4" Type="http://schemas.openxmlformats.org/officeDocument/2006/relationships/tags" Target="../tags/tag431.xml"/><Relationship Id="rId9" Type="http://schemas.openxmlformats.org/officeDocument/2006/relationships/tags" Target="../tags/tag436.xml"/><Relationship Id="rId14" Type="http://schemas.openxmlformats.org/officeDocument/2006/relationships/tags" Target="../tags/tag441.xml"/><Relationship Id="rId22" Type="http://schemas.openxmlformats.org/officeDocument/2006/relationships/tags" Target="../tags/tag449.xml"/><Relationship Id="rId27" Type="http://schemas.openxmlformats.org/officeDocument/2006/relationships/tags" Target="../tags/tag45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66.xml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68.xml"/><Relationship Id="rId4" Type="http://schemas.openxmlformats.org/officeDocument/2006/relationships/tags" Target="../tags/tag46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73.xml"/><Relationship Id="rId4" Type="http://schemas.openxmlformats.org/officeDocument/2006/relationships/tags" Target="../tags/tag47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78.xml"/><Relationship Id="rId4" Type="http://schemas.openxmlformats.org/officeDocument/2006/relationships/tags" Target="../tags/tag47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481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492.xml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5" Type="http://schemas.openxmlformats.org/officeDocument/2006/relationships/tags" Target="../tags/tag489.xml"/><Relationship Id="rId4" Type="http://schemas.openxmlformats.org/officeDocument/2006/relationships/tags" Target="../tags/tag488.xml"/><Relationship Id="rId9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9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99.xml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4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tags" Target="../tags/tag505.xml"/><Relationship Id="rId5" Type="http://schemas.openxmlformats.org/officeDocument/2006/relationships/tags" Target="../tags/tag504.xml"/><Relationship Id="rId4" Type="http://schemas.openxmlformats.org/officeDocument/2006/relationships/tags" Target="../tags/tag50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50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5" Type="http://schemas.openxmlformats.org/officeDocument/2006/relationships/tags" Target="../tags/tag510.xml"/><Relationship Id="rId4" Type="http://schemas.openxmlformats.org/officeDocument/2006/relationships/tags" Target="../tags/tag50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514.xml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16.xml"/><Relationship Id="rId4" Type="http://schemas.openxmlformats.org/officeDocument/2006/relationships/tags" Target="../tags/tag515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21.xml"/><Relationship Id="rId4" Type="http://schemas.openxmlformats.org/officeDocument/2006/relationships/tags" Target="../tags/tag52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524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2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2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532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33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537.xml"/><Relationship Id="rId9" Type="http://schemas.openxmlformats.org/officeDocument/2006/relationships/tags" Target="../tags/tag542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545.xml"/><Relationship Id="rId7" Type="http://schemas.openxmlformats.org/officeDocument/2006/relationships/image" Target="../media/image9.png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image" Target="../media/image8.png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46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tags" Target="../tags/tag554.xml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tags" Target="../tags/tag549.xml"/><Relationship Id="rId21" Type="http://schemas.openxmlformats.org/officeDocument/2006/relationships/image" Target="../media/image17.png"/><Relationship Id="rId7" Type="http://schemas.openxmlformats.org/officeDocument/2006/relationships/tags" Target="../tags/tag553.xml"/><Relationship Id="rId12" Type="http://schemas.openxmlformats.org/officeDocument/2006/relationships/image" Target="../media/image11.png"/><Relationship Id="rId17" Type="http://schemas.microsoft.com/office/2007/relationships/hdphoto" Target="../media/hdphoto2.wdp"/><Relationship Id="rId2" Type="http://schemas.openxmlformats.org/officeDocument/2006/relationships/tags" Target="../tags/tag548.xml"/><Relationship Id="rId16" Type="http://schemas.openxmlformats.org/officeDocument/2006/relationships/image" Target="../media/image14.png"/><Relationship Id="rId20" Type="http://schemas.microsoft.com/office/2007/relationships/hdphoto" Target="../media/hdphoto3.wdp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551.xml"/><Relationship Id="rId15" Type="http://schemas.openxmlformats.org/officeDocument/2006/relationships/image" Target="../media/image13.png"/><Relationship Id="rId10" Type="http://schemas.openxmlformats.org/officeDocument/2006/relationships/tags" Target="../tags/tag556.xml"/><Relationship Id="rId19" Type="http://schemas.openxmlformats.org/officeDocument/2006/relationships/image" Target="../media/image16.png"/><Relationship Id="rId4" Type="http://schemas.openxmlformats.org/officeDocument/2006/relationships/tags" Target="../tags/tag550.xml"/><Relationship Id="rId9" Type="http://schemas.openxmlformats.org/officeDocument/2006/relationships/tags" Target="../tags/tag555.xml"/><Relationship Id="rId14" Type="http://schemas.openxmlformats.org/officeDocument/2006/relationships/image" Target="../media/image1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6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单击此处编辑母版副标题样式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fontAlgn="base" hangingPunct="1"/>
            <a:fld id="{14BE0D4F-2C28-48EB-A1C2-B9BAE8186FCB}" type="datetime1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2024/10/25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fontAlgn="base" hangingPunct="1"/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fontAlgn="base" hangingPunct="1"/>
            <a:fld id="{7866A8BE-EB42-4C3E-858B-D07935EB4E3D}" type="slidenum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‹#›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167640" y="167640"/>
            <a:ext cx="11864340" cy="6558742"/>
          </a:xfrm>
          <a:prstGeom prst="rect">
            <a:avLst/>
          </a:prstGeom>
          <a:solidFill>
            <a:srgbClr val="FFF9E7">
              <a:alpha val="86000"/>
            </a:srgbClr>
          </a:solidFill>
          <a:ln w="34925">
            <a:solidFill>
              <a:srgbClr val="6B4C0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89009"/>
            <a:ext cx="1123019" cy="4533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14" y="0"/>
            <a:ext cx="1027786" cy="3429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7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1644985" y="112014"/>
            <a:ext cx="315241" cy="611717"/>
            <a:chOff x="2711" y="1294"/>
            <a:chExt cx="336" cy="652"/>
          </a:xfrm>
          <a:solidFill>
            <a:schemeClr val="bg1"/>
          </a:solidFill>
        </p:grpSpPr>
        <p:sp>
          <p:nvSpPr>
            <p:cNvPr id="49" name="Freeform 48"/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49"/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50"/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51"/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52"/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53"/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54"/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55"/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67" name="Group 9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>
          <a:xfrm>
            <a:off x="161155" y="112015"/>
            <a:ext cx="731021" cy="729656"/>
            <a:chOff x="1808" y="550"/>
            <a:chExt cx="2142" cy="2138"/>
          </a:xfrm>
          <a:solidFill>
            <a:srgbClr val="E8D6E4"/>
          </a:solidFill>
        </p:grpSpPr>
        <p:sp>
          <p:nvSpPr>
            <p:cNvPr id="68" name="Freeform 10"/>
            <p:cNvSpPr/>
            <p:nvPr>
              <p:custDataLst>
                <p:tags r:id="rId3"/>
              </p:custDataLst>
            </p:nvPr>
          </p:nvSpPr>
          <p:spPr bwMode="auto">
            <a:xfrm>
              <a:off x="1822" y="555"/>
              <a:ext cx="1298" cy="1339"/>
            </a:xfrm>
            <a:custGeom>
              <a:avLst/>
              <a:gdLst>
                <a:gd name="T0" fmla="*/ 499 w 546"/>
                <a:gd name="T1" fmla="*/ 0 h 563"/>
                <a:gd name="T2" fmla="*/ 219 w 546"/>
                <a:gd name="T3" fmla="*/ 289 h 563"/>
                <a:gd name="T4" fmla="*/ 216 w 546"/>
                <a:gd name="T5" fmla="*/ 292 h 563"/>
                <a:gd name="T6" fmla="*/ 0 w 546"/>
                <a:gd name="T7" fmla="*/ 516 h 563"/>
                <a:gd name="T8" fmla="*/ 9 w 546"/>
                <a:gd name="T9" fmla="*/ 563 h 563"/>
                <a:gd name="T10" fmla="*/ 245 w 546"/>
                <a:gd name="T11" fmla="*/ 320 h 563"/>
                <a:gd name="T12" fmla="*/ 247 w 546"/>
                <a:gd name="T13" fmla="*/ 317 h 563"/>
                <a:gd name="T14" fmla="*/ 546 w 546"/>
                <a:gd name="T15" fmla="*/ 8 h 563"/>
                <a:gd name="T16" fmla="*/ 499 w 546"/>
                <a:gd name="T17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563">
                  <a:moveTo>
                    <a:pt x="499" y="0"/>
                  </a:moveTo>
                  <a:cubicBezTo>
                    <a:pt x="219" y="289"/>
                    <a:pt x="219" y="289"/>
                    <a:pt x="219" y="289"/>
                  </a:cubicBezTo>
                  <a:cubicBezTo>
                    <a:pt x="216" y="292"/>
                    <a:pt x="216" y="292"/>
                    <a:pt x="216" y="292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2" y="532"/>
                    <a:pt x="5" y="547"/>
                    <a:pt x="9" y="563"/>
                  </a:cubicBezTo>
                  <a:cubicBezTo>
                    <a:pt x="245" y="320"/>
                    <a:pt x="245" y="320"/>
                    <a:pt x="245" y="320"/>
                  </a:cubicBezTo>
                  <a:cubicBezTo>
                    <a:pt x="247" y="317"/>
                    <a:pt x="247" y="317"/>
                    <a:pt x="247" y="317"/>
                  </a:cubicBezTo>
                  <a:cubicBezTo>
                    <a:pt x="546" y="8"/>
                    <a:pt x="546" y="8"/>
                    <a:pt x="546" y="8"/>
                  </a:cubicBezTo>
                  <a:cubicBezTo>
                    <a:pt x="530" y="5"/>
                    <a:pt x="514" y="2"/>
                    <a:pt x="49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11"/>
            <p:cNvSpPr/>
            <p:nvPr>
              <p:custDataLst>
                <p:tags r:id="rId4"/>
              </p:custDataLst>
            </p:nvPr>
          </p:nvSpPr>
          <p:spPr bwMode="auto">
            <a:xfrm>
              <a:off x="1924" y="681"/>
              <a:ext cx="438" cy="452"/>
            </a:xfrm>
            <a:custGeom>
              <a:avLst/>
              <a:gdLst>
                <a:gd name="T0" fmla="*/ 0 w 184"/>
                <a:gd name="T1" fmla="*/ 190 h 190"/>
                <a:gd name="T2" fmla="*/ 59 w 184"/>
                <a:gd name="T3" fmla="*/ 129 h 190"/>
                <a:gd name="T4" fmla="*/ 62 w 184"/>
                <a:gd name="T5" fmla="*/ 126 h 190"/>
                <a:gd name="T6" fmla="*/ 184 w 184"/>
                <a:gd name="T7" fmla="*/ 0 h 190"/>
                <a:gd name="T8" fmla="*/ 78 w 184"/>
                <a:gd name="T9" fmla="*/ 81 h 190"/>
                <a:gd name="T10" fmla="*/ 0 w 184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90">
                  <a:moveTo>
                    <a:pt x="0" y="190"/>
                  </a:moveTo>
                  <a:cubicBezTo>
                    <a:pt x="59" y="129"/>
                    <a:pt x="59" y="129"/>
                    <a:pt x="59" y="129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46" y="21"/>
                    <a:pt x="110" y="48"/>
                    <a:pt x="78" y="81"/>
                  </a:cubicBezTo>
                  <a:cubicBezTo>
                    <a:pt x="46" y="114"/>
                    <a:pt x="20" y="151"/>
                    <a:pt x="0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12"/>
            <p:cNvSpPr/>
            <p:nvPr>
              <p:custDataLst>
                <p:tags r:id="rId5"/>
              </p:custDataLst>
            </p:nvPr>
          </p:nvSpPr>
          <p:spPr bwMode="auto">
            <a:xfrm>
              <a:off x="1808" y="550"/>
              <a:ext cx="1008" cy="1042"/>
            </a:xfrm>
            <a:custGeom>
              <a:avLst/>
              <a:gdLst>
                <a:gd name="T0" fmla="*/ 154 w 424"/>
                <a:gd name="T1" fmla="*/ 222 h 438"/>
                <a:gd name="T2" fmla="*/ 151 w 424"/>
                <a:gd name="T3" fmla="*/ 225 h 438"/>
                <a:gd name="T4" fmla="*/ 6 w 424"/>
                <a:gd name="T5" fmla="*/ 374 h 438"/>
                <a:gd name="T6" fmla="*/ 0 w 424"/>
                <a:gd name="T7" fmla="*/ 438 h 438"/>
                <a:gd name="T8" fmla="*/ 179 w 424"/>
                <a:gd name="T9" fmla="*/ 253 h 438"/>
                <a:gd name="T10" fmla="*/ 182 w 424"/>
                <a:gd name="T11" fmla="*/ 250 h 438"/>
                <a:gd name="T12" fmla="*/ 424 w 424"/>
                <a:gd name="T13" fmla="*/ 0 h 438"/>
                <a:gd name="T14" fmla="*/ 361 w 424"/>
                <a:gd name="T15" fmla="*/ 8 h 438"/>
                <a:gd name="T16" fmla="*/ 154 w 424"/>
                <a:gd name="T17" fmla="*/ 22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438">
                  <a:moveTo>
                    <a:pt x="154" y="222"/>
                  </a:moveTo>
                  <a:cubicBezTo>
                    <a:pt x="151" y="225"/>
                    <a:pt x="151" y="225"/>
                    <a:pt x="151" y="225"/>
                  </a:cubicBezTo>
                  <a:cubicBezTo>
                    <a:pt x="6" y="374"/>
                    <a:pt x="6" y="374"/>
                    <a:pt x="6" y="374"/>
                  </a:cubicBezTo>
                  <a:cubicBezTo>
                    <a:pt x="3" y="395"/>
                    <a:pt x="1" y="417"/>
                    <a:pt x="0" y="438"/>
                  </a:cubicBezTo>
                  <a:cubicBezTo>
                    <a:pt x="179" y="253"/>
                    <a:pt x="179" y="253"/>
                    <a:pt x="179" y="253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403" y="1"/>
                    <a:pt x="382" y="3"/>
                    <a:pt x="361" y="8"/>
                  </a:cubicBezTo>
                  <a:lnTo>
                    <a:pt x="154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13"/>
            <p:cNvSpPr/>
            <p:nvPr>
              <p:custDataLst>
                <p:tags r:id="rId6"/>
              </p:custDataLst>
            </p:nvPr>
          </p:nvSpPr>
          <p:spPr bwMode="auto">
            <a:xfrm>
              <a:off x="2913" y="1615"/>
              <a:ext cx="1037" cy="1073"/>
            </a:xfrm>
            <a:custGeom>
              <a:avLst/>
              <a:gdLst>
                <a:gd name="T0" fmla="*/ 436 w 436"/>
                <a:gd name="T1" fmla="*/ 0 h 451"/>
                <a:gd name="T2" fmla="*/ 187 w 436"/>
                <a:gd name="T3" fmla="*/ 257 h 451"/>
                <a:gd name="T4" fmla="*/ 185 w 436"/>
                <a:gd name="T5" fmla="*/ 260 h 451"/>
                <a:gd name="T6" fmla="*/ 0 w 436"/>
                <a:gd name="T7" fmla="*/ 451 h 451"/>
                <a:gd name="T8" fmla="*/ 61 w 436"/>
                <a:gd name="T9" fmla="*/ 445 h 451"/>
                <a:gd name="T10" fmla="*/ 213 w 436"/>
                <a:gd name="T11" fmla="*/ 287 h 451"/>
                <a:gd name="T12" fmla="*/ 216 w 436"/>
                <a:gd name="T13" fmla="*/ 284 h 451"/>
                <a:gd name="T14" fmla="*/ 432 w 436"/>
                <a:gd name="T15" fmla="*/ 61 h 451"/>
                <a:gd name="T16" fmla="*/ 436 w 436"/>
                <a:gd name="T17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451">
                  <a:moveTo>
                    <a:pt x="436" y="0"/>
                  </a:moveTo>
                  <a:cubicBezTo>
                    <a:pt x="187" y="257"/>
                    <a:pt x="187" y="257"/>
                    <a:pt x="187" y="257"/>
                  </a:cubicBezTo>
                  <a:cubicBezTo>
                    <a:pt x="185" y="260"/>
                    <a:pt x="185" y="260"/>
                    <a:pt x="185" y="260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20" y="450"/>
                    <a:pt x="40" y="448"/>
                    <a:pt x="61" y="445"/>
                  </a:cubicBezTo>
                  <a:cubicBezTo>
                    <a:pt x="213" y="287"/>
                    <a:pt x="213" y="287"/>
                    <a:pt x="213" y="287"/>
                  </a:cubicBezTo>
                  <a:cubicBezTo>
                    <a:pt x="216" y="284"/>
                    <a:pt x="216" y="284"/>
                    <a:pt x="216" y="284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41"/>
                    <a:pt x="436" y="21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14"/>
            <p:cNvSpPr/>
            <p:nvPr>
              <p:custDataLst>
                <p:tags r:id="rId7"/>
              </p:custDataLst>
            </p:nvPr>
          </p:nvSpPr>
          <p:spPr bwMode="auto">
            <a:xfrm>
              <a:off x="2376" y="1085"/>
              <a:ext cx="1477" cy="1522"/>
            </a:xfrm>
            <a:custGeom>
              <a:avLst/>
              <a:gdLst>
                <a:gd name="T0" fmla="*/ 271 w 621"/>
                <a:gd name="T1" fmla="*/ 342 h 640"/>
                <a:gd name="T2" fmla="*/ 268 w 621"/>
                <a:gd name="T3" fmla="*/ 345 h 640"/>
                <a:gd name="T4" fmla="*/ 0 w 621"/>
                <a:gd name="T5" fmla="*/ 622 h 640"/>
                <a:gd name="T6" fmla="*/ 38 w 621"/>
                <a:gd name="T7" fmla="*/ 640 h 640"/>
                <a:gd name="T8" fmla="*/ 297 w 621"/>
                <a:gd name="T9" fmla="*/ 372 h 640"/>
                <a:gd name="T10" fmla="*/ 299 w 621"/>
                <a:gd name="T11" fmla="*/ 369 h 640"/>
                <a:gd name="T12" fmla="*/ 621 w 621"/>
                <a:gd name="T13" fmla="*/ 37 h 640"/>
                <a:gd name="T14" fmla="*/ 602 w 621"/>
                <a:gd name="T15" fmla="*/ 0 h 640"/>
                <a:gd name="T16" fmla="*/ 271 w 621"/>
                <a:gd name="T17" fmla="*/ 342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640">
                  <a:moveTo>
                    <a:pt x="271" y="342"/>
                  </a:moveTo>
                  <a:cubicBezTo>
                    <a:pt x="268" y="345"/>
                    <a:pt x="268" y="345"/>
                    <a:pt x="268" y="345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13" y="628"/>
                    <a:pt x="25" y="634"/>
                    <a:pt x="38" y="640"/>
                  </a:cubicBezTo>
                  <a:cubicBezTo>
                    <a:pt x="297" y="372"/>
                    <a:pt x="297" y="372"/>
                    <a:pt x="297" y="372"/>
                  </a:cubicBezTo>
                  <a:cubicBezTo>
                    <a:pt x="299" y="369"/>
                    <a:pt x="299" y="369"/>
                    <a:pt x="299" y="369"/>
                  </a:cubicBezTo>
                  <a:cubicBezTo>
                    <a:pt x="621" y="37"/>
                    <a:pt x="621" y="37"/>
                    <a:pt x="621" y="37"/>
                  </a:cubicBezTo>
                  <a:cubicBezTo>
                    <a:pt x="615" y="24"/>
                    <a:pt x="609" y="12"/>
                    <a:pt x="602" y="0"/>
                  </a:cubicBezTo>
                  <a:lnTo>
                    <a:pt x="271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5"/>
            <p:cNvSpPr/>
            <p:nvPr>
              <p:custDataLst>
                <p:tags r:id="rId8"/>
              </p:custDataLst>
            </p:nvPr>
          </p:nvSpPr>
          <p:spPr bwMode="auto">
            <a:xfrm>
              <a:off x="2019" y="738"/>
              <a:ext cx="1544" cy="1591"/>
            </a:xfrm>
            <a:custGeom>
              <a:avLst/>
              <a:gdLst>
                <a:gd name="T0" fmla="*/ 278 w 649"/>
                <a:gd name="T1" fmla="*/ 350 h 669"/>
                <a:gd name="T2" fmla="*/ 276 w 649"/>
                <a:gd name="T3" fmla="*/ 353 h 669"/>
                <a:gd name="T4" fmla="*/ 0 w 649"/>
                <a:gd name="T5" fmla="*/ 638 h 669"/>
                <a:gd name="T6" fmla="*/ 25 w 649"/>
                <a:gd name="T7" fmla="*/ 669 h 669"/>
                <a:gd name="T8" fmla="*/ 304 w 649"/>
                <a:gd name="T9" fmla="*/ 381 h 669"/>
                <a:gd name="T10" fmla="*/ 307 w 649"/>
                <a:gd name="T11" fmla="*/ 378 h 669"/>
                <a:gd name="T12" fmla="*/ 649 w 649"/>
                <a:gd name="T13" fmla="*/ 24 h 669"/>
                <a:gd name="T14" fmla="*/ 617 w 649"/>
                <a:gd name="T15" fmla="*/ 0 h 669"/>
                <a:gd name="T16" fmla="*/ 278 w 649"/>
                <a:gd name="T17" fmla="*/ 35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9" h="669">
                  <a:moveTo>
                    <a:pt x="278" y="350"/>
                  </a:moveTo>
                  <a:cubicBezTo>
                    <a:pt x="276" y="353"/>
                    <a:pt x="276" y="353"/>
                    <a:pt x="276" y="353"/>
                  </a:cubicBezTo>
                  <a:cubicBezTo>
                    <a:pt x="0" y="638"/>
                    <a:pt x="0" y="638"/>
                    <a:pt x="0" y="638"/>
                  </a:cubicBezTo>
                  <a:cubicBezTo>
                    <a:pt x="8" y="649"/>
                    <a:pt x="16" y="659"/>
                    <a:pt x="25" y="669"/>
                  </a:cubicBezTo>
                  <a:cubicBezTo>
                    <a:pt x="304" y="381"/>
                    <a:pt x="304" y="381"/>
                    <a:pt x="304" y="381"/>
                  </a:cubicBezTo>
                  <a:cubicBezTo>
                    <a:pt x="307" y="378"/>
                    <a:pt x="307" y="378"/>
                    <a:pt x="307" y="378"/>
                  </a:cubicBezTo>
                  <a:cubicBezTo>
                    <a:pt x="649" y="24"/>
                    <a:pt x="649" y="24"/>
                    <a:pt x="649" y="24"/>
                  </a:cubicBezTo>
                  <a:cubicBezTo>
                    <a:pt x="639" y="15"/>
                    <a:pt x="628" y="7"/>
                    <a:pt x="617" y="0"/>
                  </a:cubicBezTo>
                  <a:lnTo>
                    <a:pt x="278" y="3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6"/>
            <p:cNvSpPr/>
            <p:nvPr>
              <p:custDataLst>
                <p:tags r:id="rId9"/>
              </p:custDataLst>
            </p:nvPr>
          </p:nvSpPr>
          <p:spPr bwMode="auto">
            <a:xfrm>
              <a:off x="2616" y="1320"/>
              <a:ext cx="1318" cy="1358"/>
            </a:xfrm>
            <a:custGeom>
              <a:avLst/>
              <a:gdLst>
                <a:gd name="T0" fmla="*/ 241 w 554"/>
                <a:gd name="T1" fmla="*/ 312 h 571"/>
                <a:gd name="T2" fmla="*/ 238 w 554"/>
                <a:gd name="T3" fmla="*/ 315 h 571"/>
                <a:gd name="T4" fmla="*/ 0 w 554"/>
                <a:gd name="T5" fmla="*/ 561 h 571"/>
                <a:gd name="T6" fmla="*/ 46 w 554"/>
                <a:gd name="T7" fmla="*/ 571 h 571"/>
                <a:gd name="T8" fmla="*/ 267 w 554"/>
                <a:gd name="T9" fmla="*/ 342 h 571"/>
                <a:gd name="T10" fmla="*/ 270 w 554"/>
                <a:gd name="T11" fmla="*/ 339 h 571"/>
                <a:gd name="T12" fmla="*/ 554 w 554"/>
                <a:gd name="T13" fmla="*/ 46 h 571"/>
                <a:gd name="T14" fmla="*/ 543 w 554"/>
                <a:gd name="T15" fmla="*/ 0 h 571"/>
                <a:gd name="T16" fmla="*/ 241 w 554"/>
                <a:gd name="T17" fmla="*/ 312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" h="571">
                  <a:moveTo>
                    <a:pt x="241" y="312"/>
                  </a:moveTo>
                  <a:cubicBezTo>
                    <a:pt x="238" y="315"/>
                    <a:pt x="238" y="315"/>
                    <a:pt x="238" y="315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15" y="565"/>
                    <a:pt x="31" y="568"/>
                    <a:pt x="46" y="571"/>
                  </a:cubicBezTo>
                  <a:cubicBezTo>
                    <a:pt x="267" y="342"/>
                    <a:pt x="267" y="342"/>
                    <a:pt x="267" y="342"/>
                  </a:cubicBezTo>
                  <a:cubicBezTo>
                    <a:pt x="270" y="339"/>
                    <a:pt x="270" y="339"/>
                    <a:pt x="270" y="339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1" y="30"/>
                    <a:pt x="547" y="15"/>
                    <a:pt x="543" y="0"/>
                  </a:cubicBezTo>
                  <a:lnTo>
                    <a:pt x="241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7"/>
            <p:cNvSpPr/>
            <p:nvPr>
              <p:custDataLst>
                <p:tags r:id="rId10"/>
              </p:custDataLst>
            </p:nvPr>
          </p:nvSpPr>
          <p:spPr bwMode="auto">
            <a:xfrm>
              <a:off x="2179" y="892"/>
              <a:ext cx="1548" cy="1596"/>
            </a:xfrm>
            <a:custGeom>
              <a:avLst/>
              <a:gdLst>
                <a:gd name="T0" fmla="*/ 283 w 651"/>
                <a:gd name="T1" fmla="*/ 354 h 671"/>
                <a:gd name="T2" fmla="*/ 280 w 651"/>
                <a:gd name="T3" fmla="*/ 357 h 671"/>
                <a:gd name="T4" fmla="*/ 0 w 651"/>
                <a:gd name="T5" fmla="*/ 646 h 671"/>
                <a:gd name="T6" fmla="*/ 32 w 651"/>
                <a:gd name="T7" fmla="*/ 671 h 671"/>
                <a:gd name="T8" fmla="*/ 308 w 651"/>
                <a:gd name="T9" fmla="*/ 384 h 671"/>
                <a:gd name="T10" fmla="*/ 311 w 651"/>
                <a:gd name="T11" fmla="*/ 382 h 671"/>
                <a:gd name="T12" fmla="*/ 651 w 651"/>
                <a:gd name="T13" fmla="*/ 30 h 671"/>
                <a:gd name="T14" fmla="*/ 625 w 651"/>
                <a:gd name="T15" fmla="*/ 0 h 671"/>
                <a:gd name="T16" fmla="*/ 283 w 651"/>
                <a:gd name="T17" fmla="*/ 354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671">
                  <a:moveTo>
                    <a:pt x="283" y="354"/>
                  </a:moveTo>
                  <a:cubicBezTo>
                    <a:pt x="280" y="357"/>
                    <a:pt x="280" y="357"/>
                    <a:pt x="280" y="357"/>
                  </a:cubicBezTo>
                  <a:cubicBezTo>
                    <a:pt x="0" y="646"/>
                    <a:pt x="0" y="646"/>
                    <a:pt x="0" y="646"/>
                  </a:cubicBezTo>
                  <a:cubicBezTo>
                    <a:pt x="10" y="655"/>
                    <a:pt x="21" y="663"/>
                    <a:pt x="32" y="671"/>
                  </a:cubicBezTo>
                  <a:cubicBezTo>
                    <a:pt x="308" y="384"/>
                    <a:pt x="308" y="384"/>
                    <a:pt x="308" y="384"/>
                  </a:cubicBezTo>
                  <a:cubicBezTo>
                    <a:pt x="311" y="382"/>
                    <a:pt x="311" y="382"/>
                    <a:pt x="311" y="382"/>
                  </a:cubicBezTo>
                  <a:cubicBezTo>
                    <a:pt x="651" y="30"/>
                    <a:pt x="651" y="30"/>
                    <a:pt x="651" y="30"/>
                  </a:cubicBezTo>
                  <a:cubicBezTo>
                    <a:pt x="643" y="20"/>
                    <a:pt x="634" y="10"/>
                    <a:pt x="625" y="0"/>
                  </a:cubicBezTo>
                  <a:lnTo>
                    <a:pt x="283" y="3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8"/>
            <p:cNvSpPr/>
            <p:nvPr>
              <p:custDataLst>
                <p:tags r:id="rId11"/>
              </p:custDataLst>
            </p:nvPr>
          </p:nvSpPr>
          <p:spPr bwMode="auto">
            <a:xfrm>
              <a:off x="1896" y="621"/>
              <a:ext cx="1467" cy="1513"/>
            </a:xfrm>
            <a:custGeom>
              <a:avLst/>
              <a:gdLst>
                <a:gd name="T0" fmla="*/ 259 w 617"/>
                <a:gd name="T1" fmla="*/ 330 h 636"/>
                <a:gd name="T2" fmla="*/ 256 w 617"/>
                <a:gd name="T3" fmla="*/ 333 h 636"/>
                <a:gd name="T4" fmla="*/ 0 w 617"/>
                <a:gd name="T5" fmla="*/ 598 h 636"/>
                <a:gd name="T6" fmla="*/ 19 w 617"/>
                <a:gd name="T7" fmla="*/ 636 h 636"/>
                <a:gd name="T8" fmla="*/ 285 w 617"/>
                <a:gd name="T9" fmla="*/ 361 h 636"/>
                <a:gd name="T10" fmla="*/ 288 w 617"/>
                <a:gd name="T11" fmla="*/ 358 h 636"/>
                <a:gd name="T12" fmla="*/ 617 w 617"/>
                <a:gd name="T13" fmla="*/ 17 h 636"/>
                <a:gd name="T14" fmla="*/ 579 w 617"/>
                <a:gd name="T15" fmla="*/ 0 h 636"/>
                <a:gd name="T16" fmla="*/ 259 w 617"/>
                <a:gd name="T17" fmla="*/ 33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" h="636">
                  <a:moveTo>
                    <a:pt x="259" y="330"/>
                  </a:moveTo>
                  <a:cubicBezTo>
                    <a:pt x="256" y="333"/>
                    <a:pt x="256" y="333"/>
                    <a:pt x="256" y="33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6" y="611"/>
                    <a:pt x="12" y="623"/>
                    <a:pt x="19" y="636"/>
                  </a:cubicBezTo>
                  <a:cubicBezTo>
                    <a:pt x="285" y="361"/>
                    <a:pt x="285" y="361"/>
                    <a:pt x="285" y="361"/>
                  </a:cubicBezTo>
                  <a:cubicBezTo>
                    <a:pt x="288" y="358"/>
                    <a:pt x="288" y="358"/>
                    <a:pt x="288" y="358"/>
                  </a:cubicBezTo>
                  <a:cubicBezTo>
                    <a:pt x="617" y="17"/>
                    <a:pt x="617" y="17"/>
                    <a:pt x="617" y="17"/>
                  </a:cubicBezTo>
                  <a:cubicBezTo>
                    <a:pt x="604" y="11"/>
                    <a:pt x="592" y="5"/>
                    <a:pt x="579" y="0"/>
                  </a:cubicBezTo>
                  <a:lnTo>
                    <a:pt x="259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9"/>
            <p:cNvSpPr/>
            <p:nvPr>
              <p:custDataLst>
                <p:tags r:id="rId12"/>
              </p:custDataLst>
            </p:nvPr>
          </p:nvSpPr>
          <p:spPr bwMode="auto">
            <a:xfrm>
              <a:off x="3341" y="2048"/>
              <a:ext cx="519" cy="535"/>
            </a:xfrm>
            <a:custGeom>
              <a:avLst/>
              <a:gdLst>
                <a:gd name="T0" fmla="*/ 79 w 218"/>
                <a:gd name="T1" fmla="*/ 144 h 225"/>
                <a:gd name="T2" fmla="*/ 76 w 218"/>
                <a:gd name="T3" fmla="*/ 147 h 225"/>
                <a:gd name="T4" fmla="*/ 0 w 218"/>
                <a:gd name="T5" fmla="*/ 225 h 225"/>
                <a:gd name="T6" fmla="*/ 129 w 218"/>
                <a:gd name="T7" fmla="*/ 132 h 225"/>
                <a:gd name="T8" fmla="*/ 218 w 218"/>
                <a:gd name="T9" fmla="*/ 0 h 225"/>
                <a:gd name="T10" fmla="*/ 79 w 218"/>
                <a:gd name="T11" fmla="*/ 14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25">
                  <a:moveTo>
                    <a:pt x="79" y="144"/>
                  </a:moveTo>
                  <a:cubicBezTo>
                    <a:pt x="76" y="147"/>
                    <a:pt x="76" y="147"/>
                    <a:pt x="76" y="147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47" y="203"/>
                    <a:pt x="91" y="172"/>
                    <a:pt x="129" y="132"/>
                  </a:cubicBezTo>
                  <a:cubicBezTo>
                    <a:pt x="167" y="92"/>
                    <a:pt x="197" y="48"/>
                    <a:pt x="218" y="0"/>
                  </a:cubicBezTo>
                  <a:lnTo>
                    <a:pt x="79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>
            <a:off x="137160" y="121920"/>
            <a:ext cx="11917680" cy="6614160"/>
          </a:xfrm>
          <a:prstGeom prst="rect">
            <a:avLst/>
          </a:prstGeom>
          <a:noFill/>
          <a:ln>
            <a:solidFill>
              <a:srgbClr val="E50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>
            <p:custDataLst>
              <p:tags r:id="rId7"/>
            </p:custDataLst>
          </p:nvPr>
        </p:nvSpPr>
        <p:spPr>
          <a:xfrm>
            <a:off x="5276848" y="6682740"/>
            <a:ext cx="1638300" cy="99060"/>
          </a:xfrm>
          <a:prstGeom prst="rect">
            <a:avLst/>
          </a:prstGeom>
          <a:solidFill>
            <a:srgbClr val="E50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7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1644985" y="112014"/>
            <a:ext cx="315241" cy="611717"/>
            <a:chOff x="2711" y="1294"/>
            <a:chExt cx="336" cy="652"/>
          </a:xfrm>
          <a:solidFill>
            <a:schemeClr val="bg1"/>
          </a:solidFill>
        </p:grpSpPr>
        <p:sp>
          <p:nvSpPr>
            <p:cNvPr id="49" name="Freeform 48"/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49"/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50"/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51"/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52"/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53"/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54"/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55"/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57" name="Freeform 33"/>
          <p:cNvSpPr/>
          <p:nvPr userDrawn="1">
            <p:custDataLst>
              <p:tags r:id="rId2"/>
            </p:custDataLst>
          </p:nvPr>
        </p:nvSpPr>
        <p:spPr bwMode="auto">
          <a:xfrm>
            <a:off x="10633749" y="6132946"/>
            <a:ext cx="1572705" cy="725053"/>
          </a:xfrm>
          <a:custGeom>
            <a:avLst/>
            <a:gdLst>
              <a:gd name="T0" fmla="*/ 0 w 1696"/>
              <a:gd name="T1" fmla="*/ 780 h 780"/>
              <a:gd name="T2" fmla="*/ 683 w 1696"/>
              <a:gd name="T3" fmla="*/ 535 h 780"/>
              <a:gd name="T4" fmla="*/ 1190 w 1696"/>
              <a:gd name="T5" fmla="*/ 165 h 780"/>
              <a:gd name="T6" fmla="*/ 1696 w 1696"/>
              <a:gd name="T7" fmla="*/ 287 h 780"/>
              <a:gd name="T8" fmla="*/ 1696 w 1696"/>
              <a:gd name="T9" fmla="*/ 780 h 780"/>
              <a:gd name="T10" fmla="*/ 0 w 1696"/>
              <a:gd name="T11" fmla="*/ 780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5" h="780">
                <a:moveTo>
                  <a:pt x="0" y="780"/>
                </a:moveTo>
                <a:cubicBezTo>
                  <a:pt x="0" y="780"/>
                  <a:pt x="248" y="413"/>
                  <a:pt x="683" y="535"/>
                </a:cubicBezTo>
                <a:cubicBezTo>
                  <a:pt x="1118" y="656"/>
                  <a:pt x="991" y="331"/>
                  <a:pt x="1190" y="165"/>
                </a:cubicBezTo>
                <a:cubicBezTo>
                  <a:pt x="1388" y="0"/>
                  <a:pt x="1696" y="287"/>
                  <a:pt x="1696" y="287"/>
                </a:cubicBezTo>
                <a:cubicBezTo>
                  <a:pt x="1696" y="780"/>
                  <a:pt x="1696" y="780"/>
                  <a:pt x="1696" y="780"/>
                </a:cubicBezTo>
                <a:lnTo>
                  <a:pt x="0" y="780"/>
                </a:lnTo>
                <a:close/>
              </a:path>
            </a:pathLst>
          </a:custGeom>
          <a:solidFill>
            <a:srgbClr val="E8D6E4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58" name="Group 4"/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10832179" y="1"/>
            <a:ext cx="1374277" cy="1406399"/>
            <a:chOff x="1297" y="1"/>
            <a:chExt cx="3166" cy="3240"/>
          </a:xfrm>
        </p:grpSpPr>
        <p:sp>
          <p:nvSpPr>
            <p:cNvPr id="59" name="Freeform 5"/>
            <p:cNvSpPr/>
            <p:nvPr>
              <p:custDataLst>
                <p:tags r:id="rId18"/>
              </p:custDataLst>
            </p:nvPr>
          </p:nvSpPr>
          <p:spPr bwMode="auto">
            <a:xfrm>
              <a:off x="1297" y="1"/>
              <a:ext cx="2543" cy="1939"/>
            </a:xfrm>
            <a:custGeom>
              <a:avLst/>
              <a:gdLst>
                <a:gd name="T0" fmla="*/ 0 w 2360"/>
                <a:gd name="T1" fmla="*/ 0 h 1799"/>
                <a:gd name="T2" fmla="*/ 947 w 2360"/>
                <a:gd name="T3" fmla="*/ 727 h 1799"/>
                <a:gd name="T4" fmla="*/ 2002 w 2360"/>
                <a:gd name="T5" fmla="*/ 1149 h 1799"/>
                <a:gd name="T6" fmla="*/ 2360 w 2360"/>
                <a:gd name="T7" fmla="*/ 1799 h 1799"/>
                <a:gd name="T8" fmla="*/ 2360 w 2360"/>
                <a:gd name="T9" fmla="*/ 0 h 1799"/>
                <a:gd name="T10" fmla="*/ 0 w 2360"/>
                <a:gd name="T11" fmla="*/ 0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0" h="1799">
                  <a:moveTo>
                    <a:pt x="0" y="0"/>
                  </a:moveTo>
                  <a:cubicBezTo>
                    <a:pt x="0" y="0"/>
                    <a:pt x="141" y="849"/>
                    <a:pt x="947" y="727"/>
                  </a:cubicBezTo>
                  <a:cubicBezTo>
                    <a:pt x="1753" y="606"/>
                    <a:pt x="2139" y="653"/>
                    <a:pt x="2002" y="1149"/>
                  </a:cubicBezTo>
                  <a:cubicBezTo>
                    <a:pt x="1897" y="1574"/>
                    <a:pt x="2360" y="1799"/>
                    <a:pt x="2360" y="1799"/>
                  </a:cubicBezTo>
                  <a:cubicBezTo>
                    <a:pt x="2360" y="0"/>
                    <a:pt x="2360" y="0"/>
                    <a:pt x="23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6"/>
            <p:cNvSpPr/>
            <p:nvPr>
              <p:custDataLst>
                <p:tags r:id="rId19"/>
              </p:custDataLst>
            </p:nvPr>
          </p:nvSpPr>
          <p:spPr bwMode="auto">
            <a:xfrm>
              <a:off x="1874" y="1"/>
              <a:ext cx="2589" cy="3240"/>
            </a:xfrm>
            <a:custGeom>
              <a:avLst/>
              <a:gdLst>
                <a:gd name="T0" fmla="*/ 0 w 2403"/>
                <a:gd name="T1" fmla="*/ 0 h 3006"/>
                <a:gd name="T2" fmla="*/ 1003 w 2403"/>
                <a:gd name="T3" fmla="*/ 592 h 3006"/>
                <a:gd name="T4" fmla="*/ 1573 w 2403"/>
                <a:gd name="T5" fmla="*/ 1645 h 3006"/>
                <a:gd name="T6" fmla="*/ 1982 w 2403"/>
                <a:gd name="T7" fmla="*/ 2488 h 3006"/>
                <a:gd name="T8" fmla="*/ 2403 w 2403"/>
                <a:gd name="T9" fmla="*/ 3006 h 3006"/>
                <a:gd name="T10" fmla="*/ 2403 w 2403"/>
                <a:gd name="T11" fmla="*/ 0 h 3006"/>
                <a:gd name="T12" fmla="*/ 0 w 2403"/>
                <a:gd name="T13" fmla="*/ 0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3" h="3006">
                  <a:moveTo>
                    <a:pt x="0" y="0"/>
                  </a:moveTo>
                  <a:cubicBezTo>
                    <a:pt x="0" y="0"/>
                    <a:pt x="136" y="604"/>
                    <a:pt x="1003" y="592"/>
                  </a:cubicBezTo>
                  <a:cubicBezTo>
                    <a:pt x="1871" y="579"/>
                    <a:pt x="1747" y="1273"/>
                    <a:pt x="1573" y="1645"/>
                  </a:cubicBezTo>
                  <a:cubicBezTo>
                    <a:pt x="1400" y="2017"/>
                    <a:pt x="2119" y="2091"/>
                    <a:pt x="1982" y="2488"/>
                  </a:cubicBezTo>
                  <a:cubicBezTo>
                    <a:pt x="1846" y="2884"/>
                    <a:pt x="2403" y="3006"/>
                    <a:pt x="2403" y="3006"/>
                  </a:cubicBezTo>
                  <a:cubicBezTo>
                    <a:pt x="2403" y="0"/>
                    <a:pt x="2403" y="0"/>
                    <a:pt x="2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8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64" name="Group 4"/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 rot="10800000">
            <a:off x="-5166" y="5381721"/>
            <a:ext cx="1442561" cy="1476279"/>
            <a:chOff x="1297" y="1"/>
            <a:chExt cx="3166" cy="3240"/>
          </a:xfrm>
        </p:grpSpPr>
        <p:sp>
          <p:nvSpPr>
            <p:cNvPr id="65" name="Freeform 5"/>
            <p:cNvSpPr/>
            <p:nvPr>
              <p:custDataLst>
                <p:tags r:id="rId16"/>
              </p:custDataLst>
            </p:nvPr>
          </p:nvSpPr>
          <p:spPr bwMode="auto">
            <a:xfrm>
              <a:off x="1297" y="1"/>
              <a:ext cx="2543" cy="1939"/>
            </a:xfrm>
            <a:custGeom>
              <a:avLst/>
              <a:gdLst>
                <a:gd name="T0" fmla="*/ 0 w 2360"/>
                <a:gd name="T1" fmla="*/ 0 h 1799"/>
                <a:gd name="T2" fmla="*/ 947 w 2360"/>
                <a:gd name="T3" fmla="*/ 727 h 1799"/>
                <a:gd name="T4" fmla="*/ 2002 w 2360"/>
                <a:gd name="T5" fmla="*/ 1149 h 1799"/>
                <a:gd name="T6" fmla="*/ 2360 w 2360"/>
                <a:gd name="T7" fmla="*/ 1799 h 1799"/>
                <a:gd name="T8" fmla="*/ 2360 w 2360"/>
                <a:gd name="T9" fmla="*/ 0 h 1799"/>
                <a:gd name="T10" fmla="*/ 0 w 2360"/>
                <a:gd name="T11" fmla="*/ 0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0" h="1799">
                  <a:moveTo>
                    <a:pt x="0" y="0"/>
                  </a:moveTo>
                  <a:cubicBezTo>
                    <a:pt x="0" y="0"/>
                    <a:pt x="141" y="849"/>
                    <a:pt x="947" y="727"/>
                  </a:cubicBezTo>
                  <a:cubicBezTo>
                    <a:pt x="1753" y="606"/>
                    <a:pt x="2139" y="653"/>
                    <a:pt x="2002" y="1149"/>
                  </a:cubicBezTo>
                  <a:cubicBezTo>
                    <a:pt x="1897" y="1574"/>
                    <a:pt x="2360" y="1799"/>
                    <a:pt x="2360" y="1799"/>
                  </a:cubicBezTo>
                  <a:cubicBezTo>
                    <a:pt x="2360" y="0"/>
                    <a:pt x="2360" y="0"/>
                    <a:pt x="23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6"/>
            <p:cNvSpPr/>
            <p:nvPr>
              <p:custDataLst>
                <p:tags r:id="rId17"/>
              </p:custDataLst>
            </p:nvPr>
          </p:nvSpPr>
          <p:spPr bwMode="auto">
            <a:xfrm>
              <a:off x="1874" y="1"/>
              <a:ext cx="2589" cy="3240"/>
            </a:xfrm>
            <a:custGeom>
              <a:avLst/>
              <a:gdLst>
                <a:gd name="T0" fmla="*/ 0 w 2403"/>
                <a:gd name="T1" fmla="*/ 0 h 3006"/>
                <a:gd name="T2" fmla="*/ 1003 w 2403"/>
                <a:gd name="T3" fmla="*/ 592 h 3006"/>
                <a:gd name="T4" fmla="*/ 1573 w 2403"/>
                <a:gd name="T5" fmla="*/ 1645 h 3006"/>
                <a:gd name="T6" fmla="*/ 1982 w 2403"/>
                <a:gd name="T7" fmla="*/ 2488 h 3006"/>
                <a:gd name="T8" fmla="*/ 2403 w 2403"/>
                <a:gd name="T9" fmla="*/ 3006 h 3006"/>
                <a:gd name="T10" fmla="*/ 2403 w 2403"/>
                <a:gd name="T11" fmla="*/ 0 h 3006"/>
                <a:gd name="T12" fmla="*/ 0 w 2403"/>
                <a:gd name="T13" fmla="*/ 0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3" h="3006">
                  <a:moveTo>
                    <a:pt x="0" y="0"/>
                  </a:moveTo>
                  <a:cubicBezTo>
                    <a:pt x="0" y="0"/>
                    <a:pt x="136" y="604"/>
                    <a:pt x="1003" y="592"/>
                  </a:cubicBezTo>
                  <a:cubicBezTo>
                    <a:pt x="1871" y="579"/>
                    <a:pt x="1747" y="1273"/>
                    <a:pt x="1573" y="1645"/>
                  </a:cubicBezTo>
                  <a:cubicBezTo>
                    <a:pt x="1400" y="2017"/>
                    <a:pt x="2119" y="2091"/>
                    <a:pt x="1982" y="2488"/>
                  </a:cubicBezTo>
                  <a:cubicBezTo>
                    <a:pt x="1846" y="2884"/>
                    <a:pt x="2403" y="3006"/>
                    <a:pt x="2403" y="3006"/>
                  </a:cubicBezTo>
                  <a:cubicBezTo>
                    <a:pt x="2403" y="0"/>
                    <a:pt x="2403" y="0"/>
                    <a:pt x="2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8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67" name="Group 9"/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161155" y="112015"/>
            <a:ext cx="731021" cy="729656"/>
            <a:chOff x="1808" y="550"/>
            <a:chExt cx="2142" cy="2138"/>
          </a:xfrm>
          <a:solidFill>
            <a:srgbClr val="E8D6E4"/>
          </a:solidFill>
        </p:grpSpPr>
        <p:sp>
          <p:nvSpPr>
            <p:cNvPr id="68" name="Freeform 10"/>
            <p:cNvSpPr/>
            <p:nvPr>
              <p:custDataLst>
                <p:tags r:id="rId6"/>
              </p:custDataLst>
            </p:nvPr>
          </p:nvSpPr>
          <p:spPr bwMode="auto">
            <a:xfrm>
              <a:off x="1822" y="555"/>
              <a:ext cx="1298" cy="1339"/>
            </a:xfrm>
            <a:custGeom>
              <a:avLst/>
              <a:gdLst>
                <a:gd name="T0" fmla="*/ 499 w 546"/>
                <a:gd name="T1" fmla="*/ 0 h 563"/>
                <a:gd name="T2" fmla="*/ 219 w 546"/>
                <a:gd name="T3" fmla="*/ 289 h 563"/>
                <a:gd name="T4" fmla="*/ 216 w 546"/>
                <a:gd name="T5" fmla="*/ 292 h 563"/>
                <a:gd name="T6" fmla="*/ 0 w 546"/>
                <a:gd name="T7" fmla="*/ 516 h 563"/>
                <a:gd name="T8" fmla="*/ 9 w 546"/>
                <a:gd name="T9" fmla="*/ 563 h 563"/>
                <a:gd name="T10" fmla="*/ 245 w 546"/>
                <a:gd name="T11" fmla="*/ 320 h 563"/>
                <a:gd name="T12" fmla="*/ 247 w 546"/>
                <a:gd name="T13" fmla="*/ 317 h 563"/>
                <a:gd name="T14" fmla="*/ 546 w 546"/>
                <a:gd name="T15" fmla="*/ 8 h 563"/>
                <a:gd name="T16" fmla="*/ 499 w 546"/>
                <a:gd name="T17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563">
                  <a:moveTo>
                    <a:pt x="499" y="0"/>
                  </a:moveTo>
                  <a:cubicBezTo>
                    <a:pt x="219" y="289"/>
                    <a:pt x="219" y="289"/>
                    <a:pt x="219" y="289"/>
                  </a:cubicBezTo>
                  <a:cubicBezTo>
                    <a:pt x="216" y="292"/>
                    <a:pt x="216" y="292"/>
                    <a:pt x="216" y="292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2" y="532"/>
                    <a:pt x="5" y="547"/>
                    <a:pt x="9" y="563"/>
                  </a:cubicBezTo>
                  <a:cubicBezTo>
                    <a:pt x="245" y="320"/>
                    <a:pt x="245" y="320"/>
                    <a:pt x="245" y="320"/>
                  </a:cubicBezTo>
                  <a:cubicBezTo>
                    <a:pt x="247" y="317"/>
                    <a:pt x="247" y="317"/>
                    <a:pt x="247" y="317"/>
                  </a:cubicBezTo>
                  <a:cubicBezTo>
                    <a:pt x="546" y="8"/>
                    <a:pt x="546" y="8"/>
                    <a:pt x="546" y="8"/>
                  </a:cubicBezTo>
                  <a:cubicBezTo>
                    <a:pt x="530" y="5"/>
                    <a:pt x="514" y="2"/>
                    <a:pt x="49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11"/>
            <p:cNvSpPr/>
            <p:nvPr>
              <p:custDataLst>
                <p:tags r:id="rId7"/>
              </p:custDataLst>
            </p:nvPr>
          </p:nvSpPr>
          <p:spPr bwMode="auto">
            <a:xfrm>
              <a:off x="1924" y="681"/>
              <a:ext cx="438" cy="452"/>
            </a:xfrm>
            <a:custGeom>
              <a:avLst/>
              <a:gdLst>
                <a:gd name="T0" fmla="*/ 0 w 184"/>
                <a:gd name="T1" fmla="*/ 190 h 190"/>
                <a:gd name="T2" fmla="*/ 59 w 184"/>
                <a:gd name="T3" fmla="*/ 129 h 190"/>
                <a:gd name="T4" fmla="*/ 62 w 184"/>
                <a:gd name="T5" fmla="*/ 126 h 190"/>
                <a:gd name="T6" fmla="*/ 184 w 184"/>
                <a:gd name="T7" fmla="*/ 0 h 190"/>
                <a:gd name="T8" fmla="*/ 78 w 184"/>
                <a:gd name="T9" fmla="*/ 81 h 190"/>
                <a:gd name="T10" fmla="*/ 0 w 184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90">
                  <a:moveTo>
                    <a:pt x="0" y="190"/>
                  </a:moveTo>
                  <a:cubicBezTo>
                    <a:pt x="59" y="129"/>
                    <a:pt x="59" y="129"/>
                    <a:pt x="59" y="129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46" y="21"/>
                    <a:pt x="110" y="48"/>
                    <a:pt x="78" y="81"/>
                  </a:cubicBezTo>
                  <a:cubicBezTo>
                    <a:pt x="46" y="114"/>
                    <a:pt x="20" y="151"/>
                    <a:pt x="0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12"/>
            <p:cNvSpPr/>
            <p:nvPr>
              <p:custDataLst>
                <p:tags r:id="rId8"/>
              </p:custDataLst>
            </p:nvPr>
          </p:nvSpPr>
          <p:spPr bwMode="auto">
            <a:xfrm>
              <a:off x="1808" y="550"/>
              <a:ext cx="1008" cy="1042"/>
            </a:xfrm>
            <a:custGeom>
              <a:avLst/>
              <a:gdLst>
                <a:gd name="T0" fmla="*/ 154 w 424"/>
                <a:gd name="T1" fmla="*/ 222 h 438"/>
                <a:gd name="T2" fmla="*/ 151 w 424"/>
                <a:gd name="T3" fmla="*/ 225 h 438"/>
                <a:gd name="T4" fmla="*/ 6 w 424"/>
                <a:gd name="T5" fmla="*/ 374 h 438"/>
                <a:gd name="T6" fmla="*/ 0 w 424"/>
                <a:gd name="T7" fmla="*/ 438 h 438"/>
                <a:gd name="T8" fmla="*/ 179 w 424"/>
                <a:gd name="T9" fmla="*/ 253 h 438"/>
                <a:gd name="T10" fmla="*/ 182 w 424"/>
                <a:gd name="T11" fmla="*/ 250 h 438"/>
                <a:gd name="T12" fmla="*/ 424 w 424"/>
                <a:gd name="T13" fmla="*/ 0 h 438"/>
                <a:gd name="T14" fmla="*/ 361 w 424"/>
                <a:gd name="T15" fmla="*/ 8 h 438"/>
                <a:gd name="T16" fmla="*/ 154 w 424"/>
                <a:gd name="T17" fmla="*/ 22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438">
                  <a:moveTo>
                    <a:pt x="154" y="222"/>
                  </a:moveTo>
                  <a:cubicBezTo>
                    <a:pt x="151" y="225"/>
                    <a:pt x="151" y="225"/>
                    <a:pt x="151" y="225"/>
                  </a:cubicBezTo>
                  <a:cubicBezTo>
                    <a:pt x="6" y="374"/>
                    <a:pt x="6" y="374"/>
                    <a:pt x="6" y="374"/>
                  </a:cubicBezTo>
                  <a:cubicBezTo>
                    <a:pt x="3" y="395"/>
                    <a:pt x="1" y="417"/>
                    <a:pt x="0" y="438"/>
                  </a:cubicBezTo>
                  <a:cubicBezTo>
                    <a:pt x="179" y="253"/>
                    <a:pt x="179" y="253"/>
                    <a:pt x="179" y="253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403" y="1"/>
                    <a:pt x="382" y="3"/>
                    <a:pt x="361" y="8"/>
                  </a:cubicBezTo>
                  <a:lnTo>
                    <a:pt x="154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13"/>
            <p:cNvSpPr/>
            <p:nvPr>
              <p:custDataLst>
                <p:tags r:id="rId9"/>
              </p:custDataLst>
            </p:nvPr>
          </p:nvSpPr>
          <p:spPr bwMode="auto">
            <a:xfrm>
              <a:off x="2913" y="1615"/>
              <a:ext cx="1037" cy="1073"/>
            </a:xfrm>
            <a:custGeom>
              <a:avLst/>
              <a:gdLst>
                <a:gd name="T0" fmla="*/ 436 w 436"/>
                <a:gd name="T1" fmla="*/ 0 h 451"/>
                <a:gd name="T2" fmla="*/ 187 w 436"/>
                <a:gd name="T3" fmla="*/ 257 h 451"/>
                <a:gd name="T4" fmla="*/ 185 w 436"/>
                <a:gd name="T5" fmla="*/ 260 h 451"/>
                <a:gd name="T6" fmla="*/ 0 w 436"/>
                <a:gd name="T7" fmla="*/ 451 h 451"/>
                <a:gd name="T8" fmla="*/ 61 w 436"/>
                <a:gd name="T9" fmla="*/ 445 h 451"/>
                <a:gd name="T10" fmla="*/ 213 w 436"/>
                <a:gd name="T11" fmla="*/ 287 h 451"/>
                <a:gd name="T12" fmla="*/ 216 w 436"/>
                <a:gd name="T13" fmla="*/ 284 h 451"/>
                <a:gd name="T14" fmla="*/ 432 w 436"/>
                <a:gd name="T15" fmla="*/ 61 h 451"/>
                <a:gd name="T16" fmla="*/ 436 w 436"/>
                <a:gd name="T17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451">
                  <a:moveTo>
                    <a:pt x="436" y="0"/>
                  </a:moveTo>
                  <a:cubicBezTo>
                    <a:pt x="187" y="257"/>
                    <a:pt x="187" y="257"/>
                    <a:pt x="187" y="257"/>
                  </a:cubicBezTo>
                  <a:cubicBezTo>
                    <a:pt x="185" y="260"/>
                    <a:pt x="185" y="260"/>
                    <a:pt x="185" y="260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20" y="450"/>
                    <a:pt x="40" y="448"/>
                    <a:pt x="61" y="445"/>
                  </a:cubicBezTo>
                  <a:cubicBezTo>
                    <a:pt x="213" y="287"/>
                    <a:pt x="213" y="287"/>
                    <a:pt x="213" y="287"/>
                  </a:cubicBezTo>
                  <a:cubicBezTo>
                    <a:pt x="216" y="284"/>
                    <a:pt x="216" y="284"/>
                    <a:pt x="216" y="284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41"/>
                    <a:pt x="436" y="21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14"/>
            <p:cNvSpPr/>
            <p:nvPr>
              <p:custDataLst>
                <p:tags r:id="rId10"/>
              </p:custDataLst>
            </p:nvPr>
          </p:nvSpPr>
          <p:spPr bwMode="auto">
            <a:xfrm>
              <a:off x="2376" y="1085"/>
              <a:ext cx="1477" cy="1522"/>
            </a:xfrm>
            <a:custGeom>
              <a:avLst/>
              <a:gdLst>
                <a:gd name="T0" fmla="*/ 271 w 621"/>
                <a:gd name="T1" fmla="*/ 342 h 640"/>
                <a:gd name="T2" fmla="*/ 268 w 621"/>
                <a:gd name="T3" fmla="*/ 345 h 640"/>
                <a:gd name="T4" fmla="*/ 0 w 621"/>
                <a:gd name="T5" fmla="*/ 622 h 640"/>
                <a:gd name="T6" fmla="*/ 38 w 621"/>
                <a:gd name="T7" fmla="*/ 640 h 640"/>
                <a:gd name="T8" fmla="*/ 297 w 621"/>
                <a:gd name="T9" fmla="*/ 372 h 640"/>
                <a:gd name="T10" fmla="*/ 299 w 621"/>
                <a:gd name="T11" fmla="*/ 369 h 640"/>
                <a:gd name="T12" fmla="*/ 621 w 621"/>
                <a:gd name="T13" fmla="*/ 37 h 640"/>
                <a:gd name="T14" fmla="*/ 602 w 621"/>
                <a:gd name="T15" fmla="*/ 0 h 640"/>
                <a:gd name="T16" fmla="*/ 271 w 621"/>
                <a:gd name="T17" fmla="*/ 342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640">
                  <a:moveTo>
                    <a:pt x="271" y="342"/>
                  </a:moveTo>
                  <a:cubicBezTo>
                    <a:pt x="268" y="345"/>
                    <a:pt x="268" y="345"/>
                    <a:pt x="268" y="345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13" y="628"/>
                    <a:pt x="25" y="634"/>
                    <a:pt x="38" y="640"/>
                  </a:cubicBezTo>
                  <a:cubicBezTo>
                    <a:pt x="297" y="372"/>
                    <a:pt x="297" y="372"/>
                    <a:pt x="297" y="372"/>
                  </a:cubicBezTo>
                  <a:cubicBezTo>
                    <a:pt x="299" y="369"/>
                    <a:pt x="299" y="369"/>
                    <a:pt x="299" y="369"/>
                  </a:cubicBezTo>
                  <a:cubicBezTo>
                    <a:pt x="621" y="37"/>
                    <a:pt x="621" y="37"/>
                    <a:pt x="621" y="37"/>
                  </a:cubicBezTo>
                  <a:cubicBezTo>
                    <a:pt x="615" y="24"/>
                    <a:pt x="609" y="12"/>
                    <a:pt x="602" y="0"/>
                  </a:cubicBezTo>
                  <a:lnTo>
                    <a:pt x="271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5"/>
            <p:cNvSpPr/>
            <p:nvPr>
              <p:custDataLst>
                <p:tags r:id="rId11"/>
              </p:custDataLst>
            </p:nvPr>
          </p:nvSpPr>
          <p:spPr bwMode="auto">
            <a:xfrm>
              <a:off x="2019" y="738"/>
              <a:ext cx="1544" cy="1591"/>
            </a:xfrm>
            <a:custGeom>
              <a:avLst/>
              <a:gdLst>
                <a:gd name="T0" fmla="*/ 278 w 649"/>
                <a:gd name="T1" fmla="*/ 350 h 669"/>
                <a:gd name="T2" fmla="*/ 276 w 649"/>
                <a:gd name="T3" fmla="*/ 353 h 669"/>
                <a:gd name="T4" fmla="*/ 0 w 649"/>
                <a:gd name="T5" fmla="*/ 638 h 669"/>
                <a:gd name="T6" fmla="*/ 25 w 649"/>
                <a:gd name="T7" fmla="*/ 669 h 669"/>
                <a:gd name="T8" fmla="*/ 304 w 649"/>
                <a:gd name="T9" fmla="*/ 381 h 669"/>
                <a:gd name="T10" fmla="*/ 307 w 649"/>
                <a:gd name="T11" fmla="*/ 378 h 669"/>
                <a:gd name="T12" fmla="*/ 649 w 649"/>
                <a:gd name="T13" fmla="*/ 24 h 669"/>
                <a:gd name="T14" fmla="*/ 617 w 649"/>
                <a:gd name="T15" fmla="*/ 0 h 669"/>
                <a:gd name="T16" fmla="*/ 278 w 649"/>
                <a:gd name="T17" fmla="*/ 35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9" h="669">
                  <a:moveTo>
                    <a:pt x="278" y="350"/>
                  </a:moveTo>
                  <a:cubicBezTo>
                    <a:pt x="276" y="353"/>
                    <a:pt x="276" y="353"/>
                    <a:pt x="276" y="353"/>
                  </a:cubicBezTo>
                  <a:cubicBezTo>
                    <a:pt x="0" y="638"/>
                    <a:pt x="0" y="638"/>
                    <a:pt x="0" y="638"/>
                  </a:cubicBezTo>
                  <a:cubicBezTo>
                    <a:pt x="8" y="649"/>
                    <a:pt x="16" y="659"/>
                    <a:pt x="25" y="669"/>
                  </a:cubicBezTo>
                  <a:cubicBezTo>
                    <a:pt x="304" y="381"/>
                    <a:pt x="304" y="381"/>
                    <a:pt x="304" y="381"/>
                  </a:cubicBezTo>
                  <a:cubicBezTo>
                    <a:pt x="307" y="378"/>
                    <a:pt x="307" y="378"/>
                    <a:pt x="307" y="378"/>
                  </a:cubicBezTo>
                  <a:cubicBezTo>
                    <a:pt x="649" y="24"/>
                    <a:pt x="649" y="24"/>
                    <a:pt x="649" y="24"/>
                  </a:cubicBezTo>
                  <a:cubicBezTo>
                    <a:pt x="639" y="15"/>
                    <a:pt x="628" y="7"/>
                    <a:pt x="617" y="0"/>
                  </a:cubicBezTo>
                  <a:lnTo>
                    <a:pt x="278" y="3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6"/>
            <p:cNvSpPr/>
            <p:nvPr>
              <p:custDataLst>
                <p:tags r:id="rId12"/>
              </p:custDataLst>
            </p:nvPr>
          </p:nvSpPr>
          <p:spPr bwMode="auto">
            <a:xfrm>
              <a:off x="2616" y="1320"/>
              <a:ext cx="1318" cy="1358"/>
            </a:xfrm>
            <a:custGeom>
              <a:avLst/>
              <a:gdLst>
                <a:gd name="T0" fmla="*/ 241 w 554"/>
                <a:gd name="T1" fmla="*/ 312 h 571"/>
                <a:gd name="T2" fmla="*/ 238 w 554"/>
                <a:gd name="T3" fmla="*/ 315 h 571"/>
                <a:gd name="T4" fmla="*/ 0 w 554"/>
                <a:gd name="T5" fmla="*/ 561 h 571"/>
                <a:gd name="T6" fmla="*/ 46 w 554"/>
                <a:gd name="T7" fmla="*/ 571 h 571"/>
                <a:gd name="T8" fmla="*/ 267 w 554"/>
                <a:gd name="T9" fmla="*/ 342 h 571"/>
                <a:gd name="T10" fmla="*/ 270 w 554"/>
                <a:gd name="T11" fmla="*/ 339 h 571"/>
                <a:gd name="T12" fmla="*/ 554 w 554"/>
                <a:gd name="T13" fmla="*/ 46 h 571"/>
                <a:gd name="T14" fmla="*/ 543 w 554"/>
                <a:gd name="T15" fmla="*/ 0 h 571"/>
                <a:gd name="T16" fmla="*/ 241 w 554"/>
                <a:gd name="T17" fmla="*/ 312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" h="571">
                  <a:moveTo>
                    <a:pt x="241" y="312"/>
                  </a:moveTo>
                  <a:cubicBezTo>
                    <a:pt x="238" y="315"/>
                    <a:pt x="238" y="315"/>
                    <a:pt x="238" y="315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15" y="565"/>
                    <a:pt x="31" y="568"/>
                    <a:pt x="46" y="571"/>
                  </a:cubicBezTo>
                  <a:cubicBezTo>
                    <a:pt x="267" y="342"/>
                    <a:pt x="267" y="342"/>
                    <a:pt x="267" y="342"/>
                  </a:cubicBezTo>
                  <a:cubicBezTo>
                    <a:pt x="270" y="339"/>
                    <a:pt x="270" y="339"/>
                    <a:pt x="270" y="339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1" y="30"/>
                    <a:pt x="547" y="15"/>
                    <a:pt x="543" y="0"/>
                  </a:cubicBezTo>
                  <a:lnTo>
                    <a:pt x="241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7"/>
            <p:cNvSpPr/>
            <p:nvPr>
              <p:custDataLst>
                <p:tags r:id="rId13"/>
              </p:custDataLst>
            </p:nvPr>
          </p:nvSpPr>
          <p:spPr bwMode="auto">
            <a:xfrm>
              <a:off x="2179" y="892"/>
              <a:ext cx="1548" cy="1596"/>
            </a:xfrm>
            <a:custGeom>
              <a:avLst/>
              <a:gdLst>
                <a:gd name="T0" fmla="*/ 283 w 651"/>
                <a:gd name="T1" fmla="*/ 354 h 671"/>
                <a:gd name="T2" fmla="*/ 280 w 651"/>
                <a:gd name="T3" fmla="*/ 357 h 671"/>
                <a:gd name="T4" fmla="*/ 0 w 651"/>
                <a:gd name="T5" fmla="*/ 646 h 671"/>
                <a:gd name="T6" fmla="*/ 32 w 651"/>
                <a:gd name="T7" fmla="*/ 671 h 671"/>
                <a:gd name="T8" fmla="*/ 308 w 651"/>
                <a:gd name="T9" fmla="*/ 384 h 671"/>
                <a:gd name="T10" fmla="*/ 311 w 651"/>
                <a:gd name="T11" fmla="*/ 382 h 671"/>
                <a:gd name="T12" fmla="*/ 651 w 651"/>
                <a:gd name="T13" fmla="*/ 30 h 671"/>
                <a:gd name="T14" fmla="*/ 625 w 651"/>
                <a:gd name="T15" fmla="*/ 0 h 671"/>
                <a:gd name="T16" fmla="*/ 283 w 651"/>
                <a:gd name="T17" fmla="*/ 354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671">
                  <a:moveTo>
                    <a:pt x="283" y="354"/>
                  </a:moveTo>
                  <a:cubicBezTo>
                    <a:pt x="280" y="357"/>
                    <a:pt x="280" y="357"/>
                    <a:pt x="280" y="357"/>
                  </a:cubicBezTo>
                  <a:cubicBezTo>
                    <a:pt x="0" y="646"/>
                    <a:pt x="0" y="646"/>
                    <a:pt x="0" y="646"/>
                  </a:cubicBezTo>
                  <a:cubicBezTo>
                    <a:pt x="10" y="655"/>
                    <a:pt x="21" y="663"/>
                    <a:pt x="32" y="671"/>
                  </a:cubicBezTo>
                  <a:cubicBezTo>
                    <a:pt x="308" y="384"/>
                    <a:pt x="308" y="384"/>
                    <a:pt x="308" y="384"/>
                  </a:cubicBezTo>
                  <a:cubicBezTo>
                    <a:pt x="311" y="382"/>
                    <a:pt x="311" y="382"/>
                    <a:pt x="311" y="382"/>
                  </a:cubicBezTo>
                  <a:cubicBezTo>
                    <a:pt x="651" y="30"/>
                    <a:pt x="651" y="30"/>
                    <a:pt x="651" y="30"/>
                  </a:cubicBezTo>
                  <a:cubicBezTo>
                    <a:pt x="643" y="20"/>
                    <a:pt x="634" y="10"/>
                    <a:pt x="625" y="0"/>
                  </a:cubicBezTo>
                  <a:lnTo>
                    <a:pt x="283" y="3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8"/>
            <p:cNvSpPr/>
            <p:nvPr>
              <p:custDataLst>
                <p:tags r:id="rId14"/>
              </p:custDataLst>
            </p:nvPr>
          </p:nvSpPr>
          <p:spPr bwMode="auto">
            <a:xfrm>
              <a:off x="1896" y="621"/>
              <a:ext cx="1467" cy="1513"/>
            </a:xfrm>
            <a:custGeom>
              <a:avLst/>
              <a:gdLst>
                <a:gd name="T0" fmla="*/ 259 w 617"/>
                <a:gd name="T1" fmla="*/ 330 h 636"/>
                <a:gd name="T2" fmla="*/ 256 w 617"/>
                <a:gd name="T3" fmla="*/ 333 h 636"/>
                <a:gd name="T4" fmla="*/ 0 w 617"/>
                <a:gd name="T5" fmla="*/ 598 h 636"/>
                <a:gd name="T6" fmla="*/ 19 w 617"/>
                <a:gd name="T7" fmla="*/ 636 h 636"/>
                <a:gd name="T8" fmla="*/ 285 w 617"/>
                <a:gd name="T9" fmla="*/ 361 h 636"/>
                <a:gd name="T10" fmla="*/ 288 w 617"/>
                <a:gd name="T11" fmla="*/ 358 h 636"/>
                <a:gd name="T12" fmla="*/ 617 w 617"/>
                <a:gd name="T13" fmla="*/ 17 h 636"/>
                <a:gd name="T14" fmla="*/ 579 w 617"/>
                <a:gd name="T15" fmla="*/ 0 h 636"/>
                <a:gd name="T16" fmla="*/ 259 w 617"/>
                <a:gd name="T17" fmla="*/ 33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" h="636">
                  <a:moveTo>
                    <a:pt x="259" y="330"/>
                  </a:moveTo>
                  <a:cubicBezTo>
                    <a:pt x="256" y="333"/>
                    <a:pt x="256" y="333"/>
                    <a:pt x="256" y="33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6" y="611"/>
                    <a:pt x="12" y="623"/>
                    <a:pt x="19" y="636"/>
                  </a:cubicBezTo>
                  <a:cubicBezTo>
                    <a:pt x="285" y="361"/>
                    <a:pt x="285" y="361"/>
                    <a:pt x="285" y="361"/>
                  </a:cubicBezTo>
                  <a:cubicBezTo>
                    <a:pt x="288" y="358"/>
                    <a:pt x="288" y="358"/>
                    <a:pt x="288" y="358"/>
                  </a:cubicBezTo>
                  <a:cubicBezTo>
                    <a:pt x="617" y="17"/>
                    <a:pt x="617" y="17"/>
                    <a:pt x="617" y="17"/>
                  </a:cubicBezTo>
                  <a:cubicBezTo>
                    <a:pt x="604" y="11"/>
                    <a:pt x="592" y="5"/>
                    <a:pt x="579" y="0"/>
                  </a:cubicBezTo>
                  <a:lnTo>
                    <a:pt x="259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9"/>
            <p:cNvSpPr/>
            <p:nvPr>
              <p:custDataLst>
                <p:tags r:id="rId15"/>
              </p:custDataLst>
            </p:nvPr>
          </p:nvSpPr>
          <p:spPr bwMode="auto">
            <a:xfrm>
              <a:off x="3341" y="2048"/>
              <a:ext cx="519" cy="535"/>
            </a:xfrm>
            <a:custGeom>
              <a:avLst/>
              <a:gdLst>
                <a:gd name="T0" fmla="*/ 79 w 218"/>
                <a:gd name="T1" fmla="*/ 144 h 225"/>
                <a:gd name="T2" fmla="*/ 76 w 218"/>
                <a:gd name="T3" fmla="*/ 147 h 225"/>
                <a:gd name="T4" fmla="*/ 0 w 218"/>
                <a:gd name="T5" fmla="*/ 225 h 225"/>
                <a:gd name="T6" fmla="*/ 129 w 218"/>
                <a:gd name="T7" fmla="*/ 132 h 225"/>
                <a:gd name="T8" fmla="*/ 218 w 218"/>
                <a:gd name="T9" fmla="*/ 0 h 225"/>
                <a:gd name="T10" fmla="*/ 79 w 218"/>
                <a:gd name="T11" fmla="*/ 14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25">
                  <a:moveTo>
                    <a:pt x="79" y="144"/>
                  </a:moveTo>
                  <a:cubicBezTo>
                    <a:pt x="76" y="147"/>
                    <a:pt x="76" y="147"/>
                    <a:pt x="76" y="147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47" y="203"/>
                    <a:pt x="91" y="172"/>
                    <a:pt x="129" y="132"/>
                  </a:cubicBezTo>
                  <a:cubicBezTo>
                    <a:pt x="167" y="92"/>
                    <a:pt x="197" y="48"/>
                    <a:pt x="218" y="0"/>
                  </a:cubicBezTo>
                  <a:lnTo>
                    <a:pt x="79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灯片编号占位符 5"/>
          <p:cNvSpPr txBox="1"/>
          <p:nvPr userDrawn="1">
            <p:custDataLst>
              <p:tags r:id="rId4"/>
            </p:custDataLst>
          </p:nvPr>
        </p:nvSpPr>
        <p:spPr>
          <a:xfrm>
            <a:off x="11468100" y="6394450"/>
            <a:ext cx="525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3B0D7C-BD9B-42FA-B8A0-181E944F5DD0}" type="slidenum"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5"/>
          <p:cNvSpPr/>
          <p:nvPr userDrawn="1">
            <p:custDataLst>
              <p:tags r:id="rId6"/>
            </p:custDataLst>
          </p:nvPr>
        </p:nvSpPr>
        <p:spPr bwMode="auto">
          <a:xfrm>
            <a:off x="518160" y="0"/>
            <a:ext cx="1167384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3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" name="Freeform 5"/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1219200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3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grpSp>
        <p:nvGrpSpPr>
          <p:cNvPr id="11" name="组合 10"/>
          <p:cNvGrpSpPr/>
          <p:nvPr userDrawn="1">
            <p:custDataLst>
              <p:tags r:id="rId8"/>
            </p:custDataLst>
          </p:nvPr>
        </p:nvGrpSpPr>
        <p:grpSpPr>
          <a:xfrm>
            <a:off x="11347450" y="336157"/>
            <a:ext cx="340365" cy="714486"/>
            <a:chOff x="11363960" y="193039"/>
            <a:chExt cx="477475" cy="944881"/>
          </a:xfrm>
        </p:grpSpPr>
        <p:cxnSp>
          <p:nvCxnSpPr>
            <p:cNvPr id="12" name="直接连接符 11"/>
            <p:cNvCxnSpPr/>
            <p:nvPr>
              <p:custDataLst>
                <p:tags r:id="rId9"/>
              </p:custDataLst>
            </p:nvPr>
          </p:nvCxnSpPr>
          <p:spPr>
            <a:xfrm flipH="1">
              <a:off x="11363960" y="340360"/>
              <a:ext cx="0" cy="62992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0"/>
              </p:custDataLst>
            </p:nvPr>
          </p:nvCxnSpPr>
          <p:spPr>
            <a:xfrm flipH="1">
              <a:off x="11612880" y="508000"/>
              <a:ext cx="0" cy="62992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1"/>
              </p:custDataLst>
            </p:nvPr>
          </p:nvCxnSpPr>
          <p:spPr>
            <a:xfrm flipH="1">
              <a:off x="11841435" y="193039"/>
              <a:ext cx="0" cy="62992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5"/>
          <p:cNvSpPr/>
          <p:nvPr userDrawn="1">
            <p:custDataLst>
              <p:tags r:id="rId6"/>
            </p:custDataLst>
          </p:nvPr>
        </p:nvSpPr>
        <p:spPr bwMode="auto">
          <a:xfrm>
            <a:off x="518160" y="0"/>
            <a:ext cx="1167384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3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8" name="Freeform 5"/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1219200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3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任意多边形: 形状 7"/>
          <p:cNvSpPr/>
          <p:nvPr userDrawn="1">
            <p:custDataLst>
              <p:tags r:id="rId6"/>
            </p:custDataLst>
          </p:nvPr>
        </p:nvSpPr>
        <p:spPr>
          <a:xfrm>
            <a:off x="0" y="6140900"/>
            <a:ext cx="12192000" cy="717101"/>
          </a:xfrm>
          <a:custGeom>
            <a:avLst/>
            <a:gdLst>
              <a:gd name="connsiteX0" fmla="*/ 7645062 w 12192000"/>
              <a:gd name="connsiteY0" fmla="*/ 0 h 717101"/>
              <a:gd name="connsiteX1" fmla="*/ 7676897 w 12192000"/>
              <a:gd name="connsiteY1" fmla="*/ 0 h 717101"/>
              <a:gd name="connsiteX2" fmla="*/ 12192000 w 12192000"/>
              <a:gd name="connsiteY2" fmla="*/ 0 h 717101"/>
              <a:gd name="connsiteX3" fmla="*/ 12192000 w 12192000"/>
              <a:gd name="connsiteY3" fmla="*/ 717101 h 717101"/>
              <a:gd name="connsiteX4" fmla="*/ 0 w 12192000"/>
              <a:gd name="connsiteY4" fmla="*/ 717101 h 717101"/>
              <a:gd name="connsiteX5" fmla="*/ 0 w 12192000"/>
              <a:gd name="connsiteY5" fmla="*/ 617524 h 717101"/>
              <a:gd name="connsiteX6" fmla="*/ 6295136 w 12192000"/>
              <a:gd name="connsiteY6" fmla="*/ 617524 h 717101"/>
              <a:gd name="connsiteX7" fmla="*/ 6333067 w 12192000"/>
              <a:gd name="connsiteY7" fmla="*/ 616854 h 717101"/>
              <a:gd name="connsiteX8" fmla="*/ 6370997 w 12192000"/>
              <a:gd name="connsiteY8" fmla="*/ 613505 h 717101"/>
              <a:gd name="connsiteX9" fmla="*/ 6406896 w 12192000"/>
              <a:gd name="connsiteY9" fmla="*/ 608817 h 717101"/>
              <a:gd name="connsiteX10" fmla="*/ 6443473 w 12192000"/>
              <a:gd name="connsiteY10" fmla="*/ 602119 h 717101"/>
              <a:gd name="connsiteX11" fmla="*/ 6461760 w 12192000"/>
              <a:gd name="connsiteY11" fmla="*/ 598101 h 717101"/>
              <a:gd name="connsiteX12" fmla="*/ 6479372 w 12192000"/>
              <a:gd name="connsiteY12" fmla="*/ 594752 h 717101"/>
              <a:gd name="connsiteX13" fmla="*/ 6496982 w 12192000"/>
              <a:gd name="connsiteY13" fmla="*/ 589394 h 717101"/>
              <a:gd name="connsiteX14" fmla="*/ 6513238 w 12192000"/>
              <a:gd name="connsiteY14" fmla="*/ 584036 h 717101"/>
              <a:gd name="connsiteX15" fmla="*/ 6530849 w 12192000"/>
              <a:gd name="connsiteY15" fmla="*/ 578008 h 717101"/>
              <a:gd name="connsiteX16" fmla="*/ 6547782 w 12192000"/>
              <a:gd name="connsiteY16" fmla="*/ 571980 h 717101"/>
              <a:gd name="connsiteX17" fmla="*/ 6564037 w 12192000"/>
              <a:gd name="connsiteY17" fmla="*/ 565282 h 717101"/>
              <a:gd name="connsiteX18" fmla="*/ 6580972 w 12192000"/>
              <a:gd name="connsiteY18" fmla="*/ 558585 h 717101"/>
              <a:gd name="connsiteX19" fmla="*/ 6597228 w 12192000"/>
              <a:gd name="connsiteY19" fmla="*/ 551217 h 717101"/>
              <a:gd name="connsiteX20" fmla="*/ 6612805 w 12192000"/>
              <a:gd name="connsiteY20" fmla="*/ 543180 h 717101"/>
              <a:gd name="connsiteX21" fmla="*/ 6628384 w 12192000"/>
              <a:gd name="connsiteY21" fmla="*/ 534473 h 717101"/>
              <a:gd name="connsiteX22" fmla="*/ 6643964 w 12192000"/>
              <a:gd name="connsiteY22" fmla="*/ 525766 h 717101"/>
              <a:gd name="connsiteX23" fmla="*/ 6659541 w 12192000"/>
              <a:gd name="connsiteY23" fmla="*/ 516389 h 717101"/>
              <a:gd name="connsiteX24" fmla="*/ 6674444 w 12192000"/>
              <a:gd name="connsiteY24" fmla="*/ 506343 h 717101"/>
              <a:gd name="connsiteX25" fmla="*/ 6690021 w 12192000"/>
              <a:gd name="connsiteY25" fmla="*/ 496296 h 717101"/>
              <a:gd name="connsiteX26" fmla="*/ 6704924 w 12192000"/>
              <a:gd name="connsiteY26" fmla="*/ 485580 h 717101"/>
              <a:gd name="connsiteX27" fmla="*/ 6732693 w 12192000"/>
              <a:gd name="connsiteY27" fmla="*/ 463478 h 717101"/>
              <a:gd name="connsiteX28" fmla="*/ 6761142 w 12192000"/>
              <a:gd name="connsiteY28" fmla="*/ 438027 h 717101"/>
              <a:gd name="connsiteX29" fmla="*/ 6788235 w 12192000"/>
              <a:gd name="connsiteY29" fmla="*/ 411906 h 717101"/>
              <a:gd name="connsiteX30" fmla="*/ 6813973 w 12192000"/>
              <a:gd name="connsiteY30" fmla="*/ 385115 h 717101"/>
              <a:gd name="connsiteX31" fmla="*/ 6835649 w 12192000"/>
              <a:gd name="connsiteY31" fmla="*/ 361004 h 717101"/>
              <a:gd name="connsiteX32" fmla="*/ 6856645 w 12192000"/>
              <a:gd name="connsiteY32" fmla="*/ 338902 h 717101"/>
              <a:gd name="connsiteX33" fmla="*/ 6878998 w 12192000"/>
              <a:gd name="connsiteY33" fmla="*/ 316799 h 717101"/>
              <a:gd name="connsiteX34" fmla="*/ 6901349 w 12192000"/>
              <a:gd name="connsiteY34" fmla="*/ 295367 h 717101"/>
              <a:gd name="connsiteX35" fmla="*/ 6924379 w 12192000"/>
              <a:gd name="connsiteY35" fmla="*/ 275274 h 717101"/>
              <a:gd name="connsiteX36" fmla="*/ 6947409 w 12192000"/>
              <a:gd name="connsiteY36" fmla="*/ 255851 h 717101"/>
              <a:gd name="connsiteX37" fmla="*/ 6971115 w 12192000"/>
              <a:gd name="connsiteY37" fmla="*/ 236427 h 717101"/>
              <a:gd name="connsiteX38" fmla="*/ 6995500 w 12192000"/>
              <a:gd name="connsiteY38" fmla="*/ 218344 h 717101"/>
              <a:gd name="connsiteX39" fmla="*/ 7019883 w 12192000"/>
              <a:gd name="connsiteY39" fmla="*/ 200930 h 717101"/>
              <a:gd name="connsiteX40" fmla="*/ 7044267 w 12192000"/>
              <a:gd name="connsiteY40" fmla="*/ 183516 h 717101"/>
              <a:gd name="connsiteX41" fmla="*/ 7069329 w 12192000"/>
              <a:gd name="connsiteY41" fmla="*/ 168111 h 717101"/>
              <a:gd name="connsiteX42" fmla="*/ 7095067 w 12192000"/>
              <a:gd name="connsiteY42" fmla="*/ 152707 h 717101"/>
              <a:gd name="connsiteX43" fmla="*/ 7120805 w 12192000"/>
              <a:gd name="connsiteY43" fmla="*/ 137302 h 717101"/>
              <a:gd name="connsiteX44" fmla="*/ 7147221 w 12192000"/>
              <a:gd name="connsiteY44" fmla="*/ 123237 h 717101"/>
              <a:gd name="connsiteX45" fmla="*/ 7173637 w 12192000"/>
              <a:gd name="connsiteY45" fmla="*/ 109842 h 717101"/>
              <a:gd name="connsiteX46" fmla="*/ 7201409 w 12192000"/>
              <a:gd name="connsiteY46" fmla="*/ 97786 h 717101"/>
              <a:gd name="connsiteX47" fmla="*/ 7228502 w 12192000"/>
              <a:gd name="connsiteY47" fmla="*/ 85730 h 717101"/>
              <a:gd name="connsiteX48" fmla="*/ 7255595 w 12192000"/>
              <a:gd name="connsiteY48" fmla="*/ 75014 h 717101"/>
              <a:gd name="connsiteX49" fmla="*/ 7284043 w 12192000"/>
              <a:gd name="connsiteY49" fmla="*/ 64968 h 717101"/>
              <a:gd name="connsiteX50" fmla="*/ 7312491 w 12192000"/>
              <a:gd name="connsiteY50" fmla="*/ 54921 h 717101"/>
              <a:gd name="connsiteX51" fmla="*/ 7340262 w 12192000"/>
              <a:gd name="connsiteY51" fmla="*/ 46214 h 717101"/>
              <a:gd name="connsiteX52" fmla="*/ 7370065 w 12192000"/>
              <a:gd name="connsiteY52" fmla="*/ 38847 h 717101"/>
              <a:gd name="connsiteX53" fmla="*/ 7399190 w 12192000"/>
              <a:gd name="connsiteY53" fmla="*/ 30809 h 717101"/>
              <a:gd name="connsiteX54" fmla="*/ 7428315 w 12192000"/>
              <a:gd name="connsiteY54" fmla="*/ 24782 h 717101"/>
              <a:gd name="connsiteX55" fmla="*/ 7458795 w 12192000"/>
              <a:gd name="connsiteY55" fmla="*/ 19423 h 717101"/>
              <a:gd name="connsiteX56" fmla="*/ 7488598 w 12192000"/>
              <a:gd name="connsiteY56" fmla="*/ 13396 h 717101"/>
              <a:gd name="connsiteX57" fmla="*/ 7519755 w 12192000"/>
              <a:gd name="connsiteY57" fmla="*/ 9377 h 717101"/>
              <a:gd name="connsiteX58" fmla="*/ 7550235 w 12192000"/>
              <a:gd name="connsiteY58" fmla="*/ 6028 h 717101"/>
              <a:gd name="connsiteX59" fmla="*/ 7581392 w 12192000"/>
              <a:gd name="connsiteY59" fmla="*/ 4019 h 717101"/>
              <a:gd name="connsiteX60" fmla="*/ 7612550 w 12192000"/>
              <a:gd name="connsiteY60" fmla="*/ 2010 h 71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717101">
                <a:moveTo>
                  <a:pt x="7645062" y="0"/>
                </a:moveTo>
                <a:lnTo>
                  <a:pt x="7676897" y="0"/>
                </a:lnTo>
                <a:lnTo>
                  <a:pt x="12192000" y="0"/>
                </a:lnTo>
                <a:lnTo>
                  <a:pt x="12192000" y="717101"/>
                </a:lnTo>
                <a:lnTo>
                  <a:pt x="0" y="717101"/>
                </a:lnTo>
                <a:lnTo>
                  <a:pt x="0" y="617524"/>
                </a:lnTo>
                <a:lnTo>
                  <a:pt x="6295136" y="617524"/>
                </a:lnTo>
                <a:lnTo>
                  <a:pt x="6333067" y="616854"/>
                </a:lnTo>
                <a:lnTo>
                  <a:pt x="6370997" y="613505"/>
                </a:lnTo>
                <a:lnTo>
                  <a:pt x="6406896" y="608817"/>
                </a:lnTo>
                <a:lnTo>
                  <a:pt x="6443473" y="602119"/>
                </a:lnTo>
                <a:lnTo>
                  <a:pt x="6461760" y="598101"/>
                </a:lnTo>
                <a:lnTo>
                  <a:pt x="6479372" y="594752"/>
                </a:lnTo>
                <a:lnTo>
                  <a:pt x="6496982" y="589394"/>
                </a:lnTo>
                <a:lnTo>
                  <a:pt x="6513238" y="584036"/>
                </a:lnTo>
                <a:lnTo>
                  <a:pt x="6530849" y="578008"/>
                </a:lnTo>
                <a:lnTo>
                  <a:pt x="6547782" y="571980"/>
                </a:lnTo>
                <a:lnTo>
                  <a:pt x="6564037" y="565282"/>
                </a:lnTo>
                <a:lnTo>
                  <a:pt x="6580972" y="558585"/>
                </a:lnTo>
                <a:lnTo>
                  <a:pt x="6597228" y="551217"/>
                </a:lnTo>
                <a:lnTo>
                  <a:pt x="6612805" y="543180"/>
                </a:lnTo>
                <a:lnTo>
                  <a:pt x="6628384" y="534473"/>
                </a:lnTo>
                <a:lnTo>
                  <a:pt x="6643964" y="525766"/>
                </a:lnTo>
                <a:lnTo>
                  <a:pt x="6659541" y="516389"/>
                </a:lnTo>
                <a:lnTo>
                  <a:pt x="6674444" y="506343"/>
                </a:lnTo>
                <a:lnTo>
                  <a:pt x="6690021" y="496296"/>
                </a:lnTo>
                <a:lnTo>
                  <a:pt x="6704924" y="485580"/>
                </a:lnTo>
                <a:lnTo>
                  <a:pt x="6732693" y="463478"/>
                </a:lnTo>
                <a:lnTo>
                  <a:pt x="6761142" y="438027"/>
                </a:lnTo>
                <a:lnTo>
                  <a:pt x="6788235" y="411906"/>
                </a:lnTo>
                <a:lnTo>
                  <a:pt x="6813973" y="385115"/>
                </a:lnTo>
                <a:lnTo>
                  <a:pt x="6835649" y="361004"/>
                </a:lnTo>
                <a:lnTo>
                  <a:pt x="6856645" y="338902"/>
                </a:lnTo>
                <a:lnTo>
                  <a:pt x="6878998" y="316799"/>
                </a:lnTo>
                <a:lnTo>
                  <a:pt x="6901349" y="295367"/>
                </a:lnTo>
                <a:lnTo>
                  <a:pt x="6924379" y="275274"/>
                </a:lnTo>
                <a:lnTo>
                  <a:pt x="6947409" y="255851"/>
                </a:lnTo>
                <a:lnTo>
                  <a:pt x="6971115" y="236427"/>
                </a:lnTo>
                <a:lnTo>
                  <a:pt x="6995500" y="218344"/>
                </a:lnTo>
                <a:lnTo>
                  <a:pt x="7019883" y="200930"/>
                </a:lnTo>
                <a:lnTo>
                  <a:pt x="7044267" y="183516"/>
                </a:lnTo>
                <a:lnTo>
                  <a:pt x="7069329" y="168111"/>
                </a:lnTo>
                <a:lnTo>
                  <a:pt x="7095067" y="152707"/>
                </a:lnTo>
                <a:lnTo>
                  <a:pt x="7120805" y="137302"/>
                </a:lnTo>
                <a:lnTo>
                  <a:pt x="7147221" y="123237"/>
                </a:lnTo>
                <a:lnTo>
                  <a:pt x="7173637" y="109842"/>
                </a:lnTo>
                <a:lnTo>
                  <a:pt x="7201409" y="97786"/>
                </a:lnTo>
                <a:lnTo>
                  <a:pt x="7228502" y="85730"/>
                </a:lnTo>
                <a:lnTo>
                  <a:pt x="7255595" y="75014"/>
                </a:lnTo>
                <a:lnTo>
                  <a:pt x="7284043" y="64968"/>
                </a:lnTo>
                <a:lnTo>
                  <a:pt x="7312491" y="54921"/>
                </a:lnTo>
                <a:lnTo>
                  <a:pt x="7340262" y="46214"/>
                </a:lnTo>
                <a:lnTo>
                  <a:pt x="7370065" y="38847"/>
                </a:lnTo>
                <a:lnTo>
                  <a:pt x="7399190" y="30809"/>
                </a:lnTo>
                <a:lnTo>
                  <a:pt x="7428315" y="24782"/>
                </a:lnTo>
                <a:lnTo>
                  <a:pt x="7458795" y="19423"/>
                </a:lnTo>
                <a:lnTo>
                  <a:pt x="7488598" y="13396"/>
                </a:lnTo>
                <a:lnTo>
                  <a:pt x="7519755" y="9377"/>
                </a:lnTo>
                <a:lnTo>
                  <a:pt x="7550235" y="6028"/>
                </a:lnTo>
                <a:lnTo>
                  <a:pt x="7581392" y="4019"/>
                </a:lnTo>
                <a:lnTo>
                  <a:pt x="7612550" y="201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椭圆 10"/>
          <p:cNvSpPr/>
          <p:nvPr userDrawn="1">
            <p:custDataLst>
              <p:tags r:id="rId7"/>
            </p:custDataLst>
          </p:nvPr>
        </p:nvSpPr>
        <p:spPr>
          <a:xfrm>
            <a:off x="9071525" y="1845053"/>
            <a:ext cx="1986140" cy="1986140"/>
          </a:xfrm>
          <a:prstGeom prst="ellipse">
            <a:avLst/>
          </a:prstGeom>
          <a:solidFill>
            <a:srgbClr val="E50112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椭圆 11"/>
          <p:cNvSpPr/>
          <p:nvPr userDrawn="1">
            <p:custDataLst>
              <p:tags r:id="rId8"/>
            </p:custDataLst>
          </p:nvPr>
        </p:nvSpPr>
        <p:spPr>
          <a:xfrm>
            <a:off x="9236270" y="3902433"/>
            <a:ext cx="385042" cy="385042"/>
          </a:xfrm>
          <a:prstGeom prst="ellipse">
            <a:avLst/>
          </a:prstGeom>
          <a:solidFill>
            <a:schemeClr val="bg1">
              <a:lumMod val="7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任意多边形: 形状 7"/>
          <p:cNvSpPr/>
          <p:nvPr userDrawn="1">
            <p:custDataLst>
              <p:tags r:id="rId6"/>
            </p:custDataLst>
          </p:nvPr>
        </p:nvSpPr>
        <p:spPr>
          <a:xfrm>
            <a:off x="0" y="6140900"/>
            <a:ext cx="12192000" cy="717101"/>
          </a:xfrm>
          <a:custGeom>
            <a:avLst/>
            <a:gdLst>
              <a:gd name="connsiteX0" fmla="*/ 7645062 w 12192000"/>
              <a:gd name="connsiteY0" fmla="*/ 0 h 717101"/>
              <a:gd name="connsiteX1" fmla="*/ 7676897 w 12192000"/>
              <a:gd name="connsiteY1" fmla="*/ 0 h 717101"/>
              <a:gd name="connsiteX2" fmla="*/ 12192000 w 12192000"/>
              <a:gd name="connsiteY2" fmla="*/ 0 h 717101"/>
              <a:gd name="connsiteX3" fmla="*/ 12192000 w 12192000"/>
              <a:gd name="connsiteY3" fmla="*/ 717101 h 717101"/>
              <a:gd name="connsiteX4" fmla="*/ 0 w 12192000"/>
              <a:gd name="connsiteY4" fmla="*/ 717101 h 717101"/>
              <a:gd name="connsiteX5" fmla="*/ 0 w 12192000"/>
              <a:gd name="connsiteY5" fmla="*/ 617524 h 717101"/>
              <a:gd name="connsiteX6" fmla="*/ 6295136 w 12192000"/>
              <a:gd name="connsiteY6" fmla="*/ 617524 h 717101"/>
              <a:gd name="connsiteX7" fmla="*/ 6333067 w 12192000"/>
              <a:gd name="connsiteY7" fmla="*/ 616854 h 717101"/>
              <a:gd name="connsiteX8" fmla="*/ 6370997 w 12192000"/>
              <a:gd name="connsiteY8" fmla="*/ 613505 h 717101"/>
              <a:gd name="connsiteX9" fmla="*/ 6406896 w 12192000"/>
              <a:gd name="connsiteY9" fmla="*/ 608817 h 717101"/>
              <a:gd name="connsiteX10" fmla="*/ 6443473 w 12192000"/>
              <a:gd name="connsiteY10" fmla="*/ 602119 h 717101"/>
              <a:gd name="connsiteX11" fmla="*/ 6461760 w 12192000"/>
              <a:gd name="connsiteY11" fmla="*/ 598101 h 717101"/>
              <a:gd name="connsiteX12" fmla="*/ 6479372 w 12192000"/>
              <a:gd name="connsiteY12" fmla="*/ 594752 h 717101"/>
              <a:gd name="connsiteX13" fmla="*/ 6496982 w 12192000"/>
              <a:gd name="connsiteY13" fmla="*/ 589394 h 717101"/>
              <a:gd name="connsiteX14" fmla="*/ 6513238 w 12192000"/>
              <a:gd name="connsiteY14" fmla="*/ 584036 h 717101"/>
              <a:gd name="connsiteX15" fmla="*/ 6530849 w 12192000"/>
              <a:gd name="connsiteY15" fmla="*/ 578008 h 717101"/>
              <a:gd name="connsiteX16" fmla="*/ 6547782 w 12192000"/>
              <a:gd name="connsiteY16" fmla="*/ 571980 h 717101"/>
              <a:gd name="connsiteX17" fmla="*/ 6564037 w 12192000"/>
              <a:gd name="connsiteY17" fmla="*/ 565282 h 717101"/>
              <a:gd name="connsiteX18" fmla="*/ 6580972 w 12192000"/>
              <a:gd name="connsiteY18" fmla="*/ 558585 h 717101"/>
              <a:gd name="connsiteX19" fmla="*/ 6597228 w 12192000"/>
              <a:gd name="connsiteY19" fmla="*/ 551217 h 717101"/>
              <a:gd name="connsiteX20" fmla="*/ 6612805 w 12192000"/>
              <a:gd name="connsiteY20" fmla="*/ 543180 h 717101"/>
              <a:gd name="connsiteX21" fmla="*/ 6628384 w 12192000"/>
              <a:gd name="connsiteY21" fmla="*/ 534473 h 717101"/>
              <a:gd name="connsiteX22" fmla="*/ 6643964 w 12192000"/>
              <a:gd name="connsiteY22" fmla="*/ 525766 h 717101"/>
              <a:gd name="connsiteX23" fmla="*/ 6659541 w 12192000"/>
              <a:gd name="connsiteY23" fmla="*/ 516389 h 717101"/>
              <a:gd name="connsiteX24" fmla="*/ 6674444 w 12192000"/>
              <a:gd name="connsiteY24" fmla="*/ 506343 h 717101"/>
              <a:gd name="connsiteX25" fmla="*/ 6690021 w 12192000"/>
              <a:gd name="connsiteY25" fmla="*/ 496296 h 717101"/>
              <a:gd name="connsiteX26" fmla="*/ 6704924 w 12192000"/>
              <a:gd name="connsiteY26" fmla="*/ 485580 h 717101"/>
              <a:gd name="connsiteX27" fmla="*/ 6732693 w 12192000"/>
              <a:gd name="connsiteY27" fmla="*/ 463478 h 717101"/>
              <a:gd name="connsiteX28" fmla="*/ 6761142 w 12192000"/>
              <a:gd name="connsiteY28" fmla="*/ 438027 h 717101"/>
              <a:gd name="connsiteX29" fmla="*/ 6788235 w 12192000"/>
              <a:gd name="connsiteY29" fmla="*/ 411906 h 717101"/>
              <a:gd name="connsiteX30" fmla="*/ 6813973 w 12192000"/>
              <a:gd name="connsiteY30" fmla="*/ 385115 h 717101"/>
              <a:gd name="connsiteX31" fmla="*/ 6835649 w 12192000"/>
              <a:gd name="connsiteY31" fmla="*/ 361004 h 717101"/>
              <a:gd name="connsiteX32" fmla="*/ 6856645 w 12192000"/>
              <a:gd name="connsiteY32" fmla="*/ 338902 h 717101"/>
              <a:gd name="connsiteX33" fmla="*/ 6878998 w 12192000"/>
              <a:gd name="connsiteY33" fmla="*/ 316799 h 717101"/>
              <a:gd name="connsiteX34" fmla="*/ 6901349 w 12192000"/>
              <a:gd name="connsiteY34" fmla="*/ 295367 h 717101"/>
              <a:gd name="connsiteX35" fmla="*/ 6924379 w 12192000"/>
              <a:gd name="connsiteY35" fmla="*/ 275274 h 717101"/>
              <a:gd name="connsiteX36" fmla="*/ 6947409 w 12192000"/>
              <a:gd name="connsiteY36" fmla="*/ 255851 h 717101"/>
              <a:gd name="connsiteX37" fmla="*/ 6971115 w 12192000"/>
              <a:gd name="connsiteY37" fmla="*/ 236427 h 717101"/>
              <a:gd name="connsiteX38" fmla="*/ 6995500 w 12192000"/>
              <a:gd name="connsiteY38" fmla="*/ 218344 h 717101"/>
              <a:gd name="connsiteX39" fmla="*/ 7019883 w 12192000"/>
              <a:gd name="connsiteY39" fmla="*/ 200930 h 717101"/>
              <a:gd name="connsiteX40" fmla="*/ 7044267 w 12192000"/>
              <a:gd name="connsiteY40" fmla="*/ 183516 h 717101"/>
              <a:gd name="connsiteX41" fmla="*/ 7069329 w 12192000"/>
              <a:gd name="connsiteY41" fmla="*/ 168111 h 717101"/>
              <a:gd name="connsiteX42" fmla="*/ 7095067 w 12192000"/>
              <a:gd name="connsiteY42" fmla="*/ 152707 h 717101"/>
              <a:gd name="connsiteX43" fmla="*/ 7120805 w 12192000"/>
              <a:gd name="connsiteY43" fmla="*/ 137302 h 717101"/>
              <a:gd name="connsiteX44" fmla="*/ 7147221 w 12192000"/>
              <a:gd name="connsiteY44" fmla="*/ 123237 h 717101"/>
              <a:gd name="connsiteX45" fmla="*/ 7173637 w 12192000"/>
              <a:gd name="connsiteY45" fmla="*/ 109842 h 717101"/>
              <a:gd name="connsiteX46" fmla="*/ 7201409 w 12192000"/>
              <a:gd name="connsiteY46" fmla="*/ 97786 h 717101"/>
              <a:gd name="connsiteX47" fmla="*/ 7228502 w 12192000"/>
              <a:gd name="connsiteY47" fmla="*/ 85730 h 717101"/>
              <a:gd name="connsiteX48" fmla="*/ 7255595 w 12192000"/>
              <a:gd name="connsiteY48" fmla="*/ 75014 h 717101"/>
              <a:gd name="connsiteX49" fmla="*/ 7284043 w 12192000"/>
              <a:gd name="connsiteY49" fmla="*/ 64968 h 717101"/>
              <a:gd name="connsiteX50" fmla="*/ 7312491 w 12192000"/>
              <a:gd name="connsiteY50" fmla="*/ 54921 h 717101"/>
              <a:gd name="connsiteX51" fmla="*/ 7340262 w 12192000"/>
              <a:gd name="connsiteY51" fmla="*/ 46214 h 717101"/>
              <a:gd name="connsiteX52" fmla="*/ 7370065 w 12192000"/>
              <a:gd name="connsiteY52" fmla="*/ 38847 h 717101"/>
              <a:gd name="connsiteX53" fmla="*/ 7399190 w 12192000"/>
              <a:gd name="connsiteY53" fmla="*/ 30809 h 717101"/>
              <a:gd name="connsiteX54" fmla="*/ 7428315 w 12192000"/>
              <a:gd name="connsiteY54" fmla="*/ 24782 h 717101"/>
              <a:gd name="connsiteX55" fmla="*/ 7458795 w 12192000"/>
              <a:gd name="connsiteY55" fmla="*/ 19423 h 717101"/>
              <a:gd name="connsiteX56" fmla="*/ 7488598 w 12192000"/>
              <a:gd name="connsiteY56" fmla="*/ 13396 h 717101"/>
              <a:gd name="connsiteX57" fmla="*/ 7519755 w 12192000"/>
              <a:gd name="connsiteY57" fmla="*/ 9377 h 717101"/>
              <a:gd name="connsiteX58" fmla="*/ 7550235 w 12192000"/>
              <a:gd name="connsiteY58" fmla="*/ 6028 h 717101"/>
              <a:gd name="connsiteX59" fmla="*/ 7581392 w 12192000"/>
              <a:gd name="connsiteY59" fmla="*/ 4019 h 717101"/>
              <a:gd name="connsiteX60" fmla="*/ 7612550 w 12192000"/>
              <a:gd name="connsiteY60" fmla="*/ 2010 h 71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2000" h="717101">
                <a:moveTo>
                  <a:pt x="7645062" y="0"/>
                </a:moveTo>
                <a:lnTo>
                  <a:pt x="7676897" y="0"/>
                </a:lnTo>
                <a:lnTo>
                  <a:pt x="12192000" y="0"/>
                </a:lnTo>
                <a:lnTo>
                  <a:pt x="12192000" y="717101"/>
                </a:lnTo>
                <a:lnTo>
                  <a:pt x="0" y="717101"/>
                </a:lnTo>
                <a:lnTo>
                  <a:pt x="0" y="617524"/>
                </a:lnTo>
                <a:lnTo>
                  <a:pt x="6295136" y="617524"/>
                </a:lnTo>
                <a:lnTo>
                  <a:pt x="6333067" y="616854"/>
                </a:lnTo>
                <a:lnTo>
                  <a:pt x="6370997" y="613505"/>
                </a:lnTo>
                <a:lnTo>
                  <a:pt x="6406896" y="608817"/>
                </a:lnTo>
                <a:lnTo>
                  <a:pt x="6443473" y="602119"/>
                </a:lnTo>
                <a:lnTo>
                  <a:pt x="6461760" y="598101"/>
                </a:lnTo>
                <a:lnTo>
                  <a:pt x="6479372" y="594752"/>
                </a:lnTo>
                <a:lnTo>
                  <a:pt x="6496982" y="589394"/>
                </a:lnTo>
                <a:lnTo>
                  <a:pt x="6513238" y="584036"/>
                </a:lnTo>
                <a:lnTo>
                  <a:pt x="6530849" y="578008"/>
                </a:lnTo>
                <a:lnTo>
                  <a:pt x="6547782" y="571980"/>
                </a:lnTo>
                <a:lnTo>
                  <a:pt x="6564037" y="565282"/>
                </a:lnTo>
                <a:lnTo>
                  <a:pt x="6580972" y="558585"/>
                </a:lnTo>
                <a:lnTo>
                  <a:pt x="6597228" y="551217"/>
                </a:lnTo>
                <a:lnTo>
                  <a:pt x="6612805" y="543180"/>
                </a:lnTo>
                <a:lnTo>
                  <a:pt x="6628384" y="534473"/>
                </a:lnTo>
                <a:lnTo>
                  <a:pt x="6643964" y="525766"/>
                </a:lnTo>
                <a:lnTo>
                  <a:pt x="6659541" y="516389"/>
                </a:lnTo>
                <a:lnTo>
                  <a:pt x="6674444" y="506343"/>
                </a:lnTo>
                <a:lnTo>
                  <a:pt x="6690021" y="496296"/>
                </a:lnTo>
                <a:lnTo>
                  <a:pt x="6704924" y="485580"/>
                </a:lnTo>
                <a:lnTo>
                  <a:pt x="6732693" y="463478"/>
                </a:lnTo>
                <a:lnTo>
                  <a:pt x="6761142" y="438027"/>
                </a:lnTo>
                <a:lnTo>
                  <a:pt x="6788235" y="411906"/>
                </a:lnTo>
                <a:lnTo>
                  <a:pt x="6813973" y="385115"/>
                </a:lnTo>
                <a:lnTo>
                  <a:pt x="6835649" y="361004"/>
                </a:lnTo>
                <a:lnTo>
                  <a:pt x="6856645" y="338902"/>
                </a:lnTo>
                <a:lnTo>
                  <a:pt x="6878998" y="316799"/>
                </a:lnTo>
                <a:lnTo>
                  <a:pt x="6901349" y="295367"/>
                </a:lnTo>
                <a:lnTo>
                  <a:pt x="6924379" y="275274"/>
                </a:lnTo>
                <a:lnTo>
                  <a:pt x="6947409" y="255851"/>
                </a:lnTo>
                <a:lnTo>
                  <a:pt x="6971115" y="236427"/>
                </a:lnTo>
                <a:lnTo>
                  <a:pt x="6995500" y="218344"/>
                </a:lnTo>
                <a:lnTo>
                  <a:pt x="7019883" y="200930"/>
                </a:lnTo>
                <a:lnTo>
                  <a:pt x="7044267" y="183516"/>
                </a:lnTo>
                <a:lnTo>
                  <a:pt x="7069329" y="168111"/>
                </a:lnTo>
                <a:lnTo>
                  <a:pt x="7095067" y="152707"/>
                </a:lnTo>
                <a:lnTo>
                  <a:pt x="7120805" y="137302"/>
                </a:lnTo>
                <a:lnTo>
                  <a:pt x="7147221" y="123237"/>
                </a:lnTo>
                <a:lnTo>
                  <a:pt x="7173637" y="109842"/>
                </a:lnTo>
                <a:lnTo>
                  <a:pt x="7201409" y="97786"/>
                </a:lnTo>
                <a:lnTo>
                  <a:pt x="7228502" y="85730"/>
                </a:lnTo>
                <a:lnTo>
                  <a:pt x="7255595" y="75014"/>
                </a:lnTo>
                <a:lnTo>
                  <a:pt x="7284043" y="64968"/>
                </a:lnTo>
                <a:lnTo>
                  <a:pt x="7312491" y="54921"/>
                </a:lnTo>
                <a:lnTo>
                  <a:pt x="7340262" y="46214"/>
                </a:lnTo>
                <a:lnTo>
                  <a:pt x="7370065" y="38847"/>
                </a:lnTo>
                <a:lnTo>
                  <a:pt x="7399190" y="30809"/>
                </a:lnTo>
                <a:lnTo>
                  <a:pt x="7428315" y="24782"/>
                </a:lnTo>
                <a:lnTo>
                  <a:pt x="7458795" y="19423"/>
                </a:lnTo>
                <a:lnTo>
                  <a:pt x="7488598" y="13396"/>
                </a:lnTo>
                <a:lnTo>
                  <a:pt x="7519755" y="9377"/>
                </a:lnTo>
                <a:lnTo>
                  <a:pt x="7550235" y="6028"/>
                </a:lnTo>
                <a:lnTo>
                  <a:pt x="7581392" y="4019"/>
                </a:lnTo>
                <a:lnTo>
                  <a:pt x="7612550" y="201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任意多边形: 形状 15"/>
          <p:cNvSpPr/>
          <p:nvPr userDrawn="1">
            <p:custDataLst>
              <p:tags r:id="rId8"/>
            </p:custDataLst>
          </p:nvPr>
        </p:nvSpPr>
        <p:spPr>
          <a:xfrm>
            <a:off x="4806132" y="2774118"/>
            <a:ext cx="6678840" cy="4083883"/>
          </a:xfrm>
          <a:custGeom>
            <a:avLst/>
            <a:gdLst>
              <a:gd name="connsiteX0" fmla="*/ 2554598 w 6678840"/>
              <a:gd name="connsiteY0" fmla="*/ 0 h 4083883"/>
              <a:gd name="connsiteX1" fmla="*/ 6678840 w 6678840"/>
              <a:gd name="connsiteY1" fmla="*/ 4083883 h 4083883"/>
              <a:gd name="connsiteX2" fmla="*/ 1518902 w 6678840"/>
              <a:gd name="connsiteY2" fmla="*/ 4083883 h 4083883"/>
              <a:gd name="connsiteX3" fmla="*/ 0 w 6678840"/>
              <a:gd name="connsiteY3" fmla="*/ 2579844 h 408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8840" h="4083883">
                <a:moveTo>
                  <a:pt x="2554598" y="0"/>
                </a:moveTo>
                <a:lnTo>
                  <a:pt x="6678840" y="4083883"/>
                </a:lnTo>
                <a:lnTo>
                  <a:pt x="1518902" y="4083883"/>
                </a:lnTo>
                <a:lnTo>
                  <a:pt x="0" y="2579844"/>
                </a:lnTo>
                <a:close/>
              </a:path>
            </a:pathLst>
          </a:custGeom>
          <a:gradFill>
            <a:gsLst>
              <a:gs pos="2000">
                <a:srgbClr val="FFFFFF">
                  <a:alpha val="0"/>
                </a:srgbClr>
              </a:gs>
              <a:gs pos="100000">
                <a:schemeClr val="bg1">
                  <a:lumMod val="65000"/>
                  <a:alpha val="4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 16"/>
          <p:cNvSpPr/>
          <p:nvPr userDrawn="1">
            <p:custDataLst>
              <p:tags r:id="rId9"/>
            </p:custDataLst>
          </p:nvPr>
        </p:nvSpPr>
        <p:spPr>
          <a:xfrm>
            <a:off x="4762348" y="2753043"/>
            <a:ext cx="2667303" cy="2667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矩形 18"/>
          <p:cNvSpPr/>
          <p:nvPr userDrawn="1">
            <p:custDataLst>
              <p:tags r:id="rId10"/>
            </p:custDataLst>
          </p:nvPr>
        </p:nvSpPr>
        <p:spPr>
          <a:xfrm>
            <a:off x="5560695" y="2471155"/>
            <a:ext cx="1070610" cy="65017"/>
          </a:xfrm>
          <a:prstGeom prst="rect">
            <a:avLst/>
          </a:prstGeom>
          <a:solidFill>
            <a:srgbClr val="E50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" name="矩形 19"/>
          <p:cNvSpPr/>
          <p:nvPr userDrawn="1">
            <p:custDataLst>
              <p:tags r:id="rId11"/>
            </p:custDataLst>
          </p:nvPr>
        </p:nvSpPr>
        <p:spPr>
          <a:xfrm>
            <a:off x="232232" y="274320"/>
            <a:ext cx="11727537" cy="6309360"/>
          </a:xfrm>
          <a:prstGeom prst="rect">
            <a:avLst/>
          </a:prstGeom>
          <a:noFill/>
          <a:ln w="19050">
            <a:solidFill>
              <a:srgbClr val="E50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>
            <p:custDataLst>
              <p:tags r:id="rId7"/>
            </p:custDataLst>
          </p:nvPr>
        </p:nvGrpSpPr>
        <p:grpSpPr>
          <a:xfrm>
            <a:off x="5360662" y="200018"/>
            <a:ext cx="1984917" cy="2683677"/>
            <a:chOff x="9086099" y="0"/>
            <a:chExt cx="1984917" cy="2683677"/>
          </a:xfrm>
        </p:grpSpPr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9086099" y="0"/>
              <a:ext cx="1984917" cy="2683677"/>
            </a:xfrm>
            <a:prstGeom prst="rect">
              <a:avLst/>
            </a:prstGeom>
            <a:solidFill>
              <a:srgbClr val="E50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9837090" y="128991"/>
              <a:ext cx="738664" cy="247760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3600" spc="-150">
                  <a:solidFill>
                    <a:schemeClr val="bg1"/>
                  </a:solidFill>
                </a:rPr>
                <a:t>CONTETNS</a:t>
              </a:r>
              <a:endParaRPr lang="zh-CN" altLang="en-US" sz="3600" spc="-150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9499451" y="1064275"/>
              <a:ext cx="461665" cy="6822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800">
                  <a:solidFill>
                    <a:schemeClr val="bg1"/>
                  </a:solidFill>
                </a:rPr>
                <a:t>目  录</a:t>
              </a:r>
            </a:p>
          </p:txBody>
        </p:sp>
        <p:sp>
          <p:nvSpPr>
            <p:cNvPr id="12" name="等腰三角形 11"/>
            <p:cNvSpPr/>
            <p:nvPr>
              <p:custDataLst>
                <p:tags r:id="rId11"/>
              </p:custDataLst>
            </p:nvPr>
          </p:nvSpPr>
          <p:spPr>
            <a:xfrm rot="10800000">
              <a:off x="9575249" y="717100"/>
              <a:ext cx="261343" cy="2252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12"/>
              </p:custDataLst>
            </p:nvPr>
          </p:nvGrpSpPr>
          <p:grpSpPr>
            <a:xfrm rot="5400000">
              <a:off x="8966974" y="997813"/>
              <a:ext cx="2373528" cy="844032"/>
              <a:chOff x="9356187" y="138294"/>
              <a:chExt cx="2373528" cy="844032"/>
            </a:xfrm>
          </p:grpSpPr>
          <p:cxnSp>
            <p:nvCxnSpPr>
              <p:cNvPr id="14" name="直接连接符 13"/>
              <p:cNvCxnSpPr/>
              <p:nvPr>
                <p:custDataLst>
                  <p:tags r:id="rId13"/>
                </p:custDataLst>
              </p:nvPr>
            </p:nvCxnSpPr>
            <p:spPr>
              <a:xfrm rot="16200000" flipH="1">
                <a:off x="11319077" y="631424"/>
                <a:ext cx="0" cy="701804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>
                <p:custDataLst>
                  <p:tags r:id="rId14"/>
                </p:custDataLst>
              </p:nvPr>
            </p:nvCxnSpPr>
            <p:spPr>
              <a:xfrm rot="16200000" flipH="1">
                <a:off x="10542951" y="-1048470"/>
                <a:ext cx="0" cy="237352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ww.51pptmoban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5000">
                <a:srgbClr val="EEEEEE"/>
              </a:gs>
              <a:gs pos="0">
                <a:srgbClr val="FFFFFF"/>
              </a:gs>
              <a:gs pos="100000">
                <a:srgbClr val="DEDE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Freeform 5"/>
          <p:cNvSpPr/>
          <p:nvPr userDrawn="1">
            <p:custDataLst>
              <p:tags r:id="rId7"/>
            </p:custDataLst>
          </p:nvPr>
        </p:nvSpPr>
        <p:spPr bwMode="auto">
          <a:xfrm>
            <a:off x="518160" y="0"/>
            <a:ext cx="1167384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3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" name="Freeform 5"/>
          <p:cNvSpPr/>
          <p:nvPr userDrawn="1">
            <p:custDataLst>
              <p:tags r:id="rId8"/>
            </p:custDataLst>
          </p:nvPr>
        </p:nvSpPr>
        <p:spPr bwMode="auto">
          <a:xfrm>
            <a:off x="0" y="0"/>
            <a:ext cx="12192000" cy="4267200"/>
          </a:xfrm>
          <a:custGeom>
            <a:avLst/>
            <a:gdLst>
              <a:gd name="T0" fmla="*/ 0 w 23040"/>
              <a:gd name="T1" fmla="*/ 0 h 8064"/>
              <a:gd name="T2" fmla="*/ 23040 w 23040"/>
              <a:gd name="T3" fmla="*/ 0 h 8064"/>
              <a:gd name="T4" fmla="*/ 23040 w 23040"/>
              <a:gd name="T5" fmla="*/ 7142 h 8064"/>
              <a:gd name="T6" fmla="*/ 13746 w 23040"/>
              <a:gd name="T7" fmla="*/ 7142 h 8064"/>
              <a:gd name="T8" fmla="*/ 13690 w 23040"/>
              <a:gd name="T9" fmla="*/ 7143 h 8064"/>
              <a:gd name="T10" fmla="*/ 13634 w 23040"/>
              <a:gd name="T11" fmla="*/ 7148 h 8064"/>
              <a:gd name="T12" fmla="*/ 13581 w 23040"/>
              <a:gd name="T13" fmla="*/ 7155 h 8064"/>
              <a:gd name="T14" fmla="*/ 13527 w 23040"/>
              <a:gd name="T15" fmla="*/ 7165 h 8064"/>
              <a:gd name="T16" fmla="*/ 13500 w 23040"/>
              <a:gd name="T17" fmla="*/ 7171 h 8064"/>
              <a:gd name="T18" fmla="*/ 13474 w 23040"/>
              <a:gd name="T19" fmla="*/ 7176 h 8064"/>
              <a:gd name="T20" fmla="*/ 13448 w 23040"/>
              <a:gd name="T21" fmla="*/ 7184 h 8064"/>
              <a:gd name="T22" fmla="*/ 13424 w 23040"/>
              <a:gd name="T23" fmla="*/ 7192 h 8064"/>
              <a:gd name="T24" fmla="*/ 13398 w 23040"/>
              <a:gd name="T25" fmla="*/ 7201 h 8064"/>
              <a:gd name="T26" fmla="*/ 13373 w 23040"/>
              <a:gd name="T27" fmla="*/ 7210 h 8064"/>
              <a:gd name="T28" fmla="*/ 13349 w 23040"/>
              <a:gd name="T29" fmla="*/ 7220 h 8064"/>
              <a:gd name="T30" fmla="*/ 13324 w 23040"/>
              <a:gd name="T31" fmla="*/ 7230 h 8064"/>
              <a:gd name="T32" fmla="*/ 13300 w 23040"/>
              <a:gd name="T33" fmla="*/ 7241 h 8064"/>
              <a:gd name="T34" fmla="*/ 13277 w 23040"/>
              <a:gd name="T35" fmla="*/ 7253 h 8064"/>
              <a:gd name="T36" fmla="*/ 13254 w 23040"/>
              <a:gd name="T37" fmla="*/ 7266 h 8064"/>
              <a:gd name="T38" fmla="*/ 13231 w 23040"/>
              <a:gd name="T39" fmla="*/ 7279 h 8064"/>
              <a:gd name="T40" fmla="*/ 13208 w 23040"/>
              <a:gd name="T41" fmla="*/ 7293 h 8064"/>
              <a:gd name="T42" fmla="*/ 13186 w 23040"/>
              <a:gd name="T43" fmla="*/ 7308 h 8064"/>
              <a:gd name="T44" fmla="*/ 13163 w 23040"/>
              <a:gd name="T45" fmla="*/ 7323 h 8064"/>
              <a:gd name="T46" fmla="*/ 13141 w 23040"/>
              <a:gd name="T47" fmla="*/ 7339 h 8064"/>
              <a:gd name="T48" fmla="*/ 13100 w 23040"/>
              <a:gd name="T49" fmla="*/ 7372 h 8064"/>
              <a:gd name="T50" fmla="*/ 13058 w 23040"/>
              <a:gd name="T51" fmla="*/ 7410 h 8064"/>
              <a:gd name="T52" fmla="*/ 13018 w 23040"/>
              <a:gd name="T53" fmla="*/ 7449 h 8064"/>
              <a:gd name="T54" fmla="*/ 12980 w 23040"/>
              <a:gd name="T55" fmla="*/ 7489 h 8064"/>
              <a:gd name="T56" fmla="*/ 12948 w 23040"/>
              <a:gd name="T57" fmla="*/ 7525 h 8064"/>
              <a:gd name="T58" fmla="*/ 12917 w 23040"/>
              <a:gd name="T59" fmla="*/ 7558 h 8064"/>
              <a:gd name="T60" fmla="*/ 12884 w 23040"/>
              <a:gd name="T61" fmla="*/ 7591 h 8064"/>
              <a:gd name="T62" fmla="*/ 12851 w 23040"/>
              <a:gd name="T63" fmla="*/ 7623 h 8064"/>
              <a:gd name="T64" fmla="*/ 12817 w 23040"/>
              <a:gd name="T65" fmla="*/ 7653 h 8064"/>
              <a:gd name="T66" fmla="*/ 12783 w 23040"/>
              <a:gd name="T67" fmla="*/ 7682 h 8064"/>
              <a:gd name="T68" fmla="*/ 12748 w 23040"/>
              <a:gd name="T69" fmla="*/ 7711 h 8064"/>
              <a:gd name="T70" fmla="*/ 12712 w 23040"/>
              <a:gd name="T71" fmla="*/ 7738 h 8064"/>
              <a:gd name="T72" fmla="*/ 12676 w 23040"/>
              <a:gd name="T73" fmla="*/ 7764 h 8064"/>
              <a:gd name="T74" fmla="*/ 12640 w 23040"/>
              <a:gd name="T75" fmla="*/ 7790 h 8064"/>
              <a:gd name="T76" fmla="*/ 12603 w 23040"/>
              <a:gd name="T77" fmla="*/ 7813 h 8064"/>
              <a:gd name="T78" fmla="*/ 12565 w 23040"/>
              <a:gd name="T79" fmla="*/ 7836 h 8064"/>
              <a:gd name="T80" fmla="*/ 12527 w 23040"/>
              <a:gd name="T81" fmla="*/ 7859 h 8064"/>
              <a:gd name="T82" fmla="*/ 12488 w 23040"/>
              <a:gd name="T83" fmla="*/ 7880 h 8064"/>
              <a:gd name="T84" fmla="*/ 12449 w 23040"/>
              <a:gd name="T85" fmla="*/ 7900 h 8064"/>
              <a:gd name="T86" fmla="*/ 12408 w 23040"/>
              <a:gd name="T87" fmla="*/ 7918 h 8064"/>
              <a:gd name="T88" fmla="*/ 12368 w 23040"/>
              <a:gd name="T89" fmla="*/ 7936 h 8064"/>
              <a:gd name="T90" fmla="*/ 12328 w 23040"/>
              <a:gd name="T91" fmla="*/ 7952 h 8064"/>
              <a:gd name="T92" fmla="*/ 12286 w 23040"/>
              <a:gd name="T93" fmla="*/ 7967 h 8064"/>
              <a:gd name="T94" fmla="*/ 12244 w 23040"/>
              <a:gd name="T95" fmla="*/ 7982 h 8064"/>
              <a:gd name="T96" fmla="*/ 12203 w 23040"/>
              <a:gd name="T97" fmla="*/ 7995 h 8064"/>
              <a:gd name="T98" fmla="*/ 12159 w 23040"/>
              <a:gd name="T99" fmla="*/ 8006 h 8064"/>
              <a:gd name="T100" fmla="*/ 12116 w 23040"/>
              <a:gd name="T101" fmla="*/ 8018 h 8064"/>
              <a:gd name="T102" fmla="*/ 12073 w 23040"/>
              <a:gd name="T103" fmla="*/ 8027 h 8064"/>
              <a:gd name="T104" fmla="*/ 12028 w 23040"/>
              <a:gd name="T105" fmla="*/ 8035 h 8064"/>
              <a:gd name="T106" fmla="*/ 11984 w 23040"/>
              <a:gd name="T107" fmla="*/ 8044 h 8064"/>
              <a:gd name="T108" fmla="*/ 11938 w 23040"/>
              <a:gd name="T109" fmla="*/ 8050 h 8064"/>
              <a:gd name="T110" fmla="*/ 11893 w 23040"/>
              <a:gd name="T111" fmla="*/ 8055 h 8064"/>
              <a:gd name="T112" fmla="*/ 11847 w 23040"/>
              <a:gd name="T113" fmla="*/ 8058 h 8064"/>
              <a:gd name="T114" fmla="*/ 11801 w 23040"/>
              <a:gd name="T115" fmla="*/ 8061 h 8064"/>
              <a:gd name="T116" fmla="*/ 11753 w 23040"/>
              <a:gd name="T117" fmla="*/ 8064 h 8064"/>
              <a:gd name="T118" fmla="*/ 11706 w 23040"/>
              <a:gd name="T119" fmla="*/ 8064 h 8064"/>
              <a:gd name="T120" fmla="*/ 0 w 23040"/>
              <a:gd name="T121" fmla="*/ 8064 h 8064"/>
              <a:gd name="T122" fmla="*/ 0 w 23040"/>
              <a:gd name="T123" fmla="*/ 0 h 8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040" h="8063">
                <a:moveTo>
                  <a:pt x="0" y="0"/>
                </a:moveTo>
                <a:lnTo>
                  <a:pt x="23040" y="0"/>
                </a:lnTo>
                <a:lnTo>
                  <a:pt x="23040" y="7142"/>
                </a:lnTo>
                <a:lnTo>
                  <a:pt x="13746" y="7142"/>
                </a:lnTo>
                <a:lnTo>
                  <a:pt x="13690" y="7143"/>
                </a:lnTo>
                <a:lnTo>
                  <a:pt x="13634" y="7148"/>
                </a:lnTo>
                <a:lnTo>
                  <a:pt x="13581" y="7155"/>
                </a:lnTo>
                <a:lnTo>
                  <a:pt x="13527" y="7165"/>
                </a:lnTo>
                <a:lnTo>
                  <a:pt x="13500" y="7171"/>
                </a:lnTo>
                <a:lnTo>
                  <a:pt x="13474" y="7176"/>
                </a:lnTo>
                <a:lnTo>
                  <a:pt x="13448" y="7184"/>
                </a:lnTo>
                <a:lnTo>
                  <a:pt x="13424" y="7192"/>
                </a:lnTo>
                <a:lnTo>
                  <a:pt x="13398" y="7201"/>
                </a:lnTo>
                <a:lnTo>
                  <a:pt x="13373" y="7210"/>
                </a:lnTo>
                <a:lnTo>
                  <a:pt x="13349" y="7220"/>
                </a:lnTo>
                <a:lnTo>
                  <a:pt x="13324" y="7230"/>
                </a:lnTo>
                <a:lnTo>
                  <a:pt x="13300" y="7241"/>
                </a:lnTo>
                <a:lnTo>
                  <a:pt x="13277" y="7253"/>
                </a:lnTo>
                <a:lnTo>
                  <a:pt x="13254" y="7266"/>
                </a:lnTo>
                <a:lnTo>
                  <a:pt x="13231" y="7279"/>
                </a:lnTo>
                <a:lnTo>
                  <a:pt x="13208" y="7293"/>
                </a:lnTo>
                <a:lnTo>
                  <a:pt x="13186" y="7308"/>
                </a:lnTo>
                <a:lnTo>
                  <a:pt x="13163" y="7323"/>
                </a:lnTo>
                <a:lnTo>
                  <a:pt x="13141" y="7339"/>
                </a:lnTo>
                <a:lnTo>
                  <a:pt x="13100" y="7372"/>
                </a:lnTo>
                <a:lnTo>
                  <a:pt x="13058" y="7410"/>
                </a:lnTo>
                <a:lnTo>
                  <a:pt x="13018" y="7449"/>
                </a:lnTo>
                <a:lnTo>
                  <a:pt x="12980" y="7489"/>
                </a:lnTo>
                <a:lnTo>
                  <a:pt x="12948" y="7525"/>
                </a:lnTo>
                <a:lnTo>
                  <a:pt x="12917" y="7558"/>
                </a:lnTo>
                <a:lnTo>
                  <a:pt x="12884" y="7591"/>
                </a:lnTo>
                <a:lnTo>
                  <a:pt x="12851" y="7623"/>
                </a:lnTo>
                <a:lnTo>
                  <a:pt x="12817" y="7653"/>
                </a:lnTo>
                <a:lnTo>
                  <a:pt x="12783" y="7682"/>
                </a:lnTo>
                <a:lnTo>
                  <a:pt x="12748" y="7711"/>
                </a:lnTo>
                <a:lnTo>
                  <a:pt x="12712" y="7738"/>
                </a:lnTo>
                <a:lnTo>
                  <a:pt x="12676" y="7764"/>
                </a:lnTo>
                <a:lnTo>
                  <a:pt x="12640" y="7790"/>
                </a:lnTo>
                <a:lnTo>
                  <a:pt x="12603" y="7813"/>
                </a:lnTo>
                <a:lnTo>
                  <a:pt x="12565" y="7836"/>
                </a:lnTo>
                <a:lnTo>
                  <a:pt x="12527" y="7859"/>
                </a:lnTo>
                <a:lnTo>
                  <a:pt x="12488" y="7880"/>
                </a:lnTo>
                <a:lnTo>
                  <a:pt x="12449" y="7900"/>
                </a:lnTo>
                <a:lnTo>
                  <a:pt x="12408" y="7918"/>
                </a:lnTo>
                <a:lnTo>
                  <a:pt x="12368" y="7936"/>
                </a:lnTo>
                <a:lnTo>
                  <a:pt x="12328" y="7952"/>
                </a:lnTo>
                <a:lnTo>
                  <a:pt x="12286" y="7967"/>
                </a:lnTo>
                <a:lnTo>
                  <a:pt x="12244" y="7982"/>
                </a:lnTo>
                <a:lnTo>
                  <a:pt x="12203" y="7995"/>
                </a:lnTo>
                <a:lnTo>
                  <a:pt x="12159" y="8006"/>
                </a:lnTo>
                <a:lnTo>
                  <a:pt x="12116" y="8018"/>
                </a:lnTo>
                <a:lnTo>
                  <a:pt x="12073" y="8027"/>
                </a:lnTo>
                <a:lnTo>
                  <a:pt x="12028" y="8035"/>
                </a:lnTo>
                <a:lnTo>
                  <a:pt x="11984" y="8044"/>
                </a:lnTo>
                <a:lnTo>
                  <a:pt x="11938" y="8050"/>
                </a:lnTo>
                <a:lnTo>
                  <a:pt x="11893" y="8055"/>
                </a:lnTo>
                <a:lnTo>
                  <a:pt x="11847" y="8058"/>
                </a:lnTo>
                <a:lnTo>
                  <a:pt x="11801" y="8061"/>
                </a:lnTo>
                <a:lnTo>
                  <a:pt x="11753" y="8064"/>
                </a:lnTo>
                <a:lnTo>
                  <a:pt x="11706" y="8064"/>
                </a:lnTo>
                <a:lnTo>
                  <a:pt x="0" y="8064"/>
                </a:lnTo>
                <a:lnTo>
                  <a:pt x="0" y="0"/>
                </a:lnTo>
                <a:close/>
              </a:path>
            </a:pathLst>
          </a:custGeom>
          <a:solidFill>
            <a:srgbClr val="E501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>
            <p:custDataLst>
              <p:tags r:id="rId1"/>
            </p:custDataLst>
          </p:nvPr>
        </p:nvSpPr>
        <p:spPr>
          <a:xfrm rot="2700000">
            <a:off x="329128" y="125950"/>
            <a:ext cx="608141" cy="608141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" name="直接连接符 2"/>
          <p:cNvCxnSpPr/>
          <p:nvPr userDrawn="1">
            <p:custDataLst>
              <p:tags r:id="rId2"/>
            </p:custDataLst>
          </p:nvPr>
        </p:nvCxnSpPr>
        <p:spPr>
          <a:xfrm>
            <a:off x="893928" y="825072"/>
            <a:ext cx="111456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任意多边形: 形状 10"/>
          <p:cNvSpPr/>
          <p:nvPr userDrawn="1">
            <p:custDataLst>
              <p:tags r:id="rId3"/>
            </p:custDataLst>
          </p:nvPr>
        </p:nvSpPr>
        <p:spPr>
          <a:xfrm rot="2700000">
            <a:off x="10083792" y="608544"/>
            <a:ext cx="433056" cy="433056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任意多边形: 形状 11"/>
          <p:cNvSpPr/>
          <p:nvPr userDrawn="1">
            <p:custDataLst>
              <p:tags r:id="rId4"/>
            </p:custDataLst>
          </p:nvPr>
        </p:nvSpPr>
        <p:spPr>
          <a:xfrm rot="2700000">
            <a:off x="10535614" y="608544"/>
            <a:ext cx="433056" cy="433056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任意多边形: 形状 12"/>
          <p:cNvSpPr/>
          <p:nvPr userDrawn="1">
            <p:custDataLst>
              <p:tags r:id="rId5"/>
            </p:custDataLst>
          </p:nvPr>
        </p:nvSpPr>
        <p:spPr>
          <a:xfrm rot="2700000">
            <a:off x="10987435" y="608544"/>
            <a:ext cx="433056" cy="433056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059464" y="137632"/>
            <a:ext cx="5109091" cy="584775"/>
          </a:xfr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>
              <a:def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2980B9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/>
              <a:t>单击此处编辑母版标题样式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373878" y="247232"/>
            <a:ext cx="514885" cy="424732"/>
          </a:xfrm>
        </p:spPr>
        <p:txBody>
          <a:bodyPr wrap="none" anchor="b">
            <a:sp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00</a:t>
            </a:r>
            <a:endParaRPr lang="zh-CN" altLang="en-US"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1059464" y="825072"/>
            <a:ext cx="1107996" cy="424732"/>
          </a:xfrm>
          <a:solidFill>
            <a:schemeClr val="accent1"/>
          </a:solidFill>
        </p:spPr>
        <p:txBody>
          <a:bodyPr wrap="none" anchor="t">
            <a:sp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副标题</a:t>
            </a: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w.51pptmoban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讲内容&amp;金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0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kumimoji="0" lang="zh-CN" altLang="en-US" sz="2400" b="0" i="0" u="none" strike="noStrike" kern="1200" cap="none" spc="0" normalizeH="0" baseline="0" noProof="0">
                <a:uLnTx/>
                <a:uFillTx/>
              </a:rPr>
              <a:t>单击此处编辑母版副标题样式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fontAlgn="base" hangingPunct="1"/>
            <a:fld id="{14BE0D4F-2C28-48EB-A1C2-B9BAE8186FCB}" type="datetime1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2024/10/25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fontAlgn="base" hangingPunct="1"/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fontAlgn="base" hangingPunct="1"/>
            <a:fld id="{7866A8BE-EB42-4C3E-858B-D07935EB4E3D}" type="slidenum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‹#›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7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1644985" y="112014"/>
            <a:ext cx="315241" cy="611717"/>
            <a:chOff x="2711" y="1294"/>
            <a:chExt cx="336" cy="652"/>
          </a:xfrm>
          <a:solidFill>
            <a:schemeClr val="bg1"/>
          </a:solidFill>
        </p:grpSpPr>
        <p:sp>
          <p:nvSpPr>
            <p:cNvPr id="49" name="Freeform 48"/>
            <p:cNvSpPr/>
            <p:nvPr userDrawn="1">
              <p:custDataLst>
                <p:tags r:id="rId2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49"/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50"/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51"/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52"/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53"/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54"/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55"/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fontAlgn="base" hangingPunct="1"/>
            <a:fld id="{8AACCF25-CDE1-4B28-AF60-849E664D1E76}" type="datetime1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2024/10/25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2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fontAlgn="base" hangingPunct="1"/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fontAlgn="base" hangingPunct="1"/>
            <a:fld id="{AD20890B-61AC-4185-98DC-87D260D4EFA1}" type="slidenum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‹#›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67500" tIns="35100" rIns="67500" bIns="351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1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1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1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1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67500" tIns="35100" rIns="67500" bIns="351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1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fontAlgn="base" hangingPunct="1"/>
            <a:fld id="{8AACCF25-CDE1-4B28-AF60-849E664D1E76}" type="datetime1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2024/10/25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2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fontAlgn="base" hangingPunct="1"/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fontAlgn="base" hangingPunct="1"/>
            <a:fld id="{AD20890B-61AC-4185-98DC-87D260D4EFA1}" type="slidenum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‹#›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67500" tIns="35100" rIns="67500" bIns="35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67500" tIns="35100" rIns="67500" bIns="351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167640" y="167640"/>
            <a:ext cx="11864340" cy="6558742"/>
          </a:xfrm>
          <a:prstGeom prst="rect">
            <a:avLst/>
          </a:prstGeom>
          <a:solidFill>
            <a:srgbClr val="FFF9E7">
              <a:alpha val="86000"/>
            </a:srgbClr>
          </a:solidFill>
          <a:ln w="34925">
            <a:solidFill>
              <a:srgbClr val="6B4C0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89009"/>
            <a:ext cx="1123019" cy="4533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14" y="0"/>
            <a:ext cx="1027786" cy="3429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7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1644985" y="112014"/>
            <a:ext cx="315241" cy="611717"/>
            <a:chOff x="2711" y="1294"/>
            <a:chExt cx="336" cy="652"/>
          </a:xfrm>
          <a:solidFill>
            <a:schemeClr val="bg1"/>
          </a:solidFill>
        </p:grpSpPr>
        <p:sp>
          <p:nvSpPr>
            <p:cNvPr id="49" name="Freeform 48"/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49"/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50"/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51"/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52"/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53"/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54"/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55"/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67" name="Group 9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>
          <a:xfrm>
            <a:off x="161155" y="112015"/>
            <a:ext cx="731021" cy="729656"/>
            <a:chOff x="1808" y="550"/>
            <a:chExt cx="2142" cy="2138"/>
          </a:xfrm>
          <a:solidFill>
            <a:srgbClr val="E8D6E4"/>
          </a:solidFill>
        </p:grpSpPr>
        <p:sp>
          <p:nvSpPr>
            <p:cNvPr id="68" name="Freeform 10"/>
            <p:cNvSpPr/>
            <p:nvPr>
              <p:custDataLst>
                <p:tags r:id="rId3"/>
              </p:custDataLst>
            </p:nvPr>
          </p:nvSpPr>
          <p:spPr bwMode="auto">
            <a:xfrm>
              <a:off x="1822" y="555"/>
              <a:ext cx="1298" cy="1339"/>
            </a:xfrm>
            <a:custGeom>
              <a:avLst/>
              <a:gdLst>
                <a:gd name="T0" fmla="*/ 499 w 546"/>
                <a:gd name="T1" fmla="*/ 0 h 563"/>
                <a:gd name="T2" fmla="*/ 219 w 546"/>
                <a:gd name="T3" fmla="*/ 289 h 563"/>
                <a:gd name="T4" fmla="*/ 216 w 546"/>
                <a:gd name="T5" fmla="*/ 292 h 563"/>
                <a:gd name="T6" fmla="*/ 0 w 546"/>
                <a:gd name="T7" fmla="*/ 516 h 563"/>
                <a:gd name="T8" fmla="*/ 9 w 546"/>
                <a:gd name="T9" fmla="*/ 563 h 563"/>
                <a:gd name="T10" fmla="*/ 245 w 546"/>
                <a:gd name="T11" fmla="*/ 320 h 563"/>
                <a:gd name="T12" fmla="*/ 247 w 546"/>
                <a:gd name="T13" fmla="*/ 317 h 563"/>
                <a:gd name="T14" fmla="*/ 546 w 546"/>
                <a:gd name="T15" fmla="*/ 8 h 563"/>
                <a:gd name="T16" fmla="*/ 499 w 546"/>
                <a:gd name="T17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563">
                  <a:moveTo>
                    <a:pt x="499" y="0"/>
                  </a:moveTo>
                  <a:cubicBezTo>
                    <a:pt x="219" y="289"/>
                    <a:pt x="219" y="289"/>
                    <a:pt x="219" y="289"/>
                  </a:cubicBezTo>
                  <a:cubicBezTo>
                    <a:pt x="216" y="292"/>
                    <a:pt x="216" y="292"/>
                    <a:pt x="216" y="292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2" y="532"/>
                    <a:pt x="5" y="547"/>
                    <a:pt x="9" y="563"/>
                  </a:cubicBezTo>
                  <a:cubicBezTo>
                    <a:pt x="245" y="320"/>
                    <a:pt x="245" y="320"/>
                    <a:pt x="245" y="320"/>
                  </a:cubicBezTo>
                  <a:cubicBezTo>
                    <a:pt x="247" y="317"/>
                    <a:pt x="247" y="317"/>
                    <a:pt x="247" y="317"/>
                  </a:cubicBezTo>
                  <a:cubicBezTo>
                    <a:pt x="546" y="8"/>
                    <a:pt x="546" y="8"/>
                    <a:pt x="546" y="8"/>
                  </a:cubicBezTo>
                  <a:cubicBezTo>
                    <a:pt x="530" y="5"/>
                    <a:pt x="514" y="2"/>
                    <a:pt x="49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11"/>
            <p:cNvSpPr/>
            <p:nvPr>
              <p:custDataLst>
                <p:tags r:id="rId4"/>
              </p:custDataLst>
            </p:nvPr>
          </p:nvSpPr>
          <p:spPr bwMode="auto">
            <a:xfrm>
              <a:off x="1924" y="681"/>
              <a:ext cx="438" cy="452"/>
            </a:xfrm>
            <a:custGeom>
              <a:avLst/>
              <a:gdLst>
                <a:gd name="T0" fmla="*/ 0 w 184"/>
                <a:gd name="T1" fmla="*/ 190 h 190"/>
                <a:gd name="T2" fmla="*/ 59 w 184"/>
                <a:gd name="T3" fmla="*/ 129 h 190"/>
                <a:gd name="T4" fmla="*/ 62 w 184"/>
                <a:gd name="T5" fmla="*/ 126 h 190"/>
                <a:gd name="T6" fmla="*/ 184 w 184"/>
                <a:gd name="T7" fmla="*/ 0 h 190"/>
                <a:gd name="T8" fmla="*/ 78 w 184"/>
                <a:gd name="T9" fmla="*/ 81 h 190"/>
                <a:gd name="T10" fmla="*/ 0 w 184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90">
                  <a:moveTo>
                    <a:pt x="0" y="190"/>
                  </a:moveTo>
                  <a:cubicBezTo>
                    <a:pt x="59" y="129"/>
                    <a:pt x="59" y="129"/>
                    <a:pt x="59" y="129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46" y="21"/>
                    <a:pt x="110" y="48"/>
                    <a:pt x="78" y="81"/>
                  </a:cubicBezTo>
                  <a:cubicBezTo>
                    <a:pt x="46" y="114"/>
                    <a:pt x="20" y="151"/>
                    <a:pt x="0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12"/>
            <p:cNvSpPr/>
            <p:nvPr>
              <p:custDataLst>
                <p:tags r:id="rId5"/>
              </p:custDataLst>
            </p:nvPr>
          </p:nvSpPr>
          <p:spPr bwMode="auto">
            <a:xfrm>
              <a:off x="1808" y="550"/>
              <a:ext cx="1008" cy="1042"/>
            </a:xfrm>
            <a:custGeom>
              <a:avLst/>
              <a:gdLst>
                <a:gd name="T0" fmla="*/ 154 w 424"/>
                <a:gd name="T1" fmla="*/ 222 h 438"/>
                <a:gd name="T2" fmla="*/ 151 w 424"/>
                <a:gd name="T3" fmla="*/ 225 h 438"/>
                <a:gd name="T4" fmla="*/ 6 w 424"/>
                <a:gd name="T5" fmla="*/ 374 h 438"/>
                <a:gd name="T6" fmla="*/ 0 w 424"/>
                <a:gd name="T7" fmla="*/ 438 h 438"/>
                <a:gd name="T8" fmla="*/ 179 w 424"/>
                <a:gd name="T9" fmla="*/ 253 h 438"/>
                <a:gd name="T10" fmla="*/ 182 w 424"/>
                <a:gd name="T11" fmla="*/ 250 h 438"/>
                <a:gd name="T12" fmla="*/ 424 w 424"/>
                <a:gd name="T13" fmla="*/ 0 h 438"/>
                <a:gd name="T14" fmla="*/ 361 w 424"/>
                <a:gd name="T15" fmla="*/ 8 h 438"/>
                <a:gd name="T16" fmla="*/ 154 w 424"/>
                <a:gd name="T17" fmla="*/ 22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438">
                  <a:moveTo>
                    <a:pt x="154" y="222"/>
                  </a:moveTo>
                  <a:cubicBezTo>
                    <a:pt x="151" y="225"/>
                    <a:pt x="151" y="225"/>
                    <a:pt x="151" y="225"/>
                  </a:cubicBezTo>
                  <a:cubicBezTo>
                    <a:pt x="6" y="374"/>
                    <a:pt x="6" y="374"/>
                    <a:pt x="6" y="374"/>
                  </a:cubicBezTo>
                  <a:cubicBezTo>
                    <a:pt x="3" y="395"/>
                    <a:pt x="1" y="417"/>
                    <a:pt x="0" y="438"/>
                  </a:cubicBezTo>
                  <a:cubicBezTo>
                    <a:pt x="179" y="253"/>
                    <a:pt x="179" y="253"/>
                    <a:pt x="179" y="253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403" y="1"/>
                    <a:pt x="382" y="3"/>
                    <a:pt x="361" y="8"/>
                  </a:cubicBezTo>
                  <a:lnTo>
                    <a:pt x="154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13"/>
            <p:cNvSpPr/>
            <p:nvPr>
              <p:custDataLst>
                <p:tags r:id="rId6"/>
              </p:custDataLst>
            </p:nvPr>
          </p:nvSpPr>
          <p:spPr bwMode="auto">
            <a:xfrm>
              <a:off x="2913" y="1615"/>
              <a:ext cx="1037" cy="1073"/>
            </a:xfrm>
            <a:custGeom>
              <a:avLst/>
              <a:gdLst>
                <a:gd name="T0" fmla="*/ 436 w 436"/>
                <a:gd name="T1" fmla="*/ 0 h 451"/>
                <a:gd name="T2" fmla="*/ 187 w 436"/>
                <a:gd name="T3" fmla="*/ 257 h 451"/>
                <a:gd name="T4" fmla="*/ 185 w 436"/>
                <a:gd name="T5" fmla="*/ 260 h 451"/>
                <a:gd name="T6" fmla="*/ 0 w 436"/>
                <a:gd name="T7" fmla="*/ 451 h 451"/>
                <a:gd name="T8" fmla="*/ 61 w 436"/>
                <a:gd name="T9" fmla="*/ 445 h 451"/>
                <a:gd name="T10" fmla="*/ 213 w 436"/>
                <a:gd name="T11" fmla="*/ 287 h 451"/>
                <a:gd name="T12" fmla="*/ 216 w 436"/>
                <a:gd name="T13" fmla="*/ 284 h 451"/>
                <a:gd name="T14" fmla="*/ 432 w 436"/>
                <a:gd name="T15" fmla="*/ 61 h 451"/>
                <a:gd name="T16" fmla="*/ 436 w 436"/>
                <a:gd name="T17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451">
                  <a:moveTo>
                    <a:pt x="436" y="0"/>
                  </a:moveTo>
                  <a:cubicBezTo>
                    <a:pt x="187" y="257"/>
                    <a:pt x="187" y="257"/>
                    <a:pt x="187" y="257"/>
                  </a:cubicBezTo>
                  <a:cubicBezTo>
                    <a:pt x="185" y="260"/>
                    <a:pt x="185" y="260"/>
                    <a:pt x="185" y="260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20" y="450"/>
                    <a:pt x="40" y="448"/>
                    <a:pt x="61" y="445"/>
                  </a:cubicBezTo>
                  <a:cubicBezTo>
                    <a:pt x="213" y="287"/>
                    <a:pt x="213" y="287"/>
                    <a:pt x="213" y="287"/>
                  </a:cubicBezTo>
                  <a:cubicBezTo>
                    <a:pt x="216" y="284"/>
                    <a:pt x="216" y="284"/>
                    <a:pt x="216" y="284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41"/>
                    <a:pt x="436" y="21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14"/>
            <p:cNvSpPr/>
            <p:nvPr>
              <p:custDataLst>
                <p:tags r:id="rId7"/>
              </p:custDataLst>
            </p:nvPr>
          </p:nvSpPr>
          <p:spPr bwMode="auto">
            <a:xfrm>
              <a:off x="2376" y="1085"/>
              <a:ext cx="1477" cy="1522"/>
            </a:xfrm>
            <a:custGeom>
              <a:avLst/>
              <a:gdLst>
                <a:gd name="T0" fmla="*/ 271 w 621"/>
                <a:gd name="T1" fmla="*/ 342 h 640"/>
                <a:gd name="T2" fmla="*/ 268 w 621"/>
                <a:gd name="T3" fmla="*/ 345 h 640"/>
                <a:gd name="T4" fmla="*/ 0 w 621"/>
                <a:gd name="T5" fmla="*/ 622 h 640"/>
                <a:gd name="T6" fmla="*/ 38 w 621"/>
                <a:gd name="T7" fmla="*/ 640 h 640"/>
                <a:gd name="T8" fmla="*/ 297 w 621"/>
                <a:gd name="T9" fmla="*/ 372 h 640"/>
                <a:gd name="T10" fmla="*/ 299 w 621"/>
                <a:gd name="T11" fmla="*/ 369 h 640"/>
                <a:gd name="T12" fmla="*/ 621 w 621"/>
                <a:gd name="T13" fmla="*/ 37 h 640"/>
                <a:gd name="T14" fmla="*/ 602 w 621"/>
                <a:gd name="T15" fmla="*/ 0 h 640"/>
                <a:gd name="T16" fmla="*/ 271 w 621"/>
                <a:gd name="T17" fmla="*/ 342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640">
                  <a:moveTo>
                    <a:pt x="271" y="342"/>
                  </a:moveTo>
                  <a:cubicBezTo>
                    <a:pt x="268" y="345"/>
                    <a:pt x="268" y="345"/>
                    <a:pt x="268" y="345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13" y="628"/>
                    <a:pt x="25" y="634"/>
                    <a:pt x="38" y="640"/>
                  </a:cubicBezTo>
                  <a:cubicBezTo>
                    <a:pt x="297" y="372"/>
                    <a:pt x="297" y="372"/>
                    <a:pt x="297" y="372"/>
                  </a:cubicBezTo>
                  <a:cubicBezTo>
                    <a:pt x="299" y="369"/>
                    <a:pt x="299" y="369"/>
                    <a:pt x="299" y="369"/>
                  </a:cubicBezTo>
                  <a:cubicBezTo>
                    <a:pt x="621" y="37"/>
                    <a:pt x="621" y="37"/>
                    <a:pt x="621" y="37"/>
                  </a:cubicBezTo>
                  <a:cubicBezTo>
                    <a:pt x="615" y="24"/>
                    <a:pt x="609" y="12"/>
                    <a:pt x="602" y="0"/>
                  </a:cubicBezTo>
                  <a:lnTo>
                    <a:pt x="271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5"/>
            <p:cNvSpPr/>
            <p:nvPr>
              <p:custDataLst>
                <p:tags r:id="rId8"/>
              </p:custDataLst>
            </p:nvPr>
          </p:nvSpPr>
          <p:spPr bwMode="auto">
            <a:xfrm>
              <a:off x="2019" y="738"/>
              <a:ext cx="1544" cy="1591"/>
            </a:xfrm>
            <a:custGeom>
              <a:avLst/>
              <a:gdLst>
                <a:gd name="T0" fmla="*/ 278 w 649"/>
                <a:gd name="T1" fmla="*/ 350 h 669"/>
                <a:gd name="T2" fmla="*/ 276 w 649"/>
                <a:gd name="T3" fmla="*/ 353 h 669"/>
                <a:gd name="T4" fmla="*/ 0 w 649"/>
                <a:gd name="T5" fmla="*/ 638 h 669"/>
                <a:gd name="T6" fmla="*/ 25 w 649"/>
                <a:gd name="T7" fmla="*/ 669 h 669"/>
                <a:gd name="T8" fmla="*/ 304 w 649"/>
                <a:gd name="T9" fmla="*/ 381 h 669"/>
                <a:gd name="T10" fmla="*/ 307 w 649"/>
                <a:gd name="T11" fmla="*/ 378 h 669"/>
                <a:gd name="T12" fmla="*/ 649 w 649"/>
                <a:gd name="T13" fmla="*/ 24 h 669"/>
                <a:gd name="T14" fmla="*/ 617 w 649"/>
                <a:gd name="T15" fmla="*/ 0 h 669"/>
                <a:gd name="T16" fmla="*/ 278 w 649"/>
                <a:gd name="T17" fmla="*/ 35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9" h="669">
                  <a:moveTo>
                    <a:pt x="278" y="350"/>
                  </a:moveTo>
                  <a:cubicBezTo>
                    <a:pt x="276" y="353"/>
                    <a:pt x="276" y="353"/>
                    <a:pt x="276" y="353"/>
                  </a:cubicBezTo>
                  <a:cubicBezTo>
                    <a:pt x="0" y="638"/>
                    <a:pt x="0" y="638"/>
                    <a:pt x="0" y="638"/>
                  </a:cubicBezTo>
                  <a:cubicBezTo>
                    <a:pt x="8" y="649"/>
                    <a:pt x="16" y="659"/>
                    <a:pt x="25" y="669"/>
                  </a:cubicBezTo>
                  <a:cubicBezTo>
                    <a:pt x="304" y="381"/>
                    <a:pt x="304" y="381"/>
                    <a:pt x="304" y="381"/>
                  </a:cubicBezTo>
                  <a:cubicBezTo>
                    <a:pt x="307" y="378"/>
                    <a:pt x="307" y="378"/>
                    <a:pt x="307" y="378"/>
                  </a:cubicBezTo>
                  <a:cubicBezTo>
                    <a:pt x="649" y="24"/>
                    <a:pt x="649" y="24"/>
                    <a:pt x="649" y="24"/>
                  </a:cubicBezTo>
                  <a:cubicBezTo>
                    <a:pt x="639" y="15"/>
                    <a:pt x="628" y="7"/>
                    <a:pt x="617" y="0"/>
                  </a:cubicBezTo>
                  <a:lnTo>
                    <a:pt x="278" y="3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6"/>
            <p:cNvSpPr/>
            <p:nvPr>
              <p:custDataLst>
                <p:tags r:id="rId9"/>
              </p:custDataLst>
            </p:nvPr>
          </p:nvSpPr>
          <p:spPr bwMode="auto">
            <a:xfrm>
              <a:off x="2616" y="1320"/>
              <a:ext cx="1318" cy="1358"/>
            </a:xfrm>
            <a:custGeom>
              <a:avLst/>
              <a:gdLst>
                <a:gd name="T0" fmla="*/ 241 w 554"/>
                <a:gd name="T1" fmla="*/ 312 h 571"/>
                <a:gd name="T2" fmla="*/ 238 w 554"/>
                <a:gd name="T3" fmla="*/ 315 h 571"/>
                <a:gd name="T4" fmla="*/ 0 w 554"/>
                <a:gd name="T5" fmla="*/ 561 h 571"/>
                <a:gd name="T6" fmla="*/ 46 w 554"/>
                <a:gd name="T7" fmla="*/ 571 h 571"/>
                <a:gd name="T8" fmla="*/ 267 w 554"/>
                <a:gd name="T9" fmla="*/ 342 h 571"/>
                <a:gd name="T10" fmla="*/ 270 w 554"/>
                <a:gd name="T11" fmla="*/ 339 h 571"/>
                <a:gd name="T12" fmla="*/ 554 w 554"/>
                <a:gd name="T13" fmla="*/ 46 h 571"/>
                <a:gd name="T14" fmla="*/ 543 w 554"/>
                <a:gd name="T15" fmla="*/ 0 h 571"/>
                <a:gd name="T16" fmla="*/ 241 w 554"/>
                <a:gd name="T17" fmla="*/ 312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" h="571">
                  <a:moveTo>
                    <a:pt x="241" y="312"/>
                  </a:moveTo>
                  <a:cubicBezTo>
                    <a:pt x="238" y="315"/>
                    <a:pt x="238" y="315"/>
                    <a:pt x="238" y="315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15" y="565"/>
                    <a:pt x="31" y="568"/>
                    <a:pt x="46" y="571"/>
                  </a:cubicBezTo>
                  <a:cubicBezTo>
                    <a:pt x="267" y="342"/>
                    <a:pt x="267" y="342"/>
                    <a:pt x="267" y="342"/>
                  </a:cubicBezTo>
                  <a:cubicBezTo>
                    <a:pt x="270" y="339"/>
                    <a:pt x="270" y="339"/>
                    <a:pt x="270" y="339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1" y="30"/>
                    <a:pt x="547" y="15"/>
                    <a:pt x="543" y="0"/>
                  </a:cubicBezTo>
                  <a:lnTo>
                    <a:pt x="241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7"/>
            <p:cNvSpPr/>
            <p:nvPr>
              <p:custDataLst>
                <p:tags r:id="rId10"/>
              </p:custDataLst>
            </p:nvPr>
          </p:nvSpPr>
          <p:spPr bwMode="auto">
            <a:xfrm>
              <a:off x="2179" y="892"/>
              <a:ext cx="1548" cy="1596"/>
            </a:xfrm>
            <a:custGeom>
              <a:avLst/>
              <a:gdLst>
                <a:gd name="T0" fmla="*/ 283 w 651"/>
                <a:gd name="T1" fmla="*/ 354 h 671"/>
                <a:gd name="T2" fmla="*/ 280 w 651"/>
                <a:gd name="T3" fmla="*/ 357 h 671"/>
                <a:gd name="T4" fmla="*/ 0 w 651"/>
                <a:gd name="T5" fmla="*/ 646 h 671"/>
                <a:gd name="T6" fmla="*/ 32 w 651"/>
                <a:gd name="T7" fmla="*/ 671 h 671"/>
                <a:gd name="T8" fmla="*/ 308 w 651"/>
                <a:gd name="T9" fmla="*/ 384 h 671"/>
                <a:gd name="T10" fmla="*/ 311 w 651"/>
                <a:gd name="T11" fmla="*/ 382 h 671"/>
                <a:gd name="T12" fmla="*/ 651 w 651"/>
                <a:gd name="T13" fmla="*/ 30 h 671"/>
                <a:gd name="T14" fmla="*/ 625 w 651"/>
                <a:gd name="T15" fmla="*/ 0 h 671"/>
                <a:gd name="T16" fmla="*/ 283 w 651"/>
                <a:gd name="T17" fmla="*/ 354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671">
                  <a:moveTo>
                    <a:pt x="283" y="354"/>
                  </a:moveTo>
                  <a:cubicBezTo>
                    <a:pt x="280" y="357"/>
                    <a:pt x="280" y="357"/>
                    <a:pt x="280" y="357"/>
                  </a:cubicBezTo>
                  <a:cubicBezTo>
                    <a:pt x="0" y="646"/>
                    <a:pt x="0" y="646"/>
                    <a:pt x="0" y="646"/>
                  </a:cubicBezTo>
                  <a:cubicBezTo>
                    <a:pt x="10" y="655"/>
                    <a:pt x="21" y="663"/>
                    <a:pt x="32" y="671"/>
                  </a:cubicBezTo>
                  <a:cubicBezTo>
                    <a:pt x="308" y="384"/>
                    <a:pt x="308" y="384"/>
                    <a:pt x="308" y="384"/>
                  </a:cubicBezTo>
                  <a:cubicBezTo>
                    <a:pt x="311" y="382"/>
                    <a:pt x="311" y="382"/>
                    <a:pt x="311" y="382"/>
                  </a:cubicBezTo>
                  <a:cubicBezTo>
                    <a:pt x="651" y="30"/>
                    <a:pt x="651" y="30"/>
                    <a:pt x="651" y="30"/>
                  </a:cubicBezTo>
                  <a:cubicBezTo>
                    <a:pt x="643" y="20"/>
                    <a:pt x="634" y="10"/>
                    <a:pt x="625" y="0"/>
                  </a:cubicBezTo>
                  <a:lnTo>
                    <a:pt x="283" y="3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8"/>
            <p:cNvSpPr/>
            <p:nvPr>
              <p:custDataLst>
                <p:tags r:id="rId11"/>
              </p:custDataLst>
            </p:nvPr>
          </p:nvSpPr>
          <p:spPr bwMode="auto">
            <a:xfrm>
              <a:off x="1896" y="621"/>
              <a:ext cx="1467" cy="1513"/>
            </a:xfrm>
            <a:custGeom>
              <a:avLst/>
              <a:gdLst>
                <a:gd name="T0" fmla="*/ 259 w 617"/>
                <a:gd name="T1" fmla="*/ 330 h 636"/>
                <a:gd name="T2" fmla="*/ 256 w 617"/>
                <a:gd name="T3" fmla="*/ 333 h 636"/>
                <a:gd name="T4" fmla="*/ 0 w 617"/>
                <a:gd name="T5" fmla="*/ 598 h 636"/>
                <a:gd name="T6" fmla="*/ 19 w 617"/>
                <a:gd name="T7" fmla="*/ 636 h 636"/>
                <a:gd name="T8" fmla="*/ 285 w 617"/>
                <a:gd name="T9" fmla="*/ 361 h 636"/>
                <a:gd name="T10" fmla="*/ 288 w 617"/>
                <a:gd name="T11" fmla="*/ 358 h 636"/>
                <a:gd name="T12" fmla="*/ 617 w 617"/>
                <a:gd name="T13" fmla="*/ 17 h 636"/>
                <a:gd name="T14" fmla="*/ 579 w 617"/>
                <a:gd name="T15" fmla="*/ 0 h 636"/>
                <a:gd name="T16" fmla="*/ 259 w 617"/>
                <a:gd name="T17" fmla="*/ 33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" h="636">
                  <a:moveTo>
                    <a:pt x="259" y="330"/>
                  </a:moveTo>
                  <a:cubicBezTo>
                    <a:pt x="256" y="333"/>
                    <a:pt x="256" y="333"/>
                    <a:pt x="256" y="33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6" y="611"/>
                    <a:pt x="12" y="623"/>
                    <a:pt x="19" y="636"/>
                  </a:cubicBezTo>
                  <a:cubicBezTo>
                    <a:pt x="285" y="361"/>
                    <a:pt x="285" y="361"/>
                    <a:pt x="285" y="361"/>
                  </a:cubicBezTo>
                  <a:cubicBezTo>
                    <a:pt x="288" y="358"/>
                    <a:pt x="288" y="358"/>
                    <a:pt x="288" y="358"/>
                  </a:cubicBezTo>
                  <a:cubicBezTo>
                    <a:pt x="617" y="17"/>
                    <a:pt x="617" y="17"/>
                    <a:pt x="617" y="17"/>
                  </a:cubicBezTo>
                  <a:cubicBezTo>
                    <a:pt x="604" y="11"/>
                    <a:pt x="592" y="5"/>
                    <a:pt x="579" y="0"/>
                  </a:cubicBezTo>
                  <a:lnTo>
                    <a:pt x="259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9"/>
            <p:cNvSpPr/>
            <p:nvPr>
              <p:custDataLst>
                <p:tags r:id="rId12"/>
              </p:custDataLst>
            </p:nvPr>
          </p:nvSpPr>
          <p:spPr bwMode="auto">
            <a:xfrm>
              <a:off x="3341" y="2048"/>
              <a:ext cx="519" cy="535"/>
            </a:xfrm>
            <a:custGeom>
              <a:avLst/>
              <a:gdLst>
                <a:gd name="T0" fmla="*/ 79 w 218"/>
                <a:gd name="T1" fmla="*/ 144 h 225"/>
                <a:gd name="T2" fmla="*/ 76 w 218"/>
                <a:gd name="T3" fmla="*/ 147 h 225"/>
                <a:gd name="T4" fmla="*/ 0 w 218"/>
                <a:gd name="T5" fmla="*/ 225 h 225"/>
                <a:gd name="T6" fmla="*/ 129 w 218"/>
                <a:gd name="T7" fmla="*/ 132 h 225"/>
                <a:gd name="T8" fmla="*/ 218 w 218"/>
                <a:gd name="T9" fmla="*/ 0 h 225"/>
                <a:gd name="T10" fmla="*/ 79 w 218"/>
                <a:gd name="T11" fmla="*/ 14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25">
                  <a:moveTo>
                    <a:pt x="79" y="144"/>
                  </a:moveTo>
                  <a:cubicBezTo>
                    <a:pt x="76" y="147"/>
                    <a:pt x="76" y="147"/>
                    <a:pt x="76" y="147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47" y="203"/>
                    <a:pt x="91" y="172"/>
                    <a:pt x="129" y="132"/>
                  </a:cubicBezTo>
                  <a:cubicBezTo>
                    <a:pt x="167" y="92"/>
                    <a:pt x="197" y="48"/>
                    <a:pt x="218" y="0"/>
                  </a:cubicBezTo>
                  <a:lnTo>
                    <a:pt x="79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ww.51pptmoban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67500" tIns="35100" rIns="67500" bIns="351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1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1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1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1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67500" tIns="35100" rIns="67500" bIns="351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1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67500" tIns="35100" rIns="67500" bIns="35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67500" tIns="35100" rIns="67500" bIns="351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래픽 15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1315881" y="219034"/>
            <a:ext cx="641450" cy="55552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8" name="그룹 2"/>
          <p:cNvGrpSpPr/>
          <p:nvPr>
            <p:custDataLst>
              <p:tags r:id="rId2"/>
            </p:custDataLst>
          </p:nvPr>
        </p:nvGrpSpPr>
        <p:grpSpPr>
          <a:xfrm>
            <a:off x="395308" y="2349718"/>
            <a:ext cx="42865" cy="4134232"/>
            <a:chOff x="630012" y="1233831"/>
            <a:chExt cx="43201" cy="4133288"/>
          </a:xfrm>
        </p:grpSpPr>
        <p:grpSp>
          <p:nvGrpSpPr>
            <p:cNvPr id="5" name="그룹 7"/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 rot="5400000">
              <a:off x="-355552" y="2219396"/>
              <a:ext cx="2014329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23" name="직사각형 8"/>
              <p:cNvSpPr/>
              <p:nvPr>
                <p:custDataLst>
                  <p:tags r:id="rId21"/>
                </p:custDataLst>
              </p:nvPr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직사각형 9"/>
              <p:cNvSpPr/>
              <p:nvPr>
                <p:custDataLst>
                  <p:tags r:id="rId22"/>
                </p:custDataLst>
              </p:nvPr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직사각형 10"/>
              <p:cNvSpPr/>
              <p:nvPr>
                <p:custDataLst>
                  <p:tags r:id="rId23"/>
                </p:custDataLst>
              </p:nvPr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직사각형 11"/>
              <p:cNvSpPr/>
              <p:nvPr>
                <p:custDataLst>
                  <p:tags r:id="rId24"/>
                </p:custDataLst>
              </p:nvPr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직사각형 12"/>
              <p:cNvSpPr/>
              <p:nvPr>
                <p:custDataLst>
                  <p:tags r:id="rId25"/>
                </p:custDataLst>
              </p:nvPr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직사각형 13"/>
              <p:cNvSpPr/>
              <p:nvPr>
                <p:custDataLst>
                  <p:tags r:id="rId26"/>
                </p:custDataLst>
              </p:nvPr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직사각형 14"/>
              <p:cNvSpPr/>
              <p:nvPr>
                <p:custDataLst>
                  <p:tags r:id="rId27"/>
                </p:custDataLst>
              </p:nvPr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직사각형 15"/>
              <p:cNvSpPr/>
              <p:nvPr>
                <p:custDataLst>
                  <p:tags r:id="rId28"/>
                </p:custDataLst>
              </p:nvPr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직사각형 16"/>
              <p:cNvSpPr/>
              <p:nvPr>
                <p:custDataLst>
                  <p:tags r:id="rId29"/>
                </p:custDataLst>
              </p:nvPr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직사각형 17"/>
              <p:cNvSpPr/>
              <p:nvPr>
                <p:custDataLst>
                  <p:tags r:id="rId30"/>
                </p:custDataLst>
              </p:nvPr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직사각형 18"/>
              <p:cNvSpPr/>
              <p:nvPr>
                <p:custDataLst>
                  <p:tags r:id="rId31"/>
                </p:custDataLst>
              </p:nvPr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직사각형 19"/>
              <p:cNvSpPr/>
              <p:nvPr>
                <p:custDataLst>
                  <p:tags r:id="rId32"/>
                </p:custDataLst>
              </p:nvPr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직사각형 20"/>
              <p:cNvSpPr/>
              <p:nvPr>
                <p:custDataLst>
                  <p:tags r:id="rId33"/>
                </p:custDataLst>
              </p:nvPr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직사각형 21"/>
              <p:cNvSpPr/>
              <p:nvPr>
                <p:custDataLst>
                  <p:tags r:id="rId34"/>
                </p:custDataLst>
              </p:nvPr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직사각형 22"/>
              <p:cNvSpPr/>
              <p:nvPr>
                <p:custDataLst>
                  <p:tags r:id="rId35"/>
                </p:custDataLst>
              </p:nvPr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직사각형 23"/>
              <p:cNvSpPr/>
              <p:nvPr>
                <p:custDataLst>
                  <p:tags r:id="rId36"/>
                </p:custDataLst>
              </p:nvPr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" name="그룹 28"/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 rot="5400000">
              <a:off x="-355553" y="4338355"/>
              <a:ext cx="2014329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7" name="직사각형 29"/>
              <p:cNvSpPr/>
              <p:nvPr>
                <p:custDataLst>
                  <p:tags r:id="rId5"/>
                </p:custDataLst>
              </p:nvPr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직사각형 30"/>
              <p:cNvSpPr/>
              <p:nvPr>
                <p:custDataLst>
                  <p:tags r:id="rId6"/>
                </p:custDataLst>
              </p:nvPr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9" name="직사각형 31"/>
              <p:cNvSpPr/>
              <p:nvPr>
                <p:custDataLst>
                  <p:tags r:id="rId7"/>
                </p:custDataLst>
              </p:nvPr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직사각형 32"/>
              <p:cNvSpPr/>
              <p:nvPr>
                <p:custDataLst>
                  <p:tags r:id="rId8"/>
                </p:custDataLst>
              </p:nvPr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직사각형 33"/>
              <p:cNvSpPr/>
              <p:nvPr>
                <p:custDataLst>
                  <p:tags r:id="rId9"/>
                </p:custDataLst>
              </p:nvPr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직사각형 34"/>
              <p:cNvSpPr/>
              <p:nvPr>
                <p:custDataLst>
                  <p:tags r:id="rId10"/>
                </p:custDataLst>
              </p:nvPr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직사각형 35"/>
              <p:cNvSpPr/>
              <p:nvPr>
                <p:custDataLst>
                  <p:tags r:id="rId11"/>
                </p:custDataLst>
              </p:nvPr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직사각형 36"/>
              <p:cNvSpPr/>
              <p:nvPr>
                <p:custDataLst>
                  <p:tags r:id="rId12"/>
                </p:custDataLst>
              </p:nvPr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직사각형 3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직사각형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직사각형 39"/>
              <p:cNvSpPr/>
              <p:nvPr>
                <p:custDataLst>
                  <p:tags r:id="rId15"/>
                </p:custDataLst>
              </p:nvPr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직사각형 40"/>
              <p:cNvSpPr/>
              <p:nvPr>
                <p:custDataLst>
                  <p:tags r:id="rId16"/>
                </p:custDataLst>
              </p:nvPr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직사각형 41"/>
              <p:cNvSpPr/>
              <p:nvPr>
                <p:custDataLst>
                  <p:tags r:id="rId17"/>
                </p:custDataLst>
              </p:nvPr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직사각형 42"/>
              <p:cNvSpPr/>
              <p:nvPr>
                <p:custDataLst>
                  <p:tags r:id="rId18"/>
                </p:custDataLst>
              </p:nvPr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직사각형 43"/>
              <p:cNvSpPr/>
              <p:nvPr>
                <p:custDataLst>
                  <p:tags r:id="rId19"/>
                </p:custDataLst>
              </p:nvPr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직사각형 44"/>
              <p:cNvSpPr/>
              <p:nvPr>
                <p:custDataLst>
                  <p:tags r:id="rId20"/>
                </p:custDataLst>
              </p:nvPr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ko-KR" altLang="en-US" sz="1800" noProof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ww.51pptmoban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7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1644985" y="112014"/>
            <a:ext cx="315241" cy="611717"/>
            <a:chOff x="2711" y="1294"/>
            <a:chExt cx="336" cy="652"/>
          </a:xfrm>
          <a:solidFill>
            <a:schemeClr val="bg1"/>
          </a:solidFill>
        </p:grpSpPr>
        <p:sp>
          <p:nvSpPr>
            <p:cNvPr id="49" name="Freeform 48"/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49"/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50"/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51"/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52"/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53"/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54"/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55"/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57" name="Freeform 33"/>
          <p:cNvSpPr/>
          <p:nvPr userDrawn="1">
            <p:custDataLst>
              <p:tags r:id="rId2"/>
            </p:custDataLst>
          </p:nvPr>
        </p:nvSpPr>
        <p:spPr bwMode="auto">
          <a:xfrm>
            <a:off x="10633749" y="6132946"/>
            <a:ext cx="1572705" cy="725053"/>
          </a:xfrm>
          <a:custGeom>
            <a:avLst/>
            <a:gdLst>
              <a:gd name="T0" fmla="*/ 0 w 1696"/>
              <a:gd name="T1" fmla="*/ 780 h 780"/>
              <a:gd name="T2" fmla="*/ 683 w 1696"/>
              <a:gd name="T3" fmla="*/ 535 h 780"/>
              <a:gd name="T4" fmla="*/ 1190 w 1696"/>
              <a:gd name="T5" fmla="*/ 165 h 780"/>
              <a:gd name="T6" fmla="*/ 1696 w 1696"/>
              <a:gd name="T7" fmla="*/ 287 h 780"/>
              <a:gd name="T8" fmla="*/ 1696 w 1696"/>
              <a:gd name="T9" fmla="*/ 780 h 780"/>
              <a:gd name="T10" fmla="*/ 0 w 1696"/>
              <a:gd name="T11" fmla="*/ 780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5" h="780">
                <a:moveTo>
                  <a:pt x="0" y="780"/>
                </a:moveTo>
                <a:cubicBezTo>
                  <a:pt x="0" y="780"/>
                  <a:pt x="248" y="413"/>
                  <a:pt x="683" y="535"/>
                </a:cubicBezTo>
                <a:cubicBezTo>
                  <a:pt x="1118" y="656"/>
                  <a:pt x="991" y="331"/>
                  <a:pt x="1190" y="165"/>
                </a:cubicBezTo>
                <a:cubicBezTo>
                  <a:pt x="1388" y="0"/>
                  <a:pt x="1696" y="287"/>
                  <a:pt x="1696" y="287"/>
                </a:cubicBezTo>
                <a:cubicBezTo>
                  <a:pt x="1696" y="780"/>
                  <a:pt x="1696" y="780"/>
                  <a:pt x="1696" y="780"/>
                </a:cubicBezTo>
                <a:lnTo>
                  <a:pt x="0" y="780"/>
                </a:lnTo>
                <a:close/>
              </a:path>
            </a:pathLst>
          </a:custGeom>
          <a:solidFill>
            <a:srgbClr val="E8D6E4"/>
          </a:solidFill>
          <a:ln>
            <a:noFill/>
          </a:ln>
        </p:spPr>
        <p:txBody>
          <a:bodyPr vert="horz" wrap="square" lIns="121793" tIns="60896" rIns="121793" bIns="60896" numCol="1" anchor="t" anchorCtr="0" compatLnSpc="1"/>
          <a:lstStyle/>
          <a:p>
            <a:endParaRPr lang="zh-CN" altLang="en-US" sz="2400"/>
          </a:p>
        </p:txBody>
      </p:sp>
      <p:grpSp>
        <p:nvGrpSpPr>
          <p:cNvPr id="58" name="Group 4"/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10832179" y="1"/>
            <a:ext cx="1374277" cy="1406399"/>
            <a:chOff x="1297" y="1"/>
            <a:chExt cx="3166" cy="3240"/>
          </a:xfrm>
        </p:grpSpPr>
        <p:sp>
          <p:nvSpPr>
            <p:cNvPr id="59" name="Freeform 5"/>
            <p:cNvSpPr/>
            <p:nvPr>
              <p:custDataLst>
                <p:tags r:id="rId18"/>
              </p:custDataLst>
            </p:nvPr>
          </p:nvSpPr>
          <p:spPr bwMode="auto">
            <a:xfrm>
              <a:off x="1297" y="1"/>
              <a:ext cx="2543" cy="1939"/>
            </a:xfrm>
            <a:custGeom>
              <a:avLst/>
              <a:gdLst>
                <a:gd name="T0" fmla="*/ 0 w 2360"/>
                <a:gd name="T1" fmla="*/ 0 h 1799"/>
                <a:gd name="T2" fmla="*/ 947 w 2360"/>
                <a:gd name="T3" fmla="*/ 727 h 1799"/>
                <a:gd name="T4" fmla="*/ 2002 w 2360"/>
                <a:gd name="T5" fmla="*/ 1149 h 1799"/>
                <a:gd name="T6" fmla="*/ 2360 w 2360"/>
                <a:gd name="T7" fmla="*/ 1799 h 1799"/>
                <a:gd name="T8" fmla="*/ 2360 w 2360"/>
                <a:gd name="T9" fmla="*/ 0 h 1799"/>
                <a:gd name="T10" fmla="*/ 0 w 2360"/>
                <a:gd name="T11" fmla="*/ 0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0" h="1799">
                  <a:moveTo>
                    <a:pt x="0" y="0"/>
                  </a:moveTo>
                  <a:cubicBezTo>
                    <a:pt x="0" y="0"/>
                    <a:pt x="141" y="849"/>
                    <a:pt x="947" y="727"/>
                  </a:cubicBezTo>
                  <a:cubicBezTo>
                    <a:pt x="1753" y="606"/>
                    <a:pt x="2139" y="653"/>
                    <a:pt x="2002" y="1149"/>
                  </a:cubicBezTo>
                  <a:cubicBezTo>
                    <a:pt x="1897" y="1574"/>
                    <a:pt x="2360" y="1799"/>
                    <a:pt x="2360" y="1799"/>
                  </a:cubicBezTo>
                  <a:cubicBezTo>
                    <a:pt x="2360" y="0"/>
                    <a:pt x="2360" y="0"/>
                    <a:pt x="23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6"/>
            <p:cNvSpPr/>
            <p:nvPr>
              <p:custDataLst>
                <p:tags r:id="rId19"/>
              </p:custDataLst>
            </p:nvPr>
          </p:nvSpPr>
          <p:spPr bwMode="auto">
            <a:xfrm>
              <a:off x="1874" y="1"/>
              <a:ext cx="2589" cy="3240"/>
            </a:xfrm>
            <a:custGeom>
              <a:avLst/>
              <a:gdLst>
                <a:gd name="T0" fmla="*/ 0 w 2403"/>
                <a:gd name="T1" fmla="*/ 0 h 3006"/>
                <a:gd name="T2" fmla="*/ 1003 w 2403"/>
                <a:gd name="T3" fmla="*/ 592 h 3006"/>
                <a:gd name="T4" fmla="*/ 1573 w 2403"/>
                <a:gd name="T5" fmla="*/ 1645 h 3006"/>
                <a:gd name="T6" fmla="*/ 1982 w 2403"/>
                <a:gd name="T7" fmla="*/ 2488 h 3006"/>
                <a:gd name="T8" fmla="*/ 2403 w 2403"/>
                <a:gd name="T9" fmla="*/ 3006 h 3006"/>
                <a:gd name="T10" fmla="*/ 2403 w 2403"/>
                <a:gd name="T11" fmla="*/ 0 h 3006"/>
                <a:gd name="T12" fmla="*/ 0 w 2403"/>
                <a:gd name="T13" fmla="*/ 0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3" h="3006">
                  <a:moveTo>
                    <a:pt x="0" y="0"/>
                  </a:moveTo>
                  <a:cubicBezTo>
                    <a:pt x="0" y="0"/>
                    <a:pt x="136" y="604"/>
                    <a:pt x="1003" y="592"/>
                  </a:cubicBezTo>
                  <a:cubicBezTo>
                    <a:pt x="1871" y="579"/>
                    <a:pt x="1747" y="1273"/>
                    <a:pt x="1573" y="1645"/>
                  </a:cubicBezTo>
                  <a:cubicBezTo>
                    <a:pt x="1400" y="2017"/>
                    <a:pt x="2119" y="2091"/>
                    <a:pt x="1982" y="2488"/>
                  </a:cubicBezTo>
                  <a:cubicBezTo>
                    <a:pt x="1846" y="2884"/>
                    <a:pt x="2403" y="3006"/>
                    <a:pt x="2403" y="3006"/>
                  </a:cubicBezTo>
                  <a:cubicBezTo>
                    <a:pt x="2403" y="0"/>
                    <a:pt x="2403" y="0"/>
                    <a:pt x="2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8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64" name="Group 4"/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 rot="10800000">
            <a:off x="-5166" y="5381721"/>
            <a:ext cx="1442561" cy="1476279"/>
            <a:chOff x="1297" y="1"/>
            <a:chExt cx="3166" cy="3240"/>
          </a:xfrm>
        </p:grpSpPr>
        <p:sp>
          <p:nvSpPr>
            <p:cNvPr id="65" name="Freeform 5"/>
            <p:cNvSpPr/>
            <p:nvPr>
              <p:custDataLst>
                <p:tags r:id="rId16"/>
              </p:custDataLst>
            </p:nvPr>
          </p:nvSpPr>
          <p:spPr bwMode="auto">
            <a:xfrm>
              <a:off x="1297" y="1"/>
              <a:ext cx="2543" cy="1939"/>
            </a:xfrm>
            <a:custGeom>
              <a:avLst/>
              <a:gdLst>
                <a:gd name="T0" fmla="*/ 0 w 2360"/>
                <a:gd name="T1" fmla="*/ 0 h 1799"/>
                <a:gd name="T2" fmla="*/ 947 w 2360"/>
                <a:gd name="T3" fmla="*/ 727 h 1799"/>
                <a:gd name="T4" fmla="*/ 2002 w 2360"/>
                <a:gd name="T5" fmla="*/ 1149 h 1799"/>
                <a:gd name="T6" fmla="*/ 2360 w 2360"/>
                <a:gd name="T7" fmla="*/ 1799 h 1799"/>
                <a:gd name="T8" fmla="*/ 2360 w 2360"/>
                <a:gd name="T9" fmla="*/ 0 h 1799"/>
                <a:gd name="T10" fmla="*/ 0 w 2360"/>
                <a:gd name="T11" fmla="*/ 0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0" h="1799">
                  <a:moveTo>
                    <a:pt x="0" y="0"/>
                  </a:moveTo>
                  <a:cubicBezTo>
                    <a:pt x="0" y="0"/>
                    <a:pt x="141" y="849"/>
                    <a:pt x="947" y="727"/>
                  </a:cubicBezTo>
                  <a:cubicBezTo>
                    <a:pt x="1753" y="606"/>
                    <a:pt x="2139" y="653"/>
                    <a:pt x="2002" y="1149"/>
                  </a:cubicBezTo>
                  <a:cubicBezTo>
                    <a:pt x="1897" y="1574"/>
                    <a:pt x="2360" y="1799"/>
                    <a:pt x="2360" y="1799"/>
                  </a:cubicBezTo>
                  <a:cubicBezTo>
                    <a:pt x="2360" y="0"/>
                    <a:pt x="2360" y="0"/>
                    <a:pt x="23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6"/>
            <p:cNvSpPr/>
            <p:nvPr>
              <p:custDataLst>
                <p:tags r:id="rId17"/>
              </p:custDataLst>
            </p:nvPr>
          </p:nvSpPr>
          <p:spPr bwMode="auto">
            <a:xfrm>
              <a:off x="1874" y="1"/>
              <a:ext cx="2589" cy="3240"/>
            </a:xfrm>
            <a:custGeom>
              <a:avLst/>
              <a:gdLst>
                <a:gd name="T0" fmla="*/ 0 w 2403"/>
                <a:gd name="T1" fmla="*/ 0 h 3006"/>
                <a:gd name="T2" fmla="*/ 1003 w 2403"/>
                <a:gd name="T3" fmla="*/ 592 h 3006"/>
                <a:gd name="T4" fmla="*/ 1573 w 2403"/>
                <a:gd name="T5" fmla="*/ 1645 h 3006"/>
                <a:gd name="T6" fmla="*/ 1982 w 2403"/>
                <a:gd name="T7" fmla="*/ 2488 h 3006"/>
                <a:gd name="T8" fmla="*/ 2403 w 2403"/>
                <a:gd name="T9" fmla="*/ 3006 h 3006"/>
                <a:gd name="T10" fmla="*/ 2403 w 2403"/>
                <a:gd name="T11" fmla="*/ 0 h 3006"/>
                <a:gd name="T12" fmla="*/ 0 w 2403"/>
                <a:gd name="T13" fmla="*/ 0 h 3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3" h="3006">
                  <a:moveTo>
                    <a:pt x="0" y="0"/>
                  </a:moveTo>
                  <a:cubicBezTo>
                    <a:pt x="0" y="0"/>
                    <a:pt x="136" y="604"/>
                    <a:pt x="1003" y="592"/>
                  </a:cubicBezTo>
                  <a:cubicBezTo>
                    <a:pt x="1871" y="579"/>
                    <a:pt x="1747" y="1273"/>
                    <a:pt x="1573" y="1645"/>
                  </a:cubicBezTo>
                  <a:cubicBezTo>
                    <a:pt x="1400" y="2017"/>
                    <a:pt x="2119" y="2091"/>
                    <a:pt x="1982" y="2488"/>
                  </a:cubicBezTo>
                  <a:cubicBezTo>
                    <a:pt x="1846" y="2884"/>
                    <a:pt x="2403" y="3006"/>
                    <a:pt x="2403" y="3006"/>
                  </a:cubicBezTo>
                  <a:cubicBezTo>
                    <a:pt x="2403" y="0"/>
                    <a:pt x="2403" y="0"/>
                    <a:pt x="2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8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67" name="Group 9"/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161155" y="112015"/>
            <a:ext cx="731021" cy="729656"/>
            <a:chOff x="1808" y="550"/>
            <a:chExt cx="2142" cy="2138"/>
          </a:xfrm>
          <a:solidFill>
            <a:srgbClr val="E8D6E4"/>
          </a:solidFill>
        </p:grpSpPr>
        <p:sp>
          <p:nvSpPr>
            <p:cNvPr id="68" name="Freeform 10"/>
            <p:cNvSpPr/>
            <p:nvPr>
              <p:custDataLst>
                <p:tags r:id="rId6"/>
              </p:custDataLst>
            </p:nvPr>
          </p:nvSpPr>
          <p:spPr bwMode="auto">
            <a:xfrm>
              <a:off x="1822" y="555"/>
              <a:ext cx="1298" cy="1339"/>
            </a:xfrm>
            <a:custGeom>
              <a:avLst/>
              <a:gdLst>
                <a:gd name="T0" fmla="*/ 499 w 546"/>
                <a:gd name="T1" fmla="*/ 0 h 563"/>
                <a:gd name="T2" fmla="*/ 219 w 546"/>
                <a:gd name="T3" fmla="*/ 289 h 563"/>
                <a:gd name="T4" fmla="*/ 216 w 546"/>
                <a:gd name="T5" fmla="*/ 292 h 563"/>
                <a:gd name="T6" fmla="*/ 0 w 546"/>
                <a:gd name="T7" fmla="*/ 516 h 563"/>
                <a:gd name="T8" fmla="*/ 9 w 546"/>
                <a:gd name="T9" fmla="*/ 563 h 563"/>
                <a:gd name="T10" fmla="*/ 245 w 546"/>
                <a:gd name="T11" fmla="*/ 320 h 563"/>
                <a:gd name="T12" fmla="*/ 247 w 546"/>
                <a:gd name="T13" fmla="*/ 317 h 563"/>
                <a:gd name="T14" fmla="*/ 546 w 546"/>
                <a:gd name="T15" fmla="*/ 8 h 563"/>
                <a:gd name="T16" fmla="*/ 499 w 546"/>
                <a:gd name="T17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563">
                  <a:moveTo>
                    <a:pt x="499" y="0"/>
                  </a:moveTo>
                  <a:cubicBezTo>
                    <a:pt x="219" y="289"/>
                    <a:pt x="219" y="289"/>
                    <a:pt x="219" y="289"/>
                  </a:cubicBezTo>
                  <a:cubicBezTo>
                    <a:pt x="216" y="292"/>
                    <a:pt x="216" y="292"/>
                    <a:pt x="216" y="292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2" y="532"/>
                    <a:pt x="5" y="547"/>
                    <a:pt x="9" y="563"/>
                  </a:cubicBezTo>
                  <a:cubicBezTo>
                    <a:pt x="245" y="320"/>
                    <a:pt x="245" y="320"/>
                    <a:pt x="245" y="320"/>
                  </a:cubicBezTo>
                  <a:cubicBezTo>
                    <a:pt x="247" y="317"/>
                    <a:pt x="247" y="317"/>
                    <a:pt x="247" y="317"/>
                  </a:cubicBezTo>
                  <a:cubicBezTo>
                    <a:pt x="546" y="8"/>
                    <a:pt x="546" y="8"/>
                    <a:pt x="546" y="8"/>
                  </a:cubicBezTo>
                  <a:cubicBezTo>
                    <a:pt x="530" y="5"/>
                    <a:pt x="514" y="2"/>
                    <a:pt x="49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11"/>
            <p:cNvSpPr/>
            <p:nvPr>
              <p:custDataLst>
                <p:tags r:id="rId7"/>
              </p:custDataLst>
            </p:nvPr>
          </p:nvSpPr>
          <p:spPr bwMode="auto">
            <a:xfrm>
              <a:off x="1924" y="681"/>
              <a:ext cx="438" cy="452"/>
            </a:xfrm>
            <a:custGeom>
              <a:avLst/>
              <a:gdLst>
                <a:gd name="T0" fmla="*/ 0 w 184"/>
                <a:gd name="T1" fmla="*/ 190 h 190"/>
                <a:gd name="T2" fmla="*/ 59 w 184"/>
                <a:gd name="T3" fmla="*/ 129 h 190"/>
                <a:gd name="T4" fmla="*/ 62 w 184"/>
                <a:gd name="T5" fmla="*/ 126 h 190"/>
                <a:gd name="T6" fmla="*/ 184 w 184"/>
                <a:gd name="T7" fmla="*/ 0 h 190"/>
                <a:gd name="T8" fmla="*/ 78 w 184"/>
                <a:gd name="T9" fmla="*/ 81 h 190"/>
                <a:gd name="T10" fmla="*/ 0 w 184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90">
                  <a:moveTo>
                    <a:pt x="0" y="190"/>
                  </a:moveTo>
                  <a:cubicBezTo>
                    <a:pt x="59" y="129"/>
                    <a:pt x="59" y="129"/>
                    <a:pt x="59" y="129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46" y="21"/>
                    <a:pt x="110" y="48"/>
                    <a:pt x="78" y="81"/>
                  </a:cubicBezTo>
                  <a:cubicBezTo>
                    <a:pt x="46" y="114"/>
                    <a:pt x="20" y="151"/>
                    <a:pt x="0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12"/>
            <p:cNvSpPr/>
            <p:nvPr>
              <p:custDataLst>
                <p:tags r:id="rId8"/>
              </p:custDataLst>
            </p:nvPr>
          </p:nvSpPr>
          <p:spPr bwMode="auto">
            <a:xfrm>
              <a:off x="1808" y="550"/>
              <a:ext cx="1008" cy="1042"/>
            </a:xfrm>
            <a:custGeom>
              <a:avLst/>
              <a:gdLst>
                <a:gd name="T0" fmla="*/ 154 w 424"/>
                <a:gd name="T1" fmla="*/ 222 h 438"/>
                <a:gd name="T2" fmla="*/ 151 w 424"/>
                <a:gd name="T3" fmla="*/ 225 h 438"/>
                <a:gd name="T4" fmla="*/ 6 w 424"/>
                <a:gd name="T5" fmla="*/ 374 h 438"/>
                <a:gd name="T6" fmla="*/ 0 w 424"/>
                <a:gd name="T7" fmla="*/ 438 h 438"/>
                <a:gd name="T8" fmla="*/ 179 w 424"/>
                <a:gd name="T9" fmla="*/ 253 h 438"/>
                <a:gd name="T10" fmla="*/ 182 w 424"/>
                <a:gd name="T11" fmla="*/ 250 h 438"/>
                <a:gd name="T12" fmla="*/ 424 w 424"/>
                <a:gd name="T13" fmla="*/ 0 h 438"/>
                <a:gd name="T14" fmla="*/ 361 w 424"/>
                <a:gd name="T15" fmla="*/ 8 h 438"/>
                <a:gd name="T16" fmla="*/ 154 w 424"/>
                <a:gd name="T17" fmla="*/ 22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438">
                  <a:moveTo>
                    <a:pt x="154" y="222"/>
                  </a:moveTo>
                  <a:cubicBezTo>
                    <a:pt x="151" y="225"/>
                    <a:pt x="151" y="225"/>
                    <a:pt x="151" y="225"/>
                  </a:cubicBezTo>
                  <a:cubicBezTo>
                    <a:pt x="6" y="374"/>
                    <a:pt x="6" y="374"/>
                    <a:pt x="6" y="374"/>
                  </a:cubicBezTo>
                  <a:cubicBezTo>
                    <a:pt x="3" y="395"/>
                    <a:pt x="1" y="417"/>
                    <a:pt x="0" y="438"/>
                  </a:cubicBezTo>
                  <a:cubicBezTo>
                    <a:pt x="179" y="253"/>
                    <a:pt x="179" y="253"/>
                    <a:pt x="179" y="253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403" y="1"/>
                    <a:pt x="382" y="3"/>
                    <a:pt x="361" y="8"/>
                  </a:cubicBezTo>
                  <a:lnTo>
                    <a:pt x="154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13"/>
            <p:cNvSpPr/>
            <p:nvPr>
              <p:custDataLst>
                <p:tags r:id="rId9"/>
              </p:custDataLst>
            </p:nvPr>
          </p:nvSpPr>
          <p:spPr bwMode="auto">
            <a:xfrm>
              <a:off x="2913" y="1615"/>
              <a:ext cx="1037" cy="1073"/>
            </a:xfrm>
            <a:custGeom>
              <a:avLst/>
              <a:gdLst>
                <a:gd name="T0" fmla="*/ 436 w 436"/>
                <a:gd name="T1" fmla="*/ 0 h 451"/>
                <a:gd name="T2" fmla="*/ 187 w 436"/>
                <a:gd name="T3" fmla="*/ 257 h 451"/>
                <a:gd name="T4" fmla="*/ 185 w 436"/>
                <a:gd name="T5" fmla="*/ 260 h 451"/>
                <a:gd name="T6" fmla="*/ 0 w 436"/>
                <a:gd name="T7" fmla="*/ 451 h 451"/>
                <a:gd name="T8" fmla="*/ 61 w 436"/>
                <a:gd name="T9" fmla="*/ 445 h 451"/>
                <a:gd name="T10" fmla="*/ 213 w 436"/>
                <a:gd name="T11" fmla="*/ 287 h 451"/>
                <a:gd name="T12" fmla="*/ 216 w 436"/>
                <a:gd name="T13" fmla="*/ 284 h 451"/>
                <a:gd name="T14" fmla="*/ 432 w 436"/>
                <a:gd name="T15" fmla="*/ 61 h 451"/>
                <a:gd name="T16" fmla="*/ 436 w 436"/>
                <a:gd name="T17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451">
                  <a:moveTo>
                    <a:pt x="436" y="0"/>
                  </a:moveTo>
                  <a:cubicBezTo>
                    <a:pt x="187" y="257"/>
                    <a:pt x="187" y="257"/>
                    <a:pt x="187" y="257"/>
                  </a:cubicBezTo>
                  <a:cubicBezTo>
                    <a:pt x="185" y="260"/>
                    <a:pt x="185" y="260"/>
                    <a:pt x="185" y="260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20" y="450"/>
                    <a:pt x="40" y="448"/>
                    <a:pt x="61" y="445"/>
                  </a:cubicBezTo>
                  <a:cubicBezTo>
                    <a:pt x="213" y="287"/>
                    <a:pt x="213" y="287"/>
                    <a:pt x="213" y="287"/>
                  </a:cubicBezTo>
                  <a:cubicBezTo>
                    <a:pt x="216" y="284"/>
                    <a:pt x="216" y="284"/>
                    <a:pt x="216" y="284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41"/>
                    <a:pt x="436" y="21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14"/>
            <p:cNvSpPr/>
            <p:nvPr>
              <p:custDataLst>
                <p:tags r:id="rId10"/>
              </p:custDataLst>
            </p:nvPr>
          </p:nvSpPr>
          <p:spPr bwMode="auto">
            <a:xfrm>
              <a:off x="2376" y="1085"/>
              <a:ext cx="1477" cy="1522"/>
            </a:xfrm>
            <a:custGeom>
              <a:avLst/>
              <a:gdLst>
                <a:gd name="T0" fmla="*/ 271 w 621"/>
                <a:gd name="T1" fmla="*/ 342 h 640"/>
                <a:gd name="T2" fmla="*/ 268 w 621"/>
                <a:gd name="T3" fmla="*/ 345 h 640"/>
                <a:gd name="T4" fmla="*/ 0 w 621"/>
                <a:gd name="T5" fmla="*/ 622 h 640"/>
                <a:gd name="T6" fmla="*/ 38 w 621"/>
                <a:gd name="T7" fmla="*/ 640 h 640"/>
                <a:gd name="T8" fmla="*/ 297 w 621"/>
                <a:gd name="T9" fmla="*/ 372 h 640"/>
                <a:gd name="T10" fmla="*/ 299 w 621"/>
                <a:gd name="T11" fmla="*/ 369 h 640"/>
                <a:gd name="T12" fmla="*/ 621 w 621"/>
                <a:gd name="T13" fmla="*/ 37 h 640"/>
                <a:gd name="T14" fmla="*/ 602 w 621"/>
                <a:gd name="T15" fmla="*/ 0 h 640"/>
                <a:gd name="T16" fmla="*/ 271 w 621"/>
                <a:gd name="T17" fmla="*/ 342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640">
                  <a:moveTo>
                    <a:pt x="271" y="342"/>
                  </a:moveTo>
                  <a:cubicBezTo>
                    <a:pt x="268" y="345"/>
                    <a:pt x="268" y="345"/>
                    <a:pt x="268" y="345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13" y="628"/>
                    <a:pt x="25" y="634"/>
                    <a:pt x="38" y="640"/>
                  </a:cubicBezTo>
                  <a:cubicBezTo>
                    <a:pt x="297" y="372"/>
                    <a:pt x="297" y="372"/>
                    <a:pt x="297" y="372"/>
                  </a:cubicBezTo>
                  <a:cubicBezTo>
                    <a:pt x="299" y="369"/>
                    <a:pt x="299" y="369"/>
                    <a:pt x="299" y="369"/>
                  </a:cubicBezTo>
                  <a:cubicBezTo>
                    <a:pt x="621" y="37"/>
                    <a:pt x="621" y="37"/>
                    <a:pt x="621" y="37"/>
                  </a:cubicBezTo>
                  <a:cubicBezTo>
                    <a:pt x="615" y="24"/>
                    <a:pt x="609" y="12"/>
                    <a:pt x="602" y="0"/>
                  </a:cubicBezTo>
                  <a:lnTo>
                    <a:pt x="271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5"/>
            <p:cNvSpPr/>
            <p:nvPr>
              <p:custDataLst>
                <p:tags r:id="rId11"/>
              </p:custDataLst>
            </p:nvPr>
          </p:nvSpPr>
          <p:spPr bwMode="auto">
            <a:xfrm>
              <a:off x="2019" y="738"/>
              <a:ext cx="1544" cy="1591"/>
            </a:xfrm>
            <a:custGeom>
              <a:avLst/>
              <a:gdLst>
                <a:gd name="T0" fmla="*/ 278 w 649"/>
                <a:gd name="T1" fmla="*/ 350 h 669"/>
                <a:gd name="T2" fmla="*/ 276 w 649"/>
                <a:gd name="T3" fmla="*/ 353 h 669"/>
                <a:gd name="T4" fmla="*/ 0 w 649"/>
                <a:gd name="T5" fmla="*/ 638 h 669"/>
                <a:gd name="T6" fmla="*/ 25 w 649"/>
                <a:gd name="T7" fmla="*/ 669 h 669"/>
                <a:gd name="T8" fmla="*/ 304 w 649"/>
                <a:gd name="T9" fmla="*/ 381 h 669"/>
                <a:gd name="T10" fmla="*/ 307 w 649"/>
                <a:gd name="T11" fmla="*/ 378 h 669"/>
                <a:gd name="T12" fmla="*/ 649 w 649"/>
                <a:gd name="T13" fmla="*/ 24 h 669"/>
                <a:gd name="T14" fmla="*/ 617 w 649"/>
                <a:gd name="T15" fmla="*/ 0 h 669"/>
                <a:gd name="T16" fmla="*/ 278 w 649"/>
                <a:gd name="T17" fmla="*/ 35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9" h="669">
                  <a:moveTo>
                    <a:pt x="278" y="350"/>
                  </a:moveTo>
                  <a:cubicBezTo>
                    <a:pt x="276" y="353"/>
                    <a:pt x="276" y="353"/>
                    <a:pt x="276" y="353"/>
                  </a:cubicBezTo>
                  <a:cubicBezTo>
                    <a:pt x="0" y="638"/>
                    <a:pt x="0" y="638"/>
                    <a:pt x="0" y="638"/>
                  </a:cubicBezTo>
                  <a:cubicBezTo>
                    <a:pt x="8" y="649"/>
                    <a:pt x="16" y="659"/>
                    <a:pt x="25" y="669"/>
                  </a:cubicBezTo>
                  <a:cubicBezTo>
                    <a:pt x="304" y="381"/>
                    <a:pt x="304" y="381"/>
                    <a:pt x="304" y="381"/>
                  </a:cubicBezTo>
                  <a:cubicBezTo>
                    <a:pt x="307" y="378"/>
                    <a:pt x="307" y="378"/>
                    <a:pt x="307" y="378"/>
                  </a:cubicBezTo>
                  <a:cubicBezTo>
                    <a:pt x="649" y="24"/>
                    <a:pt x="649" y="24"/>
                    <a:pt x="649" y="24"/>
                  </a:cubicBezTo>
                  <a:cubicBezTo>
                    <a:pt x="639" y="15"/>
                    <a:pt x="628" y="7"/>
                    <a:pt x="617" y="0"/>
                  </a:cubicBezTo>
                  <a:lnTo>
                    <a:pt x="278" y="3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6"/>
            <p:cNvSpPr/>
            <p:nvPr>
              <p:custDataLst>
                <p:tags r:id="rId12"/>
              </p:custDataLst>
            </p:nvPr>
          </p:nvSpPr>
          <p:spPr bwMode="auto">
            <a:xfrm>
              <a:off x="2616" y="1320"/>
              <a:ext cx="1318" cy="1358"/>
            </a:xfrm>
            <a:custGeom>
              <a:avLst/>
              <a:gdLst>
                <a:gd name="T0" fmla="*/ 241 w 554"/>
                <a:gd name="T1" fmla="*/ 312 h 571"/>
                <a:gd name="T2" fmla="*/ 238 w 554"/>
                <a:gd name="T3" fmla="*/ 315 h 571"/>
                <a:gd name="T4" fmla="*/ 0 w 554"/>
                <a:gd name="T5" fmla="*/ 561 h 571"/>
                <a:gd name="T6" fmla="*/ 46 w 554"/>
                <a:gd name="T7" fmla="*/ 571 h 571"/>
                <a:gd name="T8" fmla="*/ 267 w 554"/>
                <a:gd name="T9" fmla="*/ 342 h 571"/>
                <a:gd name="T10" fmla="*/ 270 w 554"/>
                <a:gd name="T11" fmla="*/ 339 h 571"/>
                <a:gd name="T12" fmla="*/ 554 w 554"/>
                <a:gd name="T13" fmla="*/ 46 h 571"/>
                <a:gd name="T14" fmla="*/ 543 w 554"/>
                <a:gd name="T15" fmla="*/ 0 h 571"/>
                <a:gd name="T16" fmla="*/ 241 w 554"/>
                <a:gd name="T17" fmla="*/ 312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" h="571">
                  <a:moveTo>
                    <a:pt x="241" y="312"/>
                  </a:moveTo>
                  <a:cubicBezTo>
                    <a:pt x="238" y="315"/>
                    <a:pt x="238" y="315"/>
                    <a:pt x="238" y="315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15" y="565"/>
                    <a:pt x="31" y="568"/>
                    <a:pt x="46" y="571"/>
                  </a:cubicBezTo>
                  <a:cubicBezTo>
                    <a:pt x="267" y="342"/>
                    <a:pt x="267" y="342"/>
                    <a:pt x="267" y="342"/>
                  </a:cubicBezTo>
                  <a:cubicBezTo>
                    <a:pt x="270" y="339"/>
                    <a:pt x="270" y="339"/>
                    <a:pt x="270" y="339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1" y="30"/>
                    <a:pt x="547" y="15"/>
                    <a:pt x="543" y="0"/>
                  </a:cubicBezTo>
                  <a:lnTo>
                    <a:pt x="241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7"/>
            <p:cNvSpPr/>
            <p:nvPr>
              <p:custDataLst>
                <p:tags r:id="rId13"/>
              </p:custDataLst>
            </p:nvPr>
          </p:nvSpPr>
          <p:spPr bwMode="auto">
            <a:xfrm>
              <a:off x="2179" y="892"/>
              <a:ext cx="1548" cy="1596"/>
            </a:xfrm>
            <a:custGeom>
              <a:avLst/>
              <a:gdLst>
                <a:gd name="T0" fmla="*/ 283 w 651"/>
                <a:gd name="T1" fmla="*/ 354 h 671"/>
                <a:gd name="T2" fmla="*/ 280 w 651"/>
                <a:gd name="T3" fmla="*/ 357 h 671"/>
                <a:gd name="T4" fmla="*/ 0 w 651"/>
                <a:gd name="T5" fmla="*/ 646 h 671"/>
                <a:gd name="T6" fmla="*/ 32 w 651"/>
                <a:gd name="T7" fmla="*/ 671 h 671"/>
                <a:gd name="T8" fmla="*/ 308 w 651"/>
                <a:gd name="T9" fmla="*/ 384 h 671"/>
                <a:gd name="T10" fmla="*/ 311 w 651"/>
                <a:gd name="T11" fmla="*/ 382 h 671"/>
                <a:gd name="T12" fmla="*/ 651 w 651"/>
                <a:gd name="T13" fmla="*/ 30 h 671"/>
                <a:gd name="T14" fmla="*/ 625 w 651"/>
                <a:gd name="T15" fmla="*/ 0 h 671"/>
                <a:gd name="T16" fmla="*/ 283 w 651"/>
                <a:gd name="T17" fmla="*/ 354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671">
                  <a:moveTo>
                    <a:pt x="283" y="354"/>
                  </a:moveTo>
                  <a:cubicBezTo>
                    <a:pt x="280" y="357"/>
                    <a:pt x="280" y="357"/>
                    <a:pt x="280" y="357"/>
                  </a:cubicBezTo>
                  <a:cubicBezTo>
                    <a:pt x="0" y="646"/>
                    <a:pt x="0" y="646"/>
                    <a:pt x="0" y="646"/>
                  </a:cubicBezTo>
                  <a:cubicBezTo>
                    <a:pt x="10" y="655"/>
                    <a:pt x="21" y="663"/>
                    <a:pt x="32" y="671"/>
                  </a:cubicBezTo>
                  <a:cubicBezTo>
                    <a:pt x="308" y="384"/>
                    <a:pt x="308" y="384"/>
                    <a:pt x="308" y="384"/>
                  </a:cubicBezTo>
                  <a:cubicBezTo>
                    <a:pt x="311" y="382"/>
                    <a:pt x="311" y="382"/>
                    <a:pt x="311" y="382"/>
                  </a:cubicBezTo>
                  <a:cubicBezTo>
                    <a:pt x="651" y="30"/>
                    <a:pt x="651" y="30"/>
                    <a:pt x="651" y="30"/>
                  </a:cubicBezTo>
                  <a:cubicBezTo>
                    <a:pt x="643" y="20"/>
                    <a:pt x="634" y="10"/>
                    <a:pt x="625" y="0"/>
                  </a:cubicBezTo>
                  <a:lnTo>
                    <a:pt x="283" y="3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8"/>
            <p:cNvSpPr/>
            <p:nvPr>
              <p:custDataLst>
                <p:tags r:id="rId14"/>
              </p:custDataLst>
            </p:nvPr>
          </p:nvSpPr>
          <p:spPr bwMode="auto">
            <a:xfrm>
              <a:off x="1896" y="621"/>
              <a:ext cx="1467" cy="1513"/>
            </a:xfrm>
            <a:custGeom>
              <a:avLst/>
              <a:gdLst>
                <a:gd name="T0" fmla="*/ 259 w 617"/>
                <a:gd name="T1" fmla="*/ 330 h 636"/>
                <a:gd name="T2" fmla="*/ 256 w 617"/>
                <a:gd name="T3" fmla="*/ 333 h 636"/>
                <a:gd name="T4" fmla="*/ 0 w 617"/>
                <a:gd name="T5" fmla="*/ 598 h 636"/>
                <a:gd name="T6" fmla="*/ 19 w 617"/>
                <a:gd name="T7" fmla="*/ 636 h 636"/>
                <a:gd name="T8" fmla="*/ 285 w 617"/>
                <a:gd name="T9" fmla="*/ 361 h 636"/>
                <a:gd name="T10" fmla="*/ 288 w 617"/>
                <a:gd name="T11" fmla="*/ 358 h 636"/>
                <a:gd name="T12" fmla="*/ 617 w 617"/>
                <a:gd name="T13" fmla="*/ 17 h 636"/>
                <a:gd name="T14" fmla="*/ 579 w 617"/>
                <a:gd name="T15" fmla="*/ 0 h 636"/>
                <a:gd name="T16" fmla="*/ 259 w 617"/>
                <a:gd name="T17" fmla="*/ 33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" h="636">
                  <a:moveTo>
                    <a:pt x="259" y="330"/>
                  </a:moveTo>
                  <a:cubicBezTo>
                    <a:pt x="256" y="333"/>
                    <a:pt x="256" y="333"/>
                    <a:pt x="256" y="33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6" y="611"/>
                    <a:pt x="12" y="623"/>
                    <a:pt x="19" y="636"/>
                  </a:cubicBezTo>
                  <a:cubicBezTo>
                    <a:pt x="285" y="361"/>
                    <a:pt x="285" y="361"/>
                    <a:pt x="285" y="361"/>
                  </a:cubicBezTo>
                  <a:cubicBezTo>
                    <a:pt x="288" y="358"/>
                    <a:pt x="288" y="358"/>
                    <a:pt x="288" y="358"/>
                  </a:cubicBezTo>
                  <a:cubicBezTo>
                    <a:pt x="617" y="17"/>
                    <a:pt x="617" y="17"/>
                    <a:pt x="617" y="17"/>
                  </a:cubicBezTo>
                  <a:cubicBezTo>
                    <a:pt x="604" y="11"/>
                    <a:pt x="592" y="5"/>
                    <a:pt x="579" y="0"/>
                  </a:cubicBezTo>
                  <a:lnTo>
                    <a:pt x="259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9"/>
            <p:cNvSpPr/>
            <p:nvPr>
              <p:custDataLst>
                <p:tags r:id="rId15"/>
              </p:custDataLst>
            </p:nvPr>
          </p:nvSpPr>
          <p:spPr bwMode="auto">
            <a:xfrm>
              <a:off x="3341" y="2048"/>
              <a:ext cx="519" cy="535"/>
            </a:xfrm>
            <a:custGeom>
              <a:avLst/>
              <a:gdLst>
                <a:gd name="T0" fmla="*/ 79 w 218"/>
                <a:gd name="T1" fmla="*/ 144 h 225"/>
                <a:gd name="T2" fmla="*/ 76 w 218"/>
                <a:gd name="T3" fmla="*/ 147 h 225"/>
                <a:gd name="T4" fmla="*/ 0 w 218"/>
                <a:gd name="T5" fmla="*/ 225 h 225"/>
                <a:gd name="T6" fmla="*/ 129 w 218"/>
                <a:gd name="T7" fmla="*/ 132 h 225"/>
                <a:gd name="T8" fmla="*/ 218 w 218"/>
                <a:gd name="T9" fmla="*/ 0 h 225"/>
                <a:gd name="T10" fmla="*/ 79 w 218"/>
                <a:gd name="T11" fmla="*/ 14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25">
                  <a:moveTo>
                    <a:pt x="79" y="144"/>
                  </a:moveTo>
                  <a:cubicBezTo>
                    <a:pt x="76" y="147"/>
                    <a:pt x="76" y="147"/>
                    <a:pt x="76" y="147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47" y="203"/>
                    <a:pt x="91" y="172"/>
                    <a:pt x="129" y="132"/>
                  </a:cubicBezTo>
                  <a:cubicBezTo>
                    <a:pt x="167" y="92"/>
                    <a:pt x="197" y="48"/>
                    <a:pt x="218" y="0"/>
                  </a:cubicBezTo>
                  <a:lnTo>
                    <a:pt x="79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44" tIns="45672" rIns="91344" bIns="45672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ww.51pptmoban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7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1644985" y="112014"/>
            <a:ext cx="315241" cy="611717"/>
            <a:chOff x="2711" y="1294"/>
            <a:chExt cx="336" cy="652"/>
          </a:xfrm>
          <a:solidFill>
            <a:schemeClr val="bg1"/>
          </a:solidFill>
        </p:grpSpPr>
        <p:sp>
          <p:nvSpPr>
            <p:cNvPr id="49" name="Freeform 48"/>
            <p:cNvSpPr/>
            <p:nvPr userDrawn="1">
              <p:custDataLst>
                <p:tags r:id="rId2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50" name="Freeform 49"/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51" name="Freeform 50"/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52" name="Freeform 51"/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53" name="Freeform 52"/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2711" y="12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54" name="Freeform 53"/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2711" y="1445"/>
              <a:ext cx="336" cy="199"/>
            </a:xfrm>
            <a:custGeom>
              <a:avLst/>
              <a:gdLst>
                <a:gd name="T0" fmla="*/ 302 w 336"/>
                <a:gd name="T1" fmla="*/ 199 h 199"/>
                <a:gd name="T2" fmla="*/ 167 w 336"/>
                <a:gd name="T3" fmla="*/ 67 h 199"/>
                <a:gd name="T4" fmla="*/ 33 w 336"/>
                <a:gd name="T5" fmla="*/ 199 h 199"/>
                <a:gd name="T6" fmla="*/ 0 w 336"/>
                <a:gd name="T7" fmla="*/ 165 h 199"/>
                <a:gd name="T8" fmla="*/ 167 w 336"/>
                <a:gd name="T9" fmla="*/ 0 h 199"/>
                <a:gd name="T10" fmla="*/ 336 w 336"/>
                <a:gd name="T11" fmla="*/ 165 h 199"/>
                <a:gd name="T12" fmla="*/ 302 w 336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199">
                  <a:moveTo>
                    <a:pt x="302" y="199"/>
                  </a:moveTo>
                  <a:lnTo>
                    <a:pt x="167" y="67"/>
                  </a:lnTo>
                  <a:lnTo>
                    <a:pt x="33" y="199"/>
                  </a:lnTo>
                  <a:lnTo>
                    <a:pt x="0" y="165"/>
                  </a:lnTo>
                  <a:lnTo>
                    <a:pt x="167" y="0"/>
                  </a:lnTo>
                  <a:lnTo>
                    <a:pt x="336" y="165"/>
                  </a:lnTo>
                  <a:lnTo>
                    <a:pt x="302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55" name="Freeform 54"/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2711" y="1594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9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9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56" name="Freeform 55"/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2711" y="1745"/>
              <a:ext cx="336" cy="201"/>
            </a:xfrm>
            <a:custGeom>
              <a:avLst/>
              <a:gdLst>
                <a:gd name="T0" fmla="*/ 302 w 336"/>
                <a:gd name="T1" fmla="*/ 201 h 201"/>
                <a:gd name="T2" fmla="*/ 167 w 336"/>
                <a:gd name="T3" fmla="*/ 67 h 201"/>
                <a:gd name="T4" fmla="*/ 33 w 336"/>
                <a:gd name="T5" fmla="*/ 201 h 201"/>
                <a:gd name="T6" fmla="*/ 0 w 336"/>
                <a:gd name="T7" fmla="*/ 168 h 201"/>
                <a:gd name="T8" fmla="*/ 167 w 336"/>
                <a:gd name="T9" fmla="*/ 0 h 201"/>
                <a:gd name="T10" fmla="*/ 336 w 336"/>
                <a:gd name="T11" fmla="*/ 168 h 201"/>
                <a:gd name="T12" fmla="*/ 302 w 336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201">
                  <a:moveTo>
                    <a:pt x="302" y="201"/>
                  </a:moveTo>
                  <a:lnTo>
                    <a:pt x="167" y="67"/>
                  </a:lnTo>
                  <a:lnTo>
                    <a:pt x="33" y="201"/>
                  </a:lnTo>
                  <a:lnTo>
                    <a:pt x="0" y="168"/>
                  </a:lnTo>
                  <a:lnTo>
                    <a:pt x="167" y="0"/>
                  </a:lnTo>
                  <a:lnTo>
                    <a:pt x="336" y="168"/>
                  </a:lnTo>
                  <a:lnTo>
                    <a:pt x="302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800"/>
            </a:p>
          </p:txBody>
        </p:sp>
      </p:grp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167640" y="167640"/>
            <a:ext cx="11864340" cy="6558742"/>
          </a:xfrm>
          <a:prstGeom prst="rect">
            <a:avLst/>
          </a:prstGeom>
          <a:solidFill>
            <a:srgbClr val="FFF9E7">
              <a:alpha val="86000"/>
            </a:srgbClr>
          </a:solidFill>
          <a:ln w="34925">
            <a:solidFill>
              <a:srgbClr val="6B4C0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89009"/>
            <a:ext cx="1123019" cy="4533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14" y="0"/>
            <a:ext cx="1027786" cy="3429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PPT模板网   www.51pptmoban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7000">
                  <a:srgbClr val="FFFFFF">
                    <a:alpha val="0"/>
                  </a:srgbClr>
                </a:gs>
                <a:gs pos="3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1"/>
            <a:ext cx="3044064" cy="1511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603106" y="102699"/>
            <a:ext cx="1391639" cy="845292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4"/>
            </p:custDataLst>
          </p:nvPr>
        </p:nvGrpSpPr>
        <p:grpSpPr>
          <a:xfrm>
            <a:off x="-3612" y="5119543"/>
            <a:ext cx="5617011" cy="1749483"/>
            <a:chOff x="-2708" y="3541832"/>
            <a:chExt cx="4760421" cy="1482688"/>
          </a:xfrm>
        </p:grpSpPr>
        <p:pic>
          <p:nvPicPr>
            <p:cNvPr id="8" name="Picture 2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V="1">
              <a:off x="-2708" y="3541832"/>
              <a:ext cx="4760421" cy="1129806"/>
            </a:xfrm>
            <a:prstGeom prst="rect">
              <a:avLst/>
            </a:prstGeom>
            <a:effectLst/>
          </p:spPr>
        </p:pic>
        <p:pic>
          <p:nvPicPr>
            <p:cNvPr id="9" name="Picture 2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>
              <a:alphaModFix amt="20000"/>
            </a:blip>
            <a:stretch>
              <a:fillRect/>
            </a:stretch>
          </p:blipFill>
          <p:spPr>
            <a:xfrm flipV="1">
              <a:off x="-2708" y="4561086"/>
              <a:ext cx="4760419" cy="46343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36286"/>
          <a:stretch>
            <a:fillRect/>
          </a:stretch>
        </p:blipFill>
        <p:spPr>
          <a:xfrm>
            <a:off x="1" y="5651973"/>
            <a:ext cx="12188388" cy="12170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532859" y="5651972"/>
            <a:ext cx="1576341" cy="100710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tags" Target="../tags/tag9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8.xml"/><Relationship Id="rId27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ags" Target="../tags/tag9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21" Type="http://schemas.openxmlformats.org/officeDocument/2006/relationships/tags" Target="../tags/tag96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ags" Target="../tags/tag92.xml"/><Relationship Id="rId25" Type="http://schemas.openxmlformats.org/officeDocument/2006/relationships/tags" Target="../tags/tag100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91.xml"/><Relationship Id="rId20" Type="http://schemas.openxmlformats.org/officeDocument/2006/relationships/tags" Target="../tags/tag9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ags" Target="../tags/tag99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23" Type="http://schemas.openxmlformats.org/officeDocument/2006/relationships/tags" Target="../tags/tag9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19" Type="http://schemas.openxmlformats.org/officeDocument/2006/relationships/tags" Target="../tags/tag9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ags" Target="../tags/tag97.xml"/><Relationship Id="rId27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tags" Target="../tags/tag174.xml"/><Relationship Id="rId47" Type="http://schemas.openxmlformats.org/officeDocument/2006/relationships/tags" Target="../tags/tag179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theme" Target="../theme/theme3.xml"/><Relationship Id="rId45" Type="http://schemas.openxmlformats.org/officeDocument/2006/relationships/tags" Target="../tags/tag177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tags" Target="../tags/tag18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tags" Target="../tags/tag176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tags" Target="../tags/tag175.xml"/><Relationship Id="rId48" Type="http://schemas.openxmlformats.org/officeDocument/2006/relationships/tags" Target="../tags/tag180.xml"/><Relationship Id="rId8" Type="http://schemas.openxmlformats.org/officeDocument/2006/relationships/slideLayout" Target="../slideLayouts/slideLayout36.xml"/><Relationship Id="rId51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tags" Target="../tags/tag178.xml"/><Relationship Id="rId20" Type="http://schemas.openxmlformats.org/officeDocument/2006/relationships/slideLayout" Target="../slideLayouts/slideLayout48.xml"/><Relationship Id="rId41" Type="http://schemas.openxmlformats.org/officeDocument/2006/relationships/tags" Target="../tags/tag17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4.xml"/><Relationship Id="rId18" Type="http://schemas.openxmlformats.org/officeDocument/2006/relationships/tags" Target="../tags/tag374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ags" Target="../tags/tag373.xml"/><Relationship Id="rId2" Type="http://schemas.openxmlformats.org/officeDocument/2006/relationships/slideLayout" Target="../slideLayouts/slideLayout69.xml"/><Relationship Id="rId16" Type="http://schemas.openxmlformats.org/officeDocument/2006/relationships/tags" Target="../tags/tag372.xml"/><Relationship Id="rId20" Type="http://schemas.openxmlformats.org/officeDocument/2006/relationships/tags" Target="../tags/tag37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ags" Target="../tags/tag371.xml"/><Relationship Id="rId10" Type="http://schemas.openxmlformats.org/officeDocument/2006/relationships/slideLayout" Target="../slideLayouts/slideLayout77.xml"/><Relationship Id="rId19" Type="http://schemas.openxmlformats.org/officeDocument/2006/relationships/tags" Target="../tags/tag375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ags" Target="../tags/tag370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tags" Target="../tags/tag455.xml"/><Relationship Id="rId21" Type="http://schemas.openxmlformats.org/officeDocument/2006/relationships/slideLayout" Target="../slideLayouts/slideLayout100.xml"/><Relationship Id="rId34" Type="http://schemas.openxmlformats.org/officeDocument/2006/relationships/tags" Target="../tags/tag463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5.xml"/><Relationship Id="rId33" Type="http://schemas.openxmlformats.org/officeDocument/2006/relationships/tags" Target="../tags/tag462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tags" Target="../tags/tag45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tags" Target="../tags/tag461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tags" Target="../tags/tag457.xml"/><Relationship Id="rId36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tags" Target="../tags/tag46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tags" Target="../tags/tag456.xml"/><Relationship Id="rId30" Type="http://schemas.openxmlformats.org/officeDocument/2006/relationships/tags" Target="../tags/tag459.xml"/><Relationship Id="rId35" Type="http://schemas.openxmlformats.org/officeDocument/2006/relationships/image" Target="../media/image7.png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tags" Target="../tags/tag578.xml"/><Relationship Id="rId26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106.xml"/><Relationship Id="rId21" Type="http://schemas.openxmlformats.org/officeDocument/2006/relationships/tags" Target="../tags/tag581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ags" Target="../tags/tag577.xml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6.xml"/><Relationship Id="rId20" Type="http://schemas.openxmlformats.org/officeDocument/2006/relationships/tags" Target="../tags/tag580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tags" Target="../tags/tag58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tags" Target="../tags/tag583.xml"/><Relationship Id="rId10" Type="http://schemas.openxmlformats.org/officeDocument/2006/relationships/slideLayout" Target="../slideLayouts/slideLayout113.xml"/><Relationship Id="rId19" Type="http://schemas.openxmlformats.org/officeDocument/2006/relationships/tags" Target="../tags/tag579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tags" Target="../tags/tag582.xml"/><Relationship Id="rId27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tags" Target="../tags/tag665.xml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tags" Target="../tags/tag664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29" Type="http://schemas.openxmlformats.org/officeDocument/2006/relationships/tags" Target="../tags/tag66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tags" Target="../tags/tag663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theme" Target="../theme/theme7.xml"/><Relationship Id="rId28" Type="http://schemas.openxmlformats.org/officeDocument/2006/relationships/tags" Target="../tags/tag667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31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tags" Target="../tags/tag666.xml"/><Relationship Id="rId30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tags" Target="../tags/tag789.xml"/><Relationship Id="rId26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143.xml"/><Relationship Id="rId21" Type="http://schemas.openxmlformats.org/officeDocument/2006/relationships/tags" Target="../tags/tag792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tags" Target="../tags/tag788.xml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142.xml"/><Relationship Id="rId16" Type="http://schemas.openxmlformats.org/officeDocument/2006/relationships/theme" Target="../theme/theme8.xml"/><Relationship Id="rId20" Type="http://schemas.openxmlformats.org/officeDocument/2006/relationships/tags" Target="../tags/tag791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tags" Target="../tags/tag795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tags" Target="../tags/tag794.xml"/><Relationship Id="rId10" Type="http://schemas.openxmlformats.org/officeDocument/2006/relationships/slideLayout" Target="../slideLayouts/slideLayout150.xml"/><Relationship Id="rId19" Type="http://schemas.openxmlformats.org/officeDocument/2006/relationships/tags" Target="../tags/tag79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tags" Target="../tags/tag793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5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 indent="-228600"/>
            <a:r>
              <a:rPr lang="zh-CN" altLang="zh-CN"/>
              <a:t>第二级</a:t>
            </a:r>
          </a:p>
          <a:p>
            <a:pPr lvl="2" indent="-228600"/>
            <a:r>
              <a:rPr lang="zh-CN" altLang="zh-CN"/>
              <a:t>第三级</a:t>
            </a:r>
          </a:p>
          <a:p>
            <a:pPr lvl="3" indent="-228600"/>
            <a:r>
              <a:rPr lang="zh-CN" altLang="zh-CN"/>
              <a:t>第四级</a:t>
            </a:r>
          </a:p>
          <a:p>
            <a:pPr lvl="4" indent="-228600"/>
            <a:r>
              <a:rPr lang="zh-CN" altLang="zh-CN"/>
              <a:t>第五级</a:t>
            </a:r>
          </a:p>
        </p:txBody>
      </p:sp>
      <p:sp>
        <p:nvSpPr>
          <p:cNvPr id="3076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fontAlgn="base" hangingPunct="1"/>
            <a:fld id="{14BE0D4F-2C28-48EB-A1C2-B9BAE8186FCB}" type="datetime1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2024/10/25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3077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fontAlgn="base" hangingPunct="1"/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3078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fontAlgn="base" hangingPunct="1"/>
            <a:fld id="{7866A8BE-EB42-4C3E-858B-D07935EB4E3D}" type="slidenum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‹#›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pic>
        <p:nvPicPr>
          <p:cNvPr id="3079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0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1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2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8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3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8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marL="0" indent="0"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kern="1200" baseline="0">
          <a:solidFill>
            <a:schemeClr val="tx1"/>
          </a:solidFill>
          <a:effectLst/>
          <a:latin typeface="Calibri Light" panose="020F03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5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 indent="-228600"/>
            <a:r>
              <a:rPr lang="zh-CN" altLang="zh-CN"/>
              <a:t>第二级</a:t>
            </a:r>
          </a:p>
          <a:p>
            <a:pPr lvl="2" indent="-228600"/>
            <a:r>
              <a:rPr lang="zh-CN" altLang="zh-CN"/>
              <a:t>第三级</a:t>
            </a:r>
          </a:p>
          <a:p>
            <a:pPr lvl="3" indent="-228600"/>
            <a:r>
              <a:rPr lang="zh-CN" altLang="zh-CN"/>
              <a:t>第四级</a:t>
            </a:r>
          </a:p>
          <a:p>
            <a:pPr lvl="4" indent="-228600"/>
            <a:r>
              <a:rPr lang="zh-CN" altLang="zh-CN"/>
              <a:t>第五级</a:t>
            </a:r>
          </a:p>
        </p:txBody>
      </p:sp>
      <p:sp>
        <p:nvSpPr>
          <p:cNvPr id="3076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fontAlgn="base" hangingPunct="1"/>
            <a:fld id="{14BE0D4F-2C28-48EB-A1C2-B9BAE8186FCB}" type="datetime1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2024/10/25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3077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fontAlgn="base" hangingPunct="1"/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sp>
        <p:nvSpPr>
          <p:cNvPr id="3078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fontAlgn="base" hangingPunct="1"/>
            <a:fld id="{7866A8BE-EB42-4C3E-858B-D07935EB4E3D}" type="slidenum">
              <a:rPr lang="zh-CN" altLang="en-US" sz="1200" strike="noStrike" noProof="1">
                <a:solidFill>
                  <a:srgbClr val="898989"/>
                </a:solidFill>
                <a:latin typeface="+mn-lt"/>
                <a:ea typeface="+mn-ea"/>
                <a:cs typeface="+mn-cs"/>
              </a:rPr>
              <a:t>‹#›</a:t>
            </a:fld>
            <a:endParaRPr lang="zh-CN" altLang="en-US" sz="1200" strike="noStrike" noProof="1">
              <a:solidFill>
                <a:srgbClr val="898989"/>
              </a:solidFill>
            </a:endParaRPr>
          </a:p>
        </p:txBody>
      </p:sp>
      <p:pic>
        <p:nvPicPr>
          <p:cNvPr id="3079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0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1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2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8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83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8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ransition/>
  <p:txStyles>
    <p:titleStyle>
      <a:lvl1pPr marL="0" indent="0"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kern="1200" baseline="0">
          <a:solidFill>
            <a:schemeClr val="tx1"/>
          </a:solidFill>
          <a:effectLst/>
          <a:latin typeface="Calibri Light" panose="020F03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50" r:link="rId5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50" r:link="rId5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50" r:link="rId5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4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5" r:link="rId3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5" r:link="rId3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7" r:link="rId3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8" r:link="rId3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7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7863-7BD7-481C-A3B1-05ADD35A3E3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B0D7C-BD9B-42FA-B8A0-181E944F5D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 r:link="rId3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B902-D6E6-4969-8029-1CDE454B74A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98C9F-4CC0-4F61-A957-5E231FE397A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7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76.xml"/><Relationship Id="rId13" Type="http://schemas.openxmlformats.org/officeDocument/2006/relationships/tags" Target="../tags/tag881.xml"/><Relationship Id="rId18" Type="http://schemas.openxmlformats.org/officeDocument/2006/relationships/tags" Target="../tags/tag886.xml"/><Relationship Id="rId26" Type="http://schemas.openxmlformats.org/officeDocument/2006/relationships/tags" Target="../tags/tag894.xml"/><Relationship Id="rId3" Type="http://schemas.openxmlformats.org/officeDocument/2006/relationships/tags" Target="../tags/tag871.xml"/><Relationship Id="rId21" Type="http://schemas.openxmlformats.org/officeDocument/2006/relationships/tags" Target="../tags/tag889.xml"/><Relationship Id="rId7" Type="http://schemas.openxmlformats.org/officeDocument/2006/relationships/tags" Target="../tags/tag875.xml"/><Relationship Id="rId12" Type="http://schemas.openxmlformats.org/officeDocument/2006/relationships/tags" Target="../tags/tag880.xml"/><Relationship Id="rId17" Type="http://schemas.openxmlformats.org/officeDocument/2006/relationships/tags" Target="../tags/tag885.xml"/><Relationship Id="rId25" Type="http://schemas.openxmlformats.org/officeDocument/2006/relationships/tags" Target="../tags/tag893.xml"/><Relationship Id="rId2" Type="http://schemas.openxmlformats.org/officeDocument/2006/relationships/tags" Target="../tags/tag870.xml"/><Relationship Id="rId16" Type="http://schemas.openxmlformats.org/officeDocument/2006/relationships/tags" Target="../tags/tag884.xml"/><Relationship Id="rId20" Type="http://schemas.openxmlformats.org/officeDocument/2006/relationships/tags" Target="../tags/tag888.xml"/><Relationship Id="rId29" Type="http://schemas.openxmlformats.org/officeDocument/2006/relationships/tags" Target="../tags/tag897.xml"/><Relationship Id="rId1" Type="http://schemas.openxmlformats.org/officeDocument/2006/relationships/tags" Target="../tags/tag869.xml"/><Relationship Id="rId6" Type="http://schemas.openxmlformats.org/officeDocument/2006/relationships/tags" Target="../tags/tag874.xml"/><Relationship Id="rId11" Type="http://schemas.openxmlformats.org/officeDocument/2006/relationships/tags" Target="../tags/tag879.xml"/><Relationship Id="rId24" Type="http://schemas.openxmlformats.org/officeDocument/2006/relationships/tags" Target="../tags/tag892.xml"/><Relationship Id="rId5" Type="http://schemas.openxmlformats.org/officeDocument/2006/relationships/tags" Target="../tags/tag873.xml"/><Relationship Id="rId15" Type="http://schemas.openxmlformats.org/officeDocument/2006/relationships/tags" Target="../tags/tag883.xml"/><Relationship Id="rId23" Type="http://schemas.openxmlformats.org/officeDocument/2006/relationships/tags" Target="../tags/tag891.xml"/><Relationship Id="rId28" Type="http://schemas.openxmlformats.org/officeDocument/2006/relationships/tags" Target="../tags/tag896.xml"/><Relationship Id="rId10" Type="http://schemas.openxmlformats.org/officeDocument/2006/relationships/tags" Target="../tags/tag878.xml"/><Relationship Id="rId19" Type="http://schemas.openxmlformats.org/officeDocument/2006/relationships/tags" Target="../tags/tag887.xml"/><Relationship Id="rId4" Type="http://schemas.openxmlformats.org/officeDocument/2006/relationships/tags" Target="../tags/tag872.xml"/><Relationship Id="rId9" Type="http://schemas.openxmlformats.org/officeDocument/2006/relationships/tags" Target="../tags/tag877.xml"/><Relationship Id="rId14" Type="http://schemas.openxmlformats.org/officeDocument/2006/relationships/tags" Target="../tags/tag882.xml"/><Relationship Id="rId22" Type="http://schemas.openxmlformats.org/officeDocument/2006/relationships/tags" Target="../tags/tag890.xml"/><Relationship Id="rId27" Type="http://schemas.openxmlformats.org/officeDocument/2006/relationships/tags" Target="../tags/tag895.xml"/><Relationship Id="rId30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05.xml"/><Relationship Id="rId13" Type="http://schemas.openxmlformats.org/officeDocument/2006/relationships/tags" Target="../tags/tag1010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1000.xml"/><Relationship Id="rId7" Type="http://schemas.openxmlformats.org/officeDocument/2006/relationships/tags" Target="../tags/tag1004.xml"/><Relationship Id="rId12" Type="http://schemas.openxmlformats.org/officeDocument/2006/relationships/tags" Target="../tags/tag1009.xml"/><Relationship Id="rId17" Type="http://schemas.openxmlformats.org/officeDocument/2006/relationships/slideLayout" Target="../slideLayouts/slideLayout74.xml"/><Relationship Id="rId2" Type="http://schemas.openxmlformats.org/officeDocument/2006/relationships/tags" Target="../tags/tag999.xml"/><Relationship Id="rId16" Type="http://schemas.openxmlformats.org/officeDocument/2006/relationships/tags" Target="../tags/tag1013.xml"/><Relationship Id="rId1" Type="http://schemas.openxmlformats.org/officeDocument/2006/relationships/tags" Target="../tags/tag998.xml"/><Relationship Id="rId6" Type="http://schemas.openxmlformats.org/officeDocument/2006/relationships/tags" Target="../tags/tag1003.xml"/><Relationship Id="rId11" Type="http://schemas.openxmlformats.org/officeDocument/2006/relationships/tags" Target="../tags/tag1008.xml"/><Relationship Id="rId5" Type="http://schemas.openxmlformats.org/officeDocument/2006/relationships/tags" Target="../tags/tag1002.xml"/><Relationship Id="rId15" Type="http://schemas.openxmlformats.org/officeDocument/2006/relationships/tags" Target="../tags/tag1012.xml"/><Relationship Id="rId10" Type="http://schemas.openxmlformats.org/officeDocument/2006/relationships/tags" Target="../tags/tag1007.xml"/><Relationship Id="rId19" Type="http://schemas.openxmlformats.org/officeDocument/2006/relationships/image" Target="../media/image31.jpeg"/><Relationship Id="rId4" Type="http://schemas.openxmlformats.org/officeDocument/2006/relationships/tags" Target="../tags/tag1001.xml"/><Relationship Id="rId9" Type="http://schemas.openxmlformats.org/officeDocument/2006/relationships/tags" Target="../tags/tag1006.xml"/><Relationship Id="rId14" Type="http://schemas.openxmlformats.org/officeDocument/2006/relationships/tags" Target="../tags/tag10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24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1019.xml"/><Relationship Id="rId7" Type="http://schemas.openxmlformats.org/officeDocument/2006/relationships/tags" Target="../tags/tag1023.xml"/><Relationship Id="rId12" Type="http://schemas.openxmlformats.org/officeDocument/2006/relationships/tags" Target="../tags/tag1028.xml"/><Relationship Id="rId2" Type="http://schemas.openxmlformats.org/officeDocument/2006/relationships/tags" Target="../tags/tag1018.xml"/><Relationship Id="rId16" Type="http://schemas.openxmlformats.org/officeDocument/2006/relationships/image" Target="../media/image34.png"/><Relationship Id="rId1" Type="http://schemas.openxmlformats.org/officeDocument/2006/relationships/tags" Target="../tags/tag1017.xml"/><Relationship Id="rId6" Type="http://schemas.openxmlformats.org/officeDocument/2006/relationships/tags" Target="../tags/tag1022.xml"/><Relationship Id="rId11" Type="http://schemas.openxmlformats.org/officeDocument/2006/relationships/tags" Target="../tags/tag1027.xml"/><Relationship Id="rId5" Type="http://schemas.openxmlformats.org/officeDocument/2006/relationships/tags" Target="../tags/tag1021.xml"/><Relationship Id="rId15" Type="http://schemas.openxmlformats.org/officeDocument/2006/relationships/image" Target="../media/image33.png"/><Relationship Id="rId10" Type="http://schemas.openxmlformats.org/officeDocument/2006/relationships/tags" Target="../tags/tag1026.xml"/><Relationship Id="rId4" Type="http://schemas.openxmlformats.org/officeDocument/2006/relationships/tags" Target="../tags/tag1020.xml"/><Relationship Id="rId9" Type="http://schemas.openxmlformats.org/officeDocument/2006/relationships/tags" Target="../tags/tag1025.xml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031.xml"/><Relationship Id="rId7" Type="http://schemas.openxmlformats.org/officeDocument/2006/relationships/image" Target="../media/image35.jpeg"/><Relationship Id="rId2" Type="http://schemas.openxmlformats.org/officeDocument/2006/relationships/tags" Target="../tags/tag1030.xml"/><Relationship Id="rId1" Type="http://schemas.openxmlformats.org/officeDocument/2006/relationships/tags" Target="../tags/tag1029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33.xml"/><Relationship Id="rId4" Type="http://schemas.openxmlformats.org/officeDocument/2006/relationships/tags" Target="../tags/tag10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036.xml"/><Relationship Id="rId2" Type="http://schemas.openxmlformats.org/officeDocument/2006/relationships/tags" Target="../tags/tag1035.xml"/><Relationship Id="rId1" Type="http://schemas.openxmlformats.org/officeDocument/2006/relationships/tags" Target="../tags/tag1034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1038.xml"/><Relationship Id="rId4" Type="http://schemas.openxmlformats.org/officeDocument/2006/relationships/tags" Target="../tags/tag10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041.xml"/><Relationship Id="rId2" Type="http://schemas.openxmlformats.org/officeDocument/2006/relationships/tags" Target="../tags/tag1040.xml"/><Relationship Id="rId1" Type="http://schemas.openxmlformats.org/officeDocument/2006/relationships/tags" Target="../tags/tag1039.xml"/><Relationship Id="rId6" Type="http://schemas.openxmlformats.org/officeDocument/2006/relationships/slideLayout" Target="../slideLayouts/slideLayout74.xml"/><Relationship Id="rId5" Type="http://schemas.openxmlformats.org/officeDocument/2006/relationships/tags" Target="../tags/tag1043.xml"/><Relationship Id="rId4" Type="http://schemas.openxmlformats.org/officeDocument/2006/relationships/tags" Target="../tags/tag10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046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045.xml"/><Relationship Id="rId1" Type="http://schemas.openxmlformats.org/officeDocument/2006/relationships/tags" Target="../tags/tag104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48.xml"/><Relationship Id="rId4" Type="http://schemas.openxmlformats.org/officeDocument/2006/relationships/tags" Target="../tags/tag104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58.xml"/><Relationship Id="rId13" Type="http://schemas.openxmlformats.org/officeDocument/2006/relationships/tags" Target="../tags/tag1063.xml"/><Relationship Id="rId3" Type="http://schemas.openxmlformats.org/officeDocument/2006/relationships/tags" Target="../tags/tag1053.xml"/><Relationship Id="rId7" Type="http://schemas.openxmlformats.org/officeDocument/2006/relationships/tags" Target="../tags/tag1057.xml"/><Relationship Id="rId12" Type="http://schemas.openxmlformats.org/officeDocument/2006/relationships/tags" Target="../tags/tag1062.xml"/><Relationship Id="rId17" Type="http://schemas.openxmlformats.org/officeDocument/2006/relationships/image" Target="../media/image40.png"/><Relationship Id="rId2" Type="http://schemas.openxmlformats.org/officeDocument/2006/relationships/tags" Target="../tags/tag1052.xml"/><Relationship Id="rId16" Type="http://schemas.openxmlformats.org/officeDocument/2006/relationships/image" Target="../media/image39.png"/><Relationship Id="rId1" Type="http://schemas.openxmlformats.org/officeDocument/2006/relationships/tags" Target="../tags/tag1051.xml"/><Relationship Id="rId6" Type="http://schemas.openxmlformats.org/officeDocument/2006/relationships/tags" Target="../tags/tag1056.xml"/><Relationship Id="rId11" Type="http://schemas.openxmlformats.org/officeDocument/2006/relationships/tags" Target="../tags/tag1061.xml"/><Relationship Id="rId5" Type="http://schemas.openxmlformats.org/officeDocument/2006/relationships/tags" Target="../tags/tag1055.xml"/><Relationship Id="rId15" Type="http://schemas.openxmlformats.org/officeDocument/2006/relationships/image" Target="../media/image38.png"/><Relationship Id="rId10" Type="http://schemas.openxmlformats.org/officeDocument/2006/relationships/tags" Target="../tags/tag1060.xml"/><Relationship Id="rId4" Type="http://schemas.openxmlformats.org/officeDocument/2006/relationships/tags" Target="../tags/tag1054.xml"/><Relationship Id="rId9" Type="http://schemas.openxmlformats.org/officeDocument/2006/relationships/tags" Target="../tags/tag1059.xml"/><Relationship Id="rId1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71.xml"/><Relationship Id="rId3" Type="http://schemas.openxmlformats.org/officeDocument/2006/relationships/tags" Target="../tags/tag1066.xml"/><Relationship Id="rId7" Type="http://schemas.openxmlformats.org/officeDocument/2006/relationships/tags" Target="../tags/tag1070.xml"/><Relationship Id="rId12" Type="http://schemas.openxmlformats.org/officeDocument/2006/relationships/image" Target="../media/image41.png"/><Relationship Id="rId2" Type="http://schemas.openxmlformats.org/officeDocument/2006/relationships/tags" Target="../tags/tag1065.xml"/><Relationship Id="rId1" Type="http://schemas.openxmlformats.org/officeDocument/2006/relationships/tags" Target="../tags/tag1064.xml"/><Relationship Id="rId6" Type="http://schemas.openxmlformats.org/officeDocument/2006/relationships/tags" Target="../tags/tag1069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06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067.xml"/><Relationship Id="rId9" Type="http://schemas.openxmlformats.org/officeDocument/2006/relationships/tags" Target="../tags/tag107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082.xml"/><Relationship Id="rId13" Type="http://schemas.openxmlformats.org/officeDocument/2006/relationships/tags" Target="../tags/tag1087.xml"/><Relationship Id="rId18" Type="http://schemas.openxmlformats.org/officeDocument/2006/relationships/tags" Target="../tags/tag1092.xml"/><Relationship Id="rId3" Type="http://schemas.openxmlformats.org/officeDocument/2006/relationships/tags" Target="../tags/tag1077.xml"/><Relationship Id="rId21" Type="http://schemas.openxmlformats.org/officeDocument/2006/relationships/tags" Target="../tags/tag1095.xml"/><Relationship Id="rId7" Type="http://schemas.openxmlformats.org/officeDocument/2006/relationships/tags" Target="../tags/tag1081.xml"/><Relationship Id="rId12" Type="http://schemas.openxmlformats.org/officeDocument/2006/relationships/tags" Target="../tags/tag1086.xml"/><Relationship Id="rId17" Type="http://schemas.openxmlformats.org/officeDocument/2006/relationships/tags" Target="../tags/tag1091.xml"/><Relationship Id="rId2" Type="http://schemas.openxmlformats.org/officeDocument/2006/relationships/tags" Target="../tags/tag1076.xml"/><Relationship Id="rId16" Type="http://schemas.openxmlformats.org/officeDocument/2006/relationships/tags" Target="../tags/tag1090.xml"/><Relationship Id="rId20" Type="http://schemas.openxmlformats.org/officeDocument/2006/relationships/tags" Target="../tags/tag1094.xml"/><Relationship Id="rId1" Type="http://schemas.openxmlformats.org/officeDocument/2006/relationships/tags" Target="../tags/tag1075.xml"/><Relationship Id="rId6" Type="http://schemas.openxmlformats.org/officeDocument/2006/relationships/tags" Target="../tags/tag1080.xml"/><Relationship Id="rId11" Type="http://schemas.openxmlformats.org/officeDocument/2006/relationships/tags" Target="../tags/tag1085.xml"/><Relationship Id="rId24" Type="http://schemas.openxmlformats.org/officeDocument/2006/relationships/notesSlide" Target="../notesSlides/notesSlide9.xml"/><Relationship Id="rId5" Type="http://schemas.openxmlformats.org/officeDocument/2006/relationships/tags" Target="../tags/tag1079.xml"/><Relationship Id="rId15" Type="http://schemas.openxmlformats.org/officeDocument/2006/relationships/tags" Target="../tags/tag1089.xml"/><Relationship Id="rId23" Type="http://schemas.openxmlformats.org/officeDocument/2006/relationships/slideLayout" Target="../slideLayouts/slideLayout115.xml"/><Relationship Id="rId10" Type="http://schemas.openxmlformats.org/officeDocument/2006/relationships/tags" Target="../tags/tag1084.xml"/><Relationship Id="rId19" Type="http://schemas.openxmlformats.org/officeDocument/2006/relationships/tags" Target="../tags/tag1093.xml"/><Relationship Id="rId4" Type="http://schemas.openxmlformats.org/officeDocument/2006/relationships/tags" Target="../tags/tag1078.xml"/><Relationship Id="rId9" Type="http://schemas.openxmlformats.org/officeDocument/2006/relationships/tags" Target="../tags/tag1083.xml"/><Relationship Id="rId14" Type="http://schemas.openxmlformats.org/officeDocument/2006/relationships/tags" Target="../tags/tag1088.xml"/><Relationship Id="rId22" Type="http://schemas.openxmlformats.org/officeDocument/2006/relationships/tags" Target="../tags/tag109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106.xml"/><Relationship Id="rId13" Type="http://schemas.openxmlformats.org/officeDocument/2006/relationships/tags" Target="../tags/tag1111.xml"/><Relationship Id="rId3" Type="http://schemas.openxmlformats.org/officeDocument/2006/relationships/tags" Target="../tags/tag1101.xml"/><Relationship Id="rId7" Type="http://schemas.openxmlformats.org/officeDocument/2006/relationships/tags" Target="../tags/tag1105.xml"/><Relationship Id="rId12" Type="http://schemas.openxmlformats.org/officeDocument/2006/relationships/tags" Target="../tags/tag1110.xml"/><Relationship Id="rId17" Type="http://schemas.openxmlformats.org/officeDocument/2006/relationships/image" Target="../media/image42.png"/><Relationship Id="rId2" Type="http://schemas.openxmlformats.org/officeDocument/2006/relationships/tags" Target="../tags/tag1100.xml"/><Relationship Id="rId16" Type="http://schemas.openxmlformats.org/officeDocument/2006/relationships/notesSlide" Target="../notesSlides/notesSlide10.xml"/><Relationship Id="rId1" Type="http://schemas.openxmlformats.org/officeDocument/2006/relationships/tags" Target="../tags/tag1099.xml"/><Relationship Id="rId6" Type="http://schemas.openxmlformats.org/officeDocument/2006/relationships/tags" Target="../tags/tag1104.xml"/><Relationship Id="rId11" Type="http://schemas.openxmlformats.org/officeDocument/2006/relationships/tags" Target="../tags/tag1109.xml"/><Relationship Id="rId5" Type="http://schemas.openxmlformats.org/officeDocument/2006/relationships/tags" Target="../tags/tag1103.xml"/><Relationship Id="rId15" Type="http://schemas.openxmlformats.org/officeDocument/2006/relationships/slideLayout" Target="../slideLayouts/slideLayout74.xml"/><Relationship Id="rId10" Type="http://schemas.openxmlformats.org/officeDocument/2006/relationships/tags" Target="../tags/tag1108.xml"/><Relationship Id="rId4" Type="http://schemas.openxmlformats.org/officeDocument/2006/relationships/tags" Target="../tags/tag1102.xml"/><Relationship Id="rId9" Type="http://schemas.openxmlformats.org/officeDocument/2006/relationships/tags" Target="../tags/tag1107.xml"/><Relationship Id="rId14" Type="http://schemas.openxmlformats.org/officeDocument/2006/relationships/tags" Target="../tags/tag1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00.xml"/><Relationship Id="rId7" Type="http://schemas.openxmlformats.org/officeDocument/2006/relationships/image" Target="../media/image19.jpeg"/><Relationship Id="rId2" Type="http://schemas.openxmlformats.org/officeDocument/2006/relationships/tags" Target="../tags/tag899.xml"/><Relationship Id="rId1" Type="http://schemas.openxmlformats.org/officeDocument/2006/relationships/tags" Target="../tags/tag898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90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23.xml"/><Relationship Id="rId13" Type="http://schemas.openxmlformats.org/officeDocument/2006/relationships/tags" Target="../tags/tag1128.xml"/><Relationship Id="rId18" Type="http://schemas.openxmlformats.org/officeDocument/2006/relationships/image" Target="../media/image43.png"/><Relationship Id="rId3" Type="http://schemas.openxmlformats.org/officeDocument/2006/relationships/tags" Target="../tags/tag1118.xml"/><Relationship Id="rId7" Type="http://schemas.openxmlformats.org/officeDocument/2006/relationships/tags" Target="../tags/tag1122.xml"/><Relationship Id="rId12" Type="http://schemas.openxmlformats.org/officeDocument/2006/relationships/tags" Target="../tags/tag1127.xml"/><Relationship Id="rId17" Type="http://schemas.openxmlformats.org/officeDocument/2006/relationships/notesSlide" Target="../notesSlides/notesSlide11.xml"/><Relationship Id="rId2" Type="http://schemas.openxmlformats.org/officeDocument/2006/relationships/tags" Target="../tags/tag1117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1116.xml"/><Relationship Id="rId6" Type="http://schemas.openxmlformats.org/officeDocument/2006/relationships/tags" Target="../tags/tag1121.xml"/><Relationship Id="rId11" Type="http://schemas.openxmlformats.org/officeDocument/2006/relationships/tags" Target="../tags/tag1126.xml"/><Relationship Id="rId5" Type="http://schemas.openxmlformats.org/officeDocument/2006/relationships/tags" Target="../tags/tag1120.xml"/><Relationship Id="rId15" Type="http://schemas.openxmlformats.org/officeDocument/2006/relationships/tags" Target="../tags/tag1130.xml"/><Relationship Id="rId10" Type="http://schemas.openxmlformats.org/officeDocument/2006/relationships/tags" Target="../tags/tag1125.xml"/><Relationship Id="rId4" Type="http://schemas.openxmlformats.org/officeDocument/2006/relationships/tags" Target="../tags/tag1119.xml"/><Relationship Id="rId9" Type="http://schemas.openxmlformats.org/officeDocument/2006/relationships/tags" Target="../tags/tag1124.xml"/><Relationship Id="rId14" Type="http://schemas.openxmlformats.org/officeDocument/2006/relationships/tags" Target="../tags/tag11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140.xml"/><Relationship Id="rId3" Type="http://schemas.openxmlformats.org/officeDocument/2006/relationships/tags" Target="../tags/tag1135.xml"/><Relationship Id="rId7" Type="http://schemas.openxmlformats.org/officeDocument/2006/relationships/tags" Target="../tags/tag1139.xml"/><Relationship Id="rId12" Type="http://schemas.openxmlformats.org/officeDocument/2006/relationships/image" Target="../media/image44.jpeg"/><Relationship Id="rId2" Type="http://schemas.openxmlformats.org/officeDocument/2006/relationships/tags" Target="../tags/tag1134.xml"/><Relationship Id="rId1" Type="http://schemas.openxmlformats.org/officeDocument/2006/relationships/tags" Target="../tags/tag1133.xml"/><Relationship Id="rId6" Type="http://schemas.openxmlformats.org/officeDocument/2006/relationships/tags" Target="../tags/tag1138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1137.xml"/><Relationship Id="rId10" Type="http://schemas.openxmlformats.org/officeDocument/2006/relationships/slideLayout" Target="../slideLayouts/slideLayout74.xml"/><Relationship Id="rId4" Type="http://schemas.openxmlformats.org/officeDocument/2006/relationships/tags" Target="../tags/tag1136.xml"/><Relationship Id="rId9" Type="http://schemas.openxmlformats.org/officeDocument/2006/relationships/tags" Target="../tags/tag11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tags" Target="../tags/tag1146.xml"/><Relationship Id="rId1" Type="http://schemas.openxmlformats.org/officeDocument/2006/relationships/tags" Target="../tags/tag1145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tags" Target="../tags/tag1148.xml"/><Relationship Id="rId1" Type="http://schemas.openxmlformats.org/officeDocument/2006/relationships/tags" Target="../tags/tag114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156.xml"/><Relationship Id="rId13" Type="http://schemas.openxmlformats.org/officeDocument/2006/relationships/slideLayout" Target="../slideLayouts/slideLayout69.xml"/><Relationship Id="rId3" Type="http://schemas.openxmlformats.org/officeDocument/2006/relationships/tags" Target="../tags/tag1151.xml"/><Relationship Id="rId7" Type="http://schemas.openxmlformats.org/officeDocument/2006/relationships/tags" Target="../tags/tag1155.xml"/><Relationship Id="rId12" Type="http://schemas.openxmlformats.org/officeDocument/2006/relationships/tags" Target="../tags/tag1160.xml"/><Relationship Id="rId2" Type="http://schemas.openxmlformats.org/officeDocument/2006/relationships/tags" Target="../tags/tag1150.xml"/><Relationship Id="rId1" Type="http://schemas.openxmlformats.org/officeDocument/2006/relationships/tags" Target="../tags/tag1149.xml"/><Relationship Id="rId6" Type="http://schemas.openxmlformats.org/officeDocument/2006/relationships/tags" Target="../tags/tag1154.xml"/><Relationship Id="rId11" Type="http://schemas.openxmlformats.org/officeDocument/2006/relationships/tags" Target="../tags/tag1159.xml"/><Relationship Id="rId5" Type="http://schemas.openxmlformats.org/officeDocument/2006/relationships/tags" Target="../tags/tag1153.xml"/><Relationship Id="rId10" Type="http://schemas.openxmlformats.org/officeDocument/2006/relationships/tags" Target="../tags/tag1158.xml"/><Relationship Id="rId4" Type="http://schemas.openxmlformats.org/officeDocument/2006/relationships/tags" Target="../tags/tag1152.xml"/><Relationship Id="rId9" Type="http://schemas.openxmlformats.org/officeDocument/2006/relationships/tags" Target="../tags/tag11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168.xml"/><Relationship Id="rId3" Type="http://schemas.openxmlformats.org/officeDocument/2006/relationships/tags" Target="../tags/tag1163.xml"/><Relationship Id="rId7" Type="http://schemas.openxmlformats.org/officeDocument/2006/relationships/tags" Target="../tags/tag1167.xml"/><Relationship Id="rId2" Type="http://schemas.openxmlformats.org/officeDocument/2006/relationships/tags" Target="../tags/tag1162.xml"/><Relationship Id="rId1" Type="http://schemas.openxmlformats.org/officeDocument/2006/relationships/tags" Target="../tags/tag1161.xml"/><Relationship Id="rId6" Type="http://schemas.openxmlformats.org/officeDocument/2006/relationships/tags" Target="../tags/tag1166.xml"/><Relationship Id="rId11" Type="http://schemas.openxmlformats.org/officeDocument/2006/relationships/image" Target="../media/image47.png"/><Relationship Id="rId5" Type="http://schemas.openxmlformats.org/officeDocument/2006/relationships/tags" Target="../tags/tag1165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1164.xml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179.xml"/><Relationship Id="rId13" Type="http://schemas.openxmlformats.org/officeDocument/2006/relationships/tags" Target="../tags/tag1184.xml"/><Relationship Id="rId3" Type="http://schemas.openxmlformats.org/officeDocument/2006/relationships/tags" Target="../tags/tag1174.xml"/><Relationship Id="rId7" Type="http://schemas.openxmlformats.org/officeDocument/2006/relationships/tags" Target="../tags/tag1178.xml"/><Relationship Id="rId12" Type="http://schemas.openxmlformats.org/officeDocument/2006/relationships/tags" Target="../tags/tag1183.xml"/><Relationship Id="rId17" Type="http://schemas.openxmlformats.org/officeDocument/2006/relationships/notesSlide" Target="../notesSlides/notesSlide14.xml"/><Relationship Id="rId2" Type="http://schemas.openxmlformats.org/officeDocument/2006/relationships/tags" Target="../tags/tag117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172.xml"/><Relationship Id="rId6" Type="http://schemas.openxmlformats.org/officeDocument/2006/relationships/tags" Target="../tags/tag1177.xml"/><Relationship Id="rId11" Type="http://schemas.openxmlformats.org/officeDocument/2006/relationships/tags" Target="../tags/tag1182.xml"/><Relationship Id="rId5" Type="http://schemas.openxmlformats.org/officeDocument/2006/relationships/tags" Target="../tags/tag1176.xml"/><Relationship Id="rId15" Type="http://schemas.openxmlformats.org/officeDocument/2006/relationships/tags" Target="../tags/tag1186.xml"/><Relationship Id="rId10" Type="http://schemas.openxmlformats.org/officeDocument/2006/relationships/tags" Target="../tags/tag1181.xml"/><Relationship Id="rId4" Type="http://schemas.openxmlformats.org/officeDocument/2006/relationships/tags" Target="../tags/tag1175.xml"/><Relationship Id="rId9" Type="http://schemas.openxmlformats.org/officeDocument/2006/relationships/tags" Target="../tags/tag1180.xml"/><Relationship Id="rId14" Type="http://schemas.openxmlformats.org/officeDocument/2006/relationships/tags" Target="../tags/tag1185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1201.xml"/><Relationship Id="rId18" Type="http://schemas.openxmlformats.org/officeDocument/2006/relationships/tags" Target="../tags/tag1206.xml"/><Relationship Id="rId26" Type="http://schemas.openxmlformats.org/officeDocument/2006/relationships/tags" Target="../tags/tag1214.xml"/><Relationship Id="rId39" Type="http://schemas.openxmlformats.org/officeDocument/2006/relationships/tags" Target="../tags/tag1227.xml"/><Relationship Id="rId21" Type="http://schemas.openxmlformats.org/officeDocument/2006/relationships/tags" Target="../tags/tag1209.xml"/><Relationship Id="rId34" Type="http://schemas.openxmlformats.org/officeDocument/2006/relationships/tags" Target="../tags/tag1222.xml"/><Relationship Id="rId42" Type="http://schemas.openxmlformats.org/officeDocument/2006/relationships/tags" Target="../tags/tag1230.xml"/><Relationship Id="rId47" Type="http://schemas.openxmlformats.org/officeDocument/2006/relationships/tags" Target="../tags/tag1235.xml"/><Relationship Id="rId50" Type="http://schemas.openxmlformats.org/officeDocument/2006/relationships/tags" Target="../tags/tag1238.xml"/><Relationship Id="rId55" Type="http://schemas.openxmlformats.org/officeDocument/2006/relationships/image" Target="../media/image49.png"/><Relationship Id="rId7" Type="http://schemas.openxmlformats.org/officeDocument/2006/relationships/tags" Target="../tags/tag1195.xml"/><Relationship Id="rId2" Type="http://schemas.openxmlformats.org/officeDocument/2006/relationships/tags" Target="../tags/tag1190.xml"/><Relationship Id="rId16" Type="http://schemas.openxmlformats.org/officeDocument/2006/relationships/tags" Target="../tags/tag1204.xml"/><Relationship Id="rId29" Type="http://schemas.openxmlformats.org/officeDocument/2006/relationships/tags" Target="../tags/tag1217.xml"/><Relationship Id="rId11" Type="http://schemas.openxmlformats.org/officeDocument/2006/relationships/tags" Target="../tags/tag1199.xml"/><Relationship Id="rId24" Type="http://schemas.openxmlformats.org/officeDocument/2006/relationships/tags" Target="../tags/tag1212.xml"/><Relationship Id="rId32" Type="http://schemas.openxmlformats.org/officeDocument/2006/relationships/tags" Target="../tags/tag1220.xml"/><Relationship Id="rId37" Type="http://schemas.openxmlformats.org/officeDocument/2006/relationships/tags" Target="../tags/tag1225.xml"/><Relationship Id="rId40" Type="http://schemas.openxmlformats.org/officeDocument/2006/relationships/tags" Target="../tags/tag1228.xml"/><Relationship Id="rId45" Type="http://schemas.openxmlformats.org/officeDocument/2006/relationships/tags" Target="../tags/tag1233.xml"/><Relationship Id="rId53" Type="http://schemas.openxmlformats.org/officeDocument/2006/relationships/slideLayout" Target="../slideLayouts/slideLayout152.xml"/><Relationship Id="rId5" Type="http://schemas.openxmlformats.org/officeDocument/2006/relationships/tags" Target="../tags/tag1193.xml"/><Relationship Id="rId10" Type="http://schemas.openxmlformats.org/officeDocument/2006/relationships/tags" Target="../tags/tag1198.xml"/><Relationship Id="rId19" Type="http://schemas.openxmlformats.org/officeDocument/2006/relationships/tags" Target="../tags/tag1207.xml"/><Relationship Id="rId31" Type="http://schemas.openxmlformats.org/officeDocument/2006/relationships/tags" Target="../tags/tag1219.xml"/><Relationship Id="rId44" Type="http://schemas.openxmlformats.org/officeDocument/2006/relationships/tags" Target="../tags/tag1232.xml"/><Relationship Id="rId52" Type="http://schemas.openxmlformats.org/officeDocument/2006/relationships/tags" Target="../tags/tag1240.xml"/><Relationship Id="rId4" Type="http://schemas.openxmlformats.org/officeDocument/2006/relationships/tags" Target="../tags/tag1192.xml"/><Relationship Id="rId9" Type="http://schemas.openxmlformats.org/officeDocument/2006/relationships/tags" Target="../tags/tag1197.xml"/><Relationship Id="rId14" Type="http://schemas.openxmlformats.org/officeDocument/2006/relationships/tags" Target="../tags/tag1202.xml"/><Relationship Id="rId22" Type="http://schemas.openxmlformats.org/officeDocument/2006/relationships/tags" Target="../tags/tag1210.xml"/><Relationship Id="rId27" Type="http://schemas.openxmlformats.org/officeDocument/2006/relationships/tags" Target="../tags/tag1215.xml"/><Relationship Id="rId30" Type="http://schemas.openxmlformats.org/officeDocument/2006/relationships/tags" Target="../tags/tag1218.xml"/><Relationship Id="rId35" Type="http://schemas.openxmlformats.org/officeDocument/2006/relationships/tags" Target="../tags/tag1223.xml"/><Relationship Id="rId43" Type="http://schemas.openxmlformats.org/officeDocument/2006/relationships/tags" Target="../tags/tag1231.xml"/><Relationship Id="rId48" Type="http://schemas.openxmlformats.org/officeDocument/2006/relationships/tags" Target="../tags/tag1236.xml"/><Relationship Id="rId8" Type="http://schemas.openxmlformats.org/officeDocument/2006/relationships/tags" Target="../tags/tag1196.xml"/><Relationship Id="rId51" Type="http://schemas.openxmlformats.org/officeDocument/2006/relationships/tags" Target="../tags/tag1239.xml"/><Relationship Id="rId3" Type="http://schemas.openxmlformats.org/officeDocument/2006/relationships/tags" Target="../tags/tag1191.xml"/><Relationship Id="rId12" Type="http://schemas.openxmlformats.org/officeDocument/2006/relationships/tags" Target="../tags/tag1200.xml"/><Relationship Id="rId17" Type="http://schemas.openxmlformats.org/officeDocument/2006/relationships/tags" Target="../tags/tag1205.xml"/><Relationship Id="rId25" Type="http://schemas.openxmlformats.org/officeDocument/2006/relationships/tags" Target="../tags/tag1213.xml"/><Relationship Id="rId33" Type="http://schemas.openxmlformats.org/officeDocument/2006/relationships/tags" Target="../tags/tag1221.xml"/><Relationship Id="rId38" Type="http://schemas.openxmlformats.org/officeDocument/2006/relationships/tags" Target="../tags/tag1226.xml"/><Relationship Id="rId46" Type="http://schemas.openxmlformats.org/officeDocument/2006/relationships/tags" Target="../tags/tag1234.xml"/><Relationship Id="rId20" Type="http://schemas.openxmlformats.org/officeDocument/2006/relationships/tags" Target="../tags/tag1208.xml"/><Relationship Id="rId41" Type="http://schemas.openxmlformats.org/officeDocument/2006/relationships/tags" Target="../tags/tag1229.xml"/><Relationship Id="rId54" Type="http://schemas.openxmlformats.org/officeDocument/2006/relationships/image" Target="../media/image48.png"/><Relationship Id="rId1" Type="http://schemas.openxmlformats.org/officeDocument/2006/relationships/tags" Target="../tags/tag1189.xml"/><Relationship Id="rId6" Type="http://schemas.openxmlformats.org/officeDocument/2006/relationships/tags" Target="../tags/tag1194.xml"/><Relationship Id="rId15" Type="http://schemas.openxmlformats.org/officeDocument/2006/relationships/tags" Target="../tags/tag1203.xml"/><Relationship Id="rId23" Type="http://schemas.openxmlformats.org/officeDocument/2006/relationships/tags" Target="../tags/tag1211.xml"/><Relationship Id="rId28" Type="http://schemas.openxmlformats.org/officeDocument/2006/relationships/tags" Target="../tags/tag1216.xml"/><Relationship Id="rId36" Type="http://schemas.openxmlformats.org/officeDocument/2006/relationships/tags" Target="../tags/tag1224.xml"/><Relationship Id="rId49" Type="http://schemas.openxmlformats.org/officeDocument/2006/relationships/tags" Target="../tags/tag12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248.xml"/><Relationship Id="rId13" Type="http://schemas.openxmlformats.org/officeDocument/2006/relationships/tags" Target="../tags/tag1253.xml"/><Relationship Id="rId3" Type="http://schemas.openxmlformats.org/officeDocument/2006/relationships/tags" Target="../tags/tag1243.xml"/><Relationship Id="rId7" Type="http://schemas.openxmlformats.org/officeDocument/2006/relationships/tags" Target="../tags/tag1247.xml"/><Relationship Id="rId12" Type="http://schemas.openxmlformats.org/officeDocument/2006/relationships/tags" Target="../tags/tag1252.xml"/><Relationship Id="rId2" Type="http://schemas.openxmlformats.org/officeDocument/2006/relationships/tags" Target="../tags/tag1242.xml"/><Relationship Id="rId1" Type="http://schemas.openxmlformats.org/officeDocument/2006/relationships/tags" Target="../tags/tag1241.xml"/><Relationship Id="rId6" Type="http://schemas.openxmlformats.org/officeDocument/2006/relationships/tags" Target="../tags/tag1246.xml"/><Relationship Id="rId11" Type="http://schemas.openxmlformats.org/officeDocument/2006/relationships/tags" Target="../tags/tag1251.xml"/><Relationship Id="rId5" Type="http://schemas.openxmlformats.org/officeDocument/2006/relationships/tags" Target="../tags/tag1245.xml"/><Relationship Id="rId15" Type="http://schemas.openxmlformats.org/officeDocument/2006/relationships/slideLayout" Target="../slideLayouts/slideLayout120.xml"/><Relationship Id="rId10" Type="http://schemas.openxmlformats.org/officeDocument/2006/relationships/tags" Target="../tags/tag1250.xml"/><Relationship Id="rId4" Type="http://schemas.openxmlformats.org/officeDocument/2006/relationships/tags" Target="../tags/tag1244.xml"/><Relationship Id="rId9" Type="http://schemas.openxmlformats.org/officeDocument/2006/relationships/tags" Target="../tags/tag1249.xml"/><Relationship Id="rId14" Type="http://schemas.openxmlformats.org/officeDocument/2006/relationships/tags" Target="../tags/tag12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257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1256.xml"/><Relationship Id="rId1" Type="http://schemas.openxmlformats.org/officeDocument/2006/relationships/tags" Target="../tags/tag1255.xml"/><Relationship Id="rId6" Type="http://schemas.openxmlformats.org/officeDocument/2006/relationships/slideLayout" Target="../slideLayouts/slideLayout120.xml"/><Relationship Id="rId5" Type="http://schemas.openxmlformats.org/officeDocument/2006/relationships/tags" Target="../tags/tag1259.xml"/><Relationship Id="rId4" Type="http://schemas.openxmlformats.org/officeDocument/2006/relationships/tags" Target="../tags/tag12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12.xml"/><Relationship Id="rId3" Type="http://schemas.openxmlformats.org/officeDocument/2006/relationships/tags" Target="../tags/tag907.xml"/><Relationship Id="rId7" Type="http://schemas.openxmlformats.org/officeDocument/2006/relationships/tags" Target="../tags/tag911.xml"/><Relationship Id="rId2" Type="http://schemas.openxmlformats.org/officeDocument/2006/relationships/tags" Target="../tags/tag906.xml"/><Relationship Id="rId1" Type="http://schemas.openxmlformats.org/officeDocument/2006/relationships/tags" Target="../tags/tag905.xml"/><Relationship Id="rId6" Type="http://schemas.openxmlformats.org/officeDocument/2006/relationships/tags" Target="../tags/tag910.xml"/><Relationship Id="rId5" Type="http://schemas.openxmlformats.org/officeDocument/2006/relationships/tags" Target="../tags/tag909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908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917.xml"/><Relationship Id="rId7" Type="http://schemas.openxmlformats.org/officeDocument/2006/relationships/tags" Target="../tags/tag921.xml"/><Relationship Id="rId2" Type="http://schemas.openxmlformats.org/officeDocument/2006/relationships/tags" Target="../tags/tag916.xml"/><Relationship Id="rId1" Type="http://schemas.openxmlformats.org/officeDocument/2006/relationships/tags" Target="../tags/tag915.xml"/><Relationship Id="rId6" Type="http://schemas.openxmlformats.org/officeDocument/2006/relationships/tags" Target="../tags/tag920.xml"/><Relationship Id="rId11" Type="http://schemas.openxmlformats.org/officeDocument/2006/relationships/image" Target="../media/image21.jpeg"/><Relationship Id="rId5" Type="http://schemas.openxmlformats.org/officeDocument/2006/relationships/tags" Target="../tags/tag919.xml"/><Relationship Id="rId10" Type="http://schemas.openxmlformats.org/officeDocument/2006/relationships/image" Target="../media/image20.jpeg"/><Relationship Id="rId4" Type="http://schemas.openxmlformats.org/officeDocument/2006/relationships/tags" Target="../tags/tag918.xml"/><Relationship Id="rId9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31.xml"/><Relationship Id="rId3" Type="http://schemas.openxmlformats.org/officeDocument/2006/relationships/tags" Target="../tags/tag926.xml"/><Relationship Id="rId7" Type="http://schemas.openxmlformats.org/officeDocument/2006/relationships/tags" Target="../tags/tag930.xml"/><Relationship Id="rId12" Type="http://schemas.openxmlformats.org/officeDocument/2006/relationships/image" Target="../media/image23.png"/><Relationship Id="rId2" Type="http://schemas.openxmlformats.org/officeDocument/2006/relationships/tags" Target="../tags/tag925.xml"/><Relationship Id="rId1" Type="http://schemas.openxmlformats.org/officeDocument/2006/relationships/tags" Target="../tags/tag924.xml"/><Relationship Id="rId6" Type="http://schemas.openxmlformats.org/officeDocument/2006/relationships/tags" Target="../tags/tag929.xml"/><Relationship Id="rId11" Type="http://schemas.openxmlformats.org/officeDocument/2006/relationships/image" Target="../media/image22.png"/><Relationship Id="rId5" Type="http://schemas.openxmlformats.org/officeDocument/2006/relationships/tags" Target="../tags/tag928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927.xml"/><Relationship Id="rId9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42.xml"/><Relationship Id="rId13" Type="http://schemas.openxmlformats.org/officeDocument/2006/relationships/tags" Target="../tags/tag947.xml"/><Relationship Id="rId18" Type="http://schemas.openxmlformats.org/officeDocument/2006/relationships/slideLayout" Target="../slideLayouts/slideLayout80.xml"/><Relationship Id="rId3" Type="http://schemas.openxmlformats.org/officeDocument/2006/relationships/tags" Target="../tags/tag937.xml"/><Relationship Id="rId7" Type="http://schemas.openxmlformats.org/officeDocument/2006/relationships/tags" Target="../tags/tag941.xml"/><Relationship Id="rId12" Type="http://schemas.openxmlformats.org/officeDocument/2006/relationships/tags" Target="../tags/tag946.xml"/><Relationship Id="rId17" Type="http://schemas.openxmlformats.org/officeDocument/2006/relationships/tags" Target="../tags/tag951.xml"/><Relationship Id="rId2" Type="http://schemas.openxmlformats.org/officeDocument/2006/relationships/tags" Target="../tags/tag936.xml"/><Relationship Id="rId16" Type="http://schemas.openxmlformats.org/officeDocument/2006/relationships/tags" Target="../tags/tag950.xml"/><Relationship Id="rId1" Type="http://schemas.openxmlformats.org/officeDocument/2006/relationships/tags" Target="../tags/tag935.xml"/><Relationship Id="rId6" Type="http://schemas.openxmlformats.org/officeDocument/2006/relationships/tags" Target="../tags/tag940.xml"/><Relationship Id="rId11" Type="http://schemas.openxmlformats.org/officeDocument/2006/relationships/tags" Target="../tags/tag945.xml"/><Relationship Id="rId5" Type="http://schemas.openxmlformats.org/officeDocument/2006/relationships/tags" Target="../tags/tag939.xml"/><Relationship Id="rId15" Type="http://schemas.openxmlformats.org/officeDocument/2006/relationships/tags" Target="../tags/tag949.xml"/><Relationship Id="rId10" Type="http://schemas.openxmlformats.org/officeDocument/2006/relationships/tags" Target="../tags/tag944.xml"/><Relationship Id="rId4" Type="http://schemas.openxmlformats.org/officeDocument/2006/relationships/tags" Target="../tags/tag938.xml"/><Relationship Id="rId9" Type="http://schemas.openxmlformats.org/officeDocument/2006/relationships/tags" Target="../tags/tag943.xml"/><Relationship Id="rId14" Type="http://schemas.openxmlformats.org/officeDocument/2006/relationships/tags" Target="../tags/tag94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59.xml"/><Relationship Id="rId13" Type="http://schemas.openxmlformats.org/officeDocument/2006/relationships/tags" Target="../tags/tag964.xml"/><Relationship Id="rId18" Type="http://schemas.openxmlformats.org/officeDocument/2006/relationships/tags" Target="../tags/tag969.xml"/><Relationship Id="rId26" Type="http://schemas.openxmlformats.org/officeDocument/2006/relationships/image" Target="../media/image26.png"/><Relationship Id="rId3" Type="http://schemas.openxmlformats.org/officeDocument/2006/relationships/tags" Target="../tags/tag954.xml"/><Relationship Id="rId21" Type="http://schemas.openxmlformats.org/officeDocument/2006/relationships/tags" Target="../tags/tag972.xml"/><Relationship Id="rId7" Type="http://schemas.openxmlformats.org/officeDocument/2006/relationships/tags" Target="../tags/tag958.xml"/><Relationship Id="rId12" Type="http://schemas.openxmlformats.org/officeDocument/2006/relationships/tags" Target="../tags/tag963.xml"/><Relationship Id="rId17" Type="http://schemas.openxmlformats.org/officeDocument/2006/relationships/tags" Target="../tags/tag968.xml"/><Relationship Id="rId25" Type="http://schemas.openxmlformats.org/officeDocument/2006/relationships/image" Target="../media/image25.png"/><Relationship Id="rId2" Type="http://schemas.openxmlformats.org/officeDocument/2006/relationships/tags" Target="../tags/tag953.xml"/><Relationship Id="rId16" Type="http://schemas.openxmlformats.org/officeDocument/2006/relationships/tags" Target="../tags/tag967.xml"/><Relationship Id="rId20" Type="http://schemas.openxmlformats.org/officeDocument/2006/relationships/tags" Target="../tags/tag971.xml"/><Relationship Id="rId29" Type="http://schemas.openxmlformats.org/officeDocument/2006/relationships/image" Target="../media/image29.png"/><Relationship Id="rId1" Type="http://schemas.openxmlformats.org/officeDocument/2006/relationships/tags" Target="../tags/tag952.xml"/><Relationship Id="rId6" Type="http://schemas.openxmlformats.org/officeDocument/2006/relationships/tags" Target="../tags/tag957.xml"/><Relationship Id="rId11" Type="http://schemas.openxmlformats.org/officeDocument/2006/relationships/tags" Target="../tags/tag962.xml"/><Relationship Id="rId24" Type="http://schemas.openxmlformats.org/officeDocument/2006/relationships/image" Target="../media/image24.png"/><Relationship Id="rId5" Type="http://schemas.openxmlformats.org/officeDocument/2006/relationships/tags" Target="../tags/tag956.xml"/><Relationship Id="rId15" Type="http://schemas.openxmlformats.org/officeDocument/2006/relationships/tags" Target="../tags/tag966.xml"/><Relationship Id="rId23" Type="http://schemas.openxmlformats.org/officeDocument/2006/relationships/slideLayout" Target="../slideLayouts/slideLayout1.xml"/><Relationship Id="rId28" Type="http://schemas.openxmlformats.org/officeDocument/2006/relationships/image" Target="../media/image28.png"/><Relationship Id="rId10" Type="http://schemas.openxmlformats.org/officeDocument/2006/relationships/tags" Target="../tags/tag961.xml"/><Relationship Id="rId19" Type="http://schemas.openxmlformats.org/officeDocument/2006/relationships/tags" Target="../tags/tag970.xml"/><Relationship Id="rId4" Type="http://schemas.openxmlformats.org/officeDocument/2006/relationships/tags" Target="../tags/tag955.xml"/><Relationship Id="rId9" Type="http://schemas.openxmlformats.org/officeDocument/2006/relationships/tags" Target="../tags/tag960.xml"/><Relationship Id="rId14" Type="http://schemas.openxmlformats.org/officeDocument/2006/relationships/tags" Target="../tags/tag965.xml"/><Relationship Id="rId22" Type="http://schemas.openxmlformats.org/officeDocument/2006/relationships/tags" Target="../tags/tag973.xml"/><Relationship Id="rId27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976.xml"/><Relationship Id="rId2" Type="http://schemas.openxmlformats.org/officeDocument/2006/relationships/tags" Target="../tags/tag975.xml"/><Relationship Id="rId1" Type="http://schemas.openxmlformats.org/officeDocument/2006/relationships/tags" Target="../tags/tag974.xml"/><Relationship Id="rId6" Type="http://schemas.openxmlformats.org/officeDocument/2006/relationships/slideLayout" Target="../slideLayouts/slideLayout80.xml"/><Relationship Id="rId5" Type="http://schemas.openxmlformats.org/officeDocument/2006/relationships/tags" Target="../tags/tag978.xml"/><Relationship Id="rId4" Type="http://schemas.openxmlformats.org/officeDocument/2006/relationships/tags" Target="../tags/tag97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86.xml"/><Relationship Id="rId13" Type="http://schemas.openxmlformats.org/officeDocument/2006/relationships/tags" Target="../tags/tag991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981.xml"/><Relationship Id="rId7" Type="http://schemas.openxmlformats.org/officeDocument/2006/relationships/tags" Target="../tags/tag985.xml"/><Relationship Id="rId12" Type="http://schemas.openxmlformats.org/officeDocument/2006/relationships/tags" Target="../tags/tag990.xml"/><Relationship Id="rId17" Type="http://schemas.openxmlformats.org/officeDocument/2006/relationships/tags" Target="../tags/tag995.xml"/><Relationship Id="rId2" Type="http://schemas.openxmlformats.org/officeDocument/2006/relationships/tags" Target="../tags/tag980.xml"/><Relationship Id="rId16" Type="http://schemas.openxmlformats.org/officeDocument/2006/relationships/tags" Target="../tags/tag994.xml"/><Relationship Id="rId20" Type="http://schemas.openxmlformats.org/officeDocument/2006/relationships/image" Target="../media/image30.png"/><Relationship Id="rId1" Type="http://schemas.openxmlformats.org/officeDocument/2006/relationships/tags" Target="../tags/tag979.xml"/><Relationship Id="rId6" Type="http://schemas.openxmlformats.org/officeDocument/2006/relationships/tags" Target="../tags/tag984.xml"/><Relationship Id="rId11" Type="http://schemas.openxmlformats.org/officeDocument/2006/relationships/tags" Target="../tags/tag989.xml"/><Relationship Id="rId5" Type="http://schemas.openxmlformats.org/officeDocument/2006/relationships/tags" Target="../tags/tag983.xml"/><Relationship Id="rId15" Type="http://schemas.openxmlformats.org/officeDocument/2006/relationships/tags" Target="../tags/tag993.xml"/><Relationship Id="rId10" Type="http://schemas.openxmlformats.org/officeDocument/2006/relationships/tags" Target="../tags/tag988.xml"/><Relationship Id="rId19" Type="http://schemas.openxmlformats.org/officeDocument/2006/relationships/notesSlide" Target="../notesSlides/notesSlide5.xml"/><Relationship Id="rId4" Type="http://schemas.openxmlformats.org/officeDocument/2006/relationships/tags" Target="../tags/tag982.xml"/><Relationship Id="rId9" Type="http://schemas.openxmlformats.org/officeDocument/2006/relationships/tags" Target="../tags/tag987.xml"/><Relationship Id="rId14" Type="http://schemas.openxmlformats.org/officeDocument/2006/relationships/tags" Target="../tags/tag9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5"/>
          <p:cNvSpPr txBox="1"/>
          <p:nvPr>
            <p:custDataLst>
              <p:tags r:id="rId1"/>
            </p:custDataLst>
          </p:nvPr>
        </p:nvSpPr>
        <p:spPr>
          <a:xfrm>
            <a:off x="-24130" y="14605"/>
            <a:ext cx="6677025" cy="445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民法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调整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206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平等主体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财产关系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人身关系</a:t>
            </a:r>
          </a:p>
        </p:txBody>
      </p:sp>
      <p:sp>
        <p:nvSpPr>
          <p:cNvPr id="25601" name="Text Box 4"/>
          <p:cNvSpPr/>
          <p:nvPr>
            <p:custDataLst>
              <p:tags r:id="rId2"/>
            </p:custDataLst>
          </p:nvPr>
        </p:nvSpPr>
        <p:spPr>
          <a:xfrm>
            <a:off x="406400" y="2448984"/>
            <a:ext cx="685800" cy="206121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defTabSz="914400"/>
            <a:r>
              <a:rPr lang="zh-CN" altLang="en-US" sz="3200" b="1">
                <a:latin typeface="宋体" panose="02010600030101010101" pitchFamily="2" charset="-122"/>
                <a:ea typeface="微软雅黑" panose="020B0503020204020204" pitchFamily="34" charset="-122"/>
              </a:rPr>
              <a:t>民事</a:t>
            </a:r>
          </a:p>
          <a:p>
            <a:pPr defTabSz="914400"/>
            <a:r>
              <a:rPr lang="zh-CN" altLang="en-US" sz="3200" b="1">
                <a:latin typeface="宋体" panose="02010600030101010101" pitchFamily="2" charset="-122"/>
                <a:ea typeface="微软雅黑" panose="020B0503020204020204" pitchFamily="34" charset="-122"/>
              </a:rPr>
              <a:t>权利</a:t>
            </a:r>
          </a:p>
        </p:txBody>
      </p:sp>
      <p:sp>
        <p:nvSpPr>
          <p:cNvPr id="25602" name="Text Box 5"/>
          <p:cNvSpPr/>
          <p:nvPr>
            <p:custDataLst>
              <p:tags r:id="rId3"/>
            </p:custDataLst>
          </p:nvPr>
        </p:nvSpPr>
        <p:spPr>
          <a:xfrm>
            <a:off x="1422400" y="1409700"/>
            <a:ext cx="1402080" cy="583565"/>
          </a:xfrm>
          <a:prstGeom prst="rect">
            <a:avLst/>
          </a:prstGeom>
          <a:noFill/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defTabSz="914400"/>
            <a:r>
              <a:rPr lang="zh-CN" altLang="en-US" sz="3200" b="1">
                <a:latin typeface="宋体" panose="02010600030101010101" pitchFamily="2" charset="-122"/>
                <a:ea typeface="微软雅黑" panose="020B0503020204020204" pitchFamily="34" charset="-122"/>
              </a:rPr>
              <a:t>人身权</a:t>
            </a:r>
          </a:p>
        </p:txBody>
      </p:sp>
      <p:sp>
        <p:nvSpPr>
          <p:cNvPr id="25603" name="Text Box 6"/>
          <p:cNvSpPr/>
          <p:nvPr>
            <p:custDataLst>
              <p:tags r:id="rId4"/>
            </p:custDataLst>
          </p:nvPr>
        </p:nvSpPr>
        <p:spPr>
          <a:xfrm>
            <a:off x="1473200" y="4502151"/>
            <a:ext cx="1402080" cy="583565"/>
          </a:xfrm>
          <a:prstGeom prst="rect">
            <a:avLst/>
          </a:prstGeom>
          <a:noFill/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defTabSz="914400"/>
            <a:r>
              <a:rPr lang="zh-CN" altLang="en-US" sz="3200" b="1">
                <a:highlight>
                  <a:srgbClr val="FFFF00"/>
                </a:highlight>
                <a:latin typeface="宋体" panose="02010600030101010101" pitchFamily="2" charset="-122"/>
                <a:ea typeface="微软雅黑" panose="020B0503020204020204" pitchFamily="34" charset="-122"/>
              </a:rPr>
              <a:t>财产权</a:t>
            </a:r>
          </a:p>
        </p:txBody>
      </p:sp>
      <p:sp>
        <p:nvSpPr>
          <p:cNvPr id="25604" name="AutoShape 8"/>
          <p:cNvSpPr/>
          <p:nvPr>
            <p:custDataLst>
              <p:tags r:id="rId5"/>
            </p:custDataLst>
          </p:nvPr>
        </p:nvSpPr>
        <p:spPr>
          <a:xfrm>
            <a:off x="1210945" y="1713230"/>
            <a:ext cx="163830" cy="3105785"/>
          </a:xfrm>
          <a:prstGeom prst="leftBrace">
            <a:avLst>
              <a:gd name="adj1" fmla="val 36619"/>
              <a:gd name="adj2" fmla="val 5000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05" name="Text Box 9"/>
          <p:cNvSpPr/>
          <p:nvPr>
            <p:custDataLst>
              <p:tags r:id="rId6"/>
            </p:custDataLst>
          </p:nvPr>
        </p:nvSpPr>
        <p:spPr>
          <a:xfrm>
            <a:off x="3213100" y="804333"/>
            <a:ext cx="1402080" cy="583565"/>
          </a:xfrm>
          <a:prstGeom prst="rect">
            <a:avLst/>
          </a:prstGeom>
          <a:noFill/>
          <a:ln w="9525" cap="flat" cmpd="sng">
            <a:solidFill>
              <a:srgbClr val="2094CE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defTabSz="914400"/>
            <a:r>
              <a:rPr lang="zh-CN" altLang="en-US" sz="3200" b="1">
                <a:latin typeface="宋体" panose="02010600030101010101" pitchFamily="2" charset="-122"/>
                <a:ea typeface="微软雅黑" panose="020B0503020204020204" pitchFamily="34" charset="-122"/>
              </a:rPr>
              <a:t>人格权</a:t>
            </a:r>
          </a:p>
        </p:txBody>
      </p:sp>
      <p:sp>
        <p:nvSpPr>
          <p:cNvPr id="25606" name="Text Box 10"/>
          <p:cNvSpPr/>
          <p:nvPr>
            <p:custDataLst>
              <p:tags r:id="rId7"/>
            </p:custDataLst>
          </p:nvPr>
        </p:nvSpPr>
        <p:spPr>
          <a:xfrm>
            <a:off x="3203363" y="2056977"/>
            <a:ext cx="1402080" cy="583565"/>
          </a:xfrm>
          <a:prstGeom prst="rect">
            <a:avLst/>
          </a:prstGeom>
          <a:noFill/>
          <a:ln w="9525" cap="flat" cmpd="sng">
            <a:solidFill>
              <a:srgbClr val="2094CE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defTabSz="914400"/>
            <a:r>
              <a:rPr lang="zh-CN" altLang="en-US" sz="3200" b="1">
                <a:latin typeface="宋体" panose="02010600030101010101" pitchFamily="2" charset="-122"/>
                <a:ea typeface="微软雅黑" panose="020B0503020204020204" pitchFamily="34" charset="-122"/>
              </a:rPr>
              <a:t>身份权</a:t>
            </a:r>
          </a:p>
        </p:txBody>
      </p:sp>
      <p:sp>
        <p:nvSpPr>
          <p:cNvPr id="25607" name="AutoShape 11"/>
          <p:cNvSpPr/>
          <p:nvPr>
            <p:custDataLst>
              <p:tags r:id="rId8"/>
            </p:custDataLst>
          </p:nvPr>
        </p:nvSpPr>
        <p:spPr>
          <a:xfrm>
            <a:off x="2931584" y="889000"/>
            <a:ext cx="249767" cy="1534584"/>
          </a:xfrm>
          <a:prstGeom prst="leftBrace">
            <a:avLst>
              <a:gd name="adj1" fmla="val 36807"/>
              <a:gd name="adj2" fmla="val 5000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08" name="AutoShape 11"/>
          <p:cNvSpPr/>
          <p:nvPr>
            <p:custDataLst>
              <p:tags r:id="rId9"/>
            </p:custDataLst>
          </p:nvPr>
        </p:nvSpPr>
        <p:spPr>
          <a:xfrm>
            <a:off x="3083560" y="3429000"/>
            <a:ext cx="258445" cy="2507615"/>
          </a:xfrm>
          <a:prstGeom prst="leftBrace">
            <a:avLst>
              <a:gd name="adj1" fmla="val 36427"/>
              <a:gd name="adj2" fmla="val 3887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09" name="Text Box 9"/>
          <p:cNvSpPr/>
          <p:nvPr>
            <p:custDataLst>
              <p:tags r:id="rId10"/>
            </p:custDataLst>
          </p:nvPr>
        </p:nvSpPr>
        <p:spPr>
          <a:xfrm>
            <a:off x="3382433" y="3462867"/>
            <a:ext cx="995680" cy="583565"/>
          </a:xfrm>
          <a:prstGeom prst="rect">
            <a:avLst/>
          </a:prstGeom>
          <a:noFill/>
          <a:ln w="9525" cap="flat" cmpd="sng">
            <a:solidFill>
              <a:srgbClr val="2094CE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defTabSz="914400"/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物权</a:t>
            </a:r>
          </a:p>
        </p:txBody>
      </p:sp>
      <p:sp>
        <p:nvSpPr>
          <p:cNvPr id="25610" name="Text Box 9"/>
          <p:cNvSpPr/>
          <p:nvPr>
            <p:custDataLst>
              <p:tags r:id="rId11"/>
            </p:custDataLst>
          </p:nvPr>
        </p:nvSpPr>
        <p:spPr>
          <a:xfrm>
            <a:off x="3382433" y="4384463"/>
            <a:ext cx="995680" cy="583565"/>
          </a:xfrm>
          <a:prstGeom prst="rect">
            <a:avLst/>
          </a:prstGeom>
          <a:noFill/>
          <a:ln w="9525" cap="flat" cmpd="sng">
            <a:solidFill>
              <a:srgbClr val="2094CE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defTabSz="914400"/>
            <a:r>
              <a:rPr lang="zh-CN" altLang="en-US" sz="3200" b="1">
                <a:latin typeface="Arial" panose="020B0604020202020204" pitchFamily="34" charset="0"/>
                <a:ea typeface="微软雅黑" panose="020B0503020204020204" pitchFamily="34" charset="-122"/>
              </a:rPr>
              <a:t>债权</a:t>
            </a:r>
          </a:p>
        </p:txBody>
      </p:sp>
      <p:sp>
        <p:nvSpPr>
          <p:cNvPr id="25611" name="Text Box 9"/>
          <p:cNvSpPr/>
          <p:nvPr>
            <p:custDataLst>
              <p:tags r:id="rId12"/>
            </p:custDataLst>
          </p:nvPr>
        </p:nvSpPr>
        <p:spPr>
          <a:xfrm>
            <a:off x="3348779" y="5239174"/>
            <a:ext cx="1808480" cy="583565"/>
          </a:xfrm>
          <a:prstGeom prst="rect">
            <a:avLst/>
          </a:prstGeom>
          <a:noFill/>
          <a:ln w="9525" cap="flat" cmpd="sng">
            <a:solidFill>
              <a:srgbClr val="2094CE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pPr defTabSz="914400"/>
            <a:r>
              <a:rPr lang="zh-CN" altLang="en-US" sz="3200" b="1">
                <a:latin typeface="宋体" panose="02010600030101010101" pitchFamily="2" charset="-122"/>
                <a:ea typeface="微软雅黑" panose="020B0503020204020204" pitchFamily="34" charset="-122"/>
              </a:rPr>
              <a:t>知识产权</a:t>
            </a:r>
          </a:p>
        </p:txBody>
      </p:sp>
      <p:sp>
        <p:nvSpPr>
          <p:cNvPr id="25612" name="Text Box 13"/>
          <p:cNvSpPr/>
          <p:nvPr>
            <p:custDataLst>
              <p:tags r:id="rId13"/>
            </p:custDataLst>
          </p:nvPr>
        </p:nvSpPr>
        <p:spPr>
          <a:xfrm>
            <a:off x="4871720" y="522605"/>
            <a:ext cx="5013960" cy="1405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defTabSz="91440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生命权、身体权、健康权</a:t>
            </a:r>
          </a:p>
          <a:p>
            <a:pPr defTabSz="91440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姓名权、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名称权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肖像权、名誉权、荣誉权、隐私权</a:t>
            </a:r>
            <a:endParaRPr lang="zh-CN" altLang="en-US" sz="2400" b="1">
              <a:latin typeface="宋体" panose="02010600030101010101" pitchFamily="2" charset="-122"/>
              <a:ea typeface="微软雅黑" panose="020B0503020204020204" pitchFamily="34" charset="-122"/>
            </a:endParaRPr>
          </a:p>
        </p:txBody>
      </p:sp>
      <p:sp>
        <p:nvSpPr>
          <p:cNvPr id="25613" name="Text Box 15"/>
          <p:cNvSpPr/>
          <p:nvPr>
            <p:custDataLst>
              <p:tags r:id="rId14"/>
            </p:custDataLst>
          </p:nvPr>
        </p:nvSpPr>
        <p:spPr>
          <a:xfrm>
            <a:off x="4932680" y="2143125"/>
            <a:ext cx="41382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zh-CN" altLang="en-US" sz="2400" b="1">
                <a:latin typeface="宋体" panose="02010600030101010101" pitchFamily="2" charset="-122"/>
                <a:ea typeface="微软雅黑" panose="020B0503020204020204" pitchFamily="34" charset="-122"/>
              </a:rPr>
              <a:t>亲权、亲属权、配偶权</a:t>
            </a:r>
            <a:endParaRPr lang="zh-CN" altLang="en-US" sz="2400" b="1">
              <a:solidFill>
                <a:srgbClr val="0F0FDF"/>
              </a:solidFill>
              <a:latin typeface="宋体" panose="02010600030101010101" pitchFamily="2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615" name="AutoShape 11"/>
          <p:cNvSpPr/>
          <p:nvPr>
            <p:custDataLst>
              <p:tags r:id="rId15"/>
            </p:custDataLst>
          </p:nvPr>
        </p:nvSpPr>
        <p:spPr>
          <a:xfrm>
            <a:off x="4705350" y="445770"/>
            <a:ext cx="279400" cy="1435100"/>
          </a:xfrm>
          <a:prstGeom prst="leftBrace">
            <a:avLst>
              <a:gd name="adj1" fmla="val 36696"/>
              <a:gd name="adj2" fmla="val 5000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16" name="Text Box 11"/>
          <p:cNvSpPr/>
          <p:nvPr>
            <p:custDataLst>
              <p:tags r:id="rId16"/>
            </p:custDataLst>
          </p:nvPr>
        </p:nvSpPr>
        <p:spPr>
          <a:xfrm>
            <a:off x="4728633" y="2876551"/>
            <a:ext cx="2696633" cy="460375"/>
          </a:xfrm>
          <a:prstGeom prst="rect">
            <a:avLst/>
          </a:prstGeom>
          <a:noFill/>
          <a:ln w="12700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所有权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﹙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自物权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﹚</a:t>
            </a:r>
          </a:p>
        </p:txBody>
      </p:sp>
      <p:sp>
        <p:nvSpPr>
          <p:cNvPr id="25617" name="Text Box 13"/>
          <p:cNvSpPr/>
          <p:nvPr>
            <p:custDataLst>
              <p:tags r:id="rId17"/>
            </p:custDataLst>
          </p:nvPr>
        </p:nvSpPr>
        <p:spPr>
          <a:xfrm>
            <a:off x="4868333" y="3941233"/>
            <a:ext cx="1204384" cy="460375"/>
          </a:xfrm>
          <a:prstGeom prst="rect">
            <a:avLst/>
          </a:prstGeom>
          <a:noFill/>
          <a:ln w="9525" cap="flat" cmpd="sng">
            <a:solidFill>
              <a:srgbClr val="2094CE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defTabSz="914400"/>
            <a:r>
              <a:rPr lang="zh-CN" altLang="en-US" sz="2400" b="1">
                <a:latin typeface="宋体" panose="02010600030101010101" pitchFamily="2" charset="-122"/>
                <a:ea typeface="微软雅黑" panose="020B0503020204020204" pitchFamily="34" charset="-122"/>
              </a:rPr>
              <a:t>他物权</a:t>
            </a:r>
          </a:p>
        </p:txBody>
      </p:sp>
      <p:sp>
        <p:nvSpPr>
          <p:cNvPr id="25618" name="Text Box 15"/>
          <p:cNvSpPr/>
          <p:nvPr>
            <p:custDataLst>
              <p:tags r:id="rId18"/>
            </p:custDataLst>
          </p:nvPr>
        </p:nvSpPr>
        <p:spPr>
          <a:xfrm>
            <a:off x="6491817" y="3551556"/>
            <a:ext cx="1488016" cy="4603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用益物权</a:t>
            </a:r>
          </a:p>
        </p:txBody>
      </p:sp>
      <p:sp>
        <p:nvSpPr>
          <p:cNvPr id="25619" name="Text Box 16"/>
          <p:cNvSpPr/>
          <p:nvPr>
            <p:custDataLst>
              <p:tags r:id="rId19"/>
            </p:custDataLst>
          </p:nvPr>
        </p:nvSpPr>
        <p:spPr>
          <a:xfrm>
            <a:off x="6488219" y="4532842"/>
            <a:ext cx="1566333" cy="460375"/>
          </a:xfrm>
          <a:prstGeom prst="rect">
            <a:avLst/>
          </a:prstGeom>
          <a:noFill/>
          <a:ln w="9525" cap="flat" cmpd="sng">
            <a:solidFill>
              <a:srgbClr val="2094CE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担保物权</a:t>
            </a:r>
          </a:p>
        </p:txBody>
      </p:sp>
      <p:sp>
        <p:nvSpPr>
          <p:cNvPr id="25620" name="AutoShape 11"/>
          <p:cNvSpPr/>
          <p:nvPr>
            <p:custDataLst>
              <p:tags r:id="rId20"/>
            </p:custDataLst>
          </p:nvPr>
        </p:nvSpPr>
        <p:spPr>
          <a:xfrm>
            <a:off x="4446905" y="3164205"/>
            <a:ext cx="248285" cy="1102995"/>
          </a:xfrm>
          <a:prstGeom prst="leftBrace">
            <a:avLst>
              <a:gd name="adj1" fmla="val 36896"/>
              <a:gd name="adj2" fmla="val 5000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21" name="AutoShape 11"/>
          <p:cNvSpPr/>
          <p:nvPr>
            <p:custDataLst>
              <p:tags r:id="rId21"/>
            </p:custDataLst>
          </p:nvPr>
        </p:nvSpPr>
        <p:spPr>
          <a:xfrm>
            <a:off x="6129655" y="3719195"/>
            <a:ext cx="287655" cy="995045"/>
          </a:xfrm>
          <a:prstGeom prst="leftBrace">
            <a:avLst>
              <a:gd name="adj1" fmla="val 36810"/>
              <a:gd name="adj2" fmla="val 5000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22" name="Text Box 7"/>
          <p:cNvSpPr/>
          <p:nvPr>
            <p:custDataLst>
              <p:tags r:id="rId22"/>
            </p:custDataLst>
          </p:nvPr>
        </p:nvSpPr>
        <p:spPr>
          <a:xfrm>
            <a:off x="8155305" y="3108960"/>
            <a:ext cx="265303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土地承包经营权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宅基地使用权</a:t>
            </a:r>
          </a:p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建设用地使用权</a:t>
            </a:r>
          </a:p>
        </p:txBody>
      </p:sp>
      <p:sp>
        <p:nvSpPr>
          <p:cNvPr id="25623" name="AutoShape 11"/>
          <p:cNvSpPr/>
          <p:nvPr>
            <p:custDataLst>
              <p:tags r:id="rId23"/>
            </p:custDataLst>
          </p:nvPr>
        </p:nvSpPr>
        <p:spPr>
          <a:xfrm>
            <a:off x="8024284" y="3287184"/>
            <a:ext cx="203200" cy="960967"/>
          </a:xfrm>
          <a:prstGeom prst="leftBrace">
            <a:avLst>
              <a:gd name="adj1" fmla="val 37154"/>
              <a:gd name="adj2" fmla="val 5000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5624" name="组合 1"/>
          <p:cNvGrpSpPr/>
          <p:nvPr>
            <p:custDataLst>
              <p:tags r:id="rId24"/>
            </p:custDataLst>
          </p:nvPr>
        </p:nvGrpSpPr>
        <p:grpSpPr>
          <a:xfrm>
            <a:off x="8164619" y="4359276"/>
            <a:ext cx="1097279" cy="825480"/>
            <a:chOff x="5614988" y="4977851"/>
            <a:chExt cx="823770" cy="825979"/>
          </a:xfrm>
        </p:grpSpPr>
        <p:sp>
          <p:nvSpPr>
            <p:cNvPr id="25625" name="Text Box 7"/>
            <p:cNvSpPr/>
            <p:nvPr>
              <p:custDataLst>
                <p:tags r:id="rId28"/>
              </p:custDataLst>
            </p:nvPr>
          </p:nvSpPr>
          <p:spPr>
            <a:xfrm>
              <a:off x="5614988" y="4977851"/>
              <a:ext cx="823770" cy="4606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defTabSz="914400"/>
              <a:r>
                <a:rPr lang="zh-CN" altLang="en-US" sz="2400" b="1">
                  <a:solidFill>
                    <a:srgbClr val="FF0000"/>
                  </a:solidFill>
                  <a:latin typeface="宋体" panose="02010600030101010101" pitchFamily="2" charset="-122"/>
                  <a:ea typeface="微软雅黑" panose="020B0503020204020204" pitchFamily="34" charset="-122"/>
                </a:rPr>
                <a:t>抵押权</a:t>
              </a:r>
            </a:p>
          </p:txBody>
        </p:sp>
        <p:sp>
          <p:nvSpPr>
            <p:cNvPr id="25626" name="Text Box 8"/>
            <p:cNvSpPr/>
            <p:nvPr>
              <p:custDataLst>
                <p:tags r:id="rId29"/>
              </p:custDataLst>
            </p:nvPr>
          </p:nvSpPr>
          <p:spPr>
            <a:xfrm>
              <a:off x="5615599" y="5343176"/>
              <a:ext cx="594945" cy="4606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defTabSz="914400"/>
              <a:r>
                <a:rPr lang="zh-CN" altLang="en-US" sz="2400" b="1">
                  <a:solidFill>
                    <a:srgbClr val="FF0000"/>
                  </a:solidFill>
                  <a:latin typeface="宋体" panose="02010600030101010101" pitchFamily="2" charset="-122"/>
                  <a:ea typeface="微软雅黑" panose="020B0503020204020204" pitchFamily="34" charset="-122"/>
                </a:rPr>
                <a:t>质权</a:t>
              </a:r>
            </a:p>
          </p:txBody>
        </p:sp>
      </p:grpSp>
      <p:sp>
        <p:nvSpPr>
          <p:cNvPr id="25627" name="AutoShape 11"/>
          <p:cNvSpPr/>
          <p:nvPr>
            <p:custDataLst>
              <p:tags r:id="rId25"/>
            </p:custDataLst>
          </p:nvPr>
        </p:nvSpPr>
        <p:spPr>
          <a:xfrm>
            <a:off x="8080587" y="4496012"/>
            <a:ext cx="165100" cy="618067"/>
          </a:xfrm>
          <a:prstGeom prst="leftBrace">
            <a:avLst>
              <a:gd name="adj1" fmla="val 36811"/>
              <a:gd name="adj2" fmla="val 5000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28" name="AutoShape 11"/>
          <p:cNvSpPr/>
          <p:nvPr>
            <p:custDataLst>
              <p:tags r:id="rId26"/>
            </p:custDataLst>
          </p:nvPr>
        </p:nvSpPr>
        <p:spPr>
          <a:xfrm>
            <a:off x="5200651" y="4993852"/>
            <a:ext cx="143933" cy="1051984"/>
          </a:xfrm>
          <a:prstGeom prst="leftBrace">
            <a:avLst>
              <a:gd name="adj1" fmla="val 36781"/>
              <a:gd name="adj2" fmla="val 50000"/>
            </a:avLst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30" name="Text Box 7"/>
          <p:cNvSpPr/>
          <p:nvPr>
            <p:custDataLst>
              <p:tags r:id="rId27"/>
            </p:custDataLst>
          </p:nvPr>
        </p:nvSpPr>
        <p:spPr>
          <a:xfrm>
            <a:off x="5333366" y="4911937"/>
            <a:ext cx="109728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著作权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专利权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</a:endParaRPr>
          </a:p>
          <a:p>
            <a:pPr defTabSz="91440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</a:rPr>
              <a:t>商标权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86085" y="692076"/>
            <a:ext cx="169305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）含义：</a:t>
            </a:r>
            <a:endParaRPr lang="zh-CN" altLang="en-US" sz="2000" b="1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2060"/>
                </a:solidFill>
              </a:uFill>
              <a:latin typeface="华文楷体" panose="02010600040101010101" charset="-122"/>
              <a:ea typeface="华文楷体" panose="0201060004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587205" y="4161822"/>
            <a:ext cx="4807023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（2）分类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</a:p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（依据主体的不同分）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423807" y="620288"/>
            <a:ext cx="92258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eaLnBrk="1" hangingPunct="1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权利人对自己的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不动产或者动产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，依法享有的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占有、使用、收益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处分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的权利。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0" name="矩形 149"/>
          <p:cNvSpPr/>
          <p:nvPr>
            <p:custDataLst>
              <p:tags r:id="rId5"/>
            </p:custDataLst>
          </p:nvPr>
        </p:nvSpPr>
        <p:spPr>
          <a:xfrm>
            <a:off x="5717255" y="1556499"/>
            <a:ext cx="4053428" cy="1748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占有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买过来</a:t>
            </a:r>
          </a:p>
          <a:p>
            <a:pPr algn="l">
              <a:lnSpc>
                <a:spcPct val="110000"/>
              </a:lnSpc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开车出行</a:t>
            </a:r>
          </a:p>
          <a:p>
            <a:pPr algn="l">
              <a:lnSpc>
                <a:spcPct val="110000"/>
              </a:lnSpc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收益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开网约车赚钱</a:t>
            </a:r>
          </a:p>
          <a:p>
            <a:pPr algn="l">
              <a:lnSpc>
                <a:spcPct val="110000"/>
              </a:lnSpc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处分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赠送给别人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847728" y="1504569"/>
            <a:ext cx="3408939" cy="2003878"/>
          </a:xfrm>
          <a:prstGeom prst="rect">
            <a:avLst/>
          </a:prstGeom>
        </p:spPr>
      </p:pic>
      <p:grpSp>
        <p:nvGrpSpPr>
          <p:cNvPr id="22" name="组合 21"/>
          <p:cNvGrpSpPr/>
          <p:nvPr>
            <p:custDataLst>
              <p:tags r:id="rId7"/>
            </p:custDataLst>
          </p:nvPr>
        </p:nvGrpSpPr>
        <p:grpSpPr>
          <a:xfrm>
            <a:off x="3752558" y="3873832"/>
            <a:ext cx="3914507" cy="1530026"/>
            <a:chOff x="6208" y="7781"/>
            <a:chExt cx="6171" cy="2412"/>
          </a:xfrm>
        </p:grpSpPr>
        <p:sp>
          <p:nvSpPr>
            <p:cNvPr id="15" name="左大括号 14"/>
            <p:cNvSpPr/>
            <p:nvPr>
              <p:custDataLst>
                <p:tags r:id="rId13"/>
              </p:custDataLst>
            </p:nvPr>
          </p:nvSpPr>
          <p:spPr>
            <a:xfrm>
              <a:off x="6208" y="7988"/>
              <a:ext cx="516" cy="2045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6661" y="7781"/>
              <a:ext cx="5718" cy="653"/>
            </a:xfrm>
            <a:prstGeom prst="rect">
              <a:avLst/>
            </a:prstGeom>
            <a:noFill/>
          </p:spPr>
          <p:txBody>
            <a:bodyPr wrap="square" lIns="89906" tIns="46751" rIns="89906" bIns="0" anchor="b">
              <a:noAutofit/>
            </a:bodyPr>
            <a:lstStyle>
              <a:defPPr>
                <a:defRPr lang="zh-CN"/>
              </a:defPPr>
              <a:lvl1pPr lvl="0" defTabSz="913765">
                <a:lnSpc>
                  <a:spcPct val="140000"/>
                </a:lnSpc>
                <a:spcBef>
                  <a:spcPct val="0"/>
                </a:spcBef>
                <a:defRPr sz="1600" b="1">
                  <a:solidFill>
                    <a:srgbClr val="1F74A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fontAlgn="auto">
                <a:lnSpc>
                  <a:spcPct val="120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pitchFamily="34" charset="-122"/>
                  <a:sym typeface="+mn-ea"/>
                </a:rPr>
                <a:t>国家所有（全民所有）</a:t>
              </a:r>
              <a:endParaRPr lang="zh-CN" altLang="en-US" sz="2400" spc="225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5"/>
              </p:custDataLst>
            </p:nvPr>
          </p:nvSpPr>
          <p:spPr>
            <a:xfrm>
              <a:off x="6888" y="9541"/>
              <a:ext cx="4261" cy="653"/>
            </a:xfrm>
            <a:prstGeom prst="rect">
              <a:avLst/>
            </a:prstGeom>
            <a:noFill/>
          </p:spPr>
          <p:txBody>
            <a:bodyPr wrap="square" lIns="89906" tIns="46751" rIns="89906" bIns="0" anchor="b">
              <a:noAutofit/>
            </a:bodyPr>
            <a:lstStyle>
              <a:defPPr>
                <a:defRPr lang="zh-CN"/>
              </a:defPPr>
              <a:lvl1pPr lvl="0" defTabSz="913765">
                <a:lnSpc>
                  <a:spcPct val="140000"/>
                </a:lnSpc>
                <a:spcBef>
                  <a:spcPct val="0"/>
                </a:spcBef>
                <a:defRPr sz="1600" b="1">
                  <a:solidFill>
                    <a:srgbClr val="1F74A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fontAlgn="auto">
                <a:lnSpc>
                  <a:spcPct val="120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pitchFamily="34" charset="-122"/>
                  <a:sym typeface="+mn-ea"/>
                </a:rPr>
                <a:t>私人所有</a:t>
              </a:r>
              <a:endParaRPr lang="zh-CN" altLang="en-US" sz="2400" spc="225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6888" y="8661"/>
              <a:ext cx="4261" cy="653"/>
            </a:xfrm>
            <a:prstGeom prst="rect">
              <a:avLst/>
            </a:prstGeom>
            <a:noFill/>
          </p:spPr>
          <p:txBody>
            <a:bodyPr wrap="square" lIns="89906" tIns="46751" rIns="89906" bIns="0" anchor="b">
              <a:noAutofit/>
            </a:bodyPr>
            <a:lstStyle>
              <a:defPPr>
                <a:defRPr lang="zh-CN"/>
              </a:defPPr>
              <a:lvl1pPr lvl="0" defTabSz="913765">
                <a:lnSpc>
                  <a:spcPct val="140000"/>
                </a:lnSpc>
                <a:spcBef>
                  <a:spcPct val="0"/>
                </a:spcBef>
                <a:defRPr sz="1600" b="1">
                  <a:solidFill>
                    <a:srgbClr val="1F74A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fontAlgn="auto">
                <a:lnSpc>
                  <a:spcPct val="120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pitchFamily="34" charset="-122"/>
                  <a:sym typeface="+mn-ea"/>
                </a:rPr>
                <a:t>集体所有</a:t>
              </a:r>
              <a:endParaRPr lang="zh-CN" altLang="en-US" sz="2400" spc="225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7205341" y="3789349"/>
            <a:ext cx="3481254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如文物、河流、矿藏等</a:t>
            </a: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7205266" y="4445371"/>
            <a:ext cx="235086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如农村土地等</a:t>
            </a: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6990860" y="4952843"/>
            <a:ext cx="383458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如个人的房子、车子等</a:t>
            </a:r>
          </a:p>
        </p:txBody>
      </p:sp>
      <p:sp>
        <p:nvSpPr>
          <p:cNvPr id="13" name="文本框 2"/>
          <p:cNvSpPr txBox="1"/>
          <p:nvPr>
            <p:custDataLst>
              <p:tags r:id="rId11"/>
            </p:custDataLst>
          </p:nvPr>
        </p:nvSpPr>
        <p:spPr>
          <a:xfrm>
            <a:off x="120015" y="44450"/>
            <a:ext cx="291909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所有权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自物权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120015" y="5661025"/>
            <a:ext cx="11783060" cy="9886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除法律特别规定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某些财产只能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归国家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或者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集体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所有外，其余财产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可以由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各类主体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享有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所有权。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6" grpId="0"/>
      <p:bldP spid="150" grpId="0" animBg="1"/>
      <p:bldP spid="26" grpId="0"/>
      <p:bldP spid="28" grpId="0"/>
      <p:bldP spid="21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0" name="矩形 5"/>
          <p:cNvSpPr/>
          <p:nvPr>
            <p:custDataLst>
              <p:tags r:id="rId1"/>
            </p:custDataLst>
          </p:nvPr>
        </p:nvSpPr>
        <p:spPr>
          <a:xfrm>
            <a:off x="238760" y="2722563"/>
            <a:ext cx="9072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：所有不动产所有权都需要经登记才能发生效力吗？</a:t>
            </a: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6038215" y="3255011"/>
            <a:ext cx="20193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等线"/>
              </a:rPr>
              <a:t>不动产所有权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20" y="5801360"/>
            <a:ext cx="3480435" cy="103886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依法归国家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所有的自然资源的所有权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91515" y="4197350"/>
            <a:ext cx="2968625" cy="15646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513580" y="4197350"/>
            <a:ext cx="2203450" cy="160909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125595" y="5801360"/>
            <a:ext cx="3456305" cy="95313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法院文书的判决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所取得的不动产所有权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3206" t="4833" r="-2686" b="-1230"/>
          <a:stretch>
            <a:fillRect/>
          </a:stretch>
        </p:blipFill>
        <p:spPr>
          <a:xfrm>
            <a:off x="7723505" y="4197350"/>
            <a:ext cx="2829560" cy="164274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7723505" y="5982971"/>
            <a:ext cx="4354195" cy="52197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继承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取得的不动产所有权</a:t>
            </a: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88266" y="3460115"/>
            <a:ext cx="12038331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法律规定，在一些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特殊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情形中，不动产所有权取得可以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不经登记而发生效力。</a:t>
            </a: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110491" y="625475"/>
            <a:ext cx="11824971" cy="203009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 defTabSz="685800" eaLnBrk="0" fontAlgn="base" hangingPunct="0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不动产所有权的取得方式：</a:t>
            </a:r>
            <a:endParaRPr lang="zh-CN" altLang="en-US" sz="280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defTabSz="685800" eaLnBrk="0" fontAlgn="base" hangingPunct="0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应当依照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法律规定</a:t>
            </a:r>
            <a:r>
              <a:rPr lang="zh-CN" altLang="en-US" sz="2800" b="1" u="sng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登记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对于房屋等不动产，</a:t>
            </a:r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除法律另有规定的情形外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，必须到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不动产登记机构办理登记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，才能取得所有权。</a:t>
            </a:r>
            <a:endParaRPr lang="zh-CN" altLang="en-US" sz="28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-202367" y="-168"/>
            <a:ext cx="6096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 所有权的取得方式</a:t>
            </a:r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9336405" y="26555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  <a:sym typeface="+mn-ea"/>
              </a:rPr>
              <a:t>相关链接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0" grpId="0"/>
      <p:bldP spid="5" grpId="0" animBg="1"/>
      <p:bldP spid="15" grpId="0" animBg="1"/>
      <p:bldP spid="19" grpId="0" animBg="1"/>
      <p:bldP spid="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矩形 5"/>
          <p:cNvSpPr/>
          <p:nvPr>
            <p:custDataLst>
              <p:tags r:id="rId1"/>
            </p:custDataLst>
          </p:nvPr>
        </p:nvSpPr>
        <p:spPr>
          <a:xfrm>
            <a:off x="134620" y="2852420"/>
            <a:ext cx="11817985" cy="10388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思考：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所有动产所有权都不需要产权登记，只要交付完成，就发生效力。</a:t>
            </a: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这种观点对吗？说明理由。</a:t>
            </a:r>
          </a:p>
        </p:txBody>
      </p:sp>
      <p:sp>
        <p:nvSpPr>
          <p:cNvPr id="18435" name="Rectangle 1"/>
          <p:cNvSpPr/>
          <p:nvPr>
            <p:custDataLst>
              <p:tags r:id="rId2"/>
            </p:custDataLst>
          </p:nvPr>
        </p:nvSpPr>
        <p:spPr>
          <a:xfrm>
            <a:off x="22860" y="4004945"/>
            <a:ext cx="7230745" cy="254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anchor="ctr" anchorCtr="0">
            <a:noAutofit/>
          </a:bodyPr>
          <a:lstStyle/>
          <a:p>
            <a:pPr eaLnBrk="0" hangingPunct="0">
              <a:lnSpc>
                <a:spcPct val="140000"/>
              </a:lnSpc>
            </a:pPr>
            <a:endParaRPr lang="zh-CN" altLang="zh-CN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pPr indent="0" eaLnBrk="0" fontAlgn="auto" hangingPunct="0">
              <a:lnSpc>
                <a:spcPct val="100000"/>
              </a:lnSpc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对于动产，一般是按照</a:t>
            </a:r>
            <a:r>
              <a:rPr lang="zh-CN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交付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的方式取得所有权。但</a:t>
            </a:r>
            <a:r>
              <a:rPr lang="en-US" altLang="zh-CN" sz="2800" b="1" u="sng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宋体" panose="02010600030101010101" pitchFamily="2" charset="-122"/>
              </a:rPr>
              <a:t>价值较大的动产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宋体" panose="02010600030101010101" pitchFamily="2" charset="-122"/>
              </a:rPr>
              <a:t>，如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宋体" panose="02010600030101010101" pitchFamily="2" charset="-122"/>
              </a:rPr>
              <a:t>机动车、航空器、船舶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宋体" panose="02010600030101010101" pitchFamily="2" charset="-122"/>
              </a:rPr>
              <a:t>等，其产权的取得、变更，通常也需要</a:t>
            </a:r>
            <a:r>
              <a:rPr lang="en-US" altLang="zh-CN" sz="2800" b="1" u="sng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宋体" panose="02010600030101010101" pitchFamily="2" charset="-122"/>
              </a:rPr>
              <a:t>依法办理产权登记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宋体" panose="02010600030101010101" pitchFamily="2" charset="-122"/>
              </a:rPr>
              <a:t>。</a:t>
            </a:r>
            <a:r>
              <a:rPr lang="en-US" altLang="zh-CN" sz="28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+mn-ea"/>
              </a:rPr>
              <a:t>如果未经登记，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+mn-ea"/>
              </a:rPr>
              <a:t>财产不能受有效保护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+mn-ea"/>
              </a:rPr>
              <a:t>，</a:t>
            </a:r>
            <a:r>
              <a:rPr lang="zh-CN" altLang="zh-CN" sz="2800" b="1" spc="60">
                <a:ln w="3175">
                  <a:noFill/>
                  <a:prstDash val="dash"/>
                </a:ln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华文楷体" panose="02010600040101010101" charset="-122"/>
              </a:rPr>
              <a:t>不得对抗</a:t>
            </a:r>
            <a:r>
              <a:rPr lang="zh-CN" altLang="zh-CN" sz="2800" b="1" spc="60">
                <a:ln w="3175">
                  <a:noFill/>
                  <a:prstDash val="dash"/>
                </a:ln>
                <a:solidFill>
                  <a:srgbClr val="FF0000"/>
                </a:solidFill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华文楷体" panose="02010600040101010101" charset="-122"/>
              </a:rPr>
              <a:t>善意第三人</a:t>
            </a:r>
            <a:r>
              <a:rPr lang="zh-CN" altLang="zh-CN" sz="2800" b="1" spc="60">
                <a:ln w="3175">
                  <a:noFill/>
                  <a:prstDash val="dash"/>
                </a:ln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华文楷体" panose="02010600040101010101" charset="-122"/>
              </a:rPr>
              <a:t>。</a:t>
            </a:r>
            <a:endParaRPr lang="zh-CN" altLang="zh-CN" sz="2800" b="1" spc="6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华文楷体" panose="02010600040101010101" charset="-122"/>
            </a:endParaRPr>
          </a:p>
          <a:p>
            <a:pPr eaLnBrk="0" hangingPunct="0">
              <a:lnSpc>
                <a:spcPct val="140000"/>
              </a:lnSpc>
            </a:pP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</a:endParaRPr>
          </a:p>
        </p:txBody>
      </p:sp>
      <p:sp>
        <p:nvSpPr>
          <p:cNvPr id="3" name="Rectangle 1"/>
          <p:cNvSpPr/>
          <p:nvPr>
            <p:custDataLst>
              <p:tags r:id="rId3"/>
            </p:custDataLst>
          </p:nvPr>
        </p:nvSpPr>
        <p:spPr>
          <a:xfrm>
            <a:off x="167005" y="332740"/>
            <a:ext cx="11785600" cy="20300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②动产所有权的取得方式：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应当依照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法律规定</a:t>
            </a:r>
            <a:r>
              <a:rPr lang="zh-CN" altLang="en-US" sz="2800" b="1" u="sng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交付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。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一般来说，所有人</a:t>
            </a:r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按照转让财产所有权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的意图，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直接把财产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交给对方占有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，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对方就取得了该财产的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所有权。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4076701"/>
            <a:ext cx="2315211" cy="25158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060" y="4076700"/>
            <a:ext cx="2485390" cy="2505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184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80060" y="908685"/>
            <a:ext cx="11226800" cy="5328920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张三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把一台价值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万的汽车卖给了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李四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，李四把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万通过银行转帐转给了张三，车子让张三的妻子开出去，张三给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妻子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打电话，让其把车子交于李四，可是张三的妻子说她已经把车子卖给了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王五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altLang="zh-CN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问：汽车的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所有权应该归谁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？为什么？</a:t>
            </a:r>
          </a:p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</a:p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</a:p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问：假如李四买这台汽车时依法办理了产权登记手续，这台车的所有权应该谁呢？为什么？</a:t>
            </a:r>
          </a:p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altLang="zh-CN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marR="0" lvl="0"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altLang="zh-CN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5489" y="2708830"/>
            <a:ext cx="10902008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altLang="zh-CN" sz="2800" b="1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王五，因为王五是</a:t>
            </a:r>
            <a:r>
              <a:rPr altLang="zh-CN" sz="2800" b="1" err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善意第三人</a:t>
            </a:r>
            <a:r>
              <a:rPr 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altLang="zh-CN" sz="2800" b="1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且张三的妻子已经把车子交于王五</a:t>
            </a:r>
            <a:r>
              <a:rPr 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altLang="zh-CN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取得动产的方式：交付</a:t>
            </a:r>
            <a:r>
              <a:rPr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170387" y="5156933"/>
            <a:ext cx="89084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altLang="zh-CN" sz="2800" b="1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答案：李四，依法办理</a:t>
            </a:r>
            <a:r>
              <a:rPr altLang="zh-CN" sz="2800" b="1" u="sng" err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产权登记，可以对抗善意第三人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79425" y="59691"/>
            <a:ext cx="5638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动产善意取得制度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86858" y="1772336"/>
            <a:ext cx="11832353" cy="30803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>
                <a:latin typeface="+mn-ea"/>
                <a:cs typeface="楷体" panose="02010609060101010101" pitchFamily="49" charset="-122"/>
                <a:sym typeface="+mn-ea"/>
              </a:rPr>
              <a:t>《</a:t>
            </a:r>
            <a:r>
              <a:rPr lang="zh-CN" altLang="en-US" sz="2400" b="1">
                <a:latin typeface="+mn-ea"/>
                <a:cs typeface="楷体" panose="02010609060101010101" pitchFamily="49" charset="-122"/>
                <a:sym typeface="+mn-ea"/>
              </a:rPr>
              <a:t>民法典</a:t>
            </a:r>
            <a:r>
              <a:rPr lang="en-US" altLang="zh-CN" sz="2400" b="1">
                <a:latin typeface="+mn-ea"/>
                <a:cs typeface="楷体" panose="02010609060101010101" pitchFamily="49" charset="-122"/>
                <a:sym typeface="+mn-ea"/>
              </a:rPr>
              <a:t>311</a:t>
            </a:r>
            <a:r>
              <a:rPr lang="zh-CN" altLang="en-US" sz="2400" b="1">
                <a:latin typeface="+mn-ea"/>
                <a:cs typeface="楷体" panose="02010609060101010101" pitchFamily="49" charset="-122"/>
                <a:sym typeface="+mn-ea"/>
              </a:rPr>
              <a:t>条</a:t>
            </a:r>
            <a:r>
              <a:rPr lang="en-US" altLang="zh-CN" sz="2400" b="1">
                <a:latin typeface="+mn-ea"/>
                <a:cs typeface="楷体" panose="02010609060101010101" pitchFamily="49" charset="-122"/>
                <a:sym typeface="+mn-ea"/>
              </a:rPr>
              <a:t>》【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善意取得的构成条件</a:t>
            </a:r>
            <a:r>
              <a:rPr lang="en-US" altLang="zh-CN" sz="2400" b="1">
                <a:latin typeface="+mn-ea"/>
                <a:cs typeface="楷体" panose="02010609060101010101" pitchFamily="49" charset="-122"/>
                <a:sym typeface="+mn-ea"/>
              </a:rPr>
              <a:t>】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无处分权人</a:t>
            </a:r>
            <a:r>
              <a:rPr lang="zh-CN" altLang="en-US" sz="2400" b="1">
                <a:latin typeface="+mn-ea"/>
                <a:cs typeface="楷体" panose="02010609060101010101" pitchFamily="49" charset="-122"/>
                <a:sym typeface="+mn-ea"/>
              </a:rPr>
              <a:t>将动产或者不动产转让给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受让人</a:t>
            </a:r>
            <a:r>
              <a:rPr lang="zh-CN" altLang="en-US" sz="2400" b="1">
                <a:latin typeface="+mn-ea"/>
                <a:cs typeface="楷体" panose="02010609060101010101" pitchFamily="49" charset="-122"/>
                <a:sym typeface="+mn-ea"/>
              </a:rPr>
              <a:t>的，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所有权人</a:t>
            </a:r>
            <a:r>
              <a:rPr lang="zh-CN" altLang="en-US" sz="2400" b="1">
                <a:latin typeface="+mn-ea"/>
                <a:cs typeface="楷体" panose="02010609060101010101" pitchFamily="49" charset="-122"/>
                <a:sym typeface="+mn-ea"/>
              </a:rPr>
              <a:t>有权追回；除法律另有规定外，符合下列情形的，受让人取得该不动产或动产的所有权：</a:t>
            </a:r>
          </a:p>
          <a:p>
            <a:pPr>
              <a:lnSpc>
                <a:spcPct val="90000"/>
              </a:lnSpc>
            </a:pPr>
            <a:r>
              <a:rPr lang="zh-CN" altLang="en-US" sz="2400" b="1">
                <a:latin typeface="+mn-ea"/>
                <a:cs typeface="楷体" panose="02010609060101010101" pitchFamily="49" charset="-122"/>
                <a:sym typeface="+mn-ea"/>
              </a:rPr>
              <a:t>（一）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受让人受让该不动产或者动产时是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善意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</a:p>
          <a:p>
            <a:pPr>
              <a:lnSpc>
                <a:spcPct val="9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（二）以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合理价格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转让；</a:t>
            </a:r>
          </a:p>
          <a:p>
            <a:pPr>
              <a:lnSpc>
                <a:spcPct val="9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（三）转让的不动产或者动产依照法律规定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应当登记的已经登记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不需要登记的已经交付给受让人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  <a:p>
            <a:pPr>
              <a:lnSpc>
                <a:spcPct val="9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受让人依据前款规定取得不动产或者动产的所有权的，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原所有权人有权向无处分权人请求损害赔偿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3" name="文本框 10"/>
          <p:cNvSpPr txBox="1"/>
          <p:nvPr>
            <p:custDataLst>
              <p:tags r:id="rId2"/>
            </p:custDataLst>
          </p:nvPr>
        </p:nvSpPr>
        <p:spPr>
          <a:xfrm>
            <a:off x="3097024" y="116632"/>
            <a:ext cx="5161280" cy="521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知识拓展：</a:t>
            </a:r>
            <a:r>
              <a:rPr sz="2800" b="1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善意取得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的构成条件</a:t>
            </a:r>
          </a:p>
        </p:txBody>
      </p:sp>
      <p:sp>
        <p:nvSpPr>
          <p:cNvPr id="4" name="文本框 6"/>
          <p:cNvSpPr txBox="1"/>
          <p:nvPr>
            <p:custDataLst>
              <p:tags r:id="rId3"/>
            </p:custDataLst>
          </p:nvPr>
        </p:nvSpPr>
        <p:spPr>
          <a:xfrm>
            <a:off x="239078" y="692696"/>
            <a:ext cx="11617721" cy="10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fontAlgn="auto">
              <a:lnSpc>
                <a:spcPts val="26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善意取得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是指无权处分他人财产的财产占有人，将其占有的财产转让给第三人，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受让人在取得该财产时系出于善意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，即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依法取得该财产的所有权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，原财产所有人不得要求受让人返还财产。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239078" y="4962868"/>
            <a:ext cx="11713844" cy="8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易错提醒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盗赃物、遗失物、埋藏物、失散的动物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等不适合善意取得制度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不适用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善意取得制度。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25742" y="5815690"/>
            <a:ext cx="11727180" cy="963024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marL="285750" indent="-285750" fontAlgn="auto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善意第三人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：即该第三人不知道法律关系双方的真实情况，通常是指非法（瑕疵）交易中，</a:t>
            </a:r>
            <a:r>
              <a:rPr lang="zh-CN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不知情的，已经办理了登记的权利人。</a:t>
            </a:r>
            <a:endParaRPr lang="en-US" altLang="zh-CN" sz="24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/>
          <p:nvPr>
            <p:custDataLst>
              <p:tags r:id="rId2"/>
            </p:custDataLst>
          </p:nvPr>
        </p:nvSpPr>
        <p:spPr>
          <a:xfrm>
            <a:off x="412750" y="337820"/>
            <a:ext cx="8904605" cy="33655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defTabSz="685800" eaLnBrk="0" fontAlgn="auto" hangingPunct="0">
              <a:lnSpc>
                <a:spcPct val="100000"/>
              </a:lnSpc>
              <a:tabLst>
                <a:tab pos="2628900" algn="l"/>
              </a:tabLst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案例分析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】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  <a:p>
            <a:pPr indent="304800" defTabSz="685800" eaLnBrk="0" fontAlgn="auto" hangingPunct="0">
              <a:lnSpc>
                <a:spcPct val="110000"/>
              </a:lnSpc>
              <a:tabLst>
                <a:tab pos="2628900" algn="l"/>
              </a:tabLst>
            </a:pP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2019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月，妻子王某背着丈夫李某，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借用哥哥王某某的名义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在市区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买了一套房子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，房产证写的是哥哥王某某的名字。没想到一年后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哥嫂闹离婚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王某的嫂子认为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这栋房子的所有权归其丈夫王某某，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属于夫妻共有财产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要求与丈夫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分割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这栋房子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。为了保护自己的财产，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2020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日，王某诉至法院。</a:t>
            </a:r>
          </a:p>
        </p:txBody>
      </p:sp>
      <p:sp>
        <p:nvSpPr>
          <p:cNvPr id="55298" name="Rectangle 4"/>
          <p:cNvSpPr/>
          <p:nvPr>
            <p:custDataLst>
              <p:tags r:id="rId3"/>
            </p:custDataLst>
          </p:nvPr>
        </p:nvSpPr>
        <p:spPr>
          <a:xfrm>
            <a:off x="625775" y="3861145"/>
            <a:ext cx="8782594" cy="5397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defTabSz="685800" eaLnBrk="0" hangingPunct="0">
              <a:lnSpc>
                <a:spcPts val="3500"/>
              </a:lnSpc>
              <a:tabLst>
                <a:tab pos="2628900" algn="l"/>
              </a:tabLst>
            </a:pPr>
            <a:r>
              <a:rPr lang="zh-CN" altLang="en-US" sz="3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王某的嫂子有权分割这栋房子吗？理由是什么？</a:t>
            </a:r>
            <a:endParaRPr lang="zh-CN" altLang="en-US" sz="32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3" name="矩形 5"/>
          <p:cNvSpPr/>
          <p:nvPr>
            <p:custDataLst>
              <p:tags r:id="rId4"/>
            </p:custDataLst>
          </p:nvPr>
        </p:nvSpPr>
        <p:spPr>
          <a:xfrm>
            <a:off x="412750" y="4508500"/>
            <a:ext cx="11550650" cy="2014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ts val="600"/>
              </a:spcBef>
              <a:spcAft>
                <a:spcPct val="0"/>
              </a:spcAft>
            </a:pPr>
            <a:r>
              <a:rPr lang="zh-CN" altLang="en-US" sz="3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有权。</a:t>
            </a:r>
          </a:p>
          <a:p>
            <a:pPr fontAlgn="auto">
              <a:spcBef>
                <a:spcPts val="600"/>
              </a:spcBef>
              <a:spcAft>
                <a:spcPct val="0"/>
              </a:spcAft>
            </a:pPr>
            <a:r>
              <a:rPr lang="zh-CN" altLang="en-US" sz="3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理由：</a:t>
            </a:r>
            <a:r>
              <a:rPr lang="zh-CN" altLang="zh-CN" sz="3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房产登记在哥哥王某某名下，在法律上哥哥王某某是该房子的所有权人；由于该房产在王某某婚姻存续期间取得，</a:t>
            </a:r>
            <a:r>
              <a:rPr lang="zh-CN" altLang="zh-CN" sz="3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在法律上属于夫妻共同财产</a:t>
            </a:r>
            <a:r>
              <a:rPr lang="zh-CN" altLang="zh-CN" sz="3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，王某的嫂子</a:t>
            </a:r>
            <a:r>
              <a:rPr lang="zh-CN" altLang="zh-CN" sz="30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有权参与分割</a:t>
            </a:r>
            <a:r>
              <a:rPr lang="zh-CN" altLang="zh-CN" sz="3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3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79915" y="692785"/>
            <a:ext cx="2576830" cy="27120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927225" y="1052830"/>
            <a:ext cx="10264775" cy="5219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在生活中可能由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多人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对同一财产享有所有权，从而形成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共有关系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2800" b="1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595630" y="4149313"/>
            <a:ext cx="10894060" cy="2480492"/>
            <a:chOff x="615" y="4194"/>
            <a:chExt cx="18068" cy="5415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806" y="4194"/>
              <a:ext cx="5408" cy="350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15" y="8066"/>
              <a:ext cx="5920" cy="15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家庭共有财产</a:t>
              </a:r>
            </a:p>
            <a:p>
              <a:pPr algn="l"/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比如桌子，沙发等家具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794" y="4355"/>
              <a:ext cx="5217" cy="334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137" y="8065"/>
              <a:ext cx="4875" cy="15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夫妻共有财产</a:t>
              </a:r>
            </a:p>
            <a:p>
              <a:pPr algn="l"/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比如夫妻共同买的房子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91" y="4355"/>
              <a:ext cx="4845" cy="334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2825" y="8065"/>
              <a:ext cx="5858" cy="15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合伙人共有财产</a:t>
              </a:r>
            </a:p>
            <a:p>
              <a:pPr algn="l"/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比如合伙人共同出资开的饭馆</a:t>
              </a:r>
            </a:p>
          </p:txBody>
        </p:sp>
      </p:grp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335915" y="1052830"/>
            <a:ext cx="18313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①含义：</a:t>
            </a: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407670" y="1701165"/>
            <a:ext cx="2310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②形式：</a:t>
            </a: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551815" y="2223135"/>
            <a:ext cx="11616055" cy="178371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ts val="3300"/>
              </a:lnSpc>
            </a:pP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根据物权法的规定，财产共有分为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按份共有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共同共有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两种形式</a:t>
            </a:r>
            <a:endParaRPr sz="2800" b="1" kern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Arial"/>
            </a:endParaRPr>
          </a:p>
          <a:p>
            <a:pPr lvl="0">
              <a:lnSpc>
                <a:spcPts val="33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每个家庭成员可能有专属于自己的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个人财产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，整个家庭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则有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共有财产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，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夫妻之间也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存在</a:t>
            </a:r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夫妻共有财产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（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共同共有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，不分彼此，都享有）</a:t>
            </a:r>
            <a:endParaRPr lang="zh-CN" altLang="en-US" sz="2800" b="1">
              <a:solidFill>
                <a:srgbClr val="0FB6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lvl="0">
              <a:lnSpc>
                <a:spcPts val="33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②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几个人合伙从事经营活动，可能形成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合伙人的共有财产。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按份共有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</a:p>
        </p:txBody>
      </p:sp>
      <p:sp>
        <p:nvSpPr>
          <p:cNvPr id="14" name="TextBox 3"/>
          <p:cNvSpPr/>
          <p:nvPr>
            <p:custDataLst>
              <p:tags r:id="rId6"/>
            </p:custDataLst>
          </p:nvPr>
        </p:nvSpPr>
        <p:spPr>
          <a:xfrm>
            <a:off x="263525" y="260350"/>
            <a:ext cx="3089275" cy="5835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eaLnBrk="1" hangingPunct="1"/>
            <a:r>
              <a: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）共有财产</a:t>
            </a: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5304155" y="112395"/>
            <a:ext cx="6633845" cy="583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思考：所有权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可以多人享有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吗？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"/>
          <p:cNvSpPr/>
          <p:nvPr>
            <p:custDataLst>
              <p:tags r:id="rId1"/>
            </p:custDataLst>
          </p:nvPr>
        </p:nvSpPr>
        <p:spPr>
          <a:xfrm>
            <a:off x="503555" y="4669790"/>
            <a:ext cx="6795135" cy="186372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①商品房的</a:t>
            </a:r>
            <a:r>
              <a:rPr lang="zh-CN" altLang="en-US" sz="2400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所有权</a:t>
            </a:r>
            <a:endParaRPr lang="en-US" altLang="zh-CN"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②商品房的</a:t>
            </a:r>
            <a:r>
              <a:rPr lang="zh-CN" altLang="en-US" sz="2400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建设用地使用权</a:t>
            </a:r>
            <a:endParaRPr lang="en-US" altLang="zh-CN" sz="2400" b="1" u="sng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③老家三间房的</a:t>
            </a:r>
            <a:r>
              <a:rPr lang="zh-CN" altLang="en-US" sz="2400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宅基地使用权</a:t>
            </a:r>
            <a:endParaRPr sz="2400" b="1" u="sng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④两亩承包地的</a:t>
            </a:r>
            <a:r>
              <a:rPr lang="zh-CN" altLang="en-US" sz="2400" b="1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土地承包经营权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5"/>
          <p:cNvSpPr/>
          <p:nvPr>
            <p:custDataLst>
              <p:tags r:id="rId2"/>
            </p:custDataLst>
          </p:nvPr>
        </p:nvSpPr>
        <p:spPr>
          <a:xfrm>
            <a:off x="359410" y="3425343"/>
            <a:ext cx="8355325" cy="108266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20000"/>
              </a:lnSpc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♦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上述情形中，小汪家享有哪些财产权利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?</a:t>
            </a:r>
          </a:p>
          <a:p>
            <a:pPr marL="0" lvl="0" indent="0" eaLnBrk="1" hangingPunct="1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   小汪家是否有权要求获得相应补偿，为什么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?</a:t>
            </a:r>
          </a:p>
        </p:txBody>
      </p:sp>
      <p:sp>
        <p:nvSpPr>
          <p:cNvPr id="17" name="矩形 6"/>
          <p:cNvSpPr/>
          <p:nvPr>
            <p:custDataLst>
              <p:tags r:id="rId3"/>
            </p:custDataLst>
          </p:nvPr>
        </p:nvSpPr>
        <p:spPr>
          <a:xfrm>
            <a:off x="359410" y="803345"/>
            <a:ext cx="7941240" cy="259207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ts val="39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小汪的家在农村，后因父母进城开饭馆，他跟着到城里上学。为生活方便，他家在城里买了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一套商品房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，在农村老家还有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三间房和两亩承包地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。当地县政府要修公路，需要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征收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沿途的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农村土地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，其中包括小汪家的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承包地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5015865" y="5300980"/>
            <a:ext cx="2053590" cy="1109980"/>
            <a:chOff x="5119120" y="5124795"/>
            <a:chExt cx="1621018" cy="1109738"/>
          </a:xfrm>
        </p:grpSpPr>
        <p:sp>
          <p:nvSpPr>
            <p:cNvPr id="22" name="AutoShape 9"/>
            <p:cNvSpPr/>
            <p:nvPr>
              <p:custDataLst>
                <p:tags r:id="rId8"/>
              </p:custDataLst>
            </p:nvPr>
          </p:nvSpPr>
          <p:spPr>
            <a:xfrm flipH="1">
              <a:off x="5119120" y="5124795"/>
              <a:ext cx="255846" cy="1109738"/>
            </a:xfrm>
            <a:prstGeom prst="leftBrace">
              <a:avLst>
                <a:gd name="adj1" fmla="val 5425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</a:ln>
          </p:spPr>
          <p:txBody>
            <a:bodyPr wrap="none" anchor="ctr" anchorCtr="0"/>
            <a:lstStyle>
              <a:lvl1pPr marL="0" indent="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42900" indent="1143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685800" indent="2286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028700" indent="3429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371600" indent="4572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4"/>
            <p:cNvSpPr txBox="1"/>
            <p:nvPr>
              <p:custDataLst>
                <p:tags r:id="rId9"/>
              </p:custDataLst>
            </p:nvPr>
          </p:nvSpPr>
          <p:spPr>
            <a:xfrm>
              <a:off x="5418053" y="5397034"/>
              <a:ext cx="1322085" cy="521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indent="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42900" indent="1143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685800" indent="2286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028700" indent="3429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371600" indent="4572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 eaLnBrk="1" hangingPunct="1"/>
              <a:r>
                <a:rPr lang="zh-CN" altLang="en-US" sz="2800" b="1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他物权</a:t>
              </a:r>
            </a:p>
          </p:txBody>
        </p:sp>
      </p:grpSp>
      <p:sp>
        <p:nvSpPr>
          <p:cNvPr id="29" name="TextBox 9"/>
          <p:cNvSpPr/>
          <p:nvPr>
            <p:custDataLst>
              <p:tags r:id="rId5"/>
            </p:custDataLst>
          </p:nvPr>
        </p:nvSpPr>
        <p:spPr>
          <a:xfrm>
            <a:off x="6862445" y="4686935"/>
            <a:ext cx="5052060" cy="1863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l" eaLnBrk="1" hangingPunct="1">
              <a:lnSpc>
                <a:spcPct val="120000"/>
              </a:lnSpc>
            </a:pPr>
            <a:r>
              <a:rPr lang="en-US" altLang="zh-CN" sz="2400" b="1">
                <a:latin typeface="Calibri"/>
                <a:ea typeface="仿宋_GB2312" panose="02010600030101010101" charset="-122"/>
                <a:sym typeface="+mn-ea"/>
              </a:rPr>
              <a:t>    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法律规定：</a:t>
            </a:r>
            <a:r>
              <a:rPr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农村宅基地以及承包地被</a:t>
            </a:r>
            <a:r>
              <a:rPr altLang="zh-CN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征收征用</a:t>
            </a:r>
            <a:r>
              <a:rPr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的，农民有权获得</a:t>
            </a:r>
            <a:r>
              <a:rPr altLang="zh-CN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合理补偿</a:t>
            </a:r>
            <a:r>
              <a:rPr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小汪家可以获得相应的</a:t>
            </a:r>
            <a:r>
              <a:rPr lang="zh-CN" altLang="zh-CN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土地补偿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30" name="Picture 3"/>
          <p:cNvPicPr/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472165" y="367665"/>
            <a:ext cx="3552825" cy="2924175"/>
          </a:xfrm>
          <a:prstGeom prst="rect">
            <a:avLst/>
          </a:prstGeom>
          <a:solidFill>
            <a:srgbClr val="D9D9D9"/>
          </a:solidFill>
          <a:ln>
            <a:noFill/>
            <a:miter lim="800000"/>
          </a:ln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503555" y="126440"/>
            <a:ext cx="1671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探究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35915" y="1275080"/>
            <a:ext cx="10171430" cy="497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mpd="sng">
            <a:solidFill>
              <a:srgbClr val="7030A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defTabSz="1171575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dk1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solidFill>
                  <a:schemeClr val="dk1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solidFill>
                  <a:schemeClr val="dk1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）含义：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他物权是所有权之外的物权，分为</a:t>
            </a:r>
            <a:r>
              <a:rPr lang="zh-CN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用益物权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担保物权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两类。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26"/>
          <p:cNvSpPr txBox="1"/>
          <p:nvPr>
            <p:custDataLst>
              <p:tags r:id="rId3"/>
            </p:custDataLst>
          </p:nvPr>
        </p:nvSpPr>
        <p:spPr>
          <a:xfrm>
            <a:off x="0" y="16510"/>
            <a:ext cx="4724400" cy="5835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二、物尽其用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他物权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077970" y="1901190"/>
            <a:ext cx="7781925" cy="801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1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a.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含义：对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他人所有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的不动产或者动产，依法享有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占有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收益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的权利。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等线"/>
              </a:rPr>
              <a:t>（无处分权）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064635" y="4197985"/>
            <a:ext cx="6514465" cy="801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21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a.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含义：是为了确保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债权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的实现，而在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他人财产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上设立的物权。</a:t>
            </a:r>
            <a:endParaRPr lang="en-US" altLang="zh-CN" sz="2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2549525" y="2087245"/>
            <a:ext cx="1528445" cy="1966595"/>
            <a:chOff x="1261802" y="2482309"/>
            <a:chExt cx="2037926" cy="2731346"/>
          </a:xfrm>
        </p:grpSpPr>
        <p:sp>
          <p:nvSpPr>
            <p:cNvPr id="27" name="文本框 26"/>
            <p:cNvSpPr txBox="1"/>
            <p:nvPr>
              <p:custDataLst>
                <p:tags r:id="rId21"/>
              </p:custDataLst>
            </p:nvPr>
          </p:nvSpPr>
          <p:spPr>
            <a:xfrm>
              <a:off x="1261802" y="3549109"/>
              <a:ext cx="1917700" cy="63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Font typeface="Wingdings" panose="05000000000000000000" pitchFamily="2" charset="2"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用益物权</a:t>
              </a:r>
            </a:p>
          </p:txBody>
        </p:sp>
        <p:sp>
          <p:nvSpPr>
            <p:cNvPr id="9" name="左大括号 8"/>
            <p:cNvSpPr/>
            <p:nvPr>
              <p:custDataLst>
                <p:tags r:id="rId22"/>
              </p:custDataLst>
            </p:nvPr>
          </p:nvSpPr>
          <p:spPr>
            <a:xfrm>
              <a:off x="3167648" y="2482309"/>
              <a:ext cx="132080" cy="2731346"/>
            </a:xfrm>
            <a:prstGeom prst="leftBrace">
              <a:avLst>
                <a:gd name="adj1" fmla="val 28152"/>
                <a:gd name="adj2" fmla="val 50000"/>
              </a:avLst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4113466" y="2702821"/>
            <a:ext cx="2896477" cy="1511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类型</a:t>
            </a:r>
            <a:endParaRPr lang="en-US" alt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altLang="en-US" sz="2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土地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承包经营权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zh-CN" altLang="en-US" sz="2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宅基地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使用权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</a:t>
            </a:r>
            <a:r>
              <a:rPr lang="zh-CN" altLang="en-US" sz="2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建设用地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使用权等</a:t>
            </a:r>
          </a:p>
        </p:txBody>
      </p:sp>
      <p:grpSp>
        <p:nvGrpSpPr>
          <p:cNvPr id="23" name="组合 22"/>
          <p:cNvGrpSpPr/>
          <p:nvPr>
            <p:custDataLst>
              <p:tags r:id="rId8"/>
            </p:custDataLst>
          </p:nvPr>
        </p:nvGrpSpPr>
        <p:grpSpPr>
          <a:xfrm>
            <a:off x="2549525" y="4399280"/>
            <a:ext cx="1505585" cy="855345"/>
            <a:chOff x="1305081" y="4783809"/>
            <a:chExt cx="2007622" cy="3949665"/>
          </a:xfrm>
        </p:grpSpPr>
        <p:sp>
          <p:nvSpPr>
            <p:cNvPr id="37" name="文本框 36"/>
            <p:cNvSpPr txBox="1"/>
            <p:nvPr>
              <p:custDataLst>
                <p:tags r:id="rId19"/>
              </p:custDataLst>
            </p:nvPr>
          </p:nvSpPr>
          <p:spPr>
            <a:xfrm>
              <a:off x="1305081" y="5686925"/>
              <a:ext cx="1917867" cy="2125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buFont typeface="Wingdings" panose="05000000000000000000" pitchFamily="2" charset="2"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担保物权</a:t>
              </a:r>
            </a:p>
          </p:txBody>
        </p:sp>
        <p:sp>
          <p:nvSpPr>
            <p:cNvPr id="25" name="左大括号 24"/>
            <p:cNvSpPr/>
            <p:nvPr>
              <p:custDataLst>
                <p:tags r:id="rId20"/>
              </p:custDataLst>
            </p:nvPr>
          </p:nvSpPr>
          <p:spPr>
            <a:xfrm>
              <a:off x="3211094" y="4783809"/>
              <a:ext cx="101609" cy="3949665"/>
            </a:xfrm>
            <a:prstGeom prst="leftBrace">
              <a:avLst>
                <a:gd name="adj1" fmla="val 28152"/>
                <a:gd name="adj2" fmla="val 50000"/>
              </a:avLst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35" name="文本框 34"/>
          <p:cNvSpPr txBox="1"/>
          <p:nvPr>
            <p:custDataLst>
              <p:tags r:id="rId9"/>
            </p:custDataLst>
          </p:nvPr>
        </p:nvSpPr>
        <p:spPr>
          <a:xfrm>
            <a:off x="4064635" y="5015865"/>
            <a:ext cx="3268345" cy="446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b.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类型：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抵押权、质权</a:t>
            </a:r>
            <a:r>
              <a:rPr lang="zh-CN" altLang="en-US" sz="21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等</a:t>
            </a:r>
          </a:p>
        </p:txBody>
      </p:sp>
      <p:sp>
        <p:nvSpPr>
          <p:cNvPr id="10" name="左大括号 9"/>
          <p:cNvSpPr/>
          <p:nvPr>
            <p:custDataLst>
              <p:tags r:id="rId10"/>
            </p:custDataLst>
          </p:nvPr>
        </p:nvSpPr>
        <p:spPr>
          <a:xfrm>
            <a:off x="2549525" y="2980690"/>
            <a:ext cx="86360" cy="1884680"/>
          </a:xfrm>
          <a:prstGeom prst="leftBrace">
            <a:avLst>
              <a:gd name="adj1" fmla="val 28152"/>
              <a:gd name="adj2" fmla="val 50000"/>
            </a:avLst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842010" y="3673475"/>
            <a:ext cx="16789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Wingdings" panose="05000000000000000000" pitchFamily="2" charset="2"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）类型</a:t>
            </a: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911860" y="5585460"/>
            <a:ext cx="9012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（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3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）目的：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是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为了充分发挥动产和不动产的价值，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等线"/>
              </a:rPr>
              <a:t>做到物尽其用。</a:t>
            </a:r>
          </a:p>
        </p:txBody>
      </p:sp>
      <p:sp>
        <p:nvSpPr>
          <p:cNvPr id="14" name="右大括号 13"/>
          <p:cNvSpPr/>
          <p:nvPr>
            <p:custDataLst>
              <p:tags r:id="rId13"/>
            </p:custDataLst>
          </p:nvPr>
        </p:nvSpPr>
        <p:spPr>
          <a:xfrm>
            <a:off x="7247255" y="3191510"/>
            <a:ext cx="389255" cy="861695"/>
          </a:xfrm>
          <a:prstGeom prst="rightBrace">
            <a:avLst>
              <a:gd name="adj1" fmla="val 8333"/>
              <a:gd name="adj2" fmla="val 50036"/>
            </a:avLst>
          </a:prstGeom>
          <a:ln w="31750">
            <a:solidFill>
              <a:schemeClr val="tx1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  <a:p>
            <a:pPr algn="ctr"/>
            <a:endParaRPr lang="zh-CN" altLang="en-US" sz="1800">
              <a:solidFill>
                <a:schemeClr val="tx1"/>
              </a:solidFill>
              <a:latin typeface="等线"/>
              <a:ea typeface="等线" panose="0201060003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8092440" y="3347720"/>
            <a:ext cx="2179320" cy="46037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物的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使用价值</a:t>
            </a:r>
          </a:p>
        </p:txBody>
      </p:sp>
      <p:cxnSp>
        <p:nvCxnSpPr>
          <p:cNvPr id="16" name="直接箭头连接符 15"/>
          <p:cNvCxnSpPr/>
          <p:nvPr>
            <p:custDataLst>
              <p:tags r:id="rId15"/>
            </p:custDataLst>
          </p:nvPr>
        </p:nvCxnSpPr>
        <p:spPr>
          <a:xfrm flipV="1">
            <a:off x="7159625" y="5237480"/>
            <a:ext cx="844550" cy="1905"/>
          </a:xfrm>
          <a:prstGeom prst="straightConnector1">
            <a:avLst/>
          </a:prstGeom>
          <a:ln w="31750">
            <a:solidFill>
              <a:schemeClr val="tx1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8092440" y="5015865"/>
            <a:ext cx="2179320" cy="46037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物的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交换价值</a:t>
            </a:r>
          </a:p>
        </p:txBody>
      </p:sp>
      <p:sp>
        <p:nvSpPr>
          <p:cNvPr id="18" name="文本框 6"/>
          <p:cNvSpPr txBox="1"/>
          <p:nvPr>
            <p:custDataLst>
              <p:tags r:id="rId17"/>
            </p:custDataLst>
          </p:nvPr>
        </p:nvSpPr>
        <p:spPr>
          <a:xfrm>
            <a:off x="935990" y="6045835"/>
            <a:ext cx="9885680" cy="706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noFill/>
          </a:ln>
        </p:spPr>
        <p:txBody>
          <a:bodyPr wrap="square" rtlCol="0" anchor="t">
            <a:spAutoFit/>
          </a:bodyPr>
          <a:lstStyle/>
          <a:p>
            <a:pPr lvl="0" indent="10795"/>
            <a:r>
              <a:rPr lang="zh-CN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/>
              </a:rPr>
              <a:t>【温馨提示】：用益物权</a:t>
            </a:r>
            <a:r>
              <a:rPr lang="zh-CN" altLang="zh-CN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/>
              </a:rPr>
              <a:t>不是</a:t>
            </a:r>
            <a:r>
              <a:rPr lang="zh-CN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/>
              </a:rPr>
              <a:t>所有权，而是一种他物权。</a:t>
            </a:r>
          </a:p>
          <a:p>
            <a:pPr lvl="0" indent="10795"/>
            <a:r>
              <a:rPr lang="zh-CN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/>
              </a:rPr>
              <a:t>其基本特征是：</a:t>
            </a:r>
            <a:r>
              <a:rPr lang="zh-CN" altLang="zh-CN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/>
              </a:rPr>
              <a:t>没有所有权，不能处分，</a:t>
            </a:r>
            <a:r>
              <a:rPr lang="zh-CN" altLang="zh-CN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/>
              </a:rPr>
              <a:t>以利用物的使用价值为目的；以占有为条件</a:t>
            </a:r>
            <a:r>
              <a:rPr lang="zh-CN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等线"/>
              </a:rPr>
              <a:t>。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75625" y="693436"/>
            <a:ext cx="7083834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他物权</a:t>
            </a:r>
            <a:endParaRPr lang="zh-CN" altLang="en-US" sz="3200" b="1">
              <a:solidFill>
                <a:srgbClr val="CC00FF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3" grpId="0"/>
      <p:bldP spid="35" grpId="0"/>
      <p:bldP spid="10" grpId="0" animBg="1"/>
      <p:bldP spid="11" grpId="0"/>
      <p:bldP spid="12" grpId="0"/>
      <p:bldP spid="14" grpId="0" animBg="1"/>
      <p:bldP spid="15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19481" y="231930"/>
            <a:ext cx="11718783" cy="642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  <a:latin typeface="等线"/>
              <a:ea typeface="等线" panose="0201060003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07387" y="750111"/>
            <a:ext cx="3675361" cy="52197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土地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承包经营权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206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266582" y="1417125"/>
            <a:ext cx="2401608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Arial"/>
              </a:rPr>
              <a:t>①主体：农民</a:t>
            </a: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266797" y="2085971"/>
            <a:ext cx="210220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Arial"/>
                <a:sym typeface="+mn-ea"/>
              </a:rPr>
              <a:t>②主要内容：</a:t>
            </a:r>
          </a:p>
        </p:txBody>
      </p:sp>
      <p:sp>
        <p:nvSpPr>
          <p:cNvPr id="36" name="文本框 35"/>
          <p:cNvSpPr txBox="1"/>
          <p:nvPr>
            <p:custDataLst>
              <p:tags r:id="rId6"/>
            </p:custDataLst>
          </p:nvPr>
        </p:nvSpPr>
        <p:spPr>
          <a:xfrm>
            <a:off x="263795" y="4005091"/>
            <a:ext cx="3039377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④经营权的流转：</a:t>
            </a: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3067036" y="3644653"/>
            <a:ext cx="8871234" cy="10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土地经营权人可以自主决定依法采取</a:t>
            </a:r>
            <a:r>
              <a:rPr kumimoji="0" lang="zh-CN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出租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、</a:t>
            </a:r>
            <a:r>
              <a:rPr kumimoji="0" lang="zh-CN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入股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或者其他方式向他人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流转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土地</a:t>
            </a:r>
            <a:r>
              <a:rPr kumimoji="0" lang="zh-CN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经营权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。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9336405" y="0"/>
            <a:ext cx="2794635" cy="158877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0" y="4841397"/>
            <a:ext cx="12192000" cy="181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indent="10795"/>
            <a:r>
              <a:rPr lang="zh-CN" altLang="en-US" sz="2800" b="1"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“三权分置”</a:t>
            </a:r>
            <a:r>
              <a:rPr lang="zh-CN" altLang="zh-CN" sz="2800" b="1"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是指</a:t>
            </a:r>
            <a:r>
              <a:rPr lang="zh-CN" altLang="zh-CN" sz="28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所有权</a:t>
            </a:r>
            <a:r>
              <a:rPr lang="zh-CN" alt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zh-CN" sz="28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承包权</a:t>
            </a:r>
            <a:r>
              <a:rPr lang="zh-CN" alt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zh-CN" sz="28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经营权</a:t>
            </a:r>
            <a:r>
              <a:rPr lang="zh-CN" alt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  <a:p>
            <a:pPr lvl="0" indent="10795"/>
            <a:r>
              <a:rPr lang="en-US" alt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</a:t>
            </a:r>
            <a:r>
              <a:rPr lang="zh-CN" altLang="en-US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所有权归集体所有；承包权归农民所有；经营权可以流转</a:t>
            </a:r>
            <a:endParaRPr lang="en-US" altLang="zh-CN" sz="2800" b="1"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10795"/>
            <a:r>
              <a:rPr lang="zh-CN" altLang="en-US" sz="280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如</a:t>
            </a:r>
            <a:r>
              <a:rPr lang="zh-CN" sz="28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：张三</a:t>
            </a:r>
            <a:r>
              <a:rPr lang="zh-CN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承包</a:t>
            </a:r>
            <a:r>
              <a:rPr lang="zh-CN" sz="28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了</a:t>
            </a:r>
            <a:r>
              <a:rPr lang="zh-CN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村集体的土地</a:t>
            </a:r>
            <a:r>
              <a:rPr lang="zh-CN" sz="28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，因外出打工，就把土地的</a:t>
            </a:r>
            <a:r>
              <a:rPr lang="zh-CN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经营权</a:t>
            </a:r>
            <a:r>
              <a:rPr lang="zh-CN" sz="28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转给了李四，由李四打理。</a:t>
            </a:r>
            <a:endParaRPr lang="zh-CN" altLang="en-US" sz="2800" b="1">
              <a:solidFill>
                <a:srgbClr val="B891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2323465" y="1888490"/>
            <a:ext cx="99098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是农民的重要财产权利，</a:t>
            </a:r>
            <a:r>
              <a:rPr lang="zh-CN" altLang="en-US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Arial"/>
                <a:sym typeface="+mn-ea"/>
              </a:rPr>
              <a:t>农村土地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Arial"/>
                <a:sym typeface="+mn-ea"/>
              </a:rPr>
              <a:t>是农民的基本生产资料，也是农民最可靠的生活保障。我国实行农村土地承包经营制度。</a:t>
            </a:r>
            <a:endParaRPr lang="zh-CN" sz="28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Arial"/>
              <a:sym typeface="+mn-ea"/>
            </a:endParaRPr>
          </a:p>
        </p:txBody>
      </p:sp>
      <p:sp>
        <p:nvSpPr>
          <p:cNvPr id="11" name="TextBox 10"/>
          <p:cNvSpPr txBox="1"/>
          <p:nvPr>
            <p:custDataLst>
              <p:tags r:id="rId11"/>
            </p:custDataLst>
          </p:nvPr>
        </p:nvSpPr>
        <p:spPr>
          <a:xfrm>
            <a:off x="277680" y="166629"/>
            <a:ext cx="501015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defTabSz="914400" eaLnBrk="1" fontAlgn="auto" hangingPunct="1"/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用益物权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2129676" y="6112447"/>
            <a:ext cx="908516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土地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所有权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归村集体，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承包权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归张三，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经营权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归李四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endParaRPr lang="zh-CN" altLang="en-US" sz="1800"/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266600" y="3069231"/>
            <a:ext cx="266418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③保护期限：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2496185" y="2924810"/>
            <a:ext cx="67551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Arial"/>
                <a:sym typeface="+mn-ea"/>
              </a:rPr>
              <a:t>法律保护农村土地承包关系的</a:t>
            </a:r>
            <a:r>
              <a:rPr lang="zh-CN" altLang="en-US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Arial"/>
                <a:sym typeface="+mn-ea"/>
              </a:rPr>
              <a:t>长期稳定</a:t>
            </a:r>
            <a:r>
              <a:rPr lang="zh-CN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Arial"/>
                <a:sym typeface="+mn-ea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 animBg="1"/>
      <p:bldP spid="23" grpId="0"/>
      <p:bldP spid="7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855595" y="341422"/>
            <a:ext cx="6560820" cy="163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4000" b="1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第一单元  民事权利与义务</a:t>
            </a:r>
            <a:endParaRPr lang="en-US" altLang="zh-CN" sz="4000" b="1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4000" b="1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第二课  依法有效保护</a:t>
            </a:r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财产权</a:t>
            </a:r>
          </a:p>
        </p:txBody>
      </p:sp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3115945" y="2141855"/>
            <a:ext cx="6555105" cy="7683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2.1</a:t>
            </a:r>
            <a:r>
              <a:rPr sz="4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4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保障各类</a:t>
            </a:r>
            <a:r>
              <a:rPr lang="zh-CN" altLang="en-US" sz="44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物权</a:t>
            </a:r>
          </a:p>
        </p:txBody>
      </p:sp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55365" y="3044190"/>
            <a:ext cx="5623560" cy="36899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2701605" y="2379616"/>
            <a:ext cx="8830923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宅基地使用权人依法对</a:t>
            </a:r>
            <a:r>
              <a:rPr lang="zh-CN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集体所有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的土地享有</a:t>
            </a:r>
            <a:r>
              <a:rPr lang="zh-CN" sz="28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占有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sz="28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的权利，有权依法利用该土地</a:t>
            </a:r>
            <a:r>
              <a:rPr 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建造住房及其附属设施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5"/>
          <p:cNvSpPr txBox="1"/>
          <p:nvPr>
            <p:custDataLst>
              <p:tags r:id="rId3"/>
            </p:custDataLst>
          </p:nvPr>
        </p:nvSpPr>
        <p:spPr>
          <a:xfrm>
            <a:off x="335080" y="230409"/>
            <a:ext cx="33535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defTabSz="914400" eaLnBrk="1" fontAlgn="auto" hangingPunct="1"/>
            <a:r>
              <a:rPr 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3200" b="1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用益物权</a:t>
            </a:r>
            <a:endParaRPr sz="3200" b="1">
              <a:solidFill>
                <a:srgbClr val="CC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297180" y="908685"/>
            <a:ext cx="3608070" cy="55308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sz="3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宅基地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使用权 </a:t>
            </a:r>
            <a:r>
              <a:rPr lang="zh-CN" altLang="en-US" sz="3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kumimoji="0" lang="en-US" altLang="zh-CN" sz="3000" b="1" i="0" u="none" strike="noStrike" kern="1200" cap="none" spc="0" normalizeH="0" baseline="0" noProof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441382" y="1712432"/>
            <a:ext cx="2070161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①主体：</a:t>
            </a: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1992251" y="1699963"/>
            <a:ext cx="9853989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也是</a:t>
            </a:r>
            <a:r>
              <a:rPr lang="zh-CN" altLang="en-US" sz="30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农民</a:t>
            </a:r>
            <a:r>
              <a:rPr lang="zh-CN" altLang="en-US" sz="3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的一项重要的</a:t>
            </a:r>
            <a:r>
              <a:rPr lang="zh-CN" altLang="en-US" sz="30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财产权</a:t>
            </a:r>
            <a:r>
              <a:rPr lang="zh-CN" altLang="en-US" sz="3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，关系到农民切身利益。</a:t>
            </a:r>
            <a:endParaRPr kumimoji="0" lang="en-US" altLang="zh-CN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412650" y="2648344"/>
            <a:ext cx="265747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②权利内容：</a:t>
            </a: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451605" y="3582993"/>
            <a:ext cx="265747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③保护期限：</a:t>
            </a: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2855717" y="3675068"/>
            <a:ext cx="64084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农村村民有权</a:t>
            </a:r>
            <a:r>
              <a:rPr lang="zh-CN" altLang="en-US" sz="28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占有和使用宅基地。</a:t>
            </a:r>
            <a:endParaRPr kumimoji="0" lang="en-US" altLang="zh-CN" sz="3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3088435" y="4943102"/>
            <a:ext cx="7704536" cy="521970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宅基地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所有权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，农民没有所有权。</a:t>
            </a: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3575825" y="5620288"/>
            <a:ext cx="6508518" cy="953135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宅基地所有权不是农民的，如果地被政府征收了，那农民怎么办？</a:t>
            </a:r>
          </a:p>
        </p:txBody>
      </p:sp>
      <p:grpSp>
        <p:nvGrpSpPr>
          <p:cNvPr id="5" name="组合 4"/>
          <p:cNvGrpSpPr/>
          <p:nvPr>
            <p:custDataLst>
              <p:tags r:id="rId12"/>
            </p:custDataLst>
          </p:nvPr>
        </p:nvGrpSpPr>
        <p:grpSpPr>
          <a:xfrm>
            <a:off x="-68580" y="4469765"/>
            <a:ext cx="11816715" cy="2315845"/>
            <a:chOff x="117250" y="4870348"/>
            <a:chExt cx="11845057" cy="1941542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17250" y="4870348"/>
              <a:ext cx="2140712" cy="1941542"/>
            </a:xfrm>
            <a:prstGeom prst="rect">
              <a:avLst/>
            </a:prstGeom>
          </p:spPr>
        </p:pic>
        <p:sp>
          <p:nvSpPr>
            <p:cNvPr id="32" name="Rectangle 24"/>
            <p:cNvSpPr txBox="1"/>
            <p:nvPr>
              <p:custDataLst>
                <p:tags r:id="rId15"/>
              </p:custDataLst>
            </p:nvPr>
          </p:nvSpPr>
          <p:spPr>
            <a:xfrm>
              <a:off x="2228392" y="5039108"/>
              <a:ext cx="9733915" cy="1624251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rtlCol="0" anchor="t" anchorCtr="0">
              <a:spAutoFit/>
            </a:bodyPr>
            <a:lstStyle>
              <a:defPPr>
                <a:defRPr lang="zh-CN"/>
              </a:defPPr>
              <a:lvl1pPr marL="0" indent="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42900" indent="1143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685800" indent="2286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028700" indent="3429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371600" indent="457200" algn="l" defTabSz="6858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4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indent="10795" defTabSz="914400" fontAlgn="base">
                <a:lnSpc>
                  <a:spcPct val="120000"/>
                </a:lnSpc>
                <a:buClrTx/>
                <a:buFontTx/>
              </a:pPr>
              <a:r>
                <a:rPr lang="zh-CN" altLang="zh-CN" sz="2800" b="1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【特别提示】</a:t>
              </a:r>
            </a:p>
            <a:p>
              <a:pPr lvl="0" indent="10795" defTabSz="914400" fontAlgn="base">
                <a:lnSpc>
                  <a:spcPct val="120000"/>
                </a:lnSpc>
                <a:buClrTx/>
                <a:buFontTx/>
              </a:pPr>
              <a:r>
                <a:rPr lang="zh-CN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《土地管理法》规定：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①</a:t>
              </a:r>
              <a:r>
                <a:rPr lang="zh-CN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农村村民</a:t>
              </a:r>
              <a:r>
                <a:rPr lang="zh-CN" altLang="zh-CN" sz="2400" b="1" u="sng">
                  <a:solidFill>
                    <a:srgbClr val="1D41D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一户只能拥有一处宅基地</a:t>
              </a:r>
              <a:r>
                <a:rPr lang="zh-CN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；</a:t>
              </a:r>
            </a:p>
            <a:p>
              <a:pPr lvl="0" indent="10795" defTabSz="914400" fontAlgn="base">
                <a:lnSpc>
                  <a:spcPct val="120000"/>
                </a:lnSpc>
                <a:buClrTx/>
                <a:buFontTx/>
              </a:pP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②</a:t>
              </a:r>
              <a:r>
                <a:rPr lang="zh-CN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农民出卖、出租、赠与住宅后，再申请宅基地的，不予批准。</a:t>
              </a:r>
            </a:p>
            <a:p>
              <a:pPr lvl="0" indent="10795" defTabSz="914400" fontAlgn="base">
                <a:lnSpc>
                  <a:spcPct val="120000"/>
                </a:lnSpc>
                <a:buClrTx/>
                <a:buFontTx/>
              </a:pPr>
              <a:r>
                <a:rPr lang="zh-CN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③农村宅基地以及承包地被</a:t>
              </a:r>
              <a:r>
                <a:rPr lang="zh-CN" altLang="zh-CN" sz="2400" b="1" u="sng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征收征用</a:t>
              </a:r>
              <a:r>
                <a:rPr lang="zh-CN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的，农民有权获得</a:t>
              </a:r>
              <a:r>
                <a:rPr lang="zh-CN" altLang="zh-CN" sz="2400" b="1" u="sng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合理补偿</a:t>
              </a:r>
              <a:r>
                <a:rPr lang="zh-CN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</a:p>
          </p:txBody>
        </p:sp>
      </p:grp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6522720" y="417195"/>
            <a:ext cx="522541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宅基地属于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农村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的土地。在城镇买的地不是宅基地。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8" grpId="0"/>
      <p:bldP spid="31" grpId="0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69755" y="692818"/>
            <a:ext cx="3675361" cy="52197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795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（</a:t>
            </a:r>
            <a:r>
              <a:rPr lang="en-US" altLang="zh-CN" sz="2795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3</a:t>
            </a:r>
            <a:r>
              <a:rPr lang="zh-CN" altLang="en-US" sz="2795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）</a:t>
            </a:r>
            <a:r>
              <a:rPr lang="zh-CN" altLang="en-US" sz="2795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建设用地</a:t>
            </a:r>
            <a:r>
              <a:rPr lang="zh-CN" altLang="en-US" sz="279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使用权</a:t>
            </a:r>
            <a:endParaRPr lang="zh-CN" altLang="en-US" sz="2795" b="1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623382" y="1700770"/>
            <a:ext cx="7999302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①主体：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房地产开发商、商品房购买者等</a:t>
            </a:r>
            <a:r>
              <a:rPr lang="zh-CN" altLang="en-US" sz="28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权利人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23462" y="2592372"/>
            <a:ext cx="210220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②权利内容：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2781610" y="2460147"/>
            <a:ext cx="8942280" cy="108549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是</a:t>
            </a:r>
            <a:r>
              <a:rPr kumimoji="0" lang="zh-CN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权利人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依法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利用土地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建造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建筑物、构筑物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及其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附属设施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的权利。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69817" y="3716677"/>
            <a:ext cx="8472559" cy="539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ts val="3500"/>
              </a:lnSpc>
              <a:buFont typeface="+mj-ea"/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商品房与建设用地使用权的关系：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669817" y="4440508"/>
            <a:ext cx="10804066" cy="1641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B8914B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房地产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开发商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应当在建造房屋之前，先行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取得建设用地使用权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  <a:p>
            <a:pPr>
              <a:lnSpc>
                <a:spcPct val="14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人们从开发商那里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购买商品房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，并且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办理转移登记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取得不动产权属证书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之后，</a:t>
            </a:r>
            <a:r>
              <a:rPr lang="zh-CN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既拥有商品房的所有权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又合法享有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该商品房的所在地块的</a:t>
            </a:r>
            <a:r>
              <a:rPr lang="zh-CN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建设用地使用权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857997" y="25764"/>
            <a:ext cx="3334003" cy="2390122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212406" y="6202164"/>
            <a:ext cx="61023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注意：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在城镇买的地属</a:t>
            </a:r>
            <a:r>
              <a:rPr lang="zh-CN" altLang="en-US" sz="2800" b="1" u="sng">
                <a:solidFill>
                  <a:srgbClr val="CC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建设用地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09540" y="1237615"/>
            <a:ext cx="6111240" cy="5271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2174240"/>
            <a:ext cx="5080000" cy="3674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4310" y="1194435"/>
          <a:ext cx="11901805" cy="4860925"/>
        </p:xfrm>
        <a:graphic>
          <a:graphicData uri="http://schemas.openxmlformats.org/drawingml/2006/table">
            <a:tbl>
              <a:tblPr/>
              <a:tblGrid>
                <a:gridCol w="1493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8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7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1D41D5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1D41D5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主体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1D41D5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权利内涵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1D41D5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法律保护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7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1D41D5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土地承包经营权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农民</a:t>
                      </a:r>
                    </a:p>
                  </a:txBody>
                  <a:tcPr marL="12253" marR="12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农村土地是农民的基本生产资料，也是农民最可靠的生活保障，我国实行农村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土地承包经营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制度。</a:t>
                      </a:r>
                    </a:p>
                  </a:txBody>
                  <a:tcPr marL="12253" marR="12253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  <a:defRPr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法律保护农村</a:t>
                      </a:r>
                      <a:r>
                        <a:rPr kumimoji="0" lang="zh-CN" altLang="en-US" sz="2400" b="1" i="0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土地承包关系的长期稳定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。《土地承包法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》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核心就是赋予农民长期而有保障的土地承包经营权。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  <a:defRPr/>
                      </a:pPr>
                      <a:r>
                        <a:rPr kumimoji="0" lang="zh-C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【注意：三权分置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——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承包权可转让，经营权可流转】</a:t>
                      </a:r>
                    </a:p>
                  </a:txBody>
                  <a:tcPr marL="12253" marR="12253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1D41D5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宅基地使用权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400" b="1" i="0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农民</a:t>
                      </a:r>
                    </a:p>
                  </a:txBody>
                  <a:tcPr marL="12253" marR="12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建造住宅及其附属设施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长期占有和使用宅基地</a:t>
                      </a:r>
                    </a:p>
                  </a:txBody>
                  <a:tcPr marL="12253" marR="12253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　农村村民长期占有和使用宅基地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53" marR="12253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1D41D5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建设用地使用权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房地产开发商、商品房购买者</a:t>
                      </a:r>
                    </a:p>
                  </a:txBody>
                  <a:tcPr marL="12253" marR="12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权利人依法利用土地建造建筑物、构筑物及其附属设施</a:t>
                      </a:r>
                    </a:p>
                  </a:txBody>
                  <a:tcPr marL="12253" marR="12253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87450" algn="l"/>
                          <a:tab pos="2162175" algn="l"/>
                          <a:tab pos="3140075" algn="l"/>
                          <a:tab pos="4187825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　商品房购买者办理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产权转移登记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和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取得房屋所有权证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之后，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拥有商品房的所有权及所在地块的建设用地使用权</a:t>
                      </a:r>
                    </a:p>
                  </a:txBody>
                  <a:tcPr marL="12253" marR="12253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55395" y="347345"/>
            <a:ext cx="937006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ts val="3600"/>
              </a:lnSpc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土地承包经营权、宅基地使用权、建设用地使用权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/>
          <p:nvPr>
            <p:custDataLst>
              <p:tags r:id="rId1"/>
            </p:custDataLst>
          </p:nvPr>
        </p:nvSpPr>
        <p:spPr>
          <a:xfrm>
            <a:off x="309880" y="353060"/>
            <a:ext cx="5139055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 anchor="t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fontAlgn="auto" hangingPunct="1"/>
            <a:r>
              <a:rPr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3.担保物权</a:t>
            </a:r>
          </a:p>
        </p:txBody>
      </p:sp>
      <p:sp>
        <p:nvSpPr>
          <p:cNvPr id="2" name="矩形 5"/>
          <p:cNvSpPr/>
          <p:nvPr>
            <p:custDataLst>
              <p:tags r:id="rId2"/>
            </p:custDataLst>
          </p:nvPr>
        </p:nvSpPr>
        <p:spPr>
          <a:xfrm>
            <a:off x="269297" y="985205"/>
            <a:ext cx="11162590" cy="17532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 anchor="t" anchorCtr="0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>
              <a:lnSpc>
                <a:spcPct val="120000"/>
              </a:lnSpc>
            </a:pPr>
            <a:r>
              <a:rPr sz="30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sz="30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3000" b="1" err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含义：</a:t>
            </a:r>
            <a:endParaRPr lang="en-US" altLang="zh-CN" sz="3000" b="1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eaLnBrk="1" hangingPunct="1">
              <a:lnSpc>
                <a:spcPct val="120000"/>
              </a:lnSpc>
            </a:pPr>
            <a:r>
              <a:rPr lang="en-US" altLang="zh-CN" sz="30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</a:p>
          <a:p>
            <a:pPr lvl="0" algn="l" eaLnBrk="1" hangingPunct="1">
              <a:lnSpc>
                <a:spcPct val="120000"/>
              </a:lnSpc>
            </a:pPr>
            <a:r>
              <a:rPr sz="30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sz="30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类别</a:t>
            </a:r>
            <a:r>
              <a:rPr sz="30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30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000" b="1" u="sng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798786" y="1583354"/>
            <a:ext cx="10486477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担保物权</a:t>
            </a:r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是为了</a:t>
            </a:r>
            <a:r>
              <a:rPr kumimoji="0" lang="en-US" altLang="zh-CN" sz="3000" b="1" i="0" u="heavy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7030A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确保债权的实现</a:t>
            </a:r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7030A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而在</a:t>
            </a:r>
            <a:r>
              <a:rPr kumimoji="0" lang="en-US" altLang="zh-CN" sz="3000" b="1" i="0" u="heavy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7030A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他人财产</a:t>
            </a:r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7030A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上设立的物权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2371313" y="2185612"/>
            <a:ext cx="4653446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包括</a:t>
            </a:r>
            <a:r>
              <a:rPr kumimoji="0" lang="zh-CN" altLang="en-US" sz="3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抵押权</a:t>
            </a: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kumimoji="0" lang="zh-CN" altLang="en-US" sz="3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质权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805170" y="2231390"/>
            <a:ext cx="5236845" cy="9163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注意：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债权人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抵押权、质权</a:t>
            </a:r>
          </a:p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      债务人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——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抵押、质押</a:t>
            </a:r>
          </a:p>
        </p:txBody>
      </p:sp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5880100" y="4008755"/>
            <a:ext cx="6205220" cy="23298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ts val="35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zh-CN" sz="2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质押:</a:t>
            </a:r>
            <a:r>
              <a:rPr lang="en-US" altLang="zh-CN" sz="2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是指债务人或者第三人将其</a:t>
            </a:r>
            <a:r>
              <a:rPr lang="zh-CN" sz="2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动产移交</a:t>
            </a:r>
            <a:r>
              <a:rPr 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债权人</a:t>
            </a:r>
            <a:r>
              <a:rPr lang="zh-CN" sz="2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占有</a:t>
            </a:r>
            <a:r>
              <a:rPr 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，将该动产作为债权的</a:t>
            </a:r>
            <a:r>
              <a:rPr lang="zh-CN" sz="2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担保。</a:t>
            </a:r>
            <a:r>
              <a:rPr 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债务人</a:t>
            </a:r>
            <a:r>
              <a:rPr lang="zh-CN" sz="2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不履行债务时</a:t>
            </a:r>
            <a:r>
              <a:rPr 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，债权人有权以该动产折价或者以拍卖、变卖该动产的价款</a:t>
            </a:r>
            <a:r>
              <a:rPr lang="zh-CN" sz="2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优先受偿</a:t>
            </a:r>
            <a:r>
              <a:rPr 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altLang="zh-CN" sz="26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（如</a:t>
            </a:r>
            <a:r>
              <a:rPr lang="zh-CN" altLang="en-US" sz="26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典当获取资金</a:t>
            </a:r>
            <a:r>
              <a:rPr altLang="zh-CN" sz="26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）</a:t>
            </a:r>
            <a:endParaRPr lang="en-US" altLang="zh-CN" sz="2600" b="1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ts val="3500"/>
              </a:lnSpc>
              <a:buClrTx/>
              <a:buSzTx/>
              <a:buFont typeface="Wingdings" panose="05000000000000000000" pitchFamily="2" charset="2"/>
              <a:buChar char="l"/>
            </a:pPr>
            <a:endParaRPr lang="zh-CN" sz="2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269240" y="3987800"/>
            <a:ext cx="5484495" cy="23355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3500"/>
              </a:lnSpc>
              <a:buFont typeface="Wingdings" panose="05000000000000000000" pitchFamily="2" charset="2"/>
              <a:buNone/>
            </a:pPr>
            <a:r>
              <a:rPr 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抵押: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是指债务人或者第三人</a:t>
            </a:r>
            <a:r>
              <a:rPr 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不转移财产的占有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，将该财产作为债权的</a:t>
            </a:r>
            <a:r>
              <a:rPr 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担保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。债务人</a:t>
            </a:r>
            <a:r>
              <a:rPr 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不履行债务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时，债权人有权以该财产折价、或者以拍卖、变卖该财产的价款</a:t>
            </a:r>
            <a:r>
              <a:rPr 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优先受偿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（如房子按揭贷款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）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 rot="20940000">
            <a:off x="452142" y="4684146"/>
            <a:ext cx="4207946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担保物是动产或者不动产</a:t>
            </a: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 rot="20940000">
            <a:off x="1445014" y="5404426"/>
            <a:ext cx="2825686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不转移财产占有</a:t>
            </a: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 rot="20880000">
            <a:off x="6955350" y="4537087"/>
            <a:ext cx="2939988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担保物仅限动产</a:t>
            </a: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 rot="20940000">
            <a:off x="7634702" y="5298028"/>
            <a:ext cx="2538689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转移财产占有</a:t>
            </a: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4449445" y="3284855"/>
            <a:ext cx="2923540" cy="5867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r>
              <a:rPr lang="en-US" altLang="zh-CN" sz="3200" b="1">
                <a:solidFill>
                  <a:srgbClr val="CC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P17 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名词点击</a:t>
            </a:r>
            <a:endParaRPr lang="zh-CN" altLang="en-US" sz="3200" b="1">
              <a:solidFill>
                <a:srgbClr val="CC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  <p:bldP spid="3" grpId="0" animBg="1"/>
      <p:bldP spid="29" grpId="0" animBg="1"/>
      <p:bldP spid="28" grpId="0" animBg="1"/>
      <p:bldP spid="15" grpId="0" animBg="1"/>
      <p:bldP spid="16" grpId="0" animBg="1"/>
      <p:bldP spid="18" grpId="0" animBg="1"/>
      <p:bldP spid="19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1135" y="1052830"/>
            <a:ext cx="11707495" cy="4523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32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【易混易错】：</a:t>
            </a:r>
            <a:r>
              <a:rPr lang="zh-CN" sz="32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抵押权和质权的关系</a:t>
            </a: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(1)</a:t>
            </a:r>
            <a:r>
              <a:rPr lang="zh-CN" altLang="zh-CN" sz="3200" b="1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抵押权</a:t>
            </a:r>
            <a:r>
              <a:rPr lang="zh-CN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通常针对</a:t>
            </a:r>
            <a:r>
              <a:rPr lang="zh-CN" altLang="zh-CN" sz="3200" b="1" u="sng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不动产或价值较大的动产</a:t>
            </a:r>
            <a:r>
              <a:rPr lang="en-US" altLang="zh-CN" sz="3200" b="1" u="sng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3200" b="1" u="sng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如车、货物等</a:t>
            </a:r>
            <a:r>
              <a:rPr lang="en-US" altLang="zh-CN" sz="3200" b="1" u="sng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，而</a:t>
            </a:r>
            <a:r>
              <a:rPr lang="zh-CN" altLang="zh-CN" sz="3200" b="1" kern="100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质权</a:t>
            </a:r>
            <a:r>
              <a:rPr lang="zh-CN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的对象仅仅只是</a:t>
            </a:r>
            <a:r>
              <a:rPr lang="zh-CN" altLang="zh-CN" sz="3200" b="1" u="sng" kern="100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普通的动产或某种权利</a:t>
            </a:r>
            <a:r>
              <a:rPr lang="zh-CN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zh-CN" sz="3200" b="1" kern="1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(2)</a:t>
            </a:r>
            <a:r>
              <a:rPr lang="zh-CN" altLang="zh-CN" sz="3200" b="1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抵押权</a:t>
            </a:r>
            <a:r>
              <a:rPr lang="zh-CN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中的债权人并</a:t>
            </a:r>
            <a:r>
              <a:rPr lang="zh-CN" altLang="zh-CN" sz="3200" b="1" u="sng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不直接占有</a:t>
            </a:r>
            <a:r>
              <a:rPr lang="zh-CN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抵押物，抵押要登记才生效；</a:t>
            </a:r>
            <a:r>
              <a:rPr lang="zh-CN" altLang="zh-CN" sz="3200" b="1" kern="100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质权</a:t>
            </a:r>
            <a:r>
              <a:rPr lang="zh-CN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中的债权人只需</a:t>
            </a:r>
            <a:r>
              <a:rPr lang="zh-CN" altLang="zh-CN" sz="3200" b="1" u="sng" kern="100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占有质物</a:t>
            </a:r>
            <a:r>
              <a:rPr lang="zh-CN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即可。</a:t>
            </a:r>
            <a:endParaRPr lang="zh-CN" altLang="zh-CN" sz="3200" b="1" kern="1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(3)</a:t>
            </a:r>
            <a:r>
              <a:rPr lang="zh-CN" altLang="zh-CN" sz="3200" b="1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抵押权</a:t>
            </a:r>
            <a:r>
              <a:rPr lang="zh-CN" altLang="en-US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实现主要</a:t>
            </a:r>
            <a:r>
              <a:rPr lang="zh-CN" altLang="zh-CN" sz="3200" b="1" u="sng" kern="1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通过法院申请拍卖</a:t>
            </a:r>
            <a:r>
              <a:rPr lang="zh-CN" altLang="en-US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r>
              <a:rPr lang="zh-CN" altLang="zh-CN" sz="3200" b="1" kern="100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质押</a:t>
            </a:r>
            <a:r>
              <a:rPr lang="zh-CN" altLang="en-US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则多</a:t>
            </a:r>
            <a:r>
              <a:rPr lang="zh-CN" altLang="zh-CN" sz="3200" b="1" u="sng" kern="100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直接变卖</a:t>
            </a:r>
            <a:r>
              <a:rPr lang="zh-CN" altLang="en-US" sz="32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2567115" y="5661017"/>
            <a:ext cx="5328371" cy="953135"/>
            <a:chOff x="5879984" y="469180"/>
            <a:chExt cx="5328371" cy="953135"/>
          </a:xfrm>
        </p:grpSpPr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5879984" y="469180"/>
              <a:ext cx="5328371" cy="95313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accent1"/>
              </a:solidFill>
            </a:ln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注意：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抵押权、质权    </a:t>
              </a:r>
              <a:r>
                <a:rPr lang="zh-CN" altLang="en-US" sz="2800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债权人</a:t>
              </a:r>
            </a:p>
            <a:p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      抵押、质押    </a:t>
              </a:r>
              <a:r>
                <a:rPr lang="zh-CN" altLang="en-US" sz="2800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债务人</a:t>
              </a:r>
            </a:p>
          </p:txBody>
        </p:sp>
        <p:cxnSp>
          <p:nvCxnSpPr>
            <p:cNvPr id="2" name="直接箭头连接符 1"/>
            <p:cNvCxnSpPr/>
            <p:nvPr>
              <p:custDataLst>
                <p:tags r:id="rId7"/>
              </p:custDataLst>
            </p:nvPr>
          </p:nvCxnSpPr>
          <p:spPr>
            <a:xfrm>
              <a:off x="9336225" y="745333"/>
              <a:ext cx="42333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>
              <p:custDataLst>
                <p:tags r:id="rId8"/>
              </p:custDataLst>
            </p:nvPr>
          </p:nvCxnSpPr>
          <p:spPr>
            <a:xfrm>
              <a:off x="8976200" y="1196845"/>
              <a:ext cx="42333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1417300" y="102489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639670" y="332929"/>
            <a:ext cx="6467986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名词点击：质押与抵押（</a:t>
            </a:r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P17)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47370" y="130175"/>
            <a:ext cx="2815590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连一连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4555" y="1118870"/>
            <a:ext cx="309626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土地承包经营权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抵押权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建设用地使用权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宅基地使用权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质押权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房子所有权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汽车所有权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160010" y="1506220"/>
            <a:ext cx="276415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用益物权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担保物权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动产所有权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不动产所有权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809355" y="2700655"/>
            <a:ext cx="2155825" cy="16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所有权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他物权</a:t>
            </a:r>
          </a:p>
        </p:txBody>
      </p:sp>
      <p:cxnSp>
        <p:nvCxnSpPr>
          <p:cNvPr id="6" name="直接连接符 5"/>
          <p:cNvCxnSpPr/>
          <p:nvPr>
            <p:custDataLst>
              <p:tags r:id="rId5"/>
            </p:custDataLst>
          </p:nvPr>
        </p:nvCxnSpPr>
        <p:spPr>
          <a:xfrm>
            <a:off x="3587115" y="1561465"/>
            <a:ext cx="1640205" cy="4662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2195195" y="2161857"/>
            <a:ext cx="3032125" cy="7883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7"/>
            </p:custDataLst>
          </p:nvPr>
        </p:nvCxnSpPr>
        <p:spPr>
          <a:xfrm flipV="1">
            <a:off x="3476308" y="2158087"/>
            <a:ext cx="1695449" cy="6689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 flipV="1">
            <a:off x="3240723" y="2292231"/>
            <a:ext cx="1957027" cy="11345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9"/>
            </p:custDataLst>
          </p:nvPr>
        </p:nvCxnSpPr>
        <p:spPr>
          <a:xfrm flipV="1">
            <a:off x="2135725" y="3084354"/>
            <a:ext cx="3012855" cy="1002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flipV="1">
            <a:off x="2812732" y="4701379"/>
            <a:ext cx="2359025" cy="323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1"/>
            </p:custDataLst>
          </p:nvPr>
        </p:nvCxnSpPr>
        <p:spPr>
          <a:xfrm flipV="1">
            <a:off x="2867660" y="3866238"/>
            <a:ext cx="2230273" cy="14423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2"/>
            </p:custDataLst>
          </p:nvPr>
        </p:nvCxnSpPr>
        <p:spPr>
          <a:xfrm>
            <a:off x="6744045" y="2087265"/>
            <a:ext cx="2065310" cy="1999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13"/>
            </p:custDataLst>
          </p:nvPr>
        </p:nvCxnSpPr>
        <p:spPr>
          <a:xfrm>
            <a:off x="6744045" y="2950210"/>
            <a:ext cx="2065310" cy="12312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4"/>
            </p:custDataLst>
          </p:nvPr>
        </p:nvCxnSpPr>
        <p:spPr>
          <a:xfrm flipV="1">
            <a:off x="7131685" y="3285490"/>
            <a:ext cx="1628500" cy="5035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5"/>
            </p:custDataLst>
          </p:nvPr>
        </p:nvCxnSpPr>
        <p:spPr>
          <a:xfrm flipV="1">
            <a:off x="7464095" y="3326953"/>
            <a:ext cx="1345260" cy="1288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6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831975" cy="592455"/>
          </a:xfrm>
          <a:prstGeom prst="rect">
            <a:avLst/>
          </a:prstGeom>
          <a:solidFill>
            <a:srgbClr val="FFFF00"/>
          </a:solidFill>
          <a:ln w="12700" cmpd="sng">
            <a:noFill/>
            <a:prstDash val="solid"/>
          </a:ln>
        </p:spPr>
        <p:txBody>
          <a:bodyPr wrap="square" lIns="90000" tIns="46800" rIns="90000" bIns="468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800"/>
              </a:spcAft>
            </a:pPr>
            <a:r>
              <a:rPr lang="zh-CN" altLang="en-US" sz="3200" b="1" spc="300">
                <a:ln w="3175">
                  <a:noFill/>
                  <a:prstDash val="dash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课堂小结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42875" y="2727960"/>
            <a:ext cx="1546860" cy="127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保障各类物权</a:t>
            </a:r>
          </a:p>
        </p:txBody>
      </p:sp>
      <p:sp>
        <p:nvSpPr>
          <p:cNvPr id="13" name="左大括号 12"/>
          <p:cNvSpPr/>
          <p:nvPr>
            <p:custDataLst>
              <p:tags r:id="rId4"/>
            </p:custDataLst>
          </p:nvPr>
        </p:nvSpPr>
        <p:spPr>
          <a:xfrm>
            <a:off x="1834515" y="1276985"/>
            <a:ext cx="188595" cy="4580890"/>
          </a:xfrm>
          <a:prstGeom prst="leftBrac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023110" y="1025525"/>
            <a:ext cx="1981835" cy="9531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sz="2800" b="1" err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定分止争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：</a:t>
            </a:r>
            <a:r>
              <a:rPr sz="2800" b="1" err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所有权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3" name="左大括号 22"/>
          <p:cNvSpPr/>
          <p:nvPr>
            <p:custDataLst>
              <p:tags r:id="rId6"/>
            </p:custDataLst>
          </p:nvPr>
        </p:nvSpPr>
        <p:spPr>
          <a:xfrm>
            <a:off x="4107815" y="694055"/>
            <a:ext cx="160020" cy="2270125"/>
          </a:xfrm>
          <a:prstGeom prst="leftBrac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Text Box 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201795" y="452755"/>
            <a:ext cx="11811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财产权</a:t>
            </a:r>
          </a:p>
        </p:txBody>
      </p:sp>
      <p:sp>
        <p:nvSpPr>
          <p:cNvPr id="2" name="左大括号 1"/>
          <p:cNvSpPr/>
          <p:nvPr>
            <p:custDataLst>
              <p:tags r:id="rId8"/>
            </p:custDataLst>
          </p:nvPr>
        </p:nvSpPr>
        <p:spPr>
          <a:xfrm>
            <a:off x="5300980" y="158750"/>
            <a:ext cx="81915" cy="1179195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Text Box 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82895" y="-27940"/>
            <a:ext cx="28003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保护财产权的原因</a:t>
            </a:r>
          </a:p>
        </p:txBody>
      </p:sp>
      <p:sp>
        <p:nvSpPr>
          <p:cNvPr id="3" name="Text Box 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82895" y="1025525"/>
            <a:ext cx="203327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财产权的类型</a:t>
            </a:r>
          </a:p>
        </p:txBody>
      </p:sp>
      <p:sp>
        <p:nvSpPr>
          <p:cNvPr id="4" name="左大括号 3"/>
          <p:cNvSpPr/>
          <p:nvPr>
            <p:custDataLst>
              <p:tags r:id="rId11"/>
            </p:custDataLst>
          </p:nvPr>
        </p:nvSpPr>
        <p:spPr>
          <a:xfrm>
            <a:off x="7416165" y="591820"/>
            <a:ext cx="100965" cy="127762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5" name="Text Box 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602855" y="432435"/>
            <a:ext cx="8426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物权</a:t>
            </a:r>
          </a:p>
        </p:txBody>
      </p:sp>
      <p:sp>
        <p:nvSpPr>
          <p:cNvPr id="37" name="Text Box 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02855" y="816610"/>
            <a:ext cx="8426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债权</a:t>
            </a:r>
          </a:p>
        </p:txBody>
      </p:sp>
      <p:sp>
        <p:nvSpPr>
          <p:cNvPr id="6" name="Text Box 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02855" y="1271905"/>
            <a:ext cx="150431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知识产权</a:t>
            </a:r>
          </a:p>
        </p:txBody>
      </p:sp>
      <p:sp>
        <p:nvSpPr>
          <p:cNvPr id="7" name="Text Box 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602855" y="1711325"/>
            <a:ext cx="150431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股权</a:t>
            </a:r>
            <a:r>
              <a:rPr lang="en-US" altLang="zh-CN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....</a:t>
            </a:r>
          </a:p>
        </p:txBody>
      </p:sp>
      <p:sp>
        <p:nvSpPr>
          <p:cNvPr id="10" name="左大括号 9"/>
          <p:cNvSpPr/>
          <p:nvPr>
            <p:custDataLst>
              <p:tags r:id="rId16"/>
            </p:custDataLst>
          </p:nvPr>
        </p:nvSpPr>
        <p:spPr>
          <a:xfrm>
            <a:off x="8531860" y="73025"/>
            <a:ext cx="81915" cy="1179195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Text Box 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785860" y="-27940"/>
            <a:ext cx="180403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含义、</a:t>
            </a:r>
            <a:r>
              <a:rPr lang="zh-CN" altLang="en-US" sz="2400" b="1" kern="0"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地位</a:t>
            </a:r>
            <a:endParaRPr lang="zh-CN" altLang="en-US" sz="2400" b="1" ker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Arial"/>
              <a:sym typeface="Arial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794115" y="417195"/>
            <a:ext cx="8426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类型</a:t>
            </a:r>
          </a:p>
        </p:txBody>
      </p:sp>
      <p:sp>
        <p:nvSpPr>
          <p:cNvPr id="16" name="Text Box 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794115" y="877570"/>
            <a:ext cx="269113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物权保护的原则</a:t>
            </a:r>
          </a:p>
        </p:txBody>
      </p:sp>
      <p:sp>
        <p:nvSpPr>
          <p:cNvPr id="17" name="Text Box 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201795" y="2616200"/>
            <a:ext cx="11811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所有权</a:t>
            </a:r>
          </a:p>
        </p:txBody>
      </p:sp>
      <p:sp>
        <p:nvSpPr>
          <p:cNvPr id="18" name="左大括号 17"/>
          <p:cNvSpPr/>
          <p:nvPr>
            <p:custDataLst>
              <p:tags r:id="rId21"/>
            </p:custDataLst>
          </p:nvPr>
        </p:nvSpPr>
        <p:spPr>
          <a:xfrm>
            <a:off x="5300980" y="2171700"/>
            <a:ext cx="81915" cy="1574165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Text Box 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382895" y="2041525"/>
            <a:ext cx="8426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含义</a:t>
            </a:r>
          </a:p>
        </p:txBody>
      </p:sp>
      <p:sp>
        <p:nvSpPr>
          <p:cNvPr id="20" name="Text Box 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225540" y="2053590"/>
            <a:ext cx="390207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占有、使用、收益和处分</a:t>
            </a:r>
            <a:endParaRPr lang="zh-CN" altLang="en-US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382895" y="2501900"/>
            <a:ext cx="8426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分类</a:t>
            </a:r>
          </a:p>
        </p:txBody>
      </p:sp>
      <p:sp>
        <p:nvSpPr>
          <p:cNvPr id="22" name="Text Box 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225540" y="2501900"/>
            <a:ext cx="52197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国家所有、集体所有、私人所有</a:t>
            </a:r>
            <a:endParaRPr lang="zh-CN" altLang="en-US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374640" y="2962275"/>
            <a:ext cx="144208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取得方式</a:t>
            </a:r>
          </a:p>
        </p:txBody>
      </p:sp>
      <p:sp>
        <p:nvSpPr>
          <p:cNvPr id="25" name="Text Box 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685915" y="2952750"/>
            <a:ext cx="387540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依照法律规定登记或者交付</a:t>
            </a:r>
            <a:endParaRPr lang="zh-CN" altLang="en-US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382895" y="3422650"/>
            <a:ext cx="144208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共有关系</a:t>
            </a:r>
            <a:endParaRPr lang="zh-CN" altLang="en-US" sz="2400" b="1" ker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714490" y="3392170"/>
            <a:ext cx="387540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多人对同一财产享有所有权</a:t>
            </a:r>
            <a:endParaRPr lang="zh-CN" altLang="en-US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30"/>
            </p:custDataLst>
          </p:nvPr>
        </p:nvSpPr>
        <p:spPr>
          <a:xfrm>
            <a:off x="2023110" y="5112385"/>
            <a:ext cx="1981835" cy="9531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b="1" err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物尽其用</a:t>
            </a:r>
            <a:r>
              <a:rPr lang="zh-CN" altLang="en-US" sz="2800" b="1" err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：</a:t>
            </a:r>
            <a:r>
              <a:rPr lang="zh-CN" sz="2800" b="1" err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他物权</a:t>
            </a:r>
          </a:p>
        </p:txBody>
      </p:sp>
      <p:sp>
        <p:nvSpPr>
          <p:cNvPr id="29" name="左大括号 28"/>
          <p:cNvSpPr/>
          <p:nvPr>
            <p:custDataLst>
              <p:tags r:id="rId31"/>
            </p:custDataLst>
          </p:nvPr>
        </p:nvSpPr>
        <p:spPr>
          <a:xfrm>
            <a:off x="4107815" y="4453890"/>
            <a:ext cx="160020" cy="2270125"/>
          </a:xfrm>
          <a:prstGeom prst="leftBrac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0" name="Text Box 3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267835" y="4206875"/>
            <a:ext cx="8712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含义</a:t>
            </a:r>
          </a:p>
        </p:txBody>
      </p:sp>
      <p:sp>
        <p:nvSpPr>
          <p:cNvPr id="32" name="Text Box 3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201795" y="5128260"/>
            <a:ext cx="195770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分类</a:t>
            </a:r>
          </a:p>
        </p:txBody>
      </p:sp>
      <p:sp>
        <p:nvSpPr>
          <p:cNvPr id="33" name="左大括号 32"/>
          <p:cNvSpPr/>
          <p:nvPr>
            <p:custDataLst>
              <p:tags r:id="rId34"/>
            </p:custDataLst>
          </p:nvPr>
        </p:nvSpPr>
        <p:spPr>
          <a:xfrm>
            <a:off x="5078730" y="4551045"/>
            <a:ext cx="114300" cy="151384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4" name="Text Box 3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163820" y="4275455"/>
            <a:ext cx="152209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用益物权</a:t>
            </a:r>
          </a:p>
        </p:txBody>
      </p:sp>
      <p:sp>
        <p:nvSpPr>
          <p:cNvPr id="36" name="Text Box 3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192395" y="5765165"/>
            <a:ext cx="152209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rgbClr val="1D41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担保物权</a:t>
            </a:r>
          </a:p>
        </p:txBody>
      </p:sp>
      <p:sp>
        <p:nvSpPr>
          <p:cNvPr id="38" name="左大括号 37"/>
          <p:cNvSpPr/>
          <p:nvPr>
            <p:custDataLst>
              <p:tags r:id="rId37"/>
            </p:custDataLst>
          </p:nvPr>
        </p:nvSpPr>
        <p:spPr>
          <a:xfrm>
            <a:off x="6585585" y="4087495"/>
            <a:ext cx="100330" cy="813435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9" name="Text Box 3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685915" y="3883025"/>
            <a:ext cx="8712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含义</a:t>
            </a:r>
          </a:p>
        </p:txBody>
      </p:sp>
      <p:sp>
        <p:nvSpPr>
          <p:cNvPr id="40" name="Text Box 3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645910" y="4586605"/>
            <a:ext cx="1432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主要类型</a:t>
            </a:r>
          </a:p>
        </p:txBody>
      </p:sp>
      <p:sp>
        <p:nvSpPr>
          <p:cNvPr id="41" name="左大括号 40"/>
          <p:cNvSpPr/>
          <p:nvPr>
            <p:custDataLst>
              <p:tags r:id="rId40"/>
            </p:custDataLst>
          </p:nvPr>
        </p:nvSpPr>
        <p:spPr>
          <a:xfrm>
            <a:off x="8061325" y="4194810"/>
            <a:ext cx="76200" cy="102870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2" name="Text Box 3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8132445" y="3978275"/>
            <a:ext cx="23412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土地承包经营权</a:t>
            </a:r>
            <a:endParaRPr lang="zh-CN" altLang="en-US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8132445" y="4430395"/>
            <a:ext cx="23412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宅基地使用权</a:t>
            </a:r>
            <a:endParaRPr lang="zh-CN" altLang="en-US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44" name="Text Box 3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8183245" y="4900930"/>
            <a:ext cx="23412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建设用地使用权</a:t>
            </a:r>
            <a:endParaRPr lang="zh-CN" altLang="en-US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45" name="左大括号 44"/>
          <p:cNvSpPr/>
          <p:nvPr>
            <p:custDataLst>
              <p:tags r:id="rId44"/>
            </p:custDataLst>
          </p:nvPr>
        </p:nvSpPr>
        <p:spPr>
          <a:xfrm>
            <a:off x="6585585" y="5588635"/>
            <a:ext cx="100330" cy="63754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6" name="Text Box 3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6714490" y="5397500"/>
            <a:ext cx="8712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含义</a:t>
            </a:r>
          </a:p>
        </p:txBody>
      </p:sp>
      <p:sp>
        <p:nvSpPr>
          <p:cNvPr id="47" name="Text Box 3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6685915" y="5941695"/>
            <a:ext cx="8712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分类</a:t>
            </a:r>
          </a:p>
        </p:txBody>
      </p:sp>
      <p:sp>
        <p:nvSpPr>
          <p:cNvPr id="49" name="左大括号 48"/>
          <p:cNvSpPr/>
          <p:nvPr>
            <p:custDataLst>
              <p:tags r:id="rId47"/>
            </p:custDataLst>
          </p:nvPr>
        </p:nvSpPr>
        <p:spPr>
          <a:xfrm>
            <a:off x="7517130" y="5688330"/>
            <a:ext cx="148590" cy="71374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0" name="Text Box 3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7665085" y="5481320"/>
            <a:ext cx="23412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抵押</a:t>
            </a:r>
            <a:endParaRPr lang="zh-CN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51" name="Text Box 3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7665085" y="6065520"/>
            <a:ext cx="23412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质押</a:t>
            </a:r>
            <a:endParaRPr lang="zh-CN" sz="2400" b="1" ker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/>
              <a:sym typeface="+mn-ea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267835" y="6402070"/>
            <a:ext cx="180848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defTabSz="1219200" eaLnBrk="1" fontAlgn="auto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Arial"/>
                <a:sym typeface="Arial"/>
              </a:rPr>
              <a:t>实质和意义</a:t>
            </a:r>
          </a:p>
        </p:txBody>
      </p:sp>
      <p:pic>
        <p:nvPicPr>
          <p:cNvPr id="53" name="New picture"/>
          <p:cNvPicPr/>
          <p:nvPr>
            <p:custDataLst>
              <p:tags r:id="rId51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11645900" y="12014200"/>
            <a:ext cx="317500" cy="241300"/>
          </a:xfrm>
          <a:prstGeom prst="cube">
            <a:avLst/>
          </a:prstGeom>
        </p:spPr>
      </p:pic>
      <p:pic>
        <p:nvPicPr>
          <p:cNvPr id="54" name="New picture"/>
          <p:cNvPicPr/>
          <p:nvPr>
            <p:custDataLst>
              <p:tags r:id="rId52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11150600" y="11099800"/>
            <a:ext cx="330200" cy="241300"/>
          </a:xfrm>
          <a:prstGeom prst="cube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705" y="571500"/>
          <a:ext cx="12085955" cy="5485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4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7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81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9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r>
                        <a:rPr lang="en-US" sz="2200" b="1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sz="2200" b="1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所有权</a:t>
                      </a: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他物权</a:t>
                      </a: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用益物权</a:t>
                      </a:r>
                      <a:r>
                        <a:rPr lang="zh-CN" altLang="en-US" sz="2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zh-CN" altLang="en-US" sz="22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使用价值</a:t>
                      </a:r>
                      <a:r>
                        <a:rPr lang="zh-CN" altLang="en-US" sz="2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担保物权</a:t>
                      </a:r>
                      <a:r>
                        <a:rPr lang="zh-CN" altLang="en-US" sz="2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zh-CN" altLang="en-US" sz="22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交换价值</a:t>
                      </a:r>
                      <a:r>
                        <a:rPr lang="zh-CN" altLang="en-US" sz="2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含义</a:t>
                      </a:r>
                      <a:endParaRPr lang="zh-CN" sz="2200" b="1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分类</a:t>
                      </a:r>
                      <a:endParaRPr lang="zh-CN" sz="2200" b="1" kern="100">
                        <a:effectLst/>
                        <a:latin typeface="黑体" panose="02010609060101010101" charset="-122"/>
                        <a:ea typeface="黑体" panose="02010609060101010101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保护原则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实现方式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tabLst>
                          <a:tab pos="2743200" algn="l"/>
                        </a:tabLst>
                      </a:pPr>
                      <a:r>
                        <a:rPr lang="zh-CN" sz="2200" b="1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联系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2743200" algn="l"/>
                        </a:tabLst>
                      </a:pPr>
                      <a:endParaRPr lang="en-US" altLang="zh-CN" sz="2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971868" y="1406575"/>
            <a:ext cx="4262437" cy="93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权利人对自己的不动产或者动产依法享有的</a:t>
            </a: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占有、使用、收益和处分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的权利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234305" y="1406574"/>
            <a:ext cx="3848100" cy="93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用益物权是对他人所有的不动产或者动产，依法享有</a:t>
            </a: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占有、使用、收益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的权利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082405" y="1406575"/>
            <a:ext cx="3124200" cy="93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担保物权是为了确保债权的实现而在他人财产上设立的物权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1024255" y="2537277"/>
            <a:ext cx="4210050" cy="37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国家所有、集体所有、私人所有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5234305" y="2322602"/>
            <a:ext cx="3848100" cy="65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土地承包经营权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宅基地使用权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建设用地使用权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等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9139555" y="2537276"/>
            <a:ext cx="2809569" cy="37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抵押权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质</a:t>
            </a:r>
            <a:r>
              <a:rPr lang="zh-CN" altLang="en-US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押</a:t>
            </a: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权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等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1024255" y="3103255"/>
            <a:ext cx="4210050" cy="93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国家、集体、私人的物权和其他权利人的物权</a:t>
            </a: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受法律平等保护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，任何组织或者个人</a:t>
            </a:r>
            <a:r>
              <a:rPr lang="zh-CN" altLang="zh-CN" sz="2200" b="1" kern="10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不得侵犯</a:t>
            </a:r>
            <a:endParaRPr lang="zh-CN" altLang="zh-CN" sz="2200" b="1" kern="100"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5272405" y="3289806"/>
            <a:ext cx="6134100" cy="37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法律依法保障公民合法的用益物权和担保物权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971868" y="4075240"/>
            <a:ext cx="4210050" cy="121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en-US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①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不动产所有权的取得应当依照法律规定登记；</a:t>
            </a:r>
          </a:p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en-US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②</a:t>
            </a: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动产所有权的取得应当依照法律规定交付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5368290" y="4137660"/>
            <a:ext cx="3408680" cy="93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l"/>
              </a:tabLst>
              <a:defRPr/>
            </a:pPr>
            <a:r>
              <a:rPr lang="en-US" altLang="zh-CN" sz="2200" b="1" err="1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用益物权的获得一般要经过相关部门</a:t>
            </a:r>
            <a:r>
              <a:rPr lang="en-US" altLang="zh-CN" sz="2200" b="1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批准并办理相关证书</a:t>
            </a:r>
            <a:endParaRPr lang="en-US" altLang="en-US" sz="2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8963342" y="4278285"/>
            <a:ext cx="3067050" cy="65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tabLst>
                <a:tab pos="2743200" algn="l"/>
              </a:tabLst>
            </a:pPr>
            <a:r>
              <a:rPr lang="en-US" altLang="zh-CN" sz="2200" b="1" err="1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抵押权和质权是基于</a:t>
            </a:r>
            <a:r>
              <a:rPr lang="en-US" altLang="zh-CN" sz="2200" b="1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当事人的约定</a:t>
            </a:r>
            <a:r>
              <a:rPr lang="en-US" altLang="zh-CN" sz="2200" b="1" err="1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而产生的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1023938" y="5356223"/>
            <a:ext cx="11058524" cy="65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tabLst>
                <a:tab pos="2743200" algn="l"/>
              </a:tabLst>
            </a:pPr>
            <a:r>
              <a:rPr lang="zh-CN" altLang="zh-CN" sz="2200" b="1" kern="100">
                <a:effectLst/>
                <a:latin typeface="黑体" panose="02010609060101010101" charset="-122"/>
                <a:ea typeface="黑体" panose="02010609060101010101" charset="-122"/>
              </a:rPr>
              <a:t>三者都属于民法典规定的物权范畴，都是民事主体依法对物进行管理、支配和享受物质利益的权利</a:t>
            </a:r>
            <a:endParaRPr lang="zh-CN" altLang="zh-CN" sz="2200" b="1" kern="100">
              <a:effectLst/>
              <a:latin typeface="黑体" panose="02010609060101010101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81280" y="6071870"/>
            <a:ext cx="117348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66700" algn="just"/>
            <a:r>
              <a:rPr lang="zh-CN" altLang="zh-CN" sz="2000" b="1" kern="0" spc="40">
                <a:solidFill>
                  <a:srgbClr val="000000"/>
                </a:solidFill>
                <a:effectLst/>
                <a:latin typeface="等线"/>
                <a:ea typeface="仿宋_GB2312" panose="02010600030101010101" charset="-122"/>
                <a:cs typeface="仿宋_GB2312"/>
                <a:sym typeface="+mn-ea"/>
              </a:rPr>
              <a:t>【注】用益物权不是一种所有权</a:t>
            </a:r>
            <a:r>
              <a:rPr lang="zh-CN" altLang="zh-CN" sz="2000" b="1" kern="0" spc="40">
                <a:solidFill>
                  <a:srgbClr val="000000"/>
                </a:solidFill>
                <a:effectLst/>
                <a:latin typeface="等线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zh-CN" sz="2000" b="1" kern="0" spc="40">
                <a:solidFill>
                  <a:srgbClr val="000000"/>
                </a:solidFill>
                <a:effectLst/>
                <a:latin typeface="等线"/>
                <a:ea typeface="仿宋_GB2312" panose="02010600030101010101" charset="-122"/>
                <a:cs typeface="仿宋_GB2312"/>
                <a:sym typeface="+mn-ea"/>
              </a:rPr>
              <a:t>而是一种他物权</a:t>
            </a:r>
            <a:r>
              <a:rPr lang="zh-CN" altLang="zh-CN" sz="2000" b="1" kern="0" spc="40">
                <a:solidFill>
                  <a:srgbClr val="000000"/>
                </a:solidFill>
                <a:effectLst/>
                <a:latin typeface="等线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zh-CN" sz="2000" b="1" kern="0" spc="40">
                <a:solidFill>
                  <a:srgbClr val="000000"/>
                </a:solidFill>
                <a:effectLst/>
                <a:latin typeface="等线"/>
                <a:ea typeface="仿宋_GB2312" panose="02010600030101010101" charset="-122"/>
                <a:cs typeface="仿宋_GB2312"/>
                <a:sym typeface="+mn-ea"/>
              </a:rPr>
              <a:t>即权利人对他人所有物享有的以使用、收益为目的的物权。其基本特征是：没有所有权；不能处分；以利用物的使用价值为目的；以占有为条件。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6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562" name="直接连接符 3"/>
          <p:cNvCxnSpPr/>
          <p:nvPr>
            <p:custDataLst>
              <p:tags r:id="rId1"/>
            </p:custDataLst>
          </p:nvPr>
        </p:nvCxnSpPr>
        <p:spPr>
          <a:xfrm flipV="1">
            <a:off x="-44985" y="765720"/>
            <a:ext cx="6515411" cy="74039"/>
          </a:xfrm>
          <a:prstGeom prst="line">
            <a:avLst/>
          </a:prstGeom>
          <a:ln w="12700" cap="flat" cmpd="sng">
            <a:solidFill>
              <a:srgbClr val="0785B9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66563" name="TextBox 228"/>
          <p:cNvSpPr/>
          <p:nvPr>
            <p:custDataLst>
              <p:tags r:id="rId2"/>
            </p:custDataLst>
          </p:nvPr>
        </p:nvSpPr>
        <p:spPr>
          <a:xfrm>
            <a:off x="147515" y="167064"/>
            <a:ext cx="3272513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ClrTx/>
              <a:buFontTx/>
            </a:pPr>
            <a:r>
              <a:rPr lang="zh-CN" altLang="en-US" sz="373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典例巩固</a:t>
            </a:r>
          </a:p>
        </p:txBody>
      </p:sp>
      <p:sp>
        <p:nvSpPr>
          <p:cNvPr id="66564" name="矩形 1"/>
          <p:cNvSpPr/>
          <p:nvPr>
            <p:custDataLst>
              <p:tags r:id="rId3"/>
            </p:custDataLst>
          </p:nvPr>
        </p:nvSpPr>
        <p:spPr>
          <a:xfrm>
            <a:off x="10144347" y="3814001"/>
            <a:ext cx="309880" cy="15684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endParaRPr lang="en-US" altLang="zh-CN" sz="9595" b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charset="0"/>
            </a:endParaRPr>
          </a:p>
        </p:txBody>
      </p:sp>
      <p:sp>
        <p:nvSpPr>
          <p:cNvPr id="66565" name="文本框 2"/>
          <p:cNvSpPr/>
          <p:nvPr>
            <p:custDataLst>
              <p:tags r:id="rId4"/>
            </p:custDataLst>
          </p:nvPr>
        </p:nvSpPr>
        <p:spPr>
          <a:xfrm>
            <a:off x="335280" y="908685"/>
            <a:ext cx="11570970" cy="5636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sz="266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（2024·广东高考·T14）罗某以2000元从蔡某处购买山地自行车一辆，支付1000元后蔡某交付该车，双方约定余款1个月内付清。罗某又以120万元从开发商那里购买商品房一套，办理了房产转移登记，并取得不动产权属证书。据此，下列说法正确的是(  )</a:t>
            </a:r>
          </a:p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sz="266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①山地自行车已交付，罗某取得该车所有权</a:t>
            </a:r>
          </a:p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sz="266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②待余款付清后，罗某才取得该车的所有权</a:t>
            </a:r>
          </a:p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sz="266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③罗某取得该房所有权和所在地块的建设用地所有权</a:t>
            </a:r>
          </a:p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sz="266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④罗某取得该房所有权和所在地块的建设用地使用权</a:t>
            </a:r>
          </a:p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sz="266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A.①③             B.①④                 C.②③              D.②④</a:t>
            </a:r>
          </a:p>
        </p:txBody>
      </p:sp>
      <p:sp>
        <p:nvSpPr>
          <p:cNvPr id="66566" name="矩形 4"/>
          <p:cNvSpPr/>
          <p:nvPr>
            <p:custDataLst>
              <p:tags r:id="rId5"/>
            </p:custDataLst>
          </p:nvPr>
        </p:nvSpPr>
        <p:spPr>
          <a:xfrm>
            <a:off x="9511075" y="3247275"/>
            <a:ext cx="866140" cy="15684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altLang="zh-CN" sz="9595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charset="0"/>
              </a:rPr>
              <a:t>B</a:t>
            </a: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79425" y="836295"/>
            <a:ext cx="59956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1、财产制度</a:t>
            </a:r>
            <a:r>
              <a:rPr lang="en-US" altLang="zh-CN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800" b="1">
              <a:solidFill>
                <a:srgbClr val="CC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09270" y="3716655"/>
            <a:ext cx="11147425" cy="26549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>
            <a:noAutofit/>
          </a:bodyPr>
          <a:lstStyle/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有利于确定</a:t>
            </a:r>
            <a:r>
              <a:rPr lang="zh-CN" altLang="zh-CN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财产归属</a:t>
            </a:r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并以此促进财产的</a:t>
            </a:r>
            <a:r>
              <a:rPr lang="zh-CN" altLang="zh-CN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流通使用</a:t>
            </a:r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保护财产权就是</a:t>
            </a:r>
            <a:r>
              <a:rPr lang="zh-CN" altLang="zh-CN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保护劳动、保护发明创造、保护和发展生产力。</a:t>
            </a:r>
            <a:endParaRPr lang="zh-CN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国家通过不断完善财产制度，依法保护各种所有制经济组织和自然人的财产权，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zh-CN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激励人们创业创新</a:t>
            </a:r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63525" y="1917065"/>
            <a:ext cx="21799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1）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地位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：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2639695" y="1628630"/>
            <a:ext cx="8095230" cy="138366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defTabSz="1171575">
              <a:lnSpc>
                <a:spcPct val="150000"/>
              </a:lnSpc>
            </a:pPr>
            <a:r>
              <a:rPr sz="2800" b="1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规范各类民事主体的</a:t>
            </a:r>
            <a:r>
              <a:rPr sz="2800" b="1" u="sng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财产关系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是一个社会得以稳定与发展的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基础性法律制度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>
              <a:solidFill>
                <a:srgbClr val="E5774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263264" y="3140978"/>
            <a:ext cx="423284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）意义：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C00FF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415509" y="76241"/>
            <a:ext cx="3700349" cy="647899"/>
          </a:xfrm>
          <a:prstGeom prst="rect">
            <a:avLst/>
          </a:prstGeom>
          <a:solidFill>
            <a:srgbClr val="FEFEFE">
              <a:alpha val="95000"/>
            </a:srgbClr>
          </a:solidFill>
          <a:ln w="19050">
            <a:solidFill>
              <a:srgbClr val="E72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250850" y="66085"/>
            <a:ext cx="1006910" cy="658055"/>
          </a:xfrm>
          <a:prstGeom prst="rect">
            <a:avLst/>
          </a:prstGeom>
          <a:solidFill>
            <a:srgbClr val="E72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一、</a:t>
            </a:r>
            <a:endParaRPr lang="en-US" altLang="zh-CN" sz="3200" b="1">
              <a:solidFill>
                <a:schemeClr val="bg1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87466" y="66085"/>
            <a:ext cx="4757148" cy="63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  <a:sp3d extrusionH="654050">
              <a:extrusionClr>
                <a:srgbClr val="FF0000"/>
              </a:extrusionClr>
            </a:sp3d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定分止争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所有权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07670" y="318172"/>
            <a:ext cx="79284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(3)</a:t>
            </a:r>
            <a:r>
              <a:rPr sz="3200" b="1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国家保护财产权的法律规定</a:t>
            </a:r>
            <a:r>
              <a:rPr 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  <a:sym typeface="+mn-ea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3200" b="1">
                <a:solidFill>
                  <a:srgbClr val="CC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P12</a:t>
            </a:r>
            <a:r>
              <a:rPr lang="zh-CN" altLang="en-US" sz="3200" b="1">
                <a:solidFill>
                  <a:srgbClr val="CC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第二段</a:t>
            </a:r>
            <a:endParaRPr lang="en-US" altLang="zh-CN" sz="3200" b="1">
              <a:solidFill>
                <a:srgbClr val="CC00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9120345" y="980830"/>
            <a:ext cx="3103361" cy="5296454"/>
            <a:chOff x="8738030" y="977138"/>
            <a:chExt cx="3103361" cy="5296454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8030" y="977138"/>
              <a:ext cx="3006769" cy="263004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8030" y="3829495"/>
              <a:ext cx="3103361" cy="2444097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191135" y="1124585"/>
            <a:ext cx="8905240" cy="5128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lvl="0" indent="-514350" algn="l" fontAlgn="auto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我国宪法和法律明确规定，</a:t>
            </a:r>
            <a:r>
              <a:rPr lang="en-US" altLang="zh-CN" sz="2800" b="1" err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保护</a:t>
            </a:r>
            <a:r>
              <a:rPr lang="zh-CN" altLang="zh-CN" sz="2800" b="1" u="sng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国有</a:t>
            </a:r>
            <a:r>
              <a:rPr lang="en-US" altLang="zh-CN" sz="2800" b="1" u="sng" err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财产</a:t>
            </a:r>
            <a:r>
              <a:rPr lang="en-US" altLang="zh-CN" sz="2800" b="1" u="sng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、</a:t>
            </a:r>
            <a:r>
              <a:rPr lang="zh-CN" altLang="en-US" sz="2800" b="1" u="sng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集体</a:t>
            </a:r>
            <a:r>
              <a:rPr lang="en-US" altLang="zh-CN" sz="2800" b="1" u="sng" err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财产</a:t>
            </a:r>
            <a:r>
              <a:rPr lang="en-US" altLang="zh-CN" sz="2800" b="1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和</a:t>
            </a:r>
            <a:r>
              <a:rPr lang="zh-CN" altLang="en-US" sz="2800" b="1" u="sng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公民</a:t>
            </a:r>
            <a:r>
              <a:rPr lang="zh-CN" altLang="en-US" sz="2800" b="1" u="sng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合法</a:t>
            </a:r>
            <a:r>
              <a:rPr lang="en-US" altLang="zh-CN" sz="2800" b="1" u="sng" err="1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的</a:t>
            </a:r>
            <a:r>
              <a:rPr lang="en-US" altLang="zh-CN" sz="2800" b="1" u="sng" err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私有财产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；</a:t>
            </a:r>
            <a:endParaRPr lang="en-US" sz="2800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  <a:p>
            <a:pPr marL="514350" lvl="0" indent="-514350" algn="l" fontAlgn="auto">
              <a:lnSpc>
                <a:spcPct val="130000"/>
              </a:lnSpc>
              <a:buFont typeface="+mj-ea"/>
              <a:buAutoNum type="circleNumDbPlain"/>
            </a:pP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社会主义的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公共财产神圣不可侵犯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国家保护社会主义的公共财产，禁止任何组织或者个人用任何手段侵占或破坏国家的和集体的财产。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  <a:p>
            <a:pPr marL="514350" lvl="0" indent="-514350" algn="l" fontAlgn="auto">
              <a:lnSpc>
                <a:spcPct val="130000"/>
              </a:lnSpc>
              <a:buFont typeface="+mj-ea"/>
              <a:buAutoNum type="circleNumDbPlain"/>
            </a:pP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公民的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合法的私有财产不受侵犯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，国家依照法律规定保护公民的私有财产权和继承权。（</a:t>
            </a:r>
            <a:r>
              <a:rPr lang="en-US" alt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国家为了</a:t>
            </a:r>
            <a:r>
              <a:rPr lang="en-US" altLang="zh-CN" sz="2800" b="1" u="sng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公共利益的需要</a:t>
            </a:r>
            <a:r>
              <a:rPr lang="en-US" alt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，依法对公民私有财产实行</a:t>
            </a:r>
            <a:r>
              <a:rPr lang="en-US" altLang="zh-CN" sz="2800" b="1" u="sng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征收或征用</a:t>
            </a:r>
            <a:r>
              <a:rPr lang="en-US" altLang="zh-CN" sz="28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要</a:t>
            </a:r>
            <a:r>
              <a:rPr lang="en-US" altLang="zh-CN" sz="2800" b="1" u="sng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给予补偿</a:t>
            </a:r>
            <a:r>
              <a:rPr lang="zh-CN" altLang="en-US" sz="2800" b="1" u="sng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</a:p>
        </p:txBody>
      </p:sp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3215459" y="5655676"/>
            <a:ext cx="1405255" cy="5975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  <a:highlight>
                  <a:srgbClr val="FFFF00"/>
                </a:highlight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≠</a:t>
            </a:r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  <a:latin typeface="汉仪文黑-55简" panose="00020600040101010101" charset="-122"/>
                <a:ea typeface="汉仪文黑-55简" panose="00020600040101010101" charset="-122"/>
                <a:cs typeface="汉仪文黑-55简" panose="00020600040101010101" charset="-122"/>
              </a:rPr>
              <a:t>赔偿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244715" y="586105"/>
            <a:ext cx="442849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狭义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财产权就是指物权</a:t>
            </a:r>
            <a:endParaRPr lang="zh-CN" altLang="en-US" sz="24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86305" y="2632075"/>
            <a:ext cx="8255635" cy="2863850"/>
          </a:xfrm>
          <a:prstGeom prst="rect">
            <a:avLst/>
          </a:prstGeom>
        </p:spPr>
      </p:pic>
      <p:sp>
        <p:nvSpPr>
          <p:cNvPr id="19" name="矩形 12"/>
          <p:cNvSpPr/>
          <p:nvPr>
            <p:custDataLst>
              <p:tags r:id="rId3"/>
            </p:custDataLst>
          </p:nvPr>
        </p:nvSpPr>
        <p:spPr>
          <a:xfrm>
            <a:off x="7883525" y="5955030"/>
            <a:ext cx="4308475" cy="881380"/>
          </a:xfrm>
          <a:prstGeom prst="rect">
            <a:avLst/>
          </a:prstGeom>
          <a:solidFill>
            <a:srgbClr val="FFFF00"/>
          </a:solidFill>
          <a:ln w="28575" cmpd="sng">
            <a:noFill/>
            <a:prstDash val="solid"/>
            <a:miter lim="800000"/>
          </a:ln>
        </p:spPr>
        <p:txBody>
          <a:bodyPr wrap="square">
            <a:no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提示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400" b="1">
                <a:solidFill>
                  <a:srgbClr val="FF0000"/>
                </a:solidFill>
                <a:uFill>
                  <a:solidFill>
                    <a:srgbClr val="002060"/>
                  </a:solidFill>
                </a:uFill>
                <a:latin typeface="微软雅黑" panose="020B0503020204020204" pitchFamily="34" charset="-122"/>
                <a:ea typeface="+mn-ea"/>
                <a:cs typeface="微软雅黑" panose="020B0503020204020204" pitchFamily="34" charset="-122"/>
              </a:rPr>
              <a:t>知识产权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也属于物权，但习惯单独列出。</a:t>
            </a:r>
          </a:p>
        </p:txBody>
      </p:sp>
      <p:sp>
        <p:nvSpPr>
          <p:cNvPr id="2" name="矩形 12"/>
          <p:cNvSpPr/>
          <p:nvPr>
            <p:custDataLst>
              <p:tags r:id="rId4"/>
            </p:custDataLst>
          </p:nvPr>
        </p:nvSpPr>
        <p:spPr>
          <a:xfrm>
            <a:off x="-635" y="5955665"/>
            <a:ext cx="7884160" cy="880745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FF00"/>
            </a:solidFill>
            <a:prstDash val="solid"/>
            <a:miter lim="800000"/>
          </a:ln>
        </p:spPr>
        <p:txBody>
          <a:bodyPr wrap="square">
            <a:no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400" b="1" u="sng" err="1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继承权、其他投资性权利，</a:t>
            </a:r>
            <a:r>
              <a:rPr lang="en-US" altLang="zh-CN" sz="2400" b="1" err="1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都属于财产权。     </a:t>
            </a:r>
          </a:p>
          <a:p>
            <a:pPr marL="0" lvl="0" indent="0" eaLnBrk="1" hangingPunct="1"/>
            <a:r>
              <a: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数据、网络虚拟财产也纳入财产权保护范围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/>
          </a:p>
          <a:p>
            <a:pPr marL="0" lvl="0" indent="0" eaLnBrk="1" hangingPunct="1"/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2064385" y="1312545"/>
            <a:ext cx="997077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财产权包括</a:t>
            </a:r>
            <a:r>
              <a:rPr lang="zh-CN" altLang="en-US" sz="2800" b="1" u="heavy">
                <a:solidFill>
                  <a:srgbClr val="FF0000"/>
                </a:solidFill>
                <a:uFill>
                  <a:solidFill>
                    <a:srgbClr val="002060"/>
                  </a:solidFill>
                </a:u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物权</a:t>
            </a:r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u="heavy">
                <a:solidFill>
                  <a:srgbClr val="FF0000"/>
                </a:solidFill>
                <a:uFill>
                  <a:solidFill>
                    <a:srgbClr val="002060"/>
                  </a:solidFill>
                </a:u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债权</a:t>
            </a:r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800" b="1" u="heavy">
                <a:solidFill>
                  <a:srgbClr val="FF0000"/>
                </a:solidFill>
                <a:uFill>
                  <a:solidFill>
                    <a:srgbClr val="002060"/>
                  </a:solidFill>
                </a:u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知识产权</a:t>
            </a:r>
            <a:r>
              <a:rPr lang="zh-CN" altLang="en-US" sz="28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等能够给民事主体带来</a:t>
            </a:r>
            <a:r>
              <a:rPr lang="zh-CN" altLang="en-US" sz="2800" b="1">
                <a:solidFill>
                  <a:srgbClr val="FF0000"/>
                </a:solidFill>
                <a:uFill>
                  <a:solidFill>
                    <a:srgbClr val="002060"/>
                  </a:solidFill>
                </a:u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经济收益的权利。</a:t>
            </a:r>
            <a:endParaRPr lang="zh-CN" altLang="en-US" sz="2400"/>
          </a:p>
        </p:txBody>
      </p:sp>
      <p:sp>
        <p:nvSpPr>
          <p:cNvPr id="8197" name="矩形 9"/>
          <p:cNvSpPr/>
          <p:nvPr>
            <p:custDataLst>
              <p:tags r:id="rId6"/>
            </p:custDataLst>
          </p:nvPr>
        </p:nvSpPr>
        <p:spPr>
          <a:xfrm>
            <a:off x="227401" y="1224153"/>
            <a:ext cx="2511626" cy="2881630"/>
          </a:xfrm>
          <a:prstGeom prst="rect">
            <a:avLst/>
          </a:prstGeom>
          <a:noFill/>
          <a:ln w="254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(1)</a:t>
            </a:r>
            <a:r>
              <a:rPr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含义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en-US" sz="32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eaLnBrk="1" hangingPunct="1">
              <a:lnSpc>
                <a:spcPct val="130000"/>
              </a:lnSpc>
              <a:spcAft>
                <a:spcPts val="600"/>
              </a:spcAft>
            </a:pPr>
            <a:r>
              <a:rPr lang="en-US" sz="32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(2)</a:t>
            </a:r>
            <a:r>
              <a:rPr lang="en-US" altLang="en-US" sz="320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种类：</a:t>
            </a:r>
            <a:endParaRPr lang="en-US" sz="3200" b="1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2800" b="1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7"/>
            </p:custDataLst>
          </p:nvPr>
        </p:nvSpPr>
        <p:spPr>
          <a:xfrm>
            <a:off x="191570" y="188789"/>
            <a:ext cx="4485699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2.财产权 </a:t>
            </a:r>
            <a:r>
              <a:rPr lang="en-US" altLang="zh-CN" sz="3200" b="1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sz="3200" b="1">
              <a:solidFill>
                <a:srgbClr val="CC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2204700" y="10210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6904" y="1124801"/>
            <a:ext cx="6094428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157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含义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639695" y="1222375"/>
            <a:ext cx="965200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物权是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权利人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依法对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特定的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享有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直接支配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排他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的权利，是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最基本的财产权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endParaRPr kumimoji="0" lang="zh-CN" altLang="en-US" sz="2800" b="1" i="0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623619" y="2793926"/>
            <a:ext cx="2755281" cy="1605672"/>
            <a:chOff x="562953" y="2141146"/>
            <a:chExt cx="2755281" cy="1605672"/>
          </a:xfrm>
        </p:grpSpPr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2042890" y="2141146"/>
              <a:ext cx="1275344" cy="430530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rgbClr val="5B9BD5">
                  <a:lumMod val="50000"/>
                </a:srgbClr>
              </a:solidFill>
            </a:ln>
          </p:spPr>
          <p:txBody>
            <a:bodyPr wrap="square" tIns="0" bIns="0" rtlCol="0" anchor="t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/>
                  <a:sym typeface="+mn-ea"/>
                </a:rPr>
                <a:t>不动产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2042890" y="3316288"/>
              <a:ext cx="1275344" cy="430530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rgbClr val="5B9BD5">
                  <a:lumMod val="50000"/>
                </a:srgbClr>
              </a:solidFill>
            </a:ln>
          </p:spPr>
          <p:txBody>
            <a:bodyPr wrap="square" tIns="0" bIns="0" rtlCol="0" anchor="t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/>
                  <a:sym typeface="+mn-ea"/>
                </a:rPr>
                <a:t>动产</a:t>
              </a:r>
            </a:p>
          </p:txBody>
        </p:sp>
        <p:grpSp>
          <p:nvGrpSpPr>
            <p:cNvPr id="12" name="组合 11"/>
            <p:cNvGrpSpPr/>
            <p:nvPr>
              <p:custDataLst>
                <p:tags r:id="rId14"/>
              </p:custDataLst>
            </p:nvPr>
          </p:nvGrpSpPr>
          <p:grpSpPr>
            <a:xfrm>
              <a:off x="562953" y="2463653"/>
              <a:ext cx="1479937" cy="1086485"/>
              <a:chOff x="608" y="2754"/>
              <a:chExt cx="2171" cy="1711"/>
            </a:xfrm>
          </p:grpSpPr>
          <p:sp>
            <p:nvSpPr>
              <p:cNvPr id="13" name="文本框 1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08" y="3154"/>
                <a:ext cx="1202" cy="822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/>
                  </a:rPr>
                  <a:t>物</a:t>
                </a:r>
              </a:p>
            </p:txBody>
          </p:sp>
          <p:cxnSp>
            <p:nvCxnSpPr>
              <p:cNvPr id="14" name="直接箭头连接符 13"/>
              <p:cNvCxnSpPr>
                <a:stCxn id="13" idx="3"/>
              </p:cNvCxnSpPr>
              <p:nvPr>
                <p:custDataLst>
                  <p:tags r:id="rId16"/>
                </p:custDataLst>
              </p:nvPr>
            </p:nvCxnSpPr>
            <p:spPr>
              <a:xfrm flipV="1">
                <a:off x="1810" y="2754"/>
                <a:ext cx="796" cy="811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 w="med" len="med"/>
              </a:ln>
              <a:effectLst/>
            </p:spPr>
          </p:cxnSp>
          <p:cxnSp>
            <p:nvCxnSpPr>
              <p:cNvPr id="15" name="直接箭头连接符 14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1820" y="3742"/>
                <a:ext cx="959" cy="723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 w="med" len="med"/>
              </a:ln>
              <a:effectLst/>
            </p:spPr>
          </p:cxnSp>
        </p:grpSp>
      </p:grp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496831" y="2608167"/>
            <a:ext cx="8311462" cy="947420"/>
          </a:xfrm>
          <a:prstGeom prst="rect">
            <a:avLst/>
          </a:prstGeom>
          <a:solidFill>
            <a:sysClr val="window" lastClr="FFFFFF"/>
          </a:solidFill>
          <a:ln w="12700">
            <a:noFill/>
          </a:ln>
        </p:spPr>
        <p:txBody>
          <a:bodyPr wrap="square" tIns="0" bIns="0" rtlCol="0" anchor="t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是指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不能移动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或者虽可移动，但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移动就会损害其价值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的物，一般指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土地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以及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房屋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、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林木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等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地上定着物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。</a:t>
            </a: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496945" y="4030345"/>
            <a:ext cx="8457565" cy="861695"/>
          </a:xfrm>
          <a:prstGeom prst="rect">
            <a:avLst/>
          </a:prstGeom>
          <a:solidFill>
            <a:sysClr val="window" lastClr="FFFFFF"/>
          </a:solidFill>
          <a:ln w="12700">
            <a:noFill/>
          </a:ln>
        </p:spPr>
        <p:txBody>
          <a:bodyPr wrap="square" tIns="0" bIns="0" rtlCol="0" anchor="t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是指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不动产以外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的物。</a:t>
            </a:r>
            <a:r>
              <a:rPr kumimoji="0" lang="zh-CN" altLang="en-US" sz="2800" b="1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如：汽车、手机、存折、牲畜</a:t>
            </a:r>
            <a:r>
              <a:rPr kumimoji="0" lang="en-US" altLang="zh-CN" sz="2800" b="1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…</a:t>
            </a:r>
            <a:endParaRPr kumimoji="0" lang="zh-CN" altLang="en-US" sz="2800" b="1" i="0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717665" y="7759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>
                <a:solidFill>
                  <a:srgbClr val="00B0F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（是我的就不是你的）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22630" y="5438140"/>
            <a:ext cx="7697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（2）类型：</a:t>
            </a:r>
            <a:endParaRPr lang="zh-CN" altLang="en-US" sz="2800" b="1" noProof="0">
              <a:ln>
                <a:noFill/>
              </a:ln>
              <a:solidFill>
                <a:srgbClr val="0000FF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8"/>
            </p:custDataLst>
          </p:nvPr>
        </p:nvGrpSpPr>
        <p:grpSpPr>
          <a:xfrm>
            <a:off x="2661285" y="5220335"/>
            <a:ext cx="8582660" cy="1210945"/>
            <a:chOff x="2803" y="4255"/>
            <a:chExt cx="13516" cy="1907"/>
          </a:xfrm>
        </p:grpSpPr>
        <p:sp>
          <p:nvSpPr>
            <p:cNvPr id="5" name="文本框 4"/>
            <p:cNvSpPr txBox="1"/>
            <p:nvPr>
              <p:custDataLst>
                <p:tags r:id="rId10"/>
              </p:custDataLst>
            </p:nvPr>
          </p:nvSpPr>
          <p:spPr>
            <a:xfrm>
              <a:off x="3469" y="4255"/>
              <a:ext cx="12850" cy="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所有权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（</a:t>
              </a:r>
              <a:r>
                <a:rPr lang="zh-CN" altLang="en-US" sz="2800" b="1" u="sng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自物权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）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他物权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（包括</a:t>
              </a:r>
              <a:r>
                <a:rPr lang="zh-CN" altLang="en-US" sz="2800" b="1" u="sng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用益物权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和</a:t>
              </a:r>
              <a:r>
                <a:rPr lang="zh-CN" altLang="en-US" sz="2800" b="1" u="sng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担保物权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）</a:t>
              </a:r>
            </a:p>
          </p:txBody>
        </p:sp>
        <p:sp>
          <p:nvSpPr>
            <p:cNvPr id="18" name="左大括号 17"/>
            <p:cNvSpPr/>
            <p:nvPr>
              <p:custDataLst>
                <p:tags r:id="rId11"/>
              </p:custDataLst>
            </p:nvPr>
          </p:nvSpPr>
          <p:spPr>
            <a:xfrm>
              <a:off x="2803" y="4495"/>
              <a:ext cx="527" cy="1145"/>
            </a:xfrm>
            <a:prstGeom prst="leftBrace">
              <a:avLst>
                <a:gd name="adj1" fmla="val 1802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TextBox 3"/>
          <p:cNvSpPr/>
          <p:nvPr>
            <p:custDataLst>
              <p:tags r:id="rId9"/>
            </p:custDataLst>
          </p:nvPr>
        </p:nvSpPr>
        <p:spPr>
          <a:xfrm>
            <a:off x="191770" y="116205"/>
            <a:ext cx="1814195" cy="5835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eaLnBrk="1" hangingPunct="1"/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 </a:t>
            </a:r>
            <a:r>
              <a: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物权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>
            <p:custDataLst>
              <p:tags r:id="rId2"/>
            </p:custDataLst>
          </p:nvPr>
        </p:nvGrpSpPr>
        <p:grpSpPr>
          <a:xfrm>
            <a:off x="997585" y="1217930"/>
            <a:ext cx="2800350" cy="2330450"/>
            <a:chOff x="1444" y="1869"/>
            <a:chExt cx="4410" cy="367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444" y="1869"/>
              <a:ext cx="4410" cy="2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22"/>
              </p:custDataLst>
            </p:nvPr>
          </p:nvSpPr>
          <p:spPr>
            <a:xfrm>
              <a:off x="2903" y="4815"/>
              <a:ext cx="1252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房子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3"/>
            </p:custDataLst>
          </p:nvPr>
        </p:nvGrpSpPr>
        <p:grpSpPr>
          <a:xfrm>
            <a:off x="4888865" y="1217930"/>
            <a:ext cx="2338705" cy="2288540"/>
            <a:chOff x="7606" y="1599"/>
            <a:chExt cx="2913" cy="4099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7606" y="1599"/>
              <a:ext cx="2913" cy="327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20"/>
              </p:custDataLst>
            </p:nvPr>
          </p:nvSpPr>
          <p:spPr>
            <a:xfrm>
              <a:off x="8436" y="4873"/>
              <a:ext cx="1252" cy="8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存折</a:t>
              </a:r>
            </a:p>
          </p:txBody>
        </p:sp>
      </p:grpSp>
      <p:grpSp>
        <p:nvGrpSpPr>
          <p:cNvPr id="23" name="组合 22"/>
          <p:cNvGrpSpPr/>
          <p:nvPr>
            <p:custDataLst>
              <p:tags r:id="rId4"/>
            </p:custDataLst>
          </p:nvPr>
        </p:nvGrpSpPr>
        <p:grpSpPr>
          <a:xfrm>
            <a:off x="8028940" y="1203325"/>
            <a:ext cx="3067050" cy="2330450"/>
            <a:chOff x="12614" y="1869"/>
            <a:chExt cx="4830" cy="3670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2614" y="1869"/>
              <a:ext cx="4830" cy="275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14403" y="4815"/>
              <a:ext cx="1252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树木</a:t>
              </a:r>
            </a:p>
          </p:txBody>
        </p:sp>
      </p:grp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1876425" y="5572760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土地</a:t>
            </a:r>
          </a:p>
        </p:txBody>
      </p:sp>
      <p:grpSp>
        <p:nvGrpSpPr>
          <p:cNvPr id="21" name="组合 20"/>
          <p:cNvGrpSpPr/>
          <p:nvPr>
            <p:custDataLst>
              <p:tags r:id="rId6"/>
            </p:custDataLst>
          </p:nvPr>
        </p:nvGrpSpPr>
        <p:grpSpPr>
          <a:xfrm>
            <a:off x="4454525" y="3718560"/>
            <a:ext cx="2717165" cy="2381250"/>
            <a:chOff x="7106" y="5880"/>
            <a:chExt cx="4279" cy="3750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7106" y="5880"/>
              <a:ext cx="4279" cy="3025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8620" y="8905"/>
              <a:ext cx="770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床</a:t>
              </a:r>
            </a:p>
          </p:txBody>
        </p:sp>
      </p:grpSp>
      <p:grpSp>
        <p:nvGrpSpPr>
          <p:cNvPr id="22" name="组合 21"/>
          <p:cNvGrpSpPr/>
          <p:nvPr>
            <p:custDataLst>
              <p:tags r:id="rId7"/>
            </p:custDataLst>
          </p:nvPr>
        </p:nvGrpSpPr>
        <p:grpSpPr>
          <a:xfrm>
            <a:off x="8009890" y="3718560"/>
            <a:ext cx="3049270" cy="2423160"/>
            <a:chOff x="12753" y="5814"/>
            <a:chExt cx="4802" cy="3816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8"/>
            <a:srcRect l="15327"/>
            <a:stretch>
              <a:fillRect/>
            </a:stretch>
          </p:blipFill>
          <p:spPr>
            <a:xfrm>
              <a:off x="12753" y="5814"/>
              <a:ext cx="4802" cy="302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14572" y="8906"/>
              <a:ext cx="1252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汽车</a:t>
              </a:r>
            </a:p>
          </p:txBody>
        </p:sp>
      </p:grp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535940" y="260985"/>
            <a:ext cx="1133475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请判断哪些属于动产，哪些属于不动产（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√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）？你的判断标准是什么？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2437765" y="288861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731375" y="301434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2437765" y="54546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</a:rPr>
              <a:t>√</a:t>
            </a: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997585" y="3825875"/>
            <a:ext cx="2743835" cy="16389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7539" y="260566"/>
            <a:ext cx="60944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157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）基本原则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03743" y="1060965"/>
            <a:ext cx="977559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①物权法定原则</a:t>
            </a:r>
            <a:r>
              <a:rPr lang="zh-CN" altLang="en-US" sz="2400" b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即物权的</a:t>
            </a:r>
            <a:r>
              <a:rPr kumimoji="0" lang="zh-CN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种类和内容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必须由</a:t>
            </a:r>
            <a:r>
              <a:rPr kumimoji="0" lang="zh-CN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法律规定，不得任意创设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03743" y="1954713"/>
            <a:ext cx="106240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②物权平等保护原则：</a:t>
            </a:r>
            <a:r>
              <a: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国家、集体、私人的物权和其他权利人的物权受法律</a:t>
            </a:r>
            <a:r>
              <a: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平等保护，</a:t>
            </a:r>
            <a:r>
              <a:rPr kumimoji="0" lang="zh-CN" altLang="zh-C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任何组织或者个人不得侵犯</a:t>
            </a:r>
            <a:r>
              <a: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03664" y="3402454"/>
            <a:ext cx="1037420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③物权公示公信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原则：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物权变动的事实必须</a:t>
            </a:r>
            <a:r>
              <a: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以</a:t>
            </a:r>
            <a:r>
              <a:rPr kumimoji="0" lang="zh-CN" altLang="zh-CN" sz="24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一定的方式向社会公开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，使第三人知道物权变动的情况，以避免第三人遭受损害，并保护交易安全。</a:t>
            </a:r>
            <a:r>
              <a:rPr sz="2400" b="1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任何基于</a:t>
            </a:r>
            <a:r>
              <a:rPr sz="2400" b="1" u="sng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对公示行为的深信</a:t>
            </a:r>
            <a:r>
              <a:rPr sz="2400" b="1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，而从事相关交易的行为，即使公示</a:t>
            </a:r>
            <a:r>
              <a:rPr lang="zh-CN" sz="2400" b="1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有误</a:t>
            </a:r>
            <a:r>
              <a:rPr sz="2400" b="1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，其交易行为也有效。</a:t>
            </a:r>
            <a:endParaRPr lang="en-US" altLang="zh-CN" sz="2400" b="1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559560" y="5732780"/>
            <a:ext cx="8395335" cy="105537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lstStyle/>
          <a:p>
            <a:pPr lvl="0" algn="l" eaLnBrk="1" hangingPunct="1">
              <a:lnSpc>
                <a:spcPts val="3760"/>
              </a:lnSpc>
            </a:pPr>
            <a:r>
              <a:rPr sz="2600" b="1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sz="2600" b="1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相关链接</a:t>
            </a:r>
            <a:r>
              <a:rPr sz="2600" b="1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】：</a:t>
            </a:r>
            <a:r>
              <a:rPr lang="zh-CN" sz="2600" b="1">
                <a:solidFill>
                  <a:srgbClr val="1D41D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法律对数据、网络虚拟财产的保护有规定的，依照其规定。</a:t>
            </a:r>
            <a:r>
              <a:rPr lang="zh-CN" sz="26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数据、网络虚拟财产受法律保护。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479425" y="530225"/>
            <a:ext cx="11428095" cy="196723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lIns="121897" tIns="60948" rIns="121897" bIns="60948">
            <a:spAutoFit/>
          </a:bodyPr>
          <a:lstStyle/>
          <a:p>
            <a:pPr algn="just">
              <a:lnSpc>
                <a:spcPct val="120000"/>
              </a:lnSpc>
              <a:spcAft>
                <a:spcPct val="0"/>
              </a:spcAft>
            </a:pPr>
            <a:r>
              <a:rPr lang="en-US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小王将一套</a:t>
            </a:r>
            <a:r>
              <a:rPr lang="zh-CN" altLang="zh-CN" sz="25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商品房</a:t>
            </a:r>
            <a:r>
              <a:rPr lang="zh-CN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卖给小丁，</a:t>
            </a:r>
            <a:r>
              <a:rPr lang="zh-CN" altLang="zh-CN" sz="25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小丁</a:t>
            </a:r>
            <a:r>
              <a:rPr lang="zh-CN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按合同的约定</a:t>
            </a:r>
            <a:r>
              <a:rPr lang="zh-CN" altLang="zh-CN" sz="25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支付房价的</a:t>
            </a:r>
            <a:r>
              <a:rPr lang="en-US" altLang="zh-CN" sz="25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80%</a:t>
            </a:r>
            <a:r>
              <a:rPr lang="zh-CN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，余款在办理房产过户手续时支付；小王将房屋</a:t>
            </a:r>
            <a:r>
              <a:rPr lang="zh-CN" altLang="zh-CN" sz="25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钥匙交给小丁</a:t>
            </a:r>
            <a:r>
              <a:rPr lang="zh-CN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，使其</a:t>
            </a:r>
            <a:r>
              <a:rPr lang="zh-CN" altLang="zh-CN" sz="25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先行入住</a:t>
            </a:r>
            <a:r>
              <a:rPr lang="zh-CN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。几个月后，小王又将</a:t>
            </a:r>
            <a:r>
              <a:rPr lang="zh-CN" altLang="zh-CN" sz="25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同一房屋卖给了小刘</a:t>
            </a:r>
            <a:r>
              <a:rPr lang="zh-CN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，并且到房管部门</a:t>
            </a:r>
            <a:r>
              <a:rPr lang="zh-CN" altLang="zh-CN" sz="2500" b="1" u="sng" kern="10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将产权过户到小刘名下</a:t>
            </a:r>
            <a:r>
              <a:rPr lang="zh-CN" altLang="zh-CN" sz="25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。小刘与小丁就房屋的产权归属发生了争执。</a:t>
            </a:r>
          </a:p>
        </p:txBody>
      </p:sp>
      <p:sp>
        <p:nvSpPr>
          <p:cNvPr id="40" name="矩形 2"/>
          <p:cNvSpPr/>
          <p:nvPr>
            <p:custDataLst>
              <p:tags r:id="rId2"/>
            </p:custDataLst>
          </p:nvPr>
        </p:nvSpPr>
        <p:spPr>
          <a:xfrm>
            <a:off x="479425" y="2592071"/>
            <a:ext cx="11438255" cy="475615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lstStyle>
            <a:lvl1pPr marL="0" indent="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1143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685800" indent="2286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028700" indent="3429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371600" indent="457200"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sz="25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(1)谁能取得该房屋的所有权？为什么买方付了钱不一定能够取得所有权？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583431" y="3382645"/>
            <a:ext cx="7407911" cy="33381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lstStyle/>
          <a:p>
            <a:pPr algn="just" defTabSz="685800">
              <a:lnSpc>
                <a:spcPct val="110000"/>
              </a:lnSpc>
              <a:buClrTx/>
              <a:buSzTx/>
              <a:buFontTx/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民法典</a:t>
            </a:r>
            <a:r>
              <a:rPr lang="en-US" altLang="zh-CN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lang="zh-CN" altLang="en-US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规定：</a:t>
            </a:r>
            <a:r>
              <a:rPr lang="zh-CN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不动产物权</a:t>
            </a:r>
            <a:r>
              <a:rPr lang="zh-CN" altLang="en-US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的设立、变更、转让和消灭，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经依法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登记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，发生效力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;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未经登记，不发生效力</a:t>
            </a:r>
            <a:r>
              <a:rPr lang="zh-CN" altLang="en-US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，但是法律另有规定的除外。</a:t>
            </a:r>
            <a:endParaRPr lang="zh-CN" altLang="en-US" sz="2400" b="1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defTabSz="685800">
              <a:lnSpc>
                <a:spcPct val="11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zh-CN" sz="24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本案中王某又将同一房屋卖给了刘某，并且到房管部门将产权过户到刘某的名下</a:t>
            </a:r>
            <a:r>
              <a:rPr lang="zh-CN" altLang="zh-CN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，所以刘某取得了房屋的所有权。</a:t>
            </a:r>
            <a:r>
              <a:rPr lang="zh-CN" altLang="zh-CN" sz="24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相反，虽然丁某按照合同的约定支付了房价的</a:t>
            </a:r>
            <a:r>
              <a:rPr lang="en-US" altLang="zh-CN" sz="24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80%</a:t>
            </a:r>
            <a:r>
              <a:rPr lang="zh-CN" altLang="zh-CN" sz="24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zh-CN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但因未办理产权登记，故不能取得房屋的所有权。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19380" y="8256"/>
            <a:ext cx="5638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不动产所有权的取得方式</a:t>
            </a:r>
          </a:p>
        </p:txBody>
      </p: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263460" y="3428932"/>
            <a:ext cx="4078605" cy="3129915"/>
            <a:chOff x="800" y="4544"/>
            <a:chExt cx="6423" cy="4929"/>
          </a:xfrm>
        </p:grpSpPr>
        <p:grpSp>
          <p:nvGrpSpPr>
            <p:cNvPr id="34" name="组合 33"/>
            <p:cNvGrpSpPr/>
            <p:nvPr>
              <p:custDataLst>
                <p:tags r:id="rId6"/>
              </p:custDataLst>
            </p:nvPr>
          </p:nvGrpSpPr>
          <p:grpSpPr>
            <a:xfrm>
              <a:off x="800" y="4544"/>
              <a:ext cx="6423" cy="4929"/>
              <a:chOff x="809" y="4731"/>
              <a:chExt cx="6423" cy="4929"/>
            </a:xfrm>
          </p:grpSpPr>
          <p:sp>
            <p:nvSpPr>
              <p:cNvPr id="42" name="矩形 41"/>
              <p:cNvSpPr/>
              <p:nvPr>
                <p:custDataLst>
                  <p:tags r:id="rId8"/>
                </p:custDataLst>
              </p:nvPr>
            </p:nvSpPr>
            <p:spPr>
              <a:xfrm>
                <a:off x="809" y="4731"/>
                <a:ext cx="6326" cy="49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932" y="5309"/>
                <a:ext cx="13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丁某</a:t>
                </a:r>
              </a:p>
            </p:txBody>
          </p:sp>
          <p:pic>
            <p:nvPicPr>
              <p:cNvPr id="52" name="图片 5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2852" y="6805"/>
                <a:ext cx="3080" cy="2382"/>
              </a:xfrm>
              <a:prstGeom prst="rect">
                <a:avLst/>
              </a:prstGeom>
            </p:spPr>
          </p:pic>
          <p:cxnSp>
            <p:nvCxnSpPr>
              <p:cNvPr id="27" name="直接箭头连接符 26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2387" y="5850"/>
                <a:ext cx="3545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文本框 27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2387" y="5071"/>
                <a:ext cx="371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先出售（已付钱）</a:t>
                </a: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718" y="5833"/>
                <a:ext cx="250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先行入住</a:t>
                </a: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087" y="8810"/>
                <a:ext cx="13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刘某</a:t>
                </a: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087" y="5331"/>
                <a:ext cx="130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王某</a:t>
                </a: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087" y="6273"/>
                <a:ext cx="532" cy="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过户登记</a:t>
                </a: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737" y="6558"/>
                <a:ext cx="532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后出售</a:t>
                </a:r>
              </a:p>
            </p:txBody>
          </p:sp>
        </p:grpSp>
        <p:cxnSp>
          <p:nvCxnSpPr>
            <p:cNvPr id="35" name="直接箭头连接符 34"/>
            <p:cNvCxnSpPr>
              <a:stCxn id="31" idx="2"/>
            </p:cNvCxnSpPr>
            <p:nvPr>
              <p:custDataLst>
                <p:tags r:id="rId7"/>
              </p:custDataLst>
            </p:nvPr>
          </p:nvCxnSpPr>
          <p:spPr>
            <a:xfrm>
              <a:off x="1728" y="5869"/>
              <a:ext cx="13" cy="2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  <p:tag name="COMMONDATA" val="eyJoZGlkIjoiZjdlYjk4M2VkM2ZhNmM0OWNjZjQzNmExODc3ZWEyYjEifQ=="/>
  <p:tag name="ISPRING_PRESENTATION_TITLE" val="物流"/>
  <p:tag name="KSO_WPP_MARK_KEY" val="851896bf-441c-4612-a7cb-0a047417e0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4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47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0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1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2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3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4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5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7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9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5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3"/>
  <p:tag name="KSO_WM_BEAUTIFY_FLAG" val=""/>
  <p:tag name="KSO_WM_DIAGRAM_GROUP_CODE" val="n1-1"/>
  <p:tag name="KSO_WM_TAG_VERSION" val="1.0"/>
  <p:tag name="KSO_WM_TEMPLATE_CATEGORY" val="diagram"/>
  <p:tag name="KSO_WM_TEMPLATE_INDEX" val="20188036"/>
  <p:tag name="KSO_WM_UNIT_COLOR_SCHEME_PARENT_PAGE" val="0_5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diagram20188036_2*n_h_h_a*1_2_1_1"/>
  <p:tag name="KSO_WM_UNIT_ISCONTENTSTITLE" val="0"/>
  <p:tag name="KSO_WM_UNIT_LAYERLEVEL" val="1_1_1_1"/>
  <p:tag name="KSO_WM_UNIT_NOCLEAR" val="0"/>
  <p:tag name="KSO_WM_UNIT_PRESET_TEXT" val="添加标题"/>
  <p:tag name="KSO_WM_UNIT_TEXT_FILL_FORE_SCHEMECOLOR_INDEX" val="5"/>
  <p:tag name="KSO_WM_UNIT_TEXT_FILL_TYPE" val="1"/>
  <p:tag name="KSO_WM_UNIT_VALUE" val="10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8"/>
  <p:tag name="KSO_WM_BEAUTIFY_FLAG" val=""/>
  <p:tag name="KSO_WM_DIAGRAM_GROUP_CODE" val="n1-1"/>
  <p:tag name="KSO_WM_TAG_VERSION" val="1.0"/>
  <p:tag name="KSO_WM_TEMPLATE_CATEGORY" val="diagram"/>
  <p:tag name="KSO_WM_TEMPLATE_INDEX" val="20188036"/>
  <p:tag name="KSO_WM_UNIT_COLOR_SCHEME_PARENT_PAGE" val="0_5"/>
  <p:tag name="KSO_WM_UNIT_COLOR_SCHEME_SHAPE_ID" val="45"/>
  <p:tag name="KSO_WM_UNIT_COMPATIBLE" val="0"/>
  <p:tag name="KSO_WM_UNIT_DIAGRAM_ISNUMVISUAL" val="0"/>
  <p:tag name="KSO_WM_UNIT_DIAGRAM_ISREFERUNIT" val="0"/>
  <p:tag name="KSO_WM_UNIT_HIGHLIGHT" val="0"/>
  <p:tag name="KSO_WM_UNIT_ID" val="diagram20188036_2*n_h_h_a*1_2_3_1"/>
  <p:tag name="KSO_WM_UNIT_ISCONTENTSTITLE" val="0"/>
  <p:tag name="KSO_WM_UNIT_LAYERLEVEL" val="1_1_1_1"/>
  <p:tag name="KSO_WM_UNIT_NOCLEAR" val="0"/>
  <p:tag name="KSO_WM_UNIT_PRESET_TEXT" val="添加标题"/>
  <p:tag name="KSO_WM_UNIT_TEXT_FILL_FORE_SCHEMECOLOR_INDEX" val="7"/>
  <p:tag name="KSO_WM_UNIT_TEXT_FILL_TYPE" val="1"/>
  <p:tag name="KSO_WM_UNIT_VALUE" val="10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2"/>
  <p:tag name="KSO_WM_BEAUTIFY_FLAG" val=""/>
  <p:tag name="KSO_WM_DIAGRAM_GROUP_CODE" val="n1-1"/>
  <p:tag name="KSO_WM_TAG_VERSION" val="1.0"/>
  <p:tag name="KSO_WM_TEMPLATE_CATEGORY" val="diagram"/>
  <p:tag name="KSO_WM_TEMPLATE_INDEX" val="20188036"/>
  <p:tag name="KSO_WM_UNIT_COLOR_SCHEME_PARENT_PAGE" val="0_5"/>
  <p:tag name="KSO_WM_UNIT_COLOR_SCHEME_SHAPE_ID" val="55"/>
  <p:tag name="KSO_WM_UNIT_COMPATIBLE" val="0"/>
  <p:tag name="KSO_WM_UNIT_DIAGRAM_ISNUMVISUAL" val="0"/>
  <p:tag name="KSO_WM_UNIT_DIAGRAM_ISREFERUNIT" val="0"/>
  <p:tag name="KSO_WM_UNIT_HIGHLIGHT" val="0"/>
  <p:tag name="KSO_WM_UNIT_ID" val="diagram20188036_2*n_h_h_a*1_2_2_1"/>
  <p:tag name="KSO_WM_UNIT_ISCONTENTSTITLE" val="0"/>
  <p:tag name="KSO_WM_UNIT_LAYERLEVEL" val="1_1_1_1"/>
  <p:tag name="KSO_WM_UNIT_NOCLEAR" val="0"/>
  <p:tag name="KSO_WM_UNIT_PRESET_TEXT" val="添加标题"/>
  <p:tag name="KSO_WM_UNIT_TEXT_FILL_FORE_SCHEMECOLOR_INDEX" val="6"/>
  <p:tag name="KSO_WM_UNIT_TEXT_FILL_TYPE" val="1"/>
  <p:tag name="KSO_WM_UNIT_VALUE" val="10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9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0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1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4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9"/>
  <p:tag name="KSO_WM_BEAUTIFY_FLAG" val="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1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2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3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4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5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6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5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0"/>
  <p:tag name="KSO_WM_BEAUTIFY_FLAG" val="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9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3"/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4"/>
  <p:tag name="KSO_WM_BEAUTIFY_FLAG" val="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  <p:tag name="KSO_WM_BEAUTIFY_FLAG" val="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5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6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8"/>
  <p:tag name="KSO_WM_BEAUTIFY_FLAG" val="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4"/>
  <p:tag name="KSO_WM_BEAUTIFY_FLAG" val="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5"/>
  <p:tag name="KSO_WM_BEAUTIFY_FLAG" val="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6"/>
  <p:tag name="KSO_WM_BEAUTIFY_FLAG" val="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8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9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0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83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3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4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5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7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0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  <p:tag name="KSO_WM_BEAUTIFY_FLAG" val="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7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6"/>
  <p:tag name="KSO_WM_BEAUTIFY_FLAG" val="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7"/>
  <p:tag name="KSO_WM_BEAUTIFY_FLAG" val="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8"/>
  <p:tag name="KSO_WM_BEAUTIFY_FLAG" val="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  <p:tag name="KSO_WM_BEAUTIFY_FLAG" val="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1"/>
  <p:tag name="KSO_WM_BEAUTIFY_FLAG" val="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8"/>
  <p:tag name="KSO_WM_BEAUTIFY_FLAG" val="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9"/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0"/>
  <p:tag name="KSO_WM_BEAUTIFY_FLAG" val="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1"/>
  <p:tag name="KSO_WM_BEAUTIFY_FLAG" val="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2"/>
  <p:tag name="KSO_WM_BEAUTIFY_FLAG" val="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3"/>
  <p:tag name="KSO_WM_BEAUTIFY_FLAG" val="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2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6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4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5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5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  <p:tag name="KSO_WM_BEAUTIFY_FLAG" val="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8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0"/>
  <p:tag name="KSO_WM_BEAUTIFY_FLAG" val="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1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2"/>
  <p:tag name="KSO_WM_BEAUTIFY_FLAG" val="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  <p:tag name="KSO_WM_BEAUTIFY_FLAG" val="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  <p:tag name="KSO_WM_BEAUTIFY_FLAG" val="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8"/>
  <p:tag name="KSO_WM_BEAUTIFY_FLAG" val="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32"/>
  <p:tag name="KSO_WM_BEAUTIFY_FLAG" val="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33"/>
  <p:tag name="KSO_WM_BEAUTIFY_FLAG" val="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34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35"/>
  <p:tag name="KSO_WM_BEAUTIFY_FLAG" val="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  <p:tag name="KSO_WM_BEAUTIFY_FLAG" val="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  <p:tag name="KSO_WM_BEAUTIFY_FLAG" val=""/>
  <p:tag name="KSO_WM_DIAGRAM_GROUP_CODE" val="r1-1"/>
  <p:tag name="KSO_WM_TAG_VERSION" val="1.0"/>
  <p:tag name="KSO_WM_TEMPLATE_CATEGORY" val="diagram"/>
  <p:tag name="KSO_WM_TEMPLATE_INDEX" val="20177002"/>
  <p:tag name="KSO_WM_UNIT_CLEAR" val="0"/>
  <p:tag name="KSO_WM_UNIT_COMPATIBLE" val="0"/>
  <p:tag name="KSO_WM_UNIT_DIAGRAM_CONTRAST_TITLE_CNT" val="2"/>
  <p:tag name="KSO_WM_UNIT_DIAGRAM_DIMENSION_TITLE_CNT" val="1"/>
  <p:tag name="KSO_WM_UNIT_HIGHLIGHT" val="0"/>
  <p:tag name="KSO_WM_UNIT_ID" val="diagram20177002_1*r_t*1_2"/>
  <p:tag name="KSO_WM_UNIT_LAYERLEVEL" val="1_1"/>
  <p:tag name="KSO_WM_UNIT_PRESET_TEXT" val="PART THREE"/>
  <p:tag name="KSO_WM_UNIT_TEXT_FILL_FORE_SCHEMECOLOR_INDEX" val="13"/>
  <p:tag name="KSO_WM_UNIT_TEXT_FILL_TYPE" val="1"/>
  <p:tag name="KSO_WM_UNIT_VALUE" val="5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  <p:tag name="KSO_WM_BEAUTIFY_FLAG" val="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  <p:tag name="KSO_WM_BEAUTIFY_FLAG" val=""/>
  <p:tag name="KSO_WM_DIAGRAM_GROUP_CODE" val="r1-1"/>
  <p:tag name="KSO_WM_TAG_VERSION" val="1.0"/>
  <p:tag name="KSO_WM_TEMPLATE_CATEGORY" val="diagram"/>
  <p:tag name="KSO_WM_TEMPLATE_INDEX" val="20177002"/>
  <p:tag name="KSO_WM_UNIT_CLEAR" val="0"/>
  <p:tag name="KSO_WM_UNIT_COMPATIBLE" val="0"/>
  <p:tag name="KSO_WM_UNIT_DIAGRAM_CONTRAST_TITLE_CNT" val="2"/>
  <p:tag name="KSO_WM_UNIT_DIAGRAM_DIMENSION_TITLE_CNT" val="1"/>
  <p:tag name="KSO_WM_UNIT_HIGHLIGHT" val="0"/>
  <p:tag name="KSO_WM_UNIT_ID" val="diagram20177002_1*r_t*1_1"/>
  <p:tag name="KSO_WM_UNIT_LAYERLEVEL" val="1_1"/>
  <p:tag name="KSO_WM_UNIT_PRESET_TEXT" val="PART THREE"/>
  <p:tag name="KSO_WM_UNIT_TEXT_FILL_FORE_SCHEMECOLOR_INDEX" val="13"/>
  <p:tag name="KSO_WM_UNIT_TEXT_FILL_TYPE" val="1"/>
  <p:tag name="KSO_WM_UNIT_VALUE" val="5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  <p:tag name="KSO_WM_BEAUTIFY_FLAG" val="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8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9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217607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4"/>
  <p:tag name="KSO_WM_UNIT_FILL_FORE_SCHEMECOLOR_INDEX" val="4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9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6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8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1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2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5"/>
  <p:tag name="KSO_WM_BEAUTIFY_FLAG" val="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3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0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07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8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0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9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0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1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1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2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3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4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5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6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7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8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9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7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8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217607;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4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6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8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6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4"/>
  <p:tag name="KSO_WM_BEAUTIFY_FLAG" val="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5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4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5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6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7"/>
  <p:tag name="KSO_WM_BEAUTIFY_FLAG" val="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8"/>
  <p:tag name="KSO_WM_BEAUTIFY_FLAG" val="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  <p:tag name="KSO_WM_BEAUTIFY_FLAG" val=""/>
  <p:tag name="KSO_WM_UNIT_TABLE_BEAUTIFY" val="smartTable{9799d62b-8b66-4d2c-a4ca-42694df6b5d5}"/>
  <p:tag name="TABLE_ENDDRAG_ORIGIN_RECT" val="937*440"/>
  <p:tag name="TABLE_ENDDRAG_RECT" val="9*122*937*440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0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  <p:tag name="KSO_WM_BEAUTIFY_FLAG" val="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0"/>
  <p:tag name="KSO_WM_BEAUTIFY_FLAG" val="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1"/>
  <p:tag name="KSO_WM_BEAUTIFY_FLAG" val="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  <p:tag name="KSO_WM_BEAUTIFY_FLAG" val="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  <p:tag name="KSO_WM_BEAUTIFY_FLAG" val="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7"/>
  <p:tag name="KSO_WM_BEAUTIFY_FLAG" val="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3"/>
  <p:tag name="KSO_WM_BEAUTIFY_FLAG" val="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4"/>
  <p:tag name="KSO_WM_BEAUTIFY_FLAG" val="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5"/>
  <p:tag name="KSO_WM_BEAUTIFY_FLAG" val="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6"/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2"/>
  <p:tag name="KSO_WM_BEAUTIFY_FLAG" val="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6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1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0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7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8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6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7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7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0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1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  <p:tag name="KSO_WM_BEAUTIFY_FLAG" val="#wm#"/>
  <p:tag name="KSO_WM_DIAGRAM_GROUP_CODE" val="p1-1"/>
  <p:tag name="KSO_WM_TAG_VERSION" val="1.0"/>
  <p:tag name="KSO_WM_TEMPLATE_CATEGORY" val="custom"/>
  <p:tag name="KSO_WM_TEMPLATE_INDEX" val="20203246"/>
  <p:tag name="KSO_WM_UNIT_COMPATIBLE" val="0"/>
  <p:tag name="KSO_WM_UNIT_DIAGRAM_ISNUMVISUAL" val="0"/>
  <p:tag name="KSO_WM_UNIT_DIAGRAM_ISREFERUNIT" val="0"/>
  <p:tag name="KSO_WM_UNIT_HIGHLIGHT" val="0"/>
  <p:tag name="KSO_WM_UNIT_ID" val="custom20203246_17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标题"/>
  <p:tag name="KSO_WM_UNIT_TEXT_FILL_FORE_SCHEMECOLOR_INDEX" val="5"/>
  <p:tag name="KSO_WM_UNIT_TEXT_FILL_TYPE" val="1"/>
  <p:tag name="KSO_WM_UNIT_TYPE" val="a"/>
  <p:tag name="KSO_WM_UNIT_USESOURCEFORMAT_APPLY" val="1"/>
  <p:tag name="KSO_WM_UNIT_VALUE" val="25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9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0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1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2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3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4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5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6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7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8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9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0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1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2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3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4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5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6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7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8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9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0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1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2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3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5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6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7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8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9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0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1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7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8"/>
  <p:tag name="KSO_WM_BEAUTIFY_FLAG" val=""/>
  <p:tag name="KSO_WM_UNIT_TABLE_BEAUTIFY" val="smartTable{30d7607b-1fec-46fd-8486-d87e56d8811e}"/>
  <p:tag name="TABLE_ENDDRAG_ORIGIN_RECT" val="951*431"/>
  <p:tag name="TABLE_ENDDRAG_RECT" val="4*45*951*431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0"/>
  <p:tag name="KSO_WM_BEAUTIFY_FLAG" val="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1"/>
  <p:tag name="KSO_WM_BEAUTIFY_FLAG" val="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2"/>
  <p:tag name="KSO_WM_BEAUTIFY_FLAG" val="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3"/>
  <p:tag name="KSO_WM_BEAUTIFY_FLAG" val="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  <p:tag name="KSO_WM_BEAUTIFY_FLAG" val="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  <p:tag name="KSO_WM_BEAUTIFY_FLAG" val="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6"/>
  <p:tag name="KSO_WM_BEAUTIFY_FLAG" val="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8"/>
  <p:tag name="KSO_WM_BEAUTIFY_FLAG" val="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  <p:tag name="KSO_WM_BEAUTIFY_FLAG" val="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  <p:tag name="KSO_WM_BEAUTIFY_FLAG" val="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  <p:tag name="KSO_WM_BEAUTIFY_FLAG" val="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8"/>
  <p:tag name="KSO_WM_BEAUTIFY_FLAG" val="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0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8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0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7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9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0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8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28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7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8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9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5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6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7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9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8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0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6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5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7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8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0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2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0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9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2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3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6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7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2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45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7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8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3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4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5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7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8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9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0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4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3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4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5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6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7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8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0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2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3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4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6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7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9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0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2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4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6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8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0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2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3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5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6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7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8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9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0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2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3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4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5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6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8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0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0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2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4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0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2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3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4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1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6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7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8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9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0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5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6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7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8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2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0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1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2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7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8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9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0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1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2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4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3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4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49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0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2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3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5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6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7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4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0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2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3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4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5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7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8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5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0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2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3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4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5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6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7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8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0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6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2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3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4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5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7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8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9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0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7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3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4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6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7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8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9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0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2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8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5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6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7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8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9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0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2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3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4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9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7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8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9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0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1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2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3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4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5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0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8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9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0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1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2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3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4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5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6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8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8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9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0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3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4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5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6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7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9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0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1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2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3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4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5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6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5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6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8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9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0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1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4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8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2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5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4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5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6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7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2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9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5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6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7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6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9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1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2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3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4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5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7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8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9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7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1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3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4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5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6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7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8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0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1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8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3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4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5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6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7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9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0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1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2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9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5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6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8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9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1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2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3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5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0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7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8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9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0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2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3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4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5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6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1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9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0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1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2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4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5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6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7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8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2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0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1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2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8"/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245;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7"/>
  <p:tag name="KSO_WM_UNIT_FILL_FORE_SCHEMECOLOR_INDEX" val="5"/>
  <p:tag name="KSO_WM_UNIT_FILL_FORE_SCHEMECOLOR_INDEX_BRIGHTNESS" val="0.8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8"/>
  <p:tag name="KSO_WM_UNIT_FILL_FORE_SCHEMECOLOR_INDEX" val="7"/>
  <p:tag name="KSO_WM_UNIT_FILL_FORE_SCHEMECOLOR_INDEX_BRIGHTNESS" val="0.8"/>
  <p:tag name="KSO_WM_UNIT_FILL_TYPE" val="1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5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7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8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9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5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6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8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9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6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  <p:tag name="KSO_WM_BEAUTIFY_FLAG" val="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8"/>
  <p:tag name="KSO_WM_UNIT_LINE_FORE_SCHEMECOLOR_INDEX_BRIGHTNESS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3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4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9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6"/>
  <p:tag name="KSO_WM_BEAUTIFY_FLAG" val=""/>
  <p:tag name="KSO_WM_UNIT_PLACING_PICTURE_USER_VIEWPORT" val="{&quot;height&quot;:5257.568503937008,&quot;width&quot;:11502}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  <p:tag name="KSO_WM_BEAUTIFY_FLAG" val="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7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1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0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1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8"/>
  <p:tag name="KSO_WM_DIAGRAM_VIRTUALLY_FRAME" val="{&quot;height&quot;:179.8544094488189,&quot;left&quot;:49.10385826771653,&quot;top&quot;:205.36748031496063,&quot;width&quot;:892.1961417322834}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6"/>
  <p:tag name="KSO_WM_BEAUTIFY_FLAG" val="#wm#"/>
  <p:tag name="KSO_WM_DIAGRAM_GROUP_CODE" val="l1-1"/>
  <p:tag name="KSO_WM_DIAGRAM_VIRTUALLY_FRAME" val="{&quot;height&quot;:179.8544094488189,&quot;left&quot;:49.10385826771653,&quot;top&quot;:205.36748031496063,&quot;width&quot;:892.1961417322834}"/>
  <p:tag name="KSO_WM_TAG_VERSION" val="1.0"/>
  <p:tag name="KSO_WM_TEMPLATE_CATEGORY" val="diagram"/>
  <p:tag name="KSO_WM_TEMPLATE_INDEX" val="20181264"/>
  <p:tag name="KSO_WM_UNIT_COMPATIBLE" val="0"/>
  <p:tag name="KSO_WM_UNIT_DIAGRAM_ISNUMVISUAL" val="0"/>
  <p:tag name="KSO_WM_UNIT_DIAGRAM_ISREFERUNIT" val="0"/>
  <p:tag name="KSO_WM_UNIT_HIGHLIGHT" val="0"/>
  <p:tag name="KSO_WM_UNIT_ID" val="diagram20181264_1*l_h_f*1_1_1"/>
  <p:tag name="KSO_WM_UNIT_INDEX" val="1_1_1"/>
  <p:tag name="KSO_WM_UNIT_LAYERLEVEL" val="1_1_1"/>
  <p:tag name="KSO_WM_UNIT_NOCLEAR" val="0"/>
  <p:tag name="KSO_WM_UNIT_PRESET_TEXT" val="点击输入本栏的具体文字简明扼要地说明分项内容"/>
  <p:tag name="KSO_WM_UNIT_SUBTYPE" val="a"/>
  <p:tag name="KSO_WM_UNIT_TEXT_FILL_FORE_SCHEMECOLOR_INDEX" val="13"/>
  <p:tag name="KSO_WM_UNIT_TEXT_FILL_TYPE" val="1"/>
  <p:tag name="KSO_WM_UNIT_TYPE" val="l_h_f"/>
  <p:tag name="KSO_WM_UNIT_VALUE" val="24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1"/>
  <p:tag name="KSO_WM_BEAUTIFY_FLAG" val="#wm#"/>
  <p:tag name="KSO_WM_DIAGRAM_GROUP_CODE" val="l1-1"/>
  <p:tag name="KSO_WM_DIAGRAM_VIRTUALLY_FRAME" val="{&quot;height&quot;:179.8544094488189,&quot;left&quot;:49.10385826771653,&quot;top&quot;:205.36748031496063,&quot;width&quot;:892.1961417322834}"/>
  <p:tag name="KSO_WM_TAG_VERSION" val="1.0"/>
  <p:tag name="KSO_WM_TEMPLATE_CATEGORY" val="diagram"/>
  <p:tag name="KSO_WM_TEMPLATE_INDEX" val="20181264"/>
  <p:tag name="KSO_WM_UNIT_COMPATIBLE" val="0"/>
  <p:tag name="KSO_WM_UNIT_DIAGRAM_ISNUMVISUAL" val="0"/>
  <p:tag name="KSO_WM_UNIT_DIAGRAM_ISREFERUNIT" val="0"/>
  <p:tag name="KSO_WM_UNIT_HIGHLIGHT" val="0"/>
  <p:tag name="KSO_WM_UNIT_ID" val="diagram20181264_1*l_h_f*1_2_1"/>
  <p:tag name="KSO_WM_UNIT_INDEX" val="1_2_1"/>
  <p:tag name="KSO_WM_UNIT_LAYERLEVEL" val="1_1_1"/>
  <p:tag name="KSO_WM_UNIT_NOCLEAR" val="0"/>
  <p:tag name="KSO_WM_UNIT_PRESET_TEXT" val="点击输入本栏的具体文字简明扼要地说明分项内容"/>
  <p:tag name="KSO_WM_UNIT_SUBTYPE" val="a"/>
  <p:tag name="KSO_WM_UNIT_TEXT_FILL_FORE_SCHEMECOLOR_INDEX" val="13"/>
  <p:tag name="KSO_WM_UNIT_TEXT_FILL_TYPE" val="1"/>
  <p:tag name="KSO_WM_UNIT_TYPE" val="l_h_f"/>
  <p:tag name="KSO_WM_UNIT_VALUE" val="2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2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3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4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  <p:tag name="KSO_WM_BEAUTIFY_FLAG" val="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5"/>
  <p:tag name="KSO_WM_BEAUTIFY_FLAG" val="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6"/>
  <p:tag name="KSO_WM_BEAUTIFY_FLAG" val="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  <p:tag name="KSO_WM_BEAUTIFY_FLAG" val="#wm#"/>
  <p:tag name="KSO_WM_DIAGRAM_GROUP_CODE" val="l1-1"/>
  <p:tag name="KSO_WM_DIAGRAM_VIRTUALLY_FRAME" val="{&quot;height&quot;:179.8544094488189,&quot;left&quot;:49.10385826771653,&quot;top&quot;:205.36748031496063,&quot;width&quot;:892.1961417322834}"/>
  <p:tag name="KSO_WM_TAG_VERSION" val="1.0"/>
  <p:tag name="KSO_WM_TEMPLATE_CATEGORY" val="diagram"/>
  <p:tag name="KSO_WM_TEMPLATE_INDEX" val="20181264"/>
  <p:tag name="KSO_WM_UNIT_COMPATIBLE" val="0"/>
  <p:tag name="KSO_WM_UNIT_DIAGRAM_ISNUMVISUAL" val="0"/>
  <p:tag name="KSO_WM_UNIT_DIAGRAM_ISREFERUNIT" val="0"/>
  <p:tag name="KSO_WM_UNIT_HIGHLIGHT" val="0"/>
  <p:tag name="KSO_WM_UNIT_ID" val="diagram20181264_1*l_h_a*1_1_1"/>
  <p:tag name="KSO_WM_UNIT_INDEX" val="1_1_1"/>
  <p:tag name="KSO_WM_UNIT_ISCONTENTSTITLE" val="0"/>
  <p:tag name="KSO_WM_UNIT_ISNUMDGMTITLE" val="0"/>
  <p:tag name="KSO_WM_UNIT_LAYERLEVEL" val="1_1_1"/>
  <p:tag name="KSO_WM_UNIT_NOCLEAR" val="0"/>
  <p:tag name="KSO_WM_UNIT_PRESET_TEXT" val="点击输入标题内容"/>
  <p:tag name="KSO_WM_UNIT_TEXT_FILL_FORE_SCHEMECOLOR_INDEX" val="13"/>
  <p:tag name="KSO_WM_UNIT_TEXT_FILL_TYPE" val="1"/>
  <p:tag name="KSO_WM_UNIT_TYPE" val="l_h_a"/>
  <p:tag name="KSO_WM_UNIT_VALUE" val="9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2"/>
  <p:tag name="KSO_WM_BEAUTIFY_FLAG" val="#wm#"/>
  <p:tag name="KSO_WM_DIAGRAM_GROUP_CODE" val="l1-1"/>
  <p:tag name="KSO_WM_DIAGRAM_VIRTUALLY_FRAME" val="{&quot;height&quot;:179.8544094488189,&quot;left&quot;:49.10385826771653,&quot;top&quot;:205.36748031496063,&quot;width&quot;:892.1961417322834}"/>
  <p:tag name="KSO_WM_TAG_VERSION" val="1.0"/>
  <p:tag name="KSO_WM_TEMPLATE_CATEGORY" val="diagram"/>
  <p:tag name="KSO_WM_TEMPLATE_INDEX" val="20181264"/>
  <p:tag name="KSO_WM_UNIT_COMPATIBLE" val="0"/>
  <p:tag name="KSO_WM_UNIT_DIAGRAM_ISNUMVISUAL" val="0"/>
  <p:tag name="KSO_WM_UNIT_DIAGRAM_ISREFERUNIT" val="0"/>
  <p:tag name="KSO_WM_UNIT_HIGHLIGHT" val="0"/>
  <p:tag name="KSO_WM_UNIT_ID" val="diagram20181264_1*l_h_a*1_2_1"/>
  <p:tag name="KSO_WM_UNIT_INDEX" val="1_2_1"/>
  <p:tag name="KSO_WM_UNIT_ISCONTENTSTITLE" val="0"/>
  <p:tag name="KSO_WM_UNIT_ISNUMDGMTITLE" val="0"/>
  <p:tag name="KSO_WM_UNIT_LAYERLEVEL" val="1_1_1"/>
  <p:tag name="KSO_WM_UNIT_NOCLEAR" val="0"/>
  <p:tag name="KSO_WM_UNIT_PRESET_TEXT" val="点击输入标题内容"/>
  <p:tag name="KSO_WM_UNIT_TEXT_FILL_FORE_SCHEMECOLOR_INDEX" val="13"/>
  <p:tag name="KSO_WM_UNIT_TEXT_FILL_TYPE" val="1"/>
  <p:tag name="KSO_WM_UNIT_TYPE" val="l_h_a"/>
  <p:tag name="KSO_WM_UNIT_VALUE" val="9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6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7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0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3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6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7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0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7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4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5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6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1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2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8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9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4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9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1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2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8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9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6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7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8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9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4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4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3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6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7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8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9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41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8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6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7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217607;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9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0zto3rr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3512</Words>
  <Application>Microsoft Office PowerPoint</Application>
  <PresentationFormat>宽屏</PresentationFormat>
  <Paragraphs>359</Paragraphs>
  <Slides>29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29</vt:i4>
      </vt:variant>
    </vt:vector>
  </HeadingPairs>
  <TitlesOfParts>
    <vt:vector size="53" baseType="lpstr">
      <vt:lpstr>等线</vt:lpstr>
      <vt:lpstr>等线 Light</vt:lpstr>
      <vt:lpstr>方正兰亭粗黑_GBK</vt:lpstr>
      <vt:lpstr>汉仪文黑-55简</vt:lpstr>
      <vt:lpstr>黑体</vt:lpstr>
      <vt:lpstr>华文楷体</vt:lpstr>
      <vt:lpstr>华文中宋</vt:lpstr>
      <vt:lpstr>楷体</vt:lpstr>
      <vt:lpstr>宋体</vt:lpstr>
      <vt:lpstr>微软雅黑</vt:lpstr>
      <vt:lpstr>微软雅黑 Light</vt:lpstr>
      <vt:lpstr>Arial</vt:lpstr>
      <vt:lpstr>Calibri</vt:lpstr>
      <vt:lpstr>Calibri Light</vt:lpstr>
      <vt:lpstr>Impact</vt:lpstr>
      <vt:lpstr>Wingdings</vt:lpstr>
      <vt:lpstr>1_Office 主题</vt:lpstr>
      <vt:lpstr>2_Office 主题</vt:lpstr>
      <vt:lpstr>自定义设计方案</vt:lpstr>
      <vt:lpstr>3_Office 主题</vt:lpstr>
      <vt:lpstr>4_Office 主题</vt:lpstr>
      <vt:lpstr>2_Office 主题​​</vt:lpstr>
      <vt:lpstr>1_Office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rbm.xkw.com</dc:creator>
  <cp:lastModifiedBy>xv vapor</cp:lastModifiedBy>
  <cp:revision>2</cp:revision>
  <cp:lastPrinted>2024-10-25T10:19:09Z</cp:lastPrinted>
  <dcterms:created xsi:type="dcterms:W3CDTF">2024-10-25T10:19:09Z</dcterms:created>
  <dcterms:modified xsi:type="dcterms:W3CDTF">2024-10-25T12:29:06Z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