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tiff" ContentType="image/tif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9" r:id="rId3"/>
    <p:sldMasterId id="2147483672" r:id="rId4"/>
    <p:sldMasterId id="2147483684" r:id="rId5"/>
    <p:sldMasterId id="2147483696" r:id="rId6"/>
    <p:sldMasterId id="2147483708" r:id="rId7"/>
    <p:sldMasterId id="2147483721" r:id="rId8"/>
    <p:sldMasterId id="2147483734" r:id="rId9"/>
  </p:sldMasterIdLst>
  <p:notesMasterIdLst>
    <p:notesMasterId r:id="rId11"/>
  </p:notesMasterIdLst>
  <p:sldIdLst>
    <p:sldId id="1883" r:id="rId10"/>
    <p:sldId id="1811" r:id="rId12"/>
    <p:sldId id="1813" r:id="rId13"/>
    <p:sldId id="1853" r:id="rId14"/>
    <p:sldId id="1854" r:id="rId15"/>
    <p:sldId id="1814" r:id="rId16"/>
    <p:sldId id="1819" r:id="rId17"/>
    <p:sldId id="1820" r:id="rId18"/>
    <p:sldId id="1821" r:id="rId19"/>
    <p:sldId id="1834" r:id="rId20"/>
    <p:sldId id="1835" r:id="rId21"/>
    <p:sldId id="1867" r:id="rId22"/>
    <p:sldId id="1836" r:id="rId23"/>
    <p:sldId id="1837" r:id="rId24"/>
    <p:sldId id="1838" r:id="rId25"/>
    <p:sldId id="1840" r:id="rId26"/>
    <p:sldId id="1842" r:id="rId27"/>
    <p:sldId id="1844" r:id="rId28"/>
    <p:sldId id="1845" r:id="rId29"/>
    <p:sldId id="1846" r:id="rId30"/>
    <p:sldId id="1847" r:id="rId31"/>
    <p:sldId id="1848" r:id="rId32"/>
    <p:sldId id="1849" r:id="rId33"/>
    <p:sldId id="1850" r:id="rId34"/>
    <p:sldId id="1851" r:id="rId35"/>
  </p:sldIdLst>
  <p:sldSz cx="12192000" cy="6858000"/>
  <p:notesSz cx="6858000" cy="9144000"/>
  <p:custDataLst>
    <p:tags r:id="rId4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Administrator" initials="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0" Type="http://schemas.openxmlformats.org/officeDocument/2006/relationships/tags" Target="tags/tag499.xml"/><Relationship Id="rId4" Type="http://schemas.openxmlformats.org/officeDocument/2006/relationships/slideMaster" Target="slideMasters/slideMaster3.xml"/><Relationship Id="rId39" Type="http://schemas.openxmlformats.org/officeDocument/2006/relationships/commentAuthors" Target="commentAuthors.xml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slide" Target="slides/slide25.xml"/><Relationship Id="rId34" Type="http://schemas.openxmlformats.org/officeDocument/2006/relationships/slide" Target="slides/slide24.xml"/><Relationship Id="rId33" Type="http://schemas.openxmlformats.org/officeDocument/2006/relationships/slide" Target="slides/slide23.xml"/><Relationship Id="rId32" Type="http://schemas.openxmlformats.org/officeDocument/2006/relationships/slide" Target="slides/slide22.xml"/><Relationship Id="rId31" Type="http://schemas.openxmlformats.org/officeDocument/2006/relationships/slide" Target="slides/slide21.xml"/><Relationship Id="rId30" Type="http://schemas.openxmlformats.org/officeDocument/2006/relationships/slide" Target="slides/slide20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19.xml"/><Relationship Id="rId28" Type="http://schemas.openxmlformats.org/officeDocument/2006/relationships/slide" Target="slides/slide18.xml"/><Relationship Id="rId27" Type="http://schemas.openxmlformats.org/officeDocument/2006/relationships/slide" Target="slides/slide17.xml"/><Relationship Id="rId26" Type="http://schemas.openxmlformats.org/officeDocument/2006/relationships/slide" Target="slides/slide16.xml"/><Relationship Id="rId25" Type="http://schemas.openxmlformats.org/officeDocument/2006/relationships/slide" Target="slides/slide15.xml"/><Relationship Id="rId24" Type="http://schemas.openxmlformats.org/officeDocument/2006/relationships/slide" Target="slides/slide14.xml"/><Relationship Id="rId23" Type="http://schemas.openxmlformats.org/officeDocument/2006/relationships/slide" Target="slides/slide13.xml"/><Relationship Id="rId22" Type="http://schemas.openxmlformats.org/officeDocument/2006/relationships/slide" Target="slides/slide12.xml"/><Relationship Id="rId21" Type="http://schemas.openxmlformats.org/officeDocument/2006/relationships/slide" Target="slides/slide11.xml"/><Relationship Id="rId20" Type="http://schemas.openxmlformats.org/officeDocument/2006/relationships/slide" Target="slides/slide10.xml"/><Relationship Id="rId2" Type="http://schemas.openxmlformats.org/officeDocument/2006/relationships/theme" Target="theme/theme1.xml"/><Relationship Id="rId19" Type="http://schemas.openxmlformats.org/officeDocument/2006/relationships/slide" Target="slides/slide9.xml"/><Relationship Id="rId18" Type="http://schemas.openxmlformats.org/officeDocument/2006/relationships/slide" Target="slides/slide8.xml"/><Relationship Id="rId17" Type="http://schemas.openxmlformats.org/officeDocument/2006/relationships/slide" Target="slides/slide7.xml"/><Relationship Id="rId16" Type="http://schemas.openxmlformats.org/officeDocument/2006/relationships/slide" Target="slides/slide6.xml"/><Relationship Id="rId15" Type="http://schemas.openxmlformats.org/officeDocument/2006/relationships/slide" Target="slides/slide5.xml"/><Relationship Id="rId14" Type="http://schemas.openxmlformats.org/officeDocument/2006/relationships/slide" Target="slides/slide4.xml"/><Relationship Id="rId13" Type="http://schemas.openxmlformats.org/officeDocument/2006/relationships/slide" Target="slides/slide3.xml"/><Relationship Id="rId12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9.xml"/><Relationship Id="rId6" Type="http://schemas.openxmlformats.org/officeDocument/2006/relationships/tags" Target="../tags/tag498.xml"/><Relationship Id="rId5" Type="http://schemas.openxmlformats.org/officeDocument/2006/relationships/tags" Target="../tags/tag497.xml"/><Relationship Id="rId4" Type="http://schemas.openxmlformats.org/officeDocument/2006/relationships/tags" Target="../tags/tag496.xml"/><Relationship Id="rId3" Type="http://schemas.openxmlformats.org/officeDocument/2006/relationships/tags" Target="../tags/tag495.xml"/><Relationship Id="rId2" Type="http://schemas.openxmlformats.org/officeDocument/2006/relationships/tags" Target="../tags/tag494.xml"/><Relationship Id="rId1" Type="http://schemas.openxmlformats.org/officeDocument/2006/relationships/tags" Target="../tags/tag49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2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5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5" Type="http://schemas.openxmlformats.org/officeDocument/2006/relationships/tags" Target="../tags/tag277.xml"/><Relationship Id="rId4" Type="http://schemas.openxmlformats.org/officeDocument/2006/relationships/tags" Target="../tags/tag276.xml"/><Relationship Id="rId3" Type="http://schemas.openxmlformats.org/officeDocument/2006/relationships/tags" Target="../tags/tag275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4" Type="http://schemas.openxmlformats.org/officeDocument/2006/relationships/tags" Target="../tags/tag334.xml"/><Relationship Id="rId3" Type="http://schemas.openxmlformats.org/officeDocument/2006/relationships/tags" Target="../tags/tag333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4" Type="http://schemas.openxmlformats.org/officeDocument/2006/relationships/tags" Target="../tags/tag351.xml"/><Relationship Id="rId3" Type="http://schemas.openxmlformats.org/officeDocument/2006/relationships/tags" Target="../tags/tag350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4" Type="http://schemas.openxmlformats.org/officeDocument/2006/relationships/tags" Target="../tags/tag355.xml"/><Relationship Id="rId3" Type="http://schemas.openxmlformats.org/officeDocument/2006/relationships/tags" Target="../tags/tag354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4" Type="http://schemas.openxmlformats.org/officeDocument/2006/relationships/tags" Target="../tags/tag376.xml"/><Relationship Id="rId3" Type="http://schemas.openxmlformats.org/officeDocument/2006/relationships/tags" Target="../tags/tag375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4" Type="http://schemas.openxmlformats.org/officeDocument/2006/relationships/tags" Target="../tags/tag398.xml"/><Relationship Id="rId3" Type="http://schemas.openxmlformats.org/officeDocument/2006/relationships/tags" Target="../tags/tag397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4" Type="http://schemas.openxmlformats.org/officeDocument/2006/relationships/tags" Target="../tags/tag407.xml"/><Relationship Id="rId3" Type="http://schemas.openxmlformats.org/officeDocument/2006/relationships/tags" Target="../tags/tag406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4" Type="http://schemas.openxmlformats.org/officeDocument/2006/relationships/tags" Target="../tags/tag484.xml"/><Relationship Id="rId3" Type="http://schemas.openxmlformats.org/officeDocument/2006/relationships/tags" Target="../tags/tag483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>
          <a:xfrm>
            <a:off x="379413" y="685800"/>
            <a:ext cx="609917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en-US" altLang="zh-CN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14BFF72D-315A-4BBA-A26B-6BEA56242A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>
          <a:xfrm>
            <a:off x="2916238" y="857250"/>
            <a:ext cx="4114800" cy="2314575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>
          <a:xfrm>
            <a:off x="2916238" y="857250"/>
            <a:ext cx="4114800" cy="2314575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>
          <a:xfrm>
            <a:off x="2916238" y="857250"/>
            <a:ext cx="4114800" cy="2314575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>
          <a:xfrm>
            <a:off x="2916238" y="857250"/>
            <a:ext cx="4114800" cy="2314575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文本占位符 2"/>
          <p:cNvSpPr/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>
          <a:xfrm>
            <a:off x="2916238" y="857250"/>
            <a:ext cx="4114800" cy="2314575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>
          <a:xfrm>
            <a:off x="2916238" y="857250"/>
            <a:ext cx="4114800" cy="2314575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1.png"/><Relationship Id="rId3" Type="http://schemas.openxmlformats.org/officeDocument/2006/relationships/tags" Target="../tags/tag30.xml"/><Relationship Id="rId2" Type="http://schemas.openxmlformats.org/officeDocument/2006/relationships/tags" Target="../tags/tag29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53.xml"/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56.xml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tags" Target="../tags/tag61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tags" Target="../tags/tag78.xml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4" Type="http://schemas.openxmlformats.org/officeDocument/2006/relationships/tags" Target="../tags/tag84.xml"/><Relationship Id="rId3" Type="http://schemas.openxmlformats.org/officeDocument/2006/relationships/tags" Target="../tags/tag83.xml"/><Relationship Id="rId2" Type="http://schemas.openxmlformats.org/officeDocument/2006/relationships/tags" Target="../tags/tag82.xml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tags" Target="../tags/tag96.xml"/><Relationship Id="rId2" Type="http://schemas.openxmlformats.org/officeDocument/2006/relationships/tags" Target="../tags/tag95.xml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tags" Target="../tags/tag98.xml"/><Relationship Id="rId2" Type="http://schemas.openxmlformats.org/officeDocument/2006/relationships/tags" Target="../tags/tag97.xml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tags" Target="../tags/tag100.xml"/><Relationship Id="rId2" Type="http://schemas.openxmlformats.org/officeDocument/2006/relationships/tags" Target="../tags/tag99.xml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4" Type="http://schemas.openxmlformats.org/officeDocument/2006/relationships/tags" Target="../tags/tag103.xml"/><Relationship Id="rId3" Type="http://schemas.openxmlformats.org/officeDocument/2006/relationships/tags" Target="../tags/tag102.xml"/><Relationship Id="rId2" Type="http://schemas.openxmlformats.org/officeDocument/2006/relationships/tags" Target="../tags/tag101.xml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6" Type="http://schemas.openxmlformats.org/officeDocument/2006/relationships/tags" Target="../tags/tag108.xml"/><Relationship Id="rId5" Type="http://schemas.openxmlformats.org/officeDocument/2006/relationships/tags" Target="../tags/tag107.xml"/><Relationship Id="rId4" Type="http://schemas.openxmlformats.org/officeDocument/2006/relationships/tags" Target="../tags/tag106.xml"/><Relationship Id="rId3" Type="http://schemas.openxmlformats.org/officeDocument/2006/relationships/tags" Target="../tags/tag105.xml"/><Relationship Id="rId2" Type="http://schemas.openxmlformats.org/officeDocument/2006/relationships/tags" Target="../tags/tag104.xml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tags" Target="../tags/tag109.xml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4" Type="http://schemas.openxmlformats.org/officeDocument/2006/relationships/tags" Target="../tags/tag112.xml"/><Relationship Id="rId3" Type="http://schemas.openxmlformats.org/officeDocument/2006/relationships/tags" Target="../tags/tag111.xml"/><Relationship Id="rId2" Type="http://schemas.openxmlformats.org/officeDocument/2006/relationships/tags" Target="../tags/tag110.xml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4" Type="http://schemas.openxmlformats.org/officeDocument/2006/relationships/tags" Target="../tags/tag115.xml"/><Relationship Id="rId3" Type="http://schemas.openxmlformats.org/officeDocument/2006/relationships/tags" Target="../tags/tag114.xml"/><Relationship Id="rId2" Type="http://schemas.openxmlformats.org/officeDocument/2006/relationships/tags" Target="../tags/tag113.xml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tags" Target="../tags/tag117.xml"/><Relationship Id="rId2" Type="http://schemas.openxmlformats.org/officeDocument/2006/relationships/tags" Target="../tags/tag116.xml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tags" Target="../tags/tag119.xml"/><Relationship Id="rId2" Type="http://schemas.openxmlformats.org/officeDocument/2006/relationships/tags" Target="../tags/tag118.xml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6" Type="http://schemas.openxmlformats.org/officeDocument/2006/relationships/tags" Target="../tags/tag126.xml"/><Relationship Id="rId5" Type="http://schemas.openxmlformats.org/officeDocument/2006/relationships/tags" Target="../tags/tag125.xml"/><Relationship Id="rId4" Type="http://schemas.openxmlformats.org/officeDocument/2006/relationships/tags" Target="../tags/tag124.xml"/><Relationship Id="rId3" Type="http://schemas.openxmlformats.org/officeDocument/2006/relationships/tags" Target="../tags/tag123.xml"/><Relationship Id="rId2" Type="http://schemas.openxmlformats.org/officeDocument/2006/relationships/tags" Target="../tags/tag122.xml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6" Type="http://schemas.openxmlformats.org/officeDocument/2006/relationships/tags" Target="../tags/tag131.xml"/><Relationship Id="rId5" Type="http://schemas.openxmlformats.org/officeDocument/2006/relationships/tags" Target="../tags/tag130.xml"/><Relationship Id="rId4" Type="http://schemas.openxmlformats.org/officeDocument/2006/relationships/tags" Target="../tags/tag129.xml"/><Relationship Id="rId3" Type="http://schemas.openxmlformats.org/officeDocument/2006/relationships/tags" Target="../tags/tag128.xml"/><Relationship Id="rId2" Type="http://schemas.openxmlformats.org/officeDocument/2006/relationships/tags" Target="../tags/tag127.xml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6" Type="http://schemas.openxmlformats.org/officeDocument/2006/relationships/tags" Target="../tags/tag136.xml"/><Relationship Id="rId5" Type="http://schemas.openxmlformats.org/officeDocument/2006/relationships/tags" Target="../tags/tag135.xml"/><Relationship Id="rId4" Type="http://schemas.openxmlformats.org/officeDocument/2006/relationships/tags" Target="../tags/tag134.xml"/><Relationship Id="rId3" Type="http://schemas.openxmlformats.org/officeDocument/2006/relationships/tags" Target="../tags/tag133.xml"/><Relationship Id="rId2" Type="http://schemas.openxmlformats.org/officeDocument/2006/relationships/tags" Target="../tags/tag132.xml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7" Type="http://schemas.openxmlformats.org/officeDocument/2006/relationships/tags" Target="../tags/tag142.xml"/><Relationship Id="rId6" Type="http://schemas.openxmlformats.org/officeDocument/2006/relationships/tags" Target="../tags/tag141.xml"/><Relationship Id="rId5" Type="http://schemas.openxmlformats.org/officeDocument/2006/relationships/tags" Target="../tags/tag140.xml"/><Relationship Id="rId4" Type="http://schemas.openxmlformats.org/officeDocument/2006/relationships/tags" Target="../tags/tag139.xml"/><Relationship Id="rId3" Type="http://schemas.openxmlformats.org/officeDocument/2006/relationships/tags" Target="../tags/tag138.xml"/><Relationship Id="rId2" Type="http://schemas.openxmlformats.org/officeDocument/2006/relationships/tags" Target="../tags/tag137.xml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9" Type="http://schemas.openxmlformats.org/officeDocument/2006/relationships/tags" Target="../tags/tag150.xml"/><Relationship Id="rId8" Type="http://schemas.openxmlformats.org/officeDocument/2006/relationships/tags" Target="../tags/tag149.xml"/><Relationship Id="rId7" Type="http://schemas.openxmlformats.org/officeDocument/2006/relationships/tags" Target="../tags/tag148.xml"/><Relationship Id="rId6" Type="http://schemas.openxmlformats.org/officeDocument/2006/relationships/tags" Target="../tags/tag147.xml"/><Relationship Id="rId5" Type="http://schemas.openxmlformats.org/officeDocument/2006/relationships/tags" Target="../tags/tag146.xml"/><Relationship Id="rId4" Type="http://schemas.openxmlformats.org/officeDocument/2006/relationships/tags" Target="../tags/tag145.xml"/><Relationship Id="rId3" Type="http://schemas.openxmlformats.org/officeDocument/2006/relationships/tags" Target="../tags/tag144.xml"/><Relationship Id="rId2" Type="http://schemas.openxmlformats.org/officeDocument/2006/relationships/tags" Target="../tags/tag143.xml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tags" Target="../tags/tag15.xml"/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5" Type="http://schemas.openxmlformats.org/officeDocument/2006/relationships/tags" Target="../tags/tag154.xml"/><Relationship Id="rId4" Type="http://schemas.openxmlformats.org/officeDocument/2006/relationships/tags" Target="../tags/tag153.xml"/><Relationship Id="rId3" Type="http://schemas.openxmlformats.org/officeDocument/2006/relationships/tags" Target="../tags/tag152.xml"/><Relationship Id="rId2" Type="http://schemas.openxmlformats.org/officeDocument/2006/relationships/tags" Target="../tags/tag151.xml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4" Type="http://schemas.openxmlformats.org/officeDocument/2006/relationships/tags" Target="../tags/tag157.xml"/><Relationship Id="rId3" Type="http://schemas.openxmlformats.org/officeDocument/2006/relationships/tags" Target="../tags/tag156.xml"/><Relationship Id="rId2" Type="http://schemas.openxmlformats.org/officeDocument/2006/relationships/tags" Target="../tags/tag155.xml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7" Type="http://schemas.openxmlformats.org/officeDocument/2006/relationships/tags" Target="../tags/tag163.xml"/><Relationship Id="rId6" Type="http://schemas.openxmlformats.org/officeDocument/2006/relationships/tags" Target="../tags/tag162.xml"/><Relationship Id="rId5" Type="http://schemas.openxmlformats.org/officeDocument/2006/relationships/tags" Target="../tags/tag161.xml"/><Relationship Id="rId4" Type="http://schemas.openxmlformats.org/officeDocument/2006/relationships/tags" Target="../tags/tag160.xml"/><Relationship Id="rId3" Type="http://schemas.openxmlformats.org/officeDocument/2006/relationships/tags" Target="../tags/tag159.xml"/><Relationship Id="rId2" Type="http://schemas.openxmlformats.org/officeDocument/2006/relationships/tags" Target="../tags/tag158.xml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7" Type="http://schemas.openxmlformats.org/officeDocument/2006/relationships/tags" Target="../tags/tag169.xml"/><Relationship Id="rId6" Type="http://schemas.openxmlformats.org/officeDocument/2006/relationships/tags" Target="../tags/tag168.xml"/><Relationship Id="rId5" Type="http://schemas.openxmlformats.org/officeDocument/2006/relationships/tags" Target="../tags/tag167.xml"/><Relationship Id="rId4" Type="http://schemas.openxmlformats.org/officeDocument/2006/relationships/tags" Target="../tags/tag166.xml"/><Relationship Id="rId3" Type="http://schemas.openxmlformats.org/officeDocument/2006/relationships/tags" Target="../tags/tag165.xml"/><Relationship Id="rId2" Type="http://schemas.openxmlformats.org/officeDocument/2006/relationships/tags" Target="../tags/tag164.xml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6" Type="http://schemas.openxmlformats.org/officeDocument/2006/relationships/tags" Target="../tags/tag174.xml"/><Relationship Id="rId5" Type="http://schemas.openxmlformats.org/officeDocument/2006/relationships/tags" Target="../tags/tag173.xml"/><Relationship Id="rId4" Type="http://schemas.openxmlformats.org/officeDocument/2006/relationships/tags" Target="../tags/tag172.xml"/><Relationship Id="rId3" Type="http://schemas.openxmlformats.org/officeDocument/2006/relationships/tags" Target="../tags/tag171.xml"/><Relationship Id="rId2" Type="http://schemas.openxmlformats.org/officeDocument/2006/relationships/tags" Target="../tags/tag170.xml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6" Type="http://schemas.openxmlformats.org/officeDocument/2006/relationships/tags" Target="../tags/tag179.xml"/><Relationship Id="rId5" Type="http://schemas.openxmlformats.org/officeDocument/2006/relationships/tags" Target="../tags/tag178.xml"/><Relationship Id="rId4" Type="http://schemas.openxmlformats.org/officeDocument/2006/relationships/tags" Target="../tags/tag177.xml"/><Relationship Id="rId3" Type="http://schemas.openxmlformats.org/officeDocument/2006/relationships/tags" Target="../tags/tag176.xml"/><Relationship Id="rId2" Type="http://schemas.openxmlformats.org/officeDocument/2006/relationships/tags" Target="../tags/tag175.xml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tags" Target="../tags/tag187.xml"/><Relationship Id="rId2" Type="http://schemas.openxmlformats.org/officeDocument/2006/relationships/tags" Target="../tags/tag186.xml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6" Type="http://schemas.openxmlformats.org/officeDocument/2006/relationships/tags" Target="../tags/tag192.xml"/><Relationship Id="rId5" Type="http://schemas.openxmlformats.org/officeDocument/2006/relationships/tags" Target="../tags/tag191.xml"/><Relationship Id="rId4" Type="http://schemas.openxmlformats.org/officeDocument/2006/relationships/tags" Target="../tags/tag190.xml"/><Relationship Id="rId3" Type="http://schemas.openxmlformats.org/officeDocument/2006/relationships/tags" Target="../tags/tag189.xml"/><Relationship Id="rId2" Type="http://schemas.openxmlformats.org/officeDocument/2006/relationships/tags" Target="../tags/tag188.xml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tags" Target="../tags/tag194.xml"/><Relationship Id="rId2" Type="http://schemas.openxmlformats.org/officeDocument/2006/relationships/tags" Target="../tags/tag193.xml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tags" Target="../tags/tag195.xml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tags" Target="../tags/tag196.xml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tags" Target="../tags/tag197.xml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tags" Target="../tags/tag198.xml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6" Type="http://schemas.openxmlformats.org/officeDocument/2006/relationships/tags" Target="../tags/tag203.xml"/><Relationship Id="rId5" Type="http://schemas.openxmlformats.org/officeDocument/2006/relationships/tags" Target="../tags/tag202.xml"/><Relationship Id="rId4" Type="http://schemas.openxmlformats.org/officeDocument/2006/relationships/tags" Target="../tags/tag201.xml"/><Relationship Id="rId3" Type="http://schemas.openxmlformats.org/officeDocument/2006/relationships/tags" Target="../tags/tag200.xml"/><Relationship Id="rId2" Type="http://schemas.openxmlformats.org/officeDocument/2006/relationships/tags" Target="../tags/tag199.xml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6" Type="http://schemas.openxmlformats.org/officeDocument/2006/relationships/tags" Target="../tags/tag208.xml"/><Relationship Id="rId5" Type="http://schemas.openxmlformats.org/officeDocument/2006/relationships/tags" Target="../tags/tag207.xml"/><Relationship Id="rId4" Type="http://schemas.openxmlformats.org/officeDocument/2006/relationships/tags" Target="../tags/tag206.xml"/><Relationship Id="rId3" Type="http://schemas.openxmlformats.org/officeDocument/2006/relationships/tags" Target="../tags/tag205.xml"/><Relationship Id="rId2" Type="http://schemas.openxmlformats.org/officeDocument/2006/relationships/tags" Target="../tags/tag204.xml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6" Type="http://schemas.openxmlformats.org/officeDocument/2006/relationships/tags" Target="../tags/tag213.xml"/><Relationship Id="rId5" Type="http://schemas.openxmlformats.org/officeDocument/2006/relationships/tags" Target="../tags/tag212.xml"/><Relationship Id="rId4" Type="http://schemas.openxmlformats.org/officeDocument/2006/relationships/tags" Target="../tags/tag211.xml"/><Relationship Id="rId3" Type="http://schemas.openxmlformats.org/officeDocument/2006/relationships/tags" Target="../tags/tag210.xml"/><Relationship Id="rId2" Type="http://schemas.openxmlformats.org/officeDocument/2006/relationships/tags" Target="../tags/tag209.xml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tags" Target="../tags/tag224.xml"/><Relationship Id="rId2" Type="http://schemas.openxmlformats.org/officeDocument/2006/relationships/tags" Target="../tags/tag223.xml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6" Type="http://schemas.openxmlformats.org/officeDocument/2006/relationships/tags" Target="../tags/tag229.xml"/><Relationship Id="rId5" Type="http://schemas.openxmlformats.org/officeDocument/2006/relationships/tags" Target="../tags/tag228.xml"/><Relationship Id="rId4" Type="http://schemas.openxmlformats.org/officeDocument/2006/relationships/tags" Target="../tags/tag227.xml"/><Relationship Id="rId3" Type="http://schemas.openxmlformats.org/officeDocument/2006/relationships/tags" Target="../tags/tag226.xml"/><Relationship Id="rId2" Type="http://schemas.openxmlformats.org/officeDocument/2006/relationships/tags" Target="../tags/tag225.xml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tags" Target="../tags/tag231.xml"/><Relationship Id="rId2" Type="http://schemas.openxmlformats.org/officeDocument/2006/relationships/tags" Target="../tags/tag230.xml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tags" Target="../tags/tag232.xml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tags" Target="../tags/tag233.xml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tags" Target="../tags/tag234.xml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tags" Target="../tags/tag235.xml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6" Type="http://schemas.openxmlformats.org/officeDocument/2006/relationships/tags" Target="../tags/tag240.xml"/><Relationship Id="rId5" Type="http://schemas.openxmlformats.org/officeDocument/2006/relationships/tags" Target="../tags/tag239.xml"/><Relationship Id="rId4" Type="http://schemas.openxmlformats.org/officeDocument/2006/relationships/tags" Target="../tags/tag238.xml"/><Relationship Id="rId3" Type="http://schemas.openxmlformats.org/officeDocument/2006/relationships/tags" Target="../tags/tag237.xml"/><Relationship Id="rId2" Type="http://schemas.openxmlformats.org/officeDocument/2006/relationships/tags" Target="../tags/tag236.xml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6" Type="http://schemas.openxmlformats.org/officeDocument/2006/relationships/tags" Target="../tags/tag245.xml"/><Relationship Id="rId5" Type="http://schemas.openxmlformats.org/officeDocument/2006/relationships/tags" Target="../tags/tag244.xml"/><Relationship Id="rId4" Type="http://schemas.openxmlformats.org/officeDocument/2006/relationships/tags" Target="../tags/tag243.xml"/><Relationship Id="rId3" Type="http://schemas.openxmlformats.org/officeDocument/2006/relationships/tags" Target="../tags/tag242.xml"/><Relationship Id="rId2" Type="http://schemas.openxmlformats.org/officeDocument/2006/relationships/tags" Target="../tags/tag241.xml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6" Type="http://schemas.openxmlformats.org/officeDocument/2006/relationships/tags" Target="../tags/tag250.xml"/><Relationship Id="rId5" Type="http://schemas.openxmlformats.org/officeDocument/2006/relationships/tags" Target="../tags/tag249.xml"/><Relationship Id="rId4" Type="http://schemas.openxmlformats.org/officeDocument/2006/relationships/tags" Target="../tags/tag248.xml"/><Relationship Id="rId3" Type="http://schemas.openxmlformats.org/officeDocument/2006/relationships/tags" Target="../tags/tag247.xml"/><Relationship Id="rId2" Type="http://schemas.openxmlformats.org/officeDocument/2006/relationships/tags" Target="../tags/tag246.xml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9" Type="http://schemas.openxmlformats.org/officeDocument/2006/relationships/tags" Target="../tags/tag265.xml"/><Relationship Id="rId8" Type="http://schemas.openxmlformats.org/officeDocument/2006/relationships/tags" Target="../tags/tag264.xml"/><Relationship Id="rId7" Type="http://schemas.openxmlformats.org/officeDocument/2006/relationships/tags" Target="../tags/tag263.xml"/><Relationship Id="rId6" Type="http://schemas.openxmlformats.org/officeDocument/2006/relationships/image" Target="../media/image11.png"/><Relationship Id="rId5" Type="http://schemas.openxmlformats.org/officeDocument/2006/relationships/tags" Target="../tags/tag262.xml"/><Relationship Id="rId4" Type="http://schemas.openxmlformats.org/officeDocument/2006/relationships/tags" Target="../tags/tag261.xml"/><Relationship Id="rId3" Type="http://schemas.openxmlformats.org/officeDocument/2006/relationships/image" Target="../media/image10.png"/><Relationship Id="rId2" Type="http://schemas.openxmlformats.org/officeDocument/2006/relationships/tags" Target="../tags/tag260.xml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5" Type="http://schemas.openxmlformats.org/officeDocument/2006/relationships/tags" Target="../tags/tag268.xml"/><Relationship Id="rId4" Type="http://schemas.openxmlformats.org/officeDocument/2006/relationships/image" Target="../media/image10.png"/><Relationship Id="rId3" Type="http://schemas.openxmlformats.org/officeDocument/2006/relationships/tags" Target="../tags/tag267.xml"/><Relationship Id="rId2" Type="http://schemas.openxmlformats.org/officeDocument/2006/relationships/tags" Target="../tags/tag266.xml"/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4" Type="http://schemas.openxmlformats.org/officeDocument/2006/relationships/tags" Target="../tags/tag271.xml"/><Relationship Id="rId3" Type="http://schemas.openxmlformats.org/officeDocument/2006/relationships/tags" Target="../tags/tag270.xml"/><Relationship Id="rId2" Type="http://schemas.openxmlformats.org/officeDocument/2006/relationships/tags" Target="../tags/tag269.xml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4" Type="http://schemas.openxmlformats.org/officeDocument/2006/relationships/image" Target="../media/image1.png"/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线连接符 10"/>
          <p:cNvCxnSpPr/>
          <p:nvPr userDrawn="1">
            <p:custDataLst>
              <p:tags r:id="rId2"/>
            </p:custDataLst>
          </p:nvPr>
        </p:nvCxnSpPr>
        <p:spPr>
          <a:xfrm>
            <a:off x="2117" y="538555"/>
            <a:ext cx="2675467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文本框 18"/>
          <p:cNvSpPr txBox="1"/>
          <p:nvPr userDrawn="1">
            <p:custDataLst>
              <p:tags r:id="rId3"/>
            </p:custDataLst>
          </p:nvPr>
        </p:nvSpPr>
        <p:spPr>
          <a:xfrm>
            <a:off x="736600" y="-72149"/>
            <a:ext cx="1887220" cy="6045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335" b="1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导入新知</a:t>
            </a:r>
            <a:endParaRPr lang="zh-CN" altLang="en-US" sz="3335" b="1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Freeform 74"/>
          <p:cNvSpPr>
            <a:spLocks noChangeAspect="1" noEditPoints="1"/>
          </p:cNvSpPr>
          <p:nvPr userDrawn="1">
            <p:custDataLst>
              <p:tags r:id="rId4"/>
            </p:custDataLst>
          </p:nvPr>
        </p:nvSpPr>
        <p:spPr bwMode="auto">
          <a:xfrm>
            <a:off x="209551" y="53839"/>
            <a:ext cx="480484" cy="425451"/>
          </a:xfrm>
          <a:custGeom>
            <a:avLst/>
            <a:gdLst>
              <a:gd name="T0" fmla="*/ 127 w 167"/>
              <a:gd name="T1" fmla="*/ 22 h 148"/>
              <a:gd name="T2" fmla="*/ 74 w 167"/>
              <a:gd name="T3" fmla="*/ 0 h 148"/>
              <a:gd name="T4" fmla="*/ 0 w 167"/>
              <a:gd name="T5" fmla="*/ 74 h 148"/>
              <a:gd name="T6" fmla="*/ 74 w 167"/>
              <a:gd name="T7" fmla="*/ 148 h 148"/>
              <a:gd name="T8" fmla="*/ 143 w 167"/>
              <a:gd name="T9" fmla="*/ 99 h 148"/>
              <a:gd name="T10" fmla="*/ 70 w 167"/>
              <a:gd name="T11" fmla="*/ 79 h 148"/>
              <a:gd name="T12" fmla="*/ 127 w 167"/>
              <a:gd name="T13" fmla="*/ 22 h 148"/>
              <a:gd name="T14" fmla="*/ 147 w 167"/>
              <a:gd name="T15" fmla="*/ 19 h 148"/>
              <a:gd name="T16" fmla="*/ 93 w 167"/>
              <a:gd name="T17" fmla="*/ 73 h 148"/>
              <a:gd name="T18" fmla="*/ 164 w 167"/>
              <a:gd name="T19" fmla="*/ 92 h 148"/>
              <a:gd name="T20" fmla="*/ 167 w 167"/>
              <a:gd name="T21" fmla="*/ 69 h 148"/>
              <a:gd name="T22" fmla="*/ 147 w 167"/>
              <a:gd name="T23" fmla="*/ 19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67" h="148">
                <a:moveTo>
                  <a:pt x="127" y="22"/>
                </a:moveTo>
                <a:cubicBezTo>
                  <a:pt x="113" y="8"/>
                  <a:pt x="95" y="0"/>
                  <a:pt x="74" y="0"/>
                </a:cubicBezTo>
                <a:cubicBezTo>
                  <a:pt x="33" y="0"/>
                  <a:pt x="0" y="33"/>
                  <a:pt x="0" y="74"/>
                </a:cubicBezTo>
                <a:cubicBezTo>
                  <a:pt x="0" y="115"/>
                  <a:pt x="33" y="148"/>
                  <a:pt x="74" y="148"/>
                </a:cubicBezTo>
                <a:cubicBezTo>
                  <a:pt x="106" y="148"/>
                  <a:pt x="133" y="127"/>
                  <a:pt x="143" y="99"/>
                </a:cubicBezTo>
                <a:cubicBezTo>
                  <a:pt x="70" y="79"/>
                  <a:pt x="70" y="79"/>
                  <a:pt x="70" y="79"/>
                </a:cubicBezTo>
                <a:lnTo>
                  <a:pt x="127" y="22"/>
                </a:lnTo>
                <a:close/>
                <a:moveTo>
                  <a:pt x="147" y="19"/>
                </a:moveTo>
                <a:cubicBezTo>
                  <a:pt x="93" y="73"/>
                  <a:pt x="93" y="73"/>
                  <a:pt x="93" y="73"/>
                </a:cubicBezTo>
                <a:cubicBezTo>
                  <a:pt x="164" y="92"/>
                  <a:pt x="164" y="92"/>
                  <a:pt x="164" y="92"/>
                </a:cubicBezTo>
                <a:cubicBezTo>
                  <a:pt x="166" y="85"/>
                  <a:pt x="167" y="77"/>
                  <a:pt x="167" y="69"/>
                </a:cubicBezTo>
                <a:cubicBezTo>
                  <a:pt x="167" y="50"/>
                  <a:pt x="160" y="32"/>
                  <a:pt x="147" y="1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txBody>
          <a:bodyPr/>
          <a:lstStyle/>
          <a:p>
            <a:pPr defTabSz="914400">
              <a:defRPr/>
            </a:pPr>
            <a:endParaRPr lang="en-US" sz="2400">
              <a:solidFill>
                <a:srgbClr val="000000"/>
              </a:solidFill>
              <a:latin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SO_TEMPLATE" hidden="1"/>
          <p:cNvSpPr/>
          <p:nvPr userDrawn="1">
            <p:custDataLst>
              <p:tags r:id="rId2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">
              <a:solidFill>
                <a:prstClr val="white"/>
              </a:solidFill>
            </a:endParaRPr>
          </a:p>
        </p:txBody>
      </p:sp>
      <p:pic>
        <p:nvPicPr>
          <p:cNvPr id="10" name="图片 3"/>
          <p:cNvPicPr>
            <a:picLocks noChangeAspect="1" noChangeArrowheads="1"/>
          </p:cNvPicPr>
          <p:nvPr userDrawn="1">
            <p:custDataLst>
              <p:tags r:id="rId3"/>
            </p:custDataLst>
          </p:nvPr>
        </p:nvPicPr>
        <p:blipFill>
          <a:blip r:embed="rId4"/>
          <a:srcRect l="-2287" t="32536" b="8661"/>
          <a:stretch>
            <a:fillRect/>
          </a:stretch>
        </p:blipFill>
        <p:spPr bwMode="auto">
          <a:xfrm>
            <a:off x="10349231" y="5886844"/>
            <a:ext cx="1772285" cy="894236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</p:spTree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0" y="274955"/>
            <a:ext cx="10972800" cy="1143000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9600" y="1600200"/>
            <a:ext cx="10972800" cy="4526280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1851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1851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0" y="274955"/>
            <a:ext cx="10972800" cy="1143000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1186775" y="1778438"/>
            <a:ext cx="4873575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1186775" y="2665379"/>
            <a:ext cx="4873575" cy="3524284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256939" y="1778438"/>
            <a:ext cx="4897576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56939" y="2665379"/>
            <a:ext cx="4897576" cy="3524284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0" y="274955"/>
            <a:ext cx="10972800" cy="1143000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4165349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183188" y="457201"/>
            <a:ext cx="6172200" cy="5403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416534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线连接符 10"/>
          <p:cNvCxnSpPr/>
          <p:nvPr userDrawn="1">
            <p:custDataLst>
              <p:tags r:id="rId2"/>
            </p:custDataLst>
          </p:nvPr>
        </p:nvCxnSpPr>
        <p:spPr>
          <a:xfrm>
            <a:off x="2117" y="538555"/>
            <a:ext cx="2675467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文本框 18"/>
          <p:cNvSpPr txBox="1"/>
          <p:nvPr userDrawn="1">
            <p:custDataLst>
              <p:tags r:id="rId3"/>
            </p:custDataLst>
          </p:nvPr>
        </p:nvSpPr>
        <p:spPr>
          <a:xfrm>
            <a:off x="736600" y="-72149"/>
            <a:ext cx="1887220" cy="6045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335" b="1" smtClean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素养目标</a:t>
            </a:r>
            <a:endParaRPr lang="zh-CN" altLang="en-US" sz="3335" b="1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" name="Freeform 74"/>
          <p:cNvSpPr>
            <a:spLocks noChangeAspect="1" noEditPoints="1"/>
          </p:cNvSpPr>
          <p:nvPr userDrawn="1">
            <p:custDataLst>
              <p:tags r:id="rId4"/>
            </p:custDataLst>
          </p:nvPr>
        </p:nvSpPr>
        <p:spPr bwMode="auto">
          <a:xfrm>
            <a:off x="209551" y="53839"/>
            <a:ext cx="480484" cy="425451"/>
          </a:xfrm>
          <a:custGeom>
            <a:avLst/>
            <a:gdLst>
              <a:gd name="T0" fmla="*/ 127 w 167"/>
              <a:gd name="T1" fmla="*/ 22 h 148"/>
              <a:gd name="T2" fmla="*/ 74 w 167"/>
              <a:gd name="T3" fmla="*/ 0 h 148"/>
              <a:gd name="T4" fmla="*/ 0 w 167"/>
              <a:gd name="T5" fmla="*/ 74 h 148"/>
              <a:gd name="T6" fmla="*/ 74 w 167"/>
              <a:gd name="T7" fmla="*/ 148 h 148"/>
              <a:gd name="T8" fmla="*/ 143 w 167"/>
              <a:gd name="T9" fmla="*/ 99 h 148"/>
              <a:gd name="T10" fmla="*/ 70 w 167"/>
              <a:gd name="T11" fmla="*/ 79 h 148"/>
              <a:gd name="T12" fmla="*/ 127 w 167"/>
              <a:gd name="T13" fmla="*/ 22 h 148"/>
              <a:gd name="T14" fmla="*/ 147 w 167"/>
              <a:gd name="T15" fmla="*/ 19 h 148"/>
              <a:gd name="T16" fmla="*/ 93 w 167"/>
              <a:gd name="T17" fmla="*/ 73 h 148"/>
              <a:gd name="T18" fmla="*/ 164 w 167"/>
              <a:gd name="T19" fmla="*/ 92 h 148"/>
              <a:gd name="T20" fmla="*/ 167 w 167"/>
              <a:gd name="T21" fmla="*/ 69 h 148"/>
              <a:gd name="T22" fmla="*/ 147 w 167"/>
              <a:gd name="T23" fmla="*/ 19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67" h="148">
                <a:moveTo>
                  <a:pt x="127" y="22"/>
                </a:moveTo>
                <a:cubicBezTo>
                  <a:pt x="113" y="8"/>
                  <a:pt x="95" y="0"/>
                  <a:pt x="74" y="0"/>
                </a:cubicBezTo>
                <a:cubicBezTo>
                  <a:pt x="33" y="0"/>
                  <a:pt x="0" y="33"/>
                  <a:pt x="0" y="74"/>
                </a:cubicBezTo>
                <a:cubicBezTo>
                  <a:pt x="0" y="115"/>
                  <a:pt x="33" y="148"/>
                  <a:pt x="74" y="148"/>
                </a:cubicBezTo>
                <a:cubicBezTo>
                  <a:pt x="106" y="148"/>
                  <a:pt x="133" y="127"/>
                  <a:pt x="143" y="99"/>
                </a:cubicBezTo>
                <a:cubicBezTo>
                  <a:pt x="70" y="79"/>
                  <a:pt x="70" y="79"/>
                  <a:pt x="70" y="79"/>
                </a:cubicBezTo>
                <a:lnTo>
                  <a:pt x="127" y="22"/>
                </a:lnTo>
                <a:close/>
                <a:moveTo>
                  <a:pt x="147" y="19"/>
                </a:moveTo>
                <a:cubicBezTo>
                  <a:pt x="93" y="73"/>
                  <a:pt x="93" y="73"/>
                  <a:pt x="93" y="73"/>
                </a:cubicBezTo>
                <a:cubicBezTo>
                  <a:pt x="164" y="92"/>
                  <a:pt x="164" y="92"/>
                  <a:pt x="164" y="92"/>
                </a:cubicBezTo>
                <a:cubicBezTo>
                  <a:pt x="166" y="85"/>
                  <a:pt x="167" y="77"/>
                  <a:pt x="167" y="69"/>
                </a:cubicBezTo>
                <a:cubicBezTo>
                  <a:pt x="167" y="50"/>
                  <a:pt x="160" y="32"/>
                  <a:pt x="147" y="1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txBody>
          <a:bodyPr/>
          <a:lstStyle/>
          <a:p>
            <a:pPr defTabSz="914400">
              <a:defRPr/>
            </a:pPr>
            <a:endParaRPr lang="en-US" sz="2400">
              <a:solidFill>
                <a:srgbClr val="000000"/>
              </a:solidFill>
              <a:latin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0" y="274955"/>
            <a:ext cx="10972800" cy="1143000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09600" y="1600200"/>
            <a:ext cx="10972800" cy="4526280"/>
          </a:xfrm>
          <a:prstGeom prst="rect">
            <a:avLst/>
          </a:prstGeo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  <p:custDataLst>
              <p:tags r:id="rId2"/>
            </p:custDataLst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0" y="274955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9600" y="1600200"/>
            <a:ext cx="10972800" cy="452628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1851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1851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</p:spTree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0" y="274955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1186775" y="1778438"/>
            <a:ext cx="4873575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1186775" y="2665379"/>
            <a:ext cx="4873575" cy="35242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256939" y="1778438"/>
            <a:ext cx="4897576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56939" y="2665379"/>
            <a:ext cx="4897576" cy="35242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0" y="274955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线连接符 10"/>
          <p:cNvCxnSpPr/>
          <p:nvPr userDrawn="1">
            <p:custDataLst>
              <p:tags r:id="rId2"/>
            </p:custDataLst>
          </p:nvPr>
        </p:nvCxnSpPr>
        <p:spPr>
          <a:xfrm>
            <a:off x="2117" y="538555"/>
            <a:ext cx="2675467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文本框 18"/>
          <p:cNvSpPr txBox="1"/>
          <p:nvPr userDrawn="1">
            <p:custDataLst>
              <p:tags r:id="rId3"/>
            </p:custDataLst>
          </p:nvPr>
        </p:nvSpPr>
        <p:spPr>
          <a:xfrm>
            <a:off x="736600" y="-72149"/>
            <a:ext cx="1887220" cy="6045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335" b="1" smtClean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探究新知</a:t>
            </a:r>
            <a:endParaRPr lang="zh-CN" altLang="en-US" sz="3335" b="1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" name="Freeform 74"/>
          <p:cNvSpPr>
            <a:spLocks noChangeAspect="1" noEditPoints="1"/>
          </p:cNvSpPr>
          <p:nvPr userDrawn="1">
            <p:custDataLst>
              <p:tags r:id="rId4"/>
            </p:custDataLst>
          </p:nvPr>
        </p:nvSpPr>
        <p:spPr bwMode="auto">
          <a:xfrm>
            <a:off x="209551" y="53839"/>
            <a:ext cx="480484" cy="425451"/>
          </a:xfrm>
          <a:custGeom>
            <a:avLst/>
            <a:gdLst>
              <a:gd name="T0" fmla="*/ 127 w 167"/>
              <a:gd name="T1" fmla="*/ 22 h 148"/>
              <a:gd name="T2" fmla="*/ 74 w 167"/>
              <a:gd name="T3" fmla="*/ 0 h 148"/>
              <a:gd name="T4" fmla="*/ 0 w 167"/>
              <a:gd name="T5" fmla="*/ 74 h 148"/>
              <a:gd name="T6" fmla="*/ 74 w 167"/>
              <a:gd name="T7" fmla="*/ 148 h 148"/>
              <a:gd name="T8" fmla="*/ 143 w 167"/>
              <a:gd name="T9" fmla="*/ 99 h 148"/>
              <a:gd name="T10" fmla="*/ 70 w 167"/>
              <a:gd name="T11" fmla="*/ 79 h 148"/>
              <a:gd name="T12" fmla="*/ 127 w 167"/>
              <a:gd name="T13" fmla="*/ 22 h 148"/>
              <a:gd name="T14" fmla="*/ 147 w 167"/>
              <a:gd name="T15" fmla="*/ 19 h 148"/>
              <a:gd name="T16" fmla="*/ 93 w 167"/>
              <a:gd name="T17" fmla="*/ 73 h 148"/>
              <a:gd name="T18" fmla="*/ 164 w 167"/>
              <a:gd name="T19" fmla="*/ 92 h 148"/>
              <a:gd name="T20" fmla="*/ 167 w 167"/>
              <a:gd name="T21" fmla="*/ 69 h 148"/>
              <a:gd name="T22" fmla="*/ 147 w 167"/>
              <a:gd name="T23" fmla="*/ 19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67" h="148">
                <a:moveTo>
                  <a:pt x="127" y="22"/>
                </a:moveTo>
                <a:cubicBezTo>
                  <a:pt x="113" y="8"/>
                  <a:pt x="95" y="0"/>
                  <a:pt x="74" y="0"/>
                </a:cubicBezTo>
                <a:cubicBezTo>
                  <a:pt x="33" y="0"/>
                  <a:pt x="0" y="33"/>
                  <a:pt x="0" y="74"/>
                </a:cubicBezTo>
                <a:cubicBezTo>
                  <a:pt x="0" y="115"/>
                  <a:pt x="33" y="148"/>
                  <a:pt x="74" y="148"/>
                </a:cubicBezTo>
                <a:cubicBezTo>
                  <a:pt x="106" y="148"/>
                  <a:pt x="133" y="127"/>
                  <a:pt x="143" y="99"/>
                </a:cubicBezTo>
                <a:cubicBezTo>
                  <a:pt x="70" y="79"/>
                  <a:pt x="70" y="79"/>
                  <a:pt x="70" y="79"/>
                </a:cubicBezTo>
                <a:lnTo>
                  <a:pt x="127" y="22"/>
                </a:lnTo>
                <a:close/>
                <a:moveTo>
                  <a:pt x="147" y="19"/>
                </a:moveTo>
                <a:cubicBezTo>
                  <a:pt x="93" y="73"/>
                  <a:pt x="93" y="73"/>
                  <a:pt x="93" y="73"/>
                </a:cubicBezTo>
                <a:cubicBezTo>
                  <a:pt x="164" y="92"/>
                  <a:pt x="164" y="92"/>
                  <a:pt x="164" y="92"/>
                </a:cubicBezTo>
                <a:cubicBezTo>
                  <a:pt x="166" y="85"/>
                  <a:pt x="167" y="77"/>
                  <a:pt x="167" y="69"/>
                </a:cubicBezTo>
                <a:cubicBezTo>
                  <a:pt x="167" y="50"/>
                  <a:pt x="160" y="32"/>
                  <a:pt x="147" y="1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txBody>
          <a:bodyPr/>
          <a:lstStyle/>
          <a:p>
            <a:pPr defTabSz="914400">
              <a:defRPr/>
            </a:pPr>
            <a:endParaRPr lang="en-US" sz="2400">
              <a:solidFill>
                <a:srgbClr val="000000"/>
              </a:solidFill>
              <a:latin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</p:spTree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4165349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183188" y="457201"/>
            <a:ext cx="6172200" cy="5403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416534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</p:spTree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0" y="274955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09600" y="1600200"/>
            <a:ext cx="10972800" cy="452628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0" y="274955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9600" y="1600200"/>
            <a:ext cx="10972800" cy="452628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1851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1851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0" y="274955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1186775" y="1778438"/>
            <a:ext cx="4873575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1186775" y="2665379"/>
            <a:ext cx="4873575" cy="35242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256939" y="1778438"/>
            <a:ext cx="4897576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56939" y="2665379"/>
            <a:ext cx="4897576" cy="35242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0" y="274955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线连接符 10"/>
          <p:cNvCxnSpPr/>
          <p:nvPr userDrawn="1">
            <p:custDataLst>
              <p:tags r:id="rId2"/>
            </p:custDataLst>
          </p:nvPr>
        </p:nvCxnSpPr>
        <p:spPr>
          <a:xfrm>
            <a:off x="2117" y="538555"/>
            <a:ext cx="2675467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文本框 18"/>
          <p:cNvSpPr txBox="1"/>
          <p:nvPr userDrawn="1">
            <p:custDataLst>
              <p:tags r:id="rId3"/>
            </p:custDataLst>
          </p:nvPr>
        </p:nvSpPr>
        <p:spPr>
          <a:xfrm>
            <a:off x="736600" y="-72149"/>
            <a:ext cx="1887220" cy="6045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335" b="1" smtClean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巩固练习</a:t>
            </a:r>
            <a:endParaRPr lang="zh-CN" altLang="en-US" sz="3335" b="1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" name="Freeform 74"/>
          <p:cNvSpPr>
            <a:spLocks noChangeAspect="1" noEditPoints="1"/>
          </p:cNvSpPr>
          <p:nvPr userDrawn="1">
            <p:custDataLst>
              <p:tags r:id="rId4"/>
            </p:custDataLst>
          </p:nvPr>
        </p:nvSpPr>
        <p:spPr bwMode="auto">
          <a:xfrm>
            <a:off x="209551" y="53839"/>
            <a:ext cx="480484" cy="425451"/>
          </a:xfrm>
          <a:custGeom>
            <a:avLst/>
            <a:gdLst>
              <a:gd name="T0" fmla="*/ 127 w 167"/>
              <a:gd name="T1" fmla="*/ 22 h 148"/>
              <a:gd name="T2" fmla="*/ 74 w 167"/>
              <a:gd name="T3" fmla="*/ 0 h 148"/>
              <a:gd name="T4" fmla="*/ 0 w 167"/>
              <a:gd name="T5" fmla="*/ 74 h 148"/>
              <a:gd name="T6" fmla="*/ 74 w 167"/>
              <a:gd name="T7" fmla="*/ 148 h 148"/>
              <a:gd name="T8" fmla="*/ 143 w 167"/>
              <a:gd name="T9" fmla="*/ 99 h 148"/>
              <a:gd name="T10" fmla="*/ 70 w 167"/>
              <a:gd name="T11" fmla="*/ 79 h 148"/>
              <a:gd name="T12" fmla="*/ 127 w 167"/>
              <a:gd name="T13" fmla="*/ 22 h 148"/>
              <a:gd name="T14" fmla="*/ 147 w 167"/>
              <a:gd name="T15" fmla="*/ 19 h 148"/>
              <a:gd name="T16" fmla="*/ 93 w 167"/>
              <a:gd name="T17" fmla="*/ 73 h 148"/>
              <a:gd name="T18" fmla="*/ 164 w 167"/>
              <a:gd name="T19" fmla="*/ 92 h 148"/>
              <a:gd name="T20" fmla="*/ 167 w 167"/>
              <a:gd name="T21" fmla="*/ 69 h 148"/>
              <a:gd name="T22" fmla="*/ 147 w 167"/>
              <a:gd name="T23" fmla="*/ 19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67" h="148">
                <a:moveTo>
                  <a:pt x="127" y="22"/>
                </a:moveTo>
                <a:cubicBezTo>
                  <a:pt x="113" y="8"/>
                  <a:pt x="95" y="0"/>
                  <a:pt x="74" y="0"/>
                </a:cubicBezTo>
                <a:cubicBezTo>
                  <a:pt x="33" y="0"/>
                  <a:pt x="0" y="33"/>
                  <a:pt x="0" y="74"/>
                </a:cubicBezTo>
                <a:cubicBezTo>
                  <a:pt x="0" y="115"/>
                  <a:pt x="33" y="148"/>
                  <a:pt x="74" y="148"/>
                </a:cubicBezTo>
                <a:cubicBezTo>
                  <a:pt x="106" y="148"/>
                  <a:pt x="133" y="127"/>
                  <a:pt x="143" y="99"/>
                </a:cubicBezTo>
                <a:cubicBezTo>
                  <a:pt x="70" y="79"/>
                  <a:pt x="70" y="79"/>
                  <a:pt x="70" y="79"/>
                </a:cubicBezTo>
                <a:lnTo>
                  <a:pt x="127" y="22"/>
                </a:lnTo>
                <a:close/>
                <a:moveTo>
                  <a:pt x="147" y="19"/>
                </a:moveTo>
                <a:cubicBezTo>
                  <a:pt x="93" y="73"/>
                  <a:pt x="93" y="73"/>
                  <a:pt x="93" y="73"/>
                </a:cubicBezTo>
                <a:cubicBezTo>
                  <a:pt x="164" y="92"/>
                  <a:pt x="164" y="92"/>
                  <a:pt x="164" y="92"/>
                </a:cubicBezTo>
                <a:cubicBezTo>
                  <a:pt x="166" y="85"/>
                  <a:pt x="167" y="77"/>
                  <a:pt x="167" y="69"/>
                </a:cubicBezTo>
                <a:cubicBezTo>
                  <a:pt x="167" y="50"/>
                  <a:pt x="160" y="32"/>
                  <a:pt x="147" y="1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txBody>
          <a:bodyPr/>
          <a:lstStyle/>
          <a:p>
            <a:pPr defTabSz="914400">
              <a:defRPr/>
            </a:pPr>
            <a:endParaRPr lang="en-US" sz="2400">
              <a:solidFill>
                <a:srgbClr val="000000"/>
              </a:solidFill>
              <a:latin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4165349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183188" y="457201"/>
            <a:ext cx="6172200" cy="5403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416534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0" y="274955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09600" y="1600200"/>
            <a:ext cx="10972800" cy="452628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lvl="0"/>
            <a:fld id="{BB962C8B-B14F-4D97-AF65-F5344CB8AC3E}" type="datetimeFigureOut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lvl="0"/>
            <a:fld id="{BB962C8B-B14F-4D97-AF65-F5344CB8AC3E}" type="datetimeFigureOut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lvl="0"/>
            <a:fld id="{BB962C8B-B14F-4D97-AF65-F5344CB8AC3E}" type="datetimeFigureOut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pPr lvl="0"/>
            <a:fld id="{BB962C8B-B14F-4D97-AF65-F5344CB8AC3E}" type="datetimeFigureOut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1186775" y="1778438"/>
            <a:ext cx="4873575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1186775" y="2665379"/>
            <a:ext cx="4873575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256939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56939" y="2665379"/>
            <a:ext cx="4897576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pPr lvl="0"/>
            <a:fld id="{BB962C8B-B14F-4D97-AF65-F5344CB8AC3E}" type="datetimeFigureOut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线连接符 10"/>
          <p:cNvCxnSpPr/>
          <p:nvPr userDrawn="1">
            <p:custDataLst>
              <p:tags r:id="rId2"/>
            </p:custDataLst>
          </p:nvPr>
        </p:nvCxnSpPr>
        <p:spPr>
          <a:xfrm>
            <a:off x="2117" y="538555"/>
            <a:ext cx="2675467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文本框 18"/>
          <p:cNvSpPr txBox="1"/>
          <p:nvPr userDrawn="1">
            <p:custDataLst>
              <p:tags r:id="rId3"/>
            </p:custDataLst>
          </p:nvPr>
        </p:nvSpPr>
        <p:spPr>
          <a:xfrm>
            <a:off x="736600" y="-72149"/>
            <a:ext cx="1887220" cy="6045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335" b="1" smtClean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课堂检测</a:t>
            </a:r>
            <a:endParaRPr lang="zh-CN" altLang="en-US" sz="3335" b="1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" name="Freeform 74"/>
          <p:cNvSpPr>
            <a:spLocks noChangeAspect="1" noEditPoints="1"/>
          </p:cNvSpPr>
          <p:nvPr userDrawn="1">
            <p:custDataLst>
              <p:tags r:id="rId4"/>
            </p:custDataLst>
          </p:nvPr>
        </p:nvSpPr>
        <p:spPr bwMode="auto">
          <a:xfrm>
            <a:off x="209551" y="53839"/>
            <a:ext cx="480484" cy="425451"/>
          </a:xfrm>
          <a:custGeom>
            <a:avLst/>
            <a:gdLst>
              <a:gd name="T0" fmla="*/ 127 w 167"/>
              <a:gd name="T1" fmla="*/ 22 h 148"/>
              <a:gd name="T2" fmla="*/ 74 w 167"/>
              <a:gd name="T3" fmla="*/ 0 h 148"/>
              <a:gd name="T4" fmla="*/ 0 w 167"/>
              <a:gd name="T5" fmla="*/ 74 h 148"/>
              <a:gd name="T6" fmla="*/ 74 w 167"/>
              <a:gd name="T7" fmla="*/ 148 h 148"/>
              <a:gd name="T8" fmla="*/ 143 w 167"/>
              <a:gd name="T9" fmla="*/ 99 h 148"/>
              <a:gd name="T10" fmla="*/ 70 w 167"/>
              <a:gd name="T11" fmla="*/ 79 h 148"/>
              <a:gd name="T12" fmla="*/ 127 w 167"/>
              <a:gd name="T13" fmla="*/ 22 h 148"/>
              <a:gd name="T14" fmla="*/ 147 w 167"/>
              <a:gd name="T15" fmla="*/ 19 h 148"/>
              <a:gd name="T16" fmla="*/ 93 w 167"/>
              <a:gd name="T17" fmla="*/ 73 h 148"/>
              <a:gd name="T18" fmla="*/ 164 w 167"/>
              <a:gd name="T19" fmla="*/ 92 h 148"/>
              <a:gd name="T20" fmla="*/ 167 w 167"/>
              <a:gd name="T21" fmla="*/ 69 h 148"/>
              <a:gd name="T22" fmla="*/ 147 w 167"/>
              <a:gd name="T23" fmla="*/ 19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67" h="148">
                <a:moveTo>
                  <a:pt x="127" y="22"/>
                </a:moveTo>
                <a:cubicBezTo>
                  <a:pt x="113" y="8"/>
                  <a:pt x="95" y="0"/>
                  <a:pt x="74" y="0"/>
                </a:cubicBezTo>
                <a:cubicBezTo>
                  <a:pt x="33" y="0"/>
                  <a:pt x="0" y="33"/>
                  <a:pt x="0" y="74"/>
                </a:cubicBezTo>
                <a:cubicBezTo>
                  <a:pt x="0" y="115"/>
                  <a:pt x="33" y="148"/>
                  <a:pt x="74" y="148"/>
                </a:cubicBezTo>
                <a:cubicBezTo>
                  <a:pt x="106" y="148"/>
                  <a:pt x="133" y="127"/>
                  <a:pt x="143" y="99"/>
                </a:cubicBezTo>
                <a:cubicBezTo>
                  <a:pt x="70" y="79"/>
                  <a:pt x="70" y="79"/>
                  <a:pt x="70" y="79"/>
                </a:cubicBezTo>
                <a:lnTo>
                  <a:pt x="127" y="22"/>
                </a:lnTo>
                <a:close/>
                <a:moveTo>
                  <a:pt x="147" y="19"/>
                </a:moveTo>
                <a:cubicBezTo>
                  <a:pt x="93" y="73"/>
                  <a:pt x="93" y="73"/>
                  <a:pt x="93" y="73"/>
                </a:cubicBezTo>
                <a:cubicBezTo>
                  <a:pt x="164" y="92"/>
                  <a:pt x="164" y="92"/>
                  <a:pt x="164" y="92"/>
                </a:cubicBezTo>
                <a:cubicBezTo>
                  <a:pt x="166" y="85"/>
                  <a:pt x="167" y="77"/>
                  <a:pt x="167" y="69"/>
                </a:cubicBezTo>
                <a:cubicBezTo>
                  <a:pt x="167" y="50"/>
                  <a:pt x="160" y="32"/>
                  <a:pt x="147" y="1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txBody>
          <a:bodyPr/>
          <a:lstStyle/>
          <a:p>
            <a:pPr defTabSz="914400">
              <a:defRPr/>
            </a:pPr>
            <a:endParaRPr lang="en-US" sz="2400">
              <a:solidFill>
                <a:srgbClr val="000000"/>
              </a:solidFill>
              <a:latin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fld id="{BB962C8B-B14F-4D97-AF65-F5344CB8AC3E}" type="datetimeFigureOut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fld id="{BB962C8B-B14F-4D97-AF65-F5344CB8AC3E}" type="datetime1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pPr lvl="0"/>
            <a:fld id="{BB962C8B-B14F-4D97-AF65-F5344CB8AC3E}" type="datetimeFigureOut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pPr lvl="0"/>
            <a:fld id="{BB962C8B-B14F-4D97-AF65-F5344CB8AC3E}" type="datetimeFigureOut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lvl="0"/>
            <a:fld id="{BB962C8B-B14F-4D97-AF65-F5344CB8AC3E}" type="datetimeFigureOut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lvl="0"/>
            <a:fld id="{BB962C8B-B14F-4D97-AF65-F5344CB8AC3E}" type="datetimeFigureOut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SO_TEMPLATE" hidden="1"/>
          <p:cNvSpPr/>
          <p:nvPr userDrawn="1">
            <p:custDataLst>
              <p:tags r:id="rId2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zh-CN" altLang="en-US" sz="135">
              <a:solidFill>
                <a:prstClr val="white"/>
              </a:solidFill>
            </a:endParaRPr>
          </a:p>
        </p:txBody>
      </p:sp>
      <p:sp>
        <p:nvSpPr>
          <p:cNvPr id="3" name="文本框 18"/>
          <p:cNvSpPr txBox="1"/>
          <p:nvPr userDrawn="1">
            <p:custDataLst>
              <p:tags r:id="rId3"/>
            </p:custDataLst>
          </p:nvPr>
        </p:nvSpPr>
        <p:spPr>
          <a:xfrm>
            <a:off x="645723" y="-59337"/>
            <a:ext cx="1887220" cy="6045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335" b="1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导入新知</a:t>
            </a:r>
            <a:endParaRPr lang="zh-CN" altLang="en-US" sz="3335" b="1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SO_TEMPLATE" hidden="1"/>
          <p:cNvSpPr/>
          <p:nvPr userDrawn="1">
            <p:custDataLst>
              <p:tags r:id="rId2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zh-CN" altLang="en-US" sz="135">
              <a:solidFill>
                <a:prstClr val="white"/>
              </a:solidFill>
            </a:endParaRPr>
          </a:p>
        </p:txBody>
      </p:sp>
      <p:sp>
        <p:nvSpPr>
          <p:cNvPr id="5" name="日期占位符 1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1117600" y="8477145"/>
            <a:ext cx="3657600" cy="485860"/>
          </a:xfrm>
        </p:spPr>
        <p:txBody>
          <a:bodyPr/>
          <a:lstStyle>
            <a:lvl1pPr>
              <a:spcBef>
                <a:spcPct val="0"/>
              </a:spcBef>
              <a:spcAft>
                <a:spcPct val="0"/>
              </a:spcAft>
              <a:defRPr noProof="1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defTabSz="685800">
              <a:defRPr/>
            </a:pPr>
            <a:fld id="{DE992C8C-F093-4FD8-8873-42F5D5B5915D}" type="datetimeFigureOut">
              <a:rPr lang="zh-CN" altLang="en-US" sz="1350">
                <a:solidFill>
                  <a:prstClr val="black"/>
                </a:solidFill>
              </a:rPr>
            </a:fld>
            <a:endParaRPr lang="zh-CN" altLang="en-US" sz="1350">
              <a:solidFill>
                <a:prstClr val="black"/>
              </a:solidFill>
              <a:ea typeface="+mn-ea"/>
            </a:endParaRPr>
          </a:p>
        </p:txBody>
      </p:sp>
      <p:sp>
        <p:nvSpPr>
          <p:cNvPr id="6" name="页脚占位符 2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5384800" y="8477145"/>
            <a:ext cx="5486400" cy="485860"/>
          </a:xfrm>
        </p:spPr>
        <p:txBody>
          <a:bodyPr/>
          <a:lstStyle>
            <a:lvl1pPr>
              <a:spcBef>
                <a:spcPct val="0"/>
              </a:spcBef>
              <a:spcAft>
                <a:spcPct val="0"/>
              </a:spcAft>
              <a:defRPr noProof="1">
                <a:latin typeface="+mn-lt"/>
                <a:ea typeface="+mn-ea"/>
              </a:defRPr>
            </a:lvl1pPr>
          </a:lstStyle>
          <a:p>
            <a:pPr defTabSz="685800">
              <a:defRPr/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7" name="灯片编号占位符 3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11480800" y="8477145"/>
            <a:ext cx="3657600" cy="485860"/>
          </a:xfrm>
        </p:spPr>
        <p:txBody>
          <a:bodyPr/>
          <a:lstStyle>
            <a:lvl1pPr>
              <a:spcBef>
                <a:spcPct val="0"/>
              </a:spcBef>
              <a:spcAft>
                <a:spcPct val="0"/>
              </a:spcAft>
              <a:defRPr noProof="1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defTabSz="685800">
              <a:defRPr/>
            </a:pPr>
            <a:fld id="{BBC06761-3C82-4EBB-ABA8-C6146A0EBDEA}" type="slidenum">
              <a:rPr lang="zh-CN" altLang="en-US" sz="1350">
                <a:solidFill>
                  <a:prstClr val="black"/>
                </a:solidFill>
              </a:rPr>
            </a:fld>
            <a:endParaRPr lang="zh-CN" altLang="en-US" sz="1350">
              <a:solidFill>
                <a:prstClr val="black"/>
              </a:solidFill>
              <a:ea typeface="+mn-ea"/>
            </a:endParaRPr>
          </a:p>
        </p:txBody>
      </p:sp>
      <p:sp>
        <p:nvSpPr>
          <p:cNvPr id="8" name="文本框 18"/>
          <p:cNvSpPr txBox="1"/>
          <p:nvPr userDrawn="1">
            <p:custDataLst>
              <p:tags r:id="rId6"/>
            </p:custDataLst>
          </p:nvPr>
        </p:nvSpPr>
        <p:spPr>
          <a:xfrm>
            <a:off x="645723" y="-69939"/>
            <a:ext cx="1887220" cy="6045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335" b="1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素养目标</a:t>
            </a:r>
            <a:endParaRPr lang="zh-CN" altLang="en-US" sz="3335" b="1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SO_TEMPLATE" hidden="1"/>
          <p:cNvSpPr/>
          <p:nvPr userDrawn="1">
            <p:custDataLst>
              <p:tags r:id="rId2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zh-CN" altLang="en-US" sz="135">
              <a:solidFill>
                <a:prstClr val="white"/>
              </a:solidFill>
            </a:endParaRPr>
          </a:p>
        </p:txBody>
      </p:sp>
      <p:sp>
        <p:nvSpPr>
          <p:cNvPr id="3" name="文本框 18"/>
          <p:cNvSpPr txBox="1"/>
          <p:nvPr userDrawn="1">
            <p:custDataLst>
              <p:tags r:id="rId3"/>
            </p:custDataLst>
          </p:nvPr>
        </p:nvSpPr>
        <p:spPr>
          <a:xfrm>
            <a:off x="645723" y="-59337"/>
            <a:ext cx="1887220" cy="6045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335" b="1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探究新知</a:t>
            </a:r>
            <a:endParaRPr lang="zh-CN" altLang="en-US" sz="3335" b="1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18"/>
          <p:cNvSpPr txBox="1"/>
          <p:nvPr userDrawn="1">
            <p:custDataLst>
              <p:tags r:id="rId2"/>
            </p:custDataLst>
          </p:nvPr>
        </p:nvSpPr>
        <p:spPr>
          <a:xfrm>
            <a:off x="645723" y="-69939"/>
            <a:ext cx="1887220" cy="6045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335" b="1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巩固练习</a:t>
            </a:r>
            <a:endParaRPr lang="zh-CN" altLang="en-US" sz="3335" b="1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线连接符 10"/>
          <p:cNvCxnSpPr/>
          <p:nvPr userDrawn="1">
            <p:custDataLst>
              <p:tags r:id="rId2"/>
            </p:custDataLst>
          </p:nvPr>
        </p:nvCxnSpPr>
        <p:spPr>
          <a:xfrm>
            <a:off x="2117" y="538555"/>
            <a:ext cx="2675467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文本框 18"/>
          <p:cNvSpPr txBox="1"/>
          <p:nvPr userDrawn="1">
            <p:custDataLst>
              <p:tags r:id="rId3"/>
            </p:custDataLst>
          </p:nvPr>
        </p:nvSpPr>
        <p:spPr>
          <a:xfrm>
            <a:off x="736600" y="-72149"/>
            <a:ext cx="1887220" cy="6045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335" b="1" smtClean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课堂小结</a:t>
            </a:r>
            <a:endParaRPr lang="zh-CN" altLang="en-US" sz="3335" b="1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" name="Freeform 74"/>
          <p:cNvSpPr>
            <a:spLocks noChangeAspect="1" noEditPoints="1"/>
          </p:cNvSpPr>
          <p:nvPr userDrawn="1">
            <p:custDataLst>
              <p:tags r:id="rId4"/>
            </p:custDataLst>
          </p:nvPr>
        </p:nvSpPr>
        <p:spPr bwMode="auto">
          <a:xfrm>
            <a:off x="209551" y="53839"/>
            <a:ext cx="480484" cy="425451"/>
          </a:xfrm>
          <a:custGeom>
            <a:avLst/>
            <a:gdLst>
              <a:gd name="T0" fmla="*/ 127 w 167"/>
              <a:gd name="T1" fmla="*/ 22 h 148"/>
              <a:gd name="T2" fmla="*/ 74 w 167"/>
              <a:gd name="T3" fmla="*/ 0 h 148"/>
              <a:gd name="T4" fmla="*/ 0 w 167"/>
              <a:gd name="T5" fmla="*/ 74 h 148"/>
              <a:gd name="T6" fmla="*/ 74 w 167"/>
              <a:gd name="T7" fmla="*/ 148 h 148"/>
              <a:gd name="T8" fmla="*/ 143 w 167"/>
              <a:gd name="T9" fmla="*/ 99 h 148"/>
              <a:gd name="T10" fmla="*/ 70 w 167"/>
              <a:gd name="T11" fmla="*/ 79 h 148"/>
              <a:gd name="T12" fmla="*/ 127 w 167"/>
              <a:gd name="T13" fmla="*/ 22 h 148"/>
              <a:gd name="T14" fmla="*/ 147 w 167"/>
              <a:gd name="T15" fmla="*/ 19 h 148"/>
              <a:gd name="T16" fmla="*/ 93 w 167"/>
              <a:gd name="T17" fmla="*/ 73 h 148"/>
              <a:gd name="T18" fmla="*/ 164 w 167"/>
              <a:gd name="T19" fmla="*/ 92 h 148"/>
              <a:gd name="T20" fmla="*/ 167 w 167"/>
              <a:gd name="T21" fmla="*/ 69 h 148"/>
              <a:gd name="T22" fmla="*/ 147 w 167"/>
              <a:gd name="T23" fmla="*/ 19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67" h="148">
                <a:moveTo>
                  <a:pt x="127" y="22"/>
                </a:moveTo>
                <a:cubicBezTo>
                  <a:pt x="113" y="8"/>
                  <a:pt x="95" y="0"/>
                  <a:pt x="74" y="0"/>
                </a:cubicBezTo>
                <a:cubicBezTo>
                  <a:pt x="33" y="0"/>
                  <a:pt x="0" y="33"/>
                  <a:pt x="0" y="74"/>
                </a:cubicBezTo>
                <a:cubicBezTo>
                  <a:pt x="0" y="115"/>
                  <a:pt x="33" y="148"/>
                  <a:pt x="74" y="148"/>
                </a:cubicBezTo>
                <a:cubicBezTo>
                  <a:pt x="106" y="148"/>
                  <a:pt x="133" y="127"/>
                  <a:pt x="143" y="99"/>
                </a:cubicBezTo>
                <a:cubicBezTo>
                  <a:pt x="70" y="79"/>
                  <a:pt x="70" y="79"/>
                  <a:pt x="70" y="79"/>
                </a:cubicBezTo>
                <a:lnTo>
                  <a:pt x="127" y="22"/>
                </a:lnTo>
                <a:close/>
                <a:moveTo>
                  <a:pt x="147" y="19"/>
                </a:moveTo>
                <a:cubicBezTo>
                  <a:pt x="93" y="73"/>
                  <a:pt x="93" y="73"/>
                  <a:pt x="93" y="73"/>
                </a:cubicBezTo>
                <a:cubicBezTo>
                  <a:pt x="164" y="92"/>
                  <a:pt x="164" y="92"/>
                  <a:pt x="164" y="92"/>
                </a:cubicBezTo>
                <a:cubicBezTo>
                  <a:pt x="166" y="85"/>
                  <a:pt x="167" y="77"/>
                  <a:pt x="167" y="69"/>
                </a:cubicBezTo>
                <a:cubicBezTo>
                  <a:pt x="167" y="50"/>
                  <a:pt x="160" y="32"/>
                  <a:pt x="147" y="1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txBody>
          <a:bodyPr/>
          <a:lstStyle/>
          <a:p>
            <a:pPr defTabSz="914400">
              <a:defRPr/>
            </a:pPr>
            <a:endParaRPr lang="en-US" sz="2400">
              <a:solidFill>
                <a:srgbClr val="000000"/>
              </a:solidFill>
              <a:latin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18"/>
          <p:cNvSpPr txBox="1"/>
          <p:nvPr userDrawn="1">
            <p:custDataLst>
              <p:tags r:id="rId2"/>
            </p:custDataLst>
          </p:nvPr>
        </p:nvSpPr>
        <p:spPr>
          <a:xfrm>
            <a:off x="645723" y="-59337"/>
            <a:ext cx="1887220" cy="6045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335" b="1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课堂检测</a:t>
            </a:r>
            <a:endParaRPr lang="zh-CN" altLang="en-US" sz="3335" b="1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18"/>
          <p:cNvSpPr txBox="1"/>
          <p:nvPr userDrawn="1">
            <p:custDataLst>
              <p:tags r:id="rId2"/>
            </p:custDataLst>
          </p:nvPr>
        </p:nvSpPr>
        <p:spPr>
          <a:xfrm>
            <a:off x="645723" y="-16932"/>
            <a:ext cx="1887220" cy="6045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335" b="1">
                <a:solidFill>
                  <a:prstClr val="black"/>
                </a:solidFill>
                <a:latin typeface="Segoe Print" panose="02000600000000000000" charset="0"/>
                <a:ea typeface="Segoe Print" panose="02000600000000000000" charset="0"/>
              </a:rPr>
              <a:t>课堂小结</a:t>
            </a:r>
            <a:endParaRPr lang="zh-CN" altLang="en-US" sz="3335" b="1">
              <a:solidFill>
                <a:prstClr val="black"/>
              </a:solidFill>
              <a:latin typeface="Segoe Print" panose="02000600000000000000" charset="0"/>
              <a:ea typeface="Segoe Print" panose="02000600000000000000" charset="0"/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18"/>
          <p:cNvSpPr txBox="1"/>
          <p:nvPr userDrawn="1">
            <p:custDataLst>
              <p:tags r:id="rId2"/>
            </p:custDataLst>
          </p:nvPr>
        </p:nvSpPr>
        <p:spPr>
          <a:xfrm>
            <a:off x="645723" y="-16932"/>
            <a:ext cx="1887220" cy="6045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335" b="1">
                <a:solidFill>
                  <a:prstClr val="black"/>
                </a:solidFill>
                <a:latin typeface="Segoe Print" panose="02000600000000000000" charset="0"/>
                <a:ea typeface="Segoe Print" panose="02000600000000000000" charset="0"/>
              </a:rPr>
              <a:t>课后作业</a:t>
            </a:r>
            <a:endParaRPr lang="zh-CN" altLang="en-US" sz="3335" b="1">
              <a:solidFill>
                <a:prstClr val="black"/>
              </a:solidFill>
              <a:latin typeface="Segoe Print" panose="02000600000000000000" charset="0"/>
              <a:ea typeface="Segoe Print" panose="02000600000000000000" charset="0"/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524000" y="1854524"/>
            <a:ext cx="9144000" cy="1656052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524000" y="3602668"/>
            <a:ext cx="9144000" cy="165605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835" indent="0" algn="ctr">
              <a:buNone/>
              <a:defRPr sz="1600"/>
            </a:lvl7pPr>
            <a:lvl8pPr marL="3201035" indent="0" algn="ctr">
              <a:buNone/>
              <a:defRPr sz="1600"/>
            </a:lvl8pPr>
            <a:lvl9pPr marL="365823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38200" y="6357461"/>
            <a:ext cx="2743200" cy="365189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038600" y="6357461"/>
            <a:ext cx="4114800" cy="36518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57461"/>
            <a:ext cx="2743200" cy="365189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rand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365189"/>
            <a:ext cx="10515600" cy="1325795"/>
          </a:xfrm>
          <a:prstGeom prst="rect">
            <a:avLst/>
          </a:prstGeo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838200" y="1825944"/>
            <a:ext cx="10515600" cy="435209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38200" y="6357461"/>
            <a:ext cx="2743200" cy="365189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038600" y="6357461"/>
            <a:ext cx="4114800" cy="36518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57461"/>
            <a:ext cx="2743200" cy="365189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rand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1_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365189"/>
            <a:ext cx="10515600" cy="132579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  <p:custDataLst>
              <p:tags r:id="rId3"/>
            </p:custDataLst>
          </p:nvPr>
        </p:nvSpPr>
        <p:spPr>
          <a:xfrm>
            <a:off x="838200" y="1825944"/>
            <a:ext cx="10515600" cy="435209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38200" y="6357461"/>
            <a:ext cx="2743200" cy="365189"/>
          </a:xfrm>
          <a:prstGeom prst="rect">
            <a:avLst/>
          </a:prstGeom>
        </p:spPr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038600" y="6357461"/>
            <a:ext cx="4114800" cy="365189"/>
          </a:xfrm>
          <a:prstGeom prst="rect">
            <a:avLst/>
          </a:prstGeom>
        </p:spPr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57461"/>
            <a:ext cx="2743200" cy="365189"/>
          </a:xfrm>
          <a:prstGeom prst="rect">
            <a:avLst/>
          </a:prstGeom>
        </p:spPr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SO_TEMPLATE" hidden="1"/>
          <p:cNvSpPr/>
          <p:nvPr userDrawn="1">
            <p:custDataLst>
              <p:tags r:id="rId2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zh-CN" altLang="en-US" sz="135">
              <a:solidFill>
                <a:prstClr val="white"/>
              </a:solidFill>
            </a:endParaRPr>
          </a:p>
        </p:txBody>
      </p:sp>
      <p:sp>
        <p:nvSpPr>
          <p:cNvPr id="3" name="文本框 18"/>
          <p:cNvSpPr txBox="1"/>
          <p:nvPr userDrawn="1">
            <p:custDataLst>
              <p:tags r:id="rId3"/>
            </p:custDataLst>
          </p:nvPr>
        </p:nvSpPr>
        <p:spPr>
          <a:xfrm>
            <a:off x="645723" y="-59337"/>
            <a:ext cx="1887220" cy="6045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335" b="1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导入新知</a:t>
            </a:r>
            <a:endParaRPr lang="zh-CN" altLang="en-US" sz="3335" b="1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SO_TEMPLATE" hidden="1"/>
          <p:cNvSpPr/>
          <p:nvPr userDrawn="1">
            <p:custDataLst>
              <p:tags r:id="rId2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zh-CN" altLang="en-US" sz="135">
              <a:solidFill>
                <a:prstClr val="white"/>
              </a:solidFill>
            </a:endParaRPr>
          </a:p>
        </p:txBody>
      </p:sp>
      <p:sp>
        <p:nvSpPr>
          <p:cNvPr id="5" name="日期占位符 1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1117600" y="8477145"/>
            <a:ext cx="3657600" cy="485860"/>
          </a:xfrm>
        </p:spPr>
        <p:txBody>
          <a:bodyPr/>
          <a:lstStyle>
            <a:lvl1pPr>
              <a:spcBef>
                <a:spcPct val="0"/>
              </a:spcBef>
              <a:spcAft>
                <a:spcPct val="0"/>
              </a:spcAft>
              <a:defRPr noProof="1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defTabSz="685800">
              <a:defRPr/>
            </a:pPr>
            <a:fld id="{DE992C8C-F093-4FD8-8873-42F5D5B5915D}" type="datetimeFigureOut">
              <a:rPr lang="zh-CN" altLang="en-US" sz="1350">
                <a:solidFill>
                  <a:prstClr val="black"/>
                </a:solidFill>
              </a:rPr>
            </a:fld>
            <a:endParaRPr lang="zh-CN" altLang="en-US" sz="1350">
              <a:solidFill>
                <a:prstClr val="black"/>
              </a:solidFill>
              <a:ea typeface="+mn-ea"/>
            </a:endParaRPr>
          </a:p>
        </p:txBody>
      </p:sp>
      <p:sp>
        <p:nvSpPr>
          <p:cNvPr id="6" name="页脚占位符 2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5384800" y="8477145"/>
            <a:ext cx="5486400" cy="485860"/>
          </a:xfrm>
        </p:spPr>
        <p:txBody>
          <a:bodyPr/>
          <a:lstStyle>
            <a:lvl1pPr>
              <a:spcBef>
                <a:spcPct val="0"/>
              </a:spcBef>
              <a:spcAft>
                <a:spcPct val="0"/>
              </a:spcAft>
              <a:defRPr noProof="1">
                <a:latin typeface="+mn-lt"/>
                <a:ea typeface="+mn-ea"/>
              </a:defRPr>
            </a:lvl1pPr>
          </a:lstStyle>
          <a:p>
            <a:pPr defTabSz="685800">
              <a:defRPr/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7" name="灯片编号占位符 3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11480800" y="8477145"/>
            <a:ext cx="3657600" cy="485860"/>
          </a:xfrm>
        </p:spPr>
        <p:txBody>
          <a:bodyPr/>
          <a:lstStyle>
            <a:lvl1pPr>
              <a:spcBef>
                <a:spcPct val="0"/>
              </a:spcBef>
              <a:spcAft>
                <a:spcPct val="0"/>
              </a:spcAft>
              <a:defRPr noProof="1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defTabSz="685800">
              <a:defRPr/>
            </a:pPr>
            <a:fld id="{BBC06761-3C82-4EBB-ABA8-C6146A0EBDEA}" type="slidenum">
              <a:rPr lang="zh-CN" altLang="en-US" sz="1350">
                <a:solidFill>
                  <a:prstClr val="black"/>
                </a:solidFill>
              </a:rPr>
            </a:fld>
            <a:endParaRPr lang="zh-CN" altLang="en-US" sz="1350">
              <a:solidFill>
                <a:prstClr val="black"/>
              </a:solidFill>
              <a:ea typeface="+mn-ea"/>
            </a:endParaRPr>
          </a:p>
        </p:txBody>
      </p:sp>
      <p:sp>
        <p:nvSpPr>
          <p:cNvPr id="8" name="文本框 18"/>
          <p:cNvSpPr txBox="1"/>
          <p:nvPr userDrawn="1">
            <p:custDataLst>
              <p:tags r:id="rId6"/>
            </p:custDataLst>
          </p:nvPr>
        </p:nvSpPr>
        <p:spPr>
          <a:xfrm>
            <a:off x="645723" y="-69939"/>
            <a:ext cx="1887220" cy="6045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335" b="1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素养目标</a:t>
            </a:r>
            <a:endParaRPr lang="zh-CN" altLang="en-US" sz="3335" b="1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SO_TEMPLATE" hidden="1"/>
          <p:cNvSpPr/>
          <p:nvPr userDrawn="1">
            <p:custDataLst>
              <p:tags r:id="rId2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35"/>
          </a:p>
        </p:txBody>
      </p:sp>
      <p:cxnSp>
        <p:nvCxnSpPr>
          <p:cNvPr id="3" name="直线连接符 10"/>
          <p:cNvCxnSpPr/>
          <p:nvPr userDrawn="1">
            <p:custDataLst>
              <p:tags r:id="rId3"/>
            </p:custDataLst>
          </p:nvPr>
        </p:nvCxnSpPr>
        <p:spPr>
          <a:xfrm>
            <a:off x="2117" y="538555"/>
            <a:ext cx="2675467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文本框 18"/>
          <p:cNvSpPr txBox="1"/>
          <p:nvPr userDrawn="1">
            <p:custDataLst>
              <p:tags r:id="rId4"/>
            </p:custDataLst>
          </p:nvPr>
        </p:nvSpPr>
        <p:spPr>
          <a:xfrm>
            <a:off x="736600" y="-72149"/>
            <a:ext cx="1887220" cy="6045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335" b="1" smtClean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课后作业</a:t>
            </a:r>
            <a:endParaRPr lang="zh-CN" altLang="en-US" sz="3335" b="1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" name="Freeform 74"/>
          <p:cNvSpPr>
            <a:spLocks noChangeAspect="1" noEditPoints="1"/>
          </p:cNvSpPr>
          <p:nvPr userDrawn="1">
            <p:custDataLst>
              <p:tags r:id="rId5"/>
            </p:custDataLst>
          </p:nvPr>
        </p:nvSpPr>
        <p:spPr bwMode="auto">
          <a:xfrm>
            <a:off x="209551" y="53839"/>
            <a:ext cx="480484" cy="425451"/>
          </a:xfrm>
          <a:custGeom>
            <a:avLst/>
            <a:gdLst>
              <a:gd name="T0" fmla="*/ 127 w 167"/>
              <a:gd name="T1" fmla="*/ 22 h 148"/>
              <a:gd name="T2" fmla="*/ 74 w 167"/>
              <a:gd name="T3" fmla="*/ 0 h 148"/>
              <a:gd name="T4" fmla="*/ 0 w 167"/>
              <a:gd name="T5" fmla="*/ 74 h 148"/>
              <a:gd name="T6" fmla="*/ 74 w 167"/>
              <a:gd name="T7" fmla="*/ 148 h 148"/>
              <a:gd name="T8" fmla="*/ 143 w 167"/>
              <a:gd name="T9" fmla="*/ 99 h 148"/>
              <a:gd name="T10" fmla="*/ 70 w 167"/>
              <a:gd name="T11" fmla="*/ 79 h 148"/>
              <a:gd name="T12" fmla="*/ 127 w 167"/>
              <a:gd name="T13" fmla="*/ 22 h 148"/>
              <a:gd name="T14" fmla="*/ 147 w 167"/>
              <a:gd name="T15" fmla="*/ 19 h 148"/>
              <a:gd name="T16" fmla="*/ 93 w 167"/>
              <a:gd name="T17" fmla="*/ 73 h 148"/>
              <a:gd name="T18" fmla="*/ 164 w 167"/>
              <a:gd name="T19" fmla="*/ 92 h 148"/>
              <a:gd name="T20" fmla="*/ 167 w 167"/>
              <a:gd name="T21" fmla="*/ 69 h 148"/>
              <a:gd name="T22" fmla="*/ 147 w 167"/>
              <a:gd name="T23" fmla="*/ 19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67" h="148">
                <a:moveTo>
                  <a:pt x="127" y="22"/>
                </a:moveTo>
                <a:cubicBezTo>
                  <a:pt x="113" y="8"/>
                  <a:pt x="95" y="0"/>
                  <a:pt x="74" y="0"/>
                </a:cubicBezTo>
                <a:cubicBezTo>
                  <a:pt x="33" y="0"/>
                  <a:pt x="0" y="33"/>
                  <a:pt x="0" y="74"/>
                </a:cubicBezTo>
                <a:cubicBezTo>
                  <a:pt x="0" y="115"/>
                  <a:pt x="33" y="148"/>
                  <a:pt x="74" y="148"/>
                </a:cubicBezTo>
                <a:cubicBezTo>
                  <a:pt x="106" y="148"/>
                  <a:pt x="133" y="127"/>
                  <a:pt x="143" y="99"/>
                </a:cubicBezTo>
                <a:cubicBezTo>
                  <a:pt x="70" y="79"/>
                  <a:pt x="70" y="79"/>
                  <a:pt x="70" y="79"/>
                </a:cubicBezTo>
                <a:lnTo>
                  <a:pt x="127" y="22"/>
                </a:lnTo>
                <a:close/>
                <a:moveTo>
                  <a:pt x="147" y="19"/>
                </a:moveTo>
                <a:cubicBezTo>
                  <a:pt x="93" y="73"/>
                  <a:pt x="93" y="73"/>
                  <a:pt x="93" y="73"/>
                </a:cubicBezTo>
                <a:cubicBezTo>
                  <a:pt x="164" y="92"/>
                  <a:pt x="164" y="92"/>
                  <a:pt x="164" y="92"/>
                </a:cubicBezTo>
                <a:cubicBezTo>
                  <a:pt x="166" y="85"/>
                  <a:pt x="167" y="77"/>
                  <a:pt x="167" y="69"/>
                </a:cubicBezTo>
                <a:cubicBezTo>
                  <a:pt x="167" y="50"/>
                  <a:pt x="160" y="32"/>
                  <a:pt x="147" y="1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txBody>
          <a:bodyPr/>
          <a:lstStyle/>
          <a:p>
            <a:pPr defTabSz="914400">
              <a:defRPr/>
            </a:pPr>
            <a:endParaRPr lang="en-US" sz="2400">
              <a:solidFill>
                <a:srgbClr val="000000"/>
              </a:solidFill>
              <a:latin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SO_TEMPLATE" hidden="1"/>
          <p:cNvSpPr/>
          <p:nvPr userDrawn="1">
            <p:custDataLst>
              <p:tags r:id="rId2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zh-CN" altLang="en-US" sz="135">
              <a:solidFill>
                <a:prstClr val="white"/>
              </a:solidFill>
            </a:endParaRPr>
          </a:p>
        </p:txBody>
      </p:sp>
      <p:sp>
        <p:nvSpPr>
          <p:cNvPr id="3" name="文本框 18"/>
          <p:cNvSpPr txBox="1"/>
          <p:nvPr userDrawn="1">
            <p:custDataLst>
              <p:tags r:id="rId3"/>
            </p:custDataLst>
          </p:nvPr>
        </p:nvSpPr>
        <p:spPr>
          <a:xfrm>
            <a:off x="645723" y="-59337"/>
            <a:ext cx="1887220" cy="6045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335" b="1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探究新知</a:t>
            </a:r>
            <a:endParaRPr lang="zh-CN" altLang="en-US" sz="3335" b="1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18"/>
          <p:cNvSpPr txBox="1"/>
          <p:nvPr userDrawn="1">
            <p:custDataLst>
              <p:tags r:id="rId2"/>
            </p:custDataLst>
          </p:nvPr>
        </p:nvSpPr>
        <p:spPr>
          <a:xfrm>
            <a:off x="645723" y="-69939"/>
            <a:ext cx="1887220" cy="6045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335" b="1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巩固练习</a:t>
            </a:r>
            <a:endParaRPr lang="zh-CN" altLang="en-US" sz="3335" b="1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18"/>
          <p:cNvSpPr txBox="1"/>
          <p:nvPr userDrawn="1">
            <p:custDataLst>
              <p:tags r:id="rId2"/>
            </p:custDataLst>
          </p:nvPr>
        </p:nvSpPr>
        <p:spPr>
          <a:xfrm>
            <a:off x="645723" y="-59337"/>
            <a:ext cx="1887220" cy="6045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335" b="1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课堂检测</a:t>
            </a:r>
            <a:endParaRPr lang="zh-CN" altLang="en-US" sz="3335" b="1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18"/>
          <p:cNvSpPr txBox="1"/>
          <p:nvPr userDrawn="1">
            <p:custDataLst>
              <p:tags r:id="rId2"/>
            </p:custDataLst>
          </p:nvPr>
        </p:nvSpPr>
        <p:spPr>
          <a:xfrm>
            <a:off x="645723" y="-16932"/>
            <a:ext cx="1887220" cy="6045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335" b="1">
                <a:solidFill>
                  <a:prstClr val="black"/>
                </a:solidFill>
                <a:latin typeface="Segoe Print" panose="02000600000000000000" charset="0"/>
                <a:ea typeface="Segoe Print" panose="02000600000000000000" charset="0"/>
              </a:rPr>
              <a:t>课堂小结</a:t>
            </a:r>
            <a:endParaRPr lang="zh-CN" altLang="en-US" sz="3335" b="1">
              <a:solidFill>
                <a:prstClr val="black"/>
              </a:solidFill>
              <a:latin typeface="Segoe Print" panose="02000600000000000000" charset="0"/>
              <a:ea typeface="Segoe Print" panose="02000600000000000000" charset="0"/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18"/>
          <p:cNvSpPr txBox="1"/>
          <p:nvPr userDrawn="1">
            <p:custDataLst>
              <p:tags r:id="rId2"/>
            </p:custDataLst>
          </p:nvPr>
        </p:nvSpPr>
        <p:spPr>
          <a:xfrm>
            <a:off x="645723" y="-16932"/>
            <a:ext cx="1887220" cy="6045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335" b="1">
                <a:solidFill>
                  <a:prstClr val="black"/>
                </a:solidFill>
                <a:latin typeface="Segoe Print" panose="02000600000000000000" charset="0"/>
                <a:ea typeface="Segoe Print" panose="02000600000000000000" charset="0"/>
              </a:rPr>
              <a:t>课后作业</a:t>
            </a:r>
            <a:endParaRPr lang="zh-CN" altLang="en-US" sz="3335" b="1">
              <a:solidFill>
                <a:prstClr val="black"/>
              </a:solidFill>
              <a:latin typeface="Segoe Print" panose="02000600000000000000" charset="0"/>
              <a:ea typeface="Segoe Print" panose="02000600000000000000" charset="0"/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524000" y="1854524"/>
            <a:ext cx="9144000" cy="1656052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524000" y="3602668"/>
            <a:ext cx="9144000" cy="165605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835" indent="0" algn="ctr">
              <a:buNone/>
              <a:defRPr sz="1600"/>
            </a:lvl7pPr>
            <a:lvl8pPr marL="3201035" indent="0" algn="ctr">
              <a:buNone/>
              <a:defRPr sz="1600"/>
            </a:lvl8pPr>
            <a:lvl9pPr marL="365823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38200" y="6357461"/>
            <a:ext cx="2743200" cy="365189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038600" y="6357461"/>
            <a:ext cx="4114800" cy="365189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57461"/>
            <a:ext cx="2743200" cy="365189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365189"/>
            <a:ext cx="10515600" cy="1325795"/>
          </a:xfrm>
          <a:prstGeom prst="rect">
            <a:avLst/>
          </a:prstGeo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838200" y="1825944"/>
            <a:ext cx="10515600" cy="435209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38200" y="6357461"/>
            <a:ext cx="2743200" cy="365189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038600" y="6357461"/>
            <a:ext cx="4114800" cy="365189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57461"/>
            <a:ext cx="2743200" cy="365189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1_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365189"/>
            <a:ext cx="10515600" cy="132579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  <p:custDataLst>
              <p:tags r:id="rId3"/>
            </p:custDataLst>
          </p:nvPr>
        </p:nvSpPr>
        <p:spPr>
          <a:xfrm>
            <a:off x="838200" y="1825944"/>
            <a:ext cx="10515600" cy="435209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38200" y="6357461"/>
            <a:ext cx="2743200" cy="365189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038600" y="6357461"/>
            <a:ext cx="4114800" cy="365189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57461"/>
            <a:ext cx="2743200" cy="365189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zh-CN" altLang="en-US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>
              <a:solidFill>
                <a:prstClr val="black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SO_TEMPLATE" hidden="1"/>
          <p:cNvSpPr/>
          <p:nvPr userDrawn="1">
            <p:custDataLst>
              <p:tags r:id="rId2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35"/>
          </a:p>
        </p:txBody>
      </p:sp>
      <p:sp>
        <p:nvSpPr>
          <p:cNvPr id="5" name="日期占位符 1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1117600" y="8477145"/>
            <a:ext cx="3657600" cy="485860"/>
          </a:xfrm>
        </p:spPr>
        <p:txBody>
          <a:bodyPr/>
          <a:lstStyle>
            <a:lvl1pPr>
              <a:spcBef>
                <a:spcPct val="0"/>
              </a:spcBef>
              <a:spcAft>
                <a:spcPct val="0"/>
              </a:spcAft>
              <a:defRPr noProof="1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DE992C8C-F093-4FD8-8873-42F5D5B5915D}" type="datetimeFigureOut">
              <a:rPr lang="zh-CN" altLang="en-US"/>
            </a:fld>
            <a:endParaRPr lang="zh-CN" altLang="en-US">
              <a:latin typeface="+mn-lt"/>
              <a:ea typeface="+mn-ea"/>
            </a:endParaRPr>
          </a:p>
        </p:txBody>
      </p:sp>
      <p:sp>
        <p:nvSpPr>
          <p:cNvPr id="6" name="页脚占位符 2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5384800" y="8477145"/>
            <a:ext cx="5486400" cy="485860"/>
          </a:xfrm>
        </p:spPr>
        <p:txBody>
          <a:bodyPr/>
          <a:lstStyle>
            <a:lvl1pPr>
              <a:spcBef>
                <a:spcPct val="0"/>
              </a:spcBef>
              <a:spcAft>
                <a:spcPct val="0"/>
              </a:spcAft>
              <a:defRPr noProof="1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3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11480800" y="8477145"/>
            <a:ext cx="3657600" cy="485860"/>
          </a:xfrm>
        </p:spPr>
        <p:txBody>
          <a:bodyPr/>
          <a:lstStyle>
            <a:lvl1pPr>
              <a:spcBef>
                <a:spcPct val="0"/>
              </a:spcBef>
              <a:spcAft>
                <a:spcPct val="0"/>
              </a:spcAft>
              <a:defRPr noProof="1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BBC06761-3C82-4EBB-ABA8-C6146A0EBDEA}" type="slidenum">
              <a:rPr lang="zh-CN" altLang="en-US"/>
            </a:fld>
            <a:endParaRPr lang="zh-CN" altLang="en-US">
              <a:latin typeface="+mn-lt"/>
              <a:ea typeface="+mn-ea"/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bg>
      <p:bgPr>
        <a:pattFill prst="dot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5905" y="3722774"/>
            <a:ext cx="12140695" cy="4751628"/>
          </a:xfrm>
          <a:prstGeom prst="rect">
            <a:avLst/>
          </a:prstGeom>
        </p:spPr>
      </p:pic>
      <p:sp>
        <p:nvSpPr>
          <p:cNvPr id="5" name="文本框 8"/>
          <p:cNvSpPr txBox="1"/>
          <p:nvPr>
            <p:custDataLst>
              <p:tags r:id="rId4"/>
            </p:custDataLst>
          </p:nvPr>
        </p:nvSpPr>
        <p:spPr>
          <a:xfrm>
            <a:off x="-239395" y="-326390"/>
            <a:ext cx="1109345" cy="110680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440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  <a:cs typeface="+mn-ea"/>
                <a:sym typeface="+mn-lt"/>
              </a:rPr>
              <a:t>初</a:t>
            </a:r>
            <a:endParaRPr lang="zh-CN" altLang="en-US" sz="440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华文行楷" panose="02010800040101010101" pitchFamily="2" charset="-122"/>
              <a:ea typeface="华文行楷" panose="02010800040101010101" pitchFamily="2" charset="-122"/>
              <a:cs typeface="+mn-ea"/>
              <a:sym typeface="+mn-lt"/>
            </a:endParaRPr>
          </a:p>
        </p:txBody>
      </p:sp>
      <p:pic>
        <p:nvPicPr>
          <p:cNvPr id="20" name="图片 1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722271" y="3829464"/>
            <a:ext cx="747458" cy="5833220"/>
          </a:xfrm>
          <a:prstGeom prst="rect">
            <a:avLst/>
          </a:prstGeom>
        </p:spPr>
      </p:pic>
      <p:sp>
        <p:nvSpPr>
          <p:cNvPr id="2" name="文本框 8"/>
          <p:cNvSpPr txBox="1"/>
          <p:nvPr>
            <p:custDataLst>
              <p:tags r:id="rId7"/>
            </p:custDataLst>
          </p:nvPr>
        </p:nvSpPr>
        <p:spPr>
          <a:xfrm>
            <a:off x="136525" y="-95250"/>
            <a:ext cx="305244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2400" smtClean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华文行楷" panose="02010800040101010101" pitchFamily="2" charset="-122"/>
                <a:ea typeface="华文行楷" panose="02010800040101010101" pitchFamily="2" charset="-122"/>
                <a:cs typeface="+mn-ea"/>
                <a:sym typeface="+mn-lt"/>
              </a:rPr>
              <a:t>中科学</a:t>
            </a:r>
            <a:r>
              <a:rPr lang="en-US" altLang="zh-CN" sz="2400" smtClean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华文行楷" panose="02010800040101010101" pitchFamily="2" charset="-122"/>
                <a:ea typeface="华文行楷" panose="02010800040101010101" pitchFamily="2" charset="-122"/>
                <a:cs typeface="+mn-ea"/>
                <a:sym typeface="+mn-lt"/>
              </a:rPr>
              <a:t>·</a:t>
            </a:r>
            <a:r>
              <a:rPr lang="zh-CN" altLang="en-US" sz="2400" smtClean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华文行楷" panose="02010800040101010101" pitchFamily="2" charset="-122"/>
                <a:ea typeface="华文行楷" panose="02010800040101010101" pitchFamily="2" charset="-122"/>
                <a:cs typeface="+mn-ea"/>
                <a:sym typeface="+mn-lt"/>
              </a:rPr>
              <a:t>浙教版</a:t>
            </a:r>
            <a:endParaRPr lang="zh-CN" altLang="en-US" sz="2400" smtClean="0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华文行楷" panose="02010800040101010101" pitchFamily="2" charset="-122"/>
              <a:ea typeface="华文行楷" panose="02010800040101010101" pitchFamily="2" charset="-122"/>
              <a:cs typeface="+mn-ea"/>
              <a:sym typeface="+mn-lt"/>
            </a:endParaRPr>
          </a:p>
        </p:txBody>
      </p:sp>
      <p:cxnSp>
        <p:nvCxnSpPr>
          <p:cNvPr id="4" name="直接连接符 3"/>
          <p:cNvCxnSpPr/>
          <p:nvPr>
            <p:custDataLst>
              <p:tags r:id="rId8"/>
            </p:custDataLst>
          </p:nvPr>
        </p:nvCxnSpPr>
        <p:spPr>
          <a:xfrm flipH="1">
            <a:off x="610235" y="463550"/>
            <a:ext cx="3055620" cy="0"/>
          </a:xfrm>
          <a:prstGeom prst="line">
            <a:avLst/>
          </a:prstGeom>
          <a:ln w="28575" cap="flat" cmpd="sng">
            <a:gradFill>
              <a:gsLst>
                <a:gs pos="82000">
                  <a:schemeClr val="accent3">
                    <a:lumMod val="60000"/>
                    <a:lumOff val="40000"/>
                  </a:schemeClr>
                </a:gs>
                <a:gs pos="0">
                  <a:schemeClr val="accent3">
                    <a:lumMod val="75000"/>
                  </a:schemeClr>
                </a:gs>
                <a:gs pos="100000">
                  <a:schemeClr val="accent3">
                    <a:lumMod val="20000"/>
                    <a:lumOff val="80000"/>
                  </a:schemeClr>
                </a:gs>
              </a:gsLst>
              <a:lin ang="10800000" scaled="1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>
            <p:custDataLst>
              <p:tags r:id="rId9"/>
            </p:custDataLst>
          </p:nvPr>
        </p:nvCxnSpPr>
        <p:spPr>
          <a:xfrm flipH="1">
            <a:off x="0" y="550101"/>
            <a:ext cx="3083941" cy="0"/>
          </a:xfrm>
          <a:prstGeom prst="line">
            <a:avLst/>
          </a:prstGeom>
          <a:ln w="28575" cap="flat" cmpd="sng">
            <a:gradFill>
              <a:gsLst>
                <a:gs pos="82000">
                  <a:schemeClr val="accent3">
                    <a:lumMod val="60000"/>
                    <a:lumOff val="40000"/>
                  </a:schemeClr>
                </a:gs>
                <a:gs pos="0">
                  <a:schemeClr val="accent3">
                    <a:lumMod val="75000"/>
                  </a:schemeClr>
                </a:gs>
                <a:gs pos="100000">
                  <a:schemeClr val="accent3">
                    <a:lumMod val="20000"/>
                    <a:lumOff val="80000"/>
                  </a:schemeClr>
                </a:gs>
              </a:gsLst>
              <a:lin ang="10800000" scaled="1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bg>
      <p:bgPr>
        <a:pattFill prst="dot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7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1795910" y="232908"/>
            <a:ext cx="4868117" cy="529569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l">
              <a:buNone/>
              <a:defRPr sz="3200" b="1">
                <a:solidFill>
                  <a:schemeClr val="bg1">
                    <a:lumMod val="50000"/>
                  </a:schemeClr>
                </a:solidFill>
                <a:latin typeface="华文新魏" panose="02010800040101010101" charset="-122"/>
                <a:ea typeface="华文新魏" panose="02010800040101010101" charset="-122"/>
                <a:cs typeface="阿里巴巴普惠体 R" panose="00020600040101010101" pitchFamily="18" charset="-122"/>
              </a:defRPr>
            </a:lvl1pPr>
          </a:lstStyle>
          <a:p>
            <a:pPr lvl="0"/>
            <a:r>
              <a:rPr kumimoji="1" lang="zh-CN" altLang="en-US"/>
              <a:t>添加标题</a:t>
            </a:r>
            <a:endParaRPr kumimoji="1" lang="zh-CN" altLang="en-US"/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251958"/>
            <a:ext cx="1795910" cy="702884"/>
          </a:xfrm>
          <a:prstGeom prst="rect">
            <a:avLst/>
          </a:prstGeom>
        </p:spPr>
      </p:pic>
      <p:cxnSp>
        <p:nvCxnSpPr>
          <p:cNvPr id="3" name="直接连接符 2"/>
          <p:cNvCxnSpPr/>
          <p:nvPr>
            <p:custDataLst>
              <p:tags r:id="rId5"/>
            </p:custDataLst>
          </p:nvPr>
        </p:nvCxnSpPr>
        <p:spPr>
          <a:xfrm>
            <a:off x="0" y="6820377"/>
            <a:ext cx="12192000" cy="0"/>
          </a:xfrm>
          <a:prstGeom prst="line">
            <a:avLst/>
          </a:prstGeom>
          <a:ln w="63500">
            <a:solidFill>
              <a:srgbClr val="CAC6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SO_TEMPLATE" hidden="1"/>
          <p:cNvSpPr/>
          <p:nvPr userDrawn="1">
            <p:custDataLst>
              <p:tags r:id="rId2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">
              <a:solidFill>
                <a:prstClr val="white"/>
              </a:solidFill>
            </a:endParaRPr>
          </a:p>
        </p:txBody>
      </p:sp>
      <p:pic>
        <p:nvPicPr>
          <p:cNvPr id="10" name="图片 3"/>
          <p:cNvPicPr>
            <a:picLocks noChangeAspect="1" noChangeArrowheads="1"/>
          </p:cNvPicPr>
          <p:nvPr userDrawn="1">
            <p:custDataLst>
              <p:tags r:id="rId3"/>
            </p:custDataLst>
          </p:nvPr>
        </p:nvPicPr>
        <p:blipFill>
          <a:blip r:embed="rId4"/>
          <a:srcRect l="-2287" t="32536" b="8661"/>
          <a:stretch>
            <a:fillRect/>
          </a:stretch>
        </p:blipFill>
        <p:spPr bwMode="auto">
          <a:xfrm>
            <a:off x="10349231" y="5886844"/>
            <a:ext cx="1772285" cy="894236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</p:spTree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image" Target="file:///D:\qq&#25991;&#20214;\712321467\Image\C2C\Image2\%7b75232B38-A165-1FB7-499C-2E1C792CACB5%7d.png" TargetMode="External"/><Relationship Id="rId18" Type="http://schemas.openxmlformats.org/officeDocument/2006/relationships/image" Target="../media/image3.png"/><Relationship Id="rId17" Type="http://schemas.openxmlformats.org/officeDocument/2006/relationships/tags" Target="../tags/tag35.xml"/><Relationship Id="rId16" Type="http://schemas.openxmlformats.org/officeDocument/2006/relationships/tags" Target="../tags/tag34.xml"/><Relationship Id="rId15" Type="http://schemas.openxmlformats.org/officeDocument/2006/relationships/image" Target="../media/image2.png"/><Relationship Id="rId14" Type="http://schemas.openxmlformats.org/officeDocument/2006/relationships/tags" Target="../tags/tag33.xml"/><Relationship Id="rId13" Type="http://schemas.openxmlformats.org/officeDocument/2006/relationships/tags" Target="../tags/tag32.xml"/><Relationship Id="rId12" Type="http://schemas.openxmlformats.org/officeDocument/2006/relationships/image" Target="../media/image1.png"/><Relationship Id="rId11" Type="http://schemas.openxmlformats.org/officeDocument/2006/relationships/tags" Target="../tags/tag3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.xml"/><Relationship Id="rId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7" Type="http://schemas.openxmlformats.org/officeDocument/2006/relationships/theme" Target="../theme/theme2.xml"/><Relationship Id="rId16" Type="http://schemas.openxmlformats.org/officeDocument/2006/relationships/image" Target="file:///D:\qq&#25991;&#20214;\712321467\Image\C2C\Image2\%7b75232B38-A165-1FB7-499C-2E1C792CACB5%7d.png" TargetMode="External"/><Relationship Id="rId15" Type="http://schemas.openxmlformats.org/officeDocument/2006/relationships/image" Target="../media/image3.png"/><Relationship Id="rId14" Type="http://schemas.openxmlformats.org/officeDocument/2006/relationships/tags" Target="../tags/tag63.xml"/><Relationship Id="rId13" Type="http://schemas.openxmlformats.org/officeDocument/2006/relationships/tags" Target="../tags/tag62.xml"/><Relationship Id="rId12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3" Type="http://schemas.openxmlformats.org/officeDocument/2006/relationships/theme" Target="../theme/theme3.xml"/><Relationship Id="rId22" Type="http://schemas.openxmlformats.org/officeDocument/2006/relationships/image" Target="file:///D:\qq&#25991;&#20214;\712321467\Image\C2C\Image2\%7b75232B38-A165-1FB7-499C-2E1C792CACB5%7d.png" TargetMode="External"/><Relationship Id="rId21" Type="http://schemas.openxmlformats.org/officeDocument/2006/relationships/image" Target="../media/image3.png"/><Relationship Id="rId20" Type="http://schemas.openxmlformats.org/officeDocument/2006/relationships/tags" Target="../tags/tag94.xml"/><Relationship Id="rId2" Type="http://schemas.openxmlformats.org/officeDocument/2006/relationships/slideLayout" Target="../slideLayouts/slideLayout24.xml"/><Relationship Id="rId19" Type="http://schemas.openxmlformats.org/officeDocument/2006/relationships/image" Target="../media/image6.png"/><Relationship Id="rId18" Type="http://schemas.openxmlformats.org/officeDocument/2006/relationships/tags" Target="../tags/tag93.xml"/><Relationship Id="rId17" Type="http://schemas.openxmlformats.org/officeDocument/2006/relationships/tags" Target="../tags/tag92.xml"/><Relationship Id="rId16" Type="http://schemas.openxmlformats.org/officeDocument/2006/relationships/image" Target="../media/image5.jpeg"/><Relationship Id="rId15" Type="http://schemas.openxmlformats.org/officeDocument/2006/relationships/tags" Target="../tags/tag91.xml"/><Relationship Id="rId14" Type="http://schemas.openxmlformats.org/officeDocument/2006/relationships/tags" Target="../tags/tag90.xml"/><Relationship Id="rId13" Type="http://schemas.openxmlformats.org/officeDocument/2006/relationships/tags" Target="../tags/tag89.xml"/><Relationship Id="rId12" Type="http://schemas.openxmlformats.org/officeDocument/2006/relationships/image" Target="../media/image4.png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7" Type="http://schemas.openxmlformats.org/officeDocument/2006/relationships/theme" Target="../theme/theme4.xml"/><Relationship Id="rId16" Type="http://schemas.openxmlformats.org/officeDocument/2006/relationships/image" Target="file:///D:\qq&#25991;&#20214;\712321467\Image\C2C\Image2\%7b75232B38-A165-1FB7-499C-2E1C792CACB5%7d.png" TargetMode="External"/><Relationship Id="rId15" Type="http://schemas.openxmlformats.org/officeDocument/2006/relationships/image" Target="../media/image3.png"/><Relationship Id="rId14" Type="http://schemas.openxmlformats.org/officeDocument/2006/relationships/tags" Target="../tags/tag121.xml"/><Relationship Id="rId13" Type="http://schemas.openxmlformats.org/officeDocument/2006/relationships/tags" Target="../tags/tag120.xml"/><Relationship Id="rId12" Type="http://schemas.openxmlformats.org/officeDocument/2006/relationships/image" Target="../media/image7.png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7.xml"/><Relationship Id="rId20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9" Type="http://schemas.openxmlformats.org/officeDocument/2006/relationships/image" Target="file:///D:\qq&#25991;&#20214;\712321467\Image\C2C\Image2\%7b75232B38-A165-1FB7-499C-2E1C792CACB5%7d.png" TargetMode="External"/><Relationship Id="rId18" Type="http://schemas.openxmlformats.org/officeDocument/2006/relationships/image" Target="../media/image3.png"/><Relationship Id="rId17" Type="http://schemas.openxmlformats.org/officeDocument/2006/relationships/tags" Target="../tags/tag185.xml"/><Relationship Id="rId16" Type="http://schemas.openxmlformats.org/officeDocument/2006/relationships/tags" Target="../tags/tag184.xml"/><Relationship Id="rId15" Type="http://schemas.openxmlformats.org/officeDocument/2006/relationships/tags" Target="../tags/tag183.xml"/><Relationship Id="rId14" Type="http://schemas.openxmlformats.org/officeDocument/2006/relationships/tags" Target="../tags/tag182.xml"/><Relationship Id="rId13" Type="http://schemas.openxmlformats.org/officeDocument/2006/relationships/tags" Target="../tags/tag181.xml"/><Relationship Id="rId12" Type="http://schemas.openxmlformats.org/officeDocument/2006/relationships/tags" Target="../tags/tag180.xml"/><Relationship Id="rId11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8.xml"/><Relationship Id="rId26" Type="http://schemas.openxmlformats.org/officeDocument/2006/relationships/theme" Target="../theme/theme6.xml"/><Relationship Id="rId25" Type="http://schemas.openxmlformats.org/officeDocument/2006/relationships/image" Target="file:///D:\qq&#25991;&#20214;\712321467\Image\C2C\Image2\%7b75232B38-A165-1FB7-499C-2E1C792CACB5%7d.png" TargetMode="External"/><Relationship Id="rId24" Type="http://schemas.openxmlformats.org/officeDocument/2006/relationships/image" Target="../media/image3.png"/><Relationship Id="rId23" Type="http://schemas.openxmlformats.org/officeDocument/2006/relationships/tags" Target="../tags/tag222.xml"/><Relationship Id="rId22" Type="http://schemas.openxmlformats.org/officeDocument/2006/relationships/tags" Target="../tags/tag221.xml"/><Relationship Id="rId21" Type="http://schemas.openxmlformats.org/officeDocument/2006/relationships/tags" Target="../tags/tag220.xml"/><Relationship Id="rId20" Type="http://schemas.openxmlformats.org/officeDocument/2006/relationships/image" Target="../media/image9.png"/><Relationship Id="rId2" Type="http://schemas.openxmlformats.org/officeDocument/2006/relationships/slideLayout" Target="../slideLayouts/slideLayout57.xml"/><Relationship Id="rId19" Type="http://schemas.openxmlformats.org/officeDocument/2006/relationships/tags" Target="../tags/tag219.xml"/><Relationship Id="rId18" Type="http://schemas.openxmlformats.org/officeDocument/2006/relationships/tags" Target="../tags/tag218.xml"/><Relationship Id="rId17" Type="http://schemas.openxmlformats.org/officeDocument/2006/relationships/tags" Target="../tags/tag217.xml"/><Relationship Id="rId16" Type="http://schemas.openxmlformats.org/officeDocument/2006/relationships/tags" Target="../tags/tag216.xml"/><Relationship Id="rId15" Type="http://schemas.openxmlformats.org/officeDocument/2006/relationships/tags" Target="../tags/tag215.xml"/><Relationship Id="rId14" Type="http://schemas.openxmlformats.org/officeDocument/2006/relationships/image" Target="../media/image8.png"/><Relationship Id="rId13" Type="http://schemas.openxmlformats.org/officeDocument/2006/relationships/tags" Target="../tags/tag214.xml"/><Relationship Id="rId12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6.xml"/><Relationship Id="rId8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3.xml"/><Relationship Id="rId5" Type="http://schemas.openxmlformats.org/officeDocument/2006/relationships/slideLayout" Target="../slideLayouts/slideLayout72.xml"/><Relationship Id="rId4" Type="http://schemas.openxmlformats.org/officeDocument/2006/relationships/slideLayout" Target="../slideLayouts/slideLayout71.xml"/><Relationship Id="rId3" Type="http://schemas.openxmlformats.org/officeDocument/2006/relationships/slideLayout" Target="../slideLayouts/slideLayout70.xml"/><Relationship Id="rId26" Type="http://schemas.openxmlformats.org/officeDocument/2006/relationships/theme" Target="../theme/theme7.xml"/><Relationship Id="rId25" Type="http://schemas.openxmlformats.org/officeDocument/2006/relationships/image" Target="file:///D:\qq&#25991;&#20214;\712321467\Image\C2C\Image2\%7b75232B38-A165-1FB7-499C-2E1C792CACB5%7d.png" TargetMode="External"/><Relationship Id="rId24" Type="http://schemas.openxmlformats.org/officeDocument/2006/relationships/image" Target="../media/image3.png"/><Relationship Id="rId23" Type="http://schemas.openxmlformats.org/officeDocument/2006/relationships/tags" Target="../tags/tag259.xml"/><Relationship Id="rId22" Type="http://schemas.openxmlformats.org/officeDocument/2006/relationships/tags" Target="../tags/tag258.xml"/><Relationship Id="rId21" Type="http://schemas.openxmlformats.org/officeDocument/2006/relationships/tags" Target="../tags/tag257.xml"/><Relationship Id="rId20" Type="http://schemas.openxmlformats.org/officeDocument/2006/relationships/image" Target="../media/image9.png"/><Relationship Id="rId2" Type="http://schemas.openxmlformats.org/officeDocument/2006/relationships/slideLayout" Target="../slideLayouts/slideLayout69.xml"/><Relationship Id="rId19" Type="http://schemas.openxmlformats.org/officeDocument/2006/relationships/tags" Target="../tags/tag256.xml"/><Relationship Id="rId18" Type="http://schemas.openxmlformats.org/officeDocument/2006/relationships/tags" Target="../tags/tag255.xml"/><Relationship Id="rId17" Type="http://schemas.openxmlformats.org/officeDocument/2006/relationships/tags" Target="../tags/tag254.xml"/><Relationship Id="rId16" Type="http://schemas.openxmlformats.org/officeDocument/2006/relationships/tags" Target="../tags/tag253.xml"/><Relationship Id="rId15" Type="http://schemas.openxmlformats.org/officeDocument/2006/relationships/tags" Target="../tags/tag252.xml"/><Relationship Id="rId14" Type="http://schemas.openxmlformats.org/officeDocument/2006/relationships/image" Target="../media/image8.png"/><Relationship Id="rId13" Type="http://schemas.openxmlformats.org/officeDocument/2006/relationships/tags" Target="../tags/tag251.xml"/><Relationship Id="rId12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77.xml"/><Relationship Id="rId1" Type="http://schemas.openxmlformats.org/officeDocument/2006/relationships/slideLayout" Target="../slideLayouts/slideLayout68.xml"/></Relationships>
</file>

<file path=ppt/slideMasters/_rels/slideMaster8.xml.rels><?xml version="1.0" encoding="UTF-8" standalone="yes"?>
<Relationships xmlns="http://schemas.openxmlformats.org/package/2006/relationships"><Relationship Id="rId7" Type="http://schemas.openxmlformats.org/officeDocument/2006/relationships/theme" Target="../theme/theme8.xml"/><Relationship Id="rId6" Type="http://schemas.openxmlformats.org/officeDocument/2006/relationships/image" Target="file:///D:\qq&#25991;&#20214;\712321467\Image\C2C\Image2\%7b75232B38-A165-1FB7-499C-2E1C792CACB5%7d.png" TargetMode="External"/><Relationship Id="rId5" Type="http://schemas.openxmlformats.org/officeDocument/2006/relationships/image" Target="../media/image3.png"/><Relationship Id="rId4" Type="http://schemas.openxmlformats.org/officeDocument/2006/relationships/tags" Target="../tags/tag272.xml"/><Relationship Id="rId3" Type="http://schemas.openxmlformats.org/officeDocument/2006/relationships/slideLayout" Target="../slideLayouts/slideLayout82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/>
          <p:cNvPicPr>
            <a:picLocks noChangeAspect="1" noChangeArrowheads="1"/>
          </p:cNvPicPr>
          <p:nvPr userDrawn="1">
            <p:custDataLst>
              <p:tags r:id="rId11"/>
            </p:custDataLst>
          </p:nvPr>
        </p:nvPicPr>
        <p:blipFill>
          <a:blip r:embed="rId12"/>
          <a:srcRect l="-2287" t="32536" b="8661"/>
          <a:stretch>
            <a:fillRect/>
          </a:stretch>
        </p:blipFill>
        <p:spPr bwMode="auto">
          <a:xfrm>
            <a:off x="10349231" y="5886844"/>
            <a:ext cx="1772285" cy="894236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2" name="KSO_TEMPLATE" hidden="1"/>
          <p:cNvSpPr/>
          <p:nvPr userDrawn="1">
            <p:custDataLst>
              <p:tags r:id="rId13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">
              <a:solidFill>
                <a:prstClr val="white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 userDrawn="1">
            <p:custDataLst>
              <p:tags r:id="rId14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076" y="0"/>
            <a:ext cx="1569924" cy="623999"/>
          </a:xfrm>
          <a:prstGeom prst="rect">
            <a:avLst/>
          </a:prstGeom>
        </p:spPr>
      </p:pic>
      <p:sp>
        <p:nvSpPr>
          <p:cNvPr id="11" name="文本框 2"/>
          <p:cNvSpPr txBox="1"/>
          <p:nvPr userDrawn="1">
            <p:custDataLst>
              <p:tags r:id="rId16"/>
            </p:custDataLst>
          </p:nvPr>
        </p:nvSpPr>
        <p:spPr>
          <a:xfrm>
            <a:off x="6925233" y="33716"/>
            <a:ext cx="3768090" cy="5016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  <a:defRPr/>
            </a:pPr>
            <a:r>
              <a:rPr lang="en-US" altLang="zh-CN" sz="2665" b="1">
                <a:solidFill>
                  <a:schemeClr val="accent2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1.1 </a:t>
            </a:r>
            <a:r>
              <a:rPr lang="zh-CN" altLang="en-US" sz="2665" b="1">
                <a:solidFill>
                  <a:schemeClr val="accent2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物质的变化和性质</a:t>
            </a:r>
            <a:r>
              <a:rPr lang="en-US" altLang="zh-CN" sz="2665" b="1">
                <a:solidFill>
                  <a:schemeClr val="accent2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/</a:t>
            </a:r>
            <a:endParaRPr lang="en-US" altLang="zh-CN" sz="2665" b="1">
              <a:solidFill>
                <a:schemeClr val="accent2">
                  <a:lumMod val="5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12" name="图片 1073743875" descr="学科网 zxxk.com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 r:link="rId19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 spd="slow"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mpact" panose="020B0806030902050204" pitchFamily="34" charset="0"/>
          <a:ea typeface="微软雅黑" panose="020B0503020204020204" pitchFamily="34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mpact" panose="020B0806030902050204" pitchFamily="34" charset="0"/>
          <a:ea typeface="微软雅黑" panose="020B0503020204020204" pitchFamily="34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mpact" panose="020B0806030902050204" pitchFamily="34" charset="0"/>
          <a:ea typeface="微软雅黑" panose="020B0503020204020204" pitchFamily="34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mpact" panose="020B0806030902050204" pitchFamily="34" charset="0"/>
          <a:ea typeface="微软雅黑" panose="020B0503020204020204" pitchFamily="34" charset="-122"/>
        </a:defRPr>
      </a:lvl5pPr>
      <a:lvl6pPr marL="4572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anose="020B0806030902050204" pitchFamily="34" charset="0"/>
          <a:ea typeface="微软雅黑" panose="020B0503020204020204" pitchFamily="34" charset="-122"/>
        </a:defRPr>
      </a:lvl6pPr>
      <a:lvl7pPr marL="9144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anose="020B0806030902050204" pitchFamily="34" charset="0"/>
          <a:ea typeface="微软雅黑" panose="020B0503020204020204" pitchFamily="34" charset="-122"/>
        </a:defRPr>
      </a:lvl7pPr>
      <a:lvl8pPr marL="13716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anose="020B0806030902050204" pitchFamily="34" charset="0"/>
          <a:ea typeface="微软雅黑" panose="020B0503020204020204" pitchFamily="34" charset="-122"/>
        </a:defRPr>
      </a:lvl8pPr>
      <a:lvl9pPr marL="18288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anose="020B0806030902050204" pitchFamily="34" charset="0"/>
          <a:ea typeface="微软雅黑" panose="020B0503020204020204" pitchFamily="34" charset="-122"/>
        </a:defRPr>
      </a:lvl9pPr>
    </p:titleStyle>
    <p:bodyStyle>
      <a:lvl1pPr marL="342900" indent="-342900" algn="l" rtl="0" eaLnBrk="0" fontAlgn="base" hangingPunct="0">
        <a:spcBef>
          <a:spcPct val="25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3585" indent="-286385" algn="l" rtl="0" eaLnBrk="0" fontAlgn="base" hangingPunct="0">
        <a:spcBef>
          <a:spcPct val="25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5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5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5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5235" indent="-228600" algn="l" defTabSz="914400" rtl="0" eaLnBrk="1" latinLnBrk="0" hangingPunct="1">
        <a:spcBef>
          <a:spcPts val="13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435" indent="-228600" algn="l" defTabSz="914400" rtl="0" eaLnBrk="1" latinLnBrk="0" hangingPunct="1">
        <a:spcBef>
          <a:spcPts val="13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635" indent="-228600" algn="l" defTabSz="914400" rtl="0" eaLnBrk="1" latinLnBrk="0" hangingPunct="1">
        <a:spcBef>
          <a:spcPts val="13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835" indent="-228600" algn="l" defTabSz="914400" rtl="0" eaLnBrk="1" latinLnBrk="0" hangingPunct="1">
        <a:spcBef>
          <a:spcPts val="13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6pPr>
      <a:lvl7pPr marL="2743835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7pPr>
      <a:lvl8pPr marL="3201035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8pPr>
      <a:lvl9pPr marL="3658235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1026" name="文本框 1025"/>
          <p:cNvSpPr txBox="1"/>
          <p:nvPr>
            <p:custDataLst>
              <p:tags r:id="rId13"/>
            </p:custDataLst>
          </p:nvPr>
        </p:nvSpPr>
        <p:spPr>
          <a:xfrm>
            <a:off x="0" y="6604000"/>
            <a:ext cx="2532380" cy="24511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lvl="0" indent="0"/>
            <a:r>
              <a:rPr lang="en-US" altLang="zh-CN" sz="100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Copyright 2004-2015 </a:t>
            </a:r>
            <a:r>
              <a:rPr lang="zh-CN" altLang="en-US" sz="100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版权所有 盗版必究</a:t>
            </a:r>
            <a:endParaRPr lang="zh-CN" altLang="en-US" sz="100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027" name="图片 1073743875" descr="学科网 zxxk.com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 r:link="rId16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transition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54274" name="组合 6"/>
          <p:cNvGrpSpPr/>
          <p:nvPr>
            <p:custDataLst>
              <p:tags r:id="rId13"/>
            </p:custDataLst>
          </p:nvPr>
        </p:nvGrpSpPr>
        <p:grpSpPr>
          <a:xfrm>
            <a:off x="0" y="5470525"/>
            <a:ext cx="12192000" cy="1387475"/>
            <a:chOff x="0" y="5470524"/>
            <a:chExt cx="9144000" cy="1387476"/>
          </a:xfrm>
        </p:grpSpPr>
        <p:sp>
          <p:nvSpPr>
            <p:cNvPr id="8" name="圆角矩形 7"/>
            <p:cNvSpPr/>
            <p:nvPr>
              <p:custDataLst>
                <p:tags r:id="rId14"/>
              </p:custDataLst>
            </p:nvPr>
          </p:nvSpPr>
          <p:spPr>
            <a:xfrm>
              <a:off x="0" y="6515100"/>
              <a:ext cx="9144000" cy="342900"/>
            </a:xfrm>
            <a:prstGeom prst="roundRect">
              <a:avLst/>
            </a:prstGeom>
            <a:solidFill>
              <a:srgbClr val="008000">
                <a:alpha val="8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54276" name="Picture 2" descr="technical-drawing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>
              <a:off x="7607300" y="5470524"/>
              <a:ext cx="1308100" cy="981075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0" name="矩形 9"/>
          <p:cNvSpPr/>
          <p:nvPr>
            <p:custDataLst>
              <p:tags r:id="rId17"/>
            </p:custDataLst>
          </p:nvPr>
        </p:nvSpPr>
        <p:spPr>
          <a:xfrm>
            <a:off x="4199467" y="6488113"/>
            <a:ext cx="7992533" cy="36830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r" eaLnBrk="1" hangingPunct="1"/>
            <a:r>
              <a:rPr lang="zh-CN" altLang="en-US" b="0">
                <a:latin typeface="Arial" panose="020B0604020202020204" pitchFamily="34" charset="0"/>
              </a:rPr>
              <a:t>湖北鸿鹄志文化传媒有限公司</a:t>
            </a:r>
            <a:r>
              <a:rPr lang="en-US" altLang="zh-CN" b="0">
                <a:latin typeface="Arial" panose="020B0604020202020204" pitchFamily="34" charset="0"/>
              </a:rPr>
              <a:t>——</a:t>
            </a:r>
            <a:r>
              <a:rPr lang="zh-CN" altLang="en-US" b="0">
                <a:latin typeface="Arial" panose="020B0604020202020204" pitchFamily="34" charset="0"/>
              </a:rPr>
              <a:t>助您成功</a:t>
            </a:r>
            <a:endParaRPr lang="zh-CN" altLang="en-US" b="0">
              <a:latin typeface="Arial" panose="020B0604020202020204" pitchFamily="34" charset="0"/>
            </a:endParaRPr>
          </a:p>
        </p:txBody>
      </p:sp>
      <p:pic>
        <p:nvPicPr>
          <p:cNvPr id="54278" name="图片 0" descr="LOGO转.tif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/>
          <a:srcRect t="76842" r="-1700"/>
          <a:stretch>
            <a:fillRect/>
          </a:stretch>
        </p:blipFill>
        <p:spPr>
          <a:xfrm>
            <a:off x="8612717" y="0"/>
            <a:ext cx="3579283" cy="3698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4279" name="图片 1073743875" descr="学科网 zxxk.com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 r:link="rId22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fade/>
  </p:transition>
  <p:txStyles>
    <p:titleStyle>
      <a:lvl1pPr marL="0" lvl="0" indent="0" algn="ctr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1800" b="1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1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1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1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1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1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1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1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1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26" name="文本框 1025"/>
          <p:cNvSpPr txBox="1"/>
          <p:nvPr>
            <p:custDataLst>
              <p:tags r:id="rId13"/>
            </p:custDataLst>
          </p:nvPr>
        </p:nvSpPr>
        <p:spPr>
          <a:xfrm>
            <a:off x="0" y="6604000"/>
            <a:ext cx="2532380" cy="24511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lvl="0"/>
            <a:r>
              <a:rPr lang="en-US" altLang="zh-CN" sz="1000">
                <a:solidFill>
                  <a:schemeClr val="bg1"/>
                </a:solidFill>
                <a:latin typeface="宋体" panose="02010600030101010101" pitchFamily="2" charset="-122"/>
              </a:rPr>
              <a:t>Copyright 2004-2015 </a:t>
            </a:r>
            <a:r>
              <a:rPr lang="zh-CN" altLang="en-US" sz="1000">
                <a:solidFill>
                  <a:schemeClr val="bg1"/>
                </a:solidFill>
                <a:latin typeface="宋体" panose="02010600030101010101" pitchFamily="2" charset="-122"/>
              </a:rPr>
              <a:t>版权所有 盗版必究</a:t>
            </a:r>
            <a:endParaRPr lang="zh-CN" altLang="en-US" sz="1000">
              <a:solidFill>
                <a:schemeClr val="bg1"/>
              </a:solidFill>
              <a:latin typeface="宋体" panose="02010600030101010101" pitchFamily="2" charset="-122"/>
            </a:endParaRPr>
          </a:p>
        </p:txBody>
      </p:sp>
      <p:pic>
        <p:nvPicPr>
          <p:cNvPr id="1027" name="图片 1073743875" descr="学科网 zxxk.com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 r:link="rId16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/>
  <p:hf sldNum="0" hdr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8674" name="标题 28673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28675" name="文本占位符 28674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28676" name="日期占位符 28675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fld id="{BB962C8B-B14F-4D97-AF65-F5344CB8AC3E}" type="datetime1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28677" name="页脚占位符 28676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28678" name="灯片编号占位符 28677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  <p:pic>
        <p:nvPicPr>
          <p:cNvPr id="28679" name="图片 1073743875" descr="学科网 zxxk.com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 r:link="rId19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/>
  <p:txStyles>
    <p:titleStyle>
      <a:lvl1pPr marL="0" lvl="0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图片 3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 bwMode="auto">
          <a:xfrm>
            <a:off x="10679960" y="59116"/>
            <a:ext cx="1440011" cy="567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直线连接符 10"/>
          <p:cNvCxnSpPr/>
          <p:nvPr>
            <p:custDataLst>
              <p:tags r:id="rId15"/>
            </p:custDataLst>
          </p:nvPr>
        </p:nvCxnSpPr>
        <p:spPr>
          <a:xfrm>
            <a:off x="2117" y="542749"/>
            <a:ext cx="2675467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Freeform 74"/>
          <p:cNvSpPr>
            <a:spLocks noChangeAspect="1" noEditPoints="1"/>
          </p:cNvSpPr>
          <p:nvPr>
            <p:custDataLst>
              <p:tags r:id="rId16"/>
            </p:custDataLst>
          </p:nvPr>
        </p:nvSpPr>
        <p:spPr bwMode="auto">
          <a:xfrm>
            <a:off x="128055" y="74048"/>
            <a:ext cx="480484" cy="425451"/>
          </a:xfrm>
          <a:custGeom>
            <a:avLst/>
            <a:gdLst>
              <a:gd name="T0" fmla="*/ 127 w 167"/>
              <a:gd name="T1" fmla="*/ 22 h 148"/>
              <a:gd name="T2" fmla="*/ 74 w 167"/>
              <a:gd name="T3" fmla="*/ 0 h 148"/>
              <a:gd name="T4" fmla="*/ 0 w 167"/>
              <a:gd name="T5" fmla="*/ 74 h 148"/>
              <a:gd name="T6" fmla="*/ 74 w 167"/>
              <a:gd name="T7" fmla="*/ 148 h 148"/>
              <a:gd name="T8" fmla="*/ 143 w 167"/>
              <a:gd name="T9" fmla="*/ 99 h 148"/>
              <a:gd name="T10" fmla="*/ 70 w 167"/>
              <a:gd name="T11" fmla="*/ 79 h 148"/>
              <a:gd name="T12" fmla="*/ 127 w 167"/>
              <a:gd name="T13" fmla="*/ 22 h 148"/>
              <a:gd name="T14" fmla="*/ 147 w 167"/>
              <a:gd name="T15" fmla="*/ 19 h 148"/>
              <a:gd name="T16" fmla="*/ 93 w 167"/>
              <a:gd name="T17" fmla="*/ 73 h 148"/>
              <a:gd name="T18" fmla="*/ 164 w 167"/>
              <a:gd name="T19" fmla="*/ 92 h 148"/>
              <a:gd name="T20" fmla="*/ 167 w 167"/>
              <a:gd name="T21" fmla="*/ 69 h 148"/>
              <a:gd name="T22" fmla="*/ 147 w 167"/>
              <a:gd name="T23" fmla="*/ 19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67" h="148">
                <a:moveTo>
                  <a:pt x="127" y="22"/>
                </a:moveTo>
                <a:cubicBezTo>
                  <a:pt x="113" y="8"/>
                  <a:pt x="95" y="0"/>
                  <a:pt x="74" y="0"/>
                </a:cubicBezTo>
                <a:cubicBezTo>
                  <a:pt x="33" y="0"/>
                  <a:pt x="0" y="33"/>
                  <a:pt x="0" y="74"/>
                </a:cubicBezTo>
                <a:cubicBezTo>
                  <a:pt x="0" y="115"/>
                  <a:pt x="33" y="148"/>
                  <a:pt x="74" y="148"/>
                </a:cubicBezTo>
                <a:cubicBezTo>
                  <a:pt x="106" y="148"/>
                  <a:pt x="133" y="127"/>
                  <a:pt x="143" y="99"/>
                </a:cubicBezTo>
                <a:cubicBezTo>
                  <a:pt x="70" y="79"/>
                  <a:pt x="70" y="79"/>
                  <a:pt x="70" y="79"/>
                </a:cubicBezTo>
                <a:lnTo>
                  <a:pt x="127" y="22"/>
                </a:lnTo>
                <a:close/>
                <a:moveTo>
                  <a:pt x="147" y="19"/>
                </a:moveTo>
                <a:cubicBezTo>
                  <a:pt x="93" y="73"/>
                  <a:pt x="93" y="73"/>
                  <a:pt x="93" y="73"/>
                </a:cubicBezTo>
                <a:cubicBezTo>
                  <a:pt x="164" y="92"/>
                  <a:pt x="164" y="92"/>
                  <a:pt x="164" y="92"/>
                </a:cubicBezTo>
                <a:cubicBezTo>
                  <a:pt x="166" y="85"/>
                  <a:pt x="167" y="77"/>
                  <a:pt x="167" y="69"/>
                </a:cubicBezTo>
                <a:cubicBezTo>
                  <a:pt x="167" y="50"/>
                  <a:pt x="160" y="32"/>
                  <a:pt x="147" y="1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en-US" sz="240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文本框 1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7845321" y="65037"/>
            <a:ext cx="2916555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685800"/>
            <a:r>
              <a:rPr lang="en-US" altLang="zh-CN" sz="2665" b="1">
                <a:solidFill>
                  <a:srgbClr val="F07474">
                    <a:lumMod val="50000"/>
                  </a:srgbClr>
                </a:solidFill>
                <a:latin typeface="宋体" panose="02010600030101010101" pitchFamily="2" charset="-122"/>
              </a:rPr>
              <a:t>11.3 </a:t>
            </a:r>
            <a:r>
              <a:rPr lang="zh-CN" altLang="en-US" sz="2665" b="1">
                <a:solidFill>
                  <a:srgbClr val="F07474">
                    <a:lumMod val="50000"/>
                  </a:srgbClr>
                </a:solidFill>
                <a:latin typeface="宋体" panose="02010600030101010101" pitchFamily="2" charset="-122"/>
              </a:rPr>
              <a:t>动能和势能</a:t>
            </a:r>
            <a:r>
              <a:rPr lang="en-US" altLang="zh-CN" sz="2665" b="1">
                <a:solidFill>
                  <a:srgbClr val="F07474">
                    <a:lumMod val="5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/</a:t>
            </a:r>
            <a:endParaRPr lang="zh-CN" altLang="en-US" sz="2665" b="1">
              <a:solidFill>
                <a:srgbClr val="F07474">
                  <a:lumMod val="50000"/>
                </a:srgbClr>
              </a:solidFill>
            </a:endParaRPr>
          </a:p>
        </p:txBody>
      </p:sp>
      <p:grpSp>
        <p:nvGrpSpPr>
          <p:cNvPr id="12" name="组合 11"/>
          <p:cNvGrpSpPr/>
          <p:nvPr>
            <p:custDataLst>
              <p:tags r:id="rId18"/>
            </p:custDataLst>
          </p:nvPr>
        </p:nvGrpSpPr>
        <p:grpSpPr>
          <a:xfrm>
            <a:off x="353709" y="6382247"/>
            <a:ext cx="11841465" cy="475753"/>
            <a:chOff x="265282" y="4786685"/>
            <a:chExt cx="8881099" cy="356815"/>
          </a:xfrm>
        </p:grpSpPr>
        <p:pic>
          <p:nvPicPr>
            <p:cNvPr id="13" name="Picture 2"/>
            <p:cNvPicPr>
              <a:picLocks noChangeAspect="1" noChangeArrowheads="1"/>
            </p:cNvPicPr>
            <p:nvPr userDrawn="1">
              <p:custDataLst>
                <p:tags r:id="rId19"/>
              </p:custDataLst>
            </p:nvPr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789566" y="4786685"/>
              <a:ext cx="356815" cy="356815"/>
            </a:xfrm>
            <a:prstGeom prst="rect">
              <a:avLst/>
            </a:prstGeom>
            <a:noFill/>
            <a:ln>
              <a:noFill/>
            </a:ln>
            <a:effectLst>
              <a:softEdge rad="3175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4" name="直接连接符 13"/>
            <p:cNvCxnSpPr/>
            <p:nvPr userDrawn="1">
              <p:custDataLst>
                <p:tags r:id="rId21"/>
              </p:custDataLst>
            </p:nvPr>
          </p:nvCxnSpPr>
          <p:spPr>
            <a:xfrm>
              <a:off x="265282" y="5051419"/>
              <a:ext cx="8623906" cy="1"/>
            </a:xfrm>
            <a:prstGeom prst="line">
              <a:avLst/>
            </a:prstGeom>
            <a:noFill/>
            <a:ln w="28575" cap="flat" cmpd="sng" algn="ctr">
              <a:solidFill>
                <a:srgbClr val="FFC000">
                  <a:lumMod val="60000"/>
                  <a:lumOff val="40000"/>
                </a:srgbClr>
              </a:solidFill>
              <a:prstDash val="solid"/>
              <a:miter lim="800000"/>
              <a:headEnd type="triangle" w="med" len="med"/>
              <a:tailEnd type="none" w="med" len="med"/>
            </a:ln>
            <a:effectLst/>
          </p:spPr>
        </p:cxnSp>
        <p:cxnSp>
          <p:nvCxnSpPr>
            <p:cNvPr id="15" name="直接连接符 14"/>
            <p:cNvCxnSpPr/>
            <p:nvPr userDrawn="1">
              <p:custDataLst>
                <p:tags r:id="rId22"/>
              </p:custDataLst>
            </p:nvPr>
          </p:nvCxnSpPr>
          <p:spPr>
            <a:xfrm flipH="1" flipV="1">
              <a:off x="265282" y="5011664"/>
              <a:ext cx="8592469" cy="0"/>
            </a:xfrm>
            <a:prstGeom prst="line">
              <a:avLst/>
            </a:prstGeom>
            <a:noFill/>
            <a:ln w="19050" cap="flat" cmpd="sng" algn="ctr">
              <a:solidFill>
                <a:srgbClr val="5B9BD5">
                  <a:lumMod val="75000"/>
                </a:srgbClr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</p:spPr>
        </p:cxnSp>
      </p:grpSp>
      <p:pic>
        <p:nvPicPr>
          <p:cNvPr id="1028" name="图片 1073743875" descr="学科网 zxxk.com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4" r:link="rId25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transition spd="slow"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5pPr>
      <a:lvl6pPr marL="4572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anose="020B0806030902050204" pitchFamily="34" charset="0"/>
          <a:ea typeface="微软雅黑" panose="020B0503020204020204" pitchFamily="34" charset="-122"/>
        </a:defRPr>
      </a:lvl6pPr>
      <a:lvl7pPr marL="9144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anose="020B0806030902050204" pitchFamily="34" charset="0"/>
          <a:ea typeface="微软雅黑" panose="020B0503020204020204" pitchFamily="34" charset="-122"/>
        </a:defRPr>
      </a:lvl7pPr>
      <a:lvl8pPr marL="13716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anose="020B0806030902050204" pitchFamily="34" charset="0"/>
          <a:ea typeface="微软雅黑" panose="020B0503020204020204" pitchFamily="34" charset="-122"/>
        </a:defRPr>
      </a:lvl8pPr>
      <a:lvl9pPr marL="18288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anose="020B0806030902050204" pitchFamily="34" charset="0"/>
          <a:ea typeface="微软雅黑" panose="020B0503020204020204" pitchFamily="34" charset="-122"/>
        </a:defRPr>
      </a:lvl9pPr>
    </p:titleStyle>
    <p:bodyStyle>
      <a:lvl1pPr marL="342900" indent="-342900" algn="l" rtl="0" eaLnBrk="0" fontAlgn="base" hangingPunct="0">
        <a:spcBef>
          <a:spcPct val="25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3585" indent="-286385" algn="l" rtl="0" eaLnBrk="0" fontAlgn="base" hangingPunct="0">
        <a:spcBef>
          <a:spcPct val="25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5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5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5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5235" indent="-228600" algn="l" defTabSz="914400" rtl="0" eaLnBrk="1" latinLnBrk="0" hangingPunct="1">
        <a:spcBef>
          <a:spcPts val="13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435" indent="-228600" algn="l" defTabSz="914400" rtl="0" eaLnBrk="1" latinLnBrk="0" hangingPunct="1">
        <a:spcBef>
          <a:spcPts val="13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635" indent="-228600" algn="l" defTabSz="914400" rtl="0" eaLnBrk="1" latinLnBrk="0" hangingPunct="1">
        <a:spcBef>
          <a:spcPts val="13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835" indent="-228600" algn="l" defTabSz="914400" rtl="0" eaLnBrk="1" latinLnBrk="0" hangingPunct="1">
        <a:spcBef>
          <a:spcPts val="13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83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103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823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图片 3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 bwMode="auto">
          <a:xfrm>
            <a:off x="10679960" y="59116"/>
            <a:ext cx="1440011" cy="567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直线连接符 10"/>
          <p:cNvCxnSpPr/>
          <p:nvPr>
            <p:custDataLst>
              <p:tags r:id="rId15"/>
            </p:custDataLst>
          </p:nvPr>
        </p:nvCxnSpPr>
        <p:spPr>
          <a:xfrm>
            <a:off x="2117" y="542749"/>
            <a:ext cx="2675467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Freeform 74"/>
          <p:cNvSpPr>
            <a:spLocks noChangeAspect="1" noEditPoints="1"/>
          </p:cNvSpPr>
          <p:nvPr>
            <p:custDataLst>
              <p:tags r:id="rId16"/>
            </p:custDataLst>
          </p:nvPr>
        </p:nvSpPr>
        <p:spPr bwMode="auto">
          <a:xfrm>
            <a:off x="128055" y="74048"/>
            <a:ext cx="480484" cy="425451"/>
          </a:xfrm>
          <a:custGeom>
            <a:avLst/>
            <a:gdLst>
              <a:gd name="T0" fmla="*/ 127 w 167"/>
              <a:gd name="T1" fmla="*/ 22 h 148"/>
              <a:gd name="T2" fmla="*/ 74 w 167"/>
              <a:gd name="T3" fmla="*/ 0 h 148"/>
              <a:gd name="T4" fmla="*/ 0 w 167"/>
              <a:gd name="T5" fmla="*/ 74 h 148"/>
              <a:gd name="T6" fmla="*/ 74 w 167"/>
              <a:gd name="T7" fmla="*/ 148 h 148"/>
              <a:gd name="T8" fmla="*/ 143 w 167"/>
              <a:gd name="T9" fmla="*/ 99 h 148"/>
              <a:gd name="T10" fmla="*/ 70 w 167"/>
              <a:gd name="T11" fmla="*/ 79 h 148"/>
              <a:gd name="T12" fmla="*/ 127 w 167"/>
              <a:gd name="T13" fmla="*/ 22 h 148"/>
              <a:gd name="T14" fmla="*/ 147 w 167"/>
              <a:gd name="T15" fmla="*/ 19 h 148"/>
              <a:gd name="T16" fmla="*/ 93 w 167"/>
              <a:gd name="T17" fmla="*/ 73 h 148"/>
              <a:gd name="T18" fmla="*/ 164 w 167"/>
              <a:gd name="T19" fmla="*/ 92 h 148"/>
              <a:gd name="T20" fmla="*/ 167 w 167"/>
              <a:gd name="T21" fmla="*/ 69 h 148"/>
              <a:gd name="T22" fmla="*/ 147 w 167"/>
              <a:gd name="T23" fmla="*/ 19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67" h="148">
                <a:moveTo>
                  <a:pt x="127" y="22"/>
                </a:moveTo>
                <a:cubicBezTo>
                  <a:pt x="113" y="8"/>
                  <a:pt x="95" y="0"/>
                  <a:pt x="74" y="0"/>
                </a:cubicBezTo>
                <a:cubicBezTo>
                  <a:pt x="33" y="0"/>
                  <a:pt x="0" y="33"/>
                  <a:pt x="0" y="74"/>
                </a:cubicBezTo>
                <a:cubicBezTo>
                  <a:pt x="0" y="115"/>
                  <a:pt x="33" y="148"/>
                  <a:pt x="74" y="148"/>
                </a:cubicBezTo>
                <a:cubicBezTo>
                  <a:pt x="106" y="148"/>
                  <a:pt x="133" y="127"/>
                  <a:pt x="143" y="99"/>
                </a:cubicBezTo>
                <a:cubicBezTo>
                  <a:pt x="70" y="79"/>
                  <a:pt x="70" y="79"/>
                  <a:pt x="70" y="79"/>
                </a:cubicBezTo>
                <a:lnTo>
                  <a:pt x="127" y="22"/>
                </a:lnTo>
                <a:close/>
                <a:moveTo>
                  <a:pt x="147" y="19"/>
                </a:moveTo>
                <a:cubicBezTo>
                  <a:pt x="93" y="73"/>
                  <a:pt x="93" y="73"/>
                  <a:pt x="93" y="73"/>
                </a:cubicBezTo>
                <a:cubicBezTo>
                  <a:pt x="164" y="92"/>
                  <a:pt x="164" y="92"/>
                  <a:pt x="164" y="92"/>
                </a:cubicBezTo>
                <a:cubicBezTo>
                  <a:pt x="166" y="85"/>
                  <a:pt x="167" y="77"/>
                  <a:pt x="167" y="69"/>
                </a:cubicBezTo>
                <a:cubicBezTo>
                  <a:pt x="167" y="50"/>
                  <a:pt x="160" y="32"/>
                  <a:pt x="147" y="1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en-US" sz="240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文本框 1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7069469" y="0"/>
            <a:ext cx="3598545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685800"/>
            <a:r>
              <a:rPr lang="en-US" altLang="zh-CN" sz="2665" b="1">
                <a:solidFill>
                  <a:srgbClr val="F07474">
                    <a:lumMod val="50000"/>
                  </a:srgbClr>
                </a:solidFill>
                <a:latin typeface="宋体" panose="02010600030101010101" pitchFamily="2" charset="-122"/>
              </a:rPr>
              <a:t>11.4 </a:t>
            </a:r>
            <a:r>
              <a:rPr lang="zh-CN" altLang="en-US" sz="2665" b="1">
                <a:solidFill>
                  <a:srgbClr val="F07474">
                    <a:lumMod val="50000"/>
                  </a:srgbClr>
                </a:solidFill>
                <a:latin typeface="宋体" panose="02010600030101010101" pitchFamily="2" charset="-122"/>
              </a:rPr>
              <a:t>机械能及其转化</a:t>
            </a:r>
            <a:r>
              <a:rPr lang="en-US" altLang="zh-CN" sz="2665" b="1">
                <a:solidFill>
                  <a:srgbClr val="F07474">
                    <a:lumMod val="5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/</a:t>
            </a:r>
            <a:endParaRPr lang="zh-CN" altLang="en-US" sz="2665" b="1">
              <a:solidFill>
                <a:srgbClr val="F07474">
                  <a:lumMod val="50000"/>
                </a:srgbClr>
              </a:solidFill>
            </a:endParaRPr>
          </a:p>
        </p:txBody>
      </p:sp>
      <p:grpSp>
        <p:nvGrpSpPr>
          <p:cNvPr id="12" name="组合 11"/>
          <p:cNvGrpSpPr/>
          <p:nvPr>
            <p:custDataLst>
              <p:tags r:id="rId18"/>
            </p:custDataLst>
          </p:nvPr>
        </p:nvGrpSpPr>
        <p:grpSpPr>
          <a:xfrm>
            <a:off x="353709" y="6382247"/>
            <a:ext cx="11841465" cy="475753"/>
            <a:chOff x="265282" y="4786685"/>
            <a:chExt cx="8881099" cy="356815"/>
          </a:xfrm>
        </p:grpSpPr>
        <p:pic>
          <p:nvPicPr>
            <p:cNvPr id="13" name="Picture 2"/>
            <p:cNvPicPr>
              <a:picLocks noChangeAspect="1" noChangeArrowheads="1"/>
            </p:cNvPicPr>
            <p:nvPr userDrawn="1">
              <p:custDataLst>
                <p:tags r:id="rId19"/>
              </p:custDataLst>
            </p:nvPr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789566" y="4786685"/>
              <a:ext cx="356815" cy="356815"/>
            </a:xfrm>
            <a:prstGeom prst="rect">
              <a:avLst/>
            </a:prstGeom>
            <a:noFill/>
            <a:ln>
              <a:noFill/>
            </a:ln>
            <a:effectLst>
              <a:softEdge rad="3175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4" name="直接连接符 13"/>
            <p:cNvCxnSpPr/>
            <p:nvPr userDrawn="1">
              <p:custDataLst>
                <p:tags r:id="rId21"/>
              </p:custDataLst>
            </p:nvPr>
          </p:nvCxnSpPr>
          <p:spPr>
            <a:xfrm>
              <a:off x="265282" y="5051419"/>
              <a:ext cx="8623906" cy="1"/>
            </a:xfrm>
            <a:prstGeom prst="line">
              <a:avLst/>
            </a:prstGeom>
            <a:noFill/>
            <a:ln w="28575" cap="flat" cmpd="sng" algn="ctr">
              <a:solidFill>
                <a:srgbClr val="FFC000">
                  <a:lumMod val="60000"/>
                  <a:lumOff val="40000"/>
                </a:srgbClr>
              </a:solidFill>
              <a:prstDash val="solid"/>
              <a:miter lim="800000"/>
              <a:headEnd type="triangle" w="med" len="med"/>
              <a:tailEnd type="none" w="med" len="med"/>
            </a:ln>
            <a:effectLst/>
          </p:spPr>
        </p:cxnSp>
        <p:cxnSp>
          <p:nvCxnSpPr>
            <p:cNvPr id="15" name="直接连接符 14"/>
            <p:cNvCxnSpPr/>
            <p:nvPr userDrawn="1">
              <p:custDataLst>
                <p:tags r:id="rId22"/>
              </p:custDataLst>
            </p:nvPr>
          </p:nvCxnSpPr>
          <p:spPr>
            <a:xfrm flipH="1" flipV="1">
              <a:off x="265282" y="5011664"/>
              <a:ext cx="8592469" cy="0"/>
            </a:xfrm>
            <a:prstGeom prst="line">
              <a:avLst/>
            </a:prstGeom>
            <a:noFill/>
            <a:ln w="19050" cap="flat" cmpd="sng" algn="ctr">
              <a:solidFill>
                <a:srgbClr val="5B9BD5">
                  <a:lumMod val="75000"/>
                </a:srgbClr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</p:spPr>
        </p:cxnSp>
      </p:grpSp>
      <p:pic>
        <p:nvPicPr>
          <p:cNvPr id="1028" name="图片 1073743875" descr="学科网 zxxk.com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4" r:link="rId25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</p:sldLayoutIdLst>
  <p:transition spd="slow"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5pPr>
      <a:lvl6pPr marL="4572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anose="020B0806030902050204" pitchFamily="34" charset="0"/>
          <a:ea typeface="微软雅黑" panose="020B0503020204020204" pitchFamily="34" charset="-122"/>
        </a:defRPr>
      </a:lvl6pPr>
      <a:lvl7pPr marL="9144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anose="020B0806030902050204" pitchFamily="34" charset="0"/>
          <a:ea typeface="微软雅黑" panose="020B0503020204020204" pitchFamily="34" charset="-122"/>
        </a:defRPr>
      </a:lvl7pPr>
      <a:lvl8pPr marL="13716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anose="020B0806030902050204" pitchFamily="34" charset="0"/>
          <a:ea typeface="微软雅黑" panose="020B0503020204020204" pitchFamily="34" charset="-122"/>
        </a:defRPr>
      </a:lvl8pPr>
      <a:lvl9pPr marL="18288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anose="020B0806030902050204" pitchFamily="34" charset="0"/>
          <a:ea typeface="微软雅黑" panose="020B0503020204020204" pitchFamily="34" charset="-122"/>
        </a:defRPr>
      </a:lvl9pPr>
    </p:titleStyle>
    <p:bodyStyle>
      <a:lvl1pPr marL="342900" indent="-342900" algn="l" rtl="0" eaLnBrk="0" fontAlgn="base" hangingPunct="0">
        <a:spcBef>
          <a:spcPct val="25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3585" indent="-286385" algn="l" rtl="0" eaLnBrk="0" fontAlgn="base" hangingPunct="0">
        <a:spcBef>
          <a:spcPct val="25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5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5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5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5235" indent="-228600" algn="l" defTabSz="914400" rtl="0" eaLnBrk="1" latinLnBrk="0" hangingPunct="1">
        <a:spcBef>
          <a:spcPts val="13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435" indent="-228600" algn="l" defTabSz="914400" rtl="0" eaLnBrk="1" latinLnBrk="0" hangingPunct="1">
        <a:spcBef>
          <a:spcPts val="13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635" indent="-228600" algn="l" defTabSz="914400" rtl="0" eaLnBrk="1" latinLnBrk="0" hangingPunct="1">
        <a:spcBef>
          <a:spcPts val="13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835" indent="-228600" algn="l" defTabSz="914400" rtl="0" eaLnBrk="1" latinLnBrk="0" hangingPunct="1">
        <a:spcBef>
          <a:spcPts val="13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83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103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823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73743875" descr="学科网 zxxk.com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r:link="rId6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80.xml"/><Relationship Id="rId2" Type="http://schemas.openxmlformats.org/officeDocument/2006/relationships/tags" Target="../tags/tag274.xml"/><Relationship Id="rId1" Type="http://schemas.openxmlformats.org/officeDocument/2006/relationships/tags" Target="../tags/tag273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374.xml"/><Relationship Id="rId8" Type="http://schemas.openxmlformats.org/officeDocument/2006/relationships/image" Target="../media/image22.jpeg"/><Relationship Id="rId7" Type="http://schemas.openxmlformats.org/officeDocument/2006/relationships/tags" Target="../tags/tag373.xml"/><Relationship Id="rId6" Type="http://schemas.openxmlformats.org/officeDocument/2006/relationships/tags" Target="../tags/tag372.xml"/><Relationship Id="rId5" Type="http://schemas.openxmlformats.org/officeDocument/2006/relationships/tags" Target="../tags/tag371.xml"/><Relationship Id="rId4" Type="http://schemas.openxmlformats.org/officeDocument/2006/relationships/tags" Target="../tags/tag370.xml"/><Relationship Id="rId3" Type="http://schemas.openxmlformats.org/officeDocument/2006/relationships/tags" Target="../tags/tag369.xml"/><Relationship Id="rId2" Type="http://schemas.openxmlformats.org/officeDocument/2006/relationships/tags" Target="../tags/tag368.xml"/><Relationship Id="rId12" Type="http://schemas.openxmlformats.org/officeDocument/2006/relationships/notesSlide" Target="../notesSlides/notesSlide5.xml"/><Relationship Id="rId11" Type="http://schemas.openxmlformats.org/officeDocument/2006/relationships/slideLayout" Target="../slideLayouts/slideLayout81.xml"/><Relationship Id="rId10" Type="http://schemas.openxmlformats.org/officeDocument/2006/relationships/image" Target="../media/image23.GIF"/><Relationship Id="rId1" Type="http://schemas.openxmlformats.org/officeDocument/2006/relationships/tags" Target="../tags/tag367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385.xml"/><Relationship Id="rId8" Type="http://schemas.openxmlformats.org/officeDocument/2006/relationships/tags" Target="../tags/tag384.xml"/><Relationship Id="rId7" Type="http://schemas.openxmlformats.org/officeDocument/2006/relationships/tags" Target="../tags/tag383.xml"/><Relationship Id="rId6" Type="http://schemas.openxmlformats.org/officeDocument/2006/relationships/tags" Target="../tags/tag382.xml"/><Relationship Id="rId5" Type="http://schemas.openxmlformats.org/officeDocument/2006/relationships/tags" Target="../tags/tag381.xml"/><Relationship Id="rId4" Type="http://schemas.openxmlformats.org/officeDocument/2006/relationships/tags" Target="../tags/tag380.xml"/><Relationship Id="rId3" Type="http://schemas.openxmlformats.org/officeDocument/2006/relationships/tags" Target="../tags/tag379.xml"/><Relationship Id="rId21" Type="http://schemas.openxmlformats.org/officeDocument/2006/relationships/slideLayout" Target="../slideLayouts/slideLayout81.xml"/><Relationship Id="rId20" Type="http://schemas.openxmlformats.org/officeDocument/2006/relationships/image" Target="../media/image25.png"/><Relationship Id="rId2" Type="http://schemas.openxmlformats.org/officeDocument/2006/relationships/tags" Target="../tags/tag378.xml"/><Relationship Id="rId19" Type="http://schemas.openxmlformats.org/officeDocument/2006/relationships/tags" Target="../tags/tag394.xml"/><Relationship Id="rId18" Type="http://schemas.openxmlformats.org/officeDocument/2006/relationships/image" Target="../media/image24.png"/><Relationship Id="rId17" Type="http://schemas.openxmlformats.org/officeDocument/2006/relationships/tags" Target="../tags/tag393.xml"/><Relationship Id="rId16" Type="http://schemas.openxmlformats.org/officeDocument/2006/relationships/tags" Target="../tags/tag392.xml"/><Relationship Id="rId15" Type="http://schemas.openxmlformats.org/officeDocument/2006/relationships/tags" Target="../tags/tag391.xml"/><Relationship Id="rId14" Type="http://schemas.openxmlformats.org/officeDocument/2006/relationships/tags" Target="../tags/tag390.xml"/><Relationship Id="rId13" Type="http://schemas.openxmlformats.org/officeDocument/2006/relationships/tags" Target="../tags/tag389.xml"/><Relationship Id="rId12" Type="http://schemas.openxmlformats.org/officeDocument/2006/relationships/tags" Target="../tags/tag388.xml"/><Relationship Id="rId11" Type="http://schemas.openxmlformats.org/officeDocument/2006/relationships/tags" Target="../tags/tag387.xml"/><Relationship Id="rId10" Type="http://schemas.openxmlformats.org/officeDocument/2006/relationships/tags" Target="../tags/tag386.xml"/><Relationship Id="rId1" Type="http://schemas.openxmlformats.org/officeDocument/2006/relationships/tags" Target="../tags/tag377.xml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81.xml"/><Relationship Id="rId5" Type="http://schemas.openxmlformats.org/officeDocument/2006/relationships/image" Target="../media/image26.png"/><Relationship Id="rId4" Type="http://schemas.openxmlformats.org/officeDocument/2006/relationships/tags" Target="../tags/tag396.xml"/><Relationship Id="rId3" Type="http://schemas.microsoft.com/office/2007/relationships/media" Target="../media/media3.mp4"/><Relationship Id="rId2" Type="http://schemas.openxmlformats.org/officeDocument/2006/relationships/video" Target="../media/media3.mp4"/><Relationship Id="rId1" Type="http://schemas.openxmlformats.org/officeDocument/2006/relationships/tags" Target="../tags/tag395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.jpeg"/><Relationship Id="rId8" Type="http://schemas.openxmlformats.org/officeDocument/2006/relationships/tags" Target="../tags/tag405.xml"/><Relationship Id="rId7" Type="http://schemas.openxmlformats.org/officeDocument/2006/relationships/tags" Target="../tags/tag404.xml"/><Relationship Id="rId6" Type="http://schemas.openxmlformats.org/officeDocument/2006/relationships/tags" Target="../tags/tag403.xml"/><Relationship Id="rId5" Type="http://schemas.openxmlformats.org/officeDocument/2006/relationships/tags" Target="../tags/tag402.xml"/><Relationship Id="rId4" Type="http://schemas.openxmlformats.org/officeDocument/2006/relationships/tags" Target="../tags/tag401.xml"/><Relationship Id="rId3" Type="http://schemas.openxmlformats.org/officeDocument/2006/relationships/image" Target="../media/image27.png"/><Relationship Id="rId2" Type="http://schemas.openxmlformats.org/officeDocument/2006/relationships/tags" Target="../tags/tag400.xml"/><Relationship Id="rId11" Type="http://schemas.openxmlformats.org/officeDocument/2006/relationships/notesSlide" Target="../notesSlides/notesSlide7.xml"/><Relationship Id="rId10" Type="http://schemas.openxmlformats.org/officeDocument/2006/relationships/slideLayout" Target="../slideLayouts/slideLayout81.xml"/><Relationship Id="rId1" Type="http://schemas.openxmlformats.org/officeDocument/2006/relationships/tags" Target="../tags/tag399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1.xml"/><Relationship Id="rId8" Type="http://schemas.openxmlformats.org/officeDocument/2006/relationships/tags" Target="../tags/tag414.xml"/><Relationship Id="rId7" Type="http://schemas.openxmlformats.org/officeDocument/2006/relationships/tags" Target="../tags/tag413.xml"/><Relationship Id="rId6" Type="http://schemas.openxmlformats.org/officeDocument/2006/relationships/tags" Target="../tags/tag412.xml"/><Relationship Id="rId5" Type="http://schemas.openxmlformats.org/officeDocument/2006/relationships/tags" Target="../tags/tag411.xml"/><Relationship Id="rId4" Type="http://schemas.openxmlformats.org/officeDocument/2006/relationships/tags" Target="../tags/tag410.xml"/><Relationship Id="rId3" Type="http://schemas.openxmlformats.org/officeDocument/2006/relationships/image" Target="../media/image29.png"/><Relationship Id="rId2" Type="http://schemas.openxmlformats.org/officeDocument/2006/relationships/tags" Target="../tags/tag409.xml"/><Relationship Id="rId1" Type="http://schemas.openxmlformats.org/officeDocument/2006/relationships/tags" Target="../tags/tag408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422.xml"/><Relationship Id="rId8" Type="http://schemas.openxmlformats.org/officeDocument/2006/relationships/tags" Target="../tags/tag421.xml"/><Relationship Id="rId7" Type="http://schemas.openxmlformats.org/officeDocument/2006/relationships/tags" Target="../tags/tag420.xml"/><Relationship Id="rId6" Type="http://schemas.openxmlformats.org/officeDocument/2006/relationships/image" Target="../media/image30.png"/><Relationship Id="rId5" Type="http://schemas.openxmlformats.org/officeDocument/2006/relationships/tags" Target="../tags/tag419.xml"/><Relationship Id="rId4" Type="http://schemas.openxmlformats.org/officeDocument/2006/relationships/tags" Target="../tags/tag418.xml"/><Relationship Id="rId3" Type="http://schemas.openxmlformats.org/officeDocument/2006/relationships/tags" Target="../tags/tag417.xml"/><Relationship Id="rId2" Type="http://schemas.openxmlformats.org/officeDocument/2006/relationships/tags" Target="../tags/tag416.xml"/><Relationship Id="rId12" Type="http://schemas.openxmlformats.org/officeDocument/2006/relationships/slideLayout" Target="../slideLayouts/slideLayout81.xml"/><Relationship Id="rId11" Type="http://schemas.openxmlformats.org/officeDocument/2006/relationships/tags" Target="../tags/tag424.xml"/><Relationship Id="rId10" Type="http://schemas.openxmlformats.org/officeDocument/2006/relationships/tags" Target="../tags/tag423.xml"/><Relationship Id="rId1" Type="http://schemas.openxmlformats.org/officeDocument/2006/relationships/tags" Target="../tags/tag415.xml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81.xml"/><Relationship Id="rId6" Type="http://schemas.openxmlformats.org/officeDocument/2006/relationships/tags" Target="../tags/tag429.xml"/><Relationship Id="rId5" Type="http://schemas.openxmlformats.org/officeDocument/2006/relationships/tags" Target="../tags/tag428.xml"/><Relationship Id="rId4" Type="http://schemas.openxmlformats.org/officeDocument/2006/relationships/image" Target="../media/image31.png"/><Relationship Id="rId3" Type="http://schemas.openxmlformats.org/officeDocument/2006/relationships/tags" Target="../tags/tag427.xml"/><Relationship Id="rId2" Type="http://schemas.openxmlformats.org/officeDocument/2006/relationships/tags" Target="../tags/tag426.xml"/><Relationship Id="rId1" Type="http://schemas.openxmlformats.org/officeDocument/2006/relationships/tags" Target="../tags/tag425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436.xml"/><Relationship Id="rId8" Type="http://schemas.openxmlformats.org/officeDocument/2006/relationships/tags" Target="../tags/tag435.xml"/><Relationship Id="rId7" Type="http://schemas.openxmlformats.org/officeDocument/2006/relationships/image" Target="../media/image33.png"/><Relationship Id="rId6" Type="http://schemas.openxmlformats.org/officeDocument/2006/relationships/tags" Target="../tags/tag434.xml"/><Relationship Id="rId5" Type="http://schemas.openxmlformats.org/officeDocument/2006/relationships/tags" Target="../tags/tag433.xml"/><Relationship Id="rId4" Type="http://schemas.openxmlformats.org/officeDocument/2006/relationships/image" Target="../media/image32.png"/><Relationship Id="rId3" Type="http://schemas.openxmlformats.org/officeDocument/2006/relationships/tags" Target="../tags/tag432.xml"/><Relationship Id="rId2" Type="http://schemas.openxmlformats.org/officeDocument/2006/relationships/tags" Target="../tags/tag431.xml"/><Relationship Id="rId13" Type="http://schemas.openxmlformats.org/officeDocument/2006/relationships/slideLayout" Target="../slideLayouts/slideLayout81.xml"/><Relationship Id="rId12" Type="http://schemas.openxmlformats.org/officeDocument/2006/relationships/tags" Target="../tags/tag439.xml"/><Relationship Id="rId11" Type="http://schemas.openxmlformats.org/officeDocument/2006/relationships/tags" Target="../tags/tag438.xml"/><Relationship Id="rId10" Type="http://schemas.openxmlformats.org/officeDocument/2006/relationships/tags" Target="../tags/tag437.xml"/><Relationship Id="rId1" Type="http://schemas.openxmlformats.org/officeDocument/2006/relationships/tags" Target="../tags/tag430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445.xml"/><Relationship Id="rId8" Type="http://schemas.openxmlformats.org/officeDocument/2006/relationships/image" Target="../media/image36.png"/><Relationship Id="rId7" Type="http://schemas.openxmlformats.org/officeDocument/2006/relationships/tags" Target="../tags/tag444.xml"/><Relationship Id="rId6" Type="http://schemas.openxmlformats.org/officeDocument/2006/relationships/image" Target="../media/image35.png"/><Relationship Id="rId5" Type="http://schemas.openxmlformats.org/officeDocument/2006/relationships/tags" Target="../tags/tag443.xml"/><Relationship Id="rId4" Type="http://schemas.openxmlformats.org/officeDocument/2006/relationships/tags" Target="../tags/tag442.xml"/><Relationship Id="rId3" Type="http://schemas.openxmlformats.org/officeDocument/2006/relationships/image" Target="../media/image34.png"/><Relationship Id="rId2" Type="http://schemas.openxmlformats.org/officeDocument/2006/relationships/tags" Target="../tags/tag441.xml"/><Relationship Id="rId10" Type="http://schemas.openxmlformats.org/officeDocument/2006/relationships/slideLayout" Target="../slideLayouts/slideLayout81.xml"/><Relationship Id="rId1" Type="http://schemas.openxmlformats.org/officeDocument/2006/relationships/tags" Target="../tags/tag440.xml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81.xml"/><Relationship Id="rId6" Type="http://schemas.openxmlformats.org/officeDocument/2006/relationships/tags" Target="../tags/tag451.xml"/><Relationship Id="rId5" Type="http://schemas.openxmlformats.org/officeDocument/2006/relationships/tags" Target="../tags/tag450.xml"/><Relationship Id="rId4" Type="http://schemas.openxmlformats.org/officeDocument/2006/relationships/tags" Target="../tags/tag449.xml"/><Relationship Id="rId3" Type="http://schemas.openxmlformats.org/officeDocument/2006/relationships/tags" Target="../tags/tag448.xml"/><Relationship Id="rId2" Type="http://schemas.openxmlformats.org/officeDocument/2006/relationships/tags" Target="../tags/tag447.xml"/><Relationship Id="rId1" Type="http://schemas.openxmlformats.org/officeDocument/2006/relationships/tags" Target="../tags/tag446.xml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81.xml"/><Relationship Id="rId6" Type="http://schemas.openxmlformats.org/officeDocument/2006/relationships/tags" Target="../tags/tag281.xml"/><Relationship Id="rId5" Type="http://schemas.openxmlformats.org/officeDocument/2006/relationships/image" Target="../media/image13.GIF"/><Relationship Id="rId4" Type="http://schemas.openxmlformats.org/officeDocument/2006/relationships/tags" Target="../tags/tag280.xml"/><Relationship Id="rId3" Type="http://schemas.openxmlformats.org/officeDocument/2006/relationships/image" Target="../media/image12.GIF"/><Relationship Id="rId2" Type="http://schemas.openxmlformats.org/officeDocument/2006/relationships/tags" Target="../tags/tag279.xml"/><Relationship Id="rId1" Type="http://schemas.openxmlformats.org/officeDocument/2006/relationships/tags" Target="../tags/tag278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459.xml"/><Relationship Id="rId8" Type="http://schemas.openxmlformats.org/officeDocument/2006/relationships/tags" Target="../tags/tag458.xml"/><Relationship Id="rId7" Type="http://schemas.openxmlformats.org/officeDocument/2006/relationships/tags" Target="../tags/tag457.xml"/><Relationship Id="rId6" Type="http://schemas.openxmlformats.org/officeDocument/2006/relationships/tags" Target="../tags/tag456.xml"/><Relationship Id="rId5" Type="http://schemas.openxmlformats.org/officeDocument/2006/relationships/image" Target="../media/image37.GIF"/><Relationship Id="rId4" Type="http://schemas.openxmlformats.org/officeDocument/2006/relationships/tags" Target="../tags/tag455.xml"/><Relationship Id="rId3" Type="http://schemas.openxmlformats.org/officeDocument/2006/relationships/tags" Target="../tags/tag454.xml"/><Relationship Id="rId2" Type="http://schemas.openxmlformats.org/officeDocument/2006/relationships/tags" Target="../tags/tag453.xml"/><Relationship Id="rId17" Type="http://schemas.openxmlformats.org/officeDocument/2006/relationships/slideLayout" Target="../slideLayouts/slideLayout81.xml"/><Relationship Id="rId16" Type="http://schemas.openxmlformats.org/officeDocument/2006/relationships/tags" Target="../tags/tag466.xml"/><Relationship Id="rId15" Type="http://schemas.openxmlformats.org/officeDocument/2006/relationships/tags" Target="../tags/tag465.xml"/><Relationship Id="rId14" Type="http://schemas.openxmlformats.org/officeDocument/2006/relationships/tags" Target="../tags/tag464.xml"/><Relationship Id="rId13" Type="http://schemas.openxmlformats.org/officeDocument/2006/relationships/tags" Target="../tags/tag463.xml"/><Relationship Id="rId12" Type="http://schemas.openxmlformats.org/officeDocument/2006/relationships/tags" Target="../tags/tag462.xml"/><Relationship Id="rId11" Type="http://schemas.openxmlformats.org/officeDocument/2006/relationships/tags" Target="../tags/tag461.xml"/><Relationship Id="rId10" Type="http://schemas.openxmlformats.org/officeDocument/2006/relationships/tags" Target="../tags/tag460.xml"/><Relationship Id="rId1" Type="http://schemas.openxmlformats.org/officeDocument/2006/relationships/tags" Target="../tags/tag45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7" Type="http://schemas.openxmlformats.org/officeDocument/2006/relationships/tags" Target="../tags/tag473.xml"/><Relationship Id="rId6" Type="http://schemas.openxmlformats.org/officeDocument/2006/relationships/tags" Target="../tags/tag472.xml"/><Relationship Id="rId5" Type="http://schemas.openxmlformats.org/officeDocument/2006/relationships/tags" Target="../tags/tag471.xml"/><Relationship Id="rId4" Type="http://schemas.openxmlformats.org/officeDocument/2006/relationships/tags" Target="../tags/tag470.xml"/><Relationship Id="rId3" Type="http://schemas.openxmlformats.org/officeDocument/2006/relationships/tags" Target="../tags/tag469.xml"/><Relationship Id="rId2" Type="http://schemas.openxmlformats.org/officeDocument/2006/relationships/tags" Target="../tags/tag468.xml"/><Relationship Id="rId1" Type="http://schemas.openxmlformats.org/officeDocument/2006/relationships/tags" Target="../tags/tag467.xml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81.xml"/><Relationship Id="rId4" Type="http://schemas.openxmlformats.org/officeDocument/2006/relationships/tags" Target="../tags/tag477.xml"/><Relationship Id="rId3" Type="http://schemas.openxmlformats.org/officeDocument/2006/relationships/tags" Target="../tags/tag476.xml"/><Relationship Id="rId2" Type="http://schemas.openxmlformats.org/officeDocument/2006/relationships/tags" Target="../tags/tag475.xml"/><Relationship Id="rId1" Type="http://schemas.openxmlformats.org/officeDocument/2006/relationships/tags" Target="../tags/tag47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7" Type="http://schemas.openxmlformats.org/officeDocument/2006/relationships/slideLayout" Target="../slideLayouts/slideLayout81.xml"/><Relationship Id="rId6" Type="http://schemas.openxmlformats.org/officeDocument/2006/relationships/tags" Target="../tags/tag482.xml"/><Relationship Id="rId5" Type="http://schemas.openxmlformats.org/officeDocument/2006/relationships/tags" Target="../tags/tag481.xml"/><Relationship Id="rId4" Type="http://schemas.openxmlformats.org/officeDocument/2006/relationships/tags" Target="../tags/tag480.xml"/><Relationship Id="rId3" Type="http://schemas.openxmlformats.org/officeDocument/2006/relationships/image" Target="../media/image38.tiff"/><Relationship Id="rId2" Type="http://schemas.openxmlformats.org/officeDocument/2006/relationships/tags" Target="../tags/tag479.xml"/><Relationship Id="rId1" Type="http://schemas.openxmlformats.org/officeDocument/2006/relationships/tags" Target="../tags/tag478.xml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81.xml"/><Relationship Id="rId5" Type="http://schemas.openxmlformats.org/officeDocument/2006/relationships/tags" Target="../tags/tag488.xml"/><Relationship Id="rId4" Type="http://schemas.openxmlformats.org/officeDocument/2006/relationships/image" Target="../media/image39.tiff"/><Relationship Id="rId3" Type="http://schemas.openxmlformats.org/officeDocument/2006/relationships/tags" Target="../tags/tag487.xml"/><Relationship Id="rId2" Type="http://schemas.openxmlformats.org/officeDocument/2006/relationships/tags" Target="../tags/tag486.xml"/><Relationship Id="rId1" Type="http://schemas.openxmlformats.org/officeDocument/2006/relationships/tags" Target="../tags/tag485.xml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81.xml"/><Relationship Id="rId5" Type="http://schemas.openxmlformats.org/officeDocument/2006/relationships/tags" Target="../tags/tag492.xml"/><Relationship Id="rId4" Type="http://schemas.openxmlformats.org/officeDocument/2006/relationships/image" Target="../media/image40.tiff"/><Relationship Id="rId3" Type="http://schemas.openxmlformats.org/officeDocument/2006/relationships/tags" Target="../tags/tag491.xml"/><Relationship Id="rId2" Type="http://schemas.openxmlformats.org/officeDocument/2006/relationships/tags" Target="../tags/tag490.xml"/><Relationship Id="rId1" Type="http://schemas.openxmlformats.org/officeDocument/2006/relationships/tags" Target="../tags/tag489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288.xml"/><Relationship Id="rId8" Type="http://schemas.openxmlformats.org/officeDocument/2006/relationships/tags" Target="../tags/tag287.xml"/><Relationship Id="rId7" Type="http://schemas.openxmlformats.org/officeDocument/2006/relationships/tags" Target="../tags/tag286.xml"/><Relationship Id="rId6" Type="http://schemas.openxmlformats.org/officeDocument/2006/relationships/tags" Target="../tags/tag285.xml"/><Relationship Id="rId5" Type="http://schemas.openxmlformats.org/officeDocument/2006/relationships/image" Target="../media/image15.GIF"/><Relationship Id="rId4" Type="http://schemas.openxmlformats.org/officeDocument/2006/relationships/tags" Target="../tags/tag284.xml"/><Relationship Id="rId3" Type="http://schemas.openxmlformats.org/officeDocument/2006/relationships/image" Target="../media/image14.GIF"/><Relationship Id="rId2" Type="http://schemas.openxmlformats.org/officeDocument/2006/relationships/tags" Target="../tags/tag283.xml"/><Relationship Id="rId12" Type="http://schemas.openxmlformats.org/officeDocument/2006/relationships/slideLayout" Target="../slideLayouts/slideLayout81.xml"/><Relationship Id="rId11" Type="http://schemas.openxmlformats.org/officeDocument/2006/relationships/tags" Target="../tags/tag289.xml"/><Relationship Id="rId10" Type="http://schemas.openxmlformats.org/officeDocument/2006/relationships/image" Target="../media/image16.GIF"/><Relationship Id="rId1" Type="http://schemas.openxmlformats.org/officeDocument/2006/relationships/tags" Target="../tags/tag282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openxmlformats.org/officeDocument/2006/relationships/tags" Target="../tags/tag294.xml"/><Relationship Id="rId7" Type="http://schemas.openxmlformats.org/officeDocument/2006/relationships/tags" Target="../tags/tag293.xml"/><Relationship Id="rId6" Type="http://schemas.openxmlformats.org/officeDocument/2006/relationships/image" Target="../media/image17.png"/><Relationship Id="rId5" Type="http://schemas.openxmlformats.org/officeDocument/2006/relationships/tags" Target="../tags/tag292.xml"/><Relationship Id="rId4" Type="http://schemas.microsoft.com/office/2007/relationships/media" Target="../media/media1.mp4"/><Relationship Id="rId3" Type="http://schemas.openxmlformats.org/officeDocument/2006/relationships/video" Target="../media/media1.mp4"/><Relationship Id="rId2" Type="http://schemas.openxmlformats.org/officeDocument/2006/relationships/tags" Target="../tags/tag291.xml"/><Relationship Id="rId11" Type="http://schemas.openxmlformats.org/officeDocument/2006/relationships/slideLayout" Target="../slideLayouts/slideLayout81.xml"/><Relationship Id="rId10" Type="http://schemas.openxmlformats.org/officeDocument/2006/relationships/tags" Target="../tags/tag295.xml"/><Relationship Id="rId1" Type="http://schemas.openxmlformats.org/officeDocument/2006/relationships/tags" Target="../tags/tag290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304.xml"/><Relationship Id="rId8" Type="http://schemas.openxmlformats.org/officeDocument/2006/relationships/tags" Target="../tags/tag303.xml"/><Relationship Id="rId7" Type="http://schemas.openxmlformats.org/officeDocument/2006/relationships/tags" Target="../tags/tag302.xml"/><Relationship Id="rId6" Type="http://schemas.openxmlformats.org/officeDocument/2006/relationships/tags" Target="../tags/tag301.xml"/><Relationship Id="rId5" Type="http://schemas.openxmlformats.org/officeDocument/2006/relationships/tags" Target="../tags/tag300.xml"/><Relationship Id="rId4" Type="http://schemas.openxmlformats.org/officeDocument/2006/relationships/tags" Target="../tags/tag299.xml"/><Relationship Id="rId3" Type="http://schemas.openxmlformats.org/officeDocument/2006/relationships/tags" Target="../tags/tag298.xml"/><Relationship Id="rId23" Type="http://schemas.openxmlformats.org/officeDocument/2006/relationships/slideLayout" Target="../slideLayouts/slideLayout81.xml"/><Relationship Id="rId22" Type="http://schemas.openxmlformats.org/officeDocument/2006/relationships/tags" Target="../tags/tag317.xml"/><Relationship Id="rId21" Type="http://schemas.openxmlformats.org/officeDocument/2006/relationships/tags" Target="../tags/tag316.xml"/><Relationship Id="rId20" Type="http://schemas.openxmlformats.org/officeDocument/2006/relationships/tags" Target="../tags/tag315.xml"/><Relationship Id="rId2" Type="http://schemas.openxmlformats.org/officeDocument/2006/relationships/tags" Target="../tags/tag297.xml"/><Relationship Id="rId19" Type="http://schemas.openxmlformats.org/officeDocument/2006/relationships/tags" Target="../tags/tag314.xml"/><Relationship Id="rId18" Type="http://schemas.openxmlformats.org/officeDocument/2006/relationships/tags" Target="../tags/tag313.xml"/><Relationship Id="rId17" Type="http://schemas.openxmlformats.org/officeDocument/2006/relationships/tags" Target="../tags/tag312.xml"/><Relationship Id="rId16" Type="http://schemas.openxmlformats.org/officeDocument/2006/relationships/tags" Target="../tags/tag311.xml"/><Relationship Id="rId15" Type="http://schemas.openxmlformats.org/officeDocument/2006/relationships/tags" Target="../tags/tag310.xml"/><Relationship Id="rId14" Type="http://schemas.openxmlformats.org/officeDocument/2006/relationships/tags" Target="../tags/tag309.xml"/><Relationship Id="rId13" Type="http://schemas.openxmlformats.org/officeDocument/2006/relationships/tags" Target="../tags/tag308.xml"/><Relationship Id="rId12" Type="http://schemas.openxmlformats.org/officeDocument/2006/relationships/tags" Target="../tags/tag307.xml"/><Relationship Id="rId11" Type="http://schemas.openxmlformats.org/officeDocument/2006/relationships/tags" Target="../tags/tag306.xml"/><Relationship Id="rId10" Type="http://schemas.openxmlformats.org/officeDocument/2006/relationships/tags" Target="../tags/tag305.xml"/><Relationship Id="rId1" Type="http://schemas.openxmlformats.org/officeDocument/2006/relationships/tags" Target="../tags/tag296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326.xml"/><Relationship Id="rId8" Type="http://schemas.openxmlformats.org/officeDocument/2006/relationships/tags" Target="../tags/tag325.xml"/><Relationship Id="rId7" Type="http://schemas.openxmlformats.org/officeDocument/2006/relationships/tags" Target="../tags/tag324.xml"/><Relationship Id="rId6" Type="http://schemas.openxmlformats.org/officeDocument/2006/relationships/tags" Target="../tags/tag323.xml"/><Relationship Id="rId5" Type="http://schemas.openxmlformats.org/officeDocument/2006/relationships/tags" Target="../tags/tag322.xml"/><Relationship Id="rId4" Type="http://schemas.openxmlformats.org/officeDocument/2006/relationships/tags" Target="../tags/tag321.xml"/><Relationship Id="rId3" Type="http://schemas.openxmlformats.org/officeDocument/2006/relationships/tags" Target="../tags/tag320.xml"/><Relationship Id="rId21" Type="http://schemas.openxmlformats.org/officeDocument/2006/relationships/notesSlide" Target="../notesSlides/notesSlide2.xml"/><Relationship Id="rId20" Type="http://schemas.openxmlformats.org/officeDocument/2006/relationships/slideLayout" Target="../slideLayouts/slideLayout81.xml"/><Relationship Id="rId2" Type="http://schemas.openxmlformats.org/officeDocument/2006/relationships/tags" Target="../tags/tag319.xml"/><Relationship Id="rId19" Type="http://schemas.openxmlformats.org/officeDocument/2006/relationships/image" Target="../media/image19.png"/><Relationship Id="rId18" Type="http://schemas.openxmlformats.org/officeDocument/2006/relationships/tags" Target="../tags/tag332.xml"/><Relationship Id="rId17" Type="http://schemas.microsoft.com/office/2007/relationships/media" Target="../media/media2.mp4"/><Relationship Id="rId16" Type="http://schemas.openxmlformats.org/officeDocument/2006/relationships/video" Target="../media/media2.mp4"/><Relationship Id="rId15" Type="http://schemas.openxmlformats.org/officeDocument/2006/relationships/tags" Target="../tags/tag331.xml"/><Relationship Id="rId14" Type="http://schemas.openxmlformats.org/officeDocument/2006/relationships/image" Target="../media/image18.png"/><Relationship Id="rId13" Type="http://schemas.openxmlformats.org/officeDocument/2006/relationships/tags" Target="../tags/tag330.xml"/><Relationship Id="rId12" Type="http://schemas.openxmlformats.org/officeDocument/2006/relationships/tags" Target="../tags/tag329.xml"/><Relationship Id="rId11" Type="http://schemas.openxmlformats.org/officeDocument/2006/relationships/tags" Target="../tags/tag328.xml"/><Relationship Id="rId10" Type="http://schemas.openxmlformats.org/officeDocument/2006/relationships/tags" Target="../tags/tag327.xml"/><Relationship Id="rId1" Type="http://schemas.openxmlformats.org/officeDocument/2006/relationships/tags" Target="../tags/tag318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342.xml"/><Relationship Id="rId8" Type="http://schemas.openxmlformats.org/officeDocument/2006/relationships/tags" Target="../tags/tag341.xml"/><Relationship Id="rId7" Type="http://schemas.openxmlformats.org/officeDocument/2006/relationships/tags" Target="../tags/tag340.xml"/><Relationship Id="rId6" Type="http://schemas.openxmlformats.org/officeDocument/2006/relationships/tags" Target="../tags/tag339.xml"/><Relationship Id="rId5" Type="http://schemas.openxmlformats.org/officeDocument/2006/relationships/image" Target="../media/image18.png"/><Relationship Id="rId4" Type="http://schemas.openxmlformats.org/officeDocument/2006/relationships/tags" Target="../tags/tag338.xml"/><Relationship Id="rId3" Type="http://schemas.openxmlformats.org/officeDocument/2006/relationships/tags" Target="../tags/tag337.xml"/><Relationship Id="rId2" Type="http://schemas.openxmlformats.org/officeDocument/2006/relationships/tags" Target="../tags/tag336.xml"/><Relationship Id="rId19" Type="http://schemas.openxmlformats.org/officeDocument/2006/relationships/notesSlide" Target="../notesSlides/notesSlide3.xml"/><Relationship Id="rId18" Type="http://schemas.openxmlformats.org/officeDocument/2006/relationships/slideLayout" Target="../slideLayouts/slideLayout81.xml"/><Relationship Id="rId17" Type="http://schemas.openxmlformats.org/officeDocument/2006/relationships/tags" Target="../tags/tag349.xml"/><Relationship Id="rId16" Type="http://schemas.openxmlformats.org/officeDocument/2006/relationships/tags" Target="../tags/tag348.xml"/><Relationship Id="rId15" Type="http://schemas.openxmlformats.org/officeDocument/2006/relationships/tags" Target="../tags/tag347.xml"/><Relationship Id="rId14" Type="http://schemas.openxmlformats.org/officeDocument/2006/relationships/tags" Target="../tags/tag346.xml"/><Relationship Id="rId13" Type="http://schemas.openxmlformats.org/officeDocument/2006/relationships/image" Target="../media/image20.png"/><Relationship Id="rId12" Type="http://schemas.openxmlformats.org/officeDocument/2006/relationships/tags" Target="../tags/tag345.xml"/><Relationship Id="rId11" Type="http://schemas.openxmlformats.org/officeDocument/2006/relationships/tags" Target="../tags/tag344.xml"/><Relationship Id="rId10" Type="http://schemas.openxmlformats.org/officeDocument/2006/relationships/tags" Target="../tags/tag343.xml"/><Relationship Id="rId1" Type="http://schemas.openxmlformats.org/officeDocument/2006/relationships/tags" Target="../tags/tag335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81.xml"/><Relationship Id="rId2" Type="http://schemas.openxmlformats.org/officeDocument/2006/relationships/tags" Target="../tags/tag353.xml"/><Relationship Id="rId1" Type="http://schemas.openxmlformats.org/officeDocument/2006/relationships/tags" Target="../tags/tag352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363.xml"/><Relationship Id="rId8" Type="http://schemas.openxmlformats.org/officeDocument/2006/relationships/tags" Target="../tags/tag362.xml"/><Relationship Id="rId7" Type="http://schemas.openxmlformats.org/officeDocument/2006/relationships/tags" Target="../tags/tag361.xml"/><Relationship Id="rId6" Type="http://schemas.openxmlformats.org/officeDocument/2006/relationships/tags" Target="../tags/tag360.xml"/><Relationship Id="rId5" Type="http://schemas.openxmlformats.org/officeDocument/2006/relationships/tags" Target="../tags/tag359.xml"/><Relationship Id="rId4" Type="http://schemas.openxmlformats.org/officeDocument/2006/relationships/image" Target="../media/image18.png"/><Relationship Id="rId3" Type="http://schemas.openxmlformats.org/officeDocument/2006/relationships/tags" Target="../tags/tag358.xml"/><Relationship Id="rId2" Type="http://schemas.openxmlformats.org/officeDocument/2006/relationships/tags" Target="../tags/tag357.xml"/><Relationship Id="rId14" Type="http://schemas.openxmlformats.org/officeDocument/2006/relationships/slideLayout" Target="../slideLayouts/slideLayout81.xml"/><Relationship Id="rId13" Type="http://schemas.openxmlformats.org/officeDocument/2006/relationships/tags" Target="../tags/tag366.xml"/><Relationship Id="rId12" Type="http://schemas.openxmlformats.org/officeDocument/2006/relationships/tags" Target="../tags/tag365.xml"/><Relationship Id="rId11" Type="http://schemas.openxmlformats.org/officeDocument/2006/relationships/tags" Target="../tags/tag364.xml"/><Relationship Id="rId10" Type="http://schemas.openxmlformats.org/officeDocument/2006/relationships/image" Target="../media/image21.png"/><Relationship Id="rId1" Type="http://schemas.openxmlformats.org/officeDocument/2006/relationships/tags" Target="../tags/tag35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>
            <p:custDataLst>
              <p:tags r:id="rId1"/>
            </p:custDataLst>
          </p:nvPr>
        </p:nvSpPr>
        <p:spPr>
          <a:xfrm>
            <a:off x="1758950" y="1401445"/>
            <a:ext cx="7922895" cy="2338070"/>
          </a:xfrm>
          <a:prstGeom prst="rect">
            <a:avLst/>
          </a:prstGeom>
          <a:noFill/>
          <a:effectLst>
            <a:outerShdw blurRad="190500" dist="1016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spc="-500" smtClean="0">
                <a:solidFill>
                  <a:schemeClr val="bg1">
                    <a:lumMod val="50000"/>
                  </a:schemeClr>
                </a:solidFill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3.2   </a:t>
            </a:r>
            <a:r>
              <a:rPr lang="zh-CN" altLang="en-US" sz="8000" spc="-500" smtClean="0">
                <a:solidFill>
                  <a:schemeClr val="bg1">
                    <a:lumMod val="50000"/>
                  </a:schemeClr>
                </a:solidFill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机械能</a:t>
            </a:r>
            <a:endParaRPr lang="zh-CN" altLang="en-US" sz="8000" spc="-500" smtClean="0">
              <a:solidFill>
                <a:schemeClr val="bg1">
                  <a:lumMod val="50000"/>
                </a:schemeClr>
              </a:solidFill>
              <a:uFillTx/>
              <a:latin typeface="华文行楷" panose="02010800040101010101" pitchFamily="2" charset="-122"/>
              <a:ea typeface="华文行楷" panose="02010800040101010101" pitchFamily="2" charset="-122"/>
              <a:cs typeface="华文行楷" panose="02010800040101010101" pitchFamily="2" charset="-122"/>
            </a:endParaRPr>
          </a:p>
          <a:p>
            <a:pPr algn="ctr"/>
            <a:r>
              <a:rPr lang="zh-CN" altLang="en-US" sz="6600" spc="-500" smtClean="0">
                <a:solidFill>
                  <a:schemeClr val="bg1">
                    <a:lumMod val="50000"/>
                  </a:schemeClr>
                </a:solidFill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（第二课时）</a:t>
            </a:r>
            <a:endParaRPr lang="zh-CN" altLang="en-US" sz="6600" spc="-500" smtClean="0">
              <a:solidFill>
                <a:schemeClr val="bg1">
                  <a:lumMod val="50000"/>
                </a:schemeClr>
              </a:solidFill>
              <a:uFillTx/>
              <a:latin typeface="华文行楷" panose="02010800040101010101" pitchFamily="2" charset="-122"/>
              <a:ea typeface="华文行楷" panose="02010800040101010101" pitchFamily="2" charset="-122"/>
              <a:cs typeface="华文行楷" panose="02010800040101010101" pitchFamily="2" charset="-122"/>
            </a:endParaRPr>
          </a:p>
        </p:txBody>
      </p:sp>
    </p:spTree>
    <p:custDataLst>
      <p:tags r:id="rId2"/>
    </p:custData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/>
          <p:cNvSpPr>
            <a:spLocks noGrp="1"/>
          </p:cNvSpPr>
          <p:nvPr>
            <p:ph type="body" sz="quarter" idx="10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总结归纳</a:t>
            </a:r>
            <a:endParaRPr lang="zh-CN" altLang="en-US"/>
          </a:p>
        </p:txBody>
      </p:sp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1004888" y="3812540"/>
            <a:ext cx="8283575" cy="203009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如果没有空气摩擦阻力，摆锤和滚摆每次都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______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（填会或不会）上升到原来的高度，即：机械能不变。</a:t>
            </a:r>
            <a:endParaRPr lang="zh-CN" alt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7415" name="矩形 2"/>
          <p:cNvSpPr/>
          <p:nvPr>
            <p:custDataLst>
              <p:tags r:id="rId3"/>
            </p:custDataLst>
          </p:nvPr>
        </p:nvSpPr>
        <p:spPr>
          <a:xfrm>
            <a:off x="1004888" y="3029903"/>
            <a:ext cx="8732837" cy="7372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思考讨论：若没有摩擦阻力，摆锤和滚摆将怎样运动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?</a:t>
            </a:r>
            <a:endParaRPr lang="en-US" altLang="zh-CN" sz="2800" b="1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17416" name="矩形 3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27088" y="2200275"/>
            <a:ext cx="6838950" cy="73723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rPr>
              <a:t>1</a:t>
            </a:r>
            <a:r>
              <a:rPr kumimoji="0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rPr>
              <a:t>、机械能：动能和势能之和称为机械能。</a:t>
            </a:r>
            <a:endParaRPr kumimoji="0" lang="en-US" altLang="zh-CN" sz="28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矩形 9"/>
          <p:cNvSpPr/>
          <p:nvPr>
            <p:custDataLst>
              <p:tags r:id="rId5"/>
            </p:custDataLst>
          </p:nvPr>
        </p:nvSpPr>
        <p:spPr>
          <a:xfrm>
            <a:off x="7956550" y="3833178"/>
            <a:ext cx="538480" cy="52197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会</a:t>
            </a:r>
            <a:endParaRPr lang="zh-CN" altLang="en-US">
              <a:solidFill>
                <a:srgbClr val="C00000"/>
              </a:solidFill>
              <a:latin typeface="Calibri" panose="020F0502020204030204"/>
            </a:endParaRPr>
          </a:p>
        </p:txBody>
      </p:sp>
      <p:sp>
        <p:nvSpPr>
          <p:cNvPr id="16395" name="圆角矩形 22"/>
          <p:cNvSpPr/>
          <p:nvPr>
            <p:custDataLst>
              <p:tags r:id="rId6"/>
            </p:custDataLst>
          </p:nvPr>
        </p:nvSpPr>
        <p:spPr>
          <a:xfrm>
            <a:off x="630238" y="2086928"/>
            <a:ext cx="9971087" cy="390525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B050"/>
            </a:solidFill>
            <a:prstDash val="dashDot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 eaLnBrk="1" hangingPunct="1"/>
            <a:endParaRPr lang="zh-CN" altLang="en-US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6396" name="Picture 2" descr="C:\Users\Administrator\Desktop\课件图片\书包与办公用品\u=1662867729,3808076628&amp;fm=21&amp;gp=0_副本.jp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398000" y="1613853"/>
            <a:ext cx="1625600" cy="13350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7" name="Picture 144" descr="学生 男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 flipH="1">
            <a:off x="9398000" y="3652203"/>
            <a:ext cx="2136775" cy="23526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415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机械能守恒</a:t>
            </a:r>
            <a:endParaRPr lang="zh-CN" altLang="en-US"/>
          </a:p>
        </p:txBody>
      </p:sp>
      <p:sp>
        <p:nvSpPr>
          <p:cNvPr id="17415" name="矩形 1"/>
          <p:cNvSpPr/>
          <p:nvPr>
            <p:custDataLst>
              <p:tags r:id="rId2"/>
            </p:custDataLst>
          </p:nvPr>
        </p:nvSpPr>
        <p:spPr>
          <a:xfrm>
            <a:off x="2559368" y="2820035"/>
            <a:ext cx="6096000" cy="26765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大量事实表明，动能和势能可以相互转化。如果只有动能和势能的相互转化，机械能的总量就保持不变，或者说，机械能守恒。</a:t>
            </a:r>
            <a:endParaRPr lang="zh-CN" altLang="en-US" sz="2800" b="1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grpSp>
        <p:nvGrpSpPr>
          <p:cNvPr id="17416" name="组合 27"/>
          <p:cNvGrpSpPr/>
          <p:nvPr>
            <p:custDataLst>
              <p:tags r:id="rId3"/>
            </p:custDataLst>
          </p:nvPr>
        </p:nvGrpSpPr>
        <p:grpSpPr>
          <a:xfrm>
            <a:off x="1619568" y="1994535"/>
            <a:ext cx="8228012" cy="4075113"/>
            <a:chOff x="846455" y="1862728"/>
            <a:chExt cx="8227638" cy="4074522"/>
          </a:xfrm>
        </p:grpSpPr>
        <p:grpSp>
          <p:nvGrpSpPr>
            <p:cNvPr id="17418" name="Group 2"/>
            <p:cNvGrpSpPr/>
            <p:nvPr>
              <p:custDataLst>
                <p:tags r:id="rId4"/>
              </p:custDataLst>
            </p:nvPr>
          </p:nvGrpSpPr>
          <p:grpSpPr>
            <a:xfrm>
              <a:off x="846455" y="2159000"/>
              <a:ext cx="7782560" cy="3778250"/>
              <a:chOff x="268" y="936"/>
              <a:chExt cx="5329" cy="2222"/>
            </a:xfrm>
          </p:grpSpPr>
          <p:sp>
            <p:nvSpPr>
              <p:cNvPr id="17420" name="Line 3"/>
              <p:cNvSpPr/>
              <p:nvPr>
                <p:custDataLst>
                  <p:tags r:id="rId5"/>
                </p:custDataLst>
              </p:nvPr>
            </p:nvSpPr>
            <p:spPr>
              <a:xfrm flipH="1">
                <a:off x="5277" y="1148"/>
                <a:ext cx="0" cy="1798"/>
              </a:xfrm>
              <a:prstGeom prst="line">
                <a:avLst/>
              </a:prstGeom>
              <a:ln w="28575" cap="flat" cmpd="sng">
                <a:solidFill>
                  <a:srgbClr val="339966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17421" name="Line 4"/>
              <p:cNvSpPr/>
              <p:nvPr>
                <p:custDataLst>
                  <p:tags r:id="rId6"/>
                </p:custDataLst>
              </p:nvPr>
            </p:nvSpPr>
            <p:spPr>
              <a:xfrm flipH="1">
                <a:off x="589" y="1148"/>
                <a:ext cx="0" cy="1798"/>
              </a:xfrm>
              <a:prstGeom prst="line">
                <a:avLst/>
              </a:prstGeom>
              <a:ln w="28575" cap="flat" cmpd="sng">
                <a:solidFill>
                  <a:srgbClr val="339966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grpSp>
            <p:nvGrpSpPr>
              <p:cNvPr id="17422" name="Group 5"/>
              <p:cNvGrpSpPr/>
              <p:nvPr>
                <p:custDataLst>
                  <p:tags r:id="rId7"/>
                </p:custDataLst>
              </p:nvPr>
            </p:nvGrpSpPr>
            <p:grpSpPr>
              <a:xfrm>
                <a:off x="267" y="936"/>
                <a:ext cx="640" cy="317"/>
                <a:chOff x="975" y="1117"/>
                <a:chExt cx="453" cy="227"/>
              </a:xfrm>
            </p:grpSpPr>
            <p:sp>
              <p:nvSpPr>
                <p:cNvPr id="17429" name="AutoShape 6"/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975" y="1117"/>
                  <a:ext cx="181" cy="227"/>
                </a:xfrm>
                <a:prstGeom prst="moon">
                  <a:avLst>
                    <a:gd name="adj" fmla="val 50000"/>
                  </a:avLst>
                </a:prstGeom>
                <a:solidFill>
                  <a:srgbClr val="008000"/>
                </a:solidFill>
                <a:ln w="9525">
                  <a:noFill/>
                </a:ln>
              </p:spPr>
              <p:txBody>
                <a:bodyPr wrap="none" anchor="ctr" anchorCtr="0"/>
                <a:lstStyle/>
                <a:p>
                  <a:endParaRPr lang="zh-CN" altLang="en-US">
                    <a:latin typeface="Calibri" panose="020F0502020204030204"/>
                  </a:endParaRPr>
                </a:p>
              </p:txBody>
            </p:sp>
            <p:sp>
              <p:nvSpPr>
                <p:cNvPr id="17430" name="AutoShape 7"/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111" y="1117"/>
                  <a:ext cx="181" cy="227"/>
                </a:xfrm>
                <a:prstGeom prst="moon">
                  <a:avLst>
                    <a:gd name="adj" fmla="val 50000"/>
                  </a:avLst>
                </a:prstGeom>
                <a:solidFill>
                  <a:srgbClr val="8BB44E"/>
                </a:solidFill>
                <a:ln w="9525">
                  <a:noFill/>
                </a:ln>
              </p:spPr>
              <p:txBody>
                <a:bodyPr wrap="none" anchor="ctr" anchorCtr="0"/>
                <a:lstStyle/>
                <a:p>
                  <a:endParaRPr lang="zh-CN" altLang="en-US">
                    <a:latin typeface="Calibri" panose="020F0502020204030204"/>
                  </a:endParaRPr>
                </a:p>
              </p:txBody>
            </p:sp>
            <p:sp>
              <p:nvSpPr>
                <p:cNvPr id="17431" name="AutoShape 8"/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247" y="1117"/>
                  <a:ext cx="181" cy="227"/>
                </a:xfrm>
                <a:prstGeom prst="moon">
                  <a:avLst>
                    <a:gd name="adj" fmla="val 50000"/>
                  </a:avLst>
                </a:prstGeom>
                <a:solidFill>
                  <a:srgbClr val="B8D193"/>
                </a:solidFill>
                <a:ln w="9525">
                  <a:noFill/>
                </a:ln>
              </p:spPr>
              <p:txBody>
                <a:bodyPr wrap="none" anchor="ctr" anchorCtr="0"/>
                <a:lstStyle/>
                <a:p>
                  <a:endParaRPr lang="zh-CN" altLang="en-US">
                    <a:latin typeface="Calibri" panose="020F0502020204030204"/>
                  </a:endParaRPr>
                </a:p>
              </p:txBody>
            </p:sp>
          </p:grpSp>
          <p:grpSp>
            <p:nvGrpSpPr>
              <p:cNvPr id="17423" name="Group 9"/>
              <p:cNvGrpSpPr/>
              <p:nvPr>
                <p:custDataLst>
                  <p:tags r:id="rId11"/>
                </p:custDataLst>
              </p:nvPr>
            </p:nvGrpSpPr>
            <p:grpSpPr>
              <a:xfrm rot="10800000">
                <a:off x="4958" y="2841"/>
                <a:ext cx="640" cy="317"/>
                <a:chOff x="975" y="1117"/>
                <a:chExt cx="453" cy="227"/>
              </a:xfrm>
            </p:grpSpPr>
            <p:sp>
              <p:nvSpPr>
                <p:cNvPr id="17426" name="AutoShape 10"/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975" y="1117"/>
                  <a:ext cx="181" cy="227"/>
                </a:xfrm>
                <a:prstGeom prst="moon">
                  <a:avLst>
                    <a:gd name="adj" fmla="val 50000"/>
                  </a:avLst>
                </a:prstGeom>
                <a:solidFill>
                  <a:srgbClr val="008000"/>
                </a:solidFill>
                <a:ln w="9525">
                  <a:noFill/>
                </a:ln>
              </p:spPr>
              <p:txBody>
                <a:bodyPr wrap="none" anchor="ctr" anchorCtr="0"/>
                <a:lstStyle/>
                <a:p>
                  <a:endParaRPr lang="zh-CN" altLang="en-US">
                    <a:latin typeface="Calibri" panose="020F0502020204030204"/>
                  </a:endParaRPr>
                </a:p>
              </p:txBody>
            </p:sp>
            <p:sp>
              <p:nvSpPr>
                <p:cNvPr id="17427" name="AutoShape 11"/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111" y="1117"/>
                  <a:ext cx="181" cy="227"/>
                </a:xfrm>
                <a:prstGeom prst="moon">
                  <a:avLst>
                    <a:gd name="adj" fmla="val 50000"/>
                  </a:avLst>
                </a:prstGeom>
                <a:solidFill>
                  <a:srgbClr val="8BB44E"/>
                </a:solidFill>
                <a:ln w="9525">
                  <a:noFill/>
                </a:ln>
              </p:spPr>
              <p:txBody>
                <a:bodyPr wrap="none" anchor="ctr" anchorCtr="0"/>
                <a:lstStyle/>
                <a:p>
                  <a:endParaRPr lang="zh-CN" altLang="en-US">
                    <a:latin typeface="Calibri" panose="020F0502020204030204"/>
                  </a:endParaRPr>
                </a:p>
              </p:txBody>
            </p:sp>
            <p:sp>
              <p:nvSpPr>
                <p:cNvPr id="17428" name="AutoShape 12"/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1247" y="1117"/>
                  <a:ext cx="181" cy="227"/>
                </a:xfrm>
                <a:prstGeom prst="moon">
                  <a:avLst>
                    <a:gd name="adj" fmla="val 50000"/>
                  </a:avLst>
                </a:prstGeom>
                <a:solidFill>
                  <a:srgbClr val="B8D193"/>
                </a:solidFill>
                <a:ln w="9525">
                  <a:noFill/>
                </a:ln>
              </p:spPr>
              <p:txBody>
                <a:bodyPr wrap="none" anchor="ctr" anchorCtr="0"/>
                <a:lstStyle/>
                <a:p>
                  <a:endParaRPr lang="zh-CN" altLang="en-US">
                    <a:latin typeface="Calibri" panose="020F0502020204030204"/>
                  </a:endParaRPr>
                </a:p>
              </p:txBody>
            </p:sp>
          </p:grpSp>
          <p:sp>
            <p:nvSpPr>
              <p:cNvPr id="17424" name="Line 13"/>
              <p:cNvSpPr/>
              <p:nvPr>
                <p:custDataLst>
                  <p:tags r:id="rId15"/>
                </p:custDataLst>
              </p:nvPr>
            </p:nvSpPr>
            <p:spPr>
              <a:xfrm>
                <a:off x="2130" y="1148"/>
                <a:ext cx="3147" cy="0"/>
              </a:xfrm>
              <a:prstGeom prst="line">
                <a:avLst/>
              </a:prstGeom>
              <a:ln w="28575" cap="flat" cmpd="sng">
                <a:solidFill>
                  <a:srgbClr val="339966"/>
                </a:solidFill>
                <a:prstDash val="solid"/>
                <a:headEnd type="none" w="med" len="med"/>
                <a:tailEnd type="oval" w="med" len="med"/>
              </a:ln>
            </p:spPr>
            <p:txBody>
              <a:bodyPr/>
              <a:lstStyle/>
              <a:p/>
            </p:txBody>
          </p:sp>
          <p:sp>
            <p:nvSpPr>
              <p:cNvPr id="17425" name="Line 14"/>
              <p:cNvSpPr/>
              <p:nvPr>
                <p:custDataLst>
                  <p:tags r:id="rId16"/>
                </p:custDataLst>
              </p:nvPr>
            </p:nvSpPr>
            <p:spPr>
              <a:xfrm>
                <a:off x="589" y="2946"/>
                <a:ext cx="4367" cy="0"/>
              </a:xfrm>
              <a:prstGeom prst="line">
                <a:avLst/>
              </a:prstGeom>
              <a:ln w="28575" cap="flat" cmpd="sng">
                <a:solidFill>
                  <a:srgbClr val="339966"/>
                </a:solidFill>
                <a:prstDash val="solid"/>
                <a:headEnd type="oval" w="med" len="med"/>
                <a:tailEnd type="none" w="med" len="med"/>
              </a:ln>
            </p:spPr>
            <p:txBody>
              <a:bodyPr/>
              <a:lstStyle/>
              <a:p/>
            </p:txBody>
          </p:sp>
        </p:grpSp>
        <p:pic>
          <p:nvPicPr>
            <p:cNvPr id="17419" name="图片 29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18"/>
            <a:stretch>
              <a:fillRect/>
            </a:stretch>
          </p:blipFill>
          <p:spPr>
            <a:xfrm>
              <a:off x="7625645" y="1862728"/>
              <a:ext cx="1448448" cy="14484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7417" name="Picture 3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9584055" y="2829560"/>
            <a:ext cx="1743075" cy="29908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cover dir="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zh-CN" altLang="en-US"/>
              <a:t>铁球</a:t>
            </a:r>
            <a:r>
              <a:rPr lang="en-US" altLang="zh-CN"/>
              <a:t>“</a:t>
            </a:r>
            <a:r>
              <a:rPr lang="zh-CN" altLang="en-US"/>
              <a:t>打</a:t>
            </a:r>
            <a:r>
              <a:rPr lang="en-US" altLang="zh-CN"/>
              <a:t>”</a:t>
            </a:r>
            <a:r>
              <a:rPr lang="zh-CN" altLang="en-US"/>
              <a:t>下巴</a:t>
            </a:r>
            <a:endParaRPr lang="zh-CN" altLang="en-US"/>
          </a:p>
        </p:txBody>
      </p:sp>
      <p:pic>
        <p:nvPicPr>
          <p:cNvPr id="5" name="铁球打鼻子视频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82270" y="1124585"/>
            <a:ext cx="11271250" cy="547243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6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思考与讨论</a:t>
            </a:r>
            <a:endParaRPr lang="zh-CN" altLang="en-US"/>
          </a:p>
        </p:txBody>
      </p:sp>
      <p:pic>
        <p:nvPicPr>
          <p:cNvPr id="18438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7088" y="1791653"/>
            <a:ext cx="952500" cy="962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39" name="矩形 1"/>
          <p:cNvSpPr/>
          <p:nvPr>
            <p:custDataLst>
              <p:tags r:id="rId4"/>
            </p:custDataLst>
          </p:nvPr>
        </p:nvSpPr>
        <p:spPr>
          <a:xfrm>
            <a:off x="1779588" y="2091690"/>
            <a:ext cx="1960880" cy="73723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思考与讨论</a:t>
            </a:r>
            <a:endParaRPr lang="zh-CN" altLang="en-US" sz="2800" b="1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18440" name="矩形 2"/>
          <p:cNvSpPr/>
          <p:nvPr>
            <p:custDataLst>
              <p:tags r:id="rId5"/>
            </p:custDataLst>
          </p:nvPr>
        </p:nvSpPr>
        <p:spPr>
          <a:xfrm>
            <a:off x="1401763" y="2898140"/>
            <a:ext cx="8861425" cy="13836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在上述活动中，摆锤和滚摆每次上升的高度都在减小，最后会停在最低点。那么，机械能为什么会减少呢？</a:t>
            </a:r>
            <a:endParaRPr lang="zh-CN" altLang="en-US" sz="2800" b="1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19465" name="矩形 4"/>
          <p:cNvSpPr/>
          <p:nvPr>
            <p:custDataLst>
              <p:tags r:id="rId6"/>
            </p:custDataLst>
          </p:nvPr>
        </p:nvSpPr>
        <p:spPr>
          <a:xfrm>
            <a:off x="1520825" y="4298315"/>
            <a:ext cx="8621713" cy="13836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摆锤和滚摆在上下摆动过程中与空气发生摩擦，动能和势能都在减小，即机械能减小。</a:t>
            </a:r>
            <a:endParaRPr lang="zh-CN" altLang="en-US" sz="2800" b="1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8" name="圆角矩形 7"/>
          <p:cNvSpPr/>
          <p:nvPr>
            <p:custDataLst>
              <p:tags r:id="rId7"/>
            </p:custDataLst>
          </p:nvPr>
        </p:nvSpPr>
        <p:spPr>
          <a:xfrm>
            <a:off x="885825" y="1758315"/>
            <a:ext cx="9825038" cy="4418013"/>
          </a:xfrm>
          <a:prstGeom prst="roundRect">
            <a:avLst/>
          </a:prstGeom>
          <a:noFill/>
          <a:ln w="57150"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8443" name="Picture 3" descr="C:\Users\Administrator\Desktop\课件图片\书包与办公用品\u=3467795481,1480262519&amp;fm=21&amp;gp=0.jp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21850" y="5034915"/>
            <a:ext cx="1765300" cy="14795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机械能守恒的应用</a:t>
            </a:r>
            <a:endParaRPr lang="zh-CN" altLang="en-US"/>
          </a:p>
        </p:txBody>
      </p:sp>
      <p:pic>
        <p:nvPicPr>
          <p:cNvPr id="2048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82828" y="1718945"/>
            <a:ext cx="3916362" cy="42973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64" name="矩形 2"/>
          <p:cNvSpPr/>
          <p:nvPr>
            <p:custDataLst>
              <p:tags r:id="rId4"/>
            </p:custDataLst>
          </p:nvPr>
        </p:nvSpPr>
        <p:spPr>
          <a:xfrm>
            <a:off x="1115378" y="2126933"/>
            <a:ext cx="2138680" cy="73723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1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、撑杆跳高</a:t>
            </a:r>
            <a:endParaRPr lang="zh-CN" altLang="en-US" sz="2800" b="1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20489" name="矩形 3"/>
          <p:cNvSpPr/>
          <p:nvPr>
            <p:custDataLst>
              <p:tags r:id="rId5"/>
            </p:custDataLst>
          </p:nvPr>
        </p:nvSpPr>
        <p:spPr>
          <a:xfrm>
            <a:off x="950278" y="2746058"/>
            <a:ext cx="5508625" cy="7372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（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1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）起跳前助跑的目的是什么？</a:t>
            </a:r>
            <a:endParaRPr lang="en-US" altLang="zh-CN" sz="2800" b="1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20490" name="矩形 4"/>
          <p:cNvSpPr/>
          <p:nvPr>
            <p:custDataLst>
              <p:tags r:id="rId6"/>
            </p:custDataLst>
          </p:nvPr>
        </p:nvSpPr>
        <p:spPr>
          <a:xfrm>
            <a:off x="1926590" y="3387408"/>
            <a:ext cx="3027680" cy="73723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获得大量的动能。</a:t>
            </a:r>
            <a:endParaRPr lang="zh-CN" altLang="en-US" sz="2800" b="1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20491" name="矩形 5"/>
          <p:cNvSpPr/>
          <p:nvPr>
            <p:custDataLst>
              <p:tags r:id="rId7"/>
            </p:custDataLst>
          </p:nvPr>
        </p:nvSpPr>
        <p:spPr>
          <a:xfrm>
            <a:off x="988378" y="4119245"/>
            <a:ext cx="4997450" cy="203009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（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2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）起跳后，他的身体不断上升，撑杆剧烈弯曲，能量发生了怎样的转化？</a:t>
            </a:r>
            <a:endParaRPr lang="zh-CN" altLang="en-US" sz="2800" b="1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19468" name="圆角矩形 11"/>
          <p:cNvSpPr/>
          <p:nvPr>
            <p:custDataLst>
              <p:tags r:id="rId8"/>
            </p:custDataLst>
          </p:nvPr>
        </p:nvSpPr>
        <p:spPr>
          <a:xfrm>
            <a:off x="950278" y="2044383"/>
            <a:ext cx="5327650" cy="4164012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B050"/>
            </a:solidFill>
            <a:prstDash val="dashDot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 eaLnBrk="1" hangingPunct="1"/>
            <a:endParaRPr lang="zh-CN" altLang="en-US">
              <a:solidFill>
                <a:srgbClr val="FFFFFF"/>
              </a:solidFill>
              <a:latin typeface="Calibri" panose="020F0502020204030204"/>
            </a:endParaRP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4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9" grpId="0"/>
      <p:bldP spid="20490" grpId="0"/>
      <p:bldP spid="2049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>
                <a:sym typeface="+mn-ea"/>
              </a:rPr>
              <a:t>机械能守恒的应用</a:t>
            </a:r>
            <a:endParaRPr lang="zh-CN" altLang="en-US"/>
          </a:p>
        </p:txBody>
      </p:sp>
      <p:sp>
        <p:nvSpPr>
          <p:cNvPr id="21510" name="矩形 2"/>
          <p:cNvSpPr/>
          <p:nvPr>
            <p:custDataLst>
              <p:tags r:id="rId2"/>
            </p:custDataLst>
          </p:nvPr>
        </p:nvSpPr>
        <p:spPr>
          <a:xfrm>
            <a:off x="715328" y="1781810"/>
            <a:ext cx="2494280" cy="52197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2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、水力发电站</a:t>
            </a:r>
            <a:endParaRPr lang="zh-CN" alt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2535" name="矩形 3"/>
          <p:cNvSpPr/>
          <p:nvPr>
            <p:custDataLst>
              <p:tags r:id="rId3"/>
            </p:custDataLst>
          </p:nvPr>
        </p:nvSpPr>
        <p:spPr>
          <a:xfrm>
            <a:off x="777240" y="2805748"/>
            <a:ext cx="4598988" cy="26765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在水力发电站，被大坝拦住的上游水积蓄了大量的势能。水向低处流动时，势能转化为动能。</a:t>
            </a:r>
            <a:endParaRPr lang="zh-CN" altLang="en-US">
              <a:solidFill>
                <a:srgbClr val="000000"/>
              </a:solidFill>
              <a:latin typeface="Calibri" panose="020F0502020204030204"/>
            </a:endParaRPr>
          </a:p>
        </p:txBody>
      </p:sp>
      <p:grpSp>
        <p:nvGrpSpPr>
          <p:cNvPr id="22536" name="组合 8"/>
          <p:cNvGrpSpPr/>
          <p:nvPr>
            <p:custDataLst>
              <p:tags r:id="rId4"/>
            </p:custDataLst>
          </p:nvPr>
        </p:nvGrpSpPr>
        <p:grpSpPr>
          <a:xfrm>
            <a:off x="5603875" y="1787525"/>
            <a:ext cx="6156325" cy="4478338"/>
            <a:chOff x="5794218" y="1526624"/>
            <a:chExt cx="6156355" cy="4712525"/>
          </a:xfrm>
        </p:grpSpPr>
        <p:pic>
          <p:nvPicPr>
            <p:cNvPr id="21514" name="Picture 6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5794218" y="1526624"/>
              <a:ext cx="6065822" cy="471252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1515" name="矩形 5"/>
            <p:cNvSpPr/>
            <p:nvPr>
              <p:custDataLst>
                <p:tags r:id="rId7"/>
              </p:custDataLst>
            </p:nvPr>
          </p:nvSpPr>
          <p:spPr>
            <a:xfrm>
              <a:off x="6243874" y="2049844"/>
              <a:ext cx="2628524" cy="94743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400" b="1">
                  <a:solidFill>
                    <a:srgbClr val="0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</a:rPr>
                <a:t>上游库区的水</a:t>
              </a:r>
              <a:endParaRPr lang="zh-CN" alt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endParaRPr>
            </a:p>
            <a:p>
              <a:pPr>
                <a:lnSpc>
                  <a:spcPct val="120000"/>
                </a:lnSpc>
              </a:pPr>
              <a:r>
                <a:rPr lang="zh-CN" altLang="en-US" sz="2400" b="1">
                  <a:solidFill>
                    <a:srgbClr val="0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</a:rPr>
                <a:t>（势能）</a:t>
              </a:r>
              <a:endParaRPr lang="zh-CN" altLang="en-US" sz="2400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21516" name="矩形 6"/>
            <p:cNvSpPr/>
            <p:nvPr>
              <p:custDataLst>
                <p:tags r:id="rId8"/>
              </p:custDataLst>
            </p:nvPr>
          </p:nvSpPr>
          <p:spPr>
            <a:xfrm>
              <a:off x="6047291" y="2997283"/>
              <a:ext cx="1107996" cy="64633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400" b="1">
                  <a:solidFill>
                    <a:srgbClr val="0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</a:rPr>
                <a:t>采水口</a:t>
              </a:r>
              <a:endParaRPr lang="zh-CN" alt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21517" name="矩形 13"/>
            <p:cNvSpPr/>
            <p:nvPr>
              <p:custDataLst>
                <p:tags r:id="rId9"/>
              </p:custDataLst>
            </p:nvPr>
          </p:nvSpPr>
          <p:spPr>
            <a:xfrm>
              <a:off x="8042076" y="2718813"/>
              <a:ext cx="1415772" cy="97872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400" b="1">
                  <a:solidFill>
                    <a:srgbClr val="0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</a:rPr>
                <a:t>水落下</a:t>
              </a:r>
              <a:endParaRPr lang="zh-CN" alt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endParaRPr>
            </a:p>
            <a:p>
              <a:pPr>
                <a:lnSpc>
                  <a:spcPct val="120000"/>
                </a:lnSpc>
              </a:pPr>
              <a:r>
                <a:rPr lang="zh-CN" altLang="en-US" sz="2400" b="1">
                  <a:solidFill>
                    <a:srgbClr val="0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</a:rPr>
                <a:t>（动能）</a:t>
              </a:r>
              <a:endParaRPr lang="zh-CN" altLang="en-US" sz="2400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21518" name="矩形 7"/>
            <p:cNvSpPr/>
            <p:nvPr>
              <p:custDataLst>
                <p:tags r:id="rId10"/>
              </p:custDataLst>
            </p:nvPr>
          </p:nvSpPr>
          <p:spPr>
            <a:xfrm>
              <a:off x="10129732" y="4618556"/>
              <a:ext cx="1820841" cy="97872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400" b="1">
                  <a:solidFill>
                    <a:srgbClr val="0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</a:rPr>
                <a:t>水轮机转动（做功）</a:t>
              </a:r>
              <a:endParaRPr lang="zh-CN" altLang="en-US" sz="2400">
                <a:solidFill>
                  <a:srgbClr val="000000"/>
                </a:solidFill>
                <a:latin typeface="Calibri" panose="020F0502020204030204"/>
              </a:endParaRPr>
            </a:p>
          </p:txBody>
        </p:sp>
      </p:grpSp>
      <p:sp>
        <p:nvSpPr>
          <p:cNvPr id="10" name="圆角矩形 9"/>
          <p:cNvSpPr/>
          <p:nvPr>
            <p:custDataLst>
              <p:tags r:id="rId11"/>
            </p:custDataLst>
          </p:nvPr>
        </p:nvSpPr>
        <p:spPr>
          <a:xfrm>
            <a:off x="550228" y="2570798"/>
            <a:ext cx="5053013" cy="3167063"/>
          </a:xfrm>
          <a:prstGeom prst="roundRect">
            <a:avLst/>
          </a:prstGeom>
          <a:noFill/>
          <a:ln w="38100"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5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>
                <a:sym typeface="+mn-ea"/>
              </a:rPr>
              <a:t>机械能守恒的应用</a:t>
            </a:r>
            <a:endParaRPr lang="zh-CN" altLang="en-US"/>
          </a:p>
        </p:txBody>
      </p:sp>
      <p:sp>
        <p:nvSpPr>
          <p:cNvPr id="2" name="圆角矩形 1"/>
          <p:cNvSpPr/>
          <p:nvPr>
            <p:custDataLst>
              <p:tags r:id="rId2"/>
            </p:custDataLst>
          </p:nvPr>
        </p:nvSpPr>
        <p:spPr>
          <a:xfrm>
            <a:off x="5840730" y="2028508"/>
            <a:ext cx="5711825" cy="348773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2531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71855" y="2045970"/>
            <a:ext cx="4795838" cy="34702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32" name="矩形 1"/>
          <p:cNvSpPr/>
          <p:nvPr>
            <p:custDataLst>
              <p:tags r:id="rId5"/>
            </p:custDataLst>
          </p:nvPr>
        </p:nvSpPr>
        <p:spPr>
          <a:xfrm>
            <a:off x="1791018" y="5516245"/>
            <a:ext cx="2419350" cy="7372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水轮机的叶轮</a:t>
            </a:r>
            <a:endParaRPr lang="zh-CN" altLang="en-US">
              <a:latin typeface="Calibri" panose="020F0502020204030204"/>
            </a:endParaRPr>
          </a:p>
        </p:txBody>
      </p:sp>
      <p:sp>
        <p:nvSpPr>
          <p:cNvPr id="23561" name="矩形 6"/>
          <p:cNvSpPr/>
          <p:nvPr>
            <p:custDataLst>
              <p:tags r:id="rId6"/>
            </p:custDataLst>
          </p:nvPr>
        </p:nvSpPr>
        <p:spPr>
          <a:xfrm>
            <a:off x="6035993" y="2118995"/>
            <a:ext cx="5322887" cy="33229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当这些水通过坝中的水管向低处流动时，势能转化为动能。而流动的水冲击水轮机的叶轮，又将动能传递给水轮机，进而带动发电机发电，再转化为电能。</a:t>
            </a:r>
            <a:endParaRPr lang="zh-CN" altLang="en-US">
              <a:solidFill>
                <a:srgbClr val="000000"/>
              </a:solidFill>
              <a:latin typeface="Calibri" panose="020F0502020204030204"/>
            </a:endParaRP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356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>
                <a:sym typeface="+mn-ea"/>
              </a:rPr>
              <a:t>机械能守恒的应用</a:t>
            </a:r>
            <a:endParaRPr lang="zh-CN" altLang="en-US"/>
          </a:p>
        </p:txBody>
      </p:sp>
      <p:sp>
        <p:nvSpPr>
          <p:cNvPr id="23558" name="矩形 1"/>
          <p:cNvSpPr/>
          <p:nvPr>
            <p:custDataLst>
              <p:tags r:id="rId2"/>
            </p:custDataLst>
          </p:nvPr>
        </p:nvSpPr>
        <p:spPr>
          <a:xfrm>
            <a:off x="1214438" y="1828165"/>
            <a:ext cx="6457950" cy="46158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思考讨论：如图人造卫星沿椭圆轨道绕地球运动的示意图。卫星离地球中心最近的点叫做近地点，离地球中心最远的点叫做远地点。卫星在近地点的速度较大，在远地点的速度较小，那么，卫星从近地点运动到远地点的过程中，它的动能和势能如何变化？</a:t>
            </a:r>
            <a:endParaRPr lang="zh-CN" altLang="en-US">
              <a:solidFill>
                <a:srgbClr val="000000"/>
              </a:solidFill>
              <a:latin typeface="Calibri" panose="020F0502020204030204"/>
            </a:endParaRPr>
          </a:p>
        </p:txBody>
      </p:sp>
      <p:pic>
        <p:nvPicPr>
          <p:cNvPr id="23559" name="Picture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13725" y="1450340"/>
            <a:ext cx="3162300" cy="47148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圆角矩形 1"/>
          <p:cNvSpPr/>
          <p:nvPr>
            <p:custDataLst>
              <p:tags r:id="rId5"/>
            </p:custDataLst>
          </p:nvPr>
        </p:nvSpPr>
        <p:spPr>
          <a:xfrm>
            <a:off x="844550" y="1655128"/>
            <a:ext cx="6827838" cy="4962525"/>
          </a:xfrm>
          <a:prstGeom prst="roundRect">
            <a:avLst/>
          </a:prstGeom>
          <a:noFill/>
          <a:ln w="38100"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3561" name="Picture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38125" y="1539240"/>
            <a:ext cx="1060450" cy="10715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562" name="矩形 3"/>
          <p:cNvSpPr/>
          <p:nvPr>
            <p:custDataLst>
              <p:tags r:id="rId8"/>
            </p:custDataLst>
          </p:nvPr>
        </p:nvSpPr>
        <p:spPr>
          <a:xfrm>
            <a:off x="9523413" y="905828"/>
            <a:ext cx="1249680" cy="52197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近地点</a:t>
            </a:r>
            <a:endParaRPr lang="zh-CN" altLang="en-US">
              <a:latin typeface="Calibri" panose="020F0502020204030204"/>
            </a:endParaRPr>
          </a:p>
        </p:txBody>
      </p:sp>
      <p:sp>
        <p:nvSpPr>
          <p:cNvPr id="23563" name="矩形 4"/>
          <p:cNvSpPr/>
          <p:nvPr>
            <p:custDataLst>
              <p:tags r:id="rId9"/>
            </p:custDataLst>
          </p:nvPr>
        </p:nvSpPr>
        <p:spPr>
          <a:xfrm>
            <a:off x="8428038" y="6154103"/>
            <a:ext cx="1249680" cy="52197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远地点</a:t>
            </a:r>
            <a:endParaRPr lang="zh-CN" altLang="en-US">
              <a:latin typeface="Calibri" panose="020F0502020204030204"/>
            </a:endParaRPr>
          </a:p>
        </p:txBody>
      </p:sp>
      <p:sp>
        <p:nvSpPr>
          <p:cNvPr id="23564" name="矩形 5"/>
          <p:cNvSpPr/>
          <p:nvPr>
            <p:custDataLst>
              <p:tags r:id="rId10"/>
            </p:custDataLst>
          </p:nvPr>
        </p:nvSpPr>
        <p:spPr>
          <a:xfrm>
            <a:off x="10785475" y="4755515"/>
            <a:ext cx="894080" cy="73723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地球</a:t>
            </a:r>
            <a:endParaRPr lang="zh-CN" alt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3565" name="矩形 6"/>
          <p:cNvSpPr/>
          <p:nvPr>
            <p:custDataLst>
              <p:tags r:id="rId11"/>
            </p:custDataLst>
          </p:nvPr>
        </p:nvSpPr>
        <p:spPr>
          <a:xfrm>
            <a:off x="8786813" y="5231765"/>
            <a:ext cx="894080" cy="52197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卫星</a:t>
            </a:r>
            <a:endParaRPr lang="zh-CN" altLang="en-US">
              <a:latin typeface="Calibri" panose="020F0502020204030204"/>
            </a:endParaRPr>
          </a:p>
        </p:txBody>
      </p:sp>
      <p:sp>
        <p:nvSpPr>
          <p:cNvPr id="10" name="横卷形 9"/>
          <p:cNvSpPr/>
          <p:nvPr>
            <p:custDataLst>
              <p:tags r:id="rId12"/>
            </p:custDataLst>
          </p:nvPr>
        </p:nvSpPr>
        <p:spPr>
          <a:xfrm>
            <a:off x="844550" y="2220278"/>
            <a:ext cx="6757988" cy="3173413"/>
          </a:xfrm>
          <a:prstGeom prst="horizont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rPr>
              <a:t>卫星由近地点运动到远地点的过程中，高度增大，势能增加。远地点的速度较小，动能减小。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课堂小结</a:t>
            </a:r>
            <a:endParaRPr lang="zh-CN" altLang="en-US"/>
          </a:p>
        </p:txBody>
      </p:sp>
      <p:pic>
        <p:nvPicPr>
          <p:cNvPr id="30722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14413" y="1730375"/>
            <a:ext cx="9409112" cy="42052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矩形 2"/>
          <p:cNvSpPr/>
          <p:nvPr>
            <p:custDataLst>
              <p:tags r:id="rId4"/>
            </p:custDataLst>
          </p:nvPr>
        </p:nvSpPr>
        <p:spPr>
          <a:xfrm>
            <a:off x="1554163" y="2497138"/>
            <a:ext cx="8869362" cy="33229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1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、动能和势能可以相互转化。</a:t>
            </a:r>
            <a:endParaRPr lang="en-US" altLang="zh-CN" sz="2800" b="1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2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、机械能：动能和势能之和称为机械能。</a:t>
            </a:r>
            <a:endParaRPr lang="zh-CN" altLang="en-US" sz="2800" b="1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3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、如果只有动能和势能的相互转化，机械能的总量就保持不变，或者说，机械能守恒。</a:t>
            </a:r>
            <a:endParaRPr lang="zh-CN" altLang="en-US" sz="2800" b="1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4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、动能和势能的相互转化的应用机械能</a:t>
            </a:r>
            <a:endParaRPr lang="zh-CN" altLang="en-US" sz="2800" b="1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pic>
        <p:nvPicPr>
          <p:cNvPr id="30728" name="Picture 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15439" t="4385" r="8426"/>
          <a:stretch>
            <a:fillRect/>
          </a:stretch>
        </p:blipFill>
        <p:spPr>
          <a:xfrm>
            <a:off x="9520238" y="3832225"/>
            <a:ext cx="2071687" cy="23891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9" name="Picture 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349750" y="1262063"/>
            <a:ext cx="2738438" cy="6080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30" name="矩形 10"/>
          <p:cNvSpPr/>
          <p:nvPr>
            <p:custDataLst>
              <p:tags r:id="rId9"/>
            </p:custDataLst>
          </p:nvPr>
        </p:nvSpPr>
        <p:spPr>
          <a:xfrm>
            <a:off x="4510088" y="1330325"/>
            <a:ext cx="2682875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我们学了什么？</a:t>
            </a:r>
            <a:endParaRPr lang="zh-CN" altLang="en-US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0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连接中考</a:t>
            </a:r>
            <a:endParaRPr lang="zh-CN" altLang="en-US"/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19051" y="1430615"/>
            <a:ext cx="12059920" cy="452310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32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 sz="32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32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（2019•宿迁）会荡秋千的人，不用别人帮助，就能把秋荡得很高。做法是：当人从高处向下摆时，身体由直立变为下蹲，此过程降低重心高度，将更多的</a:t>
            </a:r>
            <a:r>
              <a:rPr lang="zh-CN" altLang="en-US" sz="3200" b="1" smtClean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重力势</a:t>
            </a:r>
            <a:r>
              <a:rPr lang="zh-CN" altLang="en-US" sz="32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能转化为</a:t>
            </a:r>
            <a:r>
              <a:rPr lang="en-US" altLang="zh-CN" sz="32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_______</a:t>
            </a:r>
            <a:r>
              <a:rPr lang="zh-CN" altLang="en-US" sz="32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能；而从最低点向上摆时，用力将身体由下蹲变为直立，增加了</a:t>
            </a:r>
            <a:r>
              <a:rPr lang="en-US" altLang="zh-CN" sz="32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_________________</a:t>
            </a:r>
            <a:r>
              <a:rPr lang="zh-CN" altLang="en-US" sz="32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能。如此循环往复，机械能越积越多，秋千就越荡越高。</a:t>
            </a:r>
            <a:endParaRPr lang="zh-CN" altLang="en-US" sz="3200" b="1">
              <a:solidFill>
                <a:schemeClr val="tx1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7827433" y="3072759"/>
            <a:ext cx="999913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动</a:t>
            </a:r>
            <a:endParaRPr lang="zh-CN" altLang="en-US" sz="32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406188" y="4411974"/>
            <a:ext cx="28956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机械（重力势）</a:t>
            </a:r>
            <a:endParaRPr lang="zh-CN" altLang="en-US" sz="32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6747087" y="2431409"/>
            <a:ext cx="3691467" cy="46037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endParaRPr lang="zh-CN" altLang="en-US" sz="2400" b="1"/>
          </a:p>
        </p:txBody>
      </p: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2600113" y="3836876"/>
            <a:ext cx="4910667" cy="46037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endParaRPr lang="zh-CN" altLang="en-US" sz="2400" b="1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0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思考与讨论</a:t>
            </a:r>
            <a:r>
              <a:rPr lang="en-US" altLang="zh-CN"/>
              <a:t> </a:t>
            </a:r>
            <a:endParaRPr lang="en-US" altLang="zh-CN"/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543412" y="2572026"/>
            <a:ext cx="4513724" cy="366514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58469" y="2574338"/>
            <a:ext cx="4914491" cy="3662832"/>
          </a:xfrm>
          <a:prstGeom prst="rect">
            <a:avLst/>
          </a:prstGeom>
        </p:spPr>
      </p:pic>
      <p:sp>
        <p:nvSpPr>
          <p:cNvPr id="9" name="TextBox 8"/>
          <p:cNvSpPr txBox="1"/>
          <p:nvPr>
            <p:custDataLst>
              <p:tags r:id="rId6"/>
            </p:custDataLst>
          </p:nvPr>
        </p:nvSpPr>
        <p:spPr>
          <a:xfrm>
            <a:off x="805343" y="1207344"/>
            <a:ext cx="10139940" cy="1095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2000"/>
              </a:lnSpc>
            </a:pPr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    同学们有体验过这些项目吗？尝试说一下，在运动的过程中动能和势能是怎样变化的。</a:t>
            </a:r>
            <a:endParaRPr lang="zh-CN" altLang="en-US" sz="32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占位符 9"/>
          <p:cNvSpPr>
            <a:spLocks noGrp="1"/>
          </p:cNvSpPr>
          <p:nvPr>
            <p:ph type="body" sz="quarter" idx="10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>
                <a:sym typeface="+mn-ea"/>
              </a:rPr>
              <a:t>连接中考</a:t>
            </a:r>
            <a:endParaRPr lang="zh-CN" altLang="en-US"/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87020" y="1128995"/>
            <a:ext cx="11618595" cy="526224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32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 sz="32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32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（2019•宜昌）如图所示，过山车是一项惊险刺激的游戏项目，下列关于过山车的机械能说法正确的是（　　）</a:t>
            </a:r>
            <a:endParaRPr lang="zh-CN" altLang="en-US" sz="3200" b="1">
              <a:solidFill>
                <a:schemeClr val="tx1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32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A．刚开始过山车匀速被拉升时，机械能不变 </a:t>
            </a:r>
            <a:endParaRPr lang="zh-CN" altLang="en-US" sz="3200" b="1">
              <a:solidFill>
                <a:schemeClr val="tx1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32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B．过山车向下俯冲时，重力势能转化为动能 </a:t>
            </a:r>
            <a:endParaRPr lang="zh-CN" altLang="en-US" sz="3200" b="1">
              <a:solidFill>
                <a:schemeClr val="tx1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32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C．通过环形轨道最高点时，重力势能最</a:t>
            </a:r>
            <a:endParaRPr lang="en-US" altLang="zh-CN" sz="3200" b="1">
              <a:solidFill>
                <a:schemeClr val="tx1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    </a:t>
            </a:r>
            <a:r>
              <a:rPr lang="zh-CN" altLang="en-US" sz="32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大，动能为0 </a:t>
            </a:r>
            <a:endParaRPr lang="zh-CN" altLang="en-US" sz="3200" b="1">
              <a:solidFill>
                <a:schemeClr val="tx1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32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D．过山车在运行过程中机械能守恒 </a:t>
            </a:r>
            <a:endParaRPr lang="zh-CN" altLang="en-US" sz="3200" b="1">
              <a:solidFill>
                <a:schemeClr val="tx1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7932809" y="2013288"/>
            <a:ext cx="45402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B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2" name="图片 1" descr="timg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932809" y="4397479"/>
            <a:ext cx="3609797" cy="2025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文本框 2"/>
          <p:cNvSpPr txBox="1"/>
          <p:nvPr>
            <p:custDataLst>
              <p:tags r:id="rId6"/>
            </p:custDataLst>
          </p:nvPr>
        </p:nvSpPr>
        <p:spPr>
          <a:xfrm>
            <a:off x="3629660" y="2831253"/>
            <a:ext cx="2001520" cy="50165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endParaRPr lang="zh-CN" altLang="en-US" sz="2665" b="1"/>
          </a:p>
        </p:txBody>
      </p:sp>
      <p:sp>
        <p:nvSpPr>
          <p:cNvPr id="5" name="圆角矩形标注 4"/>
          <p:cNvSpPr/>
          <p:nvPr>
            <p:custDataLst>
              <p:tags r:id="rId7"/>
            </p:custDataLst>
          </p:nvPr>
        </p:nvSpPr>
        <p:spPr>
          <a:xfrm>
            <a:off x="7711635" y="2526453"/>
            <a:ext cx="4052147" cy="609600"/>
          </a:xfrm>
          <a:prstGeom prst="wedgeRoundRectCallout">
            <a:avLst>
              <a:gd name="adj1" fmla="val -98516"/>
              <a:gd name="adj2" fmla="val 53333"/>
              <a:gd name="adj3" fmla="val 16667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动能不变，势能增大</a:t>
            </a:r>
            <a:endParaRPr lang="zh-CN" altLang="en-US" sz="32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8"/>
            </p:custDataLst>
          </p:nvPr>
        </p:nvSpPr>
        <p:spPr>
          <a:xfrm>
            <a:off x="2368220" y="3543479"/>
            <a:ext cx="2001520" cy="50165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endParaRPr lang="zh-CN" altLang="en-US" sz="2665" b="1"/>
          </a:p>
        </p:txBody>
      </p:sp>
      <p:sp>
        <p:nvSpPr>
          <p:cNvPr id="8" name="文本框 7"/>
          <p:cNvSpPr txBox="1"/>
          <p:nvPr>
            <p:custDataLst>
              <p:tags r:id="rId9"/>
            </p:custDataLst>
          </p:nvPr>
        </p:nvSpPr>
        <p:spPr>
          <a:xfrm>
            <a:off x="3539913" y="4241288"/>
            <a:ext cx="1637599" cy="50165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endParaRPr lang="zh-CN" altLang="en-US" sz="2665" b="1"/>
          </a:p>
        </p:txBody>
      </p:sp>
      <p:sp>
        <p:nvSpPr>
          <p:cNvPr id="9" name="圆角矩形标注 8"/>
          <p:cNvSpPr/>
          <p:nvPr>
            <p:custDataLst>
              <p:tags r:id="rId10"/>
            </p:custDataLst>
          </p:nvPr>
        </p:nvSpPr>
        <p:spPr>
          <a:xfrm>
            <a:off x="8715587" y="3469640"/>
            <a:ext cx="2763520" cy="609600"/>
          </a:xfrm>
          <a:prstGeom prst="wedgeRoundRectCallout">
            <a:avLst>
              <a:gd name="adj1" fmla="val -177910"/>
              <a:gd name="adj2" fmla="val 106666"/>
              <a:gd name="adj3" fmla="val 16667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速度不为</a:t>
            </a:r>
            <a:r>
              <a:rPr lang="en-US" alt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0</a:t>
            </a:r>
            <a:endParaRPr lang="en-US" altLang="zh-CN" sz="32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11"/>
            </p:custDataLst>
          </p:nvPr>
        </p:nvSpPr>
        <p:spPr>
          <a:xfrm>
            <a:off x="2774309" y="5710231"/>
            <a:ext cx="2001520" cy="50165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endParaRPr lang="zh-CN" altLang="en-US" sz="2665" b="1"/>
          </a:p>
        </p:txBody>
      </p:sp>
      <p:sp>
        <p:nvSpPr>
          <p:cNvPr id="13" name="圆角矩形标注 12"/>
          <p:cNvSpPr/>
          <p:nvPr>
            <p:custDataLst>
              <p:tags r:id="rId12"/>
            </p:custDataLst>
          </p:nvPr>
        </p:nvSpPr>
        <p:spPr>
          <a:xfrm>
            <a:off x="4540673" y="4969933"/>
            <a:ext cx="2587413" cy="609600"/>
          </a:xfrm>
          <a:prstGeom prst="wedgeRoundRectCallout">
            <a:avLst>
              <a:gd name="adj1" fmla="val -93586"/>
              <a:gd name="adj2" fmla="val 80000"/>
              <a:gd name="adj3" fmla="val 16667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受阻力作用</a:t>
            </a:r>
            <a:endParaRPr lang="zh-CN" sz="32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13"/>
            </p:custDataLst>
          </p:nvPr>
        </p:nvSpPr>
        <p:spPr>
          <a:xfrm>
            <a:off x="-51864" y="2606040"/>
            <a:ext cx="7620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>
                <a:solidFill>
                  <a:srgbClr val="FF0000"/>
                </a:solidFill>
              </a:rPr>
              <a:t>×</a:t>
            </a:r>
            <a:endParaRPr lang="zh-CN" altLang="en-US" sz="4800" b="1">
              <a:solidFill>
                <a:srgbClr val="FF0000"/>
              </a:solidFill>
            </a:endParaRPr>
          </a:p>
        </p:txBody>
      </p:sp>
      <p:sp>
        <p:nvSpPr>
          <p:cNvPr id="15" name="文本框 14"/>
          <p:cNvSpPr txBox="1"/>
          <p:nvPr>
            <p:custDataLst>
              <p:tags r:id="rId14"/>
            </p:custDataLst>
          </p:nvPr>
        </p:nvSpPr>
        <p:spPr>
          <a:xfrm>
            <a:off x="-74235" y="3362960"/>
            <a:ext cx="7620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>
                <a:solidFill>
                  <a:srgbClr val="FF0000"/>
                </a:solidFill>
              </a:rPr>
              <a:t>√</a:t>
            </a:r>
            <a:endParaRPr lang="en-US" altLang="zh-CN" sz="4800" b="1">
              <a:solidFill>
                <a:srgbClr val="FF0000"/>
              </a:solidFill>
            </a:endParaRPr>
          </a:p>
        </p:txBody>
      </p:sp>
      <p:sp>
        <p:nvSpPr>
          <p:cNvPr id="16" name="文本框 15"/>
          <p:cNvSpPr txBox="1"/>
          <p:nvPr>
            <p:custDataLst>
              <p:tags r:id="rId15"/>
            </p:custDataLst>
          </p:nvPr>
        </p:nvSpPr>
        <p:spPr>
          <a:xfrm>
            <a:off x="-85420" y="4126653"/>
            <a:ext cx="7620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>
                <a:solidFill>
                  <a:srgbClr val="FF0000"/>
                </a:solidFill>
              </a:rPr>
              <a:t>×</a:t>
            </a:r>
            <a:endParaRPr lang="zh-CN" altLang="en-US" sz="4800" b="1">
              <a:solidFill>
                <a:srgbClr val="FF0000"/>
              </a:solidFill>
            </a:endParaRPr>
          </a:p>
        </p:txBody>
      </p:sp>
      <p:sp>
        <p:nvSpPr>
          <p:cNvPr id="17" name="文本框 16"/>
          <p:cNvSpPr txBox="1"/>
          <p:nvPr>
            <p:custDataLst>
              <p:tags r:id="rId16"/>
            </p:custDataLst>
          </p:nvPr>
        </p:nvSpPr>
        <p:spPr>
          <a:xfrm>
            <a:off x="-40679" y="5579533"/>
            <a:ext cx="7620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>
                <a:solidFill>
                  <a:srgbClr val="FF0000"/>
                </a:solidFill>
              </a:rPr>
              <a:t>×</a:t>
            </a:r>
            <a:endParaRPr lang="zh-CN" altLang="en-US" sz="48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1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0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5" dur="1" fill="hold"/>
                                        <p:tgtEl>
                                          <p:spTgt spid="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0" dur="1" fill="hold"/>
                                        <p:tgtEl>
                                          <p:spTgt spid="1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5" dur="1" fill="hold"/>
                                        <p:tgtEl>
                                          <p:spTgt spid="1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6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8" dur="1" fill="hold"/>
                                        <p:tgtEl>
                                          <p:spTgt spid="1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3" dur="1" fill="hold"/>
                                        <p:tgtEl>
                                          <p:spTgt spid="1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1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5" grpId="0"/>
      <p:bldP spid="5" grpId="1"/>
      <p:bldP spid="7" grpId="0"/>
      <p:bldP spid="8" grpId="0"/>
      <p:bldP spid="9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/>
          <p:cNvSpPr>
            <a:spLocks noGrp="1"/>
          </p:cNvSpPr>
          <p:nvPr>
            <p:ph type="body" sz="quarter" idx="10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基础巩固题</a:t>
            </a:r>
            <a:endParaRPr lang="zh-CN" altLang="en-US"/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130175" y="1744945"/>
            <a:ext cx="11967211" cy="7118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ts val="4840"/>
              </a:lnSpc>
            </a:pPr>
            <a:endParaRPr lang="zh-CN" altLang="en-US" sz="32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80645" y="1681656"/>
            <a:ext cx="12042140" cy="378460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3200" b="1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1. </a:t>
            </a:r>
            <a:r>
              <a:rPr lang="zh-CN" altLang="en-US" sz="32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地震过后往往会伴有泥石流等灾害，泥石流之所以会造成巨大的危害，是因为石、泥土被雨水从高处冲下来时将</a:t>
            </a:r>
            <a:r>
              <a:rPr lang="en-US" altLang="zh-CN" sz="32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________</a:t>
            </a:r>
            <a:r>
              <a:rPr lang="zh-CN" altLang="en-US" sz="32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能转化为巨大的</a:t>
            </a:r>
            <a:r>
              <a:rPr lang="en-US" altLang="zh-CN" sz="32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___________</a:t>
            </a:r>
            <a:r>
              <a:rPr lang="zh-CN" altLang="en-US" sz="32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能。灾害发生后，救灾飞机迅速到达灾区上空，当它在一定高度匀速飞行并投下救灾物资后，飞机的机械能将</a:t>
            </a:r>
            <a:r>
              <a:rPr lang="en-US" altLang="zh-CN" sz="32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_______________</a:t>
            </a:r>
            <a:r>
              <a:rPr lang="zh-CN" altLang="en-US" sz="32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（选填“变大”“变小”或“不变”）。</a:t>
            </a:r>
            <a:endParaRPr lang="zh-CN" altLang="en-US" sz="3200" b="1">
              <a:solidFill>
                <a:schemeClr val="tx1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8808960" y="2548830"/>
            <a:ext cx="1578187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重力势</a:t>
            </a:r>
            <a:endParaRPr lang="zh-CN" altLang="en-US" sz="32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2272804" y="3282527"/>
            <a:ext cx="981287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动</a:t>
            </a:r>
            <a:endParaRPr lang="zh-CN" altLang="en-US" sz="32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1612192" y="4738793"/>
            <a:ext cx="177038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变小</a:t>
            </a:r>
            <a:endParaRPr lang="zh-CN" altLang="en-US" sz="32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26" name="TextBox 15"/>
          <p:cNvSpPr txBox="1"/>
          <p:nvPr>
            <p:custDataLst>
              <p:tags r:id="rId7"/>
            </p:custDataLst>
          </p:nvPr>
        </p:nvSpPr>
        <p:spPr>
          <a:xfrm>
            <a:off x="4478077" y="774505"/>
            <a:ext cx="3306233" cy="60452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dist" eaLnBrk="0" hangingPunct="0"/>
            <a:r>
              <a:rPr lang="zh-CN" altLang="en-US" sz="3335" b="1">
                <a:solidFill>
                  <a:sysClr val="window" lastClr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基础巩固题</a:t>
            </a:r>
            <a:endParaRPr lang="en-US" altLang="zh-CN" sz="3335" b="1">
              <a:solidFill>
                <a:sysClr val="window" lastClr="F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>
                <a:sym typeface="+mn-ea"/>
              </a:rPr>
              <a:t>基础巩固题</a:t>
            </a:r>
            <a:endParaRPr lang="zh-CN" altLang="en-US"/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480907" y="1456545"/>
            <a:ext cx="11711093" cy="31946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ts val="4840"/>
              </a:lnSpc>
            </a:pPr>
            <a:r>
              <a:rPr lang="en-US" altLang="zh-CN" sz="3200" b="1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2. </a:t>
            </a:r>
            <a:r>
              <a:rPr lang="zh-CN" altLang="en-US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下列有关机械能及其转化的说法正确的是（　　）</a:t>
            </a:r>
            <a:endParaRPr lang="zh-CN" altLang="en-US" sz="3200" b="1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fontAlgn="auto">
              <a:lnSpc>
                <a:spcPts val="4840"/>
              </a:lnSpc>
            </a:pPr>
            <a:r>
              <a:rPr lang="zh-CN" altLang="en-US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A．弯弓射箭，箭的动能转化为弓的弹性势能 </a:t>
            </a:r>
            <a:endParaRPr lang="zh-CN" altLang="en-US" sz="3200" b="1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fontAlgn="auto">
              <a:lnSpc>
                <a:spcPts val="4840"/>
              </a:lnSpc>
            </a:pPr>
            <a:r>
              <a:rPr lang="zh-CN" altLang="en-US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B．拦河大坝使上游的水位升高，提高了水的重力势能 </a:t>
            </a:r>
            <a:endParaRPr lang="zh-CN" altLang="en-US" sz="3200" b="1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fontAlgn="auto">
              <a:lnSpc>
                <a:spcPts val="4840"/>
              </a:lnSpc>
            </a:pPr>
            <a:r>
              <a:rPr lang="zh-CN" altLang="en-US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C．蹦床运动员从高处落下，其动能转化为重力势能 </a:t>
            </a:r>
            <a:endParaRPr lang="zh-CN" altLang="en-US" sz="3200" b="1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fontAlgn="auto">
              <a:lnSpc>
                <a:spcPts val="4840"/>
              </a:lnSpc>
            </a:pPr>
            <a:r>
              <a:rPr lang="zh-CN" altLang="en-US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D．人造卫星从近地点飞向远地点时势能减小，动能增大 </a:t>
            </a:r>
            <a:endParaRPr lang="zh-CN" altLang="en-US" sz="3200" b="1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8921820" y="1456545"/>
            <a:ext cx="454025" cy="7118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ts val="4840"/>
              </a:lnSpc>
            </a:pP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B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1" name="TextBox 15"/>
          <p:cNvSpPr txBox="1"/>
          <p:nvPr>
            <p:custDataLst>
              <p:tags r:id="rId4"/>
            </p:custDataLst>
          </p:nvPr>
        </p:nvSpPr>
        <p:spPr>
          <a:xfrm>
            <a:off x="4478077" y="774505"/>
            <a:ext cx="3306233" cy="60452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dist" eaLnBrk="0" hangingPunct="0"/>
            <a:r>
              <a:rPr lang="zh-CN" altLang="en-US" sz="3335" b="1">
                <a:solidFill>
                  <a:sysClr val="window" lastClr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基础巩固题</a:t>
            </a:r>
            <a:endParaRPr lang="en-US" altLang="zh-CN" sz="3335" b="1">
              <a:solidFill>
                <a:sysClr val="window" lastClr="F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>
                <a:sym typeface="+mn-ea"/>
              </a:rPr>
              <a:t>基础巩固题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3727" y="3940691"/>
            <a:ext cx="3822880" cy="2509467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70273" y="1393367"/>
            <a:ext cx="12053147" cy="50158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3200" b="1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3. </a:t>
            </a:r>
            <a:r>
              <a:rPr lang="en-US" altLang="zh-CN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将皮球从离地某一高度O点处水平抛出，球落地后又弹起。它的部分运动轨迹如图所示。下列说法正确的是（　　）</a:t>
            </a:r>
            <a:endParaRPr lang="en-US" altLang="zh-CN" sz="3200" b="1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>
              <a:lnSpc>
                <a:spcPct val="125000"/>
              </a:lnSpc>
            </a:pPr>
            <a:r>
              <a:rPr lang="zh-CN" altLang="en-US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A．皮球经过同一高度的A、B两点时动能相等 </a:t>
            </a:r>
            <a:endParaRPr lang="zh-CN" altLang="en-US" sz="3200" b="1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>
              <a:lnSpc>
                <a:spcPct val="125000"/>
              </a:lnSpc>
            </a:pPr>
            <a:r>
              <a:rPr lang="zh-CN" altLang="en-US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B．皮球第一次反弹后到达最高点P点时速度为零 </a:t>
            </a:r>
            <a:endParaRPr lang="zh-CN" altLang="en-US" sz="3200" b="1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>
              <a:lnSpc>
                <a:spcPct val="125000"/>
              </a:lnSpc>
            </a:pPr>
            <a:r>
              <a:rPr lang="zh-CN" altLang="en-US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C．皮球在D点时的机械能小于在C点</a:t>
            </a:r>
            <a:endParaRPr lang="en-US" altLang="zh-CN" sz="3200" b="1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>
              <a:lnSpc>
                <a:spcPct val="125000"/>
              </a:lnSpc>
            </a:pPr>
            <a:r>
              <a:rPr lang="en-US" altLang="zh-CN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    </a:t>
            </a:r>
            <a:r>
              <a:rPr lang="zh-CN" altLang="en-US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时的机械能 </a:t>
            </a:r>
            <a:endParaRPr lang="zh-CN" altLang="en-US" sz="3200" b="1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>
              <a:lnSpc>
                <a:spcPct val="125000"/>
              </a:lnSpc>
            </a:pPr>
            <a:r>
              <a:rPr lang="zh-CN" altLang="en-US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D．若将皮球表面涂黑，则会在地面</a:t>
            </a:r>
            <a:endParaRPr lang="en-US" altLang="zh-CN" sz="3200" b="1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>
              <a:lnSpc>
                <a:spcPct val="125000"/>
              </a:lnSpc>
            </a:pPr>
            <a:r>
              <a:rPr lang="en-US" altLang="zh-CN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     </a:t>
            </a:r>
            <a:r>
              <a:rPr lang="zh-CN" altLang="en-US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M、N两点留下两个大小相等的黑色圆斑 </a:t>
            </a:r>
            <a:endParaRPr lang="zh-CN" altLang="en-US" sz="3200" b="1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8487688" y="2098041"/>
            <a:ext cx="47625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C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3" name="TextBox 15"/>
          <p:cNvSpPr txBox="1"/>
          <p:nvPr>
            <p:custDataLst>
              <p:tags r:id="rId6"/>
            </p:custDataLst>
          </p:nvPr>
        </p:nvSpPr>
        <p:spPr>
          <a:xfrm>
            <a:off x="4478077" y="707393"/>
            <a:ext cx="3306233" cy="60452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dist" eaLnBrk="0" hangingPunct="0"/>
            <a:r>
              <a:rPr lang="zh-CN" altLang="en-US" sz="3335" b="1">
                <a:solidFill>
                  <a:sysClr val="window" lastClr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基础巩固题</a:t>
            </a:r>
            <a:endParaRPr lang="en-US" altLang="zh-CN" sz="3335" b="1">
              <a:solidFill>
                <a:sysClr val="window" lastClr="F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>
                <a:sym typeface="+mn-ea"/>
              </a:rPr>
              <a:t>基础巩固题</a:t>
            </a:r>
            <a:endParaRPr lang="zh-CN" altLang="en-US"/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69427" y="673100"/>
            <a:ext cx="12004887" cy="55645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auto">
              <a:lnSpc>
                <a:spcPts val="3880"/>
              </a:lnSpc>
            </a:pPr>
            <a:r>
              <a:rPr lang="en-US" altLang="zh-CN" sz="3200" b="1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4. </a:t>
            </a:r>
            <a:r>
              <a:rPr lang="zh-CN" altLang="en-US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如图，在光滑的水平台面上，一轻弹簧左端固定。右端连接一金属小球，O点是弹簧保持原长时小球的位置。压缩弹簧使小球至A位置，然后释放小球，小球就在AB间做往复运动（已知AO=OB）。小球从A位置运动到B位置的过程中，下列判断正确的是（　　）</a:t>
            </a:r>
            <a:endParaRPr lang="zh-CN" altLang="en-US" sz="3200" b="1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fontAlgn="auto">
              <a:lnSpc>
                <a:spcPts val="3880"/>
              </a:lnSpc>
            </a:pPr>
            <a:endParaRPr lang="zh-CN" altLang="en-US" sz="3200" b="1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fontAlgn="auto">
              <a:lnSpc>
                <a:spcPts val="3880"/>
              </a:lnSpc>
            </a:pPr>
            <a:endParaRPr lang="zh-CN" altLang="en-US" sz="3200" b="1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fontAlgn="auto">
              <a:lnSpc>
                <a:spcPts val="3880"/>
              </a:lnSpc>
            </a:pPr>
            <a:r>
              <a:rPr lang="zh-CN" altLang="en-US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A．小球的动能不断增加 </a:t>
            </a:r>
            <a:endParaRPr lang="zh-CN" altLang="en-US" sz="3200" b="1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fontAlgn="auto">
              <a:lnSpc>
                <a:spcPts val="3880"/>
              </a:lnSpc>
            </a:pPr>
            <a:r>
              <a:rPr lang="zh-CN" altLang="en-US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B．弹簧的弹性势能不断减少 </a:t>
            </a:r>
            <a:endParaRPr lang="zh-CN" altLang="en-US" sz="3200" b="1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fontAlgn="auto">
              <a:lnSpc>
                <a:spcPts val="3880"/>
              </a:lnSpc>
            </a:pPr>
            <a:r>
              <a:rPr lang="zh-CN" altLang="en-US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C．小球运动到O点时的动能与此时弹簧的弹性势能相等 </a:t>
            </a:r>
            <a:endParaRPr lang="zh-CN" altLang="en-US" sz="3200" b="1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fontAlgn="auto">
              <a:lnSpc>
                <a:spcPts val="3880"/>
              </a:lnSpc>
            </a:pPr>
            <a:r>
              <a:rPr lang="zh-CN" altLang="en-US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D．在任一位置弹簧的弹性势能和小球的动能之和保持不变 </a:t>
            </a:r>
            <a:endParaRPr lang="zh-CN" altLang="en-US" sz="3200" b="1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663" y="3090757"/>
            <a:ext cx="5161380" cy="1778847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267216" y="2592034"/>
            <a:ext cx="47625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D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>
                <a:sym typeface="+mn-ea"/>
              </a:rPr>
              <a:t>基础巩固题</a:t>
            </a:r>
            <a:endParaRPr lang="zh-CN" altLang="en-US"/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313267" y="1406904"/>
            <a:ext cx="11565467" cy="45231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3200" b="1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5. </a:t>
            </a:r>
            <a:r>
              <a:rPr lang="zh-CN" altLang="en-US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如图所示，小球沿轨道由静止从A处运动到D处的过程中，忽略空气阻力和摩擦力，仅有动能和势能互相转化，则（　　）</a:t>
            </a:r>
            <a:endParaRPr lang="zh-CN" altLang="en-US" sz="3200" b="1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A．小球在A 处的动能等于在D 处的动能 </a:t>
            </a:r>
            <a:endParaRPr lang="zh-CN" altLang="en-US" sz="3200" b="1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B．小球在A 处的动能大于在D 处的动能 </a:t>
            </a:r>
            <a:endParaRPr lang="zh-CN" altLang="en-US" sz="3200" b="1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C．小球在B 处的机械能小于在C 处的机械能 </a:t>
            </a:r>
            <a:endParaRPr lang="zh-CN" altLang="en-US" sz="3200" b="1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D．小球在B 处的机械能等于在C 处的机械能 </a:t>
            </a:r>
            <a:endParaRPr lang="zh-CN" altLang="en-US" sz="3200" b="1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0925" y="3047340"/>
            <a:ext cx="3224493" cy="2116667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0403840" y="2264367"/>
            <a:ext cx="573193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/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D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动能和势能的转化</a:t>
            </a:r>
            <a:endParaRPr lang="zh-CN" altLang="en-US"/>
          </a:p>
        </p:txBody>
      </p:sp>
      <p:pic>
        <p:nvPicPr>
          <p:cNvPr id="10" name="图片 9" descr="t01873c738a513cb0c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129867" y="1631950"/>
            <a:ext cx="5397500" cy="24892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85371" y="4120843"/>
            <a:ext cx="3058416" cy="2258523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6"/>
            </p:custDataLst>
          </p:nvPr>
        </p:nvSpPr>
        <p:spPr>
          <a:xfrm>
            <a:off x="3622040" y="1724660"/>
            <a:ext cx="2507615" cy="17329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665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物体从高处下落，物体的重力势能转化为动能。</a:t>
            </a:r>
            <a:endParaRPr lang="zh-CN" altLang="en-US" sz="2665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7"/>
            </p:custDataLst>
          </p:nvPr>
        </p:nvSpPr>
        <p:spPr>
          <a:xfrm>
            <a:off x="3543787" y="4464923"/>
            <a:ext cx="2438091" cy="13220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665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弯弓射箭，弓的弹性势能转化为箭的动能。</a:t>
            </a:r>
            <a:endParaRPr lang="zh-CN" altLang="en-US" sz="2665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6" name="文本框 15"/>
          <p:cNvSpPr txBox="1"/>
          <p:nvPr>
            <p:custDataLst>
              <p:tags r:id="rId8"/>
            </p:custDataLst>
          </p:nvPr>
        </p:nvSpPr>
        <p:spPr>
          <a:xfrm>
            <a:off x="6129867" y="4121150"/>
            <a:ext cx="5494867" cy="17329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665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蹦床运动员将要与蹦床接触时，具有一定的动能，与蹦床接触后，床面发生弹性形变，运动员的动能转化为蹦床的弹性势能</a:t>
            </a:r>
            <a:endParaRPr lang="zh-CN" altLang="en-US" sz="2665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8" name="图片 17" descr="01c00059dc79dca801204463d3f140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13045" y="1416064"/>
            <a:ext cx="3203068" cy="2381644"/>
          </a:xfrm>
          <a:prstGeom prst="rect">
            <a:avLst/>
          </a:prstGeom>
        </p:spPr>
      </p:pic>
      <p:sp>
        <p:nvSpPr>
          <p:cNvPr id="46092" name="矩形 46091"/>
          <p:cNvSpPr/>
          <p:nvPr>
            <p:custDataLst>
              <p:tags r:id="rId11"/>
            </p:custDataLst>
          </p:nvPr>
        </p:nvSpPr>
        <p:spPr>
          <a:xfrm>
            <a:off x="4478020" y="5940425"/>
            <a:ext cx="5709285" cy="61341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fromWordArt="1">
            <a:normAutofit/>
          </a:bodyPr>
          <a:lstStyle/>
          <a:p>
            <a:r>
              <a:rPr lang="en-US" altLang="zh-CN" sz="32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</a:t>
            </a:r>
            <a:r>
              <a:rPr lang="zh-CN" altLang="en-US" sz="32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动能和势能可以相互转化。</a:t>
            </a:r>
            <a:endParaRPr lang="zh-CN" altLang="en-US" sz="320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1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1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1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1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4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" fill="hold"/>
                                        <p:tgtEl>
                                          <p:spTgt spid="1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460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15" grpId="0" bldLvl="0" animBg="1"/>
      <p:bldP spid="16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>
                <a:sym typeface="+mn-ea"/>
              </a:rPr>
              <a:t>动能和势能的转化</a:t>
            </a:r>
            <a:endParaRPr lang="zh-CN" altLang="en-US"/>
          </a:p>
        </p:txBody>
      </p:sp>
      <p:sp>
        <p:nvSpPr>
          <p:cNvPr id="5" name="讲课老师背景是个大屏幕，如果图片像素太低，图片的噪点在大屏上会很明显，一定选择像素高的图片展示。"/>
          <p:cNvSpPr txBox="1"/>
          <p:nvPr>
            <p:custDataLst>
              <p:tags r:id="rId2"/>
            </p:custDataLst>
          </p:nvPr>
        </p:nvSpPr>
        <p:spPr>
          <a:xfrm>
            <a:off x="6883400" y="1823403"/>
            <a:ext cx="4357370" cy="4184650"/>
          </a:xfrm>
          <a:prstGeom prst="rect">
            <a:avLst/>
          </a:prstGeom>
          <a:ln w="12700">
            <a:miter lim="400000"/>
          </a:ln>
        </p:spPr>
        <p:txBody>
          <a:bodyPr wrap="square" lIns="25400" tIns="25400" rIns="25400" bIns="25400" anchor="ctr">
            <a:spAutoFit/>
          </a:bodyPr>
          <a:lstStyle/>
          <a:p>
            <a:pPr algn="l" eaLnBrk="1">
              <a:lnSpc>
                <a:spcPct val="120000"/>
              </a:lnSpc>
              <a:defRPr i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defRPr>
            </a:pPr>
            <a:r>
              <a:rPr lang="en-US" altLang="zh-CN" sz="3200" err="1">
                <a:solidFill>
                  <a:schemeClr val="tx1"/>
                </a:solidFill>
                <a:effectLst/>
                <a:latin typeface="+mn-lt"/>
                <a:ea typeface="黑体" panose="02010609060101010101" pitchFamily="49" charset="-122"/>
                <a:cs typeface="+mn-lt"/>
              </a:rPr>
              <a:t>1</a:t>
            </a:r>
            <a:r>
              <a:rPr lang="zh-CN" altLang="en-US" sz="3200" err="1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、小球从</a:t>
            </a:r>
            <a:r>
              <a:rPr lang="en-US" altLang="zh-CN" sz="3200" err="1">
                <a:solidFill>
                  <a:schemeClr val="tx1"/>
                </a:solidFill>
                <a:effectLst/>
                <a:latin typeface="+mn-lt"/>
                <a:ea typeface="黑体" panose="02010609060101010101" pitchFamily="49" charset="-122"/>
                <a:cs typeface="+mn-lt"/>
                <a:sym typeface="+mn-ea"/>
              </a:rPr>
              <a:t>A</a:t>
            </a:r>
            <a:r>
              <a:rPr lang="zh-CN" altLang="en-US" sz="3200" err="1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点下落到</a:t>
            </a:r>
            <a:r>
              <a:rPr lang="en-US" altLang="zh-CN" sz="3200" err="1">
                <a:solidFill>
                  <a:schemeClr val="tx1"/>
                </a:solidFill>
                <a:effectLst/>
                <a:latin typeface="+mn-lt"/>
                <a:ea typeface="黑体" panose="02010609060101010101" pitchFamily="49" charset="-122"/>
                <a:cs typeface="+mn-lt"/>
                <a:sym typeface="+mn-ea"/>
              </a:rPr>
              <a:t>B</a:t>
            </a:r>
            <a:r>
              <a:rPr lang="zh-CN" altLang="en-US" sz="3200" err="1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点，</a:t>
            </a:r>
            <a:r>
              <a:rPr lang="zh-CN" altLang="en-US" sz="3200" err="1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重力势能和动能如何变化？</a:t>
            </a:r>
            <a:endParaRPr lang="zh-CN" altLang="en-US" sz="3200" err="1">
              <a:solidFill>
                <a:schemeClr val="tx1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l" eaLnBrk="1">
              <a:lnSpc>
                <a:spcPct val="120000"/>
              </a:lnSpc>
              <a:defRPr i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defRPr>
            </a:pPr>
            <a:r>
              <a:rPr lang="en-US" altLang="zh-CN" sz="3200" err="1">
                <a:solidFill>
                  <a:schemeClr val="tx1"/>
                </a:solidFill>
                <a:effectLst/>
                <a:latin typeface="+mn-lt"/>
                <a:ea typeface="黑体" panose="02010609060101010101" pitchFamily="49" charset="-122"/>
                <a:cs typeface="+mn-lt"/>
              </a:rPr>
              <a:t>2</a:t>
            </a:r>
            <a:r>
              <a:rPr lang="zh-CN" altLang="en-US" sz="3200" err="1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、</a:t>
            </a:r>
            <a:r>
              <a:rPr lang="zh-CN" altLang="en-US" sz="3200" err="1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小球从</a:t>
            </a:r>
            <a:r>
              <a:rPr lang="en-US" altLang="zh-CN" sz="3200" err="1">
                <a:solidFill>
                  <a:schemeClr val="tx1"/>
                </a:solidFill>
                <a:effectLst/>
                <a:latin typeface="+mn-lt"/>
                <a:ea typeface="黑体" panose="02010609060101010101" pitchFamily="49" charset="-122"/>
                <a:cs typeface="+mn-lt"/>
                <a:sym typeface="+mn-ea"/>
              </a:rPr>
              <a:t>B</a:t>
            </a:r>
            <a:r>
              <a:rPr lang="zh-CN" altLang="en-US" sz="3200" err="1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点上升到</a:t>
            </a:r>
            <a:r>
              <a:rPr lang="en-US" altLang="zh-CN" sz="3200" err="1">
                <a:solidFill>
                  <a:schemeClr val="tx1"/>
                </a:solidFill>
                <a:effectLst/>
                <a:latin typeface="+mn-lt"/>
                <a:ea typeface="黑体" panose="02010609060101010101" pitchFamily="49" charset="-122"/>
                <a:cs typeface="+mn-lt"/>
                <a:sym typeface="+mn-ea"/>
              </a:rPr>
              <a:t>C</a:t>
            </a:r>
            <a:r>
              <a:rPr lang="zh-CN" altLang="en-US" sz="3200" err="1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点，重力势能和动能如何变化？</a:t>
            </a:r>
            <a:endParaRPr lang="zh-CN" altLang="en-US" sz="3200" err="1">
              <a:solidFill>
                <a:schemeClr val="tx1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l" eaLnBrk="1">
              <a:lnSpc>
                <a:spcPct val="120000"/>
              </a:lnSpc>
              <a:defRPr i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defRPr>
            </a:pPr>
            <a:endParaRPr lang="zh-CN" altLang="en-US" sz="3200" err="1">
              <a:solidFill>
                <a:schemeClr val="tx1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pic>
        <p:nvPicPr>
          <p:cNvPr id="4" name="单摆视频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149985" y="1925955"/>
            <a:ext cx="5402580" cy="3669030"/>
          </a:xfrm>
          <a:prstGeom prst="rect">
            <a:avLst/>
          </a:prstGeom>
        </p:spPr>
      </p:pic>
      <p:grpSp>
        <p:nvGrpSpPr>
          <p:cNvPr id="29" name="组合 28"/>
          <p:cNvGrpSpPr/>
          <p:nvPr>
            <p:custDataLst>
              <p:tags r:id="rId7"/>
            </p:custDataLst>
          </p:nvPr>
        </p:nvGrpSpPr>
        <p:grpSpPr>
          <a:xfrm>
            <a:off x="3901379" y="714478"/>
            <a:ext cx="3335987" cy="660731"/>
            <a:chOff x="2506980" y="579256"/>
            <a:chExt cx="3958508" cy="495548"/>
          </a:xfrm>
        </p:grpSpPr>
        <p:pic>
          <p:nvPicPr>
            <p:cNvPr id="30" name="Picture 3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6" name="矩形 35"/>
            <p:cNvSpPr/>
            <p:nvPr>
              <p:custDataLst>
                <p:tags r:id="rId10"/>
              </p:custDataLst>
            </p:nvPr>
          </p:nvSpPr>
          <p:spPr>
            <a:xfrm>
              <a:off x="2593872" y="579256"/>
              <a:ext cx="3871616" cy="4376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200" b="1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(1)</a:t>
              </a:r>
              <a:r>
                <a:rPr lang="zh-CN" altLang="en-US" sz="3200" b="1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单摆</a:t>
              </a:r>
              <a:endParaRPr lang="zh-CN" altLang="en-US" sz="3200" b="1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3" dur="76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9" fill="hold" display="0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>
                <a:sym typeface="+mn-ea"/>
              </a:rPr>
              <a:t>动能和势能的转化</a:t>
            </a:r>
            <a:endParaRPr lang="zh-CN" altLang="en-US"/>
          </a:p>
        </p:txBody>
      </p:sp>
      <p:graphicFrame>
        <p:nvGraphicFramePr>
          <p:cNvPr id="16388" name="Group 4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1911985" y="1257300"/>
          <a:ext cx="8034973" cy="2343468"/>
        </p:xfrm>
        <a:graphic>
          <a:graphicData uri="http://schemas.openxmlformats.org/drawingml/2006/table">
            <a:tbl>
              <a:tblPr/>
              <a:tblGrid>
                <a:gridCol w="1300480"/>
                <a:gridCol w="1392555"/>
                <a:gridCol w="1989138"/>
                <a:gridCol w="2082800"/>
                <a:gridCol w="1270000"/>
              </a:tblGrid>
              <a:tr h="919480">
                <a:tc>
                  <a:txBody>
                    <a:bodyPr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</a:endParaRPr>
                    </a:p>
                  </a:txBody>
                  <a:tcPr vert="horz" anchor="ctr" anchorCtr="1" horzOverflow="overflow">
                    <a:lnL w="76200">
                      <a:solidFill>
                        <a:srgbClr val="FFFFFF"/>
                      </a:solidFill>
                      <a:prstDash val="solid"/>
                    </a:lnL>
                    <a:lnR w="76200">
                      <a:solidFill>
                        <a:srgbClr val="FFFFFF"/>
                      </a:solidFill>
                      <a:prstDash val="solid"/>
                    </a:lnR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sym typeface="宋体" panose="02010600030101010101" pitchFamily="2" charset="-122"/>
                        </a:rPr>
                        <a:t>高度</a:t>
                      </a:r>
                      <a:endParaRPr kumimoji="0" lang="zh-CN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sym typeface="宋体" panose="02010600030101010101" pitchFamily="2" charset="-122"/>
                      </a:endParaRPr>
                    </a:p>
                  </a:txBody>
                  <a:tcPr vert="horz" anchor="ctr" anchorCtr="1" horzOverflow="overflow">
                    <a:lnL w="76200">
                      <a:solidFill>
                        <a:srgbClr val="FFFFFF"/>
                      </a:solidFill>
                      <a:prstDash val="solid"/>
                    </a:lnL>
                    <a:lnR w="76200">
                      <a:solidFill>
                        <a:srgbClr val="FFFFFF"/>
                      </a:solidFill>
                      <a:prstDash val="solid"/>
                    </a:lnR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sym typeface="宋体" panose="02010600030101010101" pitchFamily="2" charset="-122"/>
                        </a:rPr>
                        <a:t>重力势能</a:t>
                      </a:r>
                      <a:endParaRPr kumimoji="0" lang="zh-CN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sym typeface="宋体" panose="02010600030101010101" pitchFamily="2" charset="-122"/>
                      </a:endParaRPr>
                    </a:p>
                  </a:txBody>
                  <a:tcPr vert="horz" anchor="ctr" anchorCtr="1" horzOverflow="overflow">
                    <a:lnL w="76200">
                      <a:solidFill>
                        <a:srgbClr val="FFFFFF"/>
                      </a:solidFill>
                      <a:prstDash val="solid"/>
                    </a:lnL>
                    <a:lnR w="76200">
                      <a:solidFill>
                        <a:srgbClr val="FFFFFF"/>
                      </a:solidFill>
                      <a:prstDash val="solid"/>
                    </a:lnR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sym typeface="宋体" panose="02010600030101010101" pitchFamily="2" charset="-122"/>
                        </a:rPr>
                        <a:t>运动速度</a:t>
                      </a:r>
                      <a:endParaRPr kumimoji="0" lang="zh-CN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sym typeface="宋体" panose="02010600030101010101" pitchFamily="2" charset="-122"/>
                      </a:endParaRPr>
                    </a:p>
                  </a:txBody>
                  <a:tcPr vert="horz" anchor="ctr" anchorCtr="1" horzOverflow="overflow">
                    <a:lnL w="76200">
                      <a:solidFill>
                        <a:srgbClr val="FFFFFF"/>
                      </a:solidFill>
                      <a:prstDash val="solid"/>
                    </a:lnL>
                    <a:lnR w="76200">
                      <a:solidFill>
                        <a:srgbClr val="FFFFFF"/>
                      </a:solidFill>
                      <a:prstDash val="solid"/>
                    </a:lnR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sym typeface="宋体" panose="02010600030101010101" pitchFamily="2" charset="-122"/>
                        </a:rPr>
                        <a:t>动能</a:t>
                      </a:r>
                      <a:endParaRPr kumimoji="0" lang="zh-CN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sym typeface="宋体" panose="02010600030101010101" pitchFamily="2" charset="-122"/>
                      </a:endParaRPr>
                    </a:p>
                  </a:txBody>
                  <a:tcPr vert="horz" anchor="ctr" anchorCtr="1" horzOverflow="overflow">
                    <a:lnL w="76200">
                      <a:solidFill>
                        <a:srgbClr val="FFFFFF"/>
                      </a:solidFill>
                      <a:prstDash val="solid"/>
                    </a:lnL>
                    <a:lnR w="76200">
                      <a:solidFill>
                        <a:srgbClr val="FFFFFF"/>
                      </a:solidFill>
                      <a:prstDash val="solid"/>
                    </a:lnR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720725">
                <a:tc>
                  <a:txBody>
                    <a:bodyPr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3200" b="0" err="1">
                          <a:solidFill>
                            <a:schemeClr val="tx1"/>
                          </a:solidFill>
                          <a:effectLst/>
                          <a:ea typeface="黑体" panose="02010609060101010101" pitchFamily="49" charset="-122"/>
                          <a:cs typeface="+mn-lt"/>
                          <a:sym typeface="+mn-ea"/>
                        </a:rPr>
                        <a:t>A</a:t>
                      </a:r>
                      <a:r>
                        <a:rPr lang="en-US" altLang="zh-CN" sz="3200" b="0" err="1">
                          <a:solidFill>
                            <a:schemeClr val="tx1"/>
                          </a:solidFill>
                          <a:effectLst/>
                          <a:ea typeface="黑体" panose="02010609060101010101" pitchFamily="49" charset="-122"/>
                          <a:sym typeface="+mn-ea"/>
                        </a:rPr>
                        <a:t>—</a:t>
                      </a:r>
                      <a:r>
                        <a:rPr lang="en-US" altLang="zh-CN" sz="3200" b="0" err="1">
                          <a:solidFill>
                            <a:schemeClr val="tx1"/>
                          </a:solidFill>
                          <a:effectLst/>
                          <a:ea typeface="黑体" panose="02010609060101010101" pitchFamily="49" charset="-122"/>
                          <a:cs typeface="+mn-lt"/>
                          <a:sym typeface="+mn-ea"/>
                        </a:rPr>
                        <a:t>B</a:t>
                      </a:r>
                      <a:endParaRPr kumimoji="0" lang="en-US" altLang="zh-CN" sz="3200" b="0" i="0" u="none" strike="noStrike" cap="none" normalizeH="0" baseline="0" err="1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黑体" panose="02010609060101010101" pitchFamily="49" charset="-122"/>
                        <a:cs typeface="+mn-lt"/>
                        <a:sym typeface="+mn-ea"/>
                      </a:endParaRPr>
                    </a:p>
                  </a:txBody>
                  <a:tcPr vert="horz" anchor="ctr" anchorCtr="1" horzOverflow="overflow">
                    <a:lnL w="76200">
                      <a:solidFill>
                        <a:srgbClr val="FFFFFF"/>
                      </a:solidFill>
                      <a:prstDash val="solid"/>
                    </a:lnL>
                    <a:lnR w="76200">
                      <a:solidFill>
                        <a:srgbClr val="FFFFFF"/>
                      </a:solidFill>
                      <a:prstDash val="solid"/>
                    </a:lnR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</a:endParaRPr>
                    </a:p>
                  </a:txBody>
                  <a:tcPr vert="horz" anchor="ctr" anchorCtr="1" horzOverflow="overflow">
                    <a:lnL w="76200">
                      <a:solidFill>
                        <a:srgbClr val="FFFFFF"/>
                      </a:solidFill>
                      <a:prstDash val="solid"/>
                    </a:lnL>
                    <a:lnR w="76200">
                      <a:solidFill>
                        <a:srgbClr val="FFFFFF"/>
                      </a:solidFill>
                      <a:prstDash val="solid"/>
                    </a:lnR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</a:endParaRPr>
                    </a:p>
                  </a:txBody>
                  <a:tcPr vert="horz" anchor="ctr" anchorCtr="1" horzOverflow="overflow">
                    <a:lnL w="76200">
                      <a:solidFill>
                        <a:srgbClr val="FFFFFF"/>
                      </a:solidFill>
                      <a:prstDash val="solid"/>
                    </a:lnL>
                    <a:lnR w="76200">
                      <a:solidFill>
                        <a:srgbClr val="FFFFFF"/>
                      </a:solidFill>
                      <a:prstDash val="solid"/>
                    </a:lnR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</a:endParaRPr>
                    </a:p>
                  </a:txBody>
                  <a:tcPr vert="horz" anchor="ctr" anchorCtr="1" horzOverflow="overflow">
                    <a:lnL w="76200">
                      <a:solidFill>
                        <a:srgbClr val="FFFFFF"/>
                      </a:solidFill>
                      <a:prstDash val="solid"/>
                    </a:lnL>
                    <a:lnR w="76200">
                      <a:solidFill>
                        <a:srgbClr val="FFFFFF"/>
                      </a:solidFill>
                      <a:prstDash val="solid"/>
                    </a:lnR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</a:endParaRPr>
                    </a:p>
                  </a:txBody>
                  <a:tcPr vert="horz" anchor="ctr" anchorCtr="1" horzOverflow="overflow">
                    <a:lnL w="76200">
                      <a:solidFill>
                        <a:srgbClr val="FFFFFF"/>
                      </a:solidFill>
                      <a:prstDash val="solid"/>
                    </a:lnL>
                    <a:lnR w="76200">
                      <a:solidFill>
                        <a:srgbClr val="FFFFFF"/>
                      </a:solidFill>
                      <a:prstDash val="solid"/>
                    </a:lnR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703263">
                <a:tc>
                  <a:txBody>
                    <a:bodyPr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3200" b="0" err="1">
                          <a:solidFill>
                            <a:schemeClr val="tx1"/>
                          </a:solidFill>
                          <a:effectLst/>
                          <a:ea typeface="黑体" panose="02010609060101010101" pitchFamily="49" charset="-122"/>
                          <a:cs typeface="+mn-lt"/>
                          <a:sym typeface="+mn-ea"/>
                        </a:rPr>
                        <a:t>B</a:t>
                      </a:r>
                      <a:r>
                        <a:rPr lang="en-US" altLang="zh-CN" sz="3200" b="0" err="1">
                          <a:solidFill>
                            <a:schemeClr val="tx1"/>
                          </a:solidFill>
                          <a:effectLst/>
                          <a:ea typeface="黑体" panose="02010609060101010101" pitchFamily="49" charset="-122"/>
                          <a:sym typeface="+mn-ea"/>
                        </a:rPr>
                        <a:t>—</a:t>
                      </a:r>
                      <a:r>
                        <a:rPr lang="en-US" altLang="zh-CN" sz="3200" b="0" err="1">
                          <a:solidFill>
                            <a:schemeClr val="tx1"/>
                          </a:solidFill>
                          <a:effectLst/>
                          <a:ea typeface="黑体" panose="02010609060101010101" pitchFamily="49" charset="-122"/>
                          <a:cs typeface="+mn-lt"/>
                          <a:sym typeface="+mn-ea"/>
                        </a:rPr>
                        <a:t>C</a:t>
                      </a:r>
                      <a:endParaRPr kumimoji="0" lang="en-US" altLang="zh-CN" sz="3200" b="0" i="0" u="none" strike="noStrike" cap="none" normalizeH="0" baseline="0" err="1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黑体" panose="02010609060101010101" pitchFamily="49" charset="-122"/>
                        <a:cs typeface="+mn-lt"/>
                        <a:sym typeface="+mn-ea"/>
                      </a:endParaRPr>
                    </a:p>
                  </a:txBody>
                  <a:tcPr vert="horz" anchor="ctr" anchorCtr="1" horzOverflow="overflow">
                    <a:lnL w="76200">
                      <a:solidFill>
                        <a:srgbClr val="FFFFFF"/>
                      </a:solidFill>
                      <a:prstDash val="solid"/>
                    </a:lnL>
                    <a:lnR w="76200">
                      <a:solidFill>
                        <a:srgbClr val="FFFFFF"/>
                      </a:solidFill>
                      <a:prstDash val="solid"/>
                    </a:lnR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</a:endParaRPr>
                    </a:p>
                  </a:txBody>
                  <a:tcPr vert="horz" anchor="ctr" anchorCtr="1" horzOverflow="overflow">
                    <a:lnL w="76200">
                      <a:solidFill>
                        <a:srgbClr val="FFFFFF"/>
                      </a:solidFill>
                      <a:prstDash val="solid"/>
                    </a:lnL>
                    <a:lnR w="76200">
                      <a:solidFill>
                        <a:srgbClr val="FFFFFF"/>
                      </a:solidFill>
                      <a:prstDash val="solid"/>
                    </a:lnR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</a:endParaRPr>
                    </a:p>
                  </a:txBody>
                  <a:tcPr vert="horz" anchor="ctr" anchorCtr="1" horzOverflow="overflow">
                    <a:lnL w="76200">
                      <a:solidFill>
                        <a:srgbClr val="FFFFFF"/>
                      </a:solidFill>
                      <a:prstDash val="solid"/>
                    </a:lnL>
                    <a:lnR w="76200">
                      <a:solidFill>
                        <a:srgbClr val="FFFFFF"/>
                      </a:solidFill>
                      <a:prstDash val="solid"/>
                    </a:lnR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</a:endParaRPr>
                    </a:p>
                  </a:txBody>
                  <a:tcPr vert="horz" anchor="ctr" anchorCtr="1" horzOverflow="overflow">
                    <a:lnL w="76200">
                      <a:solidFill>
                        <a:srgbClr val="FFFFFF"/>
                      </a:solidFill>
                      <a:prstDash val="solid"/>
                    </a:lnL>
                    <a:lnR w="76200">
                      <a:solidFill>
                        <a:srgbClr val="FFFFFF"/>
                      </a:solidFill>
                      <a:prstDash val="solid"/>
                    </a:lnR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</a:endParaRPr>
                    </a:p>
                  </a:txBody>
                  <a:tcPr vert="horz" anchor="ctr" anchorCtr="1" horzOverflow="overflow">
                    <a:lnL w="76200">
                      <a:solidFill>
                        <a:srgbClr val="FFFFFF"/>
                      </a:solidFill>
                      <a:prstDash val="solid"/>
                    </a:lnL>
                    <a:lnR w="76200">
                      <a:solidFill>
                        <a:srgbClr val="FFFFFF"/>
                      </a:solidFill>
                      <a:prstDash val="solid"/>
                    </a:lnR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sp>
        <p:nvSpPr>
          <p:cNvPr id="4" name="Text Box 39"/>
          <p:cNvSpPr txBox="1"/>
          <p:nvPr>
            <p:custDataLst>
              <p:tags r:id="rId3"/>
            </p:custDataLst>
          </p:nvPr>
        </p:nvSpPr>
        <p:spPr>
          <a:xfrm>
            <a:off x="7031514" y="2193925"/>
            <a:ext cx="1097280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CN" altLang="en-US" sz="3600" i="0">
                <a:solidFill>
                  <a:schemeClr val="bg1"/>
                </a:solidFill>
                <a:effectLst/>
                <a:latin typeface="+mn-ea"/>
                <a:ea typeface="+mn-ea"/>
                <a:sym typeface="+mn-ea"/>
              </a:rPr>
              <a:t>增大</a:t>
            </a:r>
            <a:endParaRPr lang="zh-CN" altLang="en-US" sz="3600" i="0">
              <a:solidFill>
                <a:schemeClr val="bg1"/>
              </a:solidFill>
              <a:effectLst/>
              <a:latin typeface="+mn-ea"/>
              <a:ea typeface="+mn-ea"/>
              <a:sym typeface="+mn-ea"/>
            </a:endParaRPr>
          </a:p>
        </p:txBody>
      </p:sp>
      <p:sp>
        <p:nvSpPr>
          <p:cNvPr id="6" name="Text Box 39"/>
          <p:cNvSpPr txBox="1"/>
          <p:nvPr>
            <p:custDataLst>
              <p:tags r:id="rId4"/>
            </p:custDataLst>
          </p:nvPr>
        </p:nvSpPr>
        <p:spPr>
          <a:xfrm>
            <a:off x="5027454" y="2193925"/>
            <a:ext cx="1097280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3600" i="0">
                <a:solidFill>
                  <a:schemeClr val="bg1"/>
                </a:solidFill>
                <a:effectLst/>
                <a:latin typeface="+mn-ea"/>
                <a:ea typeface="+mn-ea"/>
              </a:rPr>
              <a:t>减小</a:t>
            </a:r>
            <a:endParaRPr lang="zh-CN" altLang="en-US" sz="3600" i="0">
              <a:solidFill>
                <a:schemeClr val="bg1"/>
              </a:solidFill>
              <a:effectLst/>
              <a:latin typeface="+mn-ea"/>
              <a:ea typeface="+mn-ea"/>
            </a:endParaRPr>
          </a:p>
        </p:txBody>
      </p:sp>
      <p:sp>
        <p:nvSpPr>
          <p:cNvPr id="7" name="Text Box 39"/>
          <p:cNvSpPr txBox="1"/>
          <p:nvPr>
            <p:custDataLst>
              <p:tags r:id="rId5"/>
            </p:custDataLst>
          </p:nvPr>
        </p:nvSpPr>
        <p:spPr>
          <a:xfrm>
            <a:off x="3349784" y="2193925"/>
            <a:ext cx="1097280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CN" altLang="en-US" sz="3600" i="0">
                <a:solidFill>
                  <a:schemeClr val="bg1"/>
                </a:solidFill>
                <a:effectLst/>
                <a:latin typeface="+mn-ea"/>
                <a:ea typeface="+mn-ea"/>
                <a:sym typeface="+mn-ea"/>
              </a:rPr>
              <a:t>减小</a:t>
            </a:r>
            <a:endParaRPr lang="zh-CN" altLang="en-US" sz="3600" i="0">
              <a:solidFill>
                <a:schemeClr val="bg1"/>
              </a:solidFill>
              <a:effectLst/>
              <a:latin typeface="+mn-ea"/>
              <a:ea typeface="+mn-ea"/>
              <a:sym typeface="+mn-ea"/>
            </a:endParaRPr>
          </a:p>
        </p:txBody>
      </p:sp>
      <p:sp>
        <p:nvSpPr>
          <p:cNvPr id="9" name="Text Box 39"/>
          <p:cNvSpPr txBox="1"/>
          <p:nvPr>
            <p:custDataLst>
              <p:tags r:id="rId6"/>
            </p:custDataLst>
          </p:nvPr>
        </p:nvSpPr>
        <p:spPr>
          <a:xfrm>
            <a:off x="8793639" y="2193925"/>
            <a:ext cx="1097280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3600" i="0">
                <a:solidFill>
                  <a:schemeClr val="bg1"/>
                </a:solidFill>
                <a:effectLst/>
                <a:latin typeface="+mn-ea"/>
                <a:ea typeface="+mn-ea"/>
              </a:rPr>
              <a:t>增大</a:t>
            </a:r>
            <a:endParaRPr lang="zh-CN" altLang="en-US" sz="3600" i="0">
              <a:solidFill>
                <a:schemeClr val="bg1"/>
              </a:solidFill>
              <a:effectLst/>
              <a:latin typeface="+mn-ea"/>
              <a:ea typeface="+mn-ea"/>
            </a:endParaRPr>
          </a:p>
        </p:txBody>
      </p:sp>
      <p:sp>
        <p:nvSpPr>
          <p:cNvPr id="3" name="Text Box 39"/>
          <p:cNvSpPr txBox="1"/>
          <p:nvPr>
            <p:custDataLst>
              <p:tags r:id="rId7"/>
            </p:custDataLst>
          </p:nvPr>
        </p:nvSpPr>
        <p:spPr>
          <a:xfrm>
            <a:off x="3349784" y="2947035"/>
            <a:ext cx="1097280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CN" altLang="en-US" sz="3600" i="0">
                <a:solidFill>
                  <a:schemeClr val="bg1"/>
                </a:solidFill>
                <a:effectLst/>
                <a:latin typeface="+mn-ea"/>
                <a:ea typeface="+mn-ea"/>
                <a:sym typeface="+mn-ea"/>
              </a:rPr>
              <a:t>增大</a:t>
            </a:r>
            <a:endParaRPr lang="zh-CN" altLang="en-US" sz="3600" i="0">
              <a:solidFill>
                <a:schemeClr val="bg1"/>
              </a:solidFill>
              <a:effectLst/>
              <a:latin typeface="+mn-ea"/>
              <a:ea typeface="+mn-ea"/>
              <a:sym typeface="+mn-ea"/>
            </a:endParaRPr>
          </a:p>
        </p:txBody>
      </p:sp>
      <p:sp>
        <p:nvSpPr>
          <p:cNvPr id="5" name="Text Box 39"/>
          <p:cNvSpPr txBox="1"/>
          <p:nvPr>
            <p:custDataLst>
              <p:tags r:id="rId8"/>
            </p:custDataLst>
          </p:nvPr>
        </p:nvSpPr>
        <p:spPr>
          <a:xfrm>
            <a:off x="5027454" y="2947035"/>
            <a:ext cx="1097280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3600" i="0">
                <a:solidFill>
                  <a:schemeClr val="bg1"/>
                </a:solidFill>
                <a:effectLst/>
                <a:latin typeface="+mn-ea"/>
                <a:ea typeface="+mn-ea"/>
              </a:rPr>
              <a:t>增大</a:t>
            </a:r>
            <a:endParaRPr lang="zh-CN" altLang="en-US" sz="3600" i="0">
              <a:solidFill>
                <a:schemeClr val="bg1"/>
              </a:solidFill>
              <a:effectLst/>
              <a:latin typeface="+mn-ea"/>
              <a:ea typeface="+mn-ea"/>
            </a:endParaRPr>
          </a:p>
        </p:txBody>
      </p:sp>
      <p:sp>
        <p:nvSpPr>
          <p:cNvPr id="8" name="Text Box 39"/>
          <p:cNvSpPr txBox="1"/>
          <p:nvPr>
            <p:custDataLst>
              <p:tags r:id="rId9"/>
            </p:custDataLst>
          </p:nvPr>
        </p:nvSpPr>
        <p:spPr>
          <a:xfrm>
            <a:off x="7031514" y="2955925"/>
            <a:ext cx="1097280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CN" altLang="en-US" sz="3600" i="0">
                <a:solidFill>
                  <a:schemeClr val="bg1"/>
                </a:solidFill>
                <a:effectLst/>
                <a:latin typeface="+mn-ea"/>
                <a:ea typeface="+mn-ea"/>
                <a:sym typeface="+mn-ea"/>
              </a:rPr>
              <a:t>减小</a:t>
            </a:r>
            <a:endParaRPr lang="zh-CN" altLang="en-US" sz="3600" i="0">
              <a:solidFill>
                <a:schemeClr val="bg1"/>
              </a:solidFill>
              <a:effectLst/>
              <a:latin typeface="+mn-ea"/>
              <a:ea typeface="+mn-ea"/>
              <a:sym typeface="+mn-ea"/>
            </a:endParaRPr>
          </a:p>
        </p:txBody>
      </p:sp>
      <p:sp>
        <p:nvSpPr>
          <p:cNvPr id="10" name="Text Box 39"/>
          <p:cNvSpPr txBox="1"/>
          <p:nvPr>
            <p:custDataLst>
              <p:tags r:id="rId10"/>
            </p:custDataLst>
          </p:nvPr>
        </p:nvSpPr>
        <p:spPr>
          <a:xfrm>
            <a:off x="8793639" y="2955925"/>
            <a:ext cx="1097280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3600" i="0">
                <a:solidFill>
                  <a:schemeClr val="bg1"/>
                </a:solidFill>
                <a:effectLst/>
                <a:latin typeface="+mn-ea"/>
                <a:ea typeface="+mn-ea"/>
              </a:rPr>
              <a:t>减小</a:t>
            </a:r>
            <a:endParaRPr lang="zh-CN" altLang="en-US" sz="3600" i="0">
              <a:solidFill>
                <a:schemeClr val="bg1"/>
              </a:solidFill>
              <a:effectLst/>
              <a:latin typeface="+mn-ea"/>
              <a:ea typeface="+mn-ea"/>
            </a:endParaRPr>
          </a:p>
        </p:txBody>
      </p:sp>
      <p:sp>
        <p:nvSpPr>
          <p:cNvPr id="11" name="上弧形箭头 10"/>
          <p:cNvSpPr/>
          <p:nvPr>
            <p:custDataLst>
              <p:tags r:id="rId11"/>
            </p:custDataLst>
          </p:nvPr>
        </p:nvSpPr>
        <p:spPr>
          <a:xfrm>
            <a:off x="5360035" y="1369696"/>
            <a:ext cx="3912870" cy="778509"/>
          </a:xfrm>
          <a:prstGeom prst="curvedDownArrow">
            <a:avLst/>
          </a:prstGeom>
          <a:ln w="76200"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ot="0" vertOverflow="overflow" horzOverflow="overflow" vert="horz" wrap="square" lIns="50800" tIns="50800" rIns="50800" bIns="50800" numCol="1" spcCol="38100" rtlCol="0" anchor="ctr" forceAA="0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4400" b="0" i="0" u="none" strike="noStrike" cap="none" spc="0" normalizeH="0" baseline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Helvetica Neue" panose="02000503000000020004"/>
            </a:endParaRPr>
          </a:p>
        </p:txBody>
      </p:sp>
      <p:sp>
        <p:nvSpPr>
          <p:cNvPr id="23" name="上弧形箭头 22"/>
          <p:cNvSpPr/>
          <p:nvPr>
            <p:custDataLst>
              <p:tags r:id="rId12"/>
            </p:custDataLst>
          </p:nvPr>
        </p:nvSpPr>
        <p:spPr>
          <a:xfrm rot="10800000">
            <a:off x="5269230" y="3601086"/>
            <a:ext cx="3913505" cy="778509"/>
          </a:xfrm>
          <a:prstGeom prst="curvedDownArrow">
            <a:avLst/>
          </a:prstGeom>
          <a:ln w="76200"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ot="0" vertOverflow="overflow" horzOverflow="overflow" vert="horz" wrap="square" lIns="50800" tIns="50800" rIns="50800" bIns="50800" numCol="1" spcCol="38100" rtlCol="0" anchor="ctr" forceAA="0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4400" b="0" i="0" u="none" strike="noStrike" cap="none" spc="0" normalizeH="0" baseline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Helvetica Neue" panose="02000503000000020004"/>
            </a:endParaRPr>
          </a:p>
        </p:txBody>
      </p:sp>
      <p:sp>
        <p:nvSpPr>
          <p:cNvPr id="51" name="文本框 50"/>
          <p:cNvSpPr txBox="1"/>
          <p:nvPr>
            <p:custDataLst>
              <p:tags r:id="rId13"/>
            </p:custDataLst>
          </p:nvPr>
        </p:nvSpPr>
        <p:spPr>
          <a:xfrm>
            <a:off x="6718300" y="601980"/>
            <a:ext cx="1016000" cy="65532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none" lIns="50800" tIns="50800" rIns="50800" bIns="50800" numCol="1" spcCol="38100" rtlCol="0" anchor="ctr" forceAA="0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3600" b="0" i="0" u="none" strike="noStrike" cap="none" spc="0" normalizeH="0" baseline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转化</a:t>
            </a:r>
            <a:endParaRPr kumimoji="0" lang="zh-CN" altLang="en-US" sz="3600" b="0" i="0" u="none" strike="noStrike" cap="none" spc="0" normalizeH="0" baseline="0" smtClean="0">
              <a:ln>
                <a:noFill/>
              </a:ln>
              <a:solidFill>
                <a:srgbClr val="FF0000"/>
              </a:solidFill>
              <a:effectLst/>
              <a:uFillTx/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</p:txBody>
      </p:sp>
      <p:sp>
        <p:nvSpPr>
          <p:cNvPr id="19" name="文本框 18"/>
          <p:cNvSpPr txBox="1"/>
          <p:nvPr>
            <p:custDataLst>
              <p:tags r:id="rId14"/>
            </p:custDataLst>
          </p:nvPr>
        </p:nvSpPr>
        <p:spPr>
          <a:xfrm>
            <a:off x="6718300" y="3662680"/>
            <a:ext cx="1016000" cy="65532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none" lIns="50800" tIns="50800" rIns="50800" bIns="50800" numCol="1" spcCol="38100" rtlCol="0" anchor="ctr" forceAA="0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3600" b="0" i="0" u="none" strike="noStrike" cap="none" spc="0" normalizeH="0" baseline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转化</a:t>
            </a:r>
            <a:endParaRPr kumimoji="0" lang="zh-CN" altLang="en-US" sz="3600" b="0" i="0" u="none" strike="noStrike" cap="none" spc="0" normalizeH="0" baseline="0" smtClean="0">
              <a:ln>
                <a:noFill/>
              </a:ln>
              <a:solidFill>
                <a:srgbClr val="FF0000"/>
              </a:solidFill>
              <a:effectLst/>
              <a:uFillTx/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</p:txBody>
      </p:sp>
      <p:sp>
        <p:nvSpPr>
          <p:cNvPr id="13" name="文本框 12"/>
          <p:cNvSpPr txBox="1"/>
          <p:nvPr>
            <p:custDataLst>
              <p:tags r:id="rId15"/>
            </p:custDataLst>
          </p:nvPr>
        </p:nvSpPr>
        <p:spPr>
          <a:xfrm>
            <a:off x="2552510" y="4270508"/>
            <a:ext cx="1912620" cy="5835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sz="3200">
                <a:solidFill>
                  <a:srgbClr val="FF0000"/>
                </a:solidFill>
              </a:rPr>
              <a:t>单摆下降</a:t>
            </a:r>
            <a:endParaRPr lang="zh-CN" altLang="en-US" sz="3200">
              <a:solidFill>
                <a:srgbClr val="FF0000"/>
              </a:solidFill>
            </a:endParaRPr>
          </a:p>
        </p:txBody>
      </p:sp>
      <p:sp>
        <p:nvSpPr>
          <p:cNvPr id="14" name="文本框 13"/>
          <p:cNvSpPr txBox="1"/>
          <p:nvPr>
            <p:custDataLst>
              <p:tags r:id="rId16"/>
            </p:custDataLst>
          </p:nvPr>
        </p:nvSpPr>
        <p:spPr>
          <a:xfrm>
            <a:off x="1711347" y="4945301"/>
            <a:ext cx="1912620" cy="5835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r>
              <a:rPr lang="zh-CN" altLang="en-US" sz="3200"/>
              <a:t>重力势能</a:t>
            </a:r>
            <a:endParaRPr lang="zh-CN" altLang="en-US" sz="3200"/>
          </a:p>
        </p:txBody>
      </p:sp>
      <p:sp>
        <p:nvSpPr>
          <p:cNvPr id="15" name="文本框 14"/>
          <p:cNvSpPr txBox="1"/>
          <p:nvPr>
            <p:custDataLst>
              <p:tags r:id="rId17"/>
            </p:custDataLst>
          </p:nvPr>
        </p:nvSpPr>
        <p:spPr>
          <a:xfrm>
            <a:off x="4678913" y="4945301"/>
            <a:ext cx="1259840" cy="5835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r>
              <a:rPr lang="zh-CN" altLang="en-US" sz="3200"/>
              <a:t>动能</a:t>
            </a:r>
            <a:endParaRPr lang="zh-CN" altLang="en-US" sz="3200"/>
          </a:p>
        </p:txBody>
      </p:sp>
      <p:sp>
        <p:nvSpPr>
          <p:cNvPr id="16" name="右箭头 15"/>
          <p:cNvSpPr/>
          <p:nvPr>
            <p:custDataLst>
              <p:tags r:id="rId18"/>
            </p:custDataLst>
          </p:nvPr>
        </p:nvSpPr>
        <p:spPr>
          <a:xfrm>
            <a:off x="3491887" y="5115481"/>
            <a:ext cx="1170940" cy="3022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5" name="文本框 24"/>
          <p:cNvSpPr txBox="1"/>
          <p:nvPr>
            <p:custDataLst>
              <p:tags r:id="rId19"/>
            </p:custDataLst>
          </p:nvPr>
        </p:nvSpPr>
        <p:spPr>
          <a:xfrm>
            <a:off x="8600885" y="4196001"/>
            <a:ext cx="1912620" cy="5835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sz="3200">
                <a:solidFill>
                  <a:srgbClr val="FF0000"/>
                </a:solidFill>
              </a:rPr>
              <a:t>单摆上升</a:t>
            </a:r>
            <a:endParaRPr lang="zh-CN" altLang="en-US" sz="3200">
              <a:solidFill>
                <a:srgbClr val="FF0000"/>
              </a:solidFill>
            </a:endParaRPr>
          </a:p>
        </p:txBody>
      </p:sp>
      <p:sp>
        <p:nvSpPr>
          <p:cNvPr id="26" name="文本框 25"/>
          <p:cNvSpPr txBox="1"/>
          <p:nvPr>
            <p:custDataLst>
              <p:tags r:id="rId20"/>
            </p:custDataLst>
          </p:nvPr>
        </p:nvSpPr>
        <p:spPr>
          <a:xfrm>
            <a:off x="9030992" y="4942761"/>
            <a:ext cx="1912620" cy="5835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r>
              <a:rPr lang="zh-CN" altLang="en-US" sz="3200"/>
              <a:t>重力势能</a:t>
            </a:r>
            <a:endParaRPr lang="zh-CN" altLang="en-US" sz="3200"/>
          </a:p>
        </p:txBody>
      </p:sp>
      <p:sp>
        <p:nvSpPr>
          <p:cNvPr id="27" name="文本框 26"/>
          <p:cNvSpPr txBox="1"/>
          <p:nvPr>
            <p:custDataLst>
              <p:tags r:id="rId21"/>
            </p:custDataLst>
          </p:nvPr>
        </p:nvSpPr>
        <p:spPr>
          <a:xfrm>
            <a:off x="6716417" y="4927309"/>
            <a:ext cx="1259840" cy="5835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r>
              <a:rPr lang="zh-CN" altLang="en-US" sz="3200"/>
              <a:t>动能</a:t>
            </a:r>
            <a:endParaRPr lang="zh-CN" altLang="en-US" sz="3200"/>
          </a:p>
        </p:txBody>
      </p:sp>
      <p:sp>
        <p:nvSpPr>
          <p:cNvPr id="28" name="右箭头 27"/>
          <p:cNvSpPr/>
          <p:nvPr>
            <p:custDataLst>
              <p:tags r:id="rId22"/>
            </p:custDataLst>
          </p:nvPr>
        </p:nvSpPr>
        <p:spPr>
          <a:xfrm>
            <a:off x="7755277" y="5078863"/>
            <a:ext cx="1170940" cy="3115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8" name="文本框 17"/>
          <p:cNvSpPr txBox="1"/>
          <p:nvPr/>
        </p:nvSpPr>
        <p:spPr>
          <a:xfrm>
            <a:off x="613410" y="5620385"/>
            <a:ext cx="1096454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rgbClr val="FF0000"/>
                </a:solidFill>
              </a:rPr>
              <a:t>讨论：现实环境中，单摆由</a:t>
            </a:r>
            <a:r>
              <a:rPr lang="en-US" altLang="zh-CN" sz="3600" b="1">
                <a:solidFill>
                  <a:srgbClr val="FF0000"/>
                </a:solidFill>
              </a:rPr>
              <a:t>A</a:t>
            </a:r>
            <a:r>
              <a:rPr lang="zh-CN" altLang="en-US" sz="3600" b="1">
                <a:solidFill>
                  <a:srgbClr val="FF0000"/>
                </a:solidFill>
              </a:rPr>
              <a:t>释放后，第一次到达的最高点</a:t>
            </a:r>
            <a:r>
              <a:rPr lang="en-US" altLang="zh-CN" sz="3600" b="1">
                <a:solidFill>
                  <a:srgbClr val="FF0000"/>
                </a:solidFill>
              </a:rPr>
              <a:t>B</a:t>
            </a:r>
            <a:r>
              <a:rPr lang="zh-CN" altLang="en-US" sz="3600" b="1">
                <a:solidFill>
                  <a:srgbClr val="FF0000"/>
                </a:solidFill>
              </a:rPr>
              <a:t>的高度与</a:t>
            </a:r>
            <a:r>
              <a:rPr lang="en-US" altLang="zh-CN" sz="3600" b="1">
                <a:solidFill>
                  <a:srgbClr val="FF0000"/>
                </a:solidFill>
              </a:rPr>
              <a:t>A</a:t>
            </a:r>
            <a:r>
              <a:rPr lang="zh-CN" altLang="en-US" sz="3600" b="1">
                <a:solidFill>
                  <a:srgbClr val="FF0000"/>
                </a:solidFill>
              </a:rPr>
              <a:t>是否相同，为什么？</a:t>
            </a:r>
            <a:endParaRPr lang="zh-CN" altLang="en-US" sz="36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9" grpId="0"/>
      <p:bldP spid="3" grpId="0"/>
      <p:bldP spid="5" grpId="0"/>
      <p:bldP spid="8" grpId="0"/>
      <p:bldP spid="10" grpId="0"/>
      <p:bldP spid="11" grpId="0"/>
      <p:bldP spid="51" grpId="0"/>
      <p:bldP spid="19" grpId="0"/>
      <p:bldP spid="23" grpId="0"/>
      <p:bldP spid="11" grpId="1"/>
      <p:bldP spid="51" grpId="1"/>
      <p:bldP spid="19" grpId="1"/>
      <p:bldP spid="23" grpId="1"/>
      <p:bldP spid="11" grpId="2"/>
      <p:bldP spid="51" grpId="2"/>
      <p:bldP spid="11" grpId="3"/>
      <p:bldP spid="51" grpId="3"/>
      <p:bldP spid="13" grpId="0" bldLvl="0" animBg="1"/>
      <p:bldP spid="14" grpId="0" bldLvl="0" animBg="1"/>
      <p:bldP spid="15" grpId="0" bldLvl="0" animBg="1"/>
      <p:bldP spid="16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18" grpId="0"/>
      <p:bldP spid="18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>
                <a:sym typeface="+mn-ea"/>
              </a:rPr>
              <a:t>动能和势能的转化</a:t>
            </a:r>
            <a:endParaRPr lang="zh-CN" altLang="en-US"/>
          </a:p>
        </p:txBody>
      </p:sp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7992300" y="1653959"/>
            <a:ext cx="1912620" cy="5835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滚摆下降</a:t>
            </a:r>
            <a:endParaRPr lang="zh-CN" altLang="en-US" sz="32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" name="文本框 15"/>
          <p:cNvSpPr txBox="1"/>
          <p:nvPr>
            <p:custDataLst>
              <p:tags r:id="rId3"/>
            </p:custDataLst>
          </p:nvPr>
        </p:nvSpPr>
        <p:spPr>
          <a:xfrm>
            <a:off x="6729022" y="2516293"/>
            <a:ext cx="1912620" cy="5835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重力势能</a:t>
            </a:r>
            <a:endParaRPr lang="zh-CN" altLang="en-US" sz="32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7" name="文本框 16"/>
          <p:cNvSpPr txBox="1"/>
          <p:nvPr>
            <p:custDataLst>
              <p:tags r:id="rId4"/>
            </p:custDataLst>
          </p:nvPr>
        </p:nvSpPr>
        <p:spPr>
          <a:xfrm>
            <a:off x="9696589" y="2516293"/>
            <a:ext cx="1259840" cy="5835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动能</a:t>
            </a:r>
            <a:endParaRPr lang="zh-CN" altLang="en-US" sz="32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8" name="右箭头 17"/>
          <p:cNvSpPr/>
          <p:nvPr>
            <p:custDataLst>
              <p:tags r:id="rId5"/>
            </p:custDataLst>
          </p:nvPr>
        </p:nvSpPr>
        <p:spPr>
          <a:xfrm>
            <a:off x="8509562" y="2686473"/>
            <a:ext cx="1170940" cy="3115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5" name="文本框 24"/>
          <p:cNvSpPr txBox="1"/>
          <p:nvPr>
            <p:custDataLst>
              <p:tags r:id="rId6"/>
            </p:custDataLst>
          </p:nvPr>
        </p:nvSpPr>
        <p:spPr>
          <a:xfrm>
            <a:off x="7993096" y="3489959"/>
            <a:ext cx="1912620" cy="5835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滚摆上升</a:t>
            </a:r>
            <a:endParaRPr lang="zh-CN" altLang="en-US" sz="32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" name="文本框 25"/>
          <p:cNvSpPr txBox="1"/>
          <p:nvPr>
            <p:custDataLst>
              <p:tags r:id="rId7"/>
            </p:custDataLst>
          </p:nvPr>
        </p:nvSpPr>
        <p:spPr>
          <a:xfrm>
            <a:off x="9247782" y="4281169"/>
            <a:ext cx="1912620" cy="5835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重力势能</a:t>
            </a:r>
            <a:endParaRPr lang="zh-CN" altLang="en-US" sz="32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8"/>
            </p:custDataLst>
          </p:nvPr>
        </p:nvSpPr>
        <p:spPr>
          <a:xfrm>
            <a:off x="6830549" y="4281169"/>
            <a:ext cx="1259840" cy="5835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动能</a:t>
            </a:r>
            <a:endParaRPr lang="zh-CN" altLang="en-US" sz="32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8" name="右箭头 27"/>
          <p:cNvSpPr/>
          <p:nvPr>
            <p:custDataLst>
              <p:tags r:id="rId9"/>
            </p:custDataLst>
          </p:nvPr>
        </p:nvSpPr>
        <p:spPr>
          <a:xfrm>
            <a:off x="7869409" y="4432722"/>
            <a:ext cx="1170940" cy="3115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9" name="文本框 28"/>
          <p:cNvSpPr txBox="1"/>
          <p:nvPr>
            <p:custDataLst>
              <p:tags r:id="rId10"/>
            </p:custDataLst>
          </p:nvPr>
        </p:nvSpPr>
        <p:spPr>
          <a:xfrm>
            <a:off x="96520" y="5325745"/>
            <a:ext cx="6784340" cy="5835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lvl="4" algn="ctr" fontAlgn="auto">
              <a:spcBef>
                <a:spcPct val="0"/>
              </a:spcBef>
              <a:buClr>
                <a:schemeClr val="hlink"/>
              </a:buClr>
              <a:buSzPct val="70000"/>
              <a:buFont typeface="Wingdings" panose="05000000000000000000" pitchFamily="2" charset="2"/>
            </a:pPr>
            <a:r>
              <a:rPr lang="zh-CN" altLang="en-US" sz="32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  <a:sym typeface="+mn-ea"/>
              </a:rPr>
              <a:t>滚摆最低点时动能最大</a:t>
            </a:r>
            <a:r>
              <a:rPr lang="en-US" altLang="zh-CN" sz="32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  <a:sym typeface="+mn-ea"/>
              </a:rPr>
              <a:t>,</a:t>
            </a:r>
            <a:r>
              <a:rPr lang="zh-CN" altLang="en-US" sz="32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  <a:sym typeface="+mn-ea"/>
              </a:rPr>
              <a:t>速度最大。</a:t>
            </a:r>
            <a:endParaRPr lang="zh-CN" altLang="en-US" sz="32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楷体" panose="02010609060101010101" charset="-122"/>
              <a:sym typeface="+mn-ea"/>
            </a:endParaRPr>
          </a:p>
        </p:txBody>
      </p:sp>
      <p:sp>
        <p:nvSpPr>
          <p:cNvPr id="30" name="文本框 29"/>
          <p:cNvSpPr txBox="1"/>
          <p:nvPr>
            <p:custDataLst>
              <p:tags r:id="rId11"/>
            </p:custDataLst>
          </p:nvPr>
        </p:nvSpPr>
        <p:spPr>
          <a:xfrm>
            <a:off x="6471285" y="5325745"/>
            <a:ext cx="5720715" cy="5835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lvl="4" algn="ctr" fontAlgn="auto">
              <a:spcBef>
                <a:spcPct val="0"/>
              </a:spcBef>
              <a:buClr>
                <a:schemeClr val="hlink"/>
              </a:buClr>
              <a:buSzPct val="70000"/>
              <a:buFont typeface="Wingdings" panose="05000000000000000000" pitchFamily="2" charset="2"/>
            </a:pPr>
            <a:r>
              <a:rPr lang="zh-CN" altLang="en-US" sz="32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  <a:sym typeface="+mn-ea"/>
              </a:rPr>
              <a:t>滚摆最高点时重力势能最大。</a:t>
            </a:r>
            <a:endParaRPr lang="zh-CN" altLang="en-US" sz="32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楷体" panose="02010609060101010101" charset="-122"/>
              <a:sym typeface="+mn-ea"/>
            </a:endParaRPr>
          </a:p>
        </p:txBody>
      </p:sp>
      <p:grpSp>
        <p:nvGrpSpPr>
          <p:cNvPr id="36" name="组合 35"/>
          <p:cNvGrpSpPr/>
          <p:nvPr>
            <p:custDataLst>
              <p:tags r:id="rId12"/>
            </p:custDataLst>
          </p:nvPr>
        </p:nvGrpSpPr>
        <p:grpSpPr>
          <a:xfrm>
            <a:off x="4119819" y="743053"/>
            <a:ext cx="3335987" cy="660731"/>
            <a:chOff x="2506980" y="579256"/>
            <a:chExt cx="3958508" cy="495548"/>
          </a:xfrm>
        </p:grpSpPr>
        <p:pic>
          <p:nvPicPr>
            <p:cNvPr id="37" name="Picture 3"/>
            <p:cNvPicPr>
              <a:picLocks noChangeAspect="1" noChangeArrowheads="1"/>
            </p:cNvPicPr>
            <p:nvPr>
              <p:custDataLst>
                <p:tags r:id="rId13"/>
              </p:custDataLst>
            </p:nvPr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8" name="矩形 37"/>
            <p:cNvSpPr/>
            <p:nvPr>
              <p:custDataLst>
                <p:tags r:id="rId15"/>
              </p:custDataLst>
            </p:nvPr>
          </p:nvSpPr>
          <p:spPr>
            <a:xfrm>
              <a:off x="2593872" y="579256"/>
              <a:ext cx="3871616" cy="4376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200" b="1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(2)</a:t>
              </a:r>
              <a:r>
                <a:rPr lang="zh-CN" altLang="en-US" sz="3200" b="1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滚摆</a:t>
              </a:r>
              <a:endParaRPr lang="zh-CN" altLang="en-US" sz="3200" b="1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滚摆实验">
            <a:hlinkClick r:id="" action="ppaction://media"/>
          </p:cNvPr>
          <p:cNvPicPr/>
          <p:nvPr>
            <a:videoFile r:link="rId16"/>
            <p:extLst>
              <p:ext uri="{DAA4B4D4-6D71-4841-9C94-3DE7FCFB9230}">
                <p14:media xmlns:p14="http://schemas.microsoft.com/office/powerpoint/2010/main" r:embed="rId17"/>
              </p:ext>
            </p:extLst>
            <p:custDataLst>
              <p:tags r:id="rId1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612775" y="1462405"/>
            <a:ext cx="5751195" cy="354965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54355" y="5994400"/>
            <a:ext cx="110655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rgbClr val="FF0000"/>
                </a:solidFill>
              </a:rPr>
              <a:t>讨论：现实环境中，滚摆静止释放后能否到达相同的高度？</a:t>
            </a:r>
            <a:endParaRPr lang="zh-CN" altLang="en-US" sz="32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3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1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1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2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8" dur="1" fill="hold"/>
                                        <p:tgtEl>
                                          <p:spTgt spid="2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9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" fill="hold"/>
                                        <p:tgtEl>
                                          <p:spTgt spid="2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2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4" dur="1" fill="hold"/>
                                        <p:tgtEl>
                                          <p:spTgt spid="2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9" dur="1" fill="hold"/>
                                        <p:tgtEl>
                                          <p:spTgt spid="2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4" dur="1" fill="hold"/>
                                        <p:tgtEl>
                                          <p:spTgt spid="3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47" dur="482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5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58" fill="hold" display="0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5" grpId="0"/>
      <p:bldP spid="16" grpId="0"/>
      <p:bldP spid="17" grpId="0"/>
      <p:bldP spid="18" grpId="0"/>
      <p:bldP spid="25" grpId="0"/>
      <p:bldP spid="26" grpId="0"/>
      <p:bldP spid="27" grpId="0"/>
      <p:bldP spid="28" grpId="0"/>
      <p:bldP spid="29" grpId="0" bldLvl="0" animBg="1"/>
      <p:bldP spid="30" grpId="0" bldLvl="0" animBg="1"/>
      <p:bldP spid="3" grpId="0"/>
      <p:bldP spid="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0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>
                <a:sym typeface="+mn-ea"/>
              </a:rPr>
              <a:t>动能和势能的转化</a:t>
            </a:r>
            <a:endParaRPr lang="zh-CN" altLang="en-US"/>
          </a:p>
        </p:txBody>
      </p:sp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102235" y="1201420"/>
            <a:ext cx="11967210" cy="5373370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6" name="组合 35"/>
          <p:cNvGrpSpPr/>
          <p:nvPr>
            <p:custDataLst>
              <p:tags r:id="rId3"/>
            </p:custDataLst>
          </p:nvPr>
        </p:nvGrpSpPr>
        <p:grpSpPr>
          <a:xfrm>
            <a:off x="5902960" y="206375"/>
            <a:ext cx="4134485" cy="642620"/>
            <a:chOff x="2189005" y="593067"/>
            <a:chExt cx="4594818" cy="481737"/>
          </a:xfrm>
        </p:grpSpPr>
        <p:pic>
          <p:nvPicPr>
            <p:cNvPr id="37" name="Picture 3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8" name="矩形 37"/>
            <p:cNvSpPr/>
            <p:nvPr>
              <p:custDataLst>
                <p:tags r:id="rId6"/>
              </p:custDataLst>
            </p:nvPr>
          </p:nvSpPr>
          <p:spPr>
            <a:xfrm>
              <a:off x="2189005" y="593067"/>
              <a:ext cx="4594818" cy="4374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200" b="1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(3)</a:t>
              </a:r>
              <a:r>
                <a:rPr lang="zh-CN" altLang="en-US" sz="3200" b="1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高处滚下的小球</a:t>
              </a:r>
              <a:endParaRPr lang="zh-CN" altLang="en-US" sz="3200" b="1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4343" name="矩形 2"/>
          <p:cNvSpPr/>
          <p:nvPr>
            <p:custDataLst>
              <p:tags r:id="rId7"/>
            </p:custDataLst>
          </p:nvPr>
        </p:nvSpPr>
        <p:spPr>
          <a:xfrm>
            <a:off x="538798" y="1892935"/>
            <a:ext cx="5138737" cy="203009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如图所示，把金属小球放在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A 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处，然后让它沿轨道滚下，观察小球的滚动过程。</a:t>
            </a:r>
            <a:endParaRPr lang="en-US" altLang="zh-CN" sz="2800" b="1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14345" name="矩形 9"/>
          <p:cNvSpPr/>
          <p:nvPr>
            <p:custDataLst>
              <p:tags r:id="rId8"/>
            </p:custDataLst>
          </p:nvPr>
        </p:nvSpPr>
        <p:spPr>
          <a:xfrm>
            <a:off x="603250" y="4353878"/>
            <a:ext cx="5340350" cy="13836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（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1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）小球在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A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、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B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、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C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、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D 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各点具有什么形式的能量？</a:t>
            </a:r>
            <a:endParaRPr lang="en-US" altLang="zh-CN" sz="2800" b="1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cxnSp>
        <p:nvCxnSpPr>
          <p:cNvPr id="21" name="直接连接符 20"/>
          <p:cNvCxnSpPr/>
          <p:nvPr>
            <p:custDataLst>
              <p:tags r:id="rId9"/>
            </p:custDataLst>
          </p:nvPr>
        </p:nvCxnSpPr>
        <p:spPr>
          <a:xfrm flipH="1" flipV="1">
            <a:off x="6437313" y="1462088"/>
            <a:ext cx="0" cy="4565650"/>
          </a:xfrm>
          <a:prstGeom prst="line">
            <a:avLst/>
          </a:prstGeom>
          <a:ln w="9525" cap="flat" cmpd="sng">
            <a:solidFill>
              <a:srgbClr val="000000"/>
            </a:solidFill>
            <a:prstDash val="dash"/>
            <a:headEnd type="none" w="med" len="med"/>
            <a:tailEnd type="none" w="med" len="med"/>
          </a:ln>
        </p:spPr>
      </p:cxnSp>
      <p:sp>
        <p:nvSpPr>
          <p:cNvPr id="14347" name="矩形 11"/>
          <p:cNvSpPr/>
          <p:nvPr>
            <p:custDataLst>
              <p:tags r:id="rId10"/>
            </p:custDataLst>
          </p:nvPr>
        </p:nvSpPr>
        <p:spPr>
          <a:xfrm>
            <a:off x="6757988" y="4546600"/>
            <a:ext cx="4764087" cy="13836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（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2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）小球在滚动过程中能量如何转化的。</a:t>
            </a:r>
            <a:endParaRPr lang="en-US" altLang="zh-CN" sz="2800" b="1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grpSp>
        <p:nvGrpSpPr>
          <p:cNvPr id="14344" name="组合 10"/>
          <p:cNvGrpSpPr/>
          <p:nvPr>
            <p:custDataLst>
              <p:tags r:id="rId11"/>
            </p:custDataLst>
          </p:nvPr>
        </p:nvGrpSpPr>
        <p:grpSpPr>
          <a:xfrm>
            <a:off x="7197725" y="1574483"/>
            <a:ext cx="3735388" cy="2971800"/>
            <a:chOff x="7429593" y="2044008"/>
            <a:chExt cx="3735220" cy="2971612"/>
          </a:xfrm>
        </p:grpSpPr>
        <p:pic>
          <p:nvPicPr>
            <p:cNvPr id="13324" name="Picture 10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7429593" y="2044008"/>
              <a:ext cx="3703427" cy="29716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3325" name="矩形 4"/>
            <p:cNvSpPr/>
            <p:nvPr>
              <p:custDataLst>
                <p:tags r:id="rId14"/>
              </p:custDataLst>
            </p:nvPr>
          </p:nvSpPr>
          <p:spPr>
            <a:xfrm>
              <a:off x="8016175" y="2488187"/>
              <a:ext cx="444352" cy="5232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r>
                <a:rPr lang="en-US" altLang="zh-CN" sz="2800" b="1">
                  <a:solidFill>
                    <a:srgbClr val="0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</a:rPr>
                <a:t>A</a:t>
              </a:r>
              <a:endParaRPr lang="zh-CN" altLang="en-US">
                <a:latin typeface="Calibri" panose="020F0502020204030204"/>
              </a:endParaRPr>
            </a:p>
          </p:txBody>
        </p:sp>
        <p:sp>
          <p:nvSpPr>
            <p:cNvPr id="13326" name="矩形 6"/>
            <p:cNvSpPr/>
            <p:nvPr>
              <p:custDataLst>
                <p:tags r:id="rId15"/>
              </p:custDataLst>
            </p:nvPr>
          </p:nvSpPr>
          <p:spPr>
            <a:xfrm>
              <a:off x="9503482" y="4490314"/>
              <a:ext cx="423514" cy="5232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r>
                <a:rPr lang="en-US" altLang="zh-CN" sz="2800" b="1">
                  <a:solidFill>
                    <a:srgbClr val="0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</a:rPr>
                <a:t>B</a:t>
              </a:r>
              <a:endParaRPr lang="zh-CN" altLang="en-US">
                <a:latin typeface="Calibri" panose="020F0502020204030204"/>
              </a:endParaRPr>
            </a:p>
          </p:txBody>
        </p:sp>
        <p:sp>
          <p:nvSpPr>
            <p:cNvPr id="13327" name="矩形 7"/>
            <p:cNvSpPr/>
            <p:nvPr>
              <p:custDataLst>
                <p:tags r:id="rId16"/>
              </p:custDataLst>
            </p:nvPr>
          </p:nvSpPr>
          <p:spPr>
            <a:xfrm>
              <a:off x="9550959" y="3340631"/>
              <a:ext cx="444352" cy="5232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r>
                <a:rPr lang="en-US" altLang="zh-CN" sz="2800" b="1">
                  <a:solidFill>
                    <a:srgbClr val="0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</a:rPr>
                <a:t>C</a:t>
              </a:r>
              <a:endParaRPr lang="zh-CN" altLang="en-US">
                <a:latin typeface="Calibri" panose="020F0502020204030204"/>
              </a:endParaRPr>
            </a:p>
          </p:txBody>
        </p:sp>
        <p:sp>
          <p:nvSpPr>
            <p:cNvPr id="13328" name="矩形 8"/>
            <p:cNvSpPr/>
            <p:nvPr>
              <p:custDataLst>
                <p:tags r:id="rId17"/>
              </p:custDataLst>
            </p:nvPr>
          </p:nvSpPr>
          <p:spPr>
            <a:xfrm>
              <a:off x="10720461" y="3268204"/>
              <a:ext cx="444352" cy="5232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r>
                <a:rPr lang="en-US" altLang="zh-CN" sz="2800" b="1">
                  <a:solidFill>
                    <a:srgbClr val="0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</a:rPr>
                <a:t>D</a:t>
              </a:r>
              <a:endParaRPr lang="zh-CN" altLang="en-US">
                <a:latin typeface="Calibri" panose="020F0502020204030204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3" grpId="0"/>
      <p:bldP spid="14345" grpId="0"/>
      <p:bldP spid="143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总结归纳</a:t>
            </a:r>
            <a:endParaRPr lang="zh-CN" altLang="en-US"/>
          </a:p>
        </p:txBody>
      </p:sp>
      <p:sp>
        <p:nvSpPr>
          <p:cNvPr id="8" name="横卷形 7"/>
          <p:cNvSpPr/>
          <p:nvPr>
            <p:custDataLst>
              <p:tags r:id="rId2"/>
            </p:custDataLst>
          </p:nvPr>
        </p:nvSpPr>
        <p:spPr>
          <a:xfrm>
            <a:off x="1719898" y="1541780"/>
            <a:ext cx="8751888" cy="4933950"/>
          </a:xfrm>
          <a:prstGeom prst="horizontalScroll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rPr>
              <a:t>（</a:t>
            </a:r>
            <a:r>
              <a:rPr kumimoji="0" lang="en-US" altLang="zh-CN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rPr>
              <a:t>1</a:t>
            </a:r>
            <a:r>
              <a:rPr kumimoji="0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rPr>
              <a:t>）小球在</a:t>
            </a:r>
            <a:r>
              <a:rPr kumimoji="0" lang="en-US" altLang="zh-CN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rPr>
              <a:t>A</a:t>
            </a:r>
            <a:r>
              <a:rPr kumimoji="0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rPr>
              <a:t>点具有重力势能、</a:t>
            </a:r>
            <a:r>
              <a:rPr kumimoji="0" lang="en-US" altLang="zh-CN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rPr>
              <a:t>B</a:t>
            </a:r>
            <a:r>
              <a:rPr kumimoji="0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rPr>
              <a:t>点具有动能、</a:t>
            </a:r>
            <a:r>
              <a:rPr kumimoji="0" lang="en-US" altLang="zh-CN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rPr>
              <a:t>C</a:t>
            </a:r>
            <a:r>
              <a:rPr kumimoji="0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rPr>
              <a:t>点具有动能和重力势能，</a:t>
            </a:r>
            <a:r>
              <a:rPr kumimoji="0" lang="en-US" altLang="zh-CN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rPr>
              <a:t>D</a:t>
            </a:r>
            <a:r>
              <a:rPr kumimoji="0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rPr>
              <a:t>点具有重力势能</a:t>
            </a:r>
            <a:endParaRPr kumimoji="0" lang="en-US" altLang="zh-CN" sz="2800" b="1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rPr>
              <a:t>（</a:t>
            </a:r>
            <a:r>
              <a:rPr kumimoji="0" lang="en-US" altLang="zh-CN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rPr>
              <a:t>2</a:t>
            </a:r>
            <a:r>
              <a:rPr kumimoji="0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rPr>
              <a:t>）小球在滚动过程中发生了重力势能和动能的相互转化的。</a:t>
            </a:r>
            <a:endParaRPr kumimoji="0" lang="zh-CN" altLang="en-US" sz="2800" b="1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0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>
                <a:sym typeface="+mn-ea"/>
              </a:rPr>
              <a:t>动能和势能的转化</a:t>
            </a:r>
            <a:endParaRPr lang="zh-CN" altLang="en-US"/>
          </a:p>
        </p:txBody>
      </p:sp>
      <p:grpSp>
        <p:nvGrpSpPr>
          <p:cNvPr id="11" name="组合 10"/>
          <p:cNvGrpSpPr/>
          <p:nvPr>
            <p:custDataLst>
              <p:tags r:id="rId2"/>
            </p:custDataLst>
          </p:nvPr>
        </p:nvGrpSpPr>
        <p:grpSpPr>
          <a:xfrm>
            <a:off x="2473285" y="920527"/>
            <a:ext cx="7089807" cy="660731"/>
            <a:chOff x="2506980" y="579256"/>
            <a:chExt cx="3958508" cy="495548"/>
          </a:xfrm>
        </p:grpSpPr>
        <p:pic>
          <p:nvPicPr>
            <p:cNvPr id="12" name="Picture 3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矩形 12"/>
            <p:cNvSpPr/>
            <p:nvPr>
              <p:custDataLst>
                <p:tags r:id="rId5"/>
              </p:custDataLst>
            </p:nvPr>
          </p:nvSpPr>
          <p:spPr>
            <a:xfrm>
              <a:off x="2593872" y="579256"/>
              <a:ext cx="3871616" cy="4376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3200" b="1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弹性势能与动能的转化</a:t>
              </a:r>
              <a:endParaRPr lang="zh-CN" altLang="en-US" sz="3200" b="1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圆角矩形 5"/>
          <p:cNvSpPr/>
          <p:nvPr>
            <p:custDataLst>
              <p:tags r:id="rId6"/>
            </p:custDataLst>
          </p:nvPr>
        </p:nvSpPr>
        <p:spPr>
          <a:xfrm>
            <a:off x="5655628" y="2127568"/>
            <a:ext cx="5989638" cy="260191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391" name="矩形 1"/>
          <p:cNvSpPr/>
          <p:nvPr>
            <p:custDataLst>
              <p:tags r:id="rId7"/>
            </p:custDataLst>
          </p:nvPr>
        </p:nvSpPr>
        <p:spPr>
          <a:xfrm>
            <a:off x="5888990" y="2127568"/>
            <a:ext cx="5819775" cy="26765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（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1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）当橡皮筋拉长时，橡皮筋就储存了（                 ）。</a:t>
            </a:r>
            <a:endParaRPr lang="en-US" altLang="zh-CN" sz="2800" b="1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(2)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放手后橡皮筋就会飞出去而具有（           ）。</a:t>
            </a:r>
            <a:endParaRPr lang="zh-CN" altLang="en-US" sz="2800" b="1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16394" name="矩形 8"/>
          <p:cNvSpPr/>
          <p:nvPr>
            <p:custDataLst>
              <p:tags r:id="rId8"/>
            </p:custDataLst>
          </p:nvPr>
        </p:nvSpPr>
        <p:spPr>
          <a:xfrm>
            <a:off x="1361440" y="4945380"/>
            <a:ext cx="7437438" cy="7372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（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3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）在这一过程中能量是如何转化的？</a:t>
            </a:r>
            <a:endParaRPr lang="en-US" altLang="zh-CN" sz="2800" b="1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pic>
        <p:nvPicPr>
          <p:cNvPr id="15371" name="Picture 1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053465" y="2113280"/>
            <a:ext cx="4475163" cy="2628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>
            <p:custDataLst>
              <p:tags r:id="rId11"/>
            </p:custDataLst>
          </p:nvPr>
        </p:nvSpPr>
        <p:spPr>
          <a:xfrm>
            <a:off x="2072640" y="5683568"/>
            <a:ext cx="3738880" cy="73723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弹性势能转化成动能。</a:t>
            </a:r>
            <a:endParaRPr lang="zh-CN" altLang="en-US" sz="2800" b="1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>
            <p:custDataLst>
              <p:tags r:id="rId12"/>
            </p:custDataLst>
          </p:nvPr>
        </p:nvSpPr>
        <p:spPr>
          <a:xfrm>
            <a:off x="7028815" y="2903855"/>
            <a:ext cx="1605280" cy="52197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弹性势能</a:t>
            </a:r>
            <a:endParaRPr lang="zh-CN" altLang="en-US">
              <a:solidFill>
                <a:srgbClr val="C00000"/>
              </a:solidFill>
              <a:latin typeface="Calibri" panose="020F0502020204030204"/>
            </a:endParaRPr>
          </a:p>
        </p:txBody>
      </p:sp>
      <p:sp>
        <p:nvSpPr>
          <p:cNvPr id="5" name="矩形 4"/>
          <p:cNvSpPr/>
          <p:nvPr>
            <p:custDataLst>
              <p:tags r:id="rId13"/>
            </p:custDataLst>
          </p:nvPr>
        </p:nvSpPr>
        <p:spPr>
          <a:xfrm>
            <a:off x="6374765" y="4065905"/>
            <a:ext cx="894080" cy="73723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动能</a:t>
            </a:r>
            <a:endParaRPr lang="zh-CN" altLang="en-US" sz="2800" b="1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3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4" grpId="0"/>
      <p:bldP spid="2" grpId="0"/>
      <p:bldP spid="4" grpId="0"/>
      <p:bldP spid="5" grpId="0"/>
    </p:bldLst>
  </p:timing>
</p:sld>
</file>

<file path=ppt/tags/tag1.xml><?xml version="1.0" encoding="utf-8"?>
<p:tagLst xmlns:p="http://schemas.openxmlformats.org/presentationml/2006/main">
  <p:tag name="AS_UNIQUEID" val="398"/>
</p:tagLst>
</file>

<file path=ppt/tags/tag10.xml><?xml version="1.0" encoding="utf-8"?>
<p:tagLst xmlns:p="http://schemas.openxmlformats.org/presentationml/2006/main">
  <p:tag name="AS_UNIQUEID" val="410"/>
</p:tagLst>
</file>

<file path=ppt/tags/tag100.xml><?xml version="1.0" encoding="utf-8"?>
<p:tagLst xmlns:p="http://schemas.openxmlformats.org/presentationml/2006/main">
  <p:tag name="AS_UNIQUEID" val="535"/>
</p:tagLst>
</file>

<file path=ppt/tags/tag101.xml><?xml version="1.0" encoding="utf-8"?>
<p:tagLst xmlns:p="http://schemas.openxmlformats.org/presentationml/2006/main">
  <p:tag name="AS_UNIQUEID" val="537"/>
</p:tagLst>
</file>

<file path=ppt/tags/tag102.xml><?xml version="1.0" encoding="utf-8"?>
<p:tagLst xmlns:p="http://schemas.openxmlformats.org/presentationml/2006/main">
  <p:tag name="AS_UNIQUEID" val="538"/>
</p:tagLst>
</file>

<file path=ppt/tags/tag103.xml><?xml version="1.0" encoding="utf-8"?>
<p:tagLst xmlns:p="http://schemas.openxmlformats.org/presentationml/2006/main">
  <p:tag name="AS_UNIQUEID" val="539"/>
</p:tagLst>
</file>

<file path=ppt/tags/tag104.xml><?xml version="1.0" encoding="utf-8"?>
<p:tagLst xmlns:p="http://schemas.openxmlformats.org/presentationml/2006/main">
  <p:tag name="AS_UNIQUEID" val="541"/>
</p:tagLst>
</file>

<file path=ppt/tags/tag105.xml><?xml version="1.0" encoding="utf-8"?>
<p:tagLst xmlns:p="http://schemas.openxmlformats.org/presentationml/2006/main">
  <p:tag name="AS_UNIQUEID" val="542"/>
</p:tagLst>
</file>

<file path=ppt/tags/tag106.xml><?xml version="1.0" encoding="utf-8"?>
<p:tagLst xmlns:p="http://schemas.openxmlformats.org/presentationml/2006/main">
  <p:tag name="AS_UNIQUEID" val="543"/>
</p:tagLst>
</file>

<file path=ppt/tags/tag107.xml><?xml version="1.0" encoding="utf-8"?>
<p:tagLst xmlns:p="http://schemas.openxmlformats.org/presentationml/2006/main">
  <p:tag name="AS_UNIQUEID" val="544"/>
</p:tagLst>
</file>

<file path=ppt/tags/tag108.xml><?xml version="1.0" encoding="utf-8"?>
<p:tagLst xmlns:p="http://schemas.openxmlformats.org/presentationml/2006/main">
  <p:tag name="AS_UNIQUEID" val="545"/>
</p:tagLst>
</file>

<file path=ppt/tags/tag109.xml><?xml version="1.0" encoding="utf-8"?>
<p:tagLst xmlns:p="http://schemas.openxmlformats.org/presentationml/2006/main">
  <p:tag name="AS_UNIQUEID" val="547"/>
</p:tagLst>
</file>

<file path=ppt/tags/tag11.xml><?xml version="1.0" encoding="utf-8"?>
<p:tagLst xmlns:p="http://schemas.openxmlformats.org/presentationml/2006/main">
  <p:tag name="AS_UNIQUEID" val="411"/>
</p:tagLst>
</file>

<file path=ppt/tags/tag110.xml><?xml version="1.0" encoding="utf-8"?>
<p:tagLst xmlns:p="http://schemas.openxmlformats.org/presentationml/2006/main">
  <p:tag name="AS_UNIQUEID" val="550"/>
</p:tagLst>
</file>

<file path=ppt/tags/tag111.xml><?xml version="1.0" encoding="utf-8"?>
<p:tagLst xmlns:p="http://schemas.openxmlformats.org/presentationml/2006/main">
  <p:tag name="AS_UNIQUEID" val="551"/>
</p:tagLst>
</file>

<file path=ppt/tags/tag112.xml><?xml version="1.0" encoding="utf-8"?>
<p:tagLst xmlns:p="http://schemas.openxmlformats.org/presentationml/2006/main">
  <p:tag name="AS_UNIQUEID" val="552"/>
</p:tagLst>
</file>

<file path=ppt/tags/tag113.xml><?xml version="1.0" encoding="utf-8"?>
<p:tagLst xmlns:p="http://schemas.openxmlformats.org/presentationml/2006/main">
  <p:tag name="AS_UNIQUEID" val="554"/>
</p:tagLst>
</file>

<file path=ppt/tags/tag114.xml><?xml version="1.0" encoding="utf-8"?>
<p:tagLst xmlns:p="http://schemas.openxmlformats.org/presentationml/2006/main">
  <p:tag name="AS_UNIQUEID" val="555"/>
</p:tagLst>
</file>

<file path=ppt/tags/tag115.xml><?xml version="1.0" encoding="utf-8"?>
<p:tagLst xmlns:p="http://schemas.openxmlformats.org/presentationml/2006/main">
  <p:tag name="AS_UNIQUEID" val="556"/>
</p:tagLst>
</file>

<file path=ppt/tags/tag116.xml><?xml version="1.0" encoding="utf-8"?>
<p:tagLst xmlns:p="http://schemas.openxmlformats.org/presentationml/2006/main">
  <p:tag name="AS_UNIQUEID" val="558"/>
</p:tagLst>
</file>

<file path=ppt/tags/tag117.xml><?xml version="1.0" encoding="utf-8"?>
<p:tagLst xmlns:p="http://schemas.openxmlformats.org/presentationml/2006/main">
  <p:tag name="AS_UNIQUEID" val="559"/>
</p:tagLst>
</file>

<file path=ppt/tags/tag118.xml><?xml version="1.0" encoding="utf-8"?>
<p:tagLst xmlns:p="http://schemas.openxmlformats.org/presentationml/2006/main">
  <p:tag name="AS_UNIQUEID" val="561"/>
</p:tagLst>
</file>

<file path=ppt/tags/tag119.xml><?xml version="1.0" encoding="utf-8"?>
<p:tagLst xmlns:p="http://schemas.openxmlformats.org/presentationml/2006/main">
  <p:tag name="AS_UNIQUEID" val="562"/>
</p:tagLst>
</file>

<file path=ppt/tags/tag12.xml><?xml version="1.0" encoding="utf-8"?>
<p:tagLst xmlns:p="http://schemas.openxmlformats.org/presentationml/2006/main">
  <p:tag name="AS_UNIQUEID" val="412"/>
</p:tagLst>
</file>

<file path=ppt/tags/tag120.xml><?xml version="1.0" encoding="utf-8"?>
<p:tagLst xmlns:p="http://schemas.openxmlformats.org/presentationml/2006/main">
  <p:tag name="AS_UNIQUEID" val="564"/>
</p:tagLst>
</file>

<file path=ppt/tags/tag121.xml><?xml version="1.0" encoding="utf-8"?>
<p:tagLst xmlns:p="http://schemas.openxmlformats.org/presentationml/2006/main">
  <p:tag name="AS_UNIQUEID" val="565"/>
</p:tagLst>
</file>

<file path=ppt/tags/tag122.xml><?xml version="1.0" encoding="utf-8"?>
<p:tagLst xmlns:p="http://schemas.openxmlformats.org/presentationml/2006/main">
  <p:tag name="AS_UNIQUEID" val="567"/>
</p:tagLst>
</file>

<file path=ppt/tags/tag123.xml><?xml version="1.0" encoding="utf-8"?>
<p:tagLst xmlns:p="http://schemas.openxmlformats.org/presentationml/2006/main">
  <p:tag name="AS_UNIQUEID" val="568"/>
</p:tagLst>
</file>

<file path=ppt/tags/tag124.xml><?xml version="1.0" encoding="utf-8"?>
<p:tagLst xmlns:p="http://schemas.openxmlformats.org/presentationml/2006/main">
  <p:tag name="AS_UNIQUEID" val="569"/>
</p:tagLst>
</file>

<file path=ppt/tags/tag125.xml><?xml version="1.0" encoding="utf-8"?>
<p:tagLst xmlns:p="http://schemas.openxmlformats.org/presentationml/2006/main">
  <p:tag name="AS_UNIQUEID" val="570"/>
</p:tagLst>
</file>

<file path=ppt/tags/tag126.xml><?xml version="1.0" encoding="utf-8"?>
<p:tagLst xmlns:p="http://schemas.openxmlformats.org/presentationml/2006/main">
  <p:tag name="AS_UNIQUEID" val="571"/>
</p:tagLst>
</file>

<file path=ppt/tags/tag127.xml><?xml version="1.0" encoding="utf-8"?>
<p:tagLst xmlns:p="http://schemas.openxmlformats.org/presentationml/2006/main">
  <p:tag name="AS_UNIQUEID" val="573"/>
</p:tagLst>
</file>

<file path=ppt/tags/tag128.xml><?xml version="1.0" encoding="utf-8"?>
<p:tagLst xmlns:p="http://schemas.openxmlformats.org/presentationml/2006/main">
  <p:tag name="AS_UNIQUEID" val="574"/>
</p:tagLst>
</file>

<file path=ppt/tags/tag129.xml><?xml version="1.0" encoding="utf-8"?>
<p:tagLst xmlns:p="http://schemas.openxmlformats.org/presentationml/2006/main">
  <p:tag name="AS_UNIQUEID" val="575"/>
</p:tagLst>
</file>

<file path=ppt/tags/tag13.xml><?xml version="1.0" encoding="utf-8"?>
<p:tagLst xmlns:p="http://schemas.openxmlformats.org/presentationml/2006/main">
  <p:tag name="AS_UNIQUEID" val="414"/>
</p:tagLst>
</file>

<file path=ppt/tags/tag130.xml><?xml version="1.0" encoding="utf-8"?>
<p:tagLst xmlns:p="http://schemas.openxmlformats.org/presentationml/2006/main">
  <p:tag name="AS_UNIQUEID" val="576"/>
</p:tagLst>
</file>

<file path=ppt/tags/tag131.xml><?xml version="1.0" encoding="utf-8"?>
<p:tagLst xmlns:p="http://schemas.openxmlformats.org/presentationml/2006/main">
  <p:tag name="AS_UNIQUEID" val="577"/>
</p:tagLst>
</file>

<file path=ppt/tags/tag132.xml><?xml version="1.0" encoding="utf-8"?>
<p:tagLst xmlns:p="http://schemas.openxmlformats.org/presentationml/2006/main">
  <p:tag name="AS_UNIQUEID" val="579"/>
</p:tagLst>
</file>

<file path=ppt/tags/tag133.xml><?xml version="1.0" encoding="utf-8"?>
<p:tagLst xmlns:p="http://schemas.openxmlformats.org/presentationml/2006/main">
  <p:tag name="AS_UNIQUEID" val="580"/>
</p:tagLst>
</file>

<file path=ppt/tags/tag134.xml><?xml version="1.0" encoding="utf-8"?>
<p:tagLst xmlns:p="http://schemas.openxmlformats.org/presentationml/2006/main">
  <p:tag name="AS_UNIQUEID" val="581"/>
</p:tagLst>
</file>

<file path=ppt/tags/tag135.xml><?xml version="1.0" encoding="utf-8"?>
<p:tagLst xmlns:p="http://schemas.openxmlformats.org/presentationml/2006/main">
  <p:tag name="AS_UNIQUEID" val="582"/>
</p:tagLst>
</file>

<file path=ppt/tags/tag136.xml><?xml version="1.0" encoding="utf-8"?>
<p:tagLst xmlns:p="http://schemas.openxmlformats.org/presentationml/2006/main">
  <p:tag name="AS_UNIQUEID" val="583"/>
</p:tagLst>
</file>

<file path=ppt/tags/tag137.xml><?xml version="1.0" encoding="utf-8"?>
<p:tagLst xmlns:p="http://schemas.openxmlformats.org/presentationml/2006/main">
  <p:tag name="AS_UNIQUEID" val="585"/>
</p:tagLst>
</file>

<file path=ppt/tags/tag138.xml><?xml version="1.0" encoding="utf-8"?>
<p:tagLst xmlns:p="http://schemas.openxmlformats.org/presentationml/2006/main">
  <p:tag name="AS_UNIQUEID" val="586"/>
</p:tagLst>
</file>

<file path=ppt/tags/tag139.xml><?xml version="1.0" encoding="utf-8"?>
<p:tagLst xmlns:p="http://schemas.openxmlformats.org/presentationml/2006/main">
  <p:tag name="AS_UNIQUEID" val="587"/>
</p:tagLst>
</file>

<file path=ppt/tags/tag14.xml><?xml version="1.0" encoding="utf-8"?>
<p:tagLst xmlns:p="http://schemas.openxmlformats.org/presentationml/2006/main">
  <p:tag name="AS_UNIQUEID" val="415"/>
</p:tagLst>
</file>

<file path=ppt/tags/tag140.xml><?xml version="1.0" encoding="utf-8"?>
<p:tagLst xmlns:p="http://schemas.openxmlformats.org/presentationml/2006/main">
  <p:tag name="AS_UNIQUEID" val="588"/>
</p:tagLst>
</file>

<file path=ppt/tags/tag141.xml><?xml version="1.0" encoding="utf-8"?>
<p:tagLst xmlns:p="http://schemas.openxmlformats.org/presentationml/2006/main">
  <p:tag name="AS_UNIQUEID" val="589"/>
</p:tagLst>
</file>

<file path=ppt/tags/tag142.xml><?xml version="1.0" encoding="utf-8"?>
<p:tagLst xmlns:p="http://schemas.openxmlformats.org/presentationml/2006/main">
  <p:tag name="AS_UNIQUEID" val="590"/>
</p:tagLst>
</file>

<file path=ppt/tags/tag143.xml><?xml version="1.0" encoding="utf-8"?>
<p:tagLst xmlns:p="http://schemas.openxmlformats.org/presentationml/2006/main">
  <p:tag name="AS_UNIQUEID" val="592"/>
</p:tagLst>
</file>

<file path=ppt/tags/tag144.xml><?xml version="1.0" encoding="utf-8"?>
<p:tagLst xmlns:p="http://schemas.openxmlformats.org/presentationml/2006/main">
  <p:tag name="AS_UNIQUEID" val="593"/>
</p:tagLst>
</file>

<file path=ppt/tags/tag145.xml><?xml version="1.0" encoding="utf-8"?>
<p:tagLst xmlns:p="http://schemas.openxmlformats.org/presentationml/2006/main">
  <p:tag name="AS_UNIQUEID" val="594"/>
</p:tagLst>
</file>

<file path=ppt/tags/tag146.xml><?xml version="1.0" encoding="utf-8"?>
<p:tagLst xmlns:p="http://schemas.openxmlformats.org/presentationml/2006/main">
  <p:tag name="AS_UNIQUEID" val="595"/>
</p:tagLst>
</file>

<file path=ppt/tags/tag147.xml><?xml version="1.0" encoding="utf-8"?>
<p:tagLst xmlns:p="http://schemas.openxmlformats.org/presentationml/2006/main">
  <p:tag name="AS_UNIQUEID" val="596"/>
</p:tagLst>
</file>

<file path=ppt/tags/tag148.xml><?xml version="1.0" encoding="utf-8"?>
<p:tagLst xmlns:p="http://schemas.openxmlformats.org/presentationml/2006/main">
  <p:tag name="AS_UNIQUEID" val="597"/>
</p:tagLst>
</file>

<file path=ppt/tags/tag149.xml><?xml version="1.0" encoding="utf-8"?>
<p:tagLst xmlns:p="http://schemas.openxmlformats.org/presentationml/2006/main">
  <p:tag name="AS_UNIQUEID" val="598"/>
</p:tagLst>
</file>

<file path=ppt/tags/tag15.xml><?xml version="1.0" encoding="utf-8"?>
<p:tagLst xmlns:p="http://schemas.openxmlformats.org/presentationml/2006/main">
  <p:tag name="AS_UNIQUEID" val="416"/>
</p:tagLst>
</file>

<file path=ppt/tags/tag150.xml><?xml version="1.0" encoding="utf-8"?>
<p:tagLst xmlns:p="http://schemas.openxmlformats.org/presentationml/2006/main">
  <p:tag name="AS_UNIQUEID" val="599"/>
</p:tagLst>
</file>

<file path=ppt/tags/tag151.xml><?xml version="1.0" encoding="utf-8"?>
<p:tagLst xmlns:p="http://schemas.openxmlformats.org/presentationml/2006/main">
  <p:tag name="AS_UNIQUEID" val="601"/>
</p:tagLst>
</file>

<file path=ppt/tags/tag152.xml><?xml version="1.0" encoding="utf-8"?>
<p:tagLst xmlns:p="http://schemas.openxmlformats.org/presentationml/2006/main">
  <p:tag name="AS_UNIQUEID" val="602"/>
</p:tagLst>
</file>

<file path=ppt/tags/tag153.xml><?xml version="1.0" encoding="utf-8"?>
<p:tagLst xmlns:p="http://schemas.openxmlformats.org/presentationml/2006/main">
  <p:tag name="AS_UNIQUEID" val="603"/>
</p:tagLst>
</file>

<file path=ppt/tags/tag154.xml><?xml version="1.0" encoding="utf-8"?>
<p:tagLst xmlns:p="http://schemas.openxmlformats.org/presentationml/2006/main">
  <p:tag name="AS_UNIQUEID" val="604"/>
</p:tagLst>
</file>

<file path=ppt/tags/tag155.xml><?xml version="1.0" encoding="utf-8"?>
<p:tagLst xmlns:p="http://schemas.openxmlformats.org/presentationml/2006/main">
  <p:tag name="AS_UNIQUEID" val="606"/>
</p:tagLst>
</file>

<file path=ppt/tags/tag156.xml><?xml version="1.0" encoding="utf-8"?>
<p:tagLst xmlns:p="http://schemas.openxmlformats.org/presentationml/2006/main">
  <p:tag name="AS_UNIQUEID" val="607"/>
</p:tagLst>
</file>

<file path=ppt/tags/tag157.xml><?xml version="1.0" encoding="utf-8"?>
<p:tagLst xmlns:p="http://schemas.openxmlformats.org/presentationml/2006/main">
  <p:tag name="AS_UNIQUEID" val="608"/>
</p:tagLst>
</file>

<file path=ppt/tags/tag158.xml><?xml version="1.0" encoding="utf-8"?>
<p:tagLst xmlns:p="http://schemas.openxmlformats.org/presentationml/2006/main">
  <p:tag name="AS_UNIQUEID" val="610"/>
</p:tagLst>
</file>

<file path=ppt/tags/tag159.xml><?xml version="1.0" encoding="utf-8"?>
<p:tagLst xmlns:p="http://schemas.openxmlformats.org/presentationml/2006/main">
  <p:tag name="AS_UNIQUEID" val="611"/>
</p:tagLst>
</file>

<file path=ppt/tags/tag16.xml><?xml version="1.0" encoding="utf-8"?>
<p:tagLst xmlns:p="http://schemas.openxmlformats.org/presentationml/2006/main">
  <p:tag name="AS_UNIQUEID" val="418"/>
</p:tagLst>
</file>

<file path=ppt/tags/tag160.xml><?xml version="1.0" encoding="utf-8"?>
<p:tagLst xmlns:p="http://schemas.openxmlformats.org/presentationml/2006/main">
  <p:tag name="AS_UNIQUEID" val="612"/>
</p:tagLst>
</file>

<file path=ppt/tags/tag161.xml><?xml version="1.0" encoding="utf-8"?>
<p:tagLst xmlns:p="http://schemas.openxmlformats.org/presentationml/2006/main">
  <p:tag name="AS_UNIQUEID" val="613"/>
</p:tagLst>
</file>

<file path=ppt/tags/tag162.xml><?xml version="1.0" encoding="utf-8"?>
<p:tagLst xmlns:p="http://schemas.openxmlformats.org/presentationml/2006/main">
  <p:tag name="AS_UNIQUEID" val="614"/>
</p:tagLst>
</file>

<file path=ppt/tags/tag163.xml><?xml version="1.0" encoding="utf-8"?>
<p:tagLst xmlns:p="http://schemas.openxmlformats.org/presentationml/2006/main">
  <p:tag name="AS_UNIQUEID" val="615"/>
</p:tagLst>
</file>

<file path=ppt/tags/tag164.xml><?xml version="1.0" encoding="utf-8"?>
<p:tagLst xmlns:p="http://schemas.openxmlformats.org/presentationml/2006/main">
  <p:tag name="AS_UNIQUEID" val="617"/>
</p:tagLst>
</file>

<file path=ppt/tags/tag165.xml><?xml version="1.0" encoding="utf-8"?>
<p:tagLst xmlns:p="http://schemas.openxmlformats.org/presentationml/2006/main">
  <p:tag name="AS_UNIQUEID" val="618"/>
</p:tagLst>
</file>

<file path=ppt/tags/tag166.xml><?xml version="1.0" encoding="utf-8"?>
<p:tagLst xmlns:p="http://schemas.openxmlformats.org/presentationml/2006/main">
  <p:tag name="AS_UNIQUEID" val="619"/>
</p:tagLst>
</file>

<file path=ppt/tags/tag167.xml><?xml version="1.0" encoding="utf-8"?>
<p:tagLst xmlns:p="http://schemas.openxmlformats.org/presentationml/2006/main">
  <p:tag name="AS_UNIQUEID" val="620"/>
</p:tagLst>
</file>

<file path=ppt/tags/tag168.xml><?xml version="1.0" encoding="utf-8"?>
<p:tagLst xmlns:p="http://schemas.openxmlformats.org/presentationml/2006/main">
  <p:tag name="AS_UNIQUEID" val="621"/>
</p:tagLst>
</file>

<file path=ppt/tags/tag169.xml><?xml version="1.0" encoding="utf-8"?>
<p:tagLst xmlns:p="http://schemas.openxmlformats.org/presentationml/2006/main">
  <p:tag name="AS_UNIQUEID" val="622"/>
</p:tagLst>
</file>

<file path=ppt/tags/tag17.xml><?xml version="1.0" encoding="utf-8"?>
<p:tagLst xmlns:p="http://schemas.openxmlformats.org/presentationml/2006/main">
  <p:tag name="AS_UNIQUEID" val="419"/>
</p:tagLst>
</file>

<file path=ppt/tags/tag170.xml><?xml version="1.0" encoding="utf-8"?>
<p:tagLst xmlns:p="http://schemas.openxmlformats.org/presentationml/2006/main">
  <p:tag name="AS_UNIQUEID" val="624"/>
</p:tagLst>
</file>

<file path=ppt/tags/tag171.xml><?xml version="1.0" encoding="utf-8"?>
<p:tagLst xmlns:p="http://schemas.openxmlformats.org/presentationml/2006/main">
  <p:tag name="AS_UNIQUEID" val="625"/>
</p:tagLst>
</file>

<file path=ppt/tags/tag172.xml><?xml version="1.0" encoding="utf-8"?>
<p:tagLst xmlns:p="http://schemas.openxmlformats.org/presentationml/2006/main">
  <p:tag name="AS_UNIQUEID" val="626"/>
</p:tagLst>
</file>

<file path=ppt/tags/tag173.xml><?xml version="1.0" encoding="utf-8"?>
<p:tagLst xmlns:p="http://schemas.openxmlformats.org/presentationml/2006/main">
  <p:tag name="AS_UNIQUEID" val="627"/>
</p:tagLst>
</file>

<file path=ppt/tags/tag174.xml><?xml version="1.0" encoding="utf-8"?>
<p:tagLst xmlns:p="http://schemas.openxmlformats.org/presentationml/2006/main">
  <p:tag name="AS_UNIQUEID" val="628"/>
</p:tagLst>
</file>

<file path=ppt/tags/tag175.xml><?xml version="1.0" encoding="utf-8"?>
<p:tagLst xmlns:p="http://schemas.openxmlformats.org/presentationml/2006/main">
  <p:tag name="AS_UNIQUEID" val="630"/>
</p:tagLst>
</file>

<file path=ppt/tags/tag176.xml><?xml version="1.0" encoding="utf-8"?>
<p:tagLst xmlns:p="http://schemas.openxmlformats.org/presentationml/2006/main">
  <p:tag name="AS_UNIQUEID" val="631"/>
</p:tagLst>
</file>

<file path=ppt/tags/tag177.xml><?xml version="1.0" encoding="utf-8"?>
<p:tagLst xmlns:p="http://schemas.openxmlformats.org/presentationml/2006/main">
  <p:tag name="AS_UNIQUEID" val="632"/>
</p:tagLst>
</file>

<file path=ppt/tags/tag178.xml><?xml version="1.0" encoding="utf-8"?>
<p:tagLst xmlns:p="http://schemas.openxmlformats.org/presentationml/2006/main">
  <p:tag name="AS_UNIQUEID" val="633"/>
</p:tagLst>
</file>

<file path=ppt/tags/tag179.xml><?xml version="1.0" encoding="utf-8"?>
<p:tagLst xmlns:p="http://schemas.openxmlformats.org/presentationml/2006/main">
  <p:tag name="AS_UNIQUEID" val="634"/>
</p:tagLst>
</file>

<file path=ppt/tags/tag18.xml><?xml version="1.0" encoding="utf-8"?>
<p:tagLst xmlns:p="http://schemas.openxmlformats.org/presentationml/2006/main">
  <p:tag name="AS_UNIQUEID" val="420"/>
</p:tagLst>
</file>

<file path=ppt/tags/tag180.xml><?xml version="1.0" encoding="utf-8"?>
<p:tagLst xmlns:p="http://schemas.openxmlformats.org/presentationml/2006/main">
  <p:tag name="AS_UNIQUEID" val="636"/>
</p:tagLst>
</file>

<file path=ppt/tags/tag181.xml><?xml version="1.0" encoding="utf-8"?>
<p:tagLst xmlns:p="http://schemas.openxmlformats.org/presentationml/2006/main">
  <p:tag name="AS_UNIQUEID" val="637"/>
</p:tagLst>
</file>

<file path=ppt/tags/tag182.xml><?xml version="1.0" encoding="utf-8"?>
<p:tagLst xmlns:p="http://schemas.openxmlformats.org/presentationml/2006/main">
  <p:tag name="AS_UNIQUEID" val="638"/>
</p:tagLst>
</file>

<file path=ppt/tags/tag183.xml><?xml version="1.0" encoding="utf-8"?>
<p:tagLst xmlns:p="http://schemas.openxmlformats.org/presentationml/2006/main">
  <p:tag name="AS_UNIQUEID" val="639"/>
</p:tagLst>
</file>

<file path=ppt/tags/tag184.xml><?xml version="1.0" encoding="utf-8"?>
<p:tagLst xmlns:p="http://schemas.openxmlformats.org/presentationml/2006/main">
  <p:tag name="AS_UNIQUEID" val="640"/>
</p:tagLst>
</file>

<file path=ppt/tags/tag185.xml><?xml version="1.0" encoding="utf-8"?>
<p:tagLst xmlns:p="http://schemas.openxmlformats.org/presentationml/2006/main">
  <p:tag name="AS_UNIQUEID" val="641"/>
</p:tagLst>
</file>

<file path=ppt/tags/tag186.xml><?xml version="1.0" encoding="utf-8"?>
<p:tagLst xmlns:p="http://schemas.openxmlformats.org/presentationml/2006/main">
  <p:tag name="AS_UNIQUEID" val="643"/>
  <p:tag name="KSO_WM_BEAUTIFY_FLAG" val="#wm#"/>
  <p:tag name="KSO_WM_TAG_VERSION" val="1.0"/>
  <p:tag name="KSO_WM_TEMPLATE_CATEGORY" val="custom"/>
  <p:tag name="KSO_WM_TEMPLATE_INDEX" val="20184553"/>
  <p:tag name="KSO_WM_TEMPLATE_JOB_ID" val="2"/>
  <p:tag name="KSO_WM_TEMPLATE_OUTLINE_ID" val="15"/>
  <p:tag name="KSO_WM_TEMPLATE_SCENE_ID" val="1"/>
  <p:tag name="KSO_WM_TEMPLATE_THUMBS_INDEX" val="1、6、10、14、20、26、27、28、29、31"/>
  <p:tag name="KSO_WM_TEMPLATE_TOPIC_DEFAULT" val="1"/>
  <p:tag name="KSO_WM_TEMPLATE_TOPIC_ID" val="2869567"/>
</p:tagLst>
</file>

<file path=ppt/tags/tag187.xml><?xml version="1.0" encoding="utf-8"?>
<p:tagLst xmlns:p="http://schemas.openxmlformats.org/presentationml/2006/main">
  <p:tag name="AS_UNIQUEID" val="644"/>
</p:tagLst>
</file>

<file path=ppt/tags/tag188.xml><?xml version="1.0" encoding="utf-8"?>
<p:tagLst xmlns:p="http://schemas.openxmlformats.org/presentationml/2006/main">
  <p:tag name="AS_UNIQUEID" val="646"/>
  <p:tag name="KSO_WM_BEAUTIFY_FLAG" val="#wm#"/>
  <p:tag name="KSO_WM_TAG_VERSION" val="1.0"/>
  <p:tag name="KSO_WM_TEMPLATE_CATEGORY" val="custom"/>
  <p:tag name="KSO_WM_TEMPLATE_INDEX" val="20184553"/>
  <p:tag name="KSO_WM_TEMPLATE_JOB_ID" val="2"/>
  <p:tag name="KSO_WM_TEMPLATE_OUTLINE_ID" val="15"/>
  <p:tag name="KSO_WM_TEMPLATE_SCENE_ID" val="1"/>
  <p:tag name="KSO_WM_TEMPLATE_THUMBS_INDEX" val="1、6、10、14、20、26、27、28、29、31"/>
  <p:tag name="KSO_WM_TEMPLATE_TOPIC_DEFAULT" val="1"/>
  <p:tag name="KSO_WM_TEMPLATE_TOPIC_ID" val="2869567"/>
</p:tagLst>
</file>

<file path=ppt/tags/tag189.xml><?xml version="1.0" encoding="utf-8"?>
<p:tagLst xmlns:p="http://schemas.openxmlformats.org/presentationml/2006/main">
  <p:tag name="AS_UNIQUEID" val="647"/>
</p:tagLst>
</file>

<file path=ppt/tags/tag19.xml><?xml version="1.0" encoding="utf-8"?>
<p:tagLst xmlns:p="http://schemas.openxmlformats.org/presentationml/2006/main">
  <p:tag name="AS_UNIQUEID" val="422"/>
  <p:tag name="KSO_WM_BEAUTIFY_FLAG" val="#wm#"/>
  <p:tag name="KSO_WM_TAG_VERSION" val="1.0"/>
  <p:tag name="KSO_WM_TEMPLATE_CATEGORY" val="custom"/>
  <p:tag name="KSO_WM_TEMPLATE_INDEX" val="20184553"/>
  <p:tag name="KSO_WM_TEMPLATE_JOB_ID" val="2"/>
  <p:tag name="KSO_WM_TEMPLATE_OUTLINE_ID" val="15"/>
  <p:tag name="KSO_WM_TEMPLATE_SCENE_ID" val="1"/>
  <p:tag name="KSO_WM_TEMPLATE_THUMBS_INDEX" val="1、6、10、14、20、26、27、28、29、31"/>
  <p:tag name="KSO_WM_TEMPLATE_TOPIC_DEFAULT" val="1"/>
  <p:tag name="KSO_WM_TEMPLATE_TOPIC_ID" val="2869567"/>
</p:tagLst>
</file>

<file path=ppt/tags/tag190.xml><?xml version="1.0" encoding="utf-8"?>
<p:tagLst xmlns:p="http://schemas.openxmlformats.org/presentationml/2006/main">
  <p:tag name="AS_UNIQUEID" val="648"/>
</p:tagLst>
</file>

<file path=ppt/tags/tag191.xml><?xml version="1.0" encoding="utf-8"?>
<p:tagLst xmlns:p="http://schemas.openxmlformats.org/presentationml/2006/main">
  <p:tag name="AS_UNIQUEID" val="649"/>
</p:tagLst>
</file>

<file path=ppt/tags/tag192.xml><?xml version="1.0" encoding="utf-8"?>
<p:tagLst xmlns:p="http://schemas.openxmlformats.org/presentationml/2006/main">
  <p:tag name="AS_UNIQUEID" val="650"/>
</p:tagLst>
</file>

<file path=ppt/tags/tag193.xml><?xml version="1.0" encoding="utf-8"?>
<p:tagLst xmlns:p="http://schemas.openxmlformats.org/presentationml/2006/main">
  <p:tag name="AS_UNIQUEID" val="652"/>
  <p:tag name="KSO_WM_BEAUTIFY_FLAG" val="#wm#"/>
  <p:tag name="KSO_WM_TAG_VERSION" val="1.0"/>
  <p:tag name="KSO_WM_TEMPLATE_CATEGORY" val="custom"/>
  <p:tag name="KSO_WM_TEMPLATE_INDEX" val="20184553"/>
  <p:tag name="KSO_WM_TEMPLATE_JOB_ID" val="2"/>
  <p:tag name="KSO_WM_TEMPLATE_OUTLINE_ID" val="15"/>
  <p:tag name="KSO_WM_TEMPLATE_SCENE_ID" val="1"/>
  <p:tag name="KSO_WM_TEMPLATE_THUMBS_INDEX" val="1、6、10、14、20、26、27、28、29、31"/>
  <p:tag name="KSO_WM_TEMPLATE_TOPIC_DEFAULT" val="1"/>
  <p:tag name="KSO_WM_TEMPLATE_TOPIC_ID" val="2869567"/>
</p:tagLst>
</file>

<file path=ppt/tags/tag194.xml><?xml version="1.0" encoding="utf-8"?>
<p:tagLst xmlns:p="http://schemas.openxmlformats.org/presentationml/2006/main">
  <p:tag name="AS_UNIQUEID" val="653"/>
</p:tagLst>
</file>

<file path=ppt/tags/tag195.xml><?xml version="1.0" encoding="utf-8"?>
<p:tagLst xmlns:p="http://schemas.openxmlformats.org/presentationml/2006/main">
  <p:tag name="AS_UNIQUEID" val="655"/>
</p:tagLst>
</file>

<file path=ppt/tags/tag196.xml><?xml version="1.0" encoding="utf-8"?>
<p:tagLst xmlns:p="http://schemas.openxmlformats.org/presentationml/2006/main">
  <p:tag name="AS_UNIQUEID" val="657"/>
</p:tagLst>
</file>

<file path=ppt/tags/tag197.xml><?xml version="1.0" encoding="utf-8"?>
<p:tagLst xmlns:p="http://schemas.openxmlformats.org/presentationml/2006/main">
  <p:tag name="AS_UNIQUEID" val="659"/>
</p:tagLst>
</file>

<file path=ppt/tags/tag198.xml><?xml version="1.0" encoding="utf-8"?>
<p:tagLst xmlns:p="http://schemas.openxmlformats.org/presentationml/2006/main">
  <p:tag name="AS_UNIQUEID" val="661"/>
</p:tagLst>
</file>

<file path=ppt/tags/tag199.xml><?xml version="1.0" encoding="utf-8"?>
<p:tagLst xmlns:p="http://schemas.openxmlformats.org/presentationml/2006/main">
  <p:tag name="AS_UNIQUEID" val="665"/>
</p:tagLst>
</file>

<file path=ppt/tags/tag2.xml><?xml version="1.0" encoding="utf-8"?>
<p:tagLst xmlns:p="http://schemas.openxmlformats.org/presentationml/2006/main">
  <p:tag name="AS_UNIQUEID" val="399"/>
</p:tagLst>
</file>

<file path=ppt/tags/tag20.xml><?xml version="1.0" encoding="utf-8"?>
<p:tagLst xmlns:p="http://schemas.openxmlformats.org/presentationml/2006/main">
  <p:tag name="AS_UNIQUEID" val="423"/>
</p:tagLst>
</file>

<file path=ppt/tags/tag200.xml><?xml version="1.0" encoding="utf-8"?>
<p:tagLst xmlns:p="http://schemas.openxmlformats.org/presentationml/2006/main">
  <p:tag name="AS_UNIQUEID" val="666"/>
</p:tagLst>
</file>

<file path=ppt/tags/tag201.xml><?xml version="1.0" encoding="utf-8"?>
<p:tagLst xmlns:p="http://schemas.openxmlformats.org/presentationml/2006/main">
  <p:tag name="AS_UNIQUEID" val="667"/>
</p:tagLst>
</file>

<file path=ppt/tags/tag202.xml><?xml version="1.0" encoding="utf-8"?>
<p:tagLst xmlns:p="http://schemas.openxmlformats.org/presentationml/2006/main">
  <p:tag name="AS_UNIQUEID" val="668"/>
</p:tagLst>
</file>

<file path=ppt/tags/tag203.xml><?xml version="1.0" encoding="utf-8"?>
<p:tagLst xmlns:p="http://schemas.openxmlformats.org/presentationml/2006/main">
  <p:tag name="AS_UNIQUEID" val="669"/>
</p:tagLst>
</file>

<file path=ppt/tags/tag204.xml><?xml version="1.0" encoding="utf-8"?>
<p:tagLst xmlns:p="http://schemas.openxmlformats.org/presentationml/2006/main">
  <p:tag name="AS_UNIQUEID" val="671"/>
</p:tagLst>
</file>

<file path=ppt/tags/tag205.xml><?xml version="1.0" encoding="utf-8"?>
<p:tagLst xmlns:p="http://schemas.openxmlformats.org/presentationml/2006/main">
  <p:tag name="AS_UNIQUEID" val="672"/>
</p:tagLst>
</file>

<file path=ppt/tags/tag206.xml><?xml version="1.0" encoding="utf-8"?>
<p:tagLst xmlns:p="http://schemas.openxmlformats.org/presentationml/2006/main">
  <p:tag name="AS_UNIQUEID" val="673"/>
</p:tagLst>
</file>

<file path=ppt/tags/tag207.xml><?xml version="1.0" encoding="utf-8"?>
<p:tagLst xmlns:p="http://schemas.openxmlformats.org/presentationml/2006/main">
  <p:tag name="AS_UNIQUEID" val="674"/>
</p:tagLst>
</file>

<file path=ppt/tags/tag208.xml><?xml version="1.0" encoding="utf-8"?>
<p:tagLst xmlns:p="http://schemas.openxmlformats.org/presentationml/2006/main">
  <p:tag name="AS_UNIQUEID" val="675"/>
</p:tagLst>
</file>

<file path=ppt/tags/tag209.xml><?xml version="1.0" encoding="utf-8"?>
<p:tagLst xmlns:p="http://schemas.openxmlformats.org/presentationml/2006/main">
  <p:tag name="AS_UNIQUEID" val="677"/>
</p:tagLst>
</file>

<file path=ppt/tags/tag21.xml><?xml version="1.0" encoding="utf-8"?>
<p:tagLst xmlns:p="http://schemas.openxmlformats.org/presentationml/2006/main">
  <p:tag name="AS_UNIQUEID" val="424"/>
</p:tagLst>
</file>

<file path=ppt/tags/tag210.xml><?xml version="1.0" encoding="utf-8"?>
<p:tagLst xmlns:p="http://schemas.openxmlformats.org/presentationml/2006/main">
  <p:tag name="AS_UNIQUEID" val="678"/>
</p:tagLst>
</file>

<file path=ppt/tags/tag211.xml><?xml version="1.0" encoding="utf-8"?>
<p:tagLst xmlns:p="http://schemas.openxmlformats.org/presentationml/2006/main">
  <p:tag name="AS_UNIQUEID" val="679"/>
</p:tagLst>
</file>

<file path=ppt/tags/tag212.xml><?xml version="1.0" encoding="utf-8"?>
<p:tagLst xmlns:p="http://schemas.openxmlformats.org/presentationml/2006/main">
  <p:tag name="AS_UNIQUEID" val="680"/>
</p:tagLst>
</file>

<file path=ppt/tags/tag213.xml><?xml version="1.0" encoding="utf-8"?>
<p:tagLst xmlns:p="http://schemas.openxmlformats.org/presentationml/2006/main">
  <p:tag name="AS_UNIQUEID" val="681"/>
</p:tagLst>
</file>

<file path=ppt/tags/tag214.xml><?xml version="1.0" encoding="utf-8"?>
<p:tagLst xmlns:p="http://schemas.openxmlformats.org/presentationml/2006/main">
  <p:tag name="AS_UNIQUEID" val="683"/>
</p:tagLst>
</file>

<file path=ppt/tags/tag215.xml><?xml version="1.0" encoding="utf-8"?>
<p:tagLst xmlns:p="http://schemas.openxmlformats.org/presentationml/2006/main">
  <p:tag name="AS_UNIQUEID" val="684"/>
</p:tagLst>
</file>

<file path=ppt/tags/tag216.xml><?xml version="1.0" encoding="utf-8"?>
<p:tagLst xmlns:p="http://schemas.openxmlformats.org/presentationml/2006/main">
  <p:tag name="AS_UNIQUEID" val="685"/>
</p:tagLst>
</file>

<file path=ppt/tags/tag217.xml><?xml version="1.0" encoding="utf-8"?>
<p:tagLst xmlns:p="http://schemas.openxmlformats.org/presentationml/2006/main">
  <p:tag name="AS_UNIQUEID" val="686"/>
</p:tagLst>
</file>

<file path=ppt/tags/tag218.xml><?xml version="1.0" encoding="utf-8"?>
<p:tagLst xmlns:p="http://schemas.openxmlformats.org/presentationml/2006/main">
  <p:tag name="AS_UNIQUEID" val="687"/>
</p:tagLst>
</file>

<file path=ppt/tags/tag219.xml><?xml version="1.0" encoding="utf-8"?>
<p:tagLst xmlns:p="http://schemas.openxmlformats.org/presentationml/2006/main">
  <p:tag name="AS_UNIQUEID" val="688"/>
</p:tagLst>
</file>

<file path=ppt/tags/tag22.xml><?xml version="1.0" encoding="utf-8"?>
<p:tagLst xmlns:p="http://schemas.openxmlformats.org/presentationml/2006/main">
  <p:tag name="AS_UNIQUEID" val="425"/>
</p:tagLst>
</file>

<file path=ppt/tags/tag220.xml><?xml version="1.0" encoding="utf-8"?>
<p:tagLst xmlns:p="http://schemas.openxmlformats.org/presentationml/2006/main">
  <p:tag name="AS_UNIQUEID" val="689"/>
</p:tagLst>
</file>

<file path=ppt/tags/tag221.xml><?xml version="1.0" encoding="utf-8"?>
<p:tagLst xmlns:p="http://schemas.openxmlformats.org/presentationml/2006/main">
  <p:tag name="AS_UNIQUEID" val="690"/>
</p:tagLst>
</file>

<file path=ppt/tags/tag222.xml><?xml version="1.0" encoding="utf-8"?>
<p:tagLst xmlns:p="http://schemas.openxmlformats.org/presentationml/2006/main">
  <p:tag name="AS_UNIQUEID" val="691"/>
</p:tagLst>
</file>

<file path=ppt/tags/tag223.xml><?xml version="1.0" encoding="utf-8"?>
<p:tagLst xmlns:p="http://schemas.openxmlformats.org/presentationml/2006/main">
  <p:tag name="AS_UNIQUEID" val="693"/>
  <p:tag name="KSO_WM_BEAUTIFY_FLAG" val="#wm#"/>
  <p:tag name="KSO_WM_TAG_VERSION" val="1.0"/>
  <p:tag name="KSO_WM_TEMPLATE_CATEGORY" val="custom"/>
  <p:tag name="KSO_WM_TEMPLATE_INDEX" val="20184553"/>
  <p:tag name="KSO_WM_TEMPLATE_JOB_ID" val="2"/>
  <p:tag name="KSO_WM_TEMPLATE_OUTLINE_ID" val="15"/>
  <p:tag name="KSO_WM_TEMPLATE_SCENE_ID" val="1"/>
  <p:tag name="KSO_WM_TEMPLATE_THUMBS_INDEX" val="1、6、10、14、20、26、27、28、29、31"/>
  <p:tag name="KSO_WM_TEMPLATE_TOPIC_DEFAULT" val="1"/>
  <p:tag name="KSO_WM_TEMPLATE_TOPIC_ID" val="2869567"/>
</p:tagLst>
</file>

<file path=ppt/tags/tag224.xml><?xml version="1.0" encoding="utf-8"?>
<p:tagLst xmlns:p="http://schemas.openxmlformats.org/presentationml/2006/main">
  <p:tag name="AS_UNIQUEID" val="694"/>
</p:tagLst>
</file>

<file path=ppt/tags/tag225.xml><?xml version="1.0" encoding="utf-8"?>
<p:tagLst xmlns:p="http://schemas.openxmlformats.org/presentationml/2006/main">
  <p:tag name="AS_UNIQUEID" val="696"/>
  <p:tag name="KSO_WM_BEAUTIFY_FLAG" val="#wm#"/>
  <p:tag name="KSO_WM_TAG_VERSION" val="1.0"/>
  <p:tag name="KSO_WM_TEMPLATE_CATEGORY" val="custom"/>
  <p:tag name="KSO_WM_TEMPLATE_INDEX" val="20184553"/>
  <p:tag name="KSO_WM_TEMPLATE_JOB_ID" val="2"/>
  <p:tag name="KSO_WM_TEMPLATE_OUTLINE_ID" val="15"/>
  <p:tag name="KSO_WM_TEMPLATE_SCENE_ID" val="1"/>
  <p:tag name="KSO_WM_TEMPLATE_THUMBS_INDEX" val="1、6、10、14、20、26、27、28、29、31"/>
  <p:tag name="KSO_WM_TEMPLATE_TOPIC_DEFAULT" val="1"/>
  <p:tag name="KSO_WM_TEMPLATE_TOPIC_ID" val="2869567"/>
</p:tagLst>
</file>

<file path=ppt/tags/tag226.xml><?xml version="1.0" encoding="utf-8"?>
<p:tagLst xmlns:p="http://schemas.openxmlformats.org/presentationml/2006/main">
  <p:tag name="AS_UNIQUEID" val="697"/>
</p:tagLst>
</file>

<file path=ppt/tags/tag227.xml><?xml version="1.0" encoding="utf-8"?>
<p:tagLst xmlns:p="http://schemas.openxmlformats.org/presentationml/2006/main">
  <p:tag name="AS_UNIQUEID" val="698"/>
</p:tagLst>
</file>

<file path=ppt/tags/tag228.xml><?xml version="1.0" encoding="utf-8"?>
<p:tagLst xmlns:p="http://schemas.openxmlformats.org/presentationml/2006/main">
  <p:tag name="AS_UNIQUEID" val="699"/>
</p:tagLst>
</file>

<file path=ppt/tags/tag229.xml><?xml version="1.0" encoding="utf-8"?>
<p:tagLst xmlns:p="http://schemas.openxmlformats.org/presentationml/2006/main">
  <p:tag name="AS_UNIQUEID" val="700"/>
</p:tagLst>
</file>

<file path=ppt/tags/tag23.xml><?xml version="1.0" encoding="utf-8"?>
<p:tagLst xmlns:p="http://schemas.openxmlformats.org/presentationml/2006/main">
  <p:tag name="AS_UNIQUEID" val="427"/>
  <p:tag name="KSO_WM_BEAUTIFY_FLAG" val="#wm#"/>
  <p:tag name="KSO_WM_TAG_VERSION" val="1.0"/>
  <p:tag name="KSO_WM_TEMPLATE_CATEGORY" val="custom"/>
  <p:tag name="KSO_WM_TEMPLATE_INDEX" val="20184553"/>
  <p:tag name="KSO_WM_TEMPLATE_JOB_ID" val="2"/>
  <p:tag name="KSO_WM_TEMPLATE_OUTLINE_ID" val="15"/>
  <p:tag name="KSO_WM_TEMPLATE_SCENE_ID" val="1"/>
  <p:tag name="KSO_WM_TEMPLATE_THUMBS_INDEX" val="1、6、10、14、20、26、27、28、29、31"/>
  <p:tag name="KSO_WM_TEMPLATE_TOPIC_DEFAULT" val="1"/>
  <p:tag name="KSO_WM_TEMPLATE_TOPIC_ID" val="2869567"/>
</p:tagLst>
</file>

<file path=ppt/tags/tag230.xml><?xml version="1.0" encoding="utf-8"?>
<p:tagLst xmlns:p="http://schemas.openxmlformats.org/presentationml/2006/main">
  <p:tag name="AS_UNIQUEID" val="702"/>
  <p:tag name="KSO_WM_BEAUTIFY_FLAG" val="#wm#"/>
  <p:tag name="KSO_WM_TAG_VERSION" val="1.0"/>
  <p:tag name="KSO_WM_TEMPLATE_CATEGORY" val="custom"/>
  <p:tag name="KSO_WM_TEMPLATE_INDEX" val="20184553"/>
  <p:tag name="KSO_WM_TEMPLATE_JOB_ID" val="2"/>
  <p:tag name="KSO_WM_TEMPLATE_OUTLINE_ID" val="15"/>
  <p:tag name="KSO_WM_TEMPLATE_SCENE_ID" val="1"/>
  <p:tag name="KSO_WM_TEMPLATE_THUMBS_INDEX" val="1、6、10、14、20、26、27、28、29、31"/>
  <p:tag name="KSO_WM_TEMPLATE_TOPIC_DEFAULT" val="1"/>
  <p:tag name="KSO_WM_TEMPLATE_TOPIC_ID" val="2869567"/>
</p:tagLst>
</file>

<file path=ppt/tags/tag231.xml><?xml version="1.0" encoding="utf-8"?>
<p:tagLst xmlns:p="http://schemas.openxmlformats.org/presentationml/2006/main">
  <p:tag name="AS_UNIQUEID" val="703"/>
</p:tagLst>
</file>

<file path=ppt/tags/tag232.xml><?xml version="1.0" encoding="utf-8"?>
<p:tagLst xmlns:p="http://schemas.openxmlformats.org/presentationml/2006/main">
  <p:tag name="AS_UNIQUEID" val="705"/>
</p:tagLst>
</file>

<file path=ppt/tags/tag233.xml><?xml version="1.0" encoding="utf-8"?>
<p:tagLst xmlns:p="http://schemas.openxmlformats.org/presentationml/2006/main">
  <p:tag name="AS_UNIQUEID" val="707"/>
</p:tagLst>
</file>

<file path=ppt/tags/tag234.xml><?xml version="1.0" encoding="utf-8"?>
<p:tagLst xmlns:p="http://schemas.openxmlformats.org/presentationml/2006/main">
  <p:tag name="AS_UNIQUEID" val="709"/>
</p:tagLst>
</file>

<file path=ppt/tags/tag235.xml><?xml version="1.0" encoding="utf-8"?>
<p:tagLst xmlns:p="http://schemas.openxmlformats.org/presentationml/2006/main">
  <p:tag name="AS_UNIQUEID" val="711"/>
</p:tagLst>
</file>

<file path=ppt/tags/tag236.xml><?xml version="1.0" encoding="utf-8"?>
<p:tagLst xmlns:p="http://schemas.openxmlformats.org/presentationml/2006/main">
  <p:tag name="AS_UNIQUEID" val="715"/>
</p:tagLst>
</file>

<file path=ppt/tags/tag237.xml><?xml version="1.0" encoding="utf-8"?>
<p:tagLst xmlns:p="http://schemas.openxmlformats.org/presentationml/2006/main">
  <p:tag name="AS_UNIQUEID" val="716"/>
</p:tagLst>
</file>

<file path=ppt/tags/tag238.xml><?xml version="1.0" encoding="utf-8"?>
<p:tagLst xmlns:p="http://schemas.openxmlformats.org/presentationml/2006/main">
  <p:tag name="AS_UNIQUEID" val="717"/>
</p:tagLst>
</file>

<file path=ppt/tags/tag239.xml><?xml version="1.0" encoding="utf-8"?>
<p:tagLst xmlns:p="http://schemas.openxmlformats.org/presentationml/2006/main">
  <p:tag name="AS_UNIQUEID" val="718"/>
</p:tagLst>
</file>

<file path=ppt/tags/tag24.xml><?xml version="1.0" encoding="utf-8"?>
<p:tagLst xmlns:p="http://schemas.openxmlformats.org/presentationml/2006/main">
  <p:tag name="AS_UNIQUEID" val="428"/>
</p:tagLst>
</file>

<file path=ppt/tags/tag240.xml><?xml version="1.0" encoding="utf-8"?>
<p:tagLst xmlns:p="http://schemas.openxmlformats.org/presentationml/2006/main">
  <p:tag name="AS_UNIQUEID" val="719"/>
</p:tagLst>
</file>

<file path=ppt/tags/tag241.xml><?xml version="1.0" encoding="utf-8"?>
<p:tagLst xmlns:p="http://schemas.openxmlformats.org/presentationml/2006/main">
  <p:tag name="AS_UNIQUEID" val="721"/>
</p:tagLst>
</file>

<file path=ppt/tags/tag242.xml><?xml version="1.0" encoding="utf-8"?>
<p:tagLst xmlns:p="http://schemas.openxmlformats.org/presentationml/2006/main">
  <p:tag name="AS_UNIQUEID" val="722"/>
</p:tagLst>
</file>

<file path=ppt/tags/tag243.xml><?xml version="1.0" encoding="utf-8"?>
<p:tagLst xmlns:p="http://schemas.openxmlformats.org/presentationml/2006/main">
  <p:tag name="AS_UNIQUEID" val="723"/>
</p:tagLst>
</file>

<file path=ppt/tags/tag244.xml><?xml version="1.0" encoding="utf-8"?>
<p:tagLst xmlns:p="http://schemas.openxmlformats.org/presentationml/2006/main">
  <p:tag name="AS_UNIQUEID" val="724"/>
</p:tagLst>
</file>

<file path=ppt/tags/tag245.xml><?xml version="1.0" encoding="utf-8"?>
<p:tagLst xmlns:p="http://schemas.openxmlformats.org/presentationml/2006/main">
  <p:tag name="AS_UNIQUEID" val="725"/>
</p:tagLst>
</file>

<file path=ppt/tags/tag246.xml><?xml version="1.0" encoding="utf-8"?>
<p:tagLst xmlns:p="http://schemas.openxmlformats.org/presentationml/2006/main">
  <p:tag name="AS_UNIQUEID" val="727"/>
</p:tagLst>
</file>

<file path=ppt/tags/tag247.xml><?xml version="1.0" encoding="utf-8"?>
<p:tagLst xmlns:p="http://schemas.openxmlformats.org/presentationml/2006/main">
  <p:tag name="AS_UNIQUEID" val="728"/>
</p:tagLst>
</file>

<file path=ppt/tags/tag248.xml><?xml version="1.0" encoding="utf-8"?>
<p:tagLst xmlns:p="http://schemas.openxmlformats.org/presentationml/2006/main">
  <p:tag name="AS_UNIQUEID" val="729"/>
</p:tagLst>
</file>

<file path=ppt/tags/tag249.xml><?xml version="1.0" encoding="utf-8"?>
<p:tagLst xmlns:p="http://schemas.openxmlformats.org/presentationml/2006/main">
  <p:tag name="AS_UNIQUEID" val="730"/>
</p:tagLst>
</file>

<file path=ppt/tags/tag25.xml><?xml version="1.0" encoding="utf-8"?>
<p:tagLst xmlns:p="http://schemas.openxmlformats.org/presentationml/2006/main">
  <p:tag name="AS_UNIQUEID" val="429"/>
</p:tagLst>
</file>

<file path=ppt/tags/tag250.xml><?xml version="1.0" encoding="utf-8"?>
<p:tagLst xmlns:p="http://schemas.openxmlformats.org/presentationml/2006/main">
  <p:tag name="AS_UNIQUEID" val="731"/>
</p:tagLst>
</file>

<file path=ppt/tags/tag251.xml><?xml version="1.0" encoding="utf-8"?>
<p:tagLst xmlns:p="http://schemas.openxmlformats.org/presentationml/2006/main">
  <p:tag name="AS_UNIQUEID" val="733"/>
</p:tagLst>
</file>

<file path=ppt/tags/tag252.xml><?xml version="1.0" encoding="utf-8"?>
<p:tagLst xmlns:p="http://schemas.openxmlformats.org/presentationml/2006/main">
  <p:tag name="AS_UNIQUEID" val="734"/>
</p:tagLst>
</file>

<file path=ppt/tags/tag253.xml><?xml version="1.0" encoding="utf-8"?>
<p:tagLst xmlns:p="http://schemas.openxmlformats.org/presentationml/2006/main">
  <p:tag name="AS_UNIQUEID" val="735"/>
</p:tagLst>
</file>

<file path=ppt/tags/tag254.xml><?xml version="1.0" encoding="utf-8"?>
<p:tagLst xmlns:p="http://schemas.openxmlformats.org/presentationml/2006/main">
  <p:tag name="AS_UNIQUEID" val="736"/>
</p:tagLst>
</file>

<file path=ppt/tags/tag255.xml><?xml version="1.0" encoding="utf-8"?>
<p:tagLst xmlns:p="http://schemas.openxmlformats.org/presentationml/2006/main">
  <p:tag name="AS_UNIQUEID" val="737"/>
</p:tagLst>
</file>

<file path=ppt/tags/tag256.xml><?xml version="1.0" encoding="utf-8"?>
<p:tagLst xmlns:p="http://schemas.openxmlformats.org/presentationml/2006/main">
  <p:tag name="AS_UNIQUEID" val="738"/>
</p:tagLst>
</file>

<file path=ppt/tags/tag257.xml><?xml version="1.0" encoding="utf-8"?>
<p:tagLst xmlns:p="http://schemas.openxmlformats.org/presentationml/2006/main">
  <p:tag name="AS_UNIQUEID" val="739"/>
</p:tagLst>
</file>

<file path=ppt/tags/tag258.xml><?xml version="1.0" encoding="utf-8"?>
<p:tagLst xmlns:p="http://schemas.openxmlformats.org/presentationml/2006/main">
  <p:tag name="AS_UNIQUEID" val="740"/>
</p:tagLst>
</file>

<file path=ppt/tags/tag259.xml><?xml version="1.0" encoding="utf-8"?>
<p:tagLst xmlns:p="http://schemas.openxmlformats.org/presentationml/2006/main">
  <p:tag name="AS_UNIQUEID" val="741"/>
</p:tagLst>
</file>

<file path=ppt/tags/tag26.xml><?xml version="1.0" encoding="utf-8"?>
<p:tagLst xmlns:p="http://schemas.openxmlformats.org/presentationml/2006/main">
  <p:tag name="AS_UNIQUEID" val="430"/>
</p:tagLst>
</file>

<file path=ppt/tags/tag260.xml><?xml version="1.0" encoding="utf-8"?>
<p:tagLst xmlns:p="http://schemas.openxmlformats.org/presentationml/2006/main">
  <p:tag name="AS_UNIQUEID" val="743"/>
</p:tagLst>
</file>

<file path=ppt/tags/tag261.xml><?xml version="1.0" encoding="utf-8"?>
<p:tagLst xmlns:p="http://schemas.openxmlformats.org/presentationml/2006/main">
  <p:tag name="AS_UNIQUEID" val="744"/>
</p:tagLst>
</file>

<file path=ppt/tags/tag262.xml><?xml version="1.0" encoding="utf-8"?>
<p:tagLst xmlns:p="http://schemas.openxmlformats.org/presentationml/2006/main">
  <p:tag name="AS_UNIQUEID" val="745"/>
</p:tagLst>
</file>

<file path=ppt/tags/tag263.xml><?xml version="1.0" encoding="utf-8"?>
<p:tagLst xmlns:p="http://schemas.openxmlformats.org/presentationml/2006/main">
  <p:tag name="AS_UNIQUEID" val="746"/>
</p:tagLst>
</file>

<file path=ppt/tags/tag264.xml><?xml version="1.0" encoding="utf-8"?>
<p:tagLst xmlns:p="http://schemas.openxmlformats.org/presentationml/2006/main">
  <p:tag name="AS_UNIQUEID" val="747"/>
</p:tagLst>
</file>

<file path=ppt/tags/tag265.xml><?xml version="1.0" encoding="utf-8"?>
<p:tagLst xmlns:p="http://schemas.openxmlformats.org/presentationml/2006/main">
  <p:tag name="AS_UNIQUEID" val="748"/>
</p:tagLst>
</file>

<file path=ppt/tags/tag266.xml><?xml version="1.0" encoding="utf-8"?>
<p:tagLst xmlns:p="http://schemas.openxmlformats.org/presentationml/2006/main">
  <p:tag name="AS_UNIQUEID" val="750"/>
</p:tagLst>
</file>

<file path=ppt/tags/tag267.xml><?xml version="1.0" encoding="utf-8"?>
<p:tagLst xmlns:p="http://schemas.openxmlformats.org/presentationml/2006/main">
  <p:tag name="AS_UNIQUEID" val="751"/>
</p:tagLst>
</file>

<file path=ppt/tags/tag268.xml><?xml version="1.0" encoding="utf-8"?>
<p:tagLst xmlns:p="http://schemas.openxmlformats.org/presentationml/2006/main">
  <p:tag name="AS_UNIQUEID" val="752"/>
</p:tagLst>
</file>

<file path=ppt/tags/tag269.xml><?xml version="1.0" encoding="utf-8"?>
<p:tagLst xmlns:p="http://schemas.openxmlformats.org/presentationml/2006/main">
  <p:tag name="AS_UNIQUEID" val="754"/>
</p:tagLst>
</file>

<file path=ppt/tags/tag27.xml><?xml version="1.0" encoding="utf-8"?>
<p:tagLst xmlns:p="http://schemas.openxmlformats.org/presentationml/2006/main">
  <p:tag name="AS_UNIQUEID" val="432"/>
  <p:tag name="KSO_WM_BEAUTIFY_FLAG" val="#wm#"/>
  <p:tag name="KSO_WM_TAG_VERSION" val="1.0"/>
  <p:tag name="KSO_WM_TEMPLATE_CATEGORY" val="custom"/>
  <p:tag name="KSO_WM_TEMPLATE_INDEX" val="20184553"/>
  <p:tag name="KSO_WM_TEMPLATE_JOB_ID" val="2"/>
  <p:tag name="KSO_WM_TEMPLATE_OUTLINE_ID" val="15"/>
  <p:tag name="KSO_WM_TEMPLATE_SCENE_ID" val="1"/>
  <p:tag name="KSO_WM_TEMPLATE_THUMBS_INDEX" val="1、6、10、14、20、26、27、28、29、31"/>
  <p:tag name="KSO_WM_TEMPLATE_TOPIC_DEFAULT" val="1"/>
  <p:tag name="KSO_WM_TEMPLATE_TOPIC_ID" val="2869567"/>
</p:tagLst>
</file>

<file path=ppt/tags/tag270.xml><?xml version="1.0" encoding="utf-8"?>
<p:tagLst xmlns:p="http://schemas.openxmlformats.org/presentationml/2006/main">
  <p:tag name="AS_UNIQUEID" val="755"/>
</p:tagLst>
</file>

<file path=ppt/tags/tag271.xml><?xml version="1.0" encoding="utf-8"?>
<p:tagLst xmlns:p="http://schemas.openxmlformats.org/presentationml/2006/main">
  <p:tag name="AS_UNIQUEID" val="756"/>
</p:tagLst>
</file>

<file path=ppt/tags/tag272.xml><?xml version="1.0" encoding="utf-8"?>
<p:tagLst xmlns:p="http://schemas.openxmlformats.org/presentationml/2006/main">
  <p:tag name="AS_UNIQUEID" val="758"/>
</p:tagLst>
</file>

<file path=ppt/tags/tag273.xml><?xml version="1.0" encoding="utf-8"?>
<p:tagLst xmlns:p="http://schemas.openxmlformats.org/presentationml/2006/main">
  <p:tag name="AS_UNIQUEID" val="771"/>
</p:tagLst>
</file>

<file path=ppt/tags/tag274.xml><?xml version="1.0" encoding="utf-8"?>
<p:tagLst xmlns:p="http://schemas.openxmlformats.org/presentationml/2006/main">
  <p:tag name="TIMING" val="|8.9|1.7|2.1|3.4|6.8|8.1|6.2"/>
</p:tagLst>
</file>

<file path=ppt/tags/tag275.xml><?xml version="1.0" encoding="utf-8"?>
<p:tagLst xmlns:p="http://schemas.openxmlformats.org/presentationml/2006/main">
  <p:tag name="AS_UNIQUEID" val="767"/>
</p:tagLst>
</file>

<file path=ppt/tags/tag276.xml><?xml version="1.0" encoding="utf-8"?>
<p:tagLst xmlns:p="http://schemas.openxmlformats.org/presentationml/2006/main">
  <p:tag name="AS_UNIQUEID" val="768"/>
</p:tagLst>
</file>

<file path=ppt/tags/tag277.xml><?xml version="1.0" encoding="utf-8"?>
<p:tagLst xmlns:p="http://schemas.openxmlformats.org/presentationml/2006/main">
  <p:tag name="AS_UNIQUEID" val="769"/>
</p:tagLst>
</file>

<file path=ppt/tags/tag278.xml><?xml version="1.0" encoding="utf-8"?>
<p:tagLst xmlns:p="http://schemas.openxmlformats.org/presentationml/2006/main">
  <p:tag name="AS_UNIQUEID" val="773"/>
</p:tagLst>
</file>

<file path=ppt/tags/tag279.xml><?xml version="1.0" encoding="utf-8"?>
<p:tagLst xmlns:p="http://schemas.openxmlformats.org/presentationml/2006/main">
  <p:tag name="AS_UNIQUEID" val="774"/>
</p:tagLst>
</file>

<file path=ppt/tags/tag28.xml><?xml version="1.0" encoding="utf-8"?>
<p:tagLst xmlns:p="http://schemas.openxmlformats.org/presentationml/2006/main">
  <p:tag name="AS_UNIQUEID" val="433"/>
</p:tagLst>
</file>

<file path=ppt/tags/tag280.xml><?xml version="1.0" encoding="utf-8"?>
<p:tagLst xmlns:p="http://schemas.openxmlformats.org/presentationml/2006/main">
  <p:tag name="AS_UNIQUEID" val="775"/>
</p:tagLst>
</file>

<file path=ppt/tags/tag281.xml><?xml version="1.0" encoding="utf-8"?>
<p:tagLst xmlns:p="http://schemas.openxmlformats.org/presentationml/2006/main">
  <p:tag name="AS_UNIQUEID" val="776"/>
</p:tagLst>
</file>

<file path=ppt/tags/tag282.xml><?xml version="1.0" encoding="utf-8"?>
<p:tagLst xmlns:p="http://schemas.openxmlformats.org/presentationml/2006/main">
  <p:tag name="AS_UNIQUEID" val="788"/>
</p:tagLst>
</file>

<file path=ppt/tags/tag283.xml><?xml version="1.0" encoding="utf-8"?>
<p:tagLst xmlns:p="http://schemas.openxmlformats.org/presentationml/2006/main">
  <p:tag name="AS_UNIQUEID" val="789"/>
</p:tagLst>
</file>

<file path=ppt/tags/tag284.xml><?xml version="1.0" encoding="utf-8"?>
<p:tagLst xmlns:p="http://schemas.openxmlformats.org/presentationml/2006/main">
  <p:tag name="AS_UNIQUEID" val="790"/>
</p:tagLst>
</file>

<file path=ppt/tags/tag285.xml><?xml version="1.0" encoding="utf-8"?>
<p:tagLst xmlns:p="http://schemas.openxmlformats.org/presentationml/2006/main">
  <p:tag name="AS_UNIQUEID" val="791"/>
</p:tagLst>
</file>

<file path=ppt/tags/tag286.xml><?xml version="1.0" encoding="utf-8"?>
<p:tagLst xmlns:p="http://schemas.openxmlformats.org/presentationml/2006/main">
  <p:tag name="AS_UNIQUEID" val="792"/>
</p:tagLst>
</file>

<file path=ppt/tags/tag287.xml><?xml version="1.0" encoding="utf-8"?>
<p:tagLst xmlns:p="http://schemas.openxmlformats.org/presentationml/2006/main">
  <p:tag name="AS_UNIQUEID" val="793"/>
</p:tagLst>
</file>

<file path=ppt/tags/tag288.xml><?xml version="1.0" encoding="utf-8"?>
<p:tagLst xmlns:p="http://schemas.openxmlformats.org/presentationml/2006/main">
  <p:tag name="AS_UNIQUEID" val="794"/>
</p:tagLst>
</file>

<file path=ppt/tags/tag289.xml><?xml version="1.0" encoding="utf-8"?>
<p:tagLst xmlns:p="http://schemas.openxmlformats.org/presentationml/2006/main">
  <p:tag name="AS_UNIQUEID" val="795"/>
</p:tagLst>
</file>

<file path=ppt/tags/tag29.xml><?xml version="1.0" encoding="utf-8"?>
<p:tagLst xmlns:p="http://schemas.openxmlformats.org/presentationml/2006/main">
  <p:tag name="AS_UNIQUEID" val="435"/>
  <p:tag name="KSO_WM_BEAUTIFY_FLAG" val="#wm#"/>
  <p:tag name="KSO_WM_TAG_VERSION" val="1.0"/>
  <p:tag name="KSO_WM_TEMPLATE_CATEGORY" val="custom"/>
  <p:tag name="KSO_WM_TEMPLATE_INDEX" val="20184553"/>
  <p:tag name="KSO_WM_TEMPLATE_JOB_ID" val="2"/>
  <p:tag name="KSO_WM_TEMPLATE_OUTLINE_ID" val="15"/>
  <p:tag name="KSO_WM_TEMPLATE_SCENE_ID" val="1"/>
  <p:tag name="KSO_WM_TEMPLATE_THUMBS_INDEX" val="1、6、10、14、20、26、27、28、29、31"/>
  <p:tag name="KSO_WM_TEMPLATE_TOPIC_DEFAULT" val="1"/>
  <p:tag name="KSO_WM_TEMPLATE_TOPIC_ID" val="2869567"/>
</p:tagLst>
</file>

<file path=ppt/tags/tag290.xml><?xml version="1.0" encoding="utf-8"?>
<p:tagLst xmlns:p="http://schemas.openxmlformats.org/presentationml/2006/main">
  <p:tag name="AS_UNIQUEID" val="797"/>
</p:tagLst>
</file>

<file path=ppt/tags/tag291.xml><?xml version="1.0" encoding="utf-8"?>
<p:tagLst xmlns:p="http://schemas.openxmlformats.org/presentationml/2006/main">
  <p:tag name="AS_UNIQUEID" val="798"/>
</p:tagLst>
</file>

<file path=ppt/tags/tag292.xml><?xml version="1.0" encoding="utf-8"?>
<p:tagLst xmlns:p="http://schemas.openxmlformats.org/presentationml/2006/main">
  <p:tag name="AS_UNIQUEID" val="799"/>
  <p:tag name="KSO_WM_MEDIACOVER_FLAG" val="1"/>
  <p:tag name="KSO_WM_UNIT_MEDIACOVER_BTN_POS" val="c"/>
  <p:tag name="KSO_WM_UNIT_MEDIACOVER_BTN_STATE" val="1"/>
  <p:tag name="KSO_WM_UNIT_MEDIACOVER_BTN_STYLE" val="ee0bc779c1f3d7f3e90c96344320e69a"/>
  <p:tag name="KSO_WM_UNIT_MEDIACOVER_BTNRECT" val="3886*2521*734*734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293.xml><?xml version="1.0" encoding="utf-8"?>
<p:tagLst xmlns:p="http://schemas.openxmlformats.org/presentationml/2006/main">
  <p:tag name="AS_UNIQUEID" val="800"/>
</p:tagLst>
</file>

<file path=ppt/tags/tag294.xml><?xml version="1.0" encoding="utf-8"?>
<p:tagLst xmlns:p="http://schemas.openxmlformats.org/presentationml/2006/main">
  <p:tag name="AS_UNIQUEID" val="801"/>
</p:tagLst>
</file>

<file path=ppt/tags/tag295.xml><?xml version="1.0" encoding="utf-8"?>
<p:tagLst xmlns:p="http://schemas.openxmlformats.org/presentationml/2006/main">
  <p:tag name="AS_UNIQUEID" val="802"/>
</p:tagLst>
</file>

<file path=ppt/tags/tag296.xml><?xml version="1.0" encoding="utf-8"?>
<p:tagLst xmlns:p="http://schemas.openxmlformats.org/presentationml/2006/main">
  <p:tag name="AS_UNIQUEID" val="2"/>
</p:tagLst>
</file>

<file path=ppt/tags/tag297.xml><?xml version="1.0" encoding="utf-8"?>
<p:tagLst xmlns:p="http://schemas.openxmlformats.org/presentationml/2006/main">
  <p:tag name="AS_UNIQUEID" val="3"/>
  <p:tag name="KSO_WM_UNIT_TABLE_BEAUTIFY" val="smartTable{8c288264-143a-4da8-9da4-a99951d83d5b}"/>
</p:tagLst>
</file>

<file path=ppt/tags/tag298.xml><?xml version="1.0" encoding="utf-8"?>
<p:tagLst xmlns:p="http://schemas.openxmlformats.org/presentationml/2006/main">
  <p:tag name="AS_UNIQUEID" val="4"/>
</p:tagLst>
</file>

<file path=ppt/tags/tag299.xml><?xml version="1.0" encoding="utf-8"?>
<p:tagLst xmlns:p="http://schemas.openxmlformats.org/presentationml/2006/main">
  <p:tag name="AS_UNIQUEID" val="5"/>
</p:tagLst>
</file>

<file path=ppt/tags/tag3.xml><?xml version="1.0" encoding="utf-8"?>
<p:tagLst xmlns:p="http://schemas.openxmlformats.org/presentationml/2006/main">
  <p:tag name="AS_UNIQUEID" val="400"/>
</p:tagLst>
</file>

<file path=ppt/tags/tag30.xml><?xml version="1.0" encoding="utf-8"?>
<p:tagLst xmlns:p="http://schemas.openxmlformats.org/presentationml/2006/main">
  <p:tag name="AS_UNIQUEID" val="436"/>
</p:tagLst>
</file>

<file path=ppt/tags/tag300.xml><?xml version="1.0" encoding="utf-8"?>
<p:tagLst xmlns:p="http://schemas.openxmlformats.org/presentationml/2006/main">
  <p:tag name="AS_UNIQUEID" val="6"/>
</p:tagLst>
</file>

<file path=ppt/tags/tag301.xml><?xml version="1.0" encoding="utf-8"?>
<p:tagLst xmlns:p="http://schemas.openxmlformats.org/presentationml/2006/main">
  <p:tag name="AS_UNIQUEID" val="7"/>
</p:tagLst>
</file>

<file path=ppt/tags/tag302.xml><?xml version="1.0" encoding="utf-8"?>
<p:tagLst xmlns:p="http://schemas.openxmlformats.org/presentationml/2006/main">
  <p:tag name="AS_UNIQUEID" val="8"/>
</p:tagLst>
</file>

<file path=ppt/tags/tag303.xml><?xml version="1.0" encoding="utf-8"?>
<p:tagLst xmlns:p="http://schemas.openxmlformats.org/presentationml/2006/main">
  <p:tag name="AS_UNIQUEID" val="9"/>
</p:tagLst>
</file>

<file path=ppt/tags/tag304.xml><?xml version="1.0" encoding="utf-8"?>
<p:tagLst xmlns:p="http://schemas.openxmlformats.org/presentationml/2006/main">
  <p:tag name="AS_UNIQUEID" val="10"/>
</p:tagLst>
</file>

<file path=ppt/tags/tag305.xml><?xml version="1.0" encoding="utf-8"?>
<p:tagLst xmlns:p="http://schemas.openxmlformats.org/presentationml/2006/main">
  <p:tag name="AS_UNIQUEID" val="11"/>
</p:tagLst>
</file>

<file path=ppt/tags/tag306.xml><?xml version="1.0" encoding="utf-8"?>
<p:tagLst xmlns:p="http://schemas.openxmlformats.org/presentationml/2006/main">
  <p:tag name="AS_UNIQUEID" val="12"/>
</p:tagLst>
</file>

<file path=ppt/tags/tag307.xml><?xml version="1.0" encoding="utf-8"?>
<p:tagLst xmlns:p="http://schemas.openxmlformats.org/presentationml/2006/main">
  <p:tag name="AS_UNIQUEID" val="13"/>
</p:tagLst>
</file>

<file path=ppt/tags/tag308.xml><?xml version="1.0" encoding="utf-8"?>
<p:tagLst xmlns:p="http://schemas.openxmlformats.org/presentationml/2006/main">
  <p:tag name="AS_UNIQUEID" val="14"/>
</p:tagLst>
</file>

<file path=ppt/tags/tag309.xml><?xml version="1.0" encoding="utf-8"?>
<p:tagLst xmlns:p="http://schemas.openxmlformats.org/presentationml/2006/main">
  <p:tag name="AS_UNIQUEID" val="15"/>
</p:tagLst>
</file>

<file path=ppt/tags/tag31.xml><?xml version="1.0" encoding="utf-8"?>
<p:tagLst xmlns:p="http://schemas.openxmlformats.org/presentationml/2006/main">
  <p:tag name="AS_UNIQUEID" val="438"/>
</p:tagLst>
</file>

<file path=ppt/tags/tag310.xml><?xml version="1.0" encoding="utf-8"?>
<p:tagLst xmlns:p="http://schemas.openxmlformats.org/presentationml/2006/main">
  <p:tag name="AS_UNIQUEID" val="16"/>
</p:tagLst>
</file>

<file path=ppt/tags/tag311.xml><?xml version="1.0" encoding="utf-8"?>
<p:tagLst xmlns:p="http://schemas.openxmlformats.org/presentationml/2006/main">
  <p:tag name="AS_UNIQUEID" val="17"/>
</p:tagLst>
</file>

<file path=ppt/tags/tag312.xml><?xml version="1.0" encoding="utf-8"?>
<p:tagLst xmlns:p="http://schemas.openxmlformats.org/presentationml/2006/main">
  <p:tag name="AS_UNIQUEID" val="18"/>
</p:tagLst>
</file>

<file path=ppt/tags/tag313.xml><?xml version="1.0" encoding="utf-8"?>
<p:tagLst xmlns:p="http://schemas.openxmlformats.org/presentationml/2006/main">
  <p:tag name="AS_UNIQUEID" val="19"/>
</p:tagLst>
</file>

<file path=ppt/tags/tag314.xml><?xml version="1.0" encoding="utf-8"?>
<p:tagLst xmlns:p="http://schemas.openxmlformats.org/presentationml/2006/main">
  <p:tag name="AS_UNIQUEID" val="20"/>
</p:tagLst>
</file>

<file path=ppt/tags/tag315.xml><?xml version="1.0" encoding="utf-8"?>
<p:tagLst xmlns:p="http://schemas.openxmlformats.org/presentationml/2006/main">
  <p:tag name="AS_UNIQUEID" val="21"/>
</p:tagLst>
</file>

<file path=ppt/tags/tag316.xml><?xml version="1.0" encoding="utf-8"?>
<p:tagLst xmlns:p="http://schemas.openxmlformats.org/presentationml/2006/main">
  <p:tag name="AS_UNIQUEID" val="22"/>
</p:tagLst>
</file>

<file path=ppt/tags/tag317.xml><?xml version="1.0" encoding="utf-8"?>
<p:tagLst xmlns:p="http://schemas.openxmlformats.org/presentationml/2006/main">
  <p:tag name="AS_UNIQUEID" val="23"/>
</p:tagLst>
</file>

<file path=ppt/tags/tag318.xml><?xml version="1.0" encoding="utf-8"?>
<p:tagLst xmlns:p="http://schemas.openxmlformats.org/presentationml/2006/main">
  <p:tag name="AS_UNIQUEID" val="28"/>
</p:tagLst>
</file>

<file path=ppt/tags/tag319.xml><?xml version="1.0" encoding="utf-8"?>
<p:tagLst xmlns:p="http://schemas.openxmlformats.org/presentationml/2006/main">
  <p:tag name="AS_UNIQUEID" val="29"/>
</p:tagLst>
</file>

<file path=ppt/tags/tag32.xml><?xml version="1.0" encoding="utf-8"?>
<p:tagLst xmlns:p="http://schemas.openxmlformats.org/presentationml/2006/main">
  <p:tag name="AS_UNIQUEID" val="439"/>
  <p:tag name="KSO_WM_BEAUTIFY_FLAG" val="#wm#"/>
  <p:tag name="KSO_WM_TAG_VERSION" val="1.0"/>
  <p:tag name="KSO_WM_TEMPLATE_CATEGORY" val="custom"/>
  <p:tag name="KSO_WM_TEMPLATE_INDEX" val="20184553"/>
  <p:tag name="KSO_WM_TEMPLATE_JOB_ID" val="2"/>
  <p:tag name="KSO_WM_TEMPLATE_OUTLINE_ID" val="15"/>
  <p:tag name="KSO_WM_TEMPLATE_SCENE_ID" val="1"/>
  <p:tag name="KSO_WM_TEMPLATE_THUMBS_INDEX" val="1、6、10、14、20、26、27、28、29、31"/>
  <p:tag name="KSO_WM_TEMPLATE_TOPIC_DEFAULT" val="1"/>
  <p:tag name="KSO_WM_TEMPLATE_TOPIC_ID" val="2869567"/>
</p:tagLst>
</file>

<file path=ppt/tags/tag320.xml><?xml version="1.0" encoding="utf-8"?>
<p:tagLst xmlns:p="http://schemas.openxmlformats.org/presentationml/2006/main">
  <p:tag name="AS_UNIQUEID" val="30"/>
</p:tagLst>
</file>

<file path=ppt/tags/tag321.xml><?xml version="1.0" encoding="utf-8"?>
<p:tagLst xmlns:p="http://schemas.openxmlformats.org/presentationml/2006/main">
  <p:tag name="AS_UNIQUEID" val="31"/>
</p:tagLst>
</file>

<file path=ppt/tags/tag322.xml><?xml version="1.0" encoding="utf-8"?>
<p:tagLst xmlns:p="http://schemas.openxmlformats.org/presentationml/2006/main">
  <p:tag name="AS_UNIQUEID" val="32"/>
</p:tagLst>
</file>

<file path=ppt/tags/tag323.xml><?xml version="1.0" encoding="utf-8"?>
<p:tagLst xmlns:p="http://schemas.openxmlformats.org/presentationml/2006/main">
  <p:tag name="AS_UNIQUEID" val="33"/>
</p:tagLst>
</file>

<file path=ppt/tags/tag324.xml><?xml version="1.0" encoding="utf-8"?>
<p:tagLst xmlns:p="http://schemas.openxmlformats.org/presentationml/2006/main">
  <p:tag name="AS_UNIQUEID" val="34"/>
</p:tagLst>
</file>

<file path=ppt/tags/tag325.xml><?xml version="1.0" encoding="utf-8"?>
<p:tagLst xmlns:p="http://schemas.openxmlformats.org/presentationml/2006/main">
  <p:tag name="AS_UNIQUEID" val="35"/>
</p:tagLst>
</file>

<file path=ppt/tags/tag326.xml><?xml version="1.0" encoding="utf-8"?>
<p:tagLst xmlns:p="http://schemas.openxmlformats.org/presentationml/2006/main">
  <p:tag name="AS_UNIQUEID" val="36"/>
</p:tagLst>
</file>

<file path=ppt/tags/tag327.xml><?xml version="1.0" encoding="utf-8"?>
<p:tagLst xmlns:p="http://schemas.openxmlformats.org/presentationml/2006/main">
  <p:tag name="AS_UNIQUEID" val="37"/>
</p:tagLst>
</file>

<file path=ppt/tags/tag328.xml><?xml version="1.0" encoding="utf-8"?>
<p:tagLst xmlns:p="http://schemas.openxmlformats.org/presentationml/2006/main">
  <p:tag name="AS_UNIQUEID" val="38"/>
</p:tagLst>
</file>

<file path=ppt/tags/tag329.xml><?xml version="1.0" encoding="utf-8"?>
<p:tagLst xmlns:p="http://schemas.openxmlformats.org/presentationml/2006/main">
  <p:tag name="AS_UNIQUEID" val="39"/>
</p:tagLst>
</file>

<file path=ppt/tags/tag33.xml><?xml version="1.0" encoding="utf-8"?>
<p:tagLst xmlns:p="http://schemas.openxmlformats.org/presentationml/2006/main">
  <p:tag name="AS_UNIQUEID" val="440"/>
</p:tagLst>
</file>

<file path=ppt/tags/tag330.xml><?xml version="1.0" encoding="utf-8"?>
<p:tagLst xmlns:p="http://schemas.openxmlformats.org/presentationml/2006/main">
  <p:tag name="AS_UNIQUEID" val="40"/>
</p:tagLst>
</file>

<file path=ppt/tags/tag331.xml><?xml version="1.0" encoding="utf-8"?>
<p:tagLst xmlns:p="http://schemas.openxmlformats.org/presentationml/2006/main">
  <p:tag name="AS_UNIQUEID" val="41"/>
</p:tagLst>
</file>

<file path=ppt/tags/tag332.xml><?xml version="1.0" encoding="utf-8"?>
<p:tagLst xmlns:p="http://schemas.openxmlformats.org/presentationml/2006/main">
  <p:tag name="AS_UNIQUEID" val="42"/>
  <p:tag name="KSO_WM_MEDIACOVER_FLAG" val="1"/>
  <p:tag name="KSO_WM_UNIT_MEDIACOVER_BTN_POS" val="c"/>
  <p:tag name="KSO_WM_UNIT_MEDIACOVER_BTN_STATE" val="1"/>
  <p:tag name="KSO_WM_UNIT_MEDIACOVER_BTN_STYLE" val="ee0bc779c1f3d7f3e90c96344320e69a"/>
  <p:tag name="KSO_WM_UNIT_MEDIACOVER_BTNRECT" val="4161*2427*734*734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333.xml><?xml version="1.0" encoding="utf-8"?>
<p:tagLst xmlns:p="http://schemas.openxmlformats.org/presentationml/2006/main">
  <p:tag name="AS_UNIQUEID" val="25"/>
</p:tagLst>
</file>

<file path=ppt/tags/tag334.xml><?xml version="1.0" encoding="utf-8"?>
<p:tagLst xmlns:p="http://schemas.openxmlformats.org/presentationml/2006/main">
  <p:tag name="AS_UNIQUEID" val="26"/>
</p:tagLst>
</file>

<file path=ppt/tags/tag335.xml><?xml version="1.0" encoding="utf-8"?>
<p:tagLst xmlns:p="http://schemas.openxmlformats.org/presentationml/2006/main">
  <p:tag name="AS_UNIQUEID" val="47"/>
</p:tagLst>
</file>

<file path=ppt/tags/tag336.xml><?xml version="1.0" encoding="utf-8"?>
<p:tagLst xmlns:p="http://schemas.openxmlformats.org/presentationml/2006/main">
  <p:tag name="AS_UNIQUEID" val="48"/>
</p:tagLst>
</file>

<file path=ppt/tags/tag337.xml><?xml version="1.0" encoding="utf-8"?>
<p:tagLst xmlns:p="http://schemas.openxmlformats.org/presentationml/2006/main">
  <p:tag name="AS_UNIQUEID" val="49"/>
</p:tagLst>
</file>

<file path=ppt/tags/tag338.xml><?xml version="1.0" encoding="utf-8"?>
<p:tagLst xmlns:p="http://schemas.openxmlformats.org/presentationml/2006/main">
  <p:tag name="AS_UNIQUEID" val="50"/>
</p:tagLst>
</file>

<file path=ppt/tags/tag339.xml><?xml version="1.0" encoding="utf-8"?>
<p:tagLst xmlns:p="http://schemas.openxmlformats.org/presentationml/2006/main">
  <p:tag name="AS_UNIQUEID" val="51"/>
</p:tagLst>
</file>

<file path=ppt/tags/tag34.xml><?xml version="1.0" encoding="utf-8"?>
<p:tagLst xmlns:p="http://schemas.openxmlformats.org/presentationml/2006/main">
  <p:tag name="AS_UNIQUEID" val="441"/>
</p:tagLst>
</file>

<file path=ppt/tags/tag340.xml><?xml version="1.0" encoding="utf-8"?>
<p:tagLst xmlns:p="http://schemas.openxmlformats.org/presentationml/2006/main">
  <p:tag name="AS_UNIQUEID" val="52"/>
</p:tagLst>
</file>

<file path=ppt/tags/tag341.xml><?xml version="1.0" encoding="utf-8"?>
<p:tagLst xmlns:p="http://schemas.openxmlformats.org/presentationml/2006/main">
  <p:tag name="AS_UNIQUEID" val="53"/>
</p:tagLst>
</file>

<file path=ppt/tags/tag342.xml><?xml version="1.0" encoding="utf-8"?>
<p:tagLst xmlns:p="http://schemas.openxmlformats.org/presentationml/2006/main">
  <p:tag name="AS_UNIQUEID" val="54"/>
</p:tagLst>
</file>

<file path=ppt/tags/tag343.xml><?xml version="1.0" encoding="utf-8"?>
<p:tagLst xmlns:p="http://schemas.openxmlformats.org/presentationml/2006/main">
  <p:tag name="AS_UNIQUEID" val="55"/>
</p:tagLst>
</file>

<file path=ppt/tags/tag344.xml><?xml version="1.0" encoding="utf-8"?>
<p:tagLst xmlns:p="http://schemas.openxmlformats.org/presentationml/2006/main">
  <p:tag name="AS_UNIQUEID" val="56"/>
</p:tagLst>
</file>

<file path=ppt/tags/tag345.xml><?xml version="1.0" encoding="utf-8"?>
<p:tagLst xmlns:p="http://schemas.openxmlformats.org/presentationml/2006/main">
  <p:tag name="AS_UNIQUEID" val="57"/>
</p:tagLst>
</file>

<file path=ppt/tags/tag346.xml><?xml version="1.0" encoding="utf-8"?>
<p:tagLst xmlns:p="http://schemas.openxmlformats.org/presentationml/2006/main">
  <p:tag name="AS_UNIQUEID" val="58"/>
</p:tagLst>
</file>

<file path=ppt/tags/tag347.xml><?xml version="1.0" encoding="utf-8"?>
<p:tagLst xmlns:p="http://schemas.openxmlformats.org/presentationml/2006/main">
  <p:tag name="AS_UNIQUEID" val="59"/>
</p:tagLst>
</file>

<file path=ppt/tags/tag348.xml><?xml version="1.0" encoding="utf-8"?>
<p:tagLst xmlns:p="http://schemas.openxmlformats.org/presentationml/2006/main">
  <p:tag name="AS_UNIQUEID" val="60"/>
</p:tagLst>
</file>

<file path=ppt/tags/tag349.xml><?xml version="1.0" encoding="utf-8"?>
<p:tagLst xmlns:p="http://schemas.openxmlformats.org/presentationml/2006/main">
  <p:tag name="AS_UNIQUEID" val="61"/>
</p:tagLst>
</file>

<file path=ppt/tags/tag35.xml><?xml version="1.0" encoding="utf-8"?>
<p:tagLst xmlns:p="http://schemas.openxmlformats.org/presentationml/2006/main">
  <p:tag name="AS_UNIQUEID" val="442"/>
</p:tagLst>
</file>

<file path=ppt/tags/tag350.xml><?xml version="1.0" encoding="utf-8"?>
<p:tagLst xmlns:p="http://schemas.openxmlformats.org/presentationml/2006/main">
  <p:tag name="AS_UNIQUEID" val="44"/>
</p:tagLst>
</file>

<file path=ppt/tags/tag351.xml><?xml version="1.0" encoding="utf-8"?>
<p:tagLst xmlns:p="http://schemas.openxmlformats.org/presentationml/2006/main">
  <p:tag name="AS_UNIQUEID" val="45"/>
</p:tagLst>
</file>

<file path=ppt/tags/tag352.xml><?xml version="1.0" encoding="utf-8"?>
<p:tagLst xmlns:p="http://schemas.openxmlformats.org/presentationml/2006/main">
  <p:tag name="AS_UNIQUEID" val="66"/>
</p:tagLst>
</file>

<file path=ppt/tags/tag353.xml><?xml version="1.0" encoding="utf-8"?>
<p:tagLst xmlns:p="http://schemas.openxmlformats.org/presentationml/2006/main">
  <p:tag name="AS_UNIQUEID" val="67"/>
</p:tagLst>
</file>

<file path=ppt/tags/tag354.xml><?xml version="1.0" encoding="utf-8"?>
<p:tagLst xmlns:p="http://schemas.openxmlformats.org/presentationml/2006/main">
  <p:tag name="AS_UNIQUEID" val="63"/>
</p:tagLst>
</file>

<file path=ppt/tags/tag355.xml><?xml version="1.0" encoding="utf-8"?>
<p:tagLst xmlns:p="http://schemas.openxmlformats.org/presentationml/2006/main">
  <p:tag name="AS_UNIQUEID" val="64"/>
</p:tagLst>
</file>

<file path=ppt/tags/tag356.xml><?xml version="1.0" encoding="utf-8"?>
<p:tagLst xmlns:p="http://schemas.openxmlformats.org/presentationml/2006/main">
  <p:tag name="AS_UNIQUEID" val="69"/>
</p:tagLst>
</file>

<file path=ppt/tags/tag357.xml><?xml version="1.0" encoding="utf-8"?>
<p:tagLst xmlns:p="http://schemas.openxmlformats.org/presentationml/2006/main">
  <p:tag name="AS_UNIQUEID" val="70"/>
</p:tagLst>
</file>

<file path=ppt/tags/tag358.xml><?xml version="1.0" encoding="utf-8"?>
<p:tagLst xmlns:p="http://schemas.openxmlformats.org/presentationml/2006/main">
  <p:tag name="AS_UNIQUEID" val="71"/>
</p:tagLst>
</file>

<file path=ppt/tags/tag359.xml><?xml version="1.0" encoding="utf-8"?>
<p:tagLst xmlns:p="http://schemas.openxmlformats.org/presentationml/2006/main">
  <p:tag name="AS_UNIQUEID" val="72"/>
</p:tagLst>
</file>

<file path=ppt/tags/tag36.xml><?xml version="1.0" encoding="utf-8"?>
<p:tagLst xmlns:p="http://schemas.openxmlformats.org/presentationml/2006/main">
  <p:tag name="AS_UNIQUEID" val="444"/>
</p:tagLst>
</file>

<file path=ppt/tags/tag360.xml><?xml version="1.0" encoding="utf-8"?>
<p:tagLst xmlns:p="http://schemas.openxmlformats.org/presentationml/2006/main">
  <p:tag name="AS_UNIQUEID" val="73"/>
</p:tagLst>
</file>

<file path=ppt/tags/tag361.xml><?xml version="1.0" encoding="utf-8"?>
<p:tagLst xmlns:p="http://schemas.openxmlformats.org/presentationml/2006/main">
  <p:tag name="AS_UNIQUEID" val="74"/>
</p:tagLst>
</file>

<file path=ppt/tags/tag362.xml><?xml version="1.0" encoding="utf-8"?>
<p:tagLst xmlns:p="http://schemas.openxmlformats.org/presentationml/2006/main">
  <p:tag name="AS_UNIQUEID" val="75"/>
</p:tagLst>
</file>

<file path=ppt/tags/tag363.xml><?xml version="1.0" encoding="utf-8"?>
<p:tagLst xmlns:p="http://schemas.openxmlformats.org/presentationml/2006/main">
  <p:tag name="AS_UNIQUEID" val="76"/>
</p:tagLst>
</file>

<file path=ppt/tags/tag364.xml><?xml version="1.0" encoding="utf-8"?>
<p:tagLst xmlns:p="http://schemas.openxmlformats.org/presentationml/2006/main">
  <p:tag name="AS_UNIQUEID" val="77"/>
</p:tagLst>
</file>

<file path=ppt/tags/tag365.xml><?xml version="1.0" encoding="utf-8"?>
<p:tagLst xmlns:p="http://schemas.openxmlformats.org/presentationml/2006/main">
  <p:tag name="AS_UNIQUEID" val="78"/>
</p:tagLst>
</file>

<file path=ppt/tags/tag366.xml><?xml version="1.0" encoding="utf-8"?>
<p:tagLst xmlns:p="http://schemas.openxmlformats.org/presentationml/2006/main">
  <p:tag name="AS_UNIQUEID" val="79"/>
</p:tagLst>
</file>

<file path=ppt/tags/tag367.xml><?xml version="1.0" encoding="utf-8"?>
<p:tagLst xmlns:p="http://schemas.openxmlformats.org/presentationml/2006/main">
  <p:tag name="AS_UNIQUEID" val="255"/>
</p:tagLst>
</file>

<file path=ppt/tags/tag368.xml><?xml version="1.0" encoding="utf-8"?>
<p:tagLst xmlns:p="http://schemas.openxmlformats.org/presentationml/2006/main">
  <p:tag name="AS_UNIQUEID" val="256"/>
</p:tagLst>
</file>

<file path=ppt/tags/tag369.xml><?xml version="1.0" encoding="utf-8"?>
<p:tagLst xmlns:p="http://schemas.openxmlformats.org/presentationml/2006/main">
  <p:tag name="AS_UNIQUEID" val="257"/>
</p:tagLst>
</file>

<file path=ppt/tags/tag37.xml><?xml version="1.0" encoding="utf-8"?>
<p:tagLst xmlns:p="http://schemas.openxmlformats.org/presentationml/2006/main">
  <p:tag name="AS_UNIQUEID" val="445"/>
</p:tagLst>
</file>

<file path=ppt/tags/tag370.xml><?xml version="1.0" encoding="utf-8"?>
<p:tagLst xmlns:p="http://schemas.openxmlformats.org/presentationml/2006/main">
  <p:tag name="AS_UNIQUEID" val="258"/>
</p:tagLst>
</file>

<file path=ppt/tags/tag371.xml><?xml version="1.0" encoding="utf-8"?>
<p:tagLst xmlns:p="http://schemas.openxmlformats.org/presentationml/2006/main">
  <p:tag name="AS_UNIQUEID" val="259"/>
</p:tagLst>
</file>

<file path=ppt/tags/tag372.xml><?xml version="1.0" encoding="utf-8"?>
<p:tagLst xmlns:p="http://schemas.openxmlformats.org/presentationml/2006/main">
  <p:tag name="AS_UNIQUEID" val="260"/>
</p:tagLst>
</file>

<file path=ppt/tags/tag373.xml><?xml version="1.0" encoding="utf-8"?>
<p:tagLst xmlns:p="http://schemas.openxmlformats.org/presentationml/2006/main">
  <p:tag name="AS_UNIQUEID" val="261"/>
</p:tagLst>
</file>

<file path=ppt/tags/tag374.xml><?xml version="1.0" encoding="utf-8"?>
<p:tagLst xmlns:p="http://schemas.openxmlformats.org/presentationml/2006/main">
  <p:tag name="AS_UNIQUEID" val="262"/>
</p:tagLst>
</file>

<file path=ppt/tags/tag375.xml><?xml version="1.0" encoding="utf-8"?>
<p:tagLst xmlns:p="http://schemas.openxmlformats.org/presentationml/2006/main">
  <p:tag name="AS_UNIQUEID" val="252"/>
</p:tagLst>
</file>

<file path=ppt/tags/tag376.xml><?xml version="1.0" encoding="utf-8"?>
<p:tagLst xmlns:p="http://schemas.openxmlformats.org/presentationml/2006/main">
  <p:tag name="AS_UNIQUEID" val="253"/>
</p:tagLst>
</file>

<file path=ppt/tags/tag377.xml><?xml version="1.0" encoding="utf-8"?>
<p:tagLst xmlns:p="http://schemas.openxmlformats.org/presentationml/2006/main">
  <p:tag name="AS_UNIQUEID" val="264"/>
</p:tagLst>
</file>

<file path=ppt/tags/tag378.xml><?xml version="1.0" encoding="utf-8"?>
<p:tagLst xmlns:p="http://schemas.openxmlformats.org/presentationml/2006/main">
  <p:tag name="AS_UNIQUEID" val="265"/>
</p:tagLst>
</file>

<file path=ppt/tags/tag379.xml><?xml version="1.0" encoding="utf-8"?>
<p:tagLst xmlns:p="http://schemas.openxmlformats.org/presentationml/2006/main">
  <p:tag name="AS_UNIQUEID" val="266"/>
</p:tagLst>
</file>

<file path=ppt/tags/tag38.xml><?xml version="1.0" encoding="utf-8"?>
<p:tagLst xmlns:p="http://schemas.openxmlformats.org/presentationml/2006/main">
  <p:tag name="AS_UNIQUEID" val="447"/>
</p:tagLst>
</file>

<file path=ppt/tags/tag380.xml><?xml version="1.0" encoding="utf-8"?>
<p:tagLst xmlns:p="http://schemas.openxmlformats.org/presentationml/2006/main">
  <p:tag name="AS_UNIQUEID" val="267"/>
</p:tagLst>
</file>

<file path=ppt/tags/tag381.xml><?xml version="1.0" encoding="utf-8"?>
<p:tagLst xmlns:p="http://schemas.openxmlformats.org/presentationml/2006/main">
  <p:tag name="AS_UNIQUEID" val="268"/>
</p:tagLst>
</file>

<file path=ppt/tags/tag382.xml><?xml version="1.0" encoding="utf-8"?>
<p:tagLst xmlns:p="http://schemas.openxmlformats.org/presentationml/2006/main">
  <p:tag name="AS_UNIQUEID" val="269"/>
</p:tagLst>
</file>

<file path=ppt/tags/tag383.xml><?xml version="1.0" encoding="utf-8"?>
<p:tagLst xmlns:p="http://schemas.openxmlformats.org/presentationml/2006/main">
  <p:tag name="AS_UNIQUEID" val="270"/>
</p:tagLst>
</file>

<file path=ppt/tags/tag384.xml><?xml version="1.0" encoding="utf-8"?>
<p:tagLst xmlns:p="http://schemas.openxmlformats.org/presentationml/2006/main">
  <p:tag name="AS_UNIQUEID" val="271"/>
</p:tagLst>
</file>

<file path=ppt/tags/tag385.xml><?xml version="1.0" encoding="utf-8"?>
<p:tagLst xmlns:p="http://schemas.openxmlformats.org/presentationml/2006/main">
  <p:tag name="AS_UNIQUEID" val="272"/>
</p:tagLst>
</file>

<file path=ppt/tags/tag386.xml><?xml version="1.0" encoding="utf-8"?>
<p:tagLst xmlns:p="http://schemas.openxmlformats.org/presentationml/2006/main">
  <p:tag name="AS_UNIQUEID" val="273"/>
</p:tagLst>
</file>

<file path=ppt/tags/tag387.xml><?xml version="1.0" encoding="utf-8"?>
<p:tagLst xmlns:p="http://schemas.openxmlformats.org/presentationml/2006/main">
  <p:tag name="AS_UNIQUEID" val="274"/>
</p:tagLst>
</file>

<file path=ppt/tags/tag388.xml><?xml version="1.0" encoding="utf-8"?>
<p:tagLst xmlns:p="http://schemas.openxmlformats.org/presentationml/2006/main">
  <p:tag name="AS_UNIQUEID" val="275"/>
</p:tagLst>
</file>

<file path=ppt/tags/tag389.xml><?xml version="1.0" encoding="utf-8"?>
<p:tagLst xmlns:p="http://schemas.openxmlformats.org/presentationml/2006/main">
  <p:tag name="AS_UNIQUEID" val="276"/>
</p:tagLst>
</file>

<file path=ppt/tags/tag39.xml><?xml version="1.0" encoding="utf-8"?>
<p:tagLst xmlns:p="http://schemas.openxmlformats.org/presentationml/2006/main">
  <p:tag name="AS_UNIQUEID" val="448"/>
</p:tagLst>
</file>

<file path=ppt/tags/tag390.xml><?xml version="1.0" encoding="utf-8"?>
<p:tagLst xmlns:p="http://schemas.openxmlformats.org/presentationml/2006/main">
  <p:tag name="AS_UNIQUEID" val="277"/>
</p:tagLst>
</file>

<file path=ppt/tags/tag391.xml><?xml version="1.0" encoding="utf-8"?>
<p:tagLst xmlns:p="http://schemas.openxmlformats.org/presentationml/2006/main">
  <p:tag name="AS_UNIQUEID" val="278"/>
</p:tagLst>
</file>

<file path=ppt/tags/tag392.xml><?xml version="1.0" encoding="utf-8"?>
<p:tagLst xmlns:p="http://schemas.openxmlformats.org/presentationml/2006/main">
  <p:tag name="AS_UNIQUEID" val="279"/>
</p:tagLst>
</file>

<file path=ppt/tags/tag393.xml><?xml version="1.0" encoding="utf-8"?>
<p:tagLst xmlns:p="http://schemas.openxmlformats.org/presentationml/2006/main">
  <p:tag name="AS_UNIQUEID" val="280"/>
</p:tagLst>
</file>

<file path=ppt/tags/tag394.xml><?xml version="1.0" encoding="utf-8"?>
<p:tagLst xmlns:p="http://schemas.openxmlformats.org/presentationml/2006/main">
  <p:tag name="AS_UNIQUEID" val="281"/>
</p:tagLst>
</file>

<file path=ppt/tags/tag395.xml><?xml version="1.0" encoding="utf-8"?>
<p:tagLst xmlns:p="http://schemas.openxmlformats.org/presentationml/2006/main">
  <p:tag name="AS_UNIQUEID" val="297"/>
</p:tagLst>
</file>

<file path=ppt/tags/tag396.xml><?xml version="1.0" encoding="utf-8"?>
<p:tagLst xmlns:p="http://schemas.openxmlformats.org/presentationml/2006/main">
  <p:tag name="AS_UNIQUEID" val="298"/>
  <p:tag name="KSO_WM_MEDIACOVER_FLAG" val="1"/>
  <p:tag name="KSO_WM_UNIT_MEDIACOVER_BTN_POS" val="c"/>
  <p:tag name="KSO_WM_UNIT_MEDIACOVER_BTN_STATE" val="1"/>
  <p:tag name="KSO_WM_UNIT_MEDIACOVER_BTN_STYLE" val="ee0bc779c1f3d7f3e90c96344320e69a"/>
  <p:tag name="KSO_WM_UNIT_MEDIACOVER_BTNRECT" val="8507*3941*734*734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397.xml><?xml version="1.0" encoding="utf-8"?>
<p:tagLst xmlns:p="http://schemas.openxmlformats.org/presentationml/2006/main">
  <p:tag name="AS_UNIQUEID" val="294"/>
</p:tagLst>
</file>

<file path=ppt/tags/tag398.xml><?xml version="1.0" encoding="utf-8"?>
<p:tagLst xmlns:p="http://schemas.openxmlformats.org/presentationml/2006/main">
  <p:tag name="AS_UNIQUEID" val="295"/>
</p:tagLst>
</file>

<file path=ppt/tags/tag399.xml><?xml version="1.0" encoding="utf-8"?>
<p:tagLst xmlns:p="http://schemas.openxmlformats.org/presentationml/2006/main">
  <p:tag name="AS_UNIQUEID" val="286"/>
</p:tagLst>
</file>

<file path=ppt/tags/tag4.xml><?xml version="1.0" encoding="utf-8"?>
<p:tagLst xmlns:p="http://schemas.openxmlformats.org/presentationml/2006/main">
  <p:tag name="AS_UNIQUEID" val="402"/>
</p:tagLst>
</file>

<file path=ppt/tags/tag40.xml><?xml version="1.0" encoding="utf-8"?>
<p:tagLst xmlns:p="http://schemas.openxmlformats.org/presentationml/2006/main">
  <p:tag name="AS_UNIQUEID" val="450"/>
</p:tagLst>
</file>

<file path=ppt/tags/tag400.xml><?xml version="1.0" encoding="utf-8"?>
<p:tagLst xmlns:p="http://schemas.openxmlformats.org/presentationml/2006/main">
  <p:tag name="AS_UNIQUEID" val="287"/>
</p:tagLst>
</file>

<file path=ppt/tags/tag401.xml><?xml version="1.0" encoding="utf-8"?>
<p:tagLst xmlns:p="http://schemas.openxmlformats.org/presentationml/2006/main">
  <p:tag name="AS_UNIQUEID" val="288"/>
</p:tagLst>
</file>

<file path=ppt/tags/tag402.xml><?xml version="1.0" encoding="utf-8"?>
<p:tagLst xmlns:p="http://schemas.openxmlformats.org/presentationml/2006/main">
  <p:tag name="AS_UNIQUEID" val="289"/>
</p:tagLst>
</file>

<file path=ppt/tags/tag403.xml><?xml version="1.0" encoding="utf-8"?>
<p:tagLst xmlns:p="http://schemas.openxmlformats.org/presentationml/2006/main">
  <p:tag name="AS_UNIQUEID" val="290"/>
</p:tagLst>
</file>

<file path=ppt/tags/tag404.xml><?xml version="1.0" encoding="utf-8"?>
<p:tagLst xmlns:p="http://schemas.openxmlformats.org/presentationml/2006/main">
  <p:tag name="AS_UNIQUEID" val="291"/>
</p:tagLst>
</file>

<file path=ppt/tags/tag405.xml><?xml version="1.0" encoding="utf-8"?>
<p:tagLst xmlns:p="http://schemas.openxmlformats.org/presentationml/2006/main">
  <p:tag name="AS_UNIQUEID" val="292"/>
</p:tagLst>
</file>

<file path=ppt/tags/tag406.xml><?xml version="1.0" encoding="utf-8"?>
<p:tagLst xmlns:p="http://schemas.openxmlformats.org/presentationml/2006/main">
  <p:tag name="AS_UNIQUEID" val="283"/>
</p:tagLst>
</file>

<file path=ppt/tags/tag407.xml><?xml version="1.0" encoding="utf-8"?>
<p:tagLst xmlns:p="http://schemas.openxmlformats.org/presentationml/2006/main">
  <p:tag name="AS_UNIQUEID" val="284"/>
</p:tagLst>
</file>

<file path=ppt/tags/tag408.xml><?xml version="1.0" encoding="utf-8"?>
<p:tagLst xmlns:p="http://schemas.openxmlformats.org/presentationml/2006/main">
  <p:tag name="AS_UNIQUEID" val="300"/>
</p:tagLst>
</file>

<file path=ppt/tags/tag409.xml><?xml version="1.0" encoding="utf-8"?>
<p:tagLst xmlns:p="http://schemas.openxmlformats.org/presentationml/2006/main">
  <p:tag name="AS_UNIQUEID" val="301"/>
</p:tagLst>
</file>

<file path=ppt/tags/tag41.xml><?xml version="1.0" encoding="utf-8"?>
<p:tagLst xmlns:p="http://schemas.openxmlformats.org/presentationml/2006/main">
  <p:tag name="AS_UNIQUEID" val="451"/>
</p:tagLst>
</file>

<file path=ppt/tags/tag410.xml><?xml version="1.0" encoding="utf-8"?>
<p:tagLst xmlns:p="http://schemas.openxmlformats.org/presentationml/2006/main">
  <p:tag name="AS_UNIQUEID" val="302"/>
</p:tagLst>
</file>

<file path=ppt/tags/tag411.xml><?xml version="1.0" encoding="utf-8"?>
<p:tagLst xmlns:p="http://schemas.openxmlformats.org/presentationml/2006/main">
  <p:tag name="AS_UNIQUEID" val="303"/>
</p:tagLst>
</file>

<file path=ppt/tags/tag412.xml><?xml version="1.0" encoding="utf-8"?>
<p:tagLst xmlns:p="http://schemas.openxmlformats.org/presentationml/2006/main">
  <p:tag name="AS_UNIQUEID" val="304"/>
</p:tagLst>
</file>

<file path=ppt/tags/tag413.xml><?xml version="1.0" encoding="utf-8"?>
<p:tagLst xmlns:p="http://schemas.openxmlformats.org/presentationml/2006/main">
  <p:tag name="AS_UNIQUEID" val="305"/>
</p:tagLst>
</file>

<file path=ppt/tags/tag414.xml><?xml version="1.0" encoding="utf-8"?>
<p:tagLst xmlns:p="http://schemas.openxmlformats.org/presentationml/2006/main">
  <p:tag name="AS_UNIQUEID" val="306"/>
</p:tagLst>
</file>

<file path=ppt/tags/tag415.xml><?xml version="1.0" encoding="utf-8"?>
<p:tagLst xmlns:p="http://schemas.openxmlformats.org/presentationml/2006/main">
  <p:tag name="AS_UNIQUEID" val="308"/>
</p:tagLst>
</file>

<file path=ppt/tags/tag416.xml><?xml version="1.0" encoding="utf-8"?>
<p:tagLst xmlns:p="http://schemas.openxmlformats.org/presentationml/2006/main">
  <p:tag name="AS_UNIQUEID" val="309"/>
</p:tagLst>
</file>

<file path=ppt/tags/tag417.xml><?xml version="1.0" encoding="utf-8"?>
<p:tagLst xmlns:p="http://schemas.openxmlformats.org/presentationml/2006/main">
  <p:tag name="AS_UNIQUEID" val="310"/>
</p:tagLst>
</file>

<file path=ppt/tags/tag418.xml><?xml version="1.0" encoding="utf-8"?>
<p:tagLst xmlns:p="http://schemas.openxmlformats.org/presentationml/2006/main">
  <p:tag name="AS_UNIQUEID" val="311"/>
</p:tagLst>
</file>

<file path=ppt/tags/tag419.xml><?xml version="1.0" encoding="utf-8"?>
<p:tagLst xmlns:p="http://schemas.openxmlformats.org/presentationml/2006/main">
  <p:tag name="AS_UNIQUEID" val="312"/>
</p:tagLst>
</file>

<file path=ppt/tags/tag42.xml><?xml version="1.0" encoding="utf-8"?>
<p:tagLst xmlns:p="http://schemas.openxmlformats.org/presentationml/2006/main">
  <p:tag name="AS_UNIQUEID" val="453"/>
</p:tagLst>
</file>

<file path=ppt/tags/tag420.xml><?xml version="1.0" encoding="utf-8"?>
<p:tagLst xmlns:p="http://schemas.openxmlformats.org/presentationml/2006/main">
  <p:tag name="AS_UNIQUEID" val="313"/>
</p:tagLst>
</file>

<file path=ppt/tags/tag421.xml><?xml version="1.0" encoding="utf-8"?>
<p:tagLst xmlns:p="http://schemas.openxmlformats.org/presentationml/2006/main">
  <p:tag name="AS_UNIQUEID" val="314"/>
</p:tagLst>
</file>

<file path=ppt/tags/tag422.xml><?xml version="1.0" encoding="utf-8"?>
<p:tagLst xmlns:p="http://schemas.openxmlformats.org/presentationml/2006/main">
  <p:tag name="AS_UNIQUEID" val="315"/>
</p:tagLst>
</file>

<file path=ppt/tags/tag423.xml><?xml version="1.0" encoding="utf-8"?>
<p:tagLst xmlns:p="http://schemas.openxmlformats.org/presentationml/2006/main">
  <p:tag name="AS_UNIQUEID" val="316"/>
</p:tagLst>
</file>

<file path=ppt/tags/tag424.xml><?xml version="1.0" encoding="utf-8"?>
<p:tagLst xmlns:p="http://schemas.openxmlformats.org/presentationml/2006/main">
  <p:tag name="AS_UNIQUEID" val="317"/>
</p:tagLst>
</file>

<file path=ppt/tags/tag425.xml><?xml version="1.0" encoding="utf-8"?>
<p:tagLst xmlns:p="http://schemas.openxmlformats.org/presentationml/2006/main">
  <p:tag name="AS_UNIQUEID" val="319"/>
</p:tagLst>
</file>

<file path=ppt/tags/tag426.xml><?xml version="1.0" encoding="utf-8"?>
<p:tagLst xmlns:p="http://schemas.openxmlformats.org/presentationml/2006/main">
  <p:tag name="AS_UNIQUEID" val="320"/>
</p:tagLst>
</file>

<file path=ppt/tags/tag427.xml><?xml version="1.0" encoding="utf-8"?>
<p:tagLst xmlns:p="http://schemas.openxmlformats.org/presentationml/2006/main">
  <p:tag name="AS_UNIQUEID" val="321"/>
</p:tagLst>
</file>

<file path=ppt/tags/tag428.xml><?xml version="1.0" encoding="utf-8"?>
<p:tagLst xmlns:p="http://schemas.openxmlformats.org/presentationml/2006/main">
  <p:tag name="AS_UNIQUEID" val="322"/>
</p:tagLst>
</file>

<file path=ppt/tags/tag429.xml><?xml version="1.0" encoding="utf-8"?>
<p:tagLst xmlns:p="http://schemas.openxmlformats.org/presentationml/2006/main">
  <p:tag name="AS_UNIQUEID" val="323"/>
</p:tagLst>
</file>

<file path=ppt/tags/tag43.xml><?xml version="1.0" encoding="utf-8"?>
<p:tagLst xmlns:p="http://schemas.openxmlformats.org/presentationml/2006/main">
  <p:tag name="AS_UNIQUEID" val="454"/>
</p:tagLst>
</file>

<file path=ppt/tags/tag430.xml><?xml version="1.0" encoding="utf-8"?>
<p:tagLst xmlns:p="http://schemas.openxmlformats.org/presentationml/2006/main">
  <p:tag name="AS_UNIQUEID" val="325"/>
</p:tagLst>
</file>

<file path=ppt/tags/tag431.xml><?xml version="1.0" encoding="utf-8"?>
<p:tagLst xmlns:p="http://schemas.openxmlformats.org/presentationml/2006/main">
  <p:tag name="AS_UNIQUEID" val="326"/>
</p:tagLst>
</file>

<file path=ppt/tags/tag432.xml><?xml version="1.0" encoding="utf-8"?>
<p:tagLst xmlns:p="http://schemas.openxmlformats.org/presentationml/2006/main">
  <p:tag name="AS_UNIQUEID" val="327"/>
</p:tagLst>
</file>

<file path=ppt/tags/tag433.xml><?xml version="1.0" encoding="utf-8"?>
<p:tagLst xmlns:p="http://schemas.openxmlformats.org/presentationml/2006/main">
  <p:tag name="AS_UNIQUEID" val="328"/>
</p:tagLst>
</file>

<file path=ppt/tags/tag434.xml><?xml version="1.0" encoding="utf-8"?>
<p:tagLst xmlns:p="http://schemas.openxmlformats.org/presentationml/2006/main">
  <p:tag name="AS_UNIQUEID" val="329"/>
</p:tagLst>
</file>

<file path=ppt/tags/tag435.xml><?xml version="1.0" encoding="utf-8"?>
<p:tagLst xmlns:p="http://schemas.openxmlformats.org/presentationml/2006/main">
  <p:tag name="AS_UNIQUEID" val="330"/>
</p:tagLst>
</file>

<file path=ppt/tags/tag436.xml><?xml version="1.0" encoding="utf-8"?>
<p:tagLst xmlns:p="http://schemas.openxmlformats.org/presentationml/2006/main">
  <p:tag name="AS_UNIQUEID" val="331"/>
</p:tagLst>
</file>

<file path=ppt/tags/tag437.xml><?xml version="1.0" encoding="utf-8"?>
<p:tagLst xmlns:p="http://schemas.openxmlformats.org/presentationml/2006/main">
  <p:tag name="AS_UNIQUEID" val="332"/>
</p:tagLst>
</file>

<file path=ppt/tags/tag438.xml><?xml version="1.0" encoding="utf-8"?>
<p:tagLst xmlns:p="http://schemas.openxmlformats.org/presentationml/2006/main">
  <p:tag name="AS_UNIQUEID" val="333"/>
</p:tagLst>
</file>

<file path=ppt/tags/tag439.xml><?xml version="1.0" encoding="utf-8"?>
<p:tagLst xmlns:p="http://schemas.openxmlformats.org/presentationml/2006/main">
  <p:tag name="AS_UNIQUEID" val="334"/>
</p:tagLst>
</file>

<file path=ppt/tags/tag44.xml><?xml version="1.0" encoding="utf-8"?>
<p:tagLst xmlns:p="http://schemas.openxmlformats.org/presentationml/2006/main">
  <p:tag name="AS_UNIQUEID" val="455"/>
</p:tagLst>
</file>

<file path=ppt/tags/tag440.xml><?xml version="1.0" encoding="utf-8"?>
<p:tagLst xmlns:p="http://schemas.openxmlformats.org/presentationml/2006/main">
  <p:tag name="AS_UNIQUEID" val="336"/>
</p:tagLst>
</file>

<file path=ppt/tags/tag441.xml><?xml version="1.0" encoding="utf-8"?>
<p:tagLst xmlns:p="http://schemas.openxmlformats.org/presentationml/2006/main">
  <p:tag name="AS_UNIQUEID" val="337"/>
</p:tagLst>
</file>

<file path=ppt/tags/tag442.xml><?xml version="1.0" encoding="utf-8"?>
<p:tagLst xmlns:p="http://schemas.openxmlformats.org/presentationml/2006/main">
  <p:tag name="AS_UNIQUEID" val="338"/>
</p:tagLst>
</file>

<file path=ppt/tags/tag443.xml><?xml version="1.0" encoding="utf-8"?>
<p:tagLst xmlns:p="http://schemas.openxmlformats.org/presentationml/2006/main">
  <p:tag name="AS_UNIQUEID" val="339"/>
</p:tagLst>
</file>

<file path=ppt/tags/tag444.xml><?xml version="1.0" encoding="utf-8"?>
<p:tagLst xmlns:p="http://schemas.openxmlformats.org/presentationml/2006/main">
  <p:tag name="AS_UNIQUEID" val="340"/>
</p:tagLst>
</file>

<file path=ppt/tags/tag445.xml><?xml version="1.0" encoding="utf-8"?>
<p:tagLst xmlns:p="http://schemas.openxmlformats.org/presentationml/2006/main">
  <p:tag name="AS_UNIQUEID" val="341"/>
</p:tagLst>
</file>

<file path=ppt/tags/tag446.xml><?xml version="1.0" encoding="utf-8"?>
<p:tagLst xmlns:p="http://schemas.openxmlformats.org/presentationml/2006/main">
  <p:tag name="AS_UNIQUEID" val="343"/>
</p:tagLst>
</file>

<file path=ppt/tags/tag447.xml><?xml version="1.0" encoding="utf-8"?>
<p:tagLst xmlns:p="http://schemas.openxmlformats.org/presentationml/2006/main">
  <p:tag name="AS_UNIQUEID" val="344"/>
</p:tagLst>
</file>

<file path=ppt/tags/tag448.xml><?xml version="1.0" encoding="utf-8"?>
<p:tagLst xmlns:p="http://schemas.openxmlformats.org/presentationml/2006/main">
  <p:tag name="AS_UNIQUEID" val="345"/>
</p:tagLst>
</file>

<file path=ppt/tags/tag449.xml><?xml version="1.0" encoding="utf-8"?>
<p:tagLst xmlns:p="http://schemas.openxmlformats.org/presentationml/2006/main">
  <p:tag name="AS_UNIQUEID" val="346"/>
</p:tagLst>
</file>

<file path=ppt/tags/tag45.xml><?xml version="1.0" encoding="utf-8"?>
<p:tagLst xmlns:p="http://schemas.openxmlformats.org/presentationml/2006/main">
  <p:tag name="AS_UNIQUEID" val="457"/>
</p:tagLst>
</file>

<file path=ppt/tags/tag450.xml><?xml version="1.0" encoding="utf-8"?>
<p:tagLst xmlns:p="http://schemas.openxmlformats.org/presentationml/2006/main">
  <p:tag name="AS_UNIQUEID" val="347"/>
</p:tagLst>
</file>

<file path=ppt/tags/tag451.xml><?xml version="1.0" encoding="utf-8"?>
<p:tagLst xmlns:p="http://schemas.openxmlformats.org/presentationml/2006/main">
  <p:tag name="AS_UNIQUEID" val="348"/>
</p:tagLst>
</file>

<file path=ppt/tags/tag452.xml><?xml version="1.0" encoding="utf-8"?>
<p:tagLst xmlns:p="http://schemas.openxmlformats.org/presentationml/2006/main">
  <p:tag name="AS_UNIQUEID" val="350"/>
</p:tagLst>
</file>

<file path=ppt/tags/tag453.xml><?xml version="1.0" encoding="utf-8"?>
<p:tagLst xmlns:p="http://schemas.openxmlformats.org/presentationml/2006/main">
  <p:tag name="AS_UNIQUEID" val="351"/>
</p:tagLst>
</file>

<file path=ppt/tags/tag454.xml><?xml version="1.0" encoding="utf-8"?>
<p:tagLst xmlns:p="http://schemas.openxmlformats.org/presentationml/2006/main">
  <p:tag name="AS_UNIQUEID" val="352"/>
</p:tagLst>
</file>

<file path=ppt/tags/tag455.xml><?xml version="1.0" encoding="utf-8"?>
<p:tagLst xmlns:p="http://schemas.openxmlformats.org/presentationml/2006/main">
  <p:tag name="AS_UNIQUEID" val="353"/>
</p:tagLst>
</file>

<file path=ppt/tags/tag456.xml><?xml version="1.0" encoding="utf-8"?>
<p:tagLst xmlns:p="http://schemas.openxmlformats.org/presentationml/2006/main">
  <p:tag name="AS_UNIQUEID" val="354"/>
</p:tagLst>
</file>

<file path=ppt/tags/tag457.xml><?xml version="1.0" encoding="utf-8"?>
<p:tagLst xmlns:p="http://schemas.openxmlformats.org/presentationml/2006/main">
  <p:tag name="AS_UNIQUEID" val="355"/>
</p:tagLst>
</file>

<file path=ppt/tags/tag458.xml><?xml version="1.0" encoding="utf-8"?>
<p:tagLst xmlns:p="http://schemas.openxmlformats.org/presentationml/2006/main">
  <p:tag name="AS_UNIQUEID" val="356"/>
</p:tagLst>
</file>

<file path=ppt/tags/tag459.xml><?xml version="1.0" encoding="utf-8"?>
<p:tagLst xmlns:p="http://schemas.openxmlformats.org/presentationml/2006/main">
  <p:tag name="AS_UNIQUEID" val="357"/>
</p:tagLst>
</file>

<file path=ppt/tags/tag46.xml><?xml version="1.0" encoding="utf-8"?>
<p:tagLst xmlns:p="http://schemas.openxmlformats.org/presentationml/2006/main">
  <p:tag name="AS_UNIQUEID" val="458"/>
</p:tagLst>
</file>

<file path=ppt/tags/tag460.xml><?xml version="1.0" encoding="utf-8"?>
<p:tagLst xmlns:p="http://schemas.openxmlformats.org/presentationml/2006/main">
  <p:tag name="AS_UNIQUEID" val="358"/>
</p:tagLst>
</file>

<file path=ppt/tags/tag461.xml><?xml version="1.0" encoding="utf-8"?>
<p:tagLst xmlns:p="http://schemas.openxmlformats.org/presentationml/2006/main">
  <p:tag name="AS_UNIQUEID" val="359"/>
</p:tagLst>
</file>

<file path=ppt/tags/tag462.xml><?xml version="1.0" encoding="utf-8"?>
<p:tagLst xmlns:p="http://schemas.openxmlformats.org/presentationml/2006/main">
  <p:tag name="AS_UNIQUEID" val="360"/>
</p:tagLst>
</file>

<file path=ppt/tags/tag463.xml><?xml version="1.0" encoding="utf-8"?>
<p:tagLst xmlns:p="http://schemas.openxmlformats.org/presentationml/2006/main">
  <p:tag name="AS_UNIQUEID" val="361"/>
</p:tagLst>
</file>

<file path=ppt/tags/tag464.xml><?xml version="1.0" encoding="utf-8"?>
<p:tagLst xmlns:p="http://schemas.openxmlformats.org/presentationml/2006/main">
  <p:tag name="AS_UNIQUEID" val="362"/>
</p:tagLst>
</file>

<file path=ppt/tags/tag465.xml><?xml version="1.0" encoding="utf-8"?>
<p:tagLst xmlns:p="http://schemas.openxmlformats.org/presentationml/2006/main">
  <p:tag name="AS_UNIQUEID" val="363"/>
</p:tagLst>
</file>

<file path=ppt/tags/tag466.xml><?xml version="1.0" encoding="utf-8"?>
<p:tagLst xmlns:p="http://schemas.openxmlformats.org/presentationml/2006/main">
  <p:tag name="AS_UNIQUEID" val="364"/>
</p:tagLst>
</file>

<file path=ppt/tags/tag467.xml><?xml version="1.0" encoding="utf-8"?>
<p:tagLst xmlns:p="http://schemas.openxmlformats.org/presentationml/2006/main">
  <p:tag name="AS_UNIQUEID" val="366"/>
</p:tagLst>
</file>

<file path=ppt/tags/tag468.xml><?xml version="1.0" encoding="utf-8"?>
<p:tagLst xmlns:p="http://schemas.openxmlformats.org/presentationml/2006/main">
  <p:tag name="AS_UNIQUEID" val="367"/>
</p:tagLst>
</file>

<file path=ppt/tags/tag469.xml><?xml version="1.0" encoding="utf-8"?>
<p:tagLst xmlns:p="http://schemas.openxmlformats.org/presentationml/2006/main">
  <p:tag name="AS_UNIQUEID" val="368"/>
</p:tagLst>
</file>

<file path=ppt/tags/tag47.xml><?xml version="1.0" encoding="utf-8"?>
<p:tagLst xmlns:p="http://schemas.openxmlformats.org/presentationml/2006/main">
  <p:tag name="AS_UNIQUEID" val="459"/>
</p:tagLst>
</file>

<file path=ppt/tags/tag470.xml><?xml version="1.0" encoding="utf-8"?>
<p:tagLst xmlns:p="http://schemas.openxmlformats.org/presentationml/2006/main">
  <p:tag name="AS_UNIQUEID" val="369"/>
</p:tagLst>
</file>

<file path=ppt/tags/tag471.xml><?xml version="1.0" encoding="utf-8"?>
<p:tagLst xmlns:p="http://schemas.openxmlformats.org/presentationml/2006/main">
  <p:tag name="AS_UNIQUEID" val="370"/>
</p:tagLst>
</file>

<file path=ppt/tags/tag472.xml><?xml version="1.0" encoding="utf-8"?>
<p:tagLst xmlns:p="http://schemas.openxmlformats.org/presentationml/2006/main">
  <p:tag name="AS_UNIQUEID" val="371"/>
</p:tagLst>
</file>

<file path=ppt/tags/tag473.xml><?xml version="1.0" encoding="utf-8"?>
<p:tagLst xmlns:p="http://schemas.openxmlformats.org/presentationml/2006/main">
  <p:tag name="AS_UNIQUEID" val="372"/>
</p:tagLst>
</file>

<file path=ppt/tags/tag474.xml><?xml version="1.0" encoding="utf-8"?>
<p:tagLst xmlns:p="http://schemas.openxmlformats.org/presentationml/2006/main">
  <p:tag name="AS_UNIQUEID" val="374"/>
</p:tagLst>
</file>

<file path=ppt/tags/tag475.xml><?xml version="1.0" encoding="utf-8"?>
<p:tagLst xmlns:p="http://schemas.openxmlformats.org/presentationml/2006/main">
  <p:tag name="AS_UNIQUEID" val="375"/>
</p:tagLst>
</file>

<file path=ppt/tags/tag476.xml><?xml version="1.0" encoding="utf-8"?>
<p:tagLst xmlns:p="http://schemas.openxmlformats.org/presentationml/2006/main">
  <p:tag name="AS_UNIQUEID" val="376"/>
</p:tagLst>
</file>

<file path=ppt/tags/tag477.xml><?xml version="1.0" encoding="utf-8"?>
<p:tagLst xmlns:p="http://schemas.openxmlformats.org/presentationml/2006/main">
  <p:tag name="AS_UNIQUEID" val="377"/>
</p:tagLst>
</file>

<file path=ppt/tags/tag478.xml><?xml version="1.0" encoding="utf-8"?>
<p:tagLst xmlns:p="http://schemas.openxmlformats.org/presentationml/2006/main">
  <p:tag name="AS_UNIQUEID" val="382"/>
</p:tagLst>
</file>

<file path=ppt/tags/tag479.xml><?xml version="1.0" encoding="utf-8"?>
<p:tagLst xmlns:p="http://schemas.openxmlformats.org/presentationml/2006/main">
  <p:tag name="AS_UNIQUEID" val="383"/>
</p:tagLst>
</file>

<file path=ppt/tags/tag48.xml><?xml version="1.0" encoding="utf-8"?>
<p:tagLst xmlns:p="http://schemas.openxmlformats.org/presentationml/2006/main">
  <p:tag name="AS_UNIQUEID" val="460"/>
</p:tagLst>
</file>

<file path=ppt/tags/tag480.xml><?xml version="1.0" encoding="utf-8"?>
<p:tagLst xmlns:p="http://schemas.openxmlformats.org/presentationml/2006/main">
  <p:tag name="AS_UNIQUEID" val="384"/>
</p:tagLst>
</file>

<file path=ppt/tags/tag481.xml><?xml version="1.0" encoding="utf-8"?>
<p:tagLst xmlns:p="http://schemas.openxmlformats.org/presentationml/2006/main">
  <p:tag name="AS_UNIQUEID" val="385"/>
</p:tagLst>
</file>

<file path=ppt/tags/tag482.xml><?xml version="1.0" encoding="utf-8"?>
<p:tagLst xmlns:p="http://schemas.openxmlformats.org/presentationml/2006/main">
  <p:tag name="AS_UNIQUEID" val="386"/>
</p:tagLst>
</file>

<file path=ppt/tags/tag483.xml><?xml version="1.0" encoding="utf-8"?>
<p:tagLst xmlns:p="http://schemas.openxmlformats.org/presentationml/2006/main">
  <p:tag name="AS_UNIQUEID" val="379"/>
</p:tagLst>
</file>

<file path=ppt/tags/tag484.xml><?xml version="1.0" encoding="utf-8"?>
<p:tagLst xmlns:p="http://schemas.openxmlformats.org/presentationml/2006/main">
  <p:tag name="AS_UNIQUEID" val="380"/>
</p:tagLst>
</file>

<file path=ppt/tags/tag485.xml><?xml version="1.0" encoding="utf-8"?>
<p:tagLst xmlns:p="http://schemas.openxmlformats.org/presentationml/2006/main">
  <p:tag name="AS_UNIQUEID" val="388"/>
</p:tagLst>
</file>

<file path=ppt/tags/tag486.xml><?xml version="1.0" encoding="utf-8"?>
<p:tagLst xmlns:p="http://schemas.openxmlformats.org/presentationml/2006/main">
  <p:tag name="AS_UNIQUEID" val="389"/>
</p:tagLst>
</file>

<file path=ppt/tags/tag487.xml><?xml version="1.0" encoding="utf-8"?>
<p:tagLst xmlns:p="http://schemas.openxmlformats.org/presentationml/2006/main">
  <p:tag name="AS_UNIQUEID" val="390"/>
</p:tagLst>
</file>

<file path=ppt/tags/tag488.xml><?xml version="1.0" encoding="utf-8"?>
<p:tagLst xmlns:p="http://schemas.openxmlformats.org/presentationml/2006/main">
  <p:tag name="AS_UNIQUEID" val="391"/>
</p:tagLst>
</file>

<file path=ppt/tags/tag489.xml><?xml version="1.0" encoding="utf-8"?>
<p:tagLst xmlns:p="http://schemas.openxmlformats.org/presentationml/2006/main">
  <p:tag name="AS_UNIQUEID" val="393"/>
</p:tagLst>
</file>

<file path=ppt/tags/tag49.xml><?xml version="1.0" encoding="utf-8"?>
<p:tagLst xmlns:p="http://schemas.openxmlformats.org/presentationml/2006/main">
  <p:tag name="AS_UNIQUEID" val="461"/>
</p:tagLst>
</file>

<file path=ppt/tags/tag490.xml><?xml version="1.0" encoding="utf-8"?>
<p:tagLst xmlns:p="http://schemas.openxmlformats.org/presentationml/2006/main">
  <p:tag name="AS_UNIQUEID" val="394"/>
</p:tagLst>
</file>

<file path=ppt/tags/tag491.xml><?xml version="1.0" encoding="utf-8"?>
<p:tagLst xmlns:p="http://schemas.openxmlformats.org/presentationml/2006/main">
  <p:tag name="AS_UNIQUEID" val="395"/>
</p:tagLst>
</file>

<file path=ppt/tags/tag492.xml><?xml version="1.0" encoding="utf-8"?>
<p:tagLst xmlns:p="http://schemas.openxmlformats.org/presentationml/2006/main">
  <p:tag name="AS_UNIQUEID" val="396"/>
</p:tagLst>
</file>

<file path=ppt/tags/tag493.xml><?xml version="1.0" encoding="utf-8"?>
<p:tagLst xmlns:p="http://schemas.openxmlformats.org/presentationml/2006/main">
  <p:tag name="AS_UNIQUEID" val="760"/>
</p:tagLst>
</file>

<file path=ppt/tags/tag494.xml><?xml version="1.0" encoding="utf-8"?>
<p:tagLst xmlns:p="http://schemas.openxmlformats.org/presentationml/2006/main">
  <p:tag name="AS_UNIQUEID" val="761"/>
</p:tagLst>
</file>

<file path=ppt/tags/tag495.xml><?xml version="1.0" encoding="utf-8"?>
<p:tagLst xmlns:p="http://schemas.openxmlformats.org/presentationml/2006/main">
  <p:tag name="AS_UNIQUEID" val="762"/>
</p:tagLst>
</file>

<file path=ppt/tags/tag496.xml><?xml version="1.0" encoding="utf-8"?>
<p:tagLst xmlns:p="http://schemas.openxmlformats.org/presentationml/2006/main">
  <p:tag name="AS_UNIQUEID" val="763"/>
</p:tagLst>
</file>

<file path=ppt/tags/tag497.xml><?xml version="1.0" encoding="utf-8"?>
<p:tagLst xmlns:p="http://schemas.openxmlformats.org/presentationml/2006/main">
  <p:tag name="AS_UNIQUEID" val="764"/>
</p:tagLst>
</file>

<file path=ppt/tags/tag498.xml><?xml version="1.0" encoding="utf-8"?>
<p:tagLst xmlns:p="http://schemas.openxmlformats.org/presentationml/2006/main">
  <p:tag name="AS_UNIQUEID" val="765"/>
</p:tagLst>
</file>

<file path=ppt/tags/tag499.xml><?xml version="1.0" encoding="utf-8"?>
<p:tagLst xmlns:p="http://schemas.openxmlformats.org/presentationml/2006/main">
  <p:tag name="AS_OS" val="Unix 3.10 unknown"/>
  <p:tag name="AS_RELEASE_DATE" val="2020.11.30"/>
  <p:tag name="AS_TITLE" val="Aspose.Slides for Java"/>
  <p:tag name="AS_VERSION" val="20.11"/>
  <p:tag name="KSO_WPP_MARK_KEY" val="f8cc4288-a036-4400-be5a-120328ca4942"/>
  <p:tag name="COMMONDATA" val="eyJoZGlkIjoiMzhjMGRlZjUxYzk1MDA0ZTMwMTBlZmEyMTI1NDc1ZWMifQ=="/>
</p:tagLst>
</file>

<file path=ppt/tags/tag5.xml><?xml version="1.0" encoding="utf-8"?>
<p:tagLst xmlns:p="http://schemas.openxmlformats.org/presentationml/2006/main">
  <p:tag name="AS_UNIQUEID" val="403"/>
</p:tagLst>
</file>

<file path=ppt/tags/tag50.xml><?xml version="1.0" encoding="utf-8"?>
<p:tagLst xmlns:p="http://schemas.openxmlformats.org/presentationml/2006/main">
  <p:tag name="AS_UNIQUEID" val="463"/>
</p:tagLst>
</file>

<file path=ppt/tags/tag51.xml><?xml version="1.0" encoding="utf-8"?>
<p:tagLst xmlns:p="http://schemas.openxmlformats.org/presentationml/2006/main">
  <p:tag name="AS_UNIQUEID" val="466"/>
</p:tagLst>
</file>

<file path=ppt/tags/tag52.xml><?xml version="1.0" encoding="utf-8"?>
<p:tagLst xmlns:p="http://schemas.openxmlformats.org/presentationml/2006/main">
  <p:tag name="AS_UNIQUEID" val="467"/>
</p:tagLst>
</file>

<file path=ppt/tags/tag53.xml><?xml version="1.0" encoding="utf-8"?>
<p:tagLst xmlns:p="http://schemas.openxmlformats.org/presentationml/2006/main">
  <p:tag name="AS_UNIQUEID" val="468"/>
</p:tagLst>
</file>

<file path=ppt/tags/tag54.xml><?xml version="1.0" encoding="utf-8"?>
<p:tagLst xmlns:p="http://schemas.openxmlformats.org/presentationml/2006/main">
  <p:tag name="AS_UNIQUEID" val="470"/>
</p:tagLst>
</file>

<file path=ppt/tags/tag55.xml><?xml version="1.0" encoding="utf-8"?>
<p:tagLst xmlns:p="http://schemas.openxmlformats.org/presentationml/2006/main">
  <p:tag name="AS_UNIQUEID" val="471"/>
</p:tagLst>
</file>

<file path=ppt/tags/tag56.xml><?xml version="1.0" encoding="utf-8"?>
<p:tagLst xmlns:p="http://schemas.openxmlformats.org/presentationml/2006/main">
  <p:tag name="AS_UNIQUEID" val="472"/>
</p:tagLst>
</file>

<file path=ppt/tags/tag57.xml><?xml version="1.0" encoding="utf-8"?>
<p:tagLst xmlns:p="http://schemas.openxmlformats.org/presentationml/2006/main">
  <p:tag name="AS_UNIQUEID" val="474"/>
</p:tagLst>
</file>

<file path=ppt/tags/tag58.xml><?xml version="1.0" encoding="utf-8"?>
<p:tagLst xmlns:p="http://schemas.openxmlformats.org/presentationml/2006/main">
  <p:tag name="AS_UNIQUEID" val="475"/>
</p:tagLst>
</file>

<file path=ppt/tags/tag59.xml><?xml version="1.0" encoding="utf-8"?>
<p:tagLst xmlns:p="http://schemas.openxmlformats.org/presentationml/2006/main">
  <p:tag name="AS_UNIQUEID" val="477"/>
</p:tagLst>
</file>

<file path=ppt/tags/tag6.xml><?xml version="1.0" encoding="utf-8"?>
<p:tagLst xmlns:p="http://schemas.openxmlformats.org/presentationml/2006/main">
  <p:tag name="AS_UNIQUEID" val="404"/>
</p:tagLst>
</file>

<file path=ppt/tags/tag60.xml><?xml version="1.0" encoding="utf-8"?>
<p:tagLst xmlns:p="http://schemas.openxmlformats.org/presentationml/2006/main">
  <p:tag name="AS_UNIQUEID" val="478"/>
</p:tagLst>
</file>

<file path=ppt/tags/tag61.xml><?xml version="1.0" encoding="utf-8"?>
<p:tagLst xmlns:p="http://schemas.openxmlformats.org/presentationml/2006/main">
  <p:tag name="AS_UNIQUEID" val="480"/>
</p:tagLst>
</file>

<file path=ppt/tags/tag62.xml><?xml version="1.0" encoding="utf-8"?>
<p:tagLst xmlns:p="http://schemas.openxmlformats.org/presentationml/2006/main">
  <p:tag name="AS_UNIQUEID" val="482"/>
</p:tagLst>
</file>

<file path=ppt/tags/tag63.xml><?xml version="1.0" encoding="utf-8"?>
<p:tagLst xmlns:p="http://schemas.openxmlformats.org/presentationml/2006/main">
  <p:tag name="AS_UNIQUEID" val="483"/>
</p:tagLst>
</file>

<file path=ppt/tags/tag64.xml><?xml version="1.0" encoding="utf-8"?>
<p:tagLst xmlns:p="http://schemas.openxmlformats.org/presentationml/2006/main">
  <p:tag name="AS_UNIQUEID" val="485"/>
</p:tagLst>
</file>

<file path=ppt/tags/tag65.xml><?xml version="1.0" encoding="utf-8"?>
<p:tagLst xmlns:p="http://schemas.openxmlformats.org/presentationml/2006/main">
  <p:tag name="AS_UNIQUEID" val="486"/>
</p:tagLst>
</file>

<file path=ppt/tags/tag66.xml><?xml version="1.0" encoding="utf-8"?>
<p:tagLst xmlns:p="http://schemas.openxmlformats.org/presentationml/2006/main">
  <p:tag name="AS_UNIQUEID" val="488"/>
</p:tagLst>
</file>

<file path=ppt/tags/tag67.xml><?xml version="1.0" encoding="utf-8"?>
<p:tagLst xmlns:p="http://schemas.openxmlformats.org/presentationml/2006/main">
  <p:tag name="AS_UNIQUEID" val="489"/>
</p:tagLst>
</file>

<file path=ppt/tags/tag68.xml><?xml version="1.0" encoding="utf-8"?>
<p:tagLst xmlns:p="http://schemas.openxmlformats.org/presentationml/2006/main">
  <p:tag name="AS_UNIQUEID" val="491"/>
</p:tagLst>
</file>

<file path=ppt/tags/tag69.xml><?xml version="1.0" encoding="utf-8"?>
<p:tagLst xmlns:p="http://schemas.openxmlformats.org/presentationml/2006/main">
  <p:tag name="AS_UNIQUEID" val="492"/>
</p:tagLst>
</file>

<file path=ppt/tags/tag7.xml><?xml version="1.0" encoding="utf-8"?>
<p:tagLst xmlns:p="http://schemas.openxmlformats.org/presentationml/2006/main">
  <p:tag name="AS_UNIQUEID" val="406"/>
</p:tagLst>
</file>

<file path=ppt/tags/tag70.xml><?xml version="1.0" encoding="utf-8"?>
<p:tagLst xmlns:p="http://schemas.openxmlformats.org/presentationml/2006/main">
  <p:tag name="AS_UNIQUEID" val="494"/>
</p:tagLst>
</file>

<file path=ppt/tags/tag71.xml><?xml version="1.0" encoding="utf-8"?>
<p:tagLst xmlns:p="http://schemas.openxmlformats.org/presentationml/2006/main">
  <p:tag name="AS_UNIQUEID" val="495"/>
</p:tagLst>
</file>

<file path=ppt/tags/tag72.xml><?xml version="1.0" encoding="utf-8"?>
<p:tagLst xmlns:p="http://schemas.openxmlformats.org/presentationml/2006/main">
  <p:tag name="AS_UNIQUEID" val="496"/>
</p:tagLst>
</file>

<file path=ppt/tags/tag73.xml><?xml version="1.0" encoding="utf-8"?>
<p:tagLst xmlns:p="http://schemas.openxmlformats.org/presentationml/2006/main">
  <p:tag name="AS_UNIQUEID" val="498"/>
</p:tagLst>
</file>

<file path=ppt/tags/tag74.xml><?xml version="1.0" encoding="utf-8"?>
<p:tagLst xmlns:p="http://schemas.openxmlformats.org/presentationml/2006/main">
  <p:tag name="AS_UNIQUEID" val="499"/>
</p:tagLst>
</file>

<file path=ppt/tags/tag75.xml><?xml version="1.0" encoding="utf-8"?>
<p:tagLst xmlns:p="http://schemas.openxmlformats.org/presentationml/2006/main">
  <p:tag name="AS_UNIQUEID" val="500"/>
</p:tagLst>
</file>

<file path=ppt/tags/tag76.xml><?xml version="1.0" encoding="utf-8"?>
<p:tagLst xmlns:p="http://schemas.openxmlformats.org/presentationml/2006/main">
  <p:tag name="AS_UNIQUEID" val="501"/>
</p:tagLst>
</file>

<file path=ppt/tags/tag77.xml><?xml version="1.0" encoding="utf-8"?>
<p:tagLst xmlns:p="http://schemas.openxmlformats.org/presentationml/2006/main">
  <p:tag name="AS_UNIQUEID" val="502"/>
</p:tagLst>
</file>

<file path=ppt/tags/tag78.xml><?xml version="1.0" encoding="utf-8"?>
<p:tagLst xmlns:p="http://schemas.openxmlformats.org/presentationml/2006/main">
  <p:tag name="AS_UNIQUEID" val="504"/>
</p:tagLst>
</file>

<file path=ppt/tags/tag79.xml><?xml version="1.0" encoding="utf-8"?>
<p:tagLst xmlns:p="http://schemas.openxmlformats.org/presentationml/2006/main">
  <p:tag name="AS_UNIQUEID" val="507"/>
</p:tagLst>
</file>

<file path=ppt/tags/tag8.xml><?xml version="1.0" encoding="utf-8"?>
<p:tagLst xmlns:p="http://schemas.openxmlformats.org/presentationml/2006/main">
  <p:tag name="AS_UNIQUEID" val="407"/>
</p:tagLst>
</file>

<file path=ppt/tags/tag80.xml><?xml version="1.0" encoding="utf-8"?>
<p:tagLst xmlns:p="http://schemas.openxmlformats.org/presentationml/2006/main">
  <p:tag name="AS_UNIQUEID" val="508"/>
</p:tagLst>
</file>

<file path=ppt/tags/tag81.xml><?xml version="1.0" encoding="utf-8"?>
<p:tagLst xmlns:p="http://schemas.openxmlformats.org/presentationml/2006/main">
  <p:tag name="AS_UNIQUEID" val="509"/>
</p:tagLst>
</file>

<file path=ppt/tags/tag82.xml><?xml version="1.0" encoding="utf-8"?>
<p:tagLst xmlns:p="http://schemas.openxmlformats.org/presentationml/2006/main">
  <p:tag name="AS_UNIQUEID" val="511"/>
</p:tagLst>
</file>

<file path=ppt/tags/tag83.xml><?xml version="1.0" encoding="utf-8"?>
<p:tagLst xmlns:p="http://schemas.openxmlformats.org/presentationml/2006/main">
  <p:tag name="AS_UNIQUEID" val="512"/>
</p:tagLst>
</file>

<file path=ppt/tags/tag84.xml><?xml version="1.0" encoding="utf-8"?>
<p:tagLst xmlns:p="http://schemas.openxmlformats.org/presentationml/2006/main">
  <p:tag name="AS_UNIQUEID" val="513"/>
</p:tagLst>
</file>

<file path=ppt/tags/tag85.xml><?xml version="1.0" encoding="utf-8"?>
<p:tagLst xmlns:p="http://schemas.openxmlformats.org/presentationml/2006/main">
  <p:tag name="AS_UNIQUEID" val="515"/>
</p:tagLst>
</file>

<file path=ppt/tags/tag86.xml><?xml version="1.0" encoding="utf-8"?>
<p:tagLst xmlns:p="http://schemas.openxmlformats.org/presentationml/2006/main">
  <p:tag name="AS_UNIQUEID" val="516"/>
</p:tagLst>
</file>

<file path=ppt/tags/tag87.xml><?xml version="1.0" encoding="utf-8"?>
<p:tagLst xmlns:p="http://schemas.openxmlformats.org/presentationml/2006/main">
  <p:tag name="AS_UNIQUEID" val="518"/>
</p:tagLst>
</file>

<file path=ppt/tags/tag88.xml><?xml version="1.0" encoding="utf-8"?>
<p:tagLst xmlns:p="http://schemas.openxmlformats.org/presentationml/2006/main">
  <p:tag name="AS_UNIQUEID" val="519"/>
</p:tagLst>
</file>

<file path=ppt/tags/tag89.xml><?xml version="1.0" encoding="utf-8"?>
<p:tagLst xmlns:p="http://schemas.openxmlformats.org/presentationml/2006/main">
  <p:tag name="AS_UNIQUEID" val="521"/>
</p:tagLst>
</file>

<file path=ppt/tags/tag9.xml><?xml version="1.0" encoding="utf-8"?>
<p:tagLst xmlns:p="http://schemas.openxmlformats.org/presentationml/2006/main">
  <p:tag name="AS_UNIQUEID" val="408"/>
</p:tagLst>
</file>

<file path=ppt/tags/tag90.xml><?xml version="1.0" encoding="utf-8"?>
<p:tagLst xmlns:p="http://schemas.openxmlformats.org/presentationml/2006/main">
  <p:tag name="AS_UNIQUEID" val="522"/>
</p:tagLst>
</file>

<file path=ppt/tags/tag91.xml><?xml version="1.0" encoding="utf-8"?>
<p:tagLst xmlns:p="http://schemas.openxmlformats.org/presentationml/2006/main">
  <p:tag name="AS_UNIQUEID" val="523"/>
</p:tagLst>
</file>

<file path=ppt/tags/tag92.xml><?xml version="1.0" encoding="utf-8"?>
<p:tagLst xmlns:p="http://schemas.openxmlformats.org/presentationml/2006/main">
  <p:tag name="AS_UNIQUEID" val="524"/>
</p:tagLst>
</file>

<file path=ppt/tags/tag93.xml><?xml version="1.0" encoding="utf-8"?>
<p:tagLst xmlns:p="http://schemas.openxmlformats.org/presentationml/2006/main">
  <p:tag name="AS_UNIQUEID" val="525"/>
</p:tagLst>
</file>

<file path=ppt/tags/tag94.xml><?xml version="1.0" encoding="utf-8"?>
<p:tagLst xmlns:p="http://schemas.openxmlformats.org/presentationml/2006/main">
  <p:tag name="AS_UNIQUEID" val="526"/>
</p:tagLst>
</file>

<file path=ppt/tags/tag95.xml><?xml version="1.0" encoding="utf-8"?>
<p:tagLst xmlns:p="http://schemas.openxmlformats.org/presentationml/2006/main">
  <p:tag name="AS_UNIQUEID" val="528"/>
</p:tagLst>
</file>

<file path=ppt/tags/tag96.xml><?xml version="1.0" encoding="utf-8"?>
<p:tagLst xmlns:p="http://schemas.openxmlformats.org/presentationml/2006/main">
  <p:tag name="AS_UNIQUEID" val="529"/>
</p:tagLst>
</file>

<file path=ppt/tags/tag97.xml><?xml version="1.0" encoding="utf-8"?>
<p:tagLst xmlns:p="http://schemas.openxmlformats.org/presentationml/2006/main">
  <p:tag name="AS_UNIQUEID" val="531"/>
</p:tagLst>
</file>

<file path=ppt/tags/tag98.xml><?xml version="1.0" encoding="utf-8"?>
<p:tagLst xmlns:p="http://schemas.openxmlformats.org/presentationml/2006/main">
  <p:tag name="AS_UNIQUEID" val="532"/>
</p:tagLst>
</file>

<file path=ppt/tags/tag99.xml><?xml version="1.0" encoding="utf-8"?>
<p:tagLst xmlns:p="http://schemas.openxmlformats.org/presentationml/2006/main">
  <p:tag name="AS_UNIQUEID" val="534"/>
</p:tagLst>
</file>

<file path=ppt/theme/theme1.xml><?xml version="1.0" encoding="utf-8"?>
<a:theme xmlns:a="http://schemas.openxmlformats.org/drawingml/2006/main" name="1_《七彩课堂》课件模板（新）">
  <a:themeElements>
    <a:clrScheme name="自定义 15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2B3C5"/>
      </a:accent1>
      <a:accent2>
        <a:srgbClr val="F07474"/>
      </a:accent2>
      <a:accent3>
        <a:srgbClr val="FFBF53"/>
      </a:accent3>
      <a:accent4>
        <a:srgbClr val="673B77"/>
      </a:accent4>
      <a:accent5>
        <a:srgbClr val="00B9FA"/>
      </a:accent5>
      <a:accent6>
        <a:srgbClr val="BECE37"/>
      </a:accent6>
      <a:hlink>
        <a:srgbClr val="B381D9"/>
      </a:hlink>
      <a:folHlink>
        <a:srgbClr val="800080"/>
      </a:folHlink>
    </a:clrScheme>
    <a:fontScheme name="自定义 3">
      <a:majorFont>
        <a:latin typeface="Impact"/>
        <a:ea typeface="微软雅黑"/>
        <a:cs typeface="Arial"/>
      </a:majorFont>
      <a:minorFont>
        <a:latin typeface="Times New Roman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pFill/>
        <a:ln>
          <a:noFill/>
        </a:ln>
        <a:effectLst>
          <a:outerShdw blurRad="444500" dist="254000" dir="8100000" algn="tr" rotWithShape="0">
            <a:prstClr val="black">
              <a:alpha val="5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1世纪教育网精品课件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Arial"/>
      </a:majorFont>
      <a:minorFont>
        <a:latin typeface="Arial"/>
        <a:ea typeface="宋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相交线第1课时（北京2中分校何鸾）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3C1DA"/>
      </a:accent5>
      <a:accent6>
        <a:srgbClr val="AC4744"/>
      </a:accent6>
      <a:hlink>
        <a:srgbClr val="0000FF"/>
      </a:hlink>
      <a:folHlink>
        <a:srgbClr val="800080"/>
      </a:folHlink>
    </a:clrScheme>
    <a:fontScheme name="">
      <a:majorFont>
        <a:latin typeface="Calibri"/>
        <a:ea typeface="宋体"/>
        <a:cs typeface="Arial"/>
      </a:majorFont>
      <a:minorFont>
        <a:latin typeface="Calibri"/>
        <a:ea typeface="宋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3C1DA"/>
        </a:accent5>
        <a:accent6>
          <a:srgbClr val="AC4744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21世纪教育网精品课件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Arial"/>
      </a:majorFont>
      <a:minorFont>
        <a:latin typeface="Arial"/>
        <a:ea typeface="宋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自定义设计方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Arial"/>
      </a:majorFont>
      <a:minorFont>
        <a:latin typeface="Arial"/>
        <a:ea typeface="宋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《七彩课堂》课件模板（新）">
  <a:themeElements>
    <a:clrScheme name="自定义 15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2B3C5"/>
      </a:accent1>
      <a:accent2>
        <a:srgbClr val="F07474"/>
      </a:accent2>
      <a:accent3>
        <a:srgbClr val="FFBF53"/>
      </a:accent3>
      <a:accent4>
        <a:srgbClr val="673B77"/>
      </a:accent4>
      <a:accent5>
        <a:srgbClr val="00B9FA"/>
      </a:accent5>
      <a:accent6>
        <a:srgbClr val="BECE37"/>
      </a:accent6>
      <a:hlink>
        <a:srgbClr val="B381D9"/>
      </a:hlink>
      <a:folHlink>
        <a:srgbClr val="800080"/>
      </a:folHlink>
    </a:clrScheme>
    <a:fontScheme name="《七彩课堂》课件模板（新）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pFill/>
        <a:ln>
          <a:noFill/>
        </a:ln>
        <a:effectLst>
          <a:outerShdw blurRad="444500" dist="254000" dir="8100000" algn="tr" rotWithShape="0">
            <a:prstClr val="black">
              <a:alpha val="5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《七彩课堂》课件模板（新）">
  <a:themeElements>
    <a:clrScheme name="自定义 15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2B3C5"/>
      </a:accent1>
      <a:accent2>
        <a:srgbClr val="F07474"/>
      </a:accent2>
      <a:accent3>
        <a:srgbClr val="FFBF53"/>
      </a:accent3>
      <a:accent4>
        <a:srgbClr val="673B77"/>
      </a:accent4>
      <a:accent5>
        <a:srgbClr val="00B9FA"/>
      </a:accent5>
      <a:accent6>
        <a:srgbClr val="BECE37"/>
      </a:accent6>
      <a:hlink>
        <a:srgbClr val="B381D9"/>
      </a:hlink>
      <a:folHlink>
        <a:srgbClr val="800080"/>
      </a:folHlink>
    </a:clrScheme>
    <a:fontScheme name="《七彩课堂》课件模板（新）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pFill/>
        <a:ln>
          <a:noFill/>
        </a:ln>
        <a:effectLst>
          <a:outerShdw blurRad="444500" dist="254000" dir="8100000" algn="tr" rotWithShape="0">
            <a:prstClr val="black">
              <a:alpha val="5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清风素材 https://12sc.taobao.com">
  <a:themeElements>
    <a:clrScheme name="自定义 75">
      <a:dk1>
        <a:srgbClr val="000000"/>
      </a:dk1>
      <a:lt1>
        <a:srgbClr val="FFFFFF"/>
      </a:lt1>
      <a:dk2>
        <a:srgbClr val="000000"/>
      </a:dk2>
      <a:lt2>
        <a:srgbClr val="FFFDFD"/>
      </a:lt2>
      <a:accent1>
        <a:srgbClr val="D078A5"/>
      </a:accent1>
      <a:accent2>
        <a:srgbClr val="7E4460"/>
      </a:accent2>
      <a:accent3>
        <a:srgbClr val="F3D06C"/>
      </a:accent3>
      <a:accent4>
        <a:srgbClr val="F4445A"/>
      </a:accent4>
      <a:accent5>
        <a:srgbClr val="E4DBCD"/>
      </a:accent5>
      <a:accent6>
        <a:srgbClr val="515151"/>
      </a:accent6>
      <a:hlink>
        <a:srgbClr val="0563C1"/>
      </a:hlink>
      <a:folHlink>
        <a:srgbClr val="954F72"/>
      </a:folHlink>
    </a:clrScheme>
    <a:fontScheme name="htlaupaf">
      <a:majorFont>
        <a:latin typeface="Arial"/>
        <a:ea typeface="阿里巴巴普惠体 R"/>
        <a:cs typeface="Arial"/>
      </a:majorFont>
      <a:minorFont>
        <a:latin typeface="Arial"/>
        <a:ea typeface="阿里巴巴普惠体 R"/>
        <a:cs typeface="Arial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2692</Words>
  <Application>WPS 演示</Application>
  <PresentationFormat/>
  <Paragraphs>305</Paragraphs>
  <Slides>25</Slides>
  <Notes>15</Notes>
  <HiddenSlides>0</HiddenSlides>
  <MMClips>4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8</vt:i4>
      </vt:variant>
      <vt:variant>
        <vt:lpstr>幻灯片标题</vt:lpstr>
      </vt:variant>
      <vt:variant>
        <vt:i4>25</vt:i4>
      </vt:variant>
    </vt:vector>
  </HeadingPairs>
  <TitlesOfParts>
    <vt:vector size="50" baseType="lpstr">
      <vt:lpstr>Arial</vt:lpstr>
      <vt:lpstr>宋体</vt:lpstr>
      <vt:lpstr>Wingdings</vt:lpstr>
      <vt:lpstr>Impact</vt:lpstr>
      <vt:lpstr>微软雅黑</vt:lpstr>
      <vt:lpstr>黑体</vt:lpstr>
      <vt:lpstr>Segoe Print</vt:lpstr>
      <vt:lpstr>华文行楷</vt:lpstr>
      <vt:lpstr>华文新魏</vt:lpstr>
      <vt:lpstr>阿里巴巴普惠体 R</vt:lpstr>
      <vt:lpstr>楷体</vt:lpstr>
      <vt:lpstr>Times New Roman</vt:lpstr>
      <vt:lpstr>Helvetica Neue</vt:lpstr>
      <vt:lpstr>Hoefler Text</vt:lpstr>
      <vt:lpstr>Calibri</vt:lpstr>
      <vt:lpstr>Arial Unicode MS</vt:lpstr>
      <vt:lpstr>阿里巴巴普惠体 R</vt:lpstr>
      <vt:lpstr>1_《七彩课堂》课件模板（新）</vt:lpstr>
      <vt:lpstr>21世纪教育网精品课件模板</vt:lpstr>
      <vt:lpstr>相交线第1课时（北京2中分校何鸾）</vt:lpstr>
      <vt:lpstr>1_21世纪教育网精品课件模板</vt:lpstr>
      <vt:lpstr>自定义设计方案</vt:lpstr>
      <vt:lpstr>2_《七彩课堂》课件模板（新）</vt:lpstr>
      <vt:lpstr>3_《七彩课堂》课件模板（新）</vt:lpstr>
      <vt:lpstr>清风素材 https://12sc.taobao.com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学科网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rbm.xkw.com</dc:creator>
  <cp:lastModifiedBy>蛋糕</cp:lastModifiedBy>
  <cp:revision>3</cp:revision>
  <cp:lastPrinted>2022-08-15T15:14:00Z</cp:lastPrinted>
  <dcterms:created xsi:type="dcterms:W3CDTF">2022-08-15T15:14:00Z</dcterms:created>
  <dcterms:modified xsi:type="dcterms:W3CDTF">2022-10-20T11:42:16Z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ICV">
    <vt:lpwstr>213EE9EB1F2E407BA64EFB5619729B83</vt:lpwstr>
  </property>
  <property fmtid="{D5CDD505-2E9C-101B-9397-08002B2CF9AE}" pid="7" name="KSOProductBuildVer">
    <vt:lpwstr>2052-11.1.0.12358</vt:lpwstr>
  </property>
</Properties>
</file>