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2" r:id="rId4"/>
    <p:sldMasterId id="2147483684" r:id="rId5"/>
    <p:sldMasterId id="2147483696" r:id="rId6"/>
    <p:sldMasterId id="2147483708" r:id="rId7"/>
    <p:sldMasterId id="2147483721" r:id="rId8"/>
    <p:sldMasterId id="2147483734" r:id="rId9"/>
  </p:sldMasterIdLst>
  <p:notesMasterIdLst>
    <p:notesMasterId r:id="rId11"/>
  </p:notesMasterIdLst>
  <p:sldIdLst>
    <p:sldId id="471" r:id="rId10"/>
    <p:sldId id="1769" r:id="rId12"/>
    <p:sldId id="1773" r:id="rId13"/>
    <p:sldId id="1774" r:id="rId14"/>
    <p:sldId id="1775" r:id="rId15"/>
    <p:sldId id="1776" r:id="rId16"/>
    <p:sldId id="1777" r:id="rId17"/>
    <p:sldId id="1778" r:id="rId18"/>
    <p:sldId id="1781" r:id="rId19"/>
    <p:sldId id="1782" r:id="rId20"/>
    <p:sldId id="1785" r:id="rId21"/>
    <p:sldId id="1786" r:id="rId22"/>
    <p:sldId id="1787" r:id="rId23"/>
    <p:sldId id="1790" r:id="rId24"/>
    <p:sldId id="1791" r:id="rId25"/>
    <p:sldId id="1806" r:id="rId26"/>
    <p:sldId id="1817" r:id="rId27"/>
    <p:sldId id="1818" r:id="rId28"/>
    <p:sldId id="1795" r:id="rId29"/>
    <p:sldId id="1796" r:id="rId30"/>
    <p:sldId id="1797" r:id="rId31"/>
    <p:sldId id="1798" r:id="rId32"/>
    <p:sldId id="1799" r:id="rId33"/>
    <p:sldId id="1800" r:id="rId34"/>
    <p:sldId id="1801" r:id="rId35"/>
    <p:sldId id="1802" r:id="rId36"/>
    <p:sldId id="1803" r:id="rId37"/>
    <p:sldId id="1804" r:id="rId38"/>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gs" Target="tags/tag45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79413" y="685800"/>
            <a:ext cx="6099175" cy="3429000"/>
          </a:xfrm>
        </p:spPr>
      </p:sp>
      <p:sp>
        <p:nvSpPr>
          <p:cNvPr id="3" name="备注占位符 2"/>
          <p:cNvSpPr>
            <a:spLocks noGrp="1"/>
          </p:cNvSpPr>
          <p:nvPr>
            <p:ph type="body" idx="1"/>
            <p:custDataLst>
              <p:tags r:id="rId4"/>
            </p:custDataLst>
          </p:nvPr>
        </p:nvSpPr>
        <p:spPr/>
        <p:txBody>
          <a:bodyPr/>
          <a:lstStyle/>
          <a:p>
            <a:endParaRPr lang="en-US" altLang="zh-CN" smtClean="0"/>
          </a:p>
        </p:txBody>
      </p:sp>
      <p:sp>
        <p:nvSpPr>
          <p:cNvPr id="4" name="灯片编号占位符 3"/>
          <p:cNvSpPr>
            <a:spLocks noGrp="1"/>
          </p:cNvSpPr>
          <p:nvPr>
            <p:ph type="sldNum" sz="quarter" idx="10"/>
            <p:custDataLst>
              <p:tags r:id="rId5"/>
            </p:custDataLst>
          </p:nvPr>
        </p:nvSpPr>
        <p:spPr/>
        <p:txBody>
          <a:bodyPr/>
          <a:lstStyle/>
          <a:p>
            <a:fld id="{14BFF72D-315A-4BBA-A26B-6BEA56242A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custDataLst>
              <p:tags r:id="rId3"/>
            </p:custDataLst>
          </p:nvPr>
        </p:nvSpPr>
        <p:spPr/>
      </p:sp>
      <p:sp>
        <p:nvSpPr>
          <p:cNvPr id="23555" name="备注占位符 2"/>
          <p:cNvSpPr>
            <a:spLocks noGrp="1"/>
          </p:cNvSpPr>
          <p:nvPr>
            <p:ph type="body" idx="1"/>
            <p:custDataLst>
              <p:tags r:id="rId4"/>
            </p:custDataLst>
          </p:nvPr>
        </p:nvSpPr>
        <p:spPr/>
        <p:txBody>
          <a:bodyPr wrap="square" lIns="91440" tIns="45720" rIns="91440" bIns="45720" anchor="t" anchorCtr="0"/>
          <a:lstStyle/>
          <a:p>
            <a:pPr lvl="0"/>
            <a:r>
              <a:rPr lang="zh-CN" altLang="en-US"/>
              <a:t>师：一切做机械运动的物体都具有动能。那么，物体的动能大小与什么因素有关呢？先进行合理猜想：动能是由于物体运动而具有，不难猜想其大小可能与物体速度有关；足球、篮球等运动比赛中，经常会有运动员之间的身体碰撞</a:t>
            </a:r>
            <a:r>
              <a:rPr lang="en-US" altLang="zh-CN"/>
              <a:t>,</a:t>
            </a:r>
            <a:r>
              <a:rPr lang="zh-CN" altLang="en-US"/>
              <a:t>大个子的对抗性较强</a:t>
            </a:r>
            <a:r>
              <a:rPr lang="en-US" altLang="zh-CN"/>
              <a:t>……</a:t>
            </a:r>
            <a:r>
              <a:rPr lang="zh-CN" altLang="en-US"/>
              <a:t>猜想可能与质量有关。怎样来进行探究呢？（让学生直接看书本实验）</a:t>
            </a:r>
            <a:endParaRPr lang="zh-CN" altLang="en-US"/>
          </a:p>
        </p:txBody>
      </p:sp>
      <p:sp>
        <p:nvSpPr>
          <p:cNvPr id="23556" name="灯片编号占位符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83969"/>
          <p:cNvSpPr>
            <a:spLocks noGrp="1" noRot="1" noChangeAspect="1" noTextEdit="1"/>
          </p:cNvSpPr>
          <p:nvPr>
            <p:ph type="sldImg"/>
            <p:custDataLst>
              <p:tags r:id="rId3"/>
            </p:custDataLst>
          </p:nvPr>
        </p:nvSpPr>
        <p:spPr>
          <a:xfrm>
            <a:off x="2916238" y="857250"/>
            <a:ext cx="4114800" cy="2314575"/>
          </a:xfrm>
        </p:spPr>
      </p:sp>
      <p:sp>
        <p:nvSpPr>
          <p:cNvPr id="83971" name="文本占位符 83970"/>
          <p:cNvSpPr>
            <a:spLocks noGrp="1"/>
          </p:cNvSpPr>
          <p:nvPr>
            <p:ph type="body" idx="1"/>
            <p:custDataLst>
              <p:tags r:id="rId4"/>
            </p:custDataLst>
          </p:nvPr>
        </p:nvSpPr>
        <p:spPr/>
        <p:txBody>
          <a:bodyPr/>
          <a:lstStyle/>
          <a:p>
            <a:pPr lvl="0"/>
          </a:p>
        </p:txBody>
      </p:sp>
      <p:sp>
        <p:nvSpPr>
          <p:cNvPr id="2" name="灯片编号占位符 1"/>
          <p:cNvSpPr>
            <a:spLocks noGrp="1"/>
          </p:cNvSpPr>
          <p:nvPr>
            <p:ph type="sldNum" sz="quarter" idx="2"/>
            <p:custDataLst>
              <p:tags r:id="rId5"/>
            </p:custDataLst>
          </p:nvPr>
        </p:nvSpPr>
        <p:spPr/>
        <p:txBody>
          <a:bodyPr/>
          <a:lstStyle/>
          <a:p>
            <a:pPr lvl="0" algn="r"/>
            <a:fld id="{9A0DB2DC-4C9A-4742-B13C-FB6460FD3503}" type="slidenum">
              <a:rPr lang="zh-CN" altLang="en-US" sz="1200"/>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a:xfrm>
            <a:off x="2916238" y="857250"/>
            <a:ext cx="4114800" cy="2314575"/>
          </a:xfrm>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tags" Target="../tags/tag78.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tags" Target="../tags/tag109.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tags" Target="../tags/tag195.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tags" Target="../tags/tag196.xm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tags" Target="../tags/tag197.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tags" Target="../tags/tag198.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tags" Target="../tags/tag232.xml"/><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tags" Target="../tags/tag233.xml"/><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tags" Target="../tags/tag234.xml"/><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tags" Target="../tags/tag235.xml"/><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image" Target="../media/image11.png"/><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image" Target="../media/image10.png"/><Relationship Id="rId2" Type="http://schemas.openxmlformats.org/officeDocument/2006/relationships/tags" Target="../tags/tag260.xml"/><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5" Type="http://schemas.openxmlformats.org/officeDocument/2006/relationships/tags" Target="../tags/tag268.xml"/><Relationship Id="rId4" Type="http://schemas.openxmlformats.org/officeDocument/2006/relationships/image" Target="../media/image10.png"/><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cxnSp>
        <p:nvCxnSpPr>
          <p:cNvPr id="2"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3"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导入新知</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4"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2_自定义版式">
    <p:spTree>
      <p:nvGrpSpPr>
        <p:cNvPr id="1" name=""/>
        <p:cNvGrpSpPr/>
        <p:nvPr/>
      </p:nvGrpSpPr>
      <p:grpSpPr>
        <a:xfrm>
          <a:off x="0" y="0"/>
          <a:ext cx="0" cy="0"/>
          <a:chOff x="0" y="0"/>
          <a:ch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
              <a:solidFill>
                <a:prstClr val="white"/>
              </a:solidFill>
            </a:endParaRPr>
          </a:p>
        </p:txBody>
      </p:sp>
      <p:pic>
        <p:nvPicPr>
          <p:cNvPr id="10" name="图片 3"/>
          <p:cNvPicPr>
            <a:picLocks noChangeAspect="1" noChangeArrowheads="1"/>
          </p:cNvPicPr>
          <p:nvPr userDrawn="1">
            <p:custDataLst>
              <p:tags r:id="rId3"/>
            </p:custDataLst>
          </p:nvPr>
        </p:nvPicPr>
        <p:blipFill>
          <a:blip r:embed="rId4"/>
          <a:srcRect l="-2287" t="32536" b="8661"/>
          <a:stretch>
            <a:fillRect/>
          </a:stretch>
        </p:blipFill>
        <p:spPr bwMode="auto">
          <a:xfrm>
            <a:off x="10349231" y="5886844"/>
            <a:ext cx="1772285" cy="894236"/>
          </a:xfrm>
          <a:prstGeom prst="rect">
            <a:avLst/>
          </a:prstGeom>
          <a:ln>
            <a:noFill/>
          </a:ln>
          <a:effectLst>
            <a:softEdge rad="317500"/>
          </a:effectLst>
        </p:spPr>
      </p:pic>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609600" y="1600200"/>
            <a:ext cx="10972800" cy="4526280"/>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38"/>
            <a:ext cx="105156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838200" y="1825625"/>
            <a:ext cx="51816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custDataLst>
              <p:tags r:id="rId4"/>
            </p:custDataLst>
          </p:nvPr>
        </p:nvSpPr>
        <p:spPr>
          <a:xfrm>
            <a:off x="6172200" y="1825625"/>
            <a:ext cx="51816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1186775" y="1778438"/>
            <a:ext cx="4873575"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custDataLst>
              <p:tags r:id="rId4"/>
            </p:custDataLst>
          </p:nvPr>
        </p:nvSpPr>
        <p:spPr>
          <a:xfrm>
            <a:off x="1186775" y="2665379"/>
            <a:ext cx="4873575"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custDataLst>
              <p:tags r:id="rId5"/>
            </p:custDataLst>
          </p:nvPr>
        </p:nvSpPr>
        <p:spPr>
          <a:xfrm>
            <a:off x="6256939" y="1778438"/>
            <a:ext cx="4897576"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custDataLst>
              <p:tags r:id="rId6"/>
            </p:custDataLst>
          </p:nvPr>
        </p:nvSpPr>
        <p:spPr>
          <a:xfrm>
            <a:off x="6256939" y="2665379"/>
            <a:ext cx="4897576"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4165349"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457201"/>
            <a:ext cx="617220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custDataLst>
              <p:tags r:id="rId4"/>
            </p:custDataLst>
          </p:nvPr>
        </p:nvSpPr>
        <p:spPr>
          <a:xfrm>
            <a:off x="839788" y="2057400"/>
            <a:ext cx="4165349"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cxnSp>
        <p:nvCxnSpPr>
          <p:cNvPr id="3"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素养目标</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5"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1600200"/>
            <a:ext cx="10972800" cy="4526280"/>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838200" y="365125"/>
            <a:ext cx="7734300" cy="581183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838200" y="365125"/>
            <a:ext cx="10515600" cy="58118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a:prstGeom prst="rect">
            <a:avLst/>
          </a:prstGeo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38"/>
            <a:ext cx="10515600" cy="2852737"/>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5" y="1778438"/>
            <a:ext cx="4873575"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5" y="2665379"/>
            <a:ext cx="4873575"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9" y="1778438"/>
            <a:ext cx="4897576"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9" y="2665379"/>
            <a:ext cx="4897576"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cxnSp>
        <p:nvCxnSpPr>
          <p:cNvPr id="3"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探究新知</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5"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4165349"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200"/>
            <a:ext cx="109728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a:prstGeom prst="rect">
            <a:avLst/>
          </a:prstGeo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38"/>
            <a:ext cx="10515600" cy="2852737"/>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5" y="1778438"/>
            <a:ext cx="4873575"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5" y="2665379"/>
            <a:ext cx="4873575"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9" y="1778438"/>
            <a:ext cx="4897576"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9" y="2665379"/>
            <a:ext cx="4897576"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cxnSp>
        <p:nvCxnSpPr>
          <p:cNvPr id="3"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巩固练习</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5"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4165349" cy="160020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955"/>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200"/>
            <a:ext cx="109728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8" name="页脚占位符 7"/>
          <p:cNvSpPr>
            <a:spLocks noGrp="1"/>
          </p:cNvSpPr>
          <p:nvPr>
            <p:ph type="ftr" sz="quarter" idx="11"/>
            <p:custDataLst>
              <p:tags r:id="rId8"/>
            </p:custDataLst>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custDataLst>
              <p:tags r:id="rId9"/>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cxnSp>
        <p:nvCxnSpPr>
          <p:cNvPr id="3"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课堂检测</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5"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4" name="页脚占位符 3"/>
          <p:cNvSpPr>
            <a:spLocks noGrp="1"/>
          </p:cNvSpPr>
          <p:nvPr>
            <p:ph type="ftr" sz="quarter" idx="11"/>
            <p:custDataLst>
              <p:tags r:id="rId4"/>
            </p:custDataLst>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custDataLst>
              <p:tags r:id="rId5"/>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pPr lvl="0"/>
            <a:fld id="{BB962C8B-B14F-4D97-AF65-F5344CB8AC3E}" type="datetime1">
              <a:rPr lang="zh-CN" altLang="en-US">
                <a:latin typeface="Arial" panose="020B0604020202020204" pitchFamily="34" charset="0"/>
              </a:rPr>
            </a:fld>
            <a:endParaRPr lang="zh-CN" altLang="en-US">
              <a:latin typeface="Arial" panose="020B0604020202020204" pitchFamily="34" charset="0"/>
            </a:endParaRPr>
          </a:p>
        </p:txBody>
      </p:sp>
      <p:sp>
        <p:nvSpPr>
          <p:cNvPr id="3" name="页脚占位符 2"/>
          <p:cNvSpPr>
            <a:spLocks noGrp="1"/>
          </p:cNvSpPr>
          <p:nvPr>
            <p:ph type="ftr" sz="quarter" idx="11"/>
            <p:custDataLst>
              <p:tags r:id="rId3"/>
            </p:custDataLst>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custDataLst>
              <p:tags r:id="rId4"/>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pPr lvl="0"/>
            <a:fld id="{BB962C8B-B14F-4D97-AF65-F5344CB8AC3E}" type="datetimeFigureOut">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导入新知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5" name="日期占位符 1"/>
          <p:cNvSpPr>
            <a:spLocks noGrp="1"/>
          </p:cNvSpPr>
          <p:nvPr>
            <p:ph type="dt" sz="half" idx="10"/>
            <p:custDataLst>
              <p:tags r:id="rId3"/>
            </p:custDataLst>
          </p:nvPr>
        </p:nvSpPr>
        <p:spPr>
          <a:xfrm>
            <a:off x="11176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defTabSz="685800">
              <a:defRPr/>
            </a:pPr>
            <a:fld id="{DE992C8C-F093-4FD8-8873-42F5D5B5915D}" type="datetimeFigureOut">
              <a:rPr lang="zh-CN" altLang="en-US" sz="1350">
                <a:solidFill>
                  <a:prstClr val="black"/>
                </a:solidFill>
              </a:rPr>
            </a:fld>
            <a:endParaRPr lang="zh-CN" altLang="en-US" sz="1350">
              <a:solidFill>
                <a:prstClr val="black"/>
              </a:solidFill>
              <a:ea typeface="+mn-ea"/>
            </a:endParaRPr>
          </a:p>
        </p:txBody>
      </p:sp>
      <p:sp>
        <p:nvSpPr>
          <p:cNvPr id="6" name="页脚占位符 2"/>
          <p:cNvSpPr>
            <a:spLocks noGrp="1"/>
          </p:cNvSpPr>
          <p:nvPr>
            <p:ph type="ftr" sz="quarter" idx="11"/>
            <p:custDataLst>
              <p:tags r:id="rId4"/>
            </p:custDataLst>
          </p:nvPr>
        </p:nvSpPr>
        <p:spPr>
          <a:xfrm>
            <a:off x="5384800" y="8477145"/>
            <a:ext cx="5486400" cy="485860"/>
          </a:xfrm>
        </p:spPr>
        <p:txBody>
          <a:bodyPr/>
          <a:lstStyle>
            <a:lvl1pPr>
              <a:spcBef>
                <a:spcPct val="0"/>
              </a:spcBef>
              <a:spcAft>
                <a:spcPct val="0"/>
              </a:spcAft>
              <a:defRPr noProof="1">
                <a:latin typeface="+mn-lt"/>
                <a:ea typeface="+mn-ea"/>
              </a:defRPr>
            </a:lvl1pPr>
          </a:lstStyle>
          <a:p>
            <a:pPr defTabSz="685800">
              <a:defRPr/>
            </a:pPr>
            <a:endParaRPr lang="zh-CN" altLang="en-US" sz="1350">
              <a:solidFill>
                <a:prstClr val="black"/>
              </a:solidFill>
            </a:endParaRPr>
          </a:p>
        </p:txBody>
      </p:sp>
      <p:sp>
        <p:nvSpPr>
          <p:cNvPr id="7" name="灯片编号占位符 3"/>
          <p:cNvSpPr>
            <a:spLocks noGrp="1"/>
          </p:cNvSpPr>
          <p:nvPr>
            <p:ph type="sldNum" sz="quarter" idx="12"/>
            <p:custDataLst>
              <p:tags r:id="rId5"/>
            </p:custDataLst>
          </p:nvPr>
        </p:nvSpPr>
        <p:spPr>
          <a:xfrm>
            <a:off x="114808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defTabSz="685800">
              <a:defRPr/>
            </a:pPr>
            <a:fld id="{BBC06761-3C82-4EBB-ABA8-C6146A0EBDEA}" type="slidenum">
              <a:rPr lang="zh-CN" altLang="en-US" sz="1350">
                <a:solidFill>
                  <a:prstClr val="black"/>
                </a:solidFill>
              </a:rPr>
            </a:fld>
            <a:endParaRPr lang="zh-CN" altLang="en-US" sz="1350">
              <a:solidFill>
                <a:prstClr val="black"/>
              </a:solidFill>
              <a:ea typeface="+mn-ea"/>
            </a:endParaRPr>
          </a:p>
        </p:txBody>
      </p:sp>
      <p:sp>
        <p:nvSpPr>
          <p:cNvPr id="8" name="文本框 18"/>
          <p:cNvSpPr txBox="1"/>
          <p:nvPr userDrawn="1">
            <p:custDataLst>
              <p:tags r:id="rId6"/>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素养目标</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探究新知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文本框 18"/>
          <p:cNvSpPr txBox="1"/>
          <p:nvPr userDrawn="1">
            <p:custDataLst>
              <p:tags r:id="rId2"/>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巩固练习</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cxnSp>
        <p:nvCxnSpPr>
          <p:cNvPr id="3" name="直线连接符 10"/>
          <p:cNvCxnSpPr/>
          <p:nvPr userDrawn="1">
            <p:custDataLst>
              <p:tags r:id="rId2"/>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4" name="文本框 18"/>
          <p:cNvSpPr txBox="1"/>
          <p:nvPr userDrawn="1">
            <p:custDataLst>
              <p:tags r:id="rId3"/>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课堂小结</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5" name="Freeform 74"/>
          <p:cNvSpPr>
            <a:spLocks noChangeAspect="1" noEditPoints="1"/>
          </p:cNvSpPr>
          <p:nvPr userDrawn="1">
            <p:custDataLst>
              <p:tags r:id="rId4"/>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
        <p:nvSpPr>
          <p:cNvPr id="7" name="文本框 18"/>
          <p:cNvSpPr txBox="1"/>
          <p:nvPr userDrawn="1">
            <p:custDataLst>
              <p:tags r:id="rId2"/>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课堂检测</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内页">
    <p:bg>
      <p:bgPr>
        <a:solidFill>
          <a:schemeClr val="bg1"/>
        </a:solidFill>
        <a:effectLst/>
      </p:bgPr>
    </p:bg>
    <p:spTree>
      <p:nvGrpSpPr>
        <p:cNvPr id="1" name=""/>
        <p:cNvGrpSpPr/>
        <p:nvPr/>
      </p:nvGrpSpPr>
      <p:grpSpPr>
        <a:xfrm>
          <a:off x="0" y="0"/>
          <a:ext cx="0" cy="0"/>
          <a:chOff x="0" y="0"/>
          <a:ch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课堂小结</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内页">
    <p:bg>
      <p:bgPr>
        <a:solidFill>
          <a:schemeClr val="bg1"/>
        </a:solidFill>
        <a:effectLst/>
      </p:bgPr>
    </p:bg>
    <p:spTree>
      <p:nvGrpSpPr>
        <p:cNvPr id="1" name=""/>
        <p:cNvGrpSpPr/>
        <p:nvPr/>
      </p:nvGrpSpPr>
      <p:grpSpPr>
        <a:xfrm>
          <a:off x="0" y="0"/>
          <a:ext cx="0" cy="0"/>
          <a:chOff x="0" y="0"/>
          <a:ch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课后作业</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524000" y="1854524"/>
            <a:ext cx="9144000" cy="1656052"/>
          </a:xfrm>
          <a:prstGeom prst="rect">
            <a:avLst/>
          </a:prstGeom>
        </p:spPr>
        <p:txBody>
          <a:bodyPr anchor="b">
            <a:normAutofit/>
          </a:bodyPr>
          <a:lstStyle>
            <a:lvl1pPr algn="ctr">
              <a:defRPr sz="7200" b="0"/>
            </a:lvl1pPr>
          </a:lstStyle>
          <a:p>
            <a:r>
              <a:rPr lang="zh-CN" altLang="en-US"/>
              <a:t>单击此处编辑标题</a:t>
            </a:r>
            <a:endParaRPr lang="zh-CN" altLang="en-US"/>
          </a:p>
        </p:txBody>
      </p:sp>
      <p:sp>
        <p:nvSpPr>
          <p:cNvPr id="3" name="副标题 2"/>
          <p:cNvSpPr>
            <a:spLocks noGrp="1"/>
          </p:cNvSpPr>
          <p:nvPr>
            <p:ph type="subTitle" idx="1"/>
            <p:custDataLst>
              <p:tags r:id="rId3"/>
            </p:custDataLst>
          </p:nvPr>
        </p:nvSpPr>
        <p:spPr>
          <a:xfrm>
            <a:off x="1524000" y="3602668"/>
            <a:ext cx="9144000" cy="165605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89"/>
            <a:ext cx="10515600" cy="1325795"/>
          </a:xfrm>
          <a:prstGeom prst="rect">
            <a:avLst/>
          </a:prstGeom>
        </p:spPr>
        <p:txBody>
          <a:bodyPr anchor="ctr" anchorCtr="0"/>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838200" y="1825944"/>
            <a:ext cx="10515600" cy="4352099"/>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1_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89"/>
            <a:ext cx="10515600" cy="1325795"/>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custDataLst>
              <p:tags r:id="rId3"/>
            </p:custDataLst>
          </p:nvPr>
        </p:nvSpPr>
        <p:spPr>
          <a:xfrm>
            <a:off x="838200" y="1825944"/>
            <a:ext cx="10515600" cy="4352099"/>
          </a:xfrm>
          <a:prstGeom prst="rect">
            <a:avLst/>
          </a:prstGeom>
        </p:spPr>
        <p:txBody>
          <a:bodyPr/>
          <a:lstStyle/>
          <a:p>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pPr lvl="0"/>
            <a:endParaRPr lang="zh-CN" altLang="en-US">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pPr lvl="0"/>
            <a:endParaRPr lang="zh-CN" altLang="en-US">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pPr lvl="0"/>
            <a:fld id="{9A0DB2DC-4C9A-4742-B13C-FB6460FD3503}" type="slidenum">
              <a:rPr lang="zh-CN" altLang="en-US">
                <a:latin typeface="Arial" panose="020B0604020202020204" pitchFamily="34" charset="0"/>
                <a:ea typeface="宋体" panose="02010600030101010101" pitchFamily="2" charset="-122"/>
              </a:rPr>
            </a:fld>
            <a:endParaRPr lang="zh-CN" altLang="en-US">
              <a:latin typeface="Arial" panose="020B0604020202020204" pitchFamily="34" charset="0"/>
              <a:ea typeface="宋体" panose="02010600030101010101" pitchFamily="2" charset="-122"/>
            </a:endParaRPr>
          </a:p>
        </p:txBody>
      </p:sp>
    </p:spTree>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导入新知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5" name="日期占位符 1"/>
          <p:cNvSpPr>
            <a:spLocks noGrp="1"/>
          </p:cNvSpPr>
          <p:nvPr>
            <p:ph type="dt" sz="half" idx="10"/>
            <p:custDataLst>
              <p:tags r:id="rId3"/>
            </p:custDataLst>
          </p:nvPr>
        </p:nvSpPr>
        <p:spPr>
          <a:xfrm>
            <a:off x="11176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defTabSz="685800">
              <a:defRPr/>
            </a:pPr>
            <a:fld id="{DE992C8C-F093-4FD8-8873-42F5D5B5915D}" type="datetimeFigureOut">
              <a:rPr lang="zh-CN" altLang="en-US" sz="1350">
                <a:solidFill>
                  <a:prstClr val="black"/>
                </a:solidFill>
              </a:rPr>
            </a:fld>
            <a:endParaRPr lang="zh-CN" altLang="en-US" sz="1350">
              <a:solidFill>
                <a:prstClr val="black"/>
              </a:solidFill>
              <a:ea typeface="+mn-ea"/>
            </a:endParaRPr>
          </a:p>
        </p:txBody>
      </p:sp>
      <p:sp>
        <p:nvSpPr>
          <p:cNvPr id="6" name="页脚占位符 2"/>
          <p:cNvSpPr>
            <a:spLocks noGrp="1"/>
          </p:cNvSpPr>
          <p:nvPr>
            <p:ph type="ftr" sz="quarter" idx="11"/>
            <p:custDataLst>
              <p:tags r:id="rId4"/>
            </p:custDataLst>
          </p:nvPr>
        </p:nvSpPr>
        <p:spPr>
          <a:xfrm>
            <a:off x="5384800" y="8477145"/>
            <a:ext cx="5486400" cy="485860"/>
          </a:xfrm>
        </p:spPr>
        <p:txBody>
          <a:bodyPr/>
          <a:lstStyle>
            <a:lvl1pPr>
              <a:spcBef>
                <a:spcPct val="0"/>
              </a:spcBef>
              <a:spcAft>
                <a:spcPct val="0"/>
              </a:spcAft>
              <a:defRPr noProof="1">
                <a:latin typeface="+mn-lt"/>
                <a:ea typeface="+mn-ea"/>
              </a:defRPr>
            </a:lvl1pPr>
          </a:lstStyle>
          <a:p>
            <a:pPr defTabSz="685800">
              <a:defRPr/>
            </a:pPr>
            <a:endParaRPr lang="zh-CN" altLang="en-US" sz="1350">
              <a:solidFill>
                <a:prstClr val="black"/>
              </a:solidFill>
            </a:endParaRPr>
          </a:p>
        </p:txBody>
      </p:sp>
      <p:sp>
        <p:nvSpPr>
          <p:cNvPr id="7" name="灯片编号占位符 3"/>
          <p:cNvSpPr>
            <a:spLocks noGrp="1"/>
          </p:cNvSpPr>
          <p:nvPr>
            <p:ph type="sldNum" sz="quarter" idx="12"/>
            <p:custDataLst>
              <p:tags r:id="rId5"/>
            </p:custDataLst>
          </p:nvPr>
        </p:nvSpPr>
        <p:spPr>
          <a:xfrm>
            <a:off x="114808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defTabSz="685800">
              <a:defRPr/>
            </a:pPr>
            <a:fld id="{BBC06761-3C82-4EBB-ABA8-C6146A0EBDEA}" type="slidenum">
              <a:rPr lang="zh-CN" altLang="en-US" sz="1350">
                <a:solidFill>
                  <a:prstClr val="black"/>
                </a:solidFill>
              </a:rPr>
            </a:fld>
            <a:endParaRPr lang="zh-CN" altLang="en-US" sz="1350">
              <a:solidFill>
                <a:prstClr val="black"/>
              </a:solidFill>
              <a:ea typeface="+mn-ea"/>
            </a:endParaRPr>
          </a:p>
        </p:txBody>
      </p:sp>
      <p:sp>
        <p:nvSpPr>
          <p:cNvPr id="8" name="文本框 18"/>
          <p:cNvSpPr txBox="1"/>
          <p:nvPr userDrawn="1">
            <p:custDataLst>
              <p:tags r:id="rId6"/>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素养目标</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35"/>
          </a:p>
        </p:txBody>
      </p:sp>
      <p:cxnSp>
        <p:nvCxnSpPr>
          <p:cNvPr id="3" name="直线连接符 10"/>
          <p:cNvCxnSpPr/>
          <p:nvPr userDrawn="1">
            <p:custDataLst>
              <p:tags r:id="rId3"/>
            </p:custDataLst>
          </p:nvPr>
        </p:nvCxnSpPr>
        <p:spPr>
          <a:xfrm>
            <a:off x="2117" y="538555"/>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5" name="文本框 18"/>
          <p:cNvSpPr txBox="1"/>
          <p:nvPr userDrawn="1">
            <p:custDataLst>
              <p:tags r:id="rId4"/>
            </p:custDataLst>
          </p:nvPr>
        </p:nvSpPr>
        <p:spPr>
          <a:xfrm>
            <a:off x="736600" y="-72149"/>
            <a:ext cx="1887220" cy="604520"/>
          </a:xfrm>
          <a:prstGeom prst="rect">
            <a:avLst/>
          </a:prstGeom>
          <a:noFill/>
          <a:ln w="9525">
            <a:noFill/>
          </a:ln>
        </p:spPr>
        <p:txBody>
          <a:bodyPr wrap="none" anchor="t">
            <a:spAutoFit/>
          </a:bodyPr>
          <a:lstStyle/>
          <a:p>
            <a:pPr defTabSz="914400" eaLnBrk="0" fontAlgn="base" hangingPunct="0">
              <a:spcBef>
                <a:spcPct val="0"/>
              </a:spcBef>
              <a:spcAft>
                <a:spcPct val="0"/>
              </a:spcAft>
              <a:defRPr/>
            </a:pPr>
            <a:r>
              <a:rPr lang="zh-CN" altLang="en-US" sz="3335" b="1" smtClean="0">
                <a:solidFill>
                  <a:prstClr val="black"/>
                </a:solidFill>
                <a:latin typeface="宋体" panose="02010600030101010101" pitchFamily="2" charset="-122"/>
                <a:ea typeface="宋体" panose="02010600030101010101" pitchFamily="2" charset="-122"/>
              </a:rPr>
              <a:t>课后作业</a:t>
            </a:r>
            <a:endParaRPr lang="zh-CN" altLang="en-US" sz="3335" b="1">
              <a:solidFill>
                <a:prstClr val="black"/>
              </a:solidFill>
              <a:latin typeface="宋体" panose="02010600030101010101" pitchFamily="2" charset="-122"/>
              <a:ea typeface="宋体" panose="02010600030101010101" pitchFamily="2" charset="-122"/>
            </a:endParaRPr>
          </a:p>
        </p:txBody>
      </p:sp>
      <p:sp>
        <p:nvSpPr>
          <p:cNvPr id="6" name="Freeform 74"/>
          <p:cNvSpPr>
            <a:spLocks noChangeAspect="1" noEditPoints="1"/>
          </p:cNvSpPr>
          <p:nvPr userDrawn="1">
            <p:custDataLst>
              <p:tags r:id="rId5"/>
            </p:custDataLst>
          </p:nvPr>
        </p:nvSpPr>
        <p:spPr bwMode="auto">
          <a:xfrm>
            <a:off x="209551" y="53839"/>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defTabSz="914400">
              <a:defRPr/>
            </a:pPr>
            <a:endParaRPr lang="en-US" sz="2400">
              <a:solidFill>
                <a:srgbClr val="000000"/>
              </a:solidFill>
              <a:latin typeface="微软雅黑" panose="020B0503020204020204" pitchFamily="34" charset="-122"/>
            </a:endParaRPr>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
              <a:solidFill>
                <a:prstClr val="white"/>
              </a:solidFill>
            </a:endParaRPr>
          </a:p>
        </p:txBody>
      </p:sp>
      <p:sp>
        <p:nvSpPr>
          <p:cNvPr id="3" name="文本框 18"/>
          <p:cNvSpPr txBox="1"/>
          <p:nvPr userDrawn="1">
            <p:custDataLst>
              <p:tags r:id="rId3"/>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探究新知</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文本框 18"/>
          <p:cNvSpPr txBox="1"/>
          <p:nvPr userDrawn="1">
            <p:custDataLst>
              <p:tags r:id="rId2"/>
            </p:custDataLst>
          </p:nvPr>
        </p:nvSpPr>
        <p:spPr>
          <a:xfrm>
            <a:off x="645723" y="-69939"/>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巩固练习</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
        <p:nvSpPr>
          <p:cNvPr id="7" name="文本框 18"/>
          <p:cNvSpPr txBox="1"/>
          <p:nvPr userDrawn="1">
            <p:custDataLst>
              <p:tags r:id="rId2"/>
            </p:custDataLst>
          </p:nvPr>
        </p:nvSpPr>
        <p:spPr>
          <a:xfrm>
            <a:off x="645723" y="-59337"/>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宋体" panose="02010600030101010101" pitchFamily="2" charset="-122"/>
                <a:ea typeface="宋体" panose="02010600030101010101" pitchFamily="2" charset="-122"/>
              </a:rPr>
              <a:t>课堂检测</a:t>
            </a:r>
            <a:endParaRPr lang="zh-CN" altLang="en-US" sz="3335" b="1">
              <a:solidFill>
                <a:prstClr val="black"/>
              </a:solidFill>
              <a:latin typeface="宋体" panose="02010600030101010101" pitchFamily="2" charset="-122"/>
              <a:ea typeface="宋体" panose="02010600030101010101" pitchFamily="2" charset="-122"/>
            </a:endParaRPr>
          </a:p>
        </p:txBody>
      </p:sp>
    </p:spTree>
  </p:cSld>
  <p:clrMapOvr>
    <a:masterClrMapping/>
  </p:clrMapOvr>
  <p:transition spd="slow">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页">
    <p:bg>
      <p:bgPr>
        <a:solidFill>
          <a:schemeClr val="bg1"/>
        </a:solidFill>
        <a:effectLst/>
      </p:bgPr>
    </p:bg>
    <p:spTree>
      <p:nvGrpSpPr>
        <p:cNvPr id="1" name=""/>
        <p:cNvGrpSpPr/>
        <p:nvPr/>
      </p:nvGrpSpPr>
      <p:grpSpPr>
        <a:xfrm>
          <a:off x="0" y="0"/>
          <a:ext cx="0" cy="0"/>
          <a:chOff x="0" y="0"/>
          <a:ch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课堂小结</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内页">
    <p:bg>
      <p:bgPr>
        <a:solidFill>
          <a:schemeClr val="bg1"/>
        </a:solidFill>
        <a:effectLst/>
      </p:bgPr>
    </p:bg>
    <p:spTree>
      <p:nvGrpSpPr>
        <p:cNvPr id="1" name=""/>
        <p:cNvGrpSpPr/>
        <p:nvPr/>
      </p:nvGrpSpPr>
      <p:grpSpPr>
        <a:xfrm>
          <a:off x="0" y="0"/>
          <a:ext cx="0" cy="0"/>
          <a:chOff x="0" y="0"/>
          <a:chExt cx="0" cy="0"/>
        </a:xfrm>
      </p:grpSpPr>
      <p:sp>
        <p:nvSpPr>
          <p:cNvPr id="5" name="文本框 18"/>
          <p:cNvSpPr txBox="1"/>
          <p:nvPr userDrawn="1">
            <p:custDataLst>
              <p:tags r:id="rId2"/>
            </p:custDataLst>
          </p:nvPr>
        </p:nvSpPr>
        <p:spPr>
          <a:xfrm>
            <a:off x="645723" y="-16932"/>
            <a:ext cx="1887220" cy="604520"/>
          </a:xfrm>
          <a:prstGeom prst="rect">
            <a:avLst/>
          </a:prstGeom>
          <a:noFill/>
          <a:ln w="9525">
            <a:noFill/>
          </a:ln>
        </p:spPr>
        <p:txBody>
          <a:bodyPr wrap="none" anchor="t">
            <a:spAutoFit/>
          </a:bodyPr>
          <a:lstStyle/>
          <a:p>
            <a:pPr eaLnBrk="0" fontAlgn="base" hangingPunct="0">
              <a:spcBef>
                <a:spcPct val="0"/>
              </a:spcBef>
              <a:spcAft>
                <a:spcPct val="0"/>
              </a:spcAft>
              <a:defRPr/>
            </a:pPr>
            <a:r>
              <a:rPr lang="zh-CN" altLang="en-US" sz="3335" b="1">
                <a:solidFill>
                  <a:prstClr val="black"/>
                </a:solidFill>
                <a:latin typeface="Segoe Print" panose="02000600000000000000" charset="0"/>
                <a:ea typeface="Segoe Print" panose="02000600000000000000" charset="0"/>
              </a:rPr>
              <a:t>课后作业</a:t>
            </a:r>
            <a:endParaRPr lang="zh-CN" altLang="en-US" sz="3335" b="1">
              <a:solidFill>
                <a:prstClr val="black"/>
              </a:solidFill>
              <a:latin typeface="Segoe Print" panose="02000600000000000000" charset="0"/>
              <a:ea typeface="Segoe Print" panose="02000600000000000000" charset="0"/>
            </a:endParaRPr>
          </a:p>
        </p:txBody>
      </p:sp>
    </p:spTree>
  </p:cSld>
  <p:clrMapOvr>
    <a:masterClrMapping/>
  </p:clrMapOvr>
  <p:transition spd="slow">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524000" y="1854524"/>
            <a:ext cx="9144000" cy="1656052"/>
          </a:xfrm>
          <a:prstGeom prst="rect">
            <a:avLst/>
          </a:prstGeom>
        </p:spPr>
        <p:txBody>
          <a:bodyPr anchor="b">
            <a:normAutofit/>
          </a:bodyPr>
          <a:lstStyle>
            <a:lvl1pPr algn="ctr">
              <a:defRPr sz="7200" b="0"/>
            </a:lvl1pPr>
          </a:lstStyle>
          <a:p>
            <a:r>
              <a:rPr lang="zh-CN" altLang="en-US"/>
              <a:t>单击此处编辑标题</a:t>
            </a:r>
            <a:endParaRPr lang="zh-CN" altLang="en-US"/>
          </a:p>
        </p:txBody>
      </p:sp>
      <p:sp>
        <p:nvSpPr>
          <p:cNvPr id="3" name="副标题 2"/>
          <p:cNvSpPr>
            <a:spLocks noGrp="1"/>
          </p:cNvSpPr>
          <p:nvPr>
            <p:ph type="subTitle" idx="1"/>
            <p:custDataLst>
              <p:tags r:id="rId3"/>
            </p:custDataLst>
          </p:nvPr>
        </p:nvSpPr>
        <p:spPr>
          <a:xfrm>
            <a:off x="1524000" y="3602668"/>
            <a:ext cx="9144000" cy="165605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fld id="{D997B5FA-0921-464F-AAE1-844C04324D7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fld id="{565CE74E-AB26-4998-AD42-012C4C1AD076}" type="slidenum">
              <a:rPr lang="zh-CN" altLang="en-US" smtClean="0">
                <a:solidFill>
                  <a:prstClr val="black"/>
                </a:solidFill>
              </a:rPr>
            </a:fld>
            <a:endParaRPr lang="zh-CN" altLang="en-US">
              <a:solidFill>
                <a:prstClr val="black"/>
              </a:solidFill>
            </a:endParaRPr>
          </a:p>
        </p:txBody>
      </p:sp>
    </p:spTree>
  </p:cSld>
  <p:clrMapOvr>
    <a:masterClrMapping/>
  </p:clrMapOvr>
  <p:transition spd="slow">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89"/>
            <a:ext cx="10515600" cy="1325795"/>
          </a:xfrm>
          <a:prstGeom prst="rect">
            <a:avLst/>
          </a:prstGeom>
        </p:spPr>
        <p:txBody>
          <a:bodyPr anchor="ctr" anchorCtr="0"/>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838200" y="1825944"/>
            <a:ext cx="10515600" cy="4352099"/>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fld id="{760FBDFE-C587-4B4C-A407-44438C67B59E}"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fld id="{49AE70B2-8BF9-45C0-BB95-33D1B9D3A854}" type="slidenum">
              <a:rPr lang="zh-CN" altLang="en-US" smtClean="0">
                <a:solidFill>
                  <a:prstClr val="black"/>
                </a:solidFill>
              </a:rPr>
            </a:fld>
            <a:endParaRPr lang="zh-CN" altLang="en-US">
              <a:solidFill>
                <a:prstClr val="black"/>
              </a:solidFill>
            </a:endParaRPr>
          </a:p>
        </p:txBody>
      </p:sp>
    </p:spTree>
  </p:cSld>
  <p:clrMapOvr>
    <a:masterClrMapping/>
  </p:clrMapOvr>
  <p:transition spd="slow">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1_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89"/>
            <a:ext cx="10515600" cy="1325795"/>
          </a:xfrm>
          <a:prstGeom prst="rect">
            <a:avLst/>
          </a:prstGeom>
        </p:spPr>
        <p:txBody>
          <a:bodyPr/>
          <a:lstStyle/>
          <a:p>
            <a:r>
              <a:rPr lang="zh-CN" altLang="en-US"/>
              <a:t>单击此处编辑母版标题样式</a:t>
            </a:r>
            <a:endParaRPr lang="zh-CN" altLang="en-US"/>
          </a:p>
        </p:txBody>
      </p:sp>
      <p:sp>
        <p:nvSpPr>
          <p:cNvPr id="3" name="表格占位符 2"/>
          <p:cNvSpPr>
            <a:spLocks noGrp="1"/>
          </p:cNvSpPr>
          <p:nvPr>
            <p:ph type="tbl" idx="1"/>
            <p:custDataLst>
              <p:tags r:id="rId3"/>
            </p:custDataLst>
          </p:nvPr>
        </p:nvSpPr>
        <p:spPr>
          <a:xfrm>
            <a:off x="838200" y="1825944"/>
            <a:ext cx="10515600" cy="4352099"/>
          </a:xfrm>
          <a:prstGeom prst="rect">
            <a:avLst/>
          </a:prstGeom>
        </p:spPr>
        <p:txBody>
          <a:bodyPr/>
          <a:lstStyle/>
          <a:p>
            <a:endParaRPr lang="zh-CN" altLang="en-US"/>
          </a:p>
        </p:txBody>
      </p:sp>
      <p:sp>
        <p:nvSpPr>
          <p:cNvPr id="4" name="日期占位符 3"/>
          <p:cNvSpPr>
            <a:spLocks noGrp="1"/>
          </p:cNvSpPr>
          <p:nvPr>
            <p:ph type="dt" sz="half" idx="10"/>
            <p:custDataLst>
              <p:tags r:id="rId4"/>
            </p:custDataLst>
          </p:nvPr>
        </p:nvSpPr>
        <p:spPr>
          <a:xfrm>
            <a:off x="838200" y="6357461"/>
            <a:ext cx="2743200" cy="365189"/>
          </a:xfrm>
          <a:prstGeom prst="rect">
            <a:avLst/>
          </a:prstGeom>
        </p:spPr>
        <p:txBody>
          <a:bodyPr/>
          <a:lstStyle/>
          <a:p>
            <a:endParaRPr lang="zh-CN" altLang="en-US">
              <a:solidFill>
                <a:prstClr val="black"/>
              </a:solidFill>
              <a:latin typeface="Arial" panose="020B0604020202020204" pitchFamily="34" charset="0"/>
              <a:ea typeface="宋体" panose="02010600030101010101" pitchFamily="2" charset="-122"/>
            </a:endParaRPr>
          </a:p>
        </p:txBody>
      </p:sp>
      <p:sp>
        <p:nvSpPr>
          <p:cNvPr id="5" name="页脚占位符 4"/>
          <p:cNvSpPr>
            <a:spLocks noGrp="1"/>
          </p:cNvSpPr>
          <p:nvPr>
            <p:ph type="ftr" sz="quarter" idx="11"/>
            <p:custDataLst>
              <p:tags r:id="rId5"/>
            </p:custDataLst>
          </p:nvPr>
        </p:nvSpPr>
        <p:spPr>
          <a:xfrm>
            <a:off x="4038600" y="6357461"/>
            <a:ext cx="4114800" cy="365189"/>
          </a:xfrm>
          <a:prstGeom prst="rect">
            <a:avLst/>
          </a:prstGeom>
        </p:spPr>
        <p:txBody>
          <a:bodyPr/>
          <a:lstStyle/>
          <a:p>
            <a:endParaRPr lang="zh-CN" altLang="en-US">
              <a:solidFill>
                <a:prstClr val="black"/>
              </a:solidFill>
              <a:latin typeface="Arial" panose="020B0604020202020204" pitchFamily="34" charset="0"/>
              <a:ea typeface="宋体" panose="02010600030101010101" pitchFamily="2" charset="-122"/>
            </a:endParaRPr>
          </a:p>
        </p:txBody>
      </p:sp>
      <p:sp>
        <p:nvSpPr>
          <p:cNvPr id="6" name="灯片编号占位符 5"/>
          <p:cNvSpPr>
            <a:spLocks noGrp="1"/>
          </p:cNvSpPr>
          <p:nvPr>
            <p:ph type="sldNum" sz="quarter" idx="12"/>
            <p:custDataLst>
              <p:tags r:id="rId6"/>
            </p:custDataLst>
          </p:nvPr>
        </p:nvSpPr>
        <p:spPr>
          <a:xfrm>
            <a:off x="8610600" y="6357461"/>
            <a:ext cx="2743200" cy="365189"/>
          </a:xfrm>
          <a:prstGeom prst="rect">
            <a:avLst/>
          </a:prstGeom>
        </p:spPr>
        <p:txBody>
          <a:bodyPr/>
          <a:lstStyle/>
          <a:p>
            <a:fld id="{9A0DB2DC-4C9A-4742-B13C-FB6460FD3503}" type="slidenum">
              <a:rPr lang="zh-CN" altLang="en-US">
                <a:solidFill>
                  <a:prstClr val="black"/>
                </a:solidFill>
                <a:latin typeface="Arial" panose="020B0604020202020204" pitchFamily="34" charset="0"/>
                <a:ea typeface="宋体" panose="02010600030101010101" pitchFamily="2" charset="-122"/>
              </a:rPr>
            </a:fld>
            <a:endParaRPr lang="zh-CN" altLang="en-US">
              <a:solidFill>
                <a:prstClr val="black"/>
              </a:solidFill>
              <a:latin typeface="Arial" panose="020B0604020202020204" pitchFamily="34" charset="0"/>
              <a:ea typeface="宋体" panose="02010600030101010101" pitchFamily="2" charset="-122"/>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4"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sz="135"/>
          </a:p>
        </p:txBody>
      </p:sp>
      <p:sp>
        <p:nvSpPr>
          <p:cNvPr id="5" name="日期占位符 1"/>
          <p:cNvSpPr>
            <a:spLocks noGrp="1"/>
          </p:cNvSpPr>
          <p:nvPr>
            <p:ph type="dt" sz="half" idx="10"/>
            <p:custDataLst>
              <p:tags r:id="rId3"/>
            </p:custDataLst>
          </p:nvPr>
        </p:nvSpPr>
        <p:spPr>
          <a:xfrm>
            <a:off x="11176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a:defRPr/>
            </a:pPr>
            <a:fld id="{DE992C8C-F093-4FD8-8873-42F5D5B5915D}" type="datetimeFigureOut">
              <a:rPr lang="zh-CN" altLang="en-US"/>
            </a:fld>
            <a:endParaRPr lang="zh-CN" altLang="en-US">
              <a:latin typeface="+mn-lt"/>
              <a:ea typeface="+mn-ea"/>
            </a:endParaRPr>
          </a:p>
        </p:txBody>
      </p:sp>
      <p:sp>
        <p:nvSpPr>
          <p:cNvPr id="6" name="页脚占位符 2"/>
          <p:cNvSpPr>
            <a:spLocks noGrp="1"/>
          </p:cNvSpPr>
          <p:nvPr>
            <p:ph type="ftr" sz="quarter" idx="11"/>
            <p:custDataLst>
              <p:tags r:id="rId4"/>
            </p:custDataLst>
          </p:nvPr>
        </p:nvSpPr>
        <p:spPr>
          <a:xfrm>
            <a:off x="5384800" y="8477145"/>
            <a:ext cx="5486400" cy="485860"/>
          </a:xfrm>
        </p:spPr>
        <p:txBody>
          <a:bodyPr/>
          <a:lstStyle>
            <a:lvl1pPr>
              <a:spcBef>
                <a:spcPct val="0"/>
              </a:spcBef>
              <a:spcAft>
                <a:spcPct val="0"/>
              </a:spcAft>
              <a:defRPr noProof="1">
                <a:latin typeface="+mn-lt"/>
                <a:ea typeface="+mn-ea"/>
              </a:defRPr>
            </a:lvl1pPr>
          </a:lstStyle>
          <a:p>
            <a:pPr>
              <a:defRPr/>
            </a:pPr>
            <a:endParaRPr lang="zh-CN" altLang="en-US"/>
          </a:p>
        </p:txBody>
      </p:sp>
      <p:sp>
        <p:nvSpPr>
          <p:cNvPr id="7" name="灯片编号占位符 3"/>
          <p:cNvSpPr>
            <a:spLocks noGrp="1"/>
          </p:cNvSpPr>
          <p:nvPr>
            <p:ph type="sldNum" sz="quarter" idx="12"/>
            <p:custDataLst>
              <p:tags r:id="rId5"/>
            </p:custDataLst>
          </p:nvPr>
        </p:nvSpPr>
        <p:spPr>
          <a:xfrm>
            <a:off x="11480800" y="8477145"/>
            <a:ext cx="3657600" cy="485860"/>
          </a:xfrm>
        </p:spPr>
        <p:txBody>
          <a:bodyPr/>
          <a:lstStyle>
            <a:lvl1pPr>
              <a:spcBef>
                <a:spcPct val="0"/>
              </a:spcBef>
              <a:spcAft>
                <a:spcPct val="0"/>
              </a:spcAft>
              <a:defRPr noProof="1">
                <a:latin typeface="Arial" panose="020B0604020202020204" pitchFamily="34" charset="0"/>
                <a:ea typeface="宋体" panose="02010600030101010101" pitchFamily="2" charset="-122"/>
              </a:defRPr>
            </a:lvl1pPr>
          </a:lstStyle>
          <a:p>
            <a:pPr>
              <a:defRPr/>
            </a:pPr>
            <a:fld id="{BBC06761-3C82-4EBB-ABA8-C6146A0EBDEA}" type="slidenum">
              <a:rPr lang="zh-CN" altLang="en-US"/>
            </a:fld>
            <a:endParaRPr lang="zh-CN" altLang="en-US">
              <a:latin typeface="+mn-lt"/>
              <a:ea typeface="+mn-ea"/>
            </a:endParaRPr>
          </a:p>
        </p:txBody>
      </p:sp>
    </p:spTree>
  </p:cSld>
  <p:clrMapOvr>
    <a:masterClrMapping/>
  </p:clrMapOvr>
  <p:transition spd="slow">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duotone>
              <a:schemeClr val="accent5">
                <a:shade val="45000"/>
                <a:satMod val="135000"/>
              </a:schemeClr>
              <a:prstClr val="white"/>
            </a:duotone>
          </a:blip>
          <a:stretch>
            <a:fillRect/>
          </a:stretch>
        </p:blipFill>
        <p:spPr>
          <a:xfrm>
            <a:off x="25905" y="3722774"/>
            <a:ext cx="12140695" cy="4751628"/>
          </a:xfrm>
          <a:prstGeom prst="rect">
            <a:avLst/>
          </a:prstGeom>
        </p:spPr>
      </p:pic>
      <p:sp>
        <p:nvSpPr>
          <p:cNvPr id="5" name="文本框 8"/>
          <p:cNvSpPr txBox="1"/>
          <p:nvPr>
            <p:custDataLst>
              <p:tags r:id="rId4"/>
            </p:custDataLst>
          </p:nvPr>
        </p:nvSpPr>
        <p:spPr>
          <a:xfrm>
            <a:off x="-239395" y="-326390"/>
            <a:ext cx="1109345" cy="1106805"/>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440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行楷" panose="02010800040101010101" pitchFamily="2" charset="-122"/>
                <a:ea typeface="华文行楷" panose="02010800040101010101" pitchFamily="2" charset="-122"/>
                <a:cs typeface="+mn-ea"/>
                <a:sym typeface="+mn-lt"/>
              </a:rPr>
              <a:t>初</a:t>
            </a:r>
            <a:endParaRPr lang="zh-CN" altLang="en-US" sz="440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行楷" panose="02010800040101010101" pitchFamily="2" charset="-122"/>
              <a:ea typeface="华文行楷" panose="02010800040101010101" pitchFamily="2" charset="-122"/>
              <a:cs typeface="+mn-ea"/>
              <a:sym typeface="+mn-lt"/>
            </a:endParaRPr>
          </a:p>
        </p:txBody>
      </p:sp>
      <p:pic>
        <p:nvPicPr>
          <p:cNvPr id="20" name="图片 19"/>
          <p:cNvPicPr>
            <a:picLocks noChangeAspect="1"/>
          </p:cNvPicPr>
          <p:nvPr>
            <p:custDataLst>
              <p:tags r:id="rId5"/>
            </p:custDataLst>
          </p:nvPr>
        </p:nvPicPr>
        <p:blipFill>
          <a:blip r:embed="rId6"/>
          <a:stretch>
            <a:fillRect/>
          </a:stretch>
        </p:blipFill>
        <p:spPr>
          <a:xfrm>
            <a:off x="5722271" y="3829464"/>
            <a:ext cx="747458" cy="5833220"/>
          </a:xfrm>
          <a:prstGeom prst="rect">
            <a:avLst/>
          </a:prstGeom>
        </p:spPr>
      </p:pic>
      <p:sp>
        <p:nvSpPr>
          <p:cNvPr id="2" name="文本框 8"/>
          <p:cNvSpPr txBox="1"/>
          <p:nvPr>
            <p:custDataLst>
              <p:tags r:id="rId7"/>
            </p:custDataLst>
          </p:nvPr>
        </p:nvSpPr>
        <p:spPr>
          <a:xfrm>
            <a:off x="136525" y="-95250"/>
            <a:ext cx="3052445" cy="645160"/>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40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cs typeface="+mn-ea"/>
                <a:sym typeface="+mn-lt"/>
              </a:rPr>
              <a:t>中科学</a:t>
            </a:r>
            <a:r>
              <a:rPr lang="en-US" altLang="zh-CN" sz="240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cs typeface="+mn-ea"/>
                <a:sym typeface="+mn-lt"/>
              </a:rPr>
              <a:t>·</a:t>
            </a:r>
            <a:r>
              <a:rPr lang="zh-CN" altLang="en-US" sz="240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cs typeface="+mn-ea"/>
                <a:sym typeface="+mn-lt"/>
              </a:rPr>
              <a:t>浙教版</a:t>
            </a:r>
            <a:endParaRPr lang="zh-CN" altLang="en-US" sz="240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华文行楷" panose="02010800040101010101" pitchFamily="2" charset="-122"/>
              <a:ea typeface="华文行楷" panose="02010800040101010101" pitchFamily="2" charset="-122"/>
              <a:cs typeface="+mn-ea"/>
              <a:sym typeface="+mn-lt"/>
            </a:endParaRPr>
          </a:p>
        </p:txBody>
      </p:sp>
      <p:cxnSp>
        <p:nvCxnSpPr>
          <p:cNvPr id="4" name="直接连接符 3"/>
          <p:cNvCxnSpPr/>
          <p:nvPr>
            <p:custDataLst>
              <p:tags r:id="rId8"/>
            </p:custDataLst>
          </p:nvPr>
        </p:nvCxnSpPr>
        <p:spPr>
          <a:xfrm flipH="1">
            <a:off x="610235" y="463550"/>
            <a:ext cx="3055620" cy="0"/>
          </a:xfrm>
          <a:prstGeom prst="line">
            <a:avLst/>
          </a:prstGeom>
          <a:ln w="28575" cap="flat" cmpd="sng">
            <a:gradFill>
              <a:gsLst>
                <a:gs pos="82000">
                  <a:schemeClr val="accent3">
                    <a:lumMod val="60000"/>
                    <a:lumOff val="40000"/>
                  </a:schemeClr>
                </a:gs>
                <a:gs pos="0">
                  <a:schemeClr val="accent3">
                    <a:lumMod val="75000"/>
                  </a:schemeClr>
                </a:gs>
                <a:gs pos="100000">
                  <a:schemeClr val="accent3">
                    <a:lumMod val="20000"/>
                    <a:lumOff val="80000"/>
                  </a:schemeClr>
                </a:gs>
              </a:gsLst>
              <a:lin ang="108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9"/>
            </p:custDataLst>
          </p:nvPr>
        </p:nvCxnSpPr>
        <p:spPr>
          <a:xfrm flipH="1">
            <a:off x="0" y="550101"/>
            <a:ext cx="3083941" cy="0"/>
          </a:xfrm>
          <a:prstGeom prst="line">
            <a:avLst/>
          </a:prstGeom>
          <a:ln w="28575" cap="flat" cmpd="sng">
            <a:gradFill>
              <a:gsLst>
                <a:gs pos="82000">
                  <a:schemeClr val="accent3">
                    <a:lumMod val="60000"/>
                    <a:lumOff val="40000"/>
                  </a:schemeClr>
                </a:gs>
                <a:gs pos="0">
                  <a:schemeClr val="accent3">
                    <a:lumMod val="75000"/>
                  </a:schemeClr>
                </a:gs>
                <a:gs pos="100000">
                  <a:schemeClr val="accent3">
                    <a:lumMod val="20000"/>
                    <a:lumOff val="80000"/>
                  </a:schemeClr>
                </a:gs>
              </a:gsLst>
              <a:lin ang="10800000" scaled="1"/>
            </a:gra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custDataLst>
              <p:tags r:id="rId2"/>
            </p:custDataLst>
          </p:nvPr>
        </p:nvSpPr>
        <p:spPr>
          <a:xfrm>
            <a:off x="1795910" y="232908"/>
            <a:ext cx="4868117" cy="529569"/>
          </a:xfrm>
          <a:prstGeom prst="rect">
            <a:avLst/>
          </a:prstGeom>
          <a:ln w="12700" cmpd="sng">
            <a:noFill/>
          </a:ln>
        </p:spPr>
        <p:txBody>
          <a:bodyPr vert="horz" anchor="ctr"/>
          <a:lstStyle>
            <a:lvl1pPr marL="0" indent="0" algn="l">
              <a:buNone/>
              <a:defRPr sz="3200" b="1">
                <a:solidFill>
                  <a:schemeClr val="bg1">
                    <a:lumMod val="50000"/>
                  </a:schemeClr>
                </a:solidFill>
                <a:latin typeface="华文新魏" panose="02010800040101010101" charset="-122"/>
                <a:ea typeface="华文新魏" panose="02010800040101010101" charset="-122"/>
                <a:cs typeface="阿里巴巴普惠体 R" panose="00020600040101010101" pitchFamily="18" charset="-122"/>
              </a:defRPr>
            </a:lvl1pPr>
          </a:lstStyle>
          <a:p>
            <a:pPr lvl="0"/>
            <a:r>
              <a:rPr kumimoji="1" lang="zh-CN" altLang="en-US"/>
              <a:t>添加标题</a:t>
            </a:r>
            <a:endParaRPr kumimoji="1" lang="zh-CN" altLang="en-US"/>
          </a:p>
        </p:txBody>
      </p:sp>
      <p:pic>
        <p:nvPicPr>
          <p:cNvPr id="8" name="图片 7"/>
          <p:cNvPicPr>
            <a:picLocks noChangeAspect="1"/>
          </p:cNvPicPr>
          <p:nvPr>
            <p:custDataLst>
              <p:tags r:id="rId3"/>
            </p:custDataLst>
          </p:nvPr>
        </p:nvPicPr>
        <p:blipFill>
          <a:blip r:embed="rId4">
            <a:duotone>
              <a:schemeClr val="accent5">
                <a:shade val="45000"/>
                <a:satMod val="135000"/>
              </a:schemeClr>
              <a:prstClr val="white"/>
            </a:duotone>
          </a:blip>
          <a:stretch>
            <a:fillRect/>
          </a:stretch>
        </p:blipFill>
        <p:spPr>
          <a:xfrm>
            <a:off x="0" y="251958"/>
            <a:ext cx="1795910" cy="702884"/>
          </a:xfrm>
          <a:prstGeom prst="rect">
            <a:avLst/>
          </a:prstGeom>
        </p:spPr>
      </p:pic>
      <p:cxnSp>
        <p:nvCxnSpPr>
          <p:cNvPr id="3" name="直接连接符 2"/>
          <p:cNvCxnSpPr/>
          <p:nvPr>
            <p:custDataLst>
              <p:tags r:id="rId5"/>
            </p:custDataLst>
          </p:nvPr>
        </p:nvCxnSpPr>
        <p:spPr>
          <a:xfrm>
            <a:off x="0" y="6820377"/>
            <a:ext cx="12192000" cy="0"/>
          </a:xfrm>
          <a:prstGeom prst="line">
            <a:avLst/>
          </a:prstGeom>
          <a:ln w="63500">
            <a:solidFill>
              <a:srgbClr val="CAC6B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1_自定义版式">
    <p:spTree>
      <p:nvGrpSpPr>
        <p:cNvPr id="1" name=""/>
        <p:cNvGrpSpPr/>
        <p:nvPr/>
      </p:nvGrpSpPr>
      <p:grpSpPr>
        <a:xfrm>
          <a:off x="0" y="0"/>
          <a:ext cx="0" cy="0"/>
          <a:chOff x="0" y="0"/>
          <a:chExt cx="0" cy="0"/>
        </a:xfrm>
      </p:grpSpPr>
      <p:sp>
        <p:nvSpPr>
          <p:cNvPr id="5" name="KSO_TEMPLATE" hidden="1"/>
          <p:cNvSpPr/>
          <p:nvPr userDrawn="1">
            <p:custDataLst>
              <p:tags r:id="rId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
              <a:solidFill>
                <a:prstClr val="white"/>
              </a:solidFill>
            </a:endParaRPr>
          </a:p>
        </p:txBody>
      </p:sp>
      <p:pic>
        <p:nvPicPr>
          <p:cNvPr id="10" name="图片 3"/>
          <p:cNvPicPr>
            <a:picLocks noChangeAspect="1" noChangeArrowheads="1"/>
          </p:cNvPicPr>
          <p:nvPr userDrawn="1">
            <p:custDataLst>
              <p:tags r:id="rId3"/>
            </p:custDataLst>
          </p:nvPr>
        </p:nvPicPr>
        <p:blipFill>
          <a:blip r:embed="rId4"/>
          <a:srcRect l="-2287" t="32536" b="8661"/>
          <a:stretch>
            <a:fillRect/>
          </a:stretch>
        </p:blipFill>
        <p:spPr bwMode="auto">
          <a:xfrm>
            <a:off x="10349231" y="5886844"/>
            <a:ext cx="1772285" cy="894236"/>
          </a:xfrm>
          <a:prstGeom prst="rect">
            <a:avLst/>
          </a:prstGeom>
          <a:ln>
            <a:noFill/>
          </a:ln>
          <a:effectLst>
            <a:softEdge rad="317500"/>
          </a:effectLst>
        </p:spPr>
      </p:pic>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3.png"/><Relationship Id="rId17" Type="http://schemas.openxmlformats.org/officeDocument/2006/relationships/tags" Target="../tags/tag35.xml"/><Relationship Id="rId16" Type="http://schemas.openxmlformats.org/officeDocument/2006/relationships/tags" Target="../tags/tag34.xml"/><Relationship Id="rId15" Type="http://schemas.openxmlformats.org/officeDocument/2006/relationships/image" Target="../media/image2.png"/><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image" Target="../media/image1.png"/><Relationship Id="rId11" Type="http://schemas.openxmlformats.org/officeDocument/2006/relationships/tags" Target="../tags/tag3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7" Type="http://schemas.openxmlformats.org/officeDocument/2006/relationships/theme" Target="../theme/theme2.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3.png"/><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3" Type="http://schemas.openxmlformats.org/officeDocument/2006/relationships/theme" Target="../theme/theme3.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3.png"/><Relationship Id="rId20" Type="http://schemas.openxmlformats.org/officeDocument/2006/relationships/tags" Target="../tags/tag94.xml"/><Relationship Id="rId2" Type="http://schemas.openxmlformats.org/officeDocument/2006/relationships/slideLayout" Target="../slideLayouts/slideLayout24.xml"/><Relationship Id="rId19" Type="http://schemas.openxmlformats.org/officeDocument/2006/relationships/image" Target="../media/image6.png"/><Relationship Id="rId18" Type="http://schemas.openxmlformats.org/officeDocument/2006/relationships/tags" Target="../tags/tag93.xml"/><Relationship Id="rId17" Type="http://schemas.openxmlformats.org/officeDocument/2006/relationships/tags" Target="../tags/tag92.xml"/><Relationship Id="rId16" Type="http://schemas.openxmlformats.org/officeDocument/2006/relationships/image" Target="../media/image5.jpeg"/><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image" Target="../media/image4.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7" Type="http://schemas.openxmlformats.org/officeDocument/2006/relationships/theme" Target="../theme/theme4.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3.png"/><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image" Target="../media/image7.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0" Type="http://schemas.openxmlformats.org/officeDocument/2006/relationships/theme" Target="../theme/theme5.xml"/><Relationship Id="rId2" Type="http://schemas.openxmlformats.org/officeDocument/2006/relationships/slideLayout" Target="../slideLayouts/slideLayout46.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3.png"/><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6" Type="http://schemas.openxmlformats.org/officeDocument/2006/relationships/theme" Target="../theme/theme6.xml"/><Relationship Id="rId25" Type="http://schemas.openxmlformats.org/officeDocument/2006/relationships/image" Target="file:///D:\qq&#25991;&#20214;\712321467\Image\C2C\Image2\%7b75232B38-A165-1FB7-499C-2E1C792CACB5%7d.png" TargetMode="External"/><Relationship Id="rId24" Type="http://schemas.openxmlformats.org/officeDocument/2006/relationships/image" Target="../media/image3.png"/><Relationship Id="rId23" Type="http://schemas.openxmlformats.org/officeDocument/2006/relationships/tags" Target="../tags/tag222.xml"/><Relationship Id="rId22" Type="http://schemas.openxmlformats.org/officeDocument/2006/relationships/tags" Target="../tags/tag221.xml"/><Relationship Id="rId21" Type="http://schemas.openxmlformats.org/officeDocument/2006/relationships/tags" Target="../tags/tag220.xml"/><Relationship Id="rId20" Type="http://schemas.openxmlformats.org/officeDocument/2006/relationships/image" Target="../media/image9.png"/><Relationship Id="rId2" Type="http://schemas.openxmlformats.org/officeDocument/2006/relationships/slideLayout" Target="../slideLayouts/slideLayout57.xml"/><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image" Target="../media/image8.png"/><Relationship Id="rId13" Type="http://schemas.openxmlformats.org/officeDocument/2006/relationships/tags" Target="../tags/tag214.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6" Type="http://schemas.openxmlformats.org/officeDocument/2006/relationships/theme" Target="../theme/theme7.xml"/><Relationship Id="rId25" Type="http://schemas.openxmlformats.org/officeDocument/2006/relationships/image" Target="file:///D:\qq&#25991;&#20214;\712321467\Image\C2C\Image2\%7b75232B38-A165-1FB7-499C-2E1C792CACB5%7d.png" TargetMode="External"/><Relationship Id="rId24" Type="http://schemas.openxmlformats.org/officeDocument/2006/relationships/image" Target="../media/image3.png"/><Relationship Id="rId23" Type="http://schemas.openxmlformats.org/officeDocument/2006/relationships/tags" Target="../tags/tag259.xml"/><Relationship Id="rId22" Type="http://schemas.openxmlformats.org/officeDocument/2006/relationships/tags" Target="../tags/tag258.xml"/><Relationship Id="rId21" Type="http://schemas.openxmlformats.org/officeDocument/2006/relationships/tags" Target="../tags/tag257.xml"/><Relationship Id="rId20" Type="http://schemas.openxmlformats.org/officeDocument/2006/relationships/image" Target="../media/image9.png"/><Relationship Id="rId2" Type="http://schemas.openxmlformats.org/officeDocument/2006/relationships/slideLayout" Target="../slideLayouts/slideLayout69.xml"/><Relationship Id="rId19" Type="http://schemas.openxmlformats.org/officeDocument/2006/relationships/tags" Target="../tags/tag256.xml"/><Relationship Id="rId18" Type="http://schemas.openxmlformats.org/officeDocument/2006/relationships/tags" Target="../tags/tag255.xml"/><Relationship Id="rId17" Type="http://schemas.openxmlformats.org/officeDocument/2006/relationships/tags" Target="../tags/tag254.xml"/><Relationship Id="rId16" Type="http://schemas.openxmlformats.org/officeDocument/2006/relationships/tags" Target="../tags/tag253.xml"/><Relationship Id="rId15" Type="http://schemas.openxmlformats.org/officeDocument/2006/relationships/tags" Target="../tags/tag252.xml"/><Relationship Id="rId14" Type="http://schemas.openxmlformats.org/officeDocument/2006/relationships/image" Target="../media/image8.png"/><Relationship Id="rId13" Type="http://schemas.openxmlformats.org/officeDocument/2006/relationships/tags" Target="../tags/tag251.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file:///D:\qq&#25991;&#20214;\712321467\Image\C2C\Image2\%7b75232B38-A165-1FB7-499C-2E1C792CACB5%7d.png" TargetMode="External"/><Relationship Id="rId5" Type="http://schemas.openxmlformats.org/officeDocument/2006/relationships/image" Target="../media/image3.png"/><Relationship Id="rId4" Type="http://schemas.openxmlformats.org/officeDocument/2006/relationships/tags" Target="../tags/tag272.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ChangeAspect="1" noChangeArrowheads="1"/>
          </p:cNvPicPr>
          <p:nvPr userDrawn="1">
            <p:custDataLst>
              <p:tags r:id="rId11"/>
            </p:custDataLst>
          </p:nvPr>
        </p:nvPicPr>
        <p:blipFill>
          <a:blip r:embed="rId12"/>
          <a:srcRect l="-2287" t="32536" b="8661"/>
          <a:stretch>
            <a:fillRect/>
          </a:stretch>
        </p:blipFill>
        <p:spPr bwMode="auto">
          <a:xfrm>
            <a:off x="10349231" y="5886844"/>
            <a:ext cx="1772285" cy="894236"/>
          </a:xfrm>
          <a:prstGeom prst="rect">
            <a:avLst/>
          </a:prstGeom>
          <a:ln>
            <a:noFill/>
          </a:ln>
          <a:effectLst>
            <a:softEdge rad="317500"/>
          </a:effectLst>
        </p:spPr>
      </p:pic>
      <p:sp>
        <p:nvSpPr>
          <p:cNvPr id="2" name="KSO_TEMPLATE" hidden="1"/>
          <p:cNvSpPr/>
          <p:nvPr userDrawn="1">
            <p:custDataLst>
              <p:tags r:id="rId13"/>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
              <a:solidFill>
                <a:prstClr val="white"/>
              </a:solidFill>
            </a:endParaRPr>
          </a:p>
        </p:txBody>
      </p:sp>
      <p:pic>
        <p:nvPicPr>
          <p:cNvPr id="3" name="图片 2"/>
          <p:cNvPicPr>
            <a:picLocks noChangeAspect="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10622076" y="0"/>
            <a:ext cx="1569924" cy="623999"/>
          </a:xfrm>
          <a:prstGeom prst="rect">
            <a:avLst/>
          </a:prstGeom>
        </p:spPr>
      </p:pic>
      <p:sp>
        <p:nvSpPr>
          <p:cNvPr id="11" name="文本框 2"/>
          <p:cNvSpPr txBox="1"/>
          <p:nvPr userDrawn="1">
            <p:custDataLst>
              <p:tags r:id="rId16"/>
            </p:custDataLst>
          </p:nvPr>
        </p:nvSpPr>
        <p:spPr>
          <a:xfrm>
            <a:off x="6925233" y="33716"/>
            <a:ext cx="3768090" cy="501650"/>
          </a:xfrm>
          <a:prstGeom prst="rect">
            <a:avLst/>
          </a:prstGeom>
          <a:noFill/>
        </p:spPr>
        <p:txBody>
          <a:bodyPr wrap="none">
            <a:spAutoFit/>
          </a:bodyPr>
          <a:lstStyle/>
          <a:p>
            <a:pPr>
              <a:buFont typeface="Arial" panose="020B0604020202020204" pitchFamily="34" charset="0"/>
              <a:buNone/>
              <a:defRPr/>
            </a:pPr>
            <a:r>
              <a:rPr lang="en-US" altLang="zh-CN" sz="2665" b="1">
                <a:solidFill>
                  <a:schemeClr val="accent2">
                    <a:lumMod val="50000"/>
                  </a:schemeClr>
                </a:solidFill>
                <a:latin typeface="宋体" panose="02010600030101010101" pitchFamily="2" charset="-122"/>
                <a:ea typeface="宋体" panose="02010600030101010101" pitchFamily="2" charset="-122"/>
                <a:sym typeface="+mn-ea"/>
              </a:rPr>
              <a:t>1.1 </a:t>
            </a:r>
            <a:r>
              <a:rPr lang="zh-CN" altLang="en-US" sz="2665" b="1">
                <a:solidFill>
                  <a:schemeClr val="accent2">
                    <a:lumMod val="50000"/>
                  </a:schemeClr>
                </a:solidFill>
                <a:latin typeface="宋体" panose="02010600030101010101" pitchFamily="2" charset="-122"/>
                <a:ea typeface="宋体" panose="02010600030101010101" pitchFamily="2" charset="-122"/>
                <a:sym typeface="+mn-ea"/>
              </a:rPr>
              <a:t>物质的变化和性质</a:t>
            </a:r>
            <a:r>
              <a:rPr lang="en-US" altLang="zh-CN" sz="2665" b="1">
                <a:solidFill>
                  <a:schemeClr val="accent2">
                    <a:lumMod val="50000"/>
                  </a:schemeClr>
                </a:solidFill>
                <a:latin typeface="宋体" panose="02010600030101010101" pitchFamily="2" charset="-122"/>
                <a:ea typeface="宋体" panose="02010600030101010101" pitchFamily="2" charset="-122"/>
                <a:sym typeface="+mn-ea"/>
              </a:rPr>
              <a:t>/</a:t>
            </a:r>
            <a:endParaRPr lang="en-US" altLang="zh-CN" sz="2665" b="1">
              <a:solidFill>
                <a:schemeClr val="accent2">
                  <a:lumMod val="50000"/>
                </a:schemeClr>
              </a:solidFill>
              <a:latin typeface="宋体" panose="02010600030101010101" pitchFamily="2" charset="-122"/>
              <a:ea typeface="宋体" panose="02010600030101010101" pitchFamily="2" charset="-122"/>
              <a:sym typeface="+mn-ea"/>
            </a:endParaRPr>
          </a:p>
        </p:txBody>
      </p:sp>
      <p:pic>
        <p:nvPicPr>
          <p:cNvPr id="12"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random/>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Impact" panose="020B080603090205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Impact" panose="020B080603090205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Impact" panose="020B080603090205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Impact" panose="020B0806030902050204" pitchFamily="34" charset="0"/>
          <a:ea typeface="微软雅黑" panose="020B0503020204020204" pitchFamily="34" charset="-122"/>
        </a:defRPr>
      </a:lvl5pPr>
      <a:lvl6pPr marL="4572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6pPr>
      <a:lvl7pPr marL="9144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7pPr>
      <a:lvl8pPr marL="13716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8pPr>
      <a:lvl9pPr marL="18288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9pPr>
    </p:titleStyle>
    <p:bodyStyle>
      <a:lvl1pPr marL="342900" indent="-342900" algn="l" rtl="0" eaLnBrk="0" fontAlgn="base" hangingPunct="0">
        <a:spcBef>
          <a:spcPct val="25000"/>
        </a:spcBef>
        <a:spcAft>
          <a:spcPct val="0"/>
        </a:spcAft>
        <a:buFont typeface="Arial" panose="020B0604020202020204" pitchFamily="34" charset="0"/>
        <a:buChar char="•"/>
        <a:defRPr sz="3200" kern="1200">
          <a:solidFill>
            <a:schemeClr val="tx1"/>
          </a:solidFill>
          <a:latin typeface="+mn-lt"/>
          <a:ea typeface="+mn-ea"/>
          <a:cs typeface="+mn-cs"/>
        </a:defRPr>
      </a:lvl1pPr>
      <a:lvl2pPr marL="743585" indent="-286385" algn="l" rtl="0" eaLnBrk="0" fontAlgn="base" hangingPunct="0">
        <a:spcBef>
          <a:spcPct val="25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5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835" algn="l" defTabSz="914400" rtl="0" eaLnBrk="1" latinLnBrk="0" hangingPunct="1">
        <a:defRPr sz="1865" kern="1200">
          <a:solidFill>
            <a:schemeClr val="tx1"/>
          </a:solidFill>
          <a:latin typeface="+mn-lt"/>
          <a:ea typeface="+mn-ea"/>
          <a:cs typeface="+mn-cs"/>
        </a:defRPr>
      </a:lvl7pPr>
      <a:lvl8pPr marL="3201035" algn="l" defTabSz="914400" rtl="0" eaLnBrk="1" latinLnBrk="0" hangingPunct="1">
        <a:defRPr sz="1865" kern="1200">
          <a:solidFill>
            <a:schemeClr val="tx1"/>
          </a:solidFill>
          <a:latin typeface="+mn-lt"/>
          <a:ea typeface="+mn-ea"/>
          <a:cs typeface="+mn-cs"/>
        </a:defRPr>
      </a:lvl8pPr>
      <a:lvl9pPr marL="3658235" algn="l" defTabSz="914400"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6" name="文本框 1025"/>
          <p:cNvSpPr txBox="1"/>
          <p:nvPr>
            <p:custDataLst>
              <p:tags r:id="rId13"/>
            </p:custDataLst>
          </p:nvPr>
        </p:nvSpPr>
        <p:spPr>
          <a:xfrm>
            <a:off x="0" y="6604000"/>
            <a:ext cx="2532380" cy="245110"/>
          </a:xfrm>
          <a:prstGeom prst="rect">
            <a:avLst/>
          </a:prstGeom>
          <a:noFill/>
          <a:ln w="9525">
            <a:noFill/>
          </a:ln>
        </p:spPr>
        <p:txBody>
          <a:bodyPr wrap="none" anchor="t" anchorCtr="0">
            <a:spAutoFit/>
          </a:bodyPr>
          <a:lstStyle/>
          <a:p>
            <a:pPr lvl="0" indent="0"/>
            <a:r>
              <a:rPr lang="en-US" altLang="zh-CN" sz="1000">
                <a:solidFill>
                  <a:schemeClr val="bg1"/>
                </a:solidFill>
                <a:latin typeface="宋体" panose="02010600030101010101" pitchFamily="2" charset="-122"/>
                <a:ea typeface="宋体" panose="02010600030101010101" pitchFamily="2" charset="-122"/>
              </a:rPr>
              <a:t>Copyright 2004-2015 </a:t>
            </a:r>
            <a:r>
              <a:rPr lang="zh-CN" altLang="en-US" sz="1000">
                <a:solidFill>
                  <a:schemeClr val="bg1"/>
                </a:solidFill>
                <a:latin typeface="宋体" panose="02010600030101010101" pitchFamily="2" charset="-122"/>
                <a:ea typeface="宋体" panose="02010600030101010101" pitchFamily="2" charset="-122"/>
              </a:rPr>
              <a:t>版权所有 盗版必究</a:t>
            </a:r>
            <a:endParaRPr lang="zh-CN" altLang="en-US" sz="1000">
              <a:solidFill>
                <a:schemeClr val="bg1"/>
              </a:solidFill>
              <a:latin typeface="宋体" panose="02010600030101010101" pitchFamily="2" charset="-122"/>
              <a:ea typeface="宋体" panose="02010600030101010101" pitchFamily="2" charset="-122"/>
            </a:endParaRPr>
          </a:p>
        </p:txBody>
      </p:sp>
      <p:pic>
        <p:nvPicPr>
          <p:cNvPr id="1027"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grpSp>
        <p:nvGrpSpPr>
          <p:cNvPr id="54274" name="组合 6"/>
          <p:cNvGrpSpPr/>
          <p:nvPr>
            <p:custDataLst>
              <p:tags r:id="rId13"/>
            </p:custDataLst>
          </p:nvPr>
        </p:nvGrpSpPr>
        <p:grpSpPr>
          <a:xfrm>
            <a:off x="0" y="5470525"/>
            <a:ext cx="12192000" cy="1387475"/>
            <a:chOff x="0" y="5470524"/>
            <a:chExt cx="9144000" cy="1387476"/>
          </a:xfrm>
        </p:grpSpPr>
        <p:sp>
          <p:nvSpPr>
            <p:cNvPr id="8" name="圆角矩形 7"/>
            <p:cNvSpPr/>
            <p:nvPr>
              <p:custDataLst>
                <p:tags r:id="rId14"/>
              </p:custDataLst>
            </p:nvPr>
          </p:nvSpPr>
          <p:spPr>
            <a:xfrm>
              <a:off x="0" y="6515100"/>
              <a:ext cx="9144000" cy="342900"/>
            </a:xfrm>
            <a:prstGeom prst="roundRect">
              <a:avLst/>
            </a:prstGeom>
            <a:solidFill>
              <a:srgbClr val="0080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54276" name="Picture 2" descr="technical-drawing"/>
            <p:cNvPicPr>
              <a:picLocks noChangeAspect="1"/>
            </p:cNvPicPr>
            <p:nvPr>
              <p:custDataLst>
                <p:tags r:id="rId15"/>
              </p:custDataLst>
            </p:nvPr>
          </p:nvPicPr>
          <p:blipFill>
            <a:blip r:embed="rId16"/>
            <a:stretch>
              <a:fillRect/>
            </a:stretch>
          </p:blipFill>
          <p:spPr>
            <a:xfrm>
              <a:off x="7607300" y="5470524"/>
              <a:ext cx="1308100" cy="981075"/>
            </a:xfrm>
            <a:prstGeom prst="rect">
              <a:avLst/>
            </a:prstGeom>
            <a:noFill/>
            <a:ln w="9525">
              <a:noFill/>
            </a:ln>
          </p:spPr>
        </p:pic>
      </p:grpSp>
      <p:sp>
        <p:nvSpPr>
          <p:cNvPr id="10" name="矩形 9"/>
          <p:cNvSpPr/>
          <p:nvPr>
            <p:custDataLst>
              <p:tags r:id="rId17"/>
            </p:custDataLst>
          </p:nvPr>
        </p:nvSpPr>
        <p:spPr>
          <a:xfrm>
            <a:off x="4199467" y="6488113"/>
            <a:ext cx="7992533" cy="368300"/>
          </a:xfrm>
          <a:prstGeom prst="rect">
            <a:avLst/>
          </a:prstGeom>
        </p:spPr>
        <p:txBody>
          <a:bodyPr>
            <a:spAutoFit/>
          </a:bodyPr>
          <a:lstStyle/>
          <a:p>
            <a:pPr lvl="0" algn="r" eaLnBrk="1" hangingPunct="1"/>
            <a:r>
              <a:rPr lang="zh-CN" altLang="en-US" b="0">
                <a:latin typeface="Arial" panose="020B0604020202020204" pitchFamily="34" charset="0"/>
              </a:rPr>
              <a:t>湖北鸿鹄志文化传媒有限公司</a:t>
            </a:r>
            <a:r>
              <a:rPr lang="en-US" altLang="zh-CN" b="0">
                <a:latin typeface="Arial" panose="020B0604020202020204" pitchFamily="34" charset="0"/>
              </a:rPr>
              <a:t>——</a:t>
            </a:r>
            <a:r>
              <a:rPr lang="zh-CN" altLang="en-US" b="0">
                <a:latin typeface="Arial" panose="020B0604020202020204" pitchFamily="34" charset="0"/>
              </a:rPr>
              <a:t>助您成功</a:t>
            </a:r>
            <a:endParaRPr lang="zh-CN" altLang="en-US" b="0">
              <a:latin typeface="Arial" panose="020B0604020202020204" pitchFamily="34" charset="0"/>
            </a:endParaRPr>
          </a:p>
        </p:txBody>
      </p:sp>
      <p:pic>
        <p:nvPicPr>
          <p:cNvPr id="54278" name="图片 0" descr="LOGO转.tif"/>
          <p:cNvPicPr>
            <a:picLocks noChangeAspect="1"/>
          </p:cNvPicPr>
          <p:nvPr>
            <p:custDataLst>
              <p:tags r:id="rId18"/>
            </p:custDataLst>
          </p:nvPr>
        </p:nvPicPr>
        <p:blipFill>
          <a:blip r:embed="rId19"/>
          <a:srcRect t="76842" r="-1700"/>
          <a:stretch>
            <a:fillRect/>
          </a:stretch>
        </p:blipFill>
        <p:spPr>
          <a:xfrm>
            <a:off x="8612717" y="0"/>
            <a:ext cx="3579283" cy="369888"/>
          </a:xfrm>
          <a:prstGeom prst="rect">
            <a:avLst/>
          </a:prstGeom>
          <a:noFill/>
          <a:ln w="9525">
            <a:noFill/>
          </a:ln>
        </p:spPr>
      </p:pic>
      <p:pic>
        <p:nvPicPr>
          <p:cNvPr id="54279"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marL="0" lvl="0" indent="0" algn="ctr" defTabSz="914400" rtl="0" eaLnBrk="0" fontAlgn="base" latinLnBrk="0" hangingPunct="0">
        <a:lnSpc>
          <a:spcPct val="100000"/>
        </a:lnSpc>
        <a:spcBef>
          <a:spcPct val="0"/>
        </a:spcBef>
        <a:spcAft>
          <a:spcPct val="0"/>
        </a:spcAft>
        <a:buNone/>
        <a:defRPr sz="4400" b="0" i="0" u="none" kern="1200" baseline="0">
          <a:solidFill>
            <a:schemeClr val="tx1"/>
          </a:solidFill>
          <a:latin typeface="+mj-lt"/>
          <a:ea typeface="+mj-ea"/>
          <a:cs typeface="+mj-cs"/>
        </a:defRPr>
      </a:lvl1pPr>
    </p:titleStyle>
    <p:bodyStyle>
      <a:lvl1pPr marL="342900" lvl="0" indent="-342900" algn="l" defTabSz="914400" rtl="0" eaLnBrk="0" fontAlgn="base" latinLnBrk="0" hangingPunct="0">
        <a:lnSpc>
          <a:spcPct val="100000"/>
        </a:lnSpc>
        <a:spcBef>
          <a:spcPct val="20000"/>
        </a:spcBef>
        <a:spcAft>
          <a:spcPct val="0"/>
        </a:spcAft>
        <a:buFont typeface="Arial" panose="020B0604020202020204" pitchFamily="34" charset="0"/>
        <a:buChar char="•"/>
        <a:defRPr sz="3200" b="0" i="0" u="none" kern="1200" baseline="0">
          <a:solidFill>
            <a:schemeClr val="tx1"/>
          </a:solidFill>
          <a:latin typeface="+mn-lt"/>
          <a:ea typeface="+mn-ea"/>
          <a:cs typeface="+mn-cs"/>
        </a:defRPr>
      </a:lvl1pPr>
      <a:lvl2pPr marL="742950" lvl="1" indent="-285750" algn="l" defTabSz="914400" rtl="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mn-lt"/>
          <a:ea typeface="+mn-ea"/>
          <a:cs typeface="+mn-cs"/>
        </a:defRPr>
      </a:lvl2pPr>
      <a:lvl3pPr marL="1143000" lvl="2" indent="-228600" algn="l" defTabSz="914400" rtl="0" eaLnBrk="0" fontAlgn="base" latinLnBrk="0" hangingPunct="0">
        <a:lnSpc>
          <a:spcPct val="100000"/>
        </a:lnSpc>
        <a:spcBef>
          <a:spcPct val="20000"/>
        </a:spcBef>
        <a:spcAft>
          <a:spcPct val="0"/>
        </a:spcAft>
        <a:buFont typeface="Arial" panose="020B0604020202020204" pitchFamily="34" charset="0"/>
        <a:buChar char="•"/>
        <a:defRPr sz="2400" b="0" i="0" u="none" kern="1200" baseline="0">
          <a:solidFill>
            <a:schemeClr val="tx1"/>
          </a:solidFill>
          <a:latin typeface="+mn-lt"/>
          <a:ea typeface="+mn-ea"/>
          <a:cs typeface="+mn-cs"/>
        </a:defRPr>
      </a:lvl3pPr>
      <a:lvl4pPr marL="1600200" lvl="3"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4pPr>
      <a:lvl5pPr marL="2057400" lvl="4"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5pPr>
      <a:lvl6pPr marL="2514600" lvl="5"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6pPr>
      <a:lvl7pPr marL="2971800" lvl="6"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7pPr>
      <a:lvl8pPr marL="3429000" lvl="7"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8pPr>
      <a:lvl9pPr marL="3886200" lvl="8" indent="-228600" algn="l" defTabSz="914400" rtl="0" eaLnBrk="0" fontAlgn="base" latinLnBrk="0" hangingPunct="0">
        <a:lnSpc>
          <a:spcPct val="100000"/>
        </a:lnSpc>
        <a:spcBef>
          <a:spcPct val="20000"/>
        </a:spcBef>
        <a:spcAft>
          <a:spcPct val="0"/>
        </a:spcAft>
        <a:buFont typeface="Arial" panose="020B0604020202020204" pitchFamily="34" charset="0"/>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文本框 1025"/>
          <p:cNvSpPr txBox="1"/>
          <p:nvPr>
            <p:custDataLst>
              <p:tags r:id="rId13"/>
            </p:custDataLst>
          </p:nvPr>
        </p:nvSpPr>
        <p:spPr>
          <a:xfrm>
            <a:off x="0" y="6604000"/>
            <a:ext cx="2532380" cy="245110"/>
          </a:xfrm>
          <a:prstGeom prst="rect">
            <a:avLst/>
          </a:prstGeom>
          <a:noFill/>
          <a:ln w="9525">
            <a:noFill/>
          </a:ln>
        </p:spPr>
        <p:txBody>
          <a:bodyPr wrap="none" anchor="t" anchorCtr="0">
            <a:spAutoFit/>
          </a:bodyPr>
          <a:lstStyle/>
          <a:p>
            <a:pPr lvl="0"/>
            <a:r>
              <a:rPr lang="en-US" altLang="zh-CN" sz="1000">
                <a:solidFill>
                  <a:schemeClr val="bg1"/>
                </a:solidFill>
                <a:latin typeface="宋体" panose="02010600030101010101" pitchFamily="2" charset="-122"/>
              </a:rPr>
              <a:t>Copyright 2004-2015 </a:t>
            </a:r>
            <a:r>
              <a:rPr lang="zh-CN" altLang="en-US" sz="1000">
                <a:solidFill>
                  <a:schemeClr val="bg1"/>
                </a:solidFill>
                <a:latin typeface="宋体" panose="02010600030101010101" pitchFamily="2" charset="-122"/>
              </a:rPr>
              <a:t>版权所有 盗版必究</a:t>
            </a:r>
            <a:endParaRPr lang="zh-CN" altLang="en-US" sz="1000">
              <a:solidFill>
                <a:schemeClr val="bg1"/>
              </a:solidFill>
              <a:latin typeface="宋体" panose="02010600030101010101" pitchFamily="2" charset="-122"/>
            </a:endParaRPr>
          </a:p>
        </p:txBody>
      </p:sp>
      <p:pic>
        <p:nvPicPr>
          <p:cNvPr id="1027"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8674" name="标题 28673"/>
          <p:cNvSpPr>
            <a:spLocks noGrp="1"/>
          </p:cNvSpPr>
          <p:nvPr>
            <p:ph type="title"/>
            <p:custDataLst>
              <p:tags r:id="rId12"/>
            </p:custDataLst>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28675" name="文本占位符 28674"/>
          <p:cNvSpPr>
            <a:spLocks noGrp="1"/>
          </p:cNvSpPr>
          <p:nvPr>
            <p:ph type="body" idx="1"/>
            <p:custDataLst>
              <p:tags r:id="rId13"/>
            </p:custDataLst>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8676" name="日期占位符 28675"/>
          <p:cNvSpPr>
            <a:spLocks noGrp="1"/>
          </p:cNvSpPr>
          <p:nvPr>
            <p:ph type="dt" sz="half" idx="2"/>
            <p:custDataLst>
              <p:tags r:id="rId14"/>
            </p:custDataLst>
          </p:nvPr>
        </p:nvSpPr>
        <p:spPr>
          <a:xfrm>
            <a:off x="609600" y="6245225"/>
            <a:ext cx="2844800" cy="476250"/>
          </a:xfrm>
          <a:prstGeom prst="rect">
            <a:avLst/>
          </a:prstGeom>
          <a:noFill/>
          <a:ln w="9525">
            <a:noFill/>
          </a:ln>
        </p:spPr>
        <p:txBody>
          <a:bodyPr/>
          <a:lstStyle>
            <a:lvl1pPr>
              <a:defRPr sz="1400"/>
            </a:lvl1pPr>
          </a:lstStyle>
          <a:p>
            <a:pPr lvl="0"/>
            <a:fld id="{BB962C8B-B14F-4D97-AF65-F5344CB8AC3E}" type="datetime1">
              <a:rPr lang="zh-CN" altLang="en-US">
                <a:latin typeface="Arial" panose="020B0604020202020204" pitchFamily="34" charset="0"/>
              </a:rPr>
            </a:fld>
            <a:endParaRPr lang="zh-CN" altLang="en-US">
              <a:latin typeface="Arial" panose="020B0604020202020204" pitchFamily="34" charset="0"/>
            </a:endParaRPr>
          </a:p>
        </p:txBody>
      </p:sp>
      <p:sp>
        <p:nvSpPr>
          <p:cNvPr id="28677" name="页脚占位符 28676"/>
          <p:cNvSpPr>
            <a:spLocks noGrp="1"/>
          </p:cNvSpPr>
          <p:nvPr>
            <p:ph type="ftr" sz="quarter" idx="3"/>
            <p:custDataLst>
              <p:tags r:id="rId15"/>
            </p:custDataLst>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28678" name="灯片编号占位符 28677"/>
          <p:cNvSpPr>
            <a:spLocks noGrp="1"/>
          </p:cNvSpPr>
          <p:nvPr>
            <p:ph type="sldNum" sz="quarter" idx="4"/>
            <p:custDataLst>
              <p:tags r:id="rId16"/>
            </p:custDataLst>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28679"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图片 3"/>
          <p:cNvPicPr>
            <a:picLocks noChangeAspect="1"/>
          </p:cNvPicPr>
          <p:nvPr>
            <p:custDataLst>
              <p:tags r:id="rId13"/>
            </p:custDataLst>
          </p:nvPr>
        </p:nvPicPr>
        <p:blipFill>
          <a:blip r:embed="rId14"/>
          <a:stretch>
            <a:fillRect/>
          </a:stretch>
        </p:blipFill>
        <p:spPr bwMode="auto">
          <a:xfrm>
            <a:off x="10679960" y="59116"/>
            <a:ext cx="1440011" cy="567491"/>
          </a:xfrm>
          <a:prstGeom prst="rect">
            <a:avLst/>
          </a:prstGeom>
          <a:noFill/>
          <a:ln w="9525">
            <a:noFill/>
            <a:miter lim="800000"/>
            <a:headEnd/>
            <a:tailEnd/>
          </a:ln>
        </p:spPr>
      </p:pic>
      <p:cxnSp>
        <p:nvCxnSpPr>
          <p:cNvPr id="5" name="直线连接符 10"/>
          <p:cNvCxnSpPr/>
          <p:nvPr>
            <p:custDataLst>
              <p:tags r:id="rId15"/>
            </p:custDataLst>
          </p:nvPr>
        </p:nvCxnSpPr>
        <p:spPr>
          <a:xfrm>
            <a:off x="2117" y="542749"/>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6" name="Freeform 74"/>
          <p:cNvSpPr>
            <a:spLocks noChangeAspect="1" noEditPoints="1"/>
          </p:cNvSpPr>
          <p:nvPr>
            <p:custDataLst>
              <p:tags r:id="rId16"/>
            </p:custDataLst>
          </p:nvPr>
        </p:nvSpPr>
        <p:spPr bwMode="auto">
          <a:xfrm>
            <a:off x="128055" y="74048"/>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a:defRPr/>
            </a:pPr>
            <a:endParaRPr lang="en-US" sz="2400">
              <a:solidFill>
                <a:srgbClr val="000000"/>
              </a:solidFill>
              <a:latin typeface="黑体" panose="02010609060101010101" pitchFamily="49" charset="-122"/>
              <a:ea typeface="黑体" panose="02010609060101010101" pitchFamily="49" charset="-122"/>
            </a:endParaRPr>
          </a:p>
        </p:txBody>
      </p:sp>
      <p:sp>
        <p:nvSpPr>
          <p:cNvPr id="7" name="文本框 1"/>
          <p:cNvSpPr txBox="1">
            <a:spLocks noChangeArrowheads="1"/>
          </p:cNvSpPr>
          <p:nvPr>
            <p:custDataLst>
              <p:tags r:id="rId17"/>
            </p:custDataLst>
          </p:nvPr>
        </p:nvSpPr>
        <p:spPr bwMode="auto">
          <a:xfrm>
            <a:off x="7845321" y="65037"/>
            <a:ext cx="291655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a:r>
              <a:rPr lang="en-US" altLang="zh-CN" sz="2665" b="1">
                <a:solidFill>
                  <a:srgbClr val="F07474">
                    <a:lumMod val="50000"/>
                  </a:srgbClr>
                </a:solidFill>
                <a:latin typeface="宋体" panose="02010600030101010101" pitchFamily="2" charset="-122"/>
              </a:rPr>
              <a:t>11.3 </a:t>
            </a:r>
            <a:r>
              <a:rPr lang="zh-CN" altLang="en-US" sz="2665" b="1">
                <a:solidFill>
                  <a:srgbClr val="F07474">
                    <a:lumMod val="50000"/>
                  </a:srgbClr>
                </a:solidFill>
                <a:latin typeface="宋体" panose="02010600030101010101" pitchFamily="2" charset="-122"/>
              </a:rPr>
              <a:t>动能和势能</a:t>
            </a:r>
            <a:r>
              <a:rPr lang="en-US" altLang="zh-CN" sz="2665" b="1">
                <a:solidFill>
                  <a:srgbClr val="F07474">
                    <a:lumMod val="50000"/>
                  </a:srgbClr>
                </a:solidFill>
                <a:latin typeface="宋体" panose="02010600030101010101" pitchFamily="2" charset="-122"/>
                <a:ea typeface="宋体" panose="02010600030101010101" pitchFamily="2" charset="-122"/>
              </a:rPr>
              <a:t>/</a:t>
            </a:r>
            <a:endParaRPr lang="zh-CN" altLang="en-US" sz="2665" b="1">
              <a:solidFill>
                <a:srgbClr val="F07474">
                  <a:lumMod val="50000"/>
                </a:srgbClr>
              </a:solidFill>
            </a:endParaRPr>
          </a:p>
        </p:txBody>
      </p:sp>
      <p:grpSp>
        <p:nvGrpSpPr>
          <p:cNvPr id="12" name="组合 11"/>
          <p:cNvGrpSpPr/>
          <p:nvPr>
            <p:custDataLst>
              <p:tags r:id="rId18"/>
            </p:custDataLst>
          </p:nvPr>
        </p:nvGrpSpPr>
        <p:grpSpPr>
          <a:xfrm>
            <a:off x="353709" y="6382247"/>
            <a:ext cx="11841465" cy="475753"/>
            <a:chOff x="265282" y="4786685"/>
            <a:chExt cx="8881099" cy="356815"/>
          </a:xfrm>
        </p:grpSpPr>
        <p:pic>
          <p:nvPicPr>
            <p:cNvPr id="13" name="Picture 2"/>
            <p:cNvPicPr>
              <a:picLocks noChangeAspect="1" noChangeArrowheads="1"/>
            </p:cNvPicPr>
            <p:nvPr userDrawn="1">
              <p:custDataLst>
                <p:tags r:id="rId19"/>
              </p:custDataLst>
            </p:nvPr>
          </p:nvPicPr>
          <p:blipFill>
            <a:blip r:embed="rId20">
              <a:extLst>
                <a:ext uri="{28A0092B-C50C-407E-A947-70E740481C1C}">
                  <a14:useLocalDpi xmlns:a14="http://schemas.microsoft.com/office/drawing/2010/main" val="0"/>
                </a:ext>
              </a:extLst>
            </a:blip>
            <a:stretch>
              <a:fillRect/>
            </a:stretch>
          </p:blipFill>
          <p:spPr bwMode="auto">
            <a:xfrm>
              <a:off x="8789566" y="4786685"/>
              <a:ext cx="356815" cy="35681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接连接符 13"/>
            <p:cNvCxnSpPr/>
            <p:nvPr userDrawn="1">
              <p:custDataLst>
                <p:tags r:id="rId21"/>
              </p:custDataLst>
            </p:nvPr>
          </p:nvCxnSpPr>
          <p:spPr>
            <a:xfrm>
              <a:off x="265282" y="5051419"/>
              <a:ext cx="8623906" cy="1"/>
            </a:xfrm>
            <a:prstGeom prst="line">
              <a:avLst/>
            </a:prstGeom>
            <a:noFill/>
            <a:ln w="28575" cap="flat" cmpd="sng" algn="ctr">
              <a:solidFill>
                <a:srgbClr val="FFC000">
                  <a:lumMod val="60000"/>
                  <a:lumOff val="40000"/>
                </a:srgbClr>
              </a:solidFill>
              <a:prstDash val="solid"/>
              <a:miter lim="800000"/>
              <a:headEnd type="triangle" w="med" len="med"/>
              <a:tailEnd type="none" w="med" len="med"/>
            </a:ln>
            <a:effectLst/>
          </p:spPr>
        </p:cxnSp>
        <p:cxnSp>
          <p:nvCxnSpPr>
            <p:cNvPr id="15" name="直接连接符 14"/>
            <p:cNvCxnSpPr/>
            <p:nvPr userDrawn="1">
              <p:custDataLst>
                <p:tags r:id="rId22"/>
              </p:custDataLst>
            </p:nvPr>
          </p:nvCxnSpPr>
          <p:spPr>
            <a:xfrm flipH="1" flipV="1">
              <a:off x="265282" y="5011664"/>
              <a:ext cx="8592469" cy="0"/>
            </a:xfrm>
            <a:prstGeom prst="line">
              <a:avLst/>
            </a:prstGeom>
            <a:noFill/>
            <a:ln w="19050" cap="flat" cmpd="sng" algn="ctr">
              <a:solidFill>
                <a:srgbClr val="5B9BD5">
                  <a:lumMod val="75000"/>
                </a:srgbClr>
              </a:solidFill>
              <a:prstDash val="solid"/>
              <a:miter lim="800000"/>
              <a:headEnd type="none" w="med" len="med"/>
              <a:tailEnd type="triangle" w="med" len="med"/>
            </a:ln>
            <a:effectLst/>
          </p:spPr>
        </p:cxnSp>
      </p:grpSp>
      <p:pic>
        <p:nvPicPr>
          <p:cNvPr id="1028" name="图片 1073743875" descr="学科网 zxxk.com"/>
          <p:cNvPicPr>
            <a:picLocks noChangeAspect="1"/>
          </p:cNvPicPr>
          <p:nvPr>
            <p:custDataLst>
              <p:tags r:id="rId23"/>
            </p:custDataLst>
          </p:nvPr>
        </p:nvPicPr>
        <p:blipFill>
          <a:blip r:embed="rId24" r:link="rId2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random/>
  </p:transition>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6pPr>
      <a:lvl7pPr marL="9144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7pPr>
      <a:lvl8pPr marL="13716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8pPr>
      <a:lvl9pPr marL="18288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9pPr>
    </p:titleStyle>
    <p:bodyStyle>
      <a:lvl1pPr marL="342900" indent="-342900" algn="l" rtl="0" eaLnBrk="0" fontAlgn="base" hangingPunct="0">
        <a:spcBef>
          <a:spcPct val="25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3585" indent="-286385" algn="l" rtl="0" eaLnBrk="0" fontAlgn="base" hangingPunct="0">
        <a:spcBef>
          <a:spcPct val="25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5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52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图片 3"/>
          <p:cNvPicPr>
            <a:picLocks noChangeAspect="1"/>
          </p:cNvPicPr>
          <p:nvPr>
            <p:custDataLst>
              <p:tags r:id="rId13"/>
            </p:custDataLst>
          </p:nvPr>
        </p:nvPicPr>
        <p:blipFill>
          <a:blip r:embed="rId14"/>
          <a:stretch>
            <a:fillRect/>
          </a:stretch>
        </p:blipFill>
        <p:spPr bwMode="auto">
          <a:xfrm>
            <a:off x="10679960" y="59116"/>
            <a:ext cx="1440011" cy="567491"/>
          </a:xfrm>
          <a:prstGeom prst="rect">
            <a:avLst/>
          </a:prstGeom>
          <a:noFill/>
          <a:ln w="9525">
            <a:noFill/>
            <a:miter lim="800000"/>
            <a:headEnd/>
            <a:tailEnd/>
          </a:ln>
        </p:spPr>
      </p:pic>
      <p:cxnSp>
        <p:nvCxnSpPr>
          <p:cNvPr id="5" name="直线连接符 10"/>
          <p:cNvCxnSpPr/>
          <p:nvPr>
            <p:custDataLst>
              <p:tags r:id="rId15"/>
            </p:custDataLst>
          </p:nvPr>
        </p:nvCxnSpPr>
        <p:spPr>
          <a:xfrm>
            <a:off x="2117" y="542749"/>
            <a:ext cx="267546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6" name="Freeform 74"/>
          <p:cNvSpPr>
            <a:spLocks noChangeAspect="1" noEditPoints="1"/>
          </p:cNvSpPr>
          <p:nvPr>
            <p:custDataLst>
              <p:tags r:id="rId16"/>
            </p:custDataLst>
          </p:nvPr>
        </p:nvSpPr>
        <p:spPr bwMode="auto">
          <a:xfrm>
            <a:off x="128055" y="74048"/>
            <a:ext cx="480484" cy="425451"/>
          </a:xfrm>
          <a:custGeom>
            <a:avLst/>
            <a:gdLst>
              <a:gd name="T0" fmla="*/ 127 w 167"/>
              <a:gd name="T1" fmla="*/ 22 h 148"/>
              <a:gd name="T2" fmla="*/ 74 w 167"/>
              <a:gd name="T3" fmla="*/ 0 h 148"/>
              <a:gd name="T4" fmla="*/ 0 w 167"/>
              <a:gd name="T5" fmla="*/ 74 h 148"/>
              <a:gd name="T6" fmla="*/ 74 w 167"/>
              <a:gd name="T7" fmla="*/ 148 h 148"/>
              <a:gd name="T8" fmla="*/ 143 w 167"/>
              <a:gd name="T9" fmla="*/ 99 h 148"/>
              <a:gd name="T10" fmla="*/ 70 w 167"/>
              <a:gd name="T11" fmla="*/ 79 h 148"/>
              <a:gd name="T12" fmla="*/ 127 w 167"/>
              <a:gd name="T13" fmla="*/ 22 h 148"/>
              <a:gd name="T14" fmla="*/ 147 w 167"/>
              <a:gd name="T15" fmla="*/ 19 h 148"/>
              <a:gd name="T16" fmla="*/ 93 w 167"/>
              <a:gd name="T17" fmla="*/ 73 h 148"/>
              <a:gd name="T18" fmla="*/ 164 w 167"/>
              <a:gd name="T19" fmla="*/ 92 h 148"/>
              <a:gd name="T20" fmla="*/ 167 w 167"/>
              <a:gd name="T21" fmla="*/ 69 h 148"/>
              <a:gd name="T22" fmla="*/ 147 w 167"/>
              <a:gd name="T23"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48">
                <a:moveTo>
                  <a:pt x="127" y="22"/>
                </a:moveTo>
                <a:cubicBezTo>
                  <a:pt x="113" y="8"/>
                  <a:pt x="95" y="0"/>
                  <a:pt x="74" y="0"/>
                </a:cubicBezTo>
                <a:cubicBezTo>
                  <a:pt x="33" y="0"/>
                  <a:pt x="0" y="33"/>
                  <a:pt x="0" y="74"/>
                </a:cubicBezTo>
                <a:cubicBezTo>
                  <a:pt x="0" y="115"/>
                  <a:pt x="33" y="148"/>
                  <a:pt x="74" y="148"/>
                </a:cubicBezTo>
                <a:cubicBezTo>
                  <a:pt x="106" y="148"/>
                  <a:pt x="133" y="127"/>
                  <a:pt x="143" y="99"/>
                </a:cubicBezTo>
                <a:cubicBezTo>
                  <a:pt x="70" y="79"/>
                  <a:pt x="70" y="79"/>
                  <a:pt x="70" y="79"/>
                </a:cubicBezTo>
                <a:lnTo>
                  <a:pt x="127" y="22"/>
                </a:lnTo>
                <a:close/>
                <a:moveTo>
                  <a:pt x="147" y="19"/>
                </a:moveTo>
                <a:cubicBezTo>
                  <a:pt x="93" y="73"/>
                  <a:pt x="93" y="73"/>
                  <a:pt x="93" y="73"/>
                </a:cubicBezTo>
                <a:cubicBezTo>
                  <a:pt x="164" y="92"/>
                  <a:pt x="164" y="92"/>
                  <a:pt x="164" y="92"/>
                </a:cubicBezTo>
                <a:cubicBezTo>
                  <a:pt x="166" y="85"/>
                  <a:pt x="167" y="77"/>
                  <a:pt x="167" y="69"/>
                </a:cubicBezTo>
                <a:cubicBezTo>
                  <a:pt x="167" y="50"/>
                  <a:pt x="160" y="32"/>
                  <a:pt x="147" y="19"/>
                </a:cubicBezTo>
                <a:close/>
              </a:path>
            </a:pathLst>
          </a:custGeom>
          <a:solidFill>
            <a:schemeClr val="accent3">
              <a:lumMod val="75000"/>
            </a:schemeClr>
          </a:solidFill>
          <a:ln>
            <a:noFill/>
          </a:ln>
        </p:spPr>
        <p:txBody>
          <a:bodyPr/>
          <a:lstStyle/>
          <a:p>
            <a:pPr>
              <a:defRPr/>
            </a:pPr>
            <a:endParaRPr lang="en-US" sz="2400">
              <a:solidFill>
                <a:srgbClr val="000000"/>
              </a:solidFill>
              <a:latin typeface="黑体" panose="02010609060101010101" pitchFamily="49" charset="-122"/>
              <a:ea typeface="黑体" panose="02010609060101010101" pitchFamily="49" charset="-122"/>
            </a:endParaRPr>
          </a:p>
        </p:txBody>
      </p:sp>
      <p:sp>
        <p:nvSpPr>
          <p:cNvPr id="7" name="文本框 1"/>
          <p:cNvSpPr txBox="1">
            <a:spLocks noChangeArrowheads="1"/>
          </p:cNvSpPr>
          <p:nvPr>
            <p:custDataLst>
              <p:tags r:id="rId17"/>
            </p:custDataLst>
          </p:nvPr>
        </p:nvSpPr>
        <p:spPr bwMode="auto">
          <a:xfrm>
            <a:off x="7069469" y="0"/>
            <a:ext cx="359854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a:r>
              <a:rPr lang="en-US" altLang="zh-CN" sz="2665" b="1">
                <a:solidFill>
                  <a:srgbClr val="F07474">
                    <a:lumMod val="50000"/>
                  </a:srgbClr>
                </a:solidFill>
                <a:latin typeface="宋体" panose="02010600030101010101" pitchFamily="2" charset="-122"/>
              </a:rPr>
              <a:t>11.4 </a:t>
            </a:r>
            <a:r>
              <a:rPr lang="zh-CN" altLang="en-US" sz="2665" b="1">
                <a:solidFill>
                  <a:srgbClr val="F07474">
                    <a:lumMod val="50000"/>
                  </a:srgbClr>
                </a:solidFill>
                <a:latin typeface="宋体" panose="02010600030101010101" pitchFamily="2" charset="-122"/>
              </a:rPr>
              <a:t>机械能及其转化</a:t>
            </a:r>
            <a:r>
              <a:rPr lang="en-US" altLang="zh-CN" sz="2665" b="1">
                <a:solidFill>
                  <a:srgbClr val="F07474">
                    <a:lumMod val="50000"/>
                  </a:srgbClr>
                </a:solidFill>
                <a:latin typeface="宋体" panose="02010600030101010101" pitchFamily="2" charset="-122"/>
                <a:ea typeface="宋体" panose="02010600030101010101" pitchFamily="2" charset="-122"/>
              </a:rPr>
              <a:t>/</a:t>
            </a:r>
            <a:endParaRPr lang="zh-CN" altLang="en-US" sz="2665" b="1">
              <a:solidFill>
                <a:srgbClr val="F07474">
                  <a:lumMod val="50000"/>
                </a:srgbClr>
              </a:solidFill>
            </a:endParaRPr>
          </a:p>
        </p:txBody>
      </p:sp>
      <p:grpSp>
        <p:nvGrpSpPr>
          <p:cNvPr id="12" name="组合 11"/>
          <p:cNvGrpSpPr/>
          <p:nvPr>
            <p:custDataLst>
              <p:tags r:id="rId18"/>
            </p:custDataLst>
          </p:nvPr>
        </p:nvGrpSpPr>
        <p:grpSpPr>
          <a:xfrm>
            <a:off x="353709" y="6382247"/>
            <a:ext cx="11841465" cy="475753"/>
            <a:chOff x="265282" y="4786685"/>
            <a:chExt cx="8881099" cy="356815"/>
          </a:xfrm>
        </p:grpSpPr>
        <p:pic>
          <p:nvPicPr>
            <p:cNvPr id="13" name="Picture 2"/>
            <p:cNvPicPr>
              <a:picLocks noChangeAspect="1" noChangeArrowheads="1"/>
            </p:cNvPicPr>
            <p:nvPr userDrawn="1">
              <p:custDataLst>
                <p:tags r:id="rId19"/>
              </p:custDataLst>
            </p:nvPr>
          </p:nvPicPr>
          <p:blipFill>
            <a:blip r:embed="rId20">
              <a:extLst>
                <a:ext uri="{28A0092B-C50C-407E-A947-70E740481C1C}">
                  <a14:useLocalDpi xmlns:a14="http://schemas.microsoft.com/office/drawing/2010/main" val="0"/>
                </a:ext>
              </a:extLst>
            </a:blip>
            <a:stretch>
              <a:fillRect/>
            </a:stretch>
          </p:blipFill>
          <p:spPr bwMode="auto">
            <a:xfrm>
              <a:off x="8789566" y="4786685"/>
              <a:ext cx="356815" cy="35681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接连接符 13"/>
            <p:cNvCxnSpPr/>
            <p:nvPr userDrawn="1">
              <p:custDataLst>
                <p:tags r:id="rId21"/>
              </p:custDataLst>
            </p:nvPr>
          </p:nvCxnSpPr>
          <p:spPr>
            <a:xfrm>
              <a:off x="265282" y="5051419"/>
              <a:ext cx="8623906" cy="1"/>
            </a:xfrm>
            <a:prstGeom prst="line">
              <a:avLst/>
            </a:prstGeom>
            <a:noFill/>
            <a:ln w="28575" cap="flat" cmpd="sng" algn="ctr">
              <a:solidFill>
                <a:srgbClr val="FFC000">
                  <a:lumMod val="60000"/>
                  <a:lumOff val="40000"/>
                </a:srgbClr>
              </a:solidFill>
              <a:prstDash val="solid"/>
              <a:miter lim="800000"/>
              <a:headEnd type="triangle" w="med" len="med"/>
              <a:tailEnd type="none" w="med" len="med"/>
            </a:ln>
            <a:effectLst/>
          </p:spPr>
        </p:cxnSp>
        <p:cxnSp>
          <p:nvCxnSpPr>
            <p:cNvPr id="15" name="直接连接符 14"/>
            <p:cNvCxnSpPr/>
            <p:nvPr userDrawn="1">
              <p:custDataLst>
                <p:tags r:id="rId22"/>
              </p:custDataLst>
            </p:nvPr>
          </p:nvCxnSpPr>
          <p:spPr>
            <a:xfrm flipH="1" flipV="1">
              <a:off x="265282" y="5011664"/>
              <a:ext cx="8592469" cy="0"/>
            </a:xfrm>
            <a:prstGeom prst="line">
              <a:avLst/>
            </a:prstGeom>
            <a:noFill/>
            <a:ln w="19050" cap="flat" cmpd="sng" algn="ctr">
              <a:solidFill>
                <a:srgbClr val="5B9BD5">
                  <a:lumMod val="75000"/>
                </a:srgbClr>
              </a:solidFill>
              <a:prstDash val="solid"/>
              <a:miter lim="800000"/>
              <a:headEnd type="none" w="med" len="med"/>
              <a:tailEnd type="triangle" w="med" len="med"/>
            </a:ln>
            <a:effectLst/>
          </p:spPr>
        </p:cxnSp>
      </p:grpSp>
      <p:pic>
        <p:nvPicPr>
          <p:cNvPr id="1028" name="图片 1073743875" descr="学科网 zxxk.com"/>
          <p:cNvPicPr>
            <a:picLocks noChangeAspect="1"/>
          </p:cNvPicPr>
          <p:nvPr>
            <p:custDataLst>
              <p:tags r:id="rId23"/>
            </p:custDataLst>
          </p:nvPr>
        </p:nvPicPr>
        <p:blipFill>
          <a:blip r:embed="rId24" r:link="rId2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slow">
    <p:random/>
  </p:transition>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6pPr>
      <a:lvl7pPr marL="9144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7pPr>
      <a:lvl8pPr marL="13716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8pPr>
      <a:lvl9pPr marL="1828800" algn="ctr" defTabSz="685800" rtl="0" fontAlgn="base">
        <a:spcBef>
          <a:spcPct val="0"/>
        </a:spcBef>
        <a:spcAft>
          <a:spcPct val="0"/>
        </a:spcAft>
        <a:defRPr sz="3300">
          <a:solidFill>
            <a:schemeClr val="tx1"/>
          </a:solidFill>
          <a:latin typeface="Impact" panose="020B0806030902050204" pitchFamily="34" charset="0"/>
          <a:ea typeface="微软雅黑" panose="020B0503020204020204" pitchFamily="34" charset="-122"/>
        </a:defRPr>
      </a:lvl9pPr>
    </p:titleStyle>
    <p:bodyStyle>
      <a:lvl1pPr marL="342900" indent="-342900" algn="l" rtl="0" eaLnBrk="0" fontAlgn="base" hangingPunct="0">
        <a:spcBef>
          <a:spcPct val="25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3585" indent="-286385" algn="l" rtl="0" eaLnBrk="0" fontAlgn="base" hangingPunct="0">
        <a:spcBef>
          <a:spcPct val="25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5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3pPr>
      <a:lvl4pPr marL="16002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5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52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ts val="13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4"/>
            </p:custDataLst>
          </p:nvPr>
        </p:nvPicPr>
        <p:blipFill>
          <a:blip r:embed="rId5" r:link="rId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0.xml"/><Relationship Id="rId2" Type="http://schemas.openxmlformats.org/officeDocument/2006/relationships/tags" Target="../tags/tag274.xml"/><Relationship Id="rId1" Type="http://schemas.openxmlformats.org/officeDocument/2006/relationships/tags" Target="../tags/tag27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81.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image" Target="../media/image22.png"/><Relationship Id="rId7" Type="http://schemas.openxmlformats.org/officeDocument/2006/relationships/tags" Target="../tags/tag345.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0" Type="http://schemas.openxmlformats.org/officeDocument/2006/relationships/notesSlide" Target="../notesSlides/notesSlide3.xml"/><Relationship Id="rId1" Type="http://schemas.openxmlformats.org/officeDocument/2006/relationships/tags" Target="../tags/tag341.xml"/></Relationships>
</file>

<file path=ppt/slides/_rels/slide12.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image" Target="../media/image25.jpeg"/><Relationship Id="rId6" Type="http://schemas.openxmlformats.org/officeDocument/2006/relationships/tags" Target="../tags/tag352.xml"/><Relationship Id="rId5" Type="http://schemas.openxmlformats.org/officeDocument/2006/relationships/image" Target="../media/image24.jpeg"/><Relationship Id="rId4" Type="http://schemas.openxmlformats.org/officeDocument/2006/relationships/tags" Target="../tags/tag351.xml"/><Relationship Id="rId3" Type="http://schemas.openxmlformats.org/officeDocument/2006/relationships/image" Target="../media/image23.jpeg"/><Relationship Id="rId2" Type="http://schemas.openxmlformats.org/officeDocument/2006/relationships/tags" Target="../tags/tag350.xml"/><Relationship Id="rId10" Type="http://schemas.openxmlformats.org/officeDocument/2006/relationships/slideLayout" Target="../slideLayouts/slideLayout81.xml"/><Relationship Id="rId1" Type="http://schemas.openxmlformats.org/officeDocument/2006/relationships/tags" Target="../tags/tag349.xml"/></Relationships>
</file>

<file path=ppt/slides/_rels/slide13.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4" Type="http://schemas.openxmlformats.org/officeDocument/2006/relationships/slideLayout" Target="../slideLayouts/slideLayout81.xml"/><Relationship Id="rId13" Type="http://schemas.openxmlformats.org/officeDocument/2006/relationships/image" Target="../media/image27.png"/><Relationship Id="rId12" Type="http://schemas.openxmlformats.org/officeDocument/2006/relationships/tags" Target="../tags/tag365.xml"/><Relationship Id="rId11" Type="http://schemas.openxmlformats.org/officeDocument/2006/relationships/image" Target="../media/image26.png"/><Relationship Id="rId10" Type="http://schemas.openxmlformats.org/officeDocument/2006/relationships/tags" Target="../tags/tag364.xml"/><Relationship Id="rId1" Type="http://schemas.openxmlformats.org/officeDocument/2006/relationships/tags" Target="../tags/tag355.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81.xml"/><Relationship Id="rId5" Type="http://schemas.openxmlformats.org/officeDocument/2006/relationships/image" Target="../media/image28.GIF"/><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s>
</file>

<file path=ppt/slides/_rels/slide15.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image" Target="../media/image31.png"/><Relationship Id="rId6" Type="http://schemas.openxmlformats.org/officeDocument/2006/relationships/tags" Target="../tags/tag373.xml"/><Relationship Id="rId5" Type="http://schemas.openxmlformats.org/officeDocument/2006/relationships/image" Target="../media/image30.GIF"/><Relationship Id="rId4" Type="http://schemas.openxmlformats.org/officeDocument/2006/relationships/tags" Target="../tags/tag372.xml"/><Relationship Id="rId3" Type="http://schemas.openxmlformats.org/officeDocument/2006/relationships/image" Target="../media/image29.GIF"/><Relationship Id="rId2" Type="http://schemas.openxmlformats.org/officeDocument/2006/relationships/tags" Target="../tags/tag371.xml"/><Relationship Id="rId12" Type="http://schemas.openxmlformats.org/officeDocument/2006/relationships/slideLayout" Target="../slideLayouts/slideLayout81.xml"/><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tags" Target="../tags/tag370.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81.xml"/><Relationship Id="rId3" Type="http://schemas.openxmlformats.org/officeDocument/2006/relationships/image" Target="../media/image32.jpeg"/><Relationship Id="rId2" Type="http://schemas.openxmlformats.org/officeDocument/2006/relationships/tags" Target="../tags/tag379.xml"/><Relationship Id="rId1" Type="http://schemas.openxmlformats.org/officeDocument/2006/relationships/tags" Target="../tags/tag378.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81.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s>
</file>

<file path=ppt/slides/_rels/slide18.xml.rels><?xml version="1.0" encoding="UTF-8" standalone="yes"?>
<Relationships xmlns="http://schemas.openxmlformats.org/package/2006/relationships"><Relationship Id="rId9" Type="http://schemas.openxmlformats.org/officeDocument/2006/relationships/tags" Target="../tags/tag395.xml"/><Relationship Id="rId8" Type="http://schemas.openxmlformats.org/officeDocument/2006/relationships/tags" Target="../tags/tag394.xml"/><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0" Type="http://schemas.openxmlformats.org/officeDocument/2006/relationships/slideLayout" Target="../slideLayouts/slideLayout81.xml"/><Relationship Id="rId1" Type="http://schemas.openxmlformats.org/officeDocument/2006/relationships/tags" Target="../tags/tag38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81.xml"/><Relationship Id="rId4" Type="http://schemas.openxmlformats.org/officeDocument/2006/relationships/image" Target="../media/image33.tiff"/><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81.xml"/><Relationship Id="rId7" Type="http://schemas.openxmlformats.org/officeDocument/2006/relationships/tags" Target="../tags/tag282.xml"/><Relationship Id="rId6" Type="http://schemas.openxmlformats.org/officeDocument/2006/relationships/image" Target="../media/image13.jpeg"/><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12.jpeg"/><Relationship Id="rId2" Type="http://schemas.openxmlformats.org/officeDocument/2006/relationships/tags" Target="../tags/tag279.xml"/><Relationship Id="rId1" Type="http://schemas.openxmlformats.org/officeDocument/2006/relationships/tags" Target="../tags/tag278.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81.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81.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81.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81.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81.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81.xml"/><Relationship Id="rId4" Type="http://schemas.openxmlformats.org/officeDocument/2006/relationships/tags" Target="../tags/tag429.xml"/><Relationship Id="rId3" Type="http://schemas.openxmlformats.org/officeDocument/2006/relationships/image" Target="../media/image34.jpeg"/><Relationship Id="rId2" Type="http://schemas.openxmlformats.org/officeDocument/2006/relationships/tags" Target="../tags/tag428.xml"/><Relationship Id="rId1" Type="http://schemas.openxmlformats.org/officeDocument/2006/relationships/tags" Target="../tags/tag427.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81.xml"/><Relationship Id="rId7" Type="http://schemas.openxmlformats.org/officeDocument/2006/relationships/image" Target="../media/image34.jpeg"/><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81.xml"/><Relationship Id="rId6" Type="http://schemas.openxmlformats.org/officeDocument/2006/relationships/tags" Target="../tags/tag440.xml"/><Relationship Id="rId5" Type="http://schemas.openxmlformats.org/officeDocument/2006/relationships/image" Target="../media/image34.jpeg"/><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tags" Target="../tags/tag436.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81.xml"/><Relationship Id="rId7" Type="http://schemas.openxmlformats.org/officeDocument/2006/relationships/tags" Target="../tags/tag446.xml"/><Relationship Id="rId6" Type="http://schemas.openxmlformats.org/officeDocument/2006/relationships/image" Target="../media/image35.png"/><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s>
</file>

<file path=ppt/slides/_rels/slide3.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image" Target="../media/image14.GIF"/><Relationship Id="rId2" Type="http://schemas.openxmlformats.org/officeDocument/2006/relationships/tags" Target="../tags/tag284.xml"/><Relationship Id="rId10" Type="http://schemas.openxmlformats.org/officeDocument/2006/relationships/slideLayout" Target="../slideLayouts/slideLayout81.xml"/><Relationship Id="rId1" Type="http://schemas.openxmlformats.org/officeDocument/2006/relationships/tags" Target="../tags/tag283.xml"/></Relationships>
</file>

<file path=ppt/slides/_rels/slide4.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tags" Target="../tags/tag295.xml"/><Relationship Id="rId5" Type="http://schemas.openxmlformats.org/officeDocument/2006/relationships/image" Target="../media/image15.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9" Type="http://schemas.openxmlformats.org/officeDocument/2006/relationships/notesSlide" Target="../notesSlides/notesSlide2.xml"/><Relationship Id="rId18" Type="http://schemas.openxmlformats.org/officeDocument/2006/relationships/slideLayout" Target="../slideLayouts/slideLayout81.xml"/><Relationship Id="rId17" Type="http://schemas.openxmlformats.org/officeDocument/2006/relationships/image" Target="../media/image17.png"/><Relationship Id="rId16" Type="http://schemas.openxmlformats.org/officeDocument/2006/relationships/tags" Target="../tags/tag304.xml"/><Relationship Id="rId15" Type="http://schemas.openxmlformats.org/officeDocument/2006/relationships/image" Target="../media/image16.jpeg"/><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1.xml"/></Relationships>
</file>

<file path=ppt/slides/_rels/slide5.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image" Target="../media/image18.png"/><Relationship Id="rId2" Type="http://schemas.openxmlformats.org/officeDocument/2006/relationships/tags" Target="../tags/tag309.xml"/><Relationship Id="rId13" Type="http://schemas.openxmlformats.org/officeDocument/2006/relationships/slideLayout" Target="../slideLayouts/slideLayout81.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tags" Target="../tags/tag316.xml"/><Relationship Id="rId1" Type="http://schemas.openxmlformats.org/officeDocument/2006/relationships/tags" Target="../tags/tag308.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81.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image" Target="../media/image19.png"/><Relationship Id="rId2" Type="http://schemas.openxmlformats.org/officeDocument/2006/relationships/tags" Target="../tags/tag320.xml"/><Relationship Id="rId1" Type="http://schemas.openxmlformats.org/officeDocument/2006/relationships/tags" Target="../tags/tag319.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81.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image" Target="../media/image20.png"/><Relationship Id="rId2" Type="http://schemas.openxmlformats.org/officeDocument/2006/relationships/tags" Target="../tags/tag325.xml"/><Relationship Id="rId1" Type="http://schemas.openxmlformats.org/officeDocument/2006/relationships/tags" Target="../tags/tag32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tags" Target="../tags/tag330.xml"/><Relationship Id="rId1" Type="http://schemas.openxmlformats.org/officeDocument/2006/relationships/tags" Target="../tags/tag32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image" Target="../media/image21.png"/><Relationship Id="rId1" Type="http://schemas.openxmlformats.org/officeDocument/2006/relationships/tags" Target="../tags/tag3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1758950" y="1401445"/>
            <a:ext cx="7922895" cy="2338070"/>
          </a:xfrm>
          <a:prstGeom prst="rect">
            <a:avLst/>
          </a:prstGeom>
          <a:noFill/>
          <a:effectLst>
            <a:outerShdw blurRad="190500" dist="101600" dir="2700000" algn="tl" rotWithShape="0">
              <a:prstClr val="black">
                <a:alpha val="40000"/>
              </a:prstClr>
            </a:outerShdw>
          </a:effectLst>
        </p:spPr>
        <p:txBody>
          <a:bodyPr wrap="square" rtlCol="0">
            <a:spAutoFit/>
          </a:bodyPr>
          <a:lstStyle/>
          <a:p>
            <a:pPr algn="ctr"/>
            <a:r>
              <a:rPr lang="en-US" sz="8000" spc="-500" smtClean="0">
                <a:solidFill>
                  <a:schemeClr val="bg1">
                    <a:lumMod val="50000"/>
                  </a:schemeClr>
                </a:solidFill>
                <a:uFillTx/>
                <a:latin typeface="华文行楷" panose="02010800040101010101" pitchFamily="2" charset="-122"/>
                <a:ea typeface="华文行楷" panose="02010800040101010101" pitchFamily="2" charset="-122"/>
                <a:cs typeface="华文行楷" panose="02010800040101010101" pitchFamily="2" charset="-122"/>
              </a:rPr>
              <a:t>3.2   </a:t>
            </a:r>
            <a:r>
              <a:rPr lang="zh-CN" altLang="en-US" sz="8000" spc="-500" smtClean="0">
                <a:solidFill>
                  <a:schemeClr val="bg1">
                    <a:lumMod val="50000"/>
                  </a:schemeClr>
                </a:solidFill>
                <a:uFillTx/>
                <a:latin typeface="华文行楷" panose="02010800040101010101" pitchFamily="2" charset="-122"/>
                <a:ea typeface="华文行楷" panose="02010800040101010101" pitchFamily="2" charset="-122"/>
                <a:cs typeface="华文行楷" panose="02010800040101010101" pitchFamily="2" charset="-122"/>
              </a:rPr>
              <a:t>机械能</a:t>
            </a:r>
            <a:endParaRPr lang="zh-CN" altLang="en-US" sz="8000" spc="-500" smtClean="0">
              <a:solidFill>
                <a:schemeClr val="bg1">
                  <a:lumMod val="50000"/>
                </a:schemeClr>
              </a:solidFill>
              <a:uFillTx/>
              <a:latin typeface="华文行楷" panose="02010800040101010101" pitchFamily="2" charset="-122"/>
              <a:ea typeface="华文行楷" panose="02010800040101010101" pitchFamily="2" charset="-122"/>
              <a:cs typeface="华文行楷" panose="02010800040101010101" pitchFamily="2" charset="-122"/>
            </a:endParaRPr>
          </a:p>
          <a:p>
            <a:pPr algn="ctr"/>
            <a:endParaRPr lang="zh-CN" altLang="en-US" sz="6600" spc="-500" smtClean="0">
              <a:solidFill>
                <a:schemeClr val="bg1">
                  <a:lumMod val="50000"/>
                </a:schemeClr>
              </a:solidFill>
              <a:uFillTx/>
              <a:latin typeface="华文行楷" panose="02010800040101010101" pitchFamily="2" charset="-122"/>
              <a:ea typeface="华文行楷" panose="02010800040101010101" pitchFamily="2" charset="-122"/>
              <a:cs typeface="华文行楷" panose="02010800040101010101" pitchFamily="2" charset="-122"/>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42392" y="4755811"/>
            <a:ext cx="11350413" cy="1076325"/>
          </a:xfrm>
          <a:prstGeom prst="rect">
            <a:avLst/>
          </a:prstGeom>
          <a:solidFill>
            <a:schemeClr val="bg1"/>
          </a:solidFill>
        </p:spPr>
        <p:txBody>
          <a:bodyPr wrap="square" rtlCol="0">
            <a:spAutoFit/>
          </a:bodyPr>
          <a:lstStyle/>
          <a:p>
            <a:r>
              <a:rPr lang="zh-CN" altLang="en-US" sz="3200" b="1">
                <a:latin typeface="楷体" panose="02010609060101010101" charset="-122"/>
                <a:ea typeface="楷体" panose="02010609060101010101" charset="-122"/>
              </a:rPr>
              <a:t>    根据数据推断，质量和速度相比，哪个因素对物体的动能影响更大？</a:t>
            </a:r>
            <a:endParaRPr lang="zh-CN" altLang="en-US" sz="3200" b="1">
              <a:latin typeface="楷体" panose="02010609060101010101" charset="-122"/>
              <a:ea typeface="楷体" panose="02010609060101010101" charset="-122"/>
            </a:endParaRPr>
          </a:p>
        </p:txBody>
      </p:sp>
      <p:sp>
        <p:nvSpPr>
          <p:cNvPr id="6" name="文本框 5"/>
          <p:cNvSpPr txBox="1"/>
          <p:nvPr>
            <p:custDataLst>
              <p:tags r:id="rId2"/>
            </p:custDataLst>
          </p:nvPr>
        </p:nvSpPr>
        <p:spPr>
          <a:xfrm>
            <a:off x="2916984" y="5371338"/>
            <a:ext cx="999490" cy="583565"/>
          </a:xfrm>
          <a:prstGeom prst="rect">
            <a:avLst/>
          </a:prstGeom>
          <a:noFill/>
        </p:spPr>
        <p:txBody>
          <a:bodyPr wrap="none" rtlCol="0" anchor="t">
            <a:spAutoFit/>
          </a:bodyPr>
          <a:lstStyle/>
          <a:p>
            <a:r>
              <a:rPr lang="zh-CN" altLang="en-US" sz="3200" b="1">
                <a:solidFill>
                  <a:srgbClr val="FF0000"/>
                </a:solidFill>
                <a:latin typeface="楷体" panose="02010609060101010101" charset="-122"/>
                <a:ea typeface="楷体" panose="02010609060101010101" charset="-122"/>
                <a:sym typeface="+mn-ea"/>
              </a:rPr>
              <a:t>速度</a:t>
            </a:r>
            <a:endParaRPr lang="zh-CN" altLang="en-US" sz="3200" b="1">
              <a:solidFill>
                <a:srgbClr val="FF0000"/>
              </a:solidFill>
              <a:latin typeface="楷体" panose="02010609060101010101" charset="-122"/>
              <a:ea typeface="楷体" panose="02010609060101010101" charset="-122"/>
              <a:sym typeface="+mn-ea"/>
            </a:endParaRPr>
          </a:p>
        </p:txBody>
      </p:sp>
      <p:graphicFrame>
        <p:nvGraphicFramePr>
          <p:cNvPr id="7" name="表格 6"/>
          <p:cNvGraphicFramePr>
            <a:graphicFrameLocks noGrp="1"/>
          </p:cNvGraphicFramePr>
          <p:nvPr>
            <p:custDataLst>
              <p:tags r:id="rId3"/>
            </p:custDataLst>
          </p:nvPr>
        </p:nvGraphicFramePr>
        <p:xfrm>
          <a:off x="226907" y="1617133"/>
          <a:ext cx="11697335" cy="3069590"/>
        </p:xfrm>
        <a:graphic>
          <a:graphicData uri="http://schemas.openxmlformats.org/drawingml/2006/table">
            <a:tbl>
              <a:tblPr firstRow="1" bandRow="1">
                <a:tableStyleId>{5C22544A-7EE6-4342-B048-85BDC9FD1C3A}</a:tableStyleId>
              </a:tblPr>
              <a:tblGrid>
                <a:gridCol w="3940175"/>
                <a:gridCol w="1908810"/>
                <a:gridCol w="3618230"/>
                <a:gridCol w="2230120"/>
              </a:tblGrid>
              <a:tr h="528320">
                <a:tc gridSpan="4">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一些物体的动能</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hMerge="1">
                  <a:tcPr/>
                </a:tc>
                <a:tc hMerge="1">
                  <a:tcPr/>
                </a:tc>
                <a:tc hMerge="1">
                  <a:tcPr/>
                </a:tc>
              </a:tr>
              <a:tr h="528320">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物体</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动能</a:t>
                      </a:r>
                      <a:r>
                        <a:rPr lang="en-US" altLang="zh-CN" sz="2665" b="1">
                          <a:latin typeface="Times New Roman" panose="02020603050405020304" pitchFamily="18" charset="0"/>
                          <a:ea typeface="楷体" panose="02010609060101010101" charset="-122"/>
                          <a:cs typeface="Times New Roman" panose="02020603050405020304" pitchFamily="18" charset="0"/>
                        </a:rPr>
                        <a:t>/J</a:t>
                      </a:r>
                      <a:endParaRPr lang="en-US" altLang="zh-CN"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物体</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动能</a:t>
                      </a:r>
                      <a:r>
                        <a:rPr lang="en-US" altLang="zh-CN" sz="2665" b="1">
                          <a:latin typeface="Times New Roman" panose="02020603050405020304" pitchFamily="18" charset="0"/>
                          <a:ea typeface="楷体" panose="02010609060101010101" charset="-122"/>
                          <a:cs typeface="Times New Roman" panose="02020603050405020304" pitchFamily="18" charset="0"/>
                        </a:rPr>
                        <a:t>/J</a:t>
                      </a:r>
                      <a:endParaRPr lang="en-US" altLang="zh-CN"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r>
              <a:tr h="528320">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抛出去的篮球</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约</a:t>
                      </a:r>
                      <a:r>
                        <a:rPr lang="en-US" altLang="zh-CN" sz="2665" b="1">
                          <a:latin typeface="Times New Roman" panose="02020603050405020304" pitchFamily="18" charset="0"/>
                          <a:ea typeface="楷体" panose="02010609060101010101" charset="-122"/>
                          <a:cs typeface="Times New Roman" panose="02020603050405020304" pitchFamily="18" charset="0"/>
                        </a:rPr>
                        <a:t>30</a:t>
                      </a:r>
                      <a:endParaRPr lang="en-US" altLang="zh-CN"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跑百米的运动员</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sym typeface="+mn-ea"/>
                        </a:rPr>
                        <a:t>约</a:t>
                      </a:r>
                      <a:r>
                        <a:rPr lang="en-US" altLang="zh-CN" sz="2665" b="1">
                          <a:latin typeface="Times New Roman" panose="02020603050405020304" pitchFamily="18" charset="0"/>
                          <a:ea typeface="楷体" panose="02010609060101010101" charset="-122"/>
                          <a:cs typeface="Times New Roman" panose="02020603050405020304" pitchFamily="18" charset="0"/>
                          <a:sym typeface="+mn-ea"/>
                        </a:rPr>
                        <a:t>3×10</a:t>
                      </a:r>
                      <a:r>
                        <a:rPr lang="en-US" altLang="zh-CN" sz="2665" b="1" baseline="30000">
                          <a:latin typeface="Times New Roman" panose="02020603050405020304" pitchFamily="18" charset="0"/>
                          <a:ea typeface="楷体" panose="02010609060101010101" charset="-122"/>
                          <a:cs typeface="Times New Roman" panose="02020603050405020304" pitchFamily="18" charset="0"/>
                          <a:sym typeface="+mn-ea"/>
                        </a:rPr>
                        <a:t>3</a:t>
                      </a:r>
                      <a:endParaRPr lang="zh-CN" altLang="en-US" sz="2665" b="1">
                        <a:latin typeface="Times New Roman" panose="02020603050405020304" pitchFamily="18" charset="0"/>
                        <a:ea typeface="楷体" panose="02010609060101010101" charset="-122"/>
                        <a:cs typeface="Times New Roman" panose="02020603050405020304" pitchFamily="18" charset="0"/>
                        <a:sym typeface="+mn-ea"/>
                      </a:endParaRPr>
                    </a:p>
                  </a:txBody>
                  <a:tcPr marL="121920" marR="121920" marT="60960" marB="60960" vert="horz"/>
                </a:tc>
              </a:tr>
              <a:tr h="528320">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行走的牛</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约</a:t>
                      </a:r>
                      <a:r>
                        <a:rPr lang="en-US" altLang="zh-CN" sz="2665" b="1">
                          <a:latin typeface="Times New Roman" panose="02020603050405020304" pitchFamily="18" charset="0"/>
                          <a:ea typeface="楷体" panose="02010609060101010101" charset="-122"/>
                          <a:cs typeface="Times New Roman" panose="02020603050405020304" pitchFamily="18" charset="0"/>
                        </a:rPr>
                        <a:t>60</a:t>
                      </a:r>
                      <a:endParaRPr lang="en-US" altLang="zh-CN"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飞行的步枪子弹</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sym typeface="+mn-ea"/>
                        </a:rPr>
                        <a:t>约</a:t>
                      </a:r>
                      <a:r>
                        <a:rPr lang="en-US" altLang="zh-CN" sz="2665" b="1">
                          <a:latin typeface="Times New Roman" panose="02020603050405020304" pitchFamily="18" charset="0"/>
                          <a:ea typeface="楷体" panose="02010609060101010101" charset="-122"/>
                          <a:cs typeface="Times New Roman" panose="02020603050405020304" pitchFamily="18" charset="0"/>
                          <a:sym typeface="+mn-ea"/>
                        </a:rPr>
                        <a:t>5×10</a:t>
                      </a:r>
                      <a:r>
                        <a:rPr lang="en-US" altLang="zh-CN" sz="2665" b="1" baseline="30000">
                          <a:latin typeface="Times New Roman" panose="02020603050405020304" pitchFamily="18" charset="0"/>
                          <a:ea typeface="楷体" panose="02010609060101010101" charset="-122"/>
                          <a:cs typeface="Times New Roman" panose="02020603050405020304" pitchFamily="18" charset="0"/>
                          <a:sym typeface="+mn-ea"/>
                        </a:rPr>
                        <a:t>3</a:t>
                      </a:r>
                      <a:endParaRPr lang="zh-CN" altLang="en-US" sz="2665" b="1">
                        <a:latin typeface="Times New Roman" panose="02020603050405020304" pitchFamily="18" charset="0"/>
                        <a:ea typeface="楷体" panose="02010609060101010101" charset="-122"/>
                        <a:cs typeface="Times New Roman" panose="02020603050405020304" pitchFamily="18" charset="0"/>
                        <a:sym typeface="+mn-ea"/>
                      </a:endParaRPr>
                    </a:p>
                  </a:txBody>
                  <a:tcPr marL="121920" marR="121920" marT="60960" marB="60960" vert="horz"/>
                </a:tc>
              </a:tr>
              <a:tr h="956310">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从</a:t>
                      </a:r>
                      <a:r>
                        <a:rPr lang="en-US" altLang="zh-CN" sz="2665" b="1">
                          <a:latin typeface="Times New Roman" panose="02020603050405020304" pitchFamily="18" charset="0"/>
                          <a:ea typeface="楷体" panose="02010609060101010101" charset="-122"/>
                          <a:cs typeface="Times New Roman" panose="02020603050405020304" pitchFamily="18" charset="0"/>
                        </a:rPr>
                        <a:t>10m</a:t>
                      </a:r>
                      <a:r>
                        <a:rPr lang="zh-CN" altLang="en-US" sz="2665" b="1">
                          <a:latin typeface="Times New Roman" panose="02020603050405020304" pitchFamily="18" charset="0"/>
                          <a:ea typeface="楷体" panose="02010609060101010101" charset="-122"/>
                          <a:cs typeface="Times New Roman" panose="02020603050405020304" pitchFamily="18" charset="0"/>
                        </a:rPr>
                        <a:t>的高处落下的砖块</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约</a:t>
                      </a:r>
                      <a:r>
                        <a:rPr lang="en-US" altLang="zh-CN" sz="2665" b="1">
                          <a:latin typeface="Times New Roman" panose="02020603050405020304" pitchFamily="18" charset="0"/>
                          <a:ea typeface="楷体" panose="02010609060101010101" charset="-122"/>
                          <a:cs typeface="Times New Roman" panose="02020603050405020304" pitchFamily="18" charset="0"/>
                        </a:rPr>
                        <a:t>2.5×10</a:t>
                      </a:r>
                      <a:r>
                        <a:rPr lang="en-US" altLang="zh-CN" sz="2665" b="1" baseline="30000">
                          <a:latin typeface="Times New Roman" panose="02020603050405020304" pitchFamily="18" charset="0"/>
                          <a:ea typeface="楷体" panose="02010609060101010101" charset="-122"/>
                          <a:cs typeface="Times New Roman" panose="02020603050405020304" pitchFamily="18" charset="0"/>
                        </a:rPr>
                        <a:t>2</a:t>
                      </a:r>
                      <a:endParaRPr lang="en-US" altLang="zh-CN" sz="2665" b="1" baseline="30000">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rPr>
                        <a:t>行驶的小汽车</a:t>
                      </a:r>
                      <a:endParaRPr lang="zh-CN" altLang="en-US" sz="2665" b="1">
                        <a:latin typeface="Times New Roman" panose="02020603050405020304" pitchFamily="18" charset="0"/>
                        <a:ea typeface="楷体" panose="02010609060101010101" charset="-122"/>
                        <a:cs typeface="Times New Roman" panose="02020603050405020304" pitchFamily="18" charset="0"/>
                      </a:endParaRPr>
                    </a:p>
                  </a:txBody>
                  <a:tcPr marL="121920" marR="121920" marT="60960" marB="60960" vert="horz"/>
                </a:tc>
                <a:tc>
                  <a:txBody>
                    <a:bodyPr wrap="square"/>
                    <a:lstStyle/>
                    <a:p>
                      <a:pPr algn="ctr">
                        <a:buNone/>
                      </a:pPr>
                      <a:r>
                        <a:rPr lang="zh-CN" altLang="en-US" sz="2665" b="1">
                          <a:latin typeface="Times New Roman" panose="02020603050405020304" pitchFamily="18" charset="0"/>
                          <a:ea typeface="楷体" panose="02010609060101010101" charset="-122"/>
                          <a:cs typeface="Times New Roman" panose="02020603050405020304" pitchFamily="18" charset="0"/>
                          <a:sym typeface="+mn-ea"/>
                        </a:rPr>
                        <a:t>约</a:t>
                      </a:r>
                      <a:r>
                        <a:rPr lang="en-US" altLang="zh-CN" sz="2665" b="1">
                          <a:latin typeface="Times New Roman" panose="02020603050405020304" pitchFamily="18" charset="0"/>
                          <a:ea typeface="楷体" panose="02010609060101010101" charset="-122"/>
                          <a:cs typeface="Times New Roman" panose="02020603050405020304" pitchFamily="18" charset="0"/>
                          <a:sym typeface="+mn-ea"/>
                        </a:rPr>
                        <a:t>2×10</a:t>
                      </a:r>
                      <a:r>
                        <a:rPr lang="en-US" altLang="zh-CN" sz="2665" b="1" baseline="30000">
                          <a:latin typeface="Times New Roman" panose="02020603050405020304" pitchFamily="18" charset="0"/>
                          <a:ea typeface="楷体" panose="02010609060101010101" charset="-122"/>
                          <a:cs typeface="Times New Roman" panose="02020603050405020304" pitchFamily="18" charset="0"/>
                          <a:sym typeface="+mn-ea"/>
                        </a:rPr>
                        <a:t>5</a:t>
                      </a:r>
                      <a:endParaRPr lang="zh-CN" altLang="en-US" sz="2665" b="1">
                        <a:latin typeface="Times New Roman" panose="02020603050405020304" pitchFamily="18" charset="0"/>
                        <a:ea typeface="楷体" panose="02010609060101010101" charset="-122"/>
                        <a:cs typeface="Times New Roman" panose="02020603050405020304" pitchFamily="18" charset="0"/>
                        <a:sym typeface="+mn-ea"/>
                      </a:endParaRPr>
                    </a:p>
                  </a:txBody>
                  <a:tcPr marL="121920" marR="121920" marT="60960" marB="60960" vert="horz"/>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par>
                                <p:cTn id="13" presetID="6" presetClass="emph" presetSubtype="0" fill="hold" grpId="0" nodeType="with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zh-CN" altLang="en-US"/>
              <a:t>重力势能</a:t>
            </a:r>
            <a:endParaRPr lang="zh-CN" altLang="en-US"/>
          </a:p>
        </p:txBody>
      </p:sp>
      <p:sp>
        <p:nvSpPr>
          <p:cNvPr id="11270" name="文本框 11269"/>
          <p:cNvSpPr txBox="1"/>
          <p:nvPr>
            <p:custDataLst>
              <p:tags r:id="rId2"/>
            </p:custDataLst>
          </p:nvPr>
        </p:nvSpPr>
        <p:spPr>
          <a:xfrm>
            <a:off x="5127626" y="3528907"/>
            <a:ext cx="5496560" cy="2306955"/>
          </a:xfrm>
          <a:prstGeom prst="rect">
            <a:avLst/>
          </a:prstGeom>
          <a:noFill/>
          <a:ln w="9525">
            <a:noFill/>
          </a:ln>
        </p:spPr>
        <p:txBody>
          <a:bodyPr wrap="none" anchor="t">
            <a:spAutoFit/>
          </a:bodyPr>
          <a:lstStyle/>
          <a:p>
            <a:pPr fontAlgn="auto">
              <a:lnSpc>
                <a:spcPct val="150000"/>
              </a:lnSpc>
            </a:pPr>
            <a:r>
              <a:rPr lang="zh-CN" altLang="en-US" sz="3200" b="1">
                <a:latin typeface="楷体" panose="02010609060101010101" charset="-122"/>
                <a:ea typeface="楷体" panose="02010609060101010101" charset="-122"/>
                <a:cs typeface="楷体" panose="02010609060101010101" charset="-122"/>
              </a:rPr>
              <a:t>例子：高山上的石头、</a:t>
            </a:r>
            <a:endParaRPr lang="zh-CN" altLang="en-US" sz="3200" b="1">
              <a:latin typeface="楷体" panose="02010609060101010101" charset="-122"/>
              <a:ea typeface="楷体" panose="02010609060101010101" charset="-122"/>
              <a:cs typeface="楷体" panose="02010609060101010101" charset="-122"/>
            </a:endParaRPr>
          </a:p>
          <a:p>
            <a:pPr fontAlgn="auto">
              <a:lnSpc>
                <a:spcPct val="150000"/>
              </a:lnSpc>
            </a:pPr>
            <a:r>
              <a:rPr lang="zh-CN" altLang="en-US" sz="3200" b="1">
                <a:latin typeface="楷体" panose="02010609060101010101" charset="-122"/>
                <a:ea typeface="楷体" panose="02010609060101010101" charset="-122"/>
                <a:cs typeface="楷体" panose="02010609060101010101" charset="-122"/>
              </a:rPr>
              <a:t>      </a:t>
            </a:r>
            <a:r>
              <a:rPr lang="zh-CN" altLang="en-US" sz="3200" b="1" smtClean="0">
                <a:latin typeface="楷体" panose="02010609060101010101" charset="-122"/>
                <a:ea typeface="楷体" panose="02010609060101010101" charset="-122"/>
                <a:cs typeface="楷体" panose="02010609060101010101" charset="-122"/>
              </a:rPr>
              <a:t>举</a:t>
            </a:r>
            <a:r>
              <a:rPr lang="zh-CN" altLang="en-US" sz="3200" b="1">
                <a:latin typeface="楷体" panose="02010609060101010101" charset="-122"/>
                <a:ea typeface="楷体" panose="02010609060101010101" charset="-122"/>
                <a:cs typeface="楷体" panose="02010609060101010101" charset="-122"/>
              </a:rPr>
              <a:t>高的铁锤、</a:t>
            </a:r>
            <a:endParaRPr lang="zh-CN" altLang="en-US" sz="3200" b="1">
              <a:latin typeface="楷体" panose="02010609060101010101" charset="-122"/>
              <a:ea typeface="楷体" panose="02010609060101010101" charset="-122"/>
              <a:cs typeface="楷体" panose="02010609060101010101" charset="-122"/>
            </a:endParaRPr>
          </a:p>
          <a:p>
            <a:pPr fontAlgn="auto">
              <a:lnSpc>
                <a:spcPct val="150000"/>
              </a:lnSpc>
            </a:pPr>
            <a:r>
              <a:rPr lang="zh-CN" altLang="en-US" sz="3200" b="1">
                <a:latin typeface="楷体" panose="02010609060101010101" charset="-122"/>
                <a:ea typeface="楷体" panose="02010609060101010101" charset="-122"/>
                <a:cs typeface="楷体" panose="02010609060101010101" charset="-122"/>
              </a:rPr>
              <a:t>      </a:t>
            </a:r>
            <a:r>
              <a:rPr lang="zh-CN" altLang="en-US" sz="3200" b="1" smtClean="0">
                <a:latin typeface="楷体" panose="02010609060101010101" charset="-122"/>
                <a:ea typeface="楷体" panose="02010609060101010101" charset="-122"/>
                <a:cs typeface="楷体" panose="02010609060101010101" charset="-122"/>
              </a:rPr>
              <a:t>从</a:t>
            </a:r>
            <a:r>
              <a:rPr lang="zh-CN" altLang="en-US" sz="3200" b="1">
                <a:latin typeface="楷体" panose="02010609060101010101" charset="-122"/>
                <a:ea typeface="楷体" panose="02010609060101010101" charset="-122"/>
                <a:cs typeface="楷体" panose="02010609060101010101" charset="-122"/>
              </a:rPr>
              <a:t>高楼扔下的物体</a:t>
            </a:r>
            <a:r>
              <a:rPr lang="en-US" altLang="zh-CN" sz="3200" b="1">
                <a:latin typeface="楷体" panose="02010609060101010101" charset="-122"/>
                <a:ea typeface="楷体" panose="02010609060101010101" charset="-122"/>
                <a:cs typeface="楷体" panose="02010609060101010101" charset="-122"/>
              </a:rPr>
              <a:t>……</a:t>
            </a:r>
            <a:endParaRPr lang="en-US" altLang="zh-CN" sz="3200" b="1">
              <a:latin typeface="楷体" panose="02010609060101010101" charset="-122"/>
              <a:ea typeface="楷体" panose="02010609060101010101" charset="-122"/>
              <a:cs typeface="楷体" panose="02010609060101010101" charset="-122"/>
            </a:endParaRPr>
          </a:p>
        </p:txBody>
      </p:sp>
      <p:sp>
        <p:nvSpPr>
          <p:cNvPr id="11271" name="文本框 11270"/>
          <p:cNvSpPr txBox="1"/>
          <p:nvPr>
            <p:custDataLst>
              <p:tags r:id="rId3"/>
            </p:custDataLst>
          </p:nvPr>
        </p:nvSpPr>
        <p:spPr>
          <a:xfrm>
            <a:off x="2125980" y="5980853"/>
            <a:ext cx="8185573" cy="5835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zh-CN" altLang="en-US" sz="3200" b="1">
                <a:solidFill>
                  <a:schemeClr val="bg1"/>
                </a:solidFill>
                <a:latin typeface="楷体" panose="02010609060101010101" charset="-122"/>
                <a:ea typeface="楷体" panose="02010609060101010101" charset="-122"/>
                <a:cs typeface="楷体" panose="02010609060101010101" charset="-122"/>
              </a:rPr>
              <a:t>物体由于被举高而具有的能量，叫重力势能。</a:t>
            </a:r>
            <a:endParaRPr lang="zh-CN" altLang="en-US" sz="3200" b="1">
              <a:solidFill>
                <a:schemeClr val="bg1"/>
              </a:solidFill>
              <a:latin typeface="楷体" panose="02010609060101010101" charset="-122"/>
              <a:ea typeface="楷体" panose="02010609060101010101" charset="-122"/>
              <a:cs typeface="楷体" panose="02010609060101010101" charset="-122"/>
            </a:endParaRPr>
          </a:p>
        </p:txBody>
      </p:sp>
      <p:sp>
        <p:nvSpPr>
          <p:cNvPr id="8" name="文本框 7"/>
          <p:cNvSpPr txBox="1"/>
          <p:nvPr>
            <p:custDataLst>
              <p:tags r:id="rId4"/>
            </p:custDataLst>
          </p:nvPr>
        </p:nvSpPr>
        <p:spPr>
          <a:xfrm>
            <a:off x="4878705" y="1457960"/>
            <a:ext cx="7096760" cy="2306955"/>
          </a:xfrm>
          <a:prstGeom prst="rect">
            <a:avLst/>
          </a:prstGeom>
          <a:noFill/>
          <a:ln w="9525">
            <a:noFill/>
          </a:ln>
        </p:spPr>
        <p:txBody>
          <a:bodyPr wrap="square" anchor="t">
            <a:spAutoFit/>
          </a:bodyPr>
          <a:lstStyle/>
          <a:p>
            <a:pPr fontAlgn="auto">
              <a:lnSpc>
                <a:spcPct val="150000"/>
              </a:lnSpc>
            </a:pPr>
            <a:r>
              <a:rPr lang="zh-CN" sz="3200" b="1">
                <a:latin typeface="楷体" panose="02010609060101010101" charset="-122"/>
                <a:ea typeface="楷体" panose="02010609060101010101" charset="-122"/>
                <a:cs typeface="楷体" panose="02010609060101010101" charset="-122"/>
              </a:rPr>
              <a:t>打桩机工作时，高高举起的重锤落下时，可以把桩打入地里。</a:t>
            </a:r>
            <a:endParaRPr lang="zh-CN" sz="3200" b="1">
              <a:latin typeface="楷体" panose="02010609060101010101" charset="-122"/>
              <a:ea typeface="楷体" panose="02010609060101010101" charset="-122"/>
              <a:cs typeface="楷体" panose="02010609060101010101" charset="-122"/>
            </a:endParaRPr>
          </a:p>
          <a:p>
            <a:pPr fontAlgn="auto">
              <a:lnSpc>
                <a:spcPct val="150000"/>
              </a:lnSpc>
            </a:pPr>
            <a:r>
              <a:rPr lang="zh-CN" sz="3200" b="1">
                <a:latin typeface="楷体" panose="02010609060101010101" charset="-122"/>
                <a:ea typeface="楷体" panose="02010609060101010101" charset="-122"/>
                <a:cs typeface="楷体" panose="02010609060101010101" charset="-122"/>
              </a:rPr>
              <a:t>这说明</a:t>
            </a:r>
            <a:r>
              <a:rPr lang="zh-CN" sz="3200" b="1">
                <a:solidFill>
                  <a:schemeClr val="tx1"/>
                </a:solidFill>
                <a:latin typeface="楷体" panose="02010609060101010101" charset="-122"/>
                <a:ea typeface="楷体" panose="02010609060101010101" charset="-122"/>
                <a:cs typeface="楷体" panose="02010609060101010101" charset="-122"/>
              </a:rPr>
              <a:t>高处的重锤具有能量。</a:t>
            </a:r>
            <a:endParaRPr lang="zh-CN" sz="3200" b="1">
              <a:solidFill>
                <a:schemeClr val="tx1"/>
              </a:solidFill>
              <a:latin typeface="楷体" panose="02010609060101010101" charset="-122"/>
              <a:ea typeface="楷体" panose="02010609060101010101" charset="-122"/>
              <a:cs typeface="楷体" panose="02010609060101010101" charset="-122"/>
            </a:endParaRPr>
          </a:p>
        </p:txBody>
      </p:sp>
      <p:pic>
        <p:nvPicPr>
          <p:cNvPr id="3" name="柴油打桩机工作过程">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271145" y="1592580"/>
            <a:ext cx="4473575" cy="39096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to="" calcmode="lin" valueType="num">
                                      <p:cBhvr>
                                        <p:cTn id="12" dur="1" fill="hold"/>
                                        <p:tgtEl>
                                          <p:spTgt spid="8">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70">
                                            <p:txEl>
                                              <p:pRg st="0" end="0"/>
                                            </p:txEl>
                                          </p:spTgt>
                                        </p:tgtEl>
                                        <p:attrNameLst>
                                          <p:attrName>style.visibility</p:attrName>
                                        </p:attrNameLst>
                                      </p:cBhvr>
                                      <p:to>
                                        <p:strVal val="visible"/>
                                      </p:to>
                                    </p:set>
                                    <p:anim to="" calcmode="lin" valueType="num">
                                      <p:cBhvr>
                                        <p:cTn id="17" dur="1" fill="hold"/>
                                        <p:tgtEl>
                                          <p:spTgt spid="11270">
                                            <p:txEl>
                                              <p:pRg st="0" end="0"/>
                                            </p:txEl>
                                          </p:spTgt>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70">
                                            <p:txEl>
                                              <p:pRg st="1" end="1"/>
                                            </p:txEl>
                                          </p:spTgt>
                                        </p:tgtEl>
                                        <p:attrNameLst>
                                          <p:attrName>style.visibility</p:attrName>
                                        </p:attrNameLst>
                                      </p:cBhvr>
                                      <p:to>
                                        <p:strVal val="visible"/>
                                      </p:to>
                                    </p:set>
                                    <p:anim to="" calcmode="lin" valueType="num">
                                      <p:cBhvr>
                                        <p:cTn id="22" dur="1" fill="hold"/>
                                        <p:tgtEl>
                                          <p:spTgt spid="11270">
                                            <p:txEl>
                                              <p:pRg st="1" end="1"/>
                                            </p:txEl>
                                          </p:spTgt>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270">
                                            <p:txEl>
                                              <p:pRg st="2" end="2"/>
                                            </p:txEl>
                                          </p:spTgt>
                                        </p:tgtEl>
                                        <p:attrNameLst>
                                          <p:attrName>style.visibility</p:attrName>
                                        </p:attrNameLst>
                                      </p:cBhvr>
                                      <p:to>
                                        <p:strVal val="visible"/>
                                      </p:to>
                                    </p:set>
                                    <p:anim to="" calcmode="lin" valueType="num">
                                      <p:cBhvr>
                                        <p:cTn id="27" dur="1" fill="hold"/>
                                        <p:tgtEl>
                                          <p:spTgt spid="11270">
                                            <p:txEl>
                                              <p:pRg st="2" end="2"/>
                                            </p:txEl>
                                          </p:spTgt>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271"/>
                                        </p:tgtEl>
                                        <p:attrNameLst>
                                          <p:attrName>style.visibility</p:attrName>
                                        </p:attrNameLst>
                                      </p:cBhvr>
                                      <p:to>
                                        <p:strVal val="visible"/>
                                      </p:to>
                                    </p:set>
                                    <p:anim to="" calcmode="lin" valueType="num">
                                      <p:cBhvr>
                                        <p:cTn id="32" dur="1" fill="hold"/>
                                        <p:tgtEl>
                                          <p:spTgt spid="11271"/>
                                        </p:tgtEl>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additive="base">
                                        <p:cTn id="37" dur="1" fill="hold"/>
                                        <p:tgtEl>
                                          <p:spTgt spid="3"/>
                                        </p:tgtEl>
                                      </p:cBhvr>
                                    </p:cmd>
                                  </p:childTnLst>
                                </p:cTn>
                              </p:par>
                            </p:childTnLst>
                          </p:cTn>
                        </p:par>
                      </p:childTnLst>
                    </p:cTn>
                  </p:par>
                </p:childTnLst>
              </p:cTn>
              <p:nextCondLst>
                <p:cond evt="onClick" delay="0">
                  <p:tgtEl>
                    <p:spTgt spid="3"/>
                  </p:tgtEl>
                </p:cond>
              </p:nextCondLst>
            </p:seq>
            <p:video>
              <p:cMediaNode>
                <p:cTn id="38" fill="hold" display="0">
                  <p:stCondLst>
                    <p:cond delay="indefinite"/>
                  </p:stCondLst>
                  <p:endCondLst>
                    <p:cond evt="onNext">
                      <p:tgtEl>
                        <p:sldTgt/>
                      </p:tgtEl>
                    </p:cond>
                    <p:cond evt="onPrev">
                      <p:tgtEl>
                        <p:sldTgt/>
                      </p:tgtEl>
                    </p:cond>
                  </p:endCondLst>
                </p:cTn>
                <p:tgtEl>
                  <p:spTgt spid="3"/>
                </p:tgtEl>
              </p:cMediaNode>
            </p:video>
          </p:childTnLst>
        </p:cTn>
      </p:par>
    </p:tnLst>
    <p:bldLst>
      <p:bldP spid="112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sym typeface="+mn-ea"/>
              </a:rPr>
              <a:t>重力势能</a:t>
            </a:r>
            <a:endParaRPr lang="zh-CN" altLang="en-US"/>
          </a:p>
        </p:txBody>
      </p:sp>
      <p:pic>
        <p:nvPicPr>
          <p:cNvPr id="29699" name="图片 2969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97705" y="1840992"/>
            <a:ext cx="2779827" cy="2557441"/>
          </a:xfrm>
          <a:prstGeom prst="rect">
            <a:avLst/>
          </a:prstGeom>
          <a:noFill/>
          <a:ln w="9525">
            <a:noFill/>
          </a:ln>
        </p:spPr>
      </p:pic>
      <p:pic>
        <p:nvPicPr>
          <p:cNvPr id="29700" name="图片 2969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4876800" y="2289515"/>
            <a:ext cx="2438400" cy="2048255"/>
          </a:xfrm>
          <a:prstGeom prst="rect">
            <a:avLst/>
          </a:prstGeom>
          <a:noFill/>
          <a:ln w="9525">
            <a:noFill/>
          </a:ln>
        </p:spPr>
      </p:pic>
      <p:pic>
        <p:nvPicPr>
          <p:cNvPr id="29701" name="图片 29700"/>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8018272" y="1728681"/>
            <a:ext cx="3169920" cy="3169920"/>
          </a:xfrm>
          <a:prstGeom prst="rect">
            <a:avLst/>
          </a:prstGeom>
          <a:noFill/>
          <a:ln w="9525">
            <a:noFill/>
          </a:ln>
        </p:spPr>
      </p:pic>
      <p:sp>
        <p:nvSpPr>
          <p:cNvPr id="29702" name="文本框 29701"/>
          <p:cNvSpPr txBox="1"/>
          <p:nvPr>
            <p:custDataLst>
              <p:tags r:id="rId8"/>
            </p:custDataLst>
          </p:nvPr>
        </p:nvSpPr>
        <p:spPr>
          <a:xfrm>
            <a:off x="946912" y="909149"/>
            <a:ext cx="8445500" cy="583565"/>
          </a:xfrm>
          <a:prstGeom prst="rect">
            <a:avLst/>
          </a:prstGeom>
          <a:noFill/>
          <a:ln w="9525">
            <a:noFill/>
          </a:ln>
        </p:spPr>
        <p:txBody>
          <a:bodyPr>
            <a:spAutoFit/>
          </a:bodyPr>
          <a:lstStyle/>
          <a:p>
            <a:pPr algn="ctr">
              <a:spcBef>
                <a:spcPct val="50000"/>
              </a:spcBef>
            </a:pPr>
            <a:r>
              <a:rPr lang="zh-CN" altLang="en-US" sz="3200" b="1">
                <a:solidFill>
                  <a:srgbClr val="0000FF"/>
                </a:solidFill>
                <a:latin typeface="黑体" panose="02010609060101010101" pitchFamily="49" charset="-122"/>
                <a:ea typeface="黑体" panose="02010609060101010101" pitchFamily="49" charset="-122"/>
              </a:rPr>
              <a:t>说一说：</a:t>
            </a:r>
            <a:r>
              <a:rPr lang="zh-CN" altLang="en-US" sz="3200" b="1">
                <a:latin typeface="楷体" panose="02010609060101010101" charset="-122"/>
                <a:ea typeface="楷体" panose="02010609060101010101" charset="-122"/>
              </a:rPr>
              <a:t>知道这些安全警示牌表示什么含义？</a:t>
            </a:r>
            <a:endParaRPr lang="zh-CN" altLang="en-US" sz="3200" b="1">
              <a:latin typeface="楷体" panose="02010609060101010101" charset="-122"/>
              <a:ea typeface="楷体" panose="02010609060101010101" charset="-122"/>
            </a:endParaRPr>
          </a:p>
        </p:txBody>
      </p:sp>
      <p:sp>
        <p:nvSpPr>
          <p:cNvPr id="29703" name="文本框 29702"/>
          <p:cNvSpPr txBox="1"/>
          <p:nvPr>
            <p:custDataLst>
              <p:tags r:id="rId9"/>
            </p:custDataLst>
          </p:nvPr>
        </p:nvSpPr>
        <p:spPr>
          <a:xfrm>
            <a:off x="1727200" y="4876800"/>
            <a:ext cx="9753600" cy="583565"/>
          </a:xfrm>
          <a:prstGeom prst="rect">
            <a:avLst/>
          </a:prstGeom>
          <a:noFill/>
          <a:ln w="9525">
            <a:noFill/>
          </a:ln>
        </p:spPr>
        <p:txBody>
          <a:bodyPr>
            <a:spAutoFit/>
          </a:bodyPr>
          <a:lstStyle/>
          <a:p>
            <a:pPr>
              <a:spcBef>
                <a:spcPct val="50000"/>
              </a:spcBef>
            </a:pPr>
            <a:r>
              <a:rPr lang="zh-CN" altLang="en-US" sz="3200" b="1">
                <a:latin typeface="宋体" panose="02010600030101010101" pitchFamily="2" charset="-122"/>
                <a:ea typeface="宋体" panose="02010600030101010101" pitchFamily="2" charset="-122"/>
                <a:cs typeface="楷体" panose="02010609060101010101" charset="-122"/>
              </a:rPr>
              <a:t>当心吊物　　　　当心落物　　    必须戴安全帽 </a:t>
            </a:r>
            <a:endParaRPr lang="zh-CN" altLang="en-US" sz="3200" b="1">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additive="base">
                                        <p:cTn id="7" dur="500" fill="hold"/>
                                        <p:tgtEl>
                                          <p:spTgt spid="29703"/>
                                        </p:tgtEl>
                                        <p:attrNameLst>
                                          <p:attrName>ppt_x</p:attrName>
                                        </p:attrNameLst>
                                      </p:cBhvr>
                                      <p:tavLst>
                                        <p:tav tm="0">
                                          <p:val>
                                            <p:strVal val="#ppt_x"/>
                                          </p:val>
                                        </p:tav>
                                        <p:tav tm="100000">
                                          <p:val>
                                            <p:strVal val="#ppt_x"/>
                                          </p:val>
                                        </p:tav>
                                      </p:tavLst>
                                    </p:anim>
                                    <p:anim calcmode="lin" valueType="num">
                                      <p:cBhvr additive="base">
                                        <p:cTn id="8"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矩形 12290"/>
          <p:cNvSpPr>
            <a:spLocks noChangeArrowheads="1"/>
          </p:cNvSpPr>
          <p:nvPr>
            <p:custDataLst>
              <p:tags r:id="rId1"/>
            </p:custDataLst>
          </p:nvPr>
        </p:nvSpPr>
        <p:spPr bwMode="auto">
          <a:xfrm>
            <a:off x="2386330" y="736600"/>
            <a:ext cx="7542530" cy="692150"/>
          </a:xfrm>
          <a:prstGeom prst="rect">
            <a:avLst/>
          </a:prstGeom>
          <a:solidFill>
            <a:srgbClr val="333399"/>
          </a:solidFill>
          <a:ln w="9525">
            <a:noFill/>
            <a:miter lim="800000"/>
          </a:ln>
        </p:spPr>
        <p:txBody>
          <a:bodyPr lIns="121916" tIns="60957" rIns="121916" bIns="60957" anchor="ctr"/>
          <a:lstStyle/>
          <a:p>
            <a:pPr algn="ctr" defTabSz="1219200">
              <a:buFont typeface="Arial" panose="020B0604020202020204" pitchFamily="34" charset="0"/>
              <a:buNone/>
            </a:pPr>
            <a:r>
              <a:rPr lang="zh-CN" altLang="en-US" sz="3735">
                <a:solidFill>
                  <a:srgbClr val="FFFF00"/>
                </a:solidFill>
                <a:latin typeface="黑体" panose="02010609060101010101" pitchFamily="49" charset="-122"/>
                <a:ea typeface="黑体" panose="02010609060101010101" pitchFamily="49" charset="-122"/>
                <a:cs typeface="黑体" panose="02010609060101010101" pitchFamily="49" charset="-122"/>
              </a:rPr>
              <a:t>探究：影响重力势能大小的因素</a:t>
            </a:r>
            <a:endParaRPr lang="zh-CN" altLang="en-US" sz="3735">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custDataLst>
              <p:tags r:id="rId2"/>
            </p:custDataLst>
          </p:nvPr>
        </p:nvSpPr>
        <p:spPr>
          <a:xfrm>
            <a:off x="436457" y="1428708"/>
            <a:ext cx="1469813" cy="5835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zh-CN" sz="3200" b="1">
                <a:solidFill>
                  <a:schemeClr val="bg1"/>
                </a:solidFill>
                <a:latin typeface="黑体" panose="02010609060101010101" pitchFamily="49" charset="-122"/>
                <a:ea typeface="黑体" panose="02010609060101010101" pitchFamily="49" charset="-122"/>
              </a:rPr>
              <a:t> </a:t>
            </a:r>
            <a:r>
              <a:rPr lang="zh-CN" altLang="en-US" sz="3200" b="1">
                <a:solidFill>
                  <a:schemeClr val="bg1"/>
                </a:solidFill>
                <a:latin typeface="黑体" panose="02010609060101010101" pitchFamily="49" charset="-122"/>
                <a:ea typeface="黑体" panose="02010609060101010101" pitchFamily="49" charset="-122"/>
              </a:rPr>
              <a:t>猜想</a:t>
            </a:r>
            <a:endParaRPr lang="zh-CN" altLang="en-US" sz="3200" b="1">
              <a:solidFill>
                <a:schemeClr val="bg1"/>
              </a:solidFill>
              <a:latin typeface="黑体" panose="02010609060101010101" pitchFamily="49" charset="-122"/>
              <a:ea typeface="黑体" panose="02010609060101010101" pitchFamily="49" charset="-122"/>
            </a:endParaRPr>
          </a:p>
        </p:txBody>
      </p:sp>
      <p:sp>
        <p:nvSpPr>
          <p:cNvPr id="5" name="文本框 4"/>
          <p:cNvSpPr txBox="1"/>
          <p:nvPr>
            <p:custDataLst>
              <p:tags r:id="rId3"/>
            </p:custDataLst>
          </p:nvPr>
        </p:nvSpPr>
        <p:spPr>
          <a:xfrm>
            <a:off x="589280" y="2939751"/>
            <a:ext cx="590973" cy="206121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zh-CN" altLang="en-US" sz="3200" b="1">
                <a:solidFill>
                  <a:schemeClr val="bg1"/>
                </a:solidFill>
                <a:latin typeface="黑体" panose="02010609060101010101" pitchFamily="49" charset="-122"/>
                <a:ea typeface="黑体" panose="02010609060101010101" pitchFamily="49" charset="-122"/>
              </a:rPr>
              <a:t>设计实验</a:t>
            </a:r>
            <a:endParaRPr lang="zh-CN" altLang="en-US" sz="3200" b="1">
              <a:solidFill>
                <a:schemeClr val="bg1"/>
              </a:solidFill>
              <a:latin typeface="黑体" panose="02010609060101010101" pitchFamily="49" charset="-122"/>
              <a:ea typeface="黑体" panose="02010609060101010101" pitchFamily="49" charset="-122"/>
            </a:endParaRPr>
          </a:p>
        </p:txBody>
      </p:sp>
      <p:sp>
        <p:nvSpPr>
          <p:cNvPr id="6" name="文本框 5"/>
          <p:cNvSpPr txBox="1"/>
          <p:nvPr>
            <p:custDataLst>
              <p:tags r:id="rId4"/>
            </p:custDataLst>
          </p:nvPr>
        </p:nvSpPr>
        <p:spPr>
          <a:xfrm>
            <a:off x="1361388" y="2852420"/>
            <a:ext cx="10346107" cy="2081530"/>
          </a:xfrm>
          <a:prstGeom prst="rect">
            <a:avLst/>
          </a:prstGeom>
          <a:noFill/>
          <a:ln w="9525">
            <a:noFill/>
          </a:ln>
        </p:spPr>
        <p:txBody>
          <a:bodyPr wrap="square">
            <a:spAutoFit/>
          </a:bodyPr>
          <a:lstStyle/>
          <a:p>
            <a:pPr fontAlgn="auto">
              <a:lnSpc>
                <a:spcPts val="3880"/>
              </a:lnSpc>
            </a:pPr>
            <a:r>
              <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A:</a:t>
            </a:r>
            <a:r>
              <a:rPr lang="zh-CN" altLang="en-US"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将不同质量的小球，举高到同一高度后让其自由下落，观察每次木桩下陷的程度。</a:t>
            </a:r>
            <a:endParaRPr lang="zh-CN" altLang="en-US"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880"/>
              </a:lnSpc>
            </a:pPr>
            <a:r>
              <a:rPr lang="en-US" altLang="zh-CN"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B:</a:t>
            </a:r>
            <a:r>
              <a:rPr lang="zh-CN" altLang="en-US"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将同一小球举高到不同高度后让其自由下落，撞击木桩，观察每次木桩下陷的程度。</a:t>
            </a:r>
            <a:endParaRPr lang="zh-CN" altLang="en-US" sz="32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custDataLst>
              <p:tags r:id="rId5"/>
            </p:custDataLst>
          </p:nvPr>
        </p:nvSpPr>
        <p:spPr>
          <a:xfrm>
            <a:off x="609177" y="2201715"/>
            <a:ext cx="12050184" cy="583565"/>
          </a:xfrm>
          <a:prstGeom prst="rect">
            <a:avLst/>
          </a:prstGeom>
          <a:noFill/>
          <a:ln w="9525">
            <a:noFill/>
          </a:ln>
        </p:spPr>
        <p:txBody>
          <a:bodyPr wrap="square">
            <a:spAutoFit/>
          </a:bodyPr>
          <a:lstStyle/>
          <a:p>
            <a:r>
              <a:rPr lang="zh-CN" altLang="en-US" sz="3200" b="1">
                <a:latin typeface="楷体" panose="02010609060101010101" charset="-122"/>
                <a:ea typeface="楷体" panose="02010609060101010101" charset="-122"/>
                <a:cs typeface="楷体" panose="02010609060101010101" charset="-122"/>
              </a:rPr>
              <a:t>物体重力势能可能跟</a:t>
            </a:r>
            <a:r>
              <a:rPr lang="en-US" altLang="zh-CN" sz="3200" b="1">
                <a:latin typeface="楷体" panose="02010609060101010101" charset="-122"/>
                <a:ea typeface="楷体" panose="02010609060101010101" charset="-122"/>
                <a:cs typeface="楷体" panose="02010609060101010101" charset="-122"/>
              </a:rPr>
              <a:t>_____________</a:t>
            </a:r>
            <a:r>
              <a:rPr lang="zh-CN" altLang="en-US" sz="3200" b="1">
                <a:latin typeface="楷体" panose="02010609060101010101" charset="-122"/>
                <a:ea typeface="楷体" panose="02010609060101010101" charset="-122"/>
                <a:cs typeface="楷体" panose="02010609060101010101" charset="-122"/>
              </a:rPr>
              <a:t>与</a:t>
            </a:r>
            <a:r>
              <a:rPr lang="en-US" altLang="zh-CN" sz="3200" b="1" u="sng">
                <a:latin typeface="楷体" panose="02010609060101010101" charset="-122"/>
                <a:ea typeface="楷体" panose="02010609060101010101" charset="-122"/>
                <a:cs typeface="楷体" panose="02010609060101010101" charset="-122"/>
              </a:rPr>
              <a:t>_______________</a:t>
            </a:r>
            <a:r>
              <a:rPr lang="zh-CN" altLang="en-US" sz="3200" b="1">
                <a:latin typeface="楷体" panose="02010609060101010101" charset="-122"/>
                <a:ea typeface="楷体" panose="02010609060101010101" charset="-122"/>
                <a:cs typeface="楷体" panose="02010609060101010101" charset="-122"/>
              </a:rPr>
              <a:t>有关。</a:t>
            </a:r>
            <a:endParaRPr lang="zh-CN" altLang="en-US" sz="3200" b="1">
              <a:latin typeface="楷体" panose="02010609060101010101" charset="-122"/>
              <a:ea typeface="楷体" panose="02010609060101010101" charset="-122"/>
              <a:cs typeface="楷体" panose="02010609060101010101" charset="-122"/>
            </a:endParaRPr>
          </a:p>
        </p:txBody>
      </p:sp>
      <p:sp>
        <p:nvSpPr>
          <p:cNvPr id="13" name="文本框 12"/>
          <p:cNvSpPr txBox="1"/>
          <p:nvPr>
            <p:custDataLst>
              <p:tags r:id="rId6"/>
            </p:custDataLst>
          </p:nvPr>
        </p:nvSpPr>
        <p:spPr>
          <a:xfrm>
            <a:off x="5316220" y="1440138"/>
            <a:ext cx="3042073" cy="5835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altLang="zh-CN" sz="3200" b="1">
                <a:solidFill>
                  <a:schemeClr val="tx1"/>
                </a:solidFill>
                <a:latin typeface="宋体" panose="02010600030101010101" pitchFamily="2" charset="-122"/>
                <a:ea typeface="宋体" panose="02010600030101010101" pitchFamily="2" charset="-122"/>
                <a:cs typeface="楷体" panose="02010609060101010101" charset="-122"/>
              </a:rPr>
              <a:t>“</a:t>
            </a:r>
            <a:r>
              <a:rPr lang="zh-CN" altLang="en-US" sz="3200" b="1">
                <a:solidFill>
                  <a:schemeClr val="tx1"/>
                </a:solidFill>
                <a:latin typeface="宋体" panose="02010600030101010101" pitchFamily="2" charset="-122"/>
                <a:ea typeface="宋体" panose="02010600030101010101" pitchFamily="2" charset="-122"/>
                <a:cs typeface="楷体" panose="02010609060101010101" charset="-122"/>
              </a:rPr>
              <a:t>控制变量法”</a:t>
            </a:r>
            <a:endParaRPr lang="zh-CN" altLang="en-US" sz="3200" b="1">
              <a:solidFill>
                <a:schemeClr val="tx1"/>
              </a:solidFill>
              <a:latin typeface="宋体" panose="02010600030101010101" pitchFamily="2" charset="-122"/>
              <a:ea typeface="宋体" panose="02010600030101010101" pitchFamily="2" charset="-122"/>
              <a:cs typeface="楷体" panose="02010609060101010101" charset="-122"/>
            </a:endParaRPr>
          </a:p>
        </p:txBody>
      </p:sp>
      <p:sp>
        <p:nvSpPr>
          <p:cNvPr id="14" name="文本框 13"/>
          <p:cNvSpPr txBox="1"/>
          <p:nvPr>
            <p:custDataLst>
              <p:tags r:id="rId7"/>
            </p:custDataLst>
          </p:nvPr>
        </p:nvSpPr>
        <p:spPr>
          <a:xfrm>
            <a:off x="7494270" y="2110317"/>
            <a:ext cx="2632710" cy="583565"/>
          </a:xfrm>
          <a:prstGeom prst="rect">
            <a:avLst/>
          </a:prstGeom>
          <a:noFill/>
          <a:ln w="9525">
            <a:noFill/>
          </a:ln>
        </p:spPr>
        <p:txBody>
          <a:bodyPr wrap="none" anchor="t">
            <a:spAutoFit/>
          </a:bodyPr>
          <a:lstStyle/>
          <a:p>
            <a:r>
              <a:rPr lang="zh-CN" altLang="en-US" sz="3200" b="1">
                <a:solidFill>
                  <a:srgbClr val="FF0000"/>
                </a:solidFill>
                <a:latin typeface="楷体" panose="02010609060101010101" charset="-122"/>
                <a:ea typeface="楷体" panose="02010609060101010101" charset="-122"/>
              </a:rPr>
              <a:t>被举高的高度</a:t>
            </a:r>
            <a:endParaRPr lang="zh-CN" altLang="en-US" sz="3200" b="1">
              <a:solidFill>
                <a:srgbClr val="FF0000"/>
              </a:solidFill>
              <a:latin typeface="楷体" panose="02010609060101010101" charset="-122"/>
              <a:ea typeface="楷体" panose="02010609060101010101" charset="-122"/>
            </a:endParaRPr>
          </a:p>
        </p:txBody>
      </p:sp>
      <p:sp>
        <p:nvSpPr>
          <p:cNvPr id="16" name="文本框 15"/>
          <p:cNvSpPr txBox="1"/>
          <p:nvPr>
            <p:custDataLst>
              <p:tags r:id="rId8"/>
            </p:custDataLst>
          </p:nvPr>
        </p:nvSpPr>
        <p:spPr>
          <a:xfrm>
            <a:off x="4359910" y="2116667"/>
            <a:ext cx="2783417" cy="583565"/>
          </a:xfrm>
          <a:prstGeom prst="rect">
            <a:avLst/>
          </a:prstGeom>
          <a:noFill/>
          <a:ln w="9525">
            <a:noFill/>
          </a:ln>
        </p:spPr>
        <p:txBody>
          <a:bodyPr wrap="square" anchor="t">
            <a:spAutoFit/>
          </a:bodyPr>
          <a:lstStyle/>
          <a:p>
            <a:r>
              <a:rPr lang="zh-CN" altLang="en-US" sz="3200" b="1">
                <a:solidFill>
                  <a:srgbClr val="FF0000"/>
                </a:solidFill>
                <a:latin typeface="楷体" panose="02010609060101010101" charset="-122"/>
                <a:ea typeface="楷体" panose="02010609060101010101" charset="-122"/>
              </a:rPr>
              <a:t>物体的质量</a:t>
            </a:r>
            <a:endParaRPr lang="zh-CN" altLang="en-US" sz="3200" b="1">
              <a:solidFill>
                <a:srgbClr val="FF0000"/>
              </a:solidFill>
              <a:latin typeface="楷体" panose="02010609060101010101" charset="-122"/>
              <a:ea typeface="楷体" panose="02010609060101010101" charset="-122"/>
            </a:endParaRPr>
          </a:p>
        </p:txBody>
      </p:sp>
      <p:sp>
        <p:nvSpPr>
          <p:cNvPr id="17" name="文本框 16"/>
          <p:cNvSpPr txBox="1"/>
          <p:nvPr>
            <p:custDataLst>
              <p:tags r:id="rId9"/>
            </p:custDataLst>
          </p:nvPr>
        </p:nvSpPr>
        <p:spPr>
          <a:xfrm>
            <a:off x="3013862" y="5220758"/>
            <a:ext cx="2302087" cy="58356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zh-CN"/>
            </a:defPPr>
            <a:lvl1pPr>
              <a:defRPr sz="2400" b="1">
                <a:solidFill>
                  <a:srgbClr val="FF0000"/>
                </a:solidFill>
                <a:latin typeface="宋体" panose="02010600030101010101" pitchFamily="2" charset="-122"/>
                <a:ea typeface="宋体" panose="02010600030101010101" pitchFamily="2" charset="-122"/>
                <a:cs typeface="楷体" panose="02010609060101010101"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sz="3200"/>
              <a:t>“</a:t>
            </a:r>
            <a:r>
              <a:rPr lang="zh-CN" altLang="en-US" sz="3200"/>
              <a:t>转换法”</a:t>
            </a:r>
            <a:endParaRPr lang="zh-CN" altLang="en-US" sz="3200"/>
          </a:p>
        </p:txBody>
      </p:sp>
      <p:pic>
        <p:nvPicPr>
          <p:cNvPr id="2061" name="Picture 13"/>
          <p:cNvPicPr>
            <a:picLocks noChangeAspect="1"/>
          </p:cNvPicPr>
          <p:nvPr>
            <p:custDataLst>
              <p:tags r:id="rId10"/>
            </p:custDataLst>
          </p:nvPr>
        </p:nvPicPr>
        <p:blipFill>
          <a:blip r:embed="rId11"/>
          <a:stretch>
            <a:fillRect/>
          </a:stretch>
        </p:blipFill>
        <p:spPr>
          <a:xfrm>
            <a:off x="9467215" y="4643755"/>
            <a:ext cx="1990725" cy="1866900"/>
          </a:xfrm>
          <a:prstGeom prst="rect">
            <a:avLst/>
          </a:prstGeom>
          <a:noFill/>
          <a:ln w="9525">
            <a:noFill/>
          </a:ln>
        </p:spPr>
      </p:pic>
      <p:pic>
        <p:nvPicPr>
          <p:cNvPr id="2063" name="Picture 15"/>
          <p:cNvPicPr>
            <a:picLocks noChangeAspect="1"/>
          </p:cNvPicPr>
          <p:nvPr>
            <p:custDataLst>
              <p:tags r:id="rId12"/>
            </p:custDataLst>
          </p:nvPr>
        </p:nvPicPr>
        <p:blipFill>
          <a:blip r:embed="rId13"/>
          <a:stretch>
            <a:fillRect/>
          </a:stretch>
        </p:blipFill>
        <p:spPr>
          <a:xfrm>
            <a:off x="7086918" y="4651375"/>
            <a:ext cx="1962150" cy="185896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charRg st="0" end="40"/>
                                            </p:txEl>
                                          </p:spTgt>
                                        </p:tgtEl>
                                        <p:attrNameLst>
                                          <p:attrName>style.visibility</p:attrName>
                                        </p:attrNameLst>
                                      </p:cBhvr>
                                      <p:to>
                                        <p:strVal val="visible"/>
                                      </p:to>
                                    </p:set>
                                    <p:animEffect transition="in" filter="blinds(horizontal)">
                                      <p:cBhvr>
                                        <p:cTn id="40" dur="500"/>
                                        <p:tgtEl>
                                          <p:spTgt spid="6">
                                            <p:txEl>
                                              <p:charRg st="0" end="4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charRg st="40" end="79"/>
                                            </p:txEl>
                                          </p:spTgt>
                                        </p:tgtEl>
                                        <p:attrNameLst>
                                          <p:attrName>style.visibility</p:attrName>
                                        </p:attrNameLst>
                                      </p:cBhvr>
                                      <p:to>
                                        <p:strVal val="visible"/>
                                      </p:to>
                                    </p:set>
                                    <p:animEffect transition="in" filter="blinds(horizontal)">
                                      <p:cBhvr>
                                        <p:cTn id="45" dur="500"/>
                                        <p:tgtEl>
                                          <p:spTgt spid="6">
                                            <p:txEl>
                                              <p:charRg st="40" end="79"/>
                                            </p:txEl>
                                          </p:spTgt>
                                        </p:tgtEl>
                                      </p:cBhvr>
                                    </p:animEffect>
                                  </p:childTnLst>
                                </p:cTn>
                              </p:par>
                              <p:par>
                                <p:cTn id="46" presetID="23" presetClass="entr" presetSubtype="16"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063"/>
                                        </p:tgtEl>
                                        <p:attrNameLst>
                                          <p:attrName>style.visibility</p:attrName>
                                        </p:attrNameLst>
                                      </p:cBhvr>
                                      <p:to>
                                        <p:strVal val="visible"/>
                                      </p:to>
                                    </p:set>
                                    <p:anim calcmode="lin" valueType="num">
                                      <p:cBhvr>
                                        <p:cTn id="54" dur="500" fill="hold"/>
                                        <p:tgtEl>
                                          <p:spTgt spid="2063"/>
                                        </p:tgtEl>
                                        <p:attrNameLst>
                                          <p:attrName>ppt_w</p:attrName>
                                        </p:attrNameLst>
                                      </p:cBhvr>
                                      <p:tavLst>
                                        <p:tav tm="0">
                                          <p:val>
                                            <p:fltVal val="0"/>
                                          </p:val>
                                        </p:tav>
                                        <p:tav tm="100000">
                                          <p:val>
                                            <p:strVal val="#ppt_w"/>
                                          </p:val>
                                        </p:tav>
                                      </p:tavLst>
                                    </p:anim>
                                    <p:anim calcmode="lin" valueType="num">
                                      <p:cBhvr>
                                        <p:cTn id="55" dur="500" fill="hold"/>
                                        <p:tgtEl>
                                          <p:spTgt spid="2063"/>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2061"/>
                                        </p:tgtEl>
                                        <p:attrNameLst>
                                          <p:attrName>style.visibility</p:attrName>
                                        </p:attrNameLst>
                                      </p:cBhvr>
                                      <p:to>
                                        <p:strVal val="visible"/>
                                      </p:to>
                                    </p:set>
                                    <p:anim calcmode="lin" valueType="num">
                                      <p:cBhvr>
                                        <p:cTn id="60" dur="500" fill="hold"/>
                                        <p:tgtEl>
                                          <p:spTgt spid="2061"/>
                                        </p:tgtEl>
                                        <p:attrNameLst>
                                          <p:attrName>ppt_w</p:attrName>
                                        </p:attrNameLst>
                                      </p:cBhvr>
                                      <p:tavLst>
                                        <p:tav tm="0">
                                          <p:val>
                                            <p:fltVal val="0"/>
                                          </p:val>
                                        </p:tav>
                                        <p:tav tm="100000">
                                          <p:val>
                                            <p:strVal val="#ppt_w"/>
                                          </p:val>
                                        </p:tav>
                                      </p:tavLst>
                                    </p:anim>
                                    <p:anim calcmode="lin" valueType="num">
                                      <p:cBhvr>
                                        <p:cTn id="61" dur="500" fill="hold"/>
                                        <p:tgtEl>
                                          <p:spTgt spid="2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3" grpId="0"/>
      <p:bldP spid="14"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总结归纳</a:t>
            </a:r>
            <a:endParaRPr lang="zh-CN" altLang="en-US"/>
          </a:p>
        </p:txBody>
      </p:sp>
      <p:sp>
        <p:nvSpPr>
          <p:cNvPr id="31748" name="文本占位符 31747"/>
          <p:cNvSpPr txBox="1"/>
          <p:nvPr>
            <p:custDataLst>
              <p:tags r:id="rId2"/>
            </p:custDataLst>
          </p:nvPr>
        </p:nvSpPr>
        <p:spPr>
          <a:xfrm>
            <a:off x="548894" y="1270464"/>
            <a:ext cx="11643360" cy="1879769"/>
          </a:xfrm>
          <a:prstGeom prst="rect">
            <a:avLst/>
          </a:prstGeom>
          <a:noFill/>
          <a:ln w="9525">
            <a:noFill/>
          </a:ln>
        </p:spPr>
        <p:txBody>
          <a:bodyPr vert="horz" wrap="square" lIns="121920" tIns="60960" rIns="121920" bIns="60960" anchor="t"/>
          <a:lstStyle>
            <a:lvl1pPr marL="342900" lvl="0" indent="-34290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Char char="w"/>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55000"/>
              <a:buFont typeface="Wingdings" panose="05000000000000000000" pitchFamily="2" charset="2"/>
              <a:buChar char="n"/>
              <a:defRPr sz="2800" b="0" i="0" u="none" kern="1200" baseline="0">
                <a:solidFill>
                  <a:schemeClr val="tx1"/>
                </a:solidFill>
                <a:latin typeface="+mn-lt"/>
                <a:ea typeface="+mn-ea"/>
                <a:cs typeface="+mn-cs"/>
              </a:defRPr>
            </a:lvl2pPr>
            <a:lvl3pPr marL="1085850" lvl="2" indent="-228600" algn="l" defTabSz="914400" rtl="0" eaLnBrk="1" fontAlgn="base" latinLnBrk="0" hangingPunct="1">
              <a:lnSpc>
                <a:spcPct val="100000"/>
              </a:lnSpc>
              <a:spcBef>
                <a:spcPct val="20000"/>
              </a:spcBef>
              <a:spcAft>
                <a:spcPct val="0"/>
              </a:spcAft>
              <a:buClr>
                <a:schemeClr val="accent2"/>
              </a:buClr>
              <a:buSzPct val="65000"/>
              <a:buFont typeface="Wingdings" panose="05000000000000000000" pitchFamily="2" charset="2"/>
              <a:buChar char="l"/>
              <a:defRPr sz="2400" b="0" i="0" u="none" kern="1200" baseline="0">
                <a:solidFill>
                  <a:schemeClr val="tx1"/>
                </a:solidFill>
                <a:latin typeface="+mn-lt"/>
                <a:ea typeface="+mn-ea"/>
                <a:cs typeface="+mn-cs"/>
              </a:defRPr>
            </a:lvl3pPr>
            <a:lvl4pPr marL="1428750" lvl="3" indent="-22860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w"/>
              <a:defRPr sz="2000" b="0" i="0" u="none" kern="1200" baseline="0">
                <a:solidFill>
                  <a:schemeClr val="tx1"/>
                </a:solidFill>
                <a:latin typeface="+mn-lt"/>
                <a:ea typeface="+mn-ea"/>
                <a:cs typeface="+mn-cs"/>
              </a:defRPr>
            </a:lvl4pPr>
            <a:lvl5pPr marL="1771650" lvl="4" indent="-2286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
              <a:defRPr sz="18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
              <a:defRPr sz="18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
              <a:defRPr sz="18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
              <a:defRPr sz="18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Char char="§"/>
              <a:defRPr sz="1800" b="0" i="0" u="none" kern="1200" baseline="0">
                <a:solidFill>
                  <a:schemeClr val="tx1"/>
                </a:solidFill>
                <a:latin typeface="+mn-lt"/>
                <a:ea typeface="+mn-ea"/>
                <a:cs typeface="+mn-cs"/>
              </a:defRPr>
            </a:lvl9pPr>
          </a:lstStyle>
          <a:p>
            <a:pPr>
              <a:lnSpc>
                <a:spcPct val="150000"/>
              </a:lnSpc>
              <a:spcBef>
                <a:spcPct val="0"/>
              </a:spcBef>
            </a:pPr>
            <a:r>
              <a:rPr lang="zh-CN" altLang="en-US" b="1">
                <a:solidFill>
                  <a:schemeClr val="tx1"/>
                </a:solidFill>
                <a:latin typeface="宋体" panose="02010600030101010101" pitchFamily="2" charset="-122"/>
                <a:ea typeface="宋体" panose="02010600030101010101" pitchFamily="2" charset="-122"/>
              </a:rPr>
              <a:t>物体被举高度一定，质量越大，重力势能越大；</a:t>
            </a:r>
            <a:endParaRPr lang="zh-CN" altLang="en-US" b="1">
              <a:solidFill>
                <a:schemeClr val="tx1"/>
              </a:solidFill>
              <a:latin typeface="宋体" panose="02010600030101010101" pitchFamily="2" charset="-122"/>
              <a:ea typeface="宋体" panose="02010600030101010101" pitchFamily="2" charset="-122"/>
            </a:endParaRPr>
          </a:p>
          <a:p>
            <a:pPr>
              <a:lnSpc>
                <a:spcPct val="150000"/>
              </a:lnSpc>
              <a:spcBef>
                <a:spcPct val="0"/>
              </a:spcBef>
            </a:pPr>
            <a:r>
              <a:rPr lang="zh-CN" altLang="en-US" b="1">
                <a:solidFill>
                  <a:schemeClr val="tx1"/>
                </a:solidFill>
                <a:latin typeface="宋体" panose="02010600030101010101" pitchFamily="2" charset="-122"/>
                <a:ea typeface="宋体" panose="02010600030101010101" pitchFamily="2" charset="-122"/>
              </a:rPr>
              <a:t>物体质量一定，被举得越高，重力势能越大。</a:t>
            </a:r>
            <a:endParaRPr lang="zh-CN" altLang="en-US" b="1">
              <a:solidFill>
                <a:schemeClr val="tx1"/>
              </a:solidFill>
              <a:latin typeface="宋体" panose="02010600030101010101" pitchFamily="2" charset="-122"/>
              <a:ea typeface="宋体" panose="02010600030101010101" pitchFamily="2" charset="-122"/>
            </a:endParaRPr>
          </a:p>
        </p:txBody>
      </p:sp>
      <p:sp>
        <p:nvSpPr>
          <p:cNvPr id="10" name="文本框 4"/>
          <p:cNvSpPr txBox="1"/>
          <p:nvPr>
            <p:custDataLst>
              <p:tags r:id="rId3"/>
            </p:custDataLst>
          </p:nvPr>
        </p:nvSpPr>
        <p:spPr>
          <a:xfrm>
            <a:off x="5913374" y="3150234"/>
            <a:ext cx="6278880" cy="3046095"/>
          </a:xfrm>
          <a:prstGeom prst="rect">
            <a:avLst/>
          </a:prstGeom>
          <a:solidFill>
            <a:schemeClr val="bg1"/>
          </a:solidFill>
        </p:spPr>
        <p:txBody>
          <a:bodyPr wrap="square" rtlCol="0">
            <a:spAutoFit/>
          </a:bodyPr>
          <a:lstStyle/>
          <a:p>
            <a:pPr>
              <a:lnSpc>
                <a:spcPct val="150000"/>
              </a:lnSpc>
            </a:pPr>
            <a:r>
              <a:rPr lang="zh-CN" altLang="en-US" sz="3200" b="1">
                <a:latin typeface="宋体" panose="02010600030101010101" pitchFamily="2" charset="-122"/>
                <a:ea typeface="宋体" panose="02010600030101010101" pitchFamily="2" charset="-122"/>
              </a:rPr>
              <a:t>水力发电站要想发出更多的电来，就要想办法储存更多的水，将水位提得更高，也就是尽量使水的重力势能更大。</a:t>
            </a:r>
            <a:endParaRPr lang="zh-CN" altLang="en-US" sz="3200" b="1">
              <a:latin typeface="宋体" panose="02010600030101010101" pitchFamily="2" charset="-122"/>
              <a:ea typeface="宋体" panose="02010600030101010101" pitchFamily="2" charset="-122"/>
            </a:endParaRPr>
          </a:p>
        </p:txBody>
      </p:sp>
      <p:pic>
        <p:nvPicPr>
          <p:cNvPr id="2" name="图片 1"/>
          <p:cNvPicPr>
            <a:picLocks noChangeAspect="1"/>
          </p:cNvPicPr>
          <p:nvPr>
            <p:custDataLst>
              <p:tags r:id="rId4"/>
            </p:custDataLst>
          </p:nvPr>
        </p:nvPicPr>
        <p:blipFill>
          <a:blip r:embed="rId5"/>
          <a:stretch>
            <a:fillRect/>
          </a:stretch>
        </p:blipFill>
        <p:spPr>
          <a:xfrm>
            <a:off x="548894" y="3326464"/>
            <a:ext cx="5189220" cy="27253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fltVal val="0"/>
                                          </p:val>
                                        </p:tav>
                                        <p:tav tm="100000">
                                          <p:val>
                                            <p:strVal val="#ppt_w"/>
                                          </p:val>
                                        </p:tav>
                                      </p:tavLst>
                                    </p:anim>
                                    <p:anim calcmode="lin" valueType="num">
                                      <p:cBhvr>
                                        <p:cTn id="8" dur="1000" fill="hold"/>
                                        <p:tgtEl>
                                          <p:spTgt spid="3174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4" presetClass="entr" presetSubtype="0" fill="hold" nodeType="afterEffect">
                                  <p:stCondLst>
                                    <p:cond delay="0"/>
                                  </p:stCondLst>
                                  <p:childTnLst>
                                    <p:set>
                                      <p:cBhvr>
                                        <p:cTn id="11" dur="1" fill="hold">
                                          <p:stCondLst>
                                            <p:cond delay="0"/>
                                          </p:stCondLst>
                                        </p:cTn>
                                        <p:tgtEl>
                                          <p:spTgt spid="31748">
                                            <p:txEl>
                                              <p:pRg st="0" end="0"/>
                                            </p:txEl>
                                          </p:spTgt>
                                        </p:tgtEl>
                                        <p:attrNameLst>
                                          <p:attrName>style.visibility</p:attrName>
                                        </p:attrNameLst>
                                      </p:cBhvr>
                                      <p:to>
                                        <p:strVal val="visible"/>
                                      </p:to>
                                    </p:set>
                                    <p:anim to="" calcmode="lin" valueType="num">
                                      <p:cBhvr>
                                        <p:cTn id="12" dur="1" fill="hold"/>
                                        <p:tgtEl>
                                          <p:spTgt spid="31748">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1748">
                                            <p:txEl>
                                              <p:pRg st="1" end="1"/>
                                            </p:txEl>
                                          </p:spTgt>
                                        </p:tgtEl>
                                        <p:attrNameLst>
                                          <p:attrName>style.visibility</p:attrName>
                                        </p:attrNameLst>
                                      </p:cBhvr>
                                      <p:to>
                                        <p:strVal val="visible"/>
                                      </p:to>
                                    </p:set>
                                    <p:anim to="" calcmode="lin" valueType="num">
                                      <p:cBhvr>
                                        <p:cTn id="17" dur="1" fill="hold"/>
                                        <p:tgtEl>
                                          <p:spTgt spid="31748">
                                            <p:txEl>
                                              <p:pRg st="1" end="1"/>
                                            </p:txEl>
                                          </p:spTgt>
                                        </p:tgtEl>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24"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to="" calcmode="lin" valueType="num">
                                      <p:cBhvr>
                                        <p:cTn id="26"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zh-CN" altLang="en-US"/>
              <a:t>弹性势能</a:t>
            </a:r>
            <a:endParaRPr lang="zh-CN" altLang="en-US"/>
          </a:p>
        </p:txBody>
      </p:sp>
      <p:pic>
        <p:nvPicPr>
          <p:cNvPr id="2" name="图片 1"/>
          <p:cNvPicPr>
            <a:picLocks noChangeAspect="1"/>
          </p:cNvPicPr>
          <p:nvPr>
            <p:custDataLst>
              <p:tags r:id="rId2"/>
            </p:custDataLst>
          </p:nvPr>
        </p:nvPicPr>
        <p:blipFill>
          <a:blip r:embed="rId3"/>
          <a:stretch>
            <a:fillRect/>
          </a:stretch>
        </p:blipFill>
        <p:spPr>
          <a:xfrm>
            <a:off x="441748" y="2300950"/>
            <a:ext cx="3343487" cy="2469036"/>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4158214" y="2300950"/>
            <a:ext cx="3627923" cy="2430708"/>
          </a:xfrm>
          <a:prstGeom prst="rect">
            <a:avLst/>
          </a:prstGeom>
        </p:spPr>
      </p:pic>
      <p:pic>
        <p:nvPicPr>
          <p:cNvPr id="5" name="图片 4"/>
          <p:cNvPicPr>
            <a:picLocks noChangeAspect="1"/>
          </p:cNvPicPr>
          <p:nvPr>
            <p:custDataLst>
              <p:tags r:id="rId6"/>
            </p:custDataLst>
          </p:nvPr>
        </p:nvPicPr>
        <p:blipFill>
          <a:blip r:embed="rId7"/>
          <a:srcRect t="11486"/>
          <a:stretch>
            <a:fillRect/>
          </a:stretch>
        </p:blipFill>
        <p:spPr>
          <a:xfrm>
            <a:off x="8366548" y="2300951"/>
            <a:ext cx="3457227" cy="2399125"/>
          </a:xfrm>
          <a:prstGeom prst="rect">
            <a:avLst/>
          </a:prstGeom>
        </p:spPr>
      </p:pic>
      <p:sp>
        <p:nvSpPr>
          <p:cNvPr id="12295" name="文本框 12294"/>
          <p:cNvSpPr txBox="1"/>
          <p:nvPr>
            <p:custDataLst>
              <p:tags r:id="rId8"/>
            </p:custDataLst>
          </p:nvPr>
        </p:nvSpPr>
        <p:spPr>
          <a:xfrm>
            <a:off x="5145406" y="4845686"/>
            <a:ext cx="1887855" cy="501650"/>
          </a:xfrm>
          <a:prstGeom prst="rect">
            <a:avLst/>
          </a:prstGeom>
          <a:noFill/>
          <a:ln w="9525">
            <a:noFill/>
          </a:ln>
        </p:spPr>
        <p:txBody>
          <a:bodyPr wrap="none" anchor="t">
            <a:spAutoFit/>
          </a:bodyPr>
          <a:lstStyle/>
          <a:p>
            <a:r>
              <a:rPr lang="zh-CN" sz="2665" b="1">
                <a:latin typeface="Times New Roman" panose="02020603050405020304" pitchFamily="18" charset="0"/>
                <a:ea typeface="宋体" panose="02010600030101010101" pitchFamily="2" charset="-122"/>
              </a:rPr>
              <a:t>上紧的发条</a:t>
            </a:r>
            <a:endParaRPr lang="zh-CN" altLang="zh-CN" sz="2665" b="1">
              <a:latin typeface="Times New Roman" panose="02020603050405020304" pitchFamily="18" charset="0"/>
              <a:ea typeface="宋体" panose="02010600030101010101" pitchFamily="2" charset="-122"/>
            </a:endParaRPr>
          </a:p>
        </p:txBody>
      </p:sp>
      <p:sp>
        <p:nvSpPr>
          <p:cNvPr id="6" name="文本框 5"/>
          <p:cNvSpPr txBox="1"/>
          <p:nvPr>
            <p:custDataLst>
              <p:tags r:id="rId9"/>
            </p:custDataLst>
          </p:nvPr>
        </p:nvSpPr>
        <p:spPr>
          <a:xfrm>
            <a:off x="8841106" y="4804792"/>
            <a:ext cx="2228850" cy="501650"/>
          </a:xfrm>
          <a:prstGeom prst="rect">
            <a:avLst/>
          </a:prstGeom>
          <a:noFill/>
          <a:ln w="9525">
            <a:noFill/>
          </a:ln>
        </p:spPr>
        <p:txBody>
          <a:bodyPr wrap="none" anchor="t">
            <a:spAutoFit/>
          </a:bodyPr>
          <a:lstStyle/>
          <a:p>
            <a:r>
              <a:rPr lang="zh-CN" altLang="en-US" sz="2665" b="1">
                <a:latin typeface="Times New Roman" panose="02020603050405020304" pitchFamily="18" charset="0"/>
                <a:ea typeface="宋体" panose="02010600030101010101" pitchFamily="2" charset="-122"/>
              </a:rPr>
              <a:t>被压</a:t>
            </a:r>
            <a:r>
              <a:rPr lang="zh-CN" sz="2665" b="1">
                <a:latin typeface="Times New Roman" panose="02020603050405020304" pitchFamily="18" charset="0"/>
                <a:ea typeface="宋体" panose="02010600030101010101" pitchFamily="2" charset="-122"/>
              </a:rPr>
              <a:t>弯的跳板</a:t>
            </a:r>
            <a:endParaRPr lang="en-US" altLang="zh-CN" sz="2665" b="1">
              <a:latin typeface="Times New Roman" panose="02020603050405020304" pitchFamily="18" charset="0"/>
              <a:ea typeface="宋体" panose="02010600030101010101" pitchFamily="2" charset="-122"/>
            </a:endParaRPr>
          </a:p>
        </p:txBody>
      </p:sp>
      <p:sp>
        <p:nvSpPr>
          <p:cNvPr id="7" name="文本框 6"/>
          <p:cNvSpPr txBox="1"/>
          <p:nvPr>
            <p:custDataLst>
              <p:tags r:id="rId10"/>
            </p:custDataLst>
          </p:nvPr>
        </p:nvSpPr>
        <p:spPr>
          <a:xfrm>
            <a:off x="1139826" y="4845686"/>
            <a:ext cx="1887855" cy="501650"/>
          </a:xfrm>
          <a:prstGeom prst="rect">
            <a:avLst/>
          </a:prstGeom>
          <a:noFill/>
          <a:ln w="9525">
            <a:noFill/>
          </a:ln>
        </p:spPr>
        <p:txBody>
          <a:bodyPr wrap="none" anchor="t">
            <a:spAutoFit/>
          </a:bodyPr>
          <a:lstStyle/>
          <a:p>
            <a:r>
              <a:rPr lang="zh-CN" altLang="en-US" sz="2665" b="1">
                <a:latin typeface="Times New Roman" panose="02020603050405020304" pitchFamily="18" charset="0"/>
                <a:ea typeface="宋体" panose="02010600030101010101" pitchFamily="2" charset="-122"/>
              </a:rPr>
              <a:t>被拉弯的弓</a:t>
            </a:r>
            <a:endParaRPr lang="zh-CN" altLang="en-US" sz="2665" b="1">
              <a:latin typeface="Times New Roman" panose="02020603050405020304" pitchFamily="18" charset="0"/>
              <a:ea typeface="宋体" panose="02010600030101010101" pitchFamily="2" charset="-122"/>
            </a:endParaRPr>
          </a:p>
        </p:txBody>
      </p:sp>
      <p:sp>
        <p:nvSpPr>
          <p:cNvPr id="12297" name="文本框 12296"/>
          <p:cNvSpPr txBox="1"/>
          <p:nvPr>
            <p:custDataLst>
              <p:tags r:id="rId11"/>
            </p:custDataLst>
          </p:nvPr>
        </p:nvSpPr>
        <p:spPr>
          <a:xfrm>
            <a:off x="1194011" y="5772785"/>
            <a:ext cx="9510607" cy="5835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zh-CN" altLang="en-US" sz="3200" b="1">
                <a:solidFill>
                  <a:schemeClr val="tx1"/>
                </a:solidFill>
                <a:latin typeface="宋体" panose="02010600030101010101" pitchFamily="2" charset="-122"/>
                <a:ea typeface="宋体" panose="02010600030101010101" pitchFamily="2" charset="-122"/>
                <a:cs typeface="楷体" panose="02010609060101010101" charset="-122"/>
              </a:rPr>
              <a:t>物体由于发生弹性形变而具有的能量，叫弹性势能。</a:t>
            </a:r>
            <a:endParaRPr lang="zh-CN" altLang="en-US" sz="3200" b="1">
              <a:solidFill>
                <a:schemeClr val="tx1"/>
              </a:solidFill>
              <a:latin typeface="宋体" panose="02010600030101010101" pitchFamily="2" charset="-122"/>
              <a:ea typeface="宋体" panose="02010600030101010101" pitchFamily="2"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4" presetClass="entr" presetSubtype="0" fill="hold" grpId="0" nodeType="withEffect">
                                  <p:stCondLst>
                                    <p:cond delay="0"/>
                                  </p:stCondLst>
                                  <p:childTnLst>
                                    <p:set>
                                      <p:cBhvr>
                                        <p:cTn id="15" dur="1" fill="hold">
                                          <p:stCondLst>
                                            <p:cond delay="0"/>
                                          </p:stCondLst>
                                        </p:cTn>
                                        <p:tgtEl>
                                          <p:spTgt spid="12295"/>
                                        </p:tgtEl>
                                        <p:attrNameLst>
                                          <p:attrName>style.visibility</p:attrName>
                                        </p:attrNameLst>
                                      </p:cBhvr>
                                      <p:to>
                                        <p:strVal val="visible"/>
                                      </p:to>
                                    </p:set>
                                    <p:anim to="" calcmode="lin" valueType="num">
                                      <p:cBhvr>
                                        <p:cTn id="16" dur="1" fill="hold"/>
                                        <p:tgtEl>
                                          <p:spTgt spid="12295"/>
                                        </p:tgtEl>
                                      </p:cBhvr>
                                    </p:anim>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4"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diamond(in)">
                                      <p:cBhvr>
                                        <p:cTn id="27" dur="20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6" grpId="0"/>
      <p:bldP spid="7" grpId="0"/>
      <p:bldP spid="122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课堂小结</a:t>
            </a:r>
            <a:endParaRPr lang="zh-CN" altLang="en-US"/>
          </a:p>
        </p:txBody>
      </p:sp>
      <p:pic>
        <p:nvPicPr>
          <p:cNvPr id="1173" name="11307A.EPS" descr="id:2147517369;FounderCES"/>
          <p:cNvPicPr>
            <a:picLocks noChangeAspect="1"/>
          </p:cNvPicPr>
          <p:nvPr>
            <p:custDataLst>
              <p:tags r:id="rId2"/>
            </p:custDataLst>
          </p:nvPr>
        </p:nvPicPr>
        <p:blipFill>
          <a:blip r:embed="rId3"/>
          <a:srcRect l="11315" r="5225"/>
          <a:stretch>
            <a:fillRect/>
          </a:stretch>
        </p:blipFill>
        <p:spPr>
          <a:xfrm>
            <a:off x="215900" y="1336040"/>
            <a:ext cx="11624310" cy="5026660"/>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3"/>
                                        </p:tgtEl>
                                        <p:attrNameLst>
                                          <p:attrName>style.visibility</p:attrName>
                                        </p:attrNameLst>
                                      </p:cBhvr>
                                      <p:to>
                                        <p:strVal val="visible"/>
                                      </p:to>
                                    </p:set>
                                    <p:anim calcmode="lin" valueType="num">
                                      <p:cBhvr>
                                        <p:cTn id="7" dur="500" fill="hold"/>
                                        <p:tgtEl>
                                          <p:spTgt spid="1173"/>
                                        </p:tgtEl>
                                        <p:attrNameLst>
                                          <p:attrName>ppt_w</p:attrName>
                                        </p:attrNameLst>
                                      </p:cBhvr>
                                      <p:tavLst>
                                        <p:tav tm="0">
                                          <p:val>
                                            <p:fltVal val="0"/>
                                          </p:val>
                                        </p:tav>
                                        <p:tav tm="100000">
                                          <p:val>
                                            <p:strVal val="#ppt_w"/>
                                          </p:val>
                                        </p:tav>
                                      </p:tavLst>
                                    </p:anim>
                                    <p:anim calcmode="lin" valueType="num">
                                      <p:cBhvr>
                                        <p:cTn id="8" dur="500" fill="hold"/>
                                        <p:tgtEl>
                                          <p:spTgt spid="1173"/>
                                        </p:tgtEl>
                                        <p:attrNameLst>
                                          <p:attrName>ppt_h</p:attrName>
                                        </p:attrNameLst>
                                      </p:cBhvr>
                                      <p:tavLst>
                                        <p:tav tm="0">
                                          <p:val>
                                            <p:fltVal val="0"/>
                                          </p:val>
                                        </p:tav>
                                        <p:tav tm="100000">
                                          <p:val>
                                            <p:strVal val="#ppt_h"/>
                                          </p:val>
                                        </p:tav>
                                      </p:tavLst>
                                    </p:anim>
                                    <p:animEffect transition="in" filter="fade">
                                      <p:cBhvr>
                                        <p:cTn id="9" dur="500"/>
                                        <p:tgtEl>
                                          <p:spTgt spid="1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8425" y="943187"/>
            <a:ext cx="11853333" cy="5507990"/>
          </a:xfrm>
          <a:prstGeom prst="rect">
            <a:avLst/>
          </a:prstGeom>
          <a:solidFill>
            <a:schemeClr val="bg1"/>
          </a:solidFill>
        </p:spPr>
        <p:txBody>
          <a:bodyPr wrap="square" rtlCol="0">
            <a:spAutoFit/>
          </a:bodyPr>
          <a:lstStyle/>
          <a:p>
            <a:r>
              <a:rPr lang="zh-CN" altLang="en-US"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3200" b="1">
                <a:latin typeface="Times New Roman" panose="02020603050405020304" pitchFamily="18" charset="0"/>
                <a:ea typeface="楷体" panose="02010609060101010101" charset="-122"/>
                <a:cs typeface="Times New Roman" panose="02020603050405020304" pitchFamily="18" charset="0"/>
              </a:rPr>
              <a:t>（2019•长沙）如图，小海在研究“物体的动能与哪些因素有关”时，将质量为m的小钢球从斜槽的某高度h处由静止释放，钢球运动到水平面时，将水平面上静止的木块撞出一段距离s。小海的部分实验数据和现象记录如下：</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zh-CN" altLang="en-US" sz="3200" b="1">
                <a:latin typeface="Times New Roman" panose="02020603050405020304" pitchFamily="18" charset="0"/>
                <a:ea typeface="楷体" panose="02010609060101010101" charset="-122"/>
                <a:cs typeface="Times New Roman" panose="02020603050405020304" pitchFamily="18" charset="0"/>
              </a:rPr>
              <a:t>（1）上述3次实验中，第</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en-US" altLang="zh-CN" sz="3200" b="1">
                <a:latin typeface="Times New Roman" panose="02020603050405020304" pitchFamily="18" charset="0"/>
                <a:ea typeface="楷体" panose="02010609060101010101" charset="-122"/>
                <a:cs typeface="Times New Roman" panose="02020603050405020304" pitchFamily="18" charset="0"/>
              </a:rPr>
              <a:t>______</a:t>
            </a:r>
            <a:r>
              <a:rPr lang="zh-CN" altLang="en-US" sz="3200" b="1">
                <a:latin typeface="Times New Roman" panose="02020603050405020304" pitchFamily="18" charset="0"/>
                <a:ea typeface="楷体" panose="02010609060101010101" charset="-122"/>
                <a:cs typeface="Times New Roman" panose="02020603050405020304" pitchFamily="18" charset="0"/>
              </a:rPr>
              <a:t>次实验钢球滑到斜</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zh-CN" altLang="en-US" sz="3200" b="1">
                <a:latin typeface="Times New Roman" panose="02020603050405020304" pitchFamily="18" charset="0"/>
                <a:ea typeface="楷体" panose="02010609060101010101" charset="-122"/>
                <a:cs typeface="Times New Roman" panose="02020603050405020304" pitchFamily="18" charset="0"/>
              </a:rPr>
              <a:t>槽底端时动能最大；</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zh-CN" altLang="en-US" sz="3200" b="1">
                <a:latin typeface="Times New Roman" panose="02020603050405020304" pitchFamily="18" charset="0"/>
                <a:ea typeface="楷体" panose="02010609060101010101" charset="-122"/>
                <a:cs typeface="Times New Roman" panose="02020603050405020304" pitchFamily="18" charset="0"/>
              </a:rPr>
              <a:t>（2）上述实验数据表明：</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zh-CN" altLang="en-US" sz="3200" b="1">
                <a:latin typeface="Times New Roman" panose="02020603050405020304" pitchFamily="18" charset="0"/>
                <a:ea typeface="楷体" panose="02010609060101010101" charset="-122"/>
                <a:cs typeface="Times New Roman" panose="02020603050405020304" pitchFamily="18" charset="0"/>
              </a:rPr>
              <a:t>当速度一定时，钢球的质</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r>
              <a:rPr lang="zh-CN" altLang="en-US" sz="3200" b="1">
                <a:latin typeface="Times New Roman" panose="02020603050405020304" pitchFamily="18" charset="0"/>
                <a:ea typeface="楷体" panose="02010609060101010101" charset="-122"/>
                <a:cs typeface="Times New Roman" panose="02020603050405020304" pitchFamily="18" charset="0"/>
              </a:rPr>
              <a:t>量越大，动能越</a:t>
            </a:r>
            <a:r>
              <a:rPr lang="en-US" altLang="zh-CN" sz="3200" b="1">
                <a:latin typeface="Times New Roman" panose="02020603050405020304" pitchFamily="18" charset="0"/>
                <a:ea typeface="楷体" panose="02010609060101010101" charset="-122"/>
                <a:cs typeface="Times New Roman" panose="02020603050405020304" pitchFamily="18" charset="0"/>
              </a:rPr>
              <a:t>_______</a:t>
            </a:r>
            <a:r>
              <a:rPr lang="zh-CN" altLang="en-US" sz="3200" b="1">
                <a:latin typeface="Times New Roman" panose="02020603050405020304" pitchFamily="18" charset="0"/>
                <a:ea typeface="楷体" panose="02010609060101010101" charset="-122"/>
                <a:cs typeface="Times New Roman" panose="02020603050405020304" pitchFamily="18" charset="0"/>
              </a:rPr>
              <a:t>，这个结论可用于解释汽车</a:t>
            </a:r>
            <a:r>
              <a:rPr lang="en-US" altLang="zh-CN" sz="3200" b="1">
                <a:latin typeface="Times New Roman" panose="02020603050405020304" pitchFamily="18" charset="0"/>
                <a:ea typeface="楷体" panose="02010609060101010101" charset="-122"/>
                <a:cs typeface="Times New Roman" panose="02020603050405020304" pitchFamily="18" charset="0"/>
              </a:rPr>
              <a:t>________</a:t>
            </a:r>
            <a:r>
              <a:rPr lang="zh-CN" altLang="en-US" sz="3200" b="1">
                <a:latin typeface="Times New Roman" panose="02020603050405020304" pitchFamily="18" charset="0"/>
                <a:ea typeface="楷体" panose="02010609060101010101" charset="-122"/>
                <a:cs typeface="Times New Roman" panose="02020603050405020304" pitchFamily="18" charset="0"/>
              </a:rPr>
              <a:t>（选填“超速”或“超载”）带来的危害。</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p:txBody>
      </p:sp>
      <p:graphicFrame>
        <p:nvGraphicFramePr>
          <p:cNvPr id="3" name="表格 2"/>
          <p:cNvGraphicFramePr>
            <a:graphicFrameLocks noGrp="1"/>
          </p:cNvGraphicFramePr>
          <p:nvPr>
            <p:custDataLst>
              <p:tags r:id="rId2"/>
            </p:custDataLst>
          </p:nvPr>
        </p:nvGraphicFramePr>
        <p:xfrm>
          <a:off x="5346192" y="2547239"/>
          <a:ext cx="6732905" cy="2807970"/>
        </p:xfrm>
        <a:graphic>
          <a:graphicData uri="http://schemas.openxmlformats.org/drawingml/2006/table">
            <a:tbl>
              <a:tblPr firstRow="1" bandRow="1">
                <a:tableStyleId>{5940675A-B579-460E-94D1-54222C63F5DA}</a:tableStyleId>
              </a:tblPr>
              <a:tblGrid>
                <a:gridCol w="3528695"/>
                <a:gridCol w="986155"/>
                <a:gridCol w="1276350"/>
                <a:gridCol w="941705"/>
              </a:tblGrid>
              <a:tr h="614680">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实验次数</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1</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2</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3</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14680">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钢球质量m/g</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20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40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60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89305">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钢球下落高度h/cm</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20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20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20</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89305">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木块滑行距离s</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近</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较远</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indent="0" algn="ctr">
                        <a:buNone/>
                      </a:pPr>
                      <a:r>
                        <a:rPr lang="en-US" sz="3200" b="1">
                          <a:solidFill>
                            <a:srgbClr val="333333"/>
                          </a:solidFill>
                          <a:latin typeface="Times New Roman" panose="02020603050405020304" pitchFamily="18" charset="0"/>
                          <a:ea typeface="楷体" panose="02010609060101010101" charset="-122"/>
                          <a:cs typeface="Times New Roman" panose="02020603050405020304" pitchFamily="18" charset="0"/>
                        </a:rPr>
                        <a:t>远</a:t>
                      </a:r>
                      <a:endParaRPr lang="en-US" altLang="en-US" sz="3200" b="1">
                        <a:solidFill>
                          <a:srgbClr val="333333"/>
                        </a:solidFill>
                        <a:latin typeface="Times New Roman" panose="02020603050405020304" pitchFamily="18" charset="0"/>
                        <a:ea typeface="楷体" panose="02010609060101010101" charset="-122"/>
                        <a:cs typeface="Times New Roman" panose="02020603050405020304" pitchFamily="18" charset="0"/>
                      </a:endParaRPr>
                    </a:p>
                  </a:txBody>
                  <a:tcPr marL="63500" marR="63500" marT="63500" marB="635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custDataLst>
              <p:tags r:id="rId3"/>
            </p:custDataLst>
          </p:nvPr>
        </p:nvSpPr>
        <p:spPr>
          <a:xfrm>
            <a:off x="505672" y="3405293"/>
            <a:ext cx="846667" cy="583565"/>
          </a:xfrm>
          <a:prstGeom prst="rect">
            <a:avLst/>
          </a:prstGeom>
          <a:noFill/>
        </p:spPr>
        <p:txBody>
          <a:bodyPr wrap="square" rtlCol="0" anchor="t">
            <a:spAutoFit/>
          </a:bodyPr>
          <a:lstStyle/>
          <a:p>
            <a:r>
              <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3</a:t>
            </a:r>
            <a:endPar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5" name="文本框 4"/>
          <p:cNvSpPr txBox="1"/>
          <p:nvPr>
            <p:custDataLst>
              <p:tags r:id="rId4"/>
            </p:custDataLst>
          </p:nvPr>
        </p:nvSpPr>
        <p:spPr>
          <a:xfrm>
            <a:off x="3401272" y="5300133"/>
            <a:ext cx="813647"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sym typeface="+mn-ea"/>
              </a:rPr>
              <a:t>大</a:t>
            </a:r>
            <a:endParaRPr lang="zh-CN" altLang="en-US" sz="3200" b="1">
              <a:solidFill>
                <a:srgbClr val="FF0000"/>
              </a:solidFill>
              <a:latin typeface="楷体" panose="02010609060101010101" charset="-122"/>
              <a:ea typeface="楷体" panose="02010609060101010101" charset="-122"/>
              <a:sym typeface="+mn-ea"/>
            </a:endParaRPr>
          </a:p>
        </p:txBody>
      </p:sp>
      <p:sp>
        <p:nvSpPr>
          <p:cNvPr id="6" name="文本框 5"/>
          <p:cNvSpPr txBox="1"/>
          <p:nvPr>
            <p:custDataLst>
              <p:tags r:id="rId5"/>
            </p:custDataLst>
          </p:nvPr>
        </p:nvSpPr>
        <p:spPr>
          <a:xfrm>
            <a:off x="9704536" y="5300133"/>
            <a:ext cx="1068493"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sym typeface="+mn-ea"/>
              </a:rPr>
              <a:t>超载</a:t>
            </a:r>
            <a:endParaRPr lang="zh-CN" altLang="en-US" sz="3200" b="1">
              <a:solidFill>
                <a:srgbClr val="FF0000"/>
              </a:solidFill>
              <a:latin typeface="楷体" panose="02010609060101010101" charset="-122"/>
              <a:ea typeface="楷体" panose="02010609060101010101" charset="-122"/>
              <a:sym typeface="+mn-ea"/>
            </a:endParaRPr>
          </a:p>
        </p:txBody>
      </p:sp>
      <p:sp>
        <p:nvSpPr>
          <p:cNvPr id="7" name="文本框 6"/>
          <p:cNvSpPr txBox="1"/>
          <p:nvPr>
            <p:custDataLst>
              <p:tags r:id="rId6"/>
            </p:custDataLst>
          </p:nvPr>
        </p:nvSpPr>
        <p:spPr>
          <a:xfrm>
            <a:off x="11215158" y="4686512"/>
            <a:ext cx="863600" cy="501650"/>
          </a:xfrm>
          <a:prstGeom prst="rect">
            <a:avLst/>
          </a:prstGeom>
          <a:noFill/>
          <a:ln w="28575" cmpd="sng">
            <a:solidFill>
              <a:srgbClr val="FF0000"/>
            </a:solidFill>
            <a:prstDash val="solid"/>
          </a:ln>
        </p:spPr>
        <p:txBody>
          <a:bodyPr wrap="square" rtlCol="0">
            <a:spAutoFit/>
          </a:bodyPr>
          <a:lstStyle/>
          <a:p>
            <a:endParaRPr lang="zh-CN" altLang="en-US" sz="2665" b="1"/>
          </a:p>
        </p:txBody>
      </p:sp>
      <p:sp>
        <p:nvSpPr>
          <p:cNvPr id="14" name="文本框 13"/>
          <p:cNvSpPr txBox="1"/>
          <p:nvPr>
            <p:custDataLst>
              <p:tags r:id="rId7"/>
            </p:custDataLst>
          </p:nvPr>
        </p:nvSpPr>
        <p:spPr>
          <a:xfrm>
            <a:off x="11215158" y="3250565"/>
            <a:ext cx="863600" cy="501650"/>
          </a:xfrm>
          <a:prstGeom prst="rect">
            <a:avLst/>
          </a:prstGeom>
          <a:noFill/>
          <a:ln w="28575" cmpd="sng">
            <a:solidFill>
              <a:srgbClr val="FF0000"/>
            </a:solidFill>
            <a:prstDash val="solid"/>
          </a:ln>
        </p:spPr>
        <p:txBody>
          <a:bodyPr wrap="square" rtlCol="0">
            <a:spAutoFit/>
          </a:bodyPr>
          <a:lstStyle/>
          <a:p>
            <a:endParaRPr lang="zh-CN" altLang="en-US" sz="2665"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to="" calcmode="lin" valueType="num">
                                      <p:cBhvr>
                                        <p:cTn id="17" dur="1" fill="hold"/>
                                        <p:tgtEl>
                                          <p:spTgt spid="1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custDataLst>
              <p:tags r:id="rId1"/>
            </p:custDataLst>
          </p:nvPr>
        </p:nvSpPr>
        <p:spPr/>
        <p:txBody>
          <a:bodyPr/>
          <a:lstStyle/>
          <a:p>
            <a:r>
              <a:rPr lang="zh-CN" altLang="en-US">
                <a:sym typeface="+mn-ea"/>
              </a:rPr>
              <a:t>连接中考</a:t>
            </a:r>
            <a:endParaRPr lang="zh-CN" altLang="en-US"/>
          </a:p>
        </p:txBody>
      </p:sp>
      <p:sp>
        <p:nvSpPr>
          <p:cNvPr id="2" name="文本框 1"/>
          <p:cNvSpPr txBox="1"/>
          <p:nvPr>
            <p:custDataLst>
              <p:tags r:id="rId2"/>
            </p:custDataLst>
          </p:nvPr>
        </p:nvSpPr>
        <p:spPr>
          <a:xfrm>
            <a:off x="80645" y="1447129"/>
            <a:ext cx="12042140" cy="4523105"/>
          </a:xfrm>
          <a:prstGeom prst="rect">
            <a:avLst/>
          </a:prstGeom>
          <a:solidFill>
            <a:schemeClr val="bg1"/>
          </a:solidFill>
        </p:spPr>
        <p:txBody>
          <a:bodyPr wrap="square" rtlCol="0" anchor="t">
            <a:spAutoFit/>
          </a:bodyPr>
          <a:lstStyle/>
          <a:p>
            <a:pPr fontAlgn="auto">
              <a:lnSpc>
                <a:spcPct val="150000"/>
              </a:lnSpc>
            </a:pPr>
            <a:r>
              <a:rPr lang="zh-CN" altLang="en-US"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3200" b="1">
                <a:latin typeface="Times New Roman" panose="02020603050405020304" pitchFamily="18" charset="0"/>
                <a:ea typeface="楷体" panose="02010609060101010101" charset="-122"/>
                <a:cs typeface="Times New Roman" panose="02020603050405020304" pitchFamily="18" charset="0"/>
              </a:rPr>
              <a:t>（2019•郴州）一架飞机在高空中水平匀速飞行，向灾区投放救灾物资。该飞机在此过程中  （　　）</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ct val="150000"/>
              </a:lnSpc>
            </a:pPr>
            <a:r>
              <a:rPr lang="zh-CN" altLang="en-US" sz="3200" b="1">
                <a:latin typeface="Times New Roman" panose="02020603050405020304" pitchFamily="18" charset="0"/>
                <a:ea typeface="楷体" panose="02010609060101010101" charset="-122"/>
                <a:cs typeface="Times New Roman" panose="02020603050405020304" pitchFamily="18" charset="0"/>
              </a:rPr>
              <a:t>A．动能不变 </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ct val="150000"/>
              </a:lnSpc>
            </a:pPr>
            <a:r>
              <a:rPr lang="zh-CN" altLang="en-US" sz="3200" b="1">
                <a:latin typeface="Times New Roman" panose="02020603050405020304" pitchFamily="18" charset="0"/>
                <a:ea typeface="楷体" panose="02010609060101010101" charset="-122"/>
                <a:cs typeface="Times New Roman" panose="02020603050405020304" pitchFamily="18" charset="0"/>
              </a:rPr>
              <a:t>B．动能减小 </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ct val="150000"/>
              </a:lnSpc>
            </a:pPr>
            <a:r>
              <a:rPr lang="zh-CN" altLang="en-US" sz="3200" b="1">
                <a:latin typeface="Times New Roman" panose="02020603050405020304" pitchFamily="18" charset="0"/>
                <a:ea typeface="楷体" panose="02010609060101010101" charset="-122"/>
                <a:cs typeface="Times New Roman" panose="02020603050405020304" pitchFamily="18" charset="0"/>
              </a:rPr>
              <a:t>C．重力势能不变 </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ct val="150000"/>
              </a:lnSpc>
            </a:pPr>
            <a:r>
              <a:rPr lang="zh-CN" altLang="en-US" sz="3200" b="1">
                <a:latin typeface="Times New Roman" panose="02020603050405020304" pitchFamily="18" charset="0"/>
                <a:ea typeface="楷体" panose="02010609060101010101" charset="-122"/>
                <a:cs typeface="Times New Roman" panose="02020603050405020304" pitchFamily="18" charset="0"/>
              </a:rPr>
              <a:t>D．重力势能增大 </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p:txBody>
      </p:sp>
      <p:sp>
        <p:nvSpPr>
          <p:cNvPr id="7" name="文本框 6"/>
          <p:cNvSpPr txBox="1"/>
          <p:nvPr>
            <p:custDataLst>
              <p:tags r:id="rId3"/>
            </p:custDataLst>
          </p:nvPr>
        </p:nvSpPr>
        <p:spPr>
          <a:xfrm>
            <a:off x="5761927" y="2305353"/>
            <a:ext cx="444500" cy="583565"/>
          </a:xfrm>
          <a:prstGeom prst="rect">
            <a:avLst/>
          </a:prstGeom>
          <a:noFill/>
        </p:spPr>
        <p:txBody>
          <a:bodyPr wrap="square" rtlCol="0" anchor="t">
            <a:spAutoFit/>
          </a:bodyPr>
          <a:lstStyle/>
          <a:p>
            <a:r>
              <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endPar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custDataLst>
              <p:tags r:id="rId4"/>
            </p:custDataLst>
          </p:nvPr>
        </p:nvSpPr>
        <p:spPr>
          <a:xfrm>
            <a:off x="6698256" y="1573445"/>
            <a:ext cx="2501900" cy="583565"/>
          </a:xfrm>
          <a:prstGeom prst="rect">
            <a:avLst/>
          </a:prstGeom>
          <a:noFill/>
          <a:ln w="28575" cmpd="sng">
            <a:solidFill>
              <a:srgbClr val="FF0000"/>
            </a:solidFill>
            <a:prstDash val="solid"/>
          </a:ln>
        </p:spPr>
        <p:txBody>
          <a:bodyPr wrap="square" rtlCol="0">
            <a:spAutoFit/>
          </a:bodyPr>
          <a:lstStyle/>
          <a:p>
            <a:endParaRPr lang="zh-CN" altLang="en-US" sz="3200" b="1"/>
          </a:p>
        </p:txBody>
      </p:sp>
      <p:sp>
        <p:nvSpPr>
          <p:cNvPr id="4" name="椭圆形标注 3"/>
          <p:cNvSpPr/>
          <p:nvPr>
            <p:custDataLst>
              <p:tags r:id="rId5"/>
            </p:custDataLst>
          </p:nvPr>
        </p:nvSpPr>
        <p:spPr>
          <a:xfrm>
            <a:off x="4165071" y="3335867"/>
            <a:ext cx="3351953" cy="826347"/>
          </a:xfrm>
          <a:prstGeom prst="wedgeEllipseCallout">
            <a:avLst>
              <a:gd name="adj1" fmla="val 56744"/>
              <a:gd name="adj2" fmla="val -1895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latin typeface="楷体" panose="02010609060101010101" charset="-122"/>
                <a:ea typeface="楷体" panose="02010609060101010101" charset="-122"/>
              </a:rPr>
              <a:t>高度不变</a:t>
            </a:r>
            <a:endParaRPr lang="zh-CN" altLang="en-US" sz="3200" b="1">
              <a:solidFill>
                <a:srgbClr val="FF0000"/>
              </a:solidFill>
              <a:latin typeface="楷体" panose="02010609060101010101" charset="-122"/>
              <a:ea typeface="楷体" panose="02010609060101010101" charset="-122"/>
            </a:endParaRPr>
          </a:p>
        </p:txBody>
      </p:sp>
      <p:sp>
        <p:nvSpPr>
          <p:cNvPr id="5" name="椭圆形标注 4"/>
          <p:cNvSpPr/>
          <p:nvPr>
            <p:custDataLst>
              <p:tags r:id="rId6"/>
            </p:custDataLst>
          </p:nvPr>
        </p:nvSpPr>
        <p:spPr>
          <a:xfrm>
            <a:off x="6790373" y="4616704"/>
            <a:ext cx="2974848" cy="826347"/>
          </a:xfrm>
          <a:prstGeom prst="wedgeEllipseCallout">
            <a:avLst>
              <a:gd name="adj1" fmla="val 18022"/>
              <a:gd name="adj2" fmla="val -3263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latin typeface="楷体" panose="02010609060101010101" charset="-122"/>
                <a:ea typeface="楷体" panose="02010609060101010101" charset="-122"/>
              </a:rPr>
              <a:t>速度不变</a:t>
            </a:r>
            <a:endParaRPr lang="zh-CN" altLang="en-US" sz="3200" b="1">
              <a:solidFill>
                <a:srgbClr val="FF0000"/>
              </a:solidFill>
              <a:latin typeface="楷体" panose="02010609060101010101" charset="-122"/>
              <a:ea typeface="楷体" panose="02010609060101010101" charset="-122"/>
            </a:endParaRPr>
          </a:p>
        </p:txBody>
      </p:sp>
      <p:sp>
        <p:nvSpPr>
          <p:cNvPr id="6" name="文本框 5"/>
          <p:cNvSpPr txBox="1"/>
          <p:nvPr>
            <p:custDataLst>
              <p:tags r:id="rId7"/>
            </p:custDataLst>
          </p:nvPr>
        </p:nvSpPr>
        <p:spPr>
          <a:xfrm>
            <a:off x="10723668" y="1573445"/>
            <a:ext cx="1345353" cy="583565"/>
          </a:xfrm>
          <a:prstGeom prst="rect">
            <a:avLst/>
          </a:prstGeom>
          <a:noFill/>
          <a:ln w="28575" cmpd="sng">
            <a:solidFill>
              <a:srgbClr val="FF0000"/>
            </a:solidFill>
            <a:prstDash val="solid"/>
          </a:ln>
        </p:spPr>
        <p:txBody>
          <a:bodyPr wrap="square" rtlCol="0">
            <a:spAutoFit/>
          </a:bodyPr>
          <a:lstStyle/>
          <a:p>
            <a:endParaRPr lang="zh-CN" altLang="en-US" sz="3200" b="1"/>
          </a:p>
        </p:txBody>
      </p:sp>
      <p:sp>
        <p:nvSpPr>
          <p:cNvPr id="9" name="文本框 8"/>
          <p:cNvSpPr txBox="1"/>
          <p:nvPr>
            <p:custDataLst>
              <p:tags r:id="rId8"/>
            </p:custDataLst>
          </p:nvPr>
        </p:nvSpPr>
        <p:spPr>
          <a:xfrm>
            <a:off x="215053" y="2316819"/>
            <a:ext cx="1244600" cy="583565"/>
          </a:xfrm>
          <a:prstGeom prst="rect">
            <a:avLst/>
          </a:prstGeom>
          <a:noFill/>
          <a:ln w="28575" cmpd="sng">
            <a:solidFill>
              <a:srgbClr val="FF0000"/>
            </a:solidFill>
            <a:prstDash val="solid"/>
          </a:ln>
        </p:spPr>
        <p:txBody>
          <a:bodyPr wrap="square" rtlCol="0">
            <a:spAutoFit/>
          </a:bodyPr>
          <a:lstStyle/>
          <a:p>
            <a:endParaRPr lang="zh-CN" altLang="en-US" sz="3200" b="1"/>
          </a:p>
        </p:txBody>
      </p:sp>
      <p:sp>
        <p:nvSpPr>
          <p:cNvPr id="17" name="椭圆形标注 16"/>
          <p:cNvSpPr/>
          <p:nvPr>
            <p:custDataLst>
              <p:tags r:id="rId9"/>
            </p:custDataLst>
          </p:nvPr>
        </p:nvSpPr>
        <p:spPr>
          <a:xfrm>
            <a:off x="9339072" y="3644053"/>
            <a:ext cx="2783713" cy="826347"/>
          </a:xfrm>
          <a:prstGeom prst="wedgeEllipseCallout">
            <a:avLst>
              <a:gd name="adj1" fmla="val 11202"/>
              <a:gd name="adj2" fmla="val -2233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0000"/>
                </a:solidFill>
                <a:latin typeface="楷体" panose="02010609060101010101" charset="-122"/>
                <a:ea typeface="楷体" panose="02010609060101010101" charset="-122"/>
              </a:rPr>
              <a:t>质量减小</a:t>
            </a:r>
            <a:endParaRPr lang="zh-CN" altLang="en-US" sz="3200" b="1">
              <a:solidFill>
                <a:srgbClr val="FF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cBhvr>
                                    </p:anim>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to="" calcmode="lin" valueType="num">
                                      <p:cBhvr>
                                        <p:cTn id="30" dur="1" fill="hold"/>
                                        <p:tgtEl>
                                          <p:spTgt spid="17"/>
                                        </p:tgtEl>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to="" calcmode="lin" valueType="num">
                                      <p:cBhvr>
                                        <p:cTn id="35"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ldLvl="0" animBg="1"/>
      <p:bldP spid="4" grpId="0" bldLvl="0" animBg="1"/>
      <p:bldP spid="5" grpId="0" bldLvl="0" animBg="1"/>
      <p:bldP spid="6" grpId="0" bldLvl="0" animBg="1"/>
      <p:bldP spid="9" grpId="0" bldLvl="0" animBg="1"/>
      <p:bldP spid="1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连接中考</a:t>
            </a:r>
            <a:endParaRPr lang="zh-CN" altLang="en-US"/>
          </a:p>
        </p:txBody>
      </p:sp>
      <p:sp>
        <p:nvSpPr>
          <p:cNvPr id="2" name="文本框 1"/>
          <p:cNvSpPr txBox="1"/>
          <p:nvPr>
            <p:custDataLst>
              <p:tags r:id="rId2"/>
            </p:custDataLst>
          </p:nvPr>
        </p:nvSpPr>
        <p:spPr>
          <a:xfrm>
            <a:off x="108585" y="1304381"/>
            <a:ext cx="12042140" cy="5015865"/>
          </a:xfrm>
          <a:prstGeom prst="rect">
            <a:avLst/>
          </a:prstGeom>
          <a:solidFill>
            <a:schemeClr val="bg1"/>
          </a:solidFill>
        </p:spPr>
        <p:txBody>
          <a:bodyPr wrap="square" rtlCol="0" anchor="t">
            <a:spAutoFit/>
          </a:bodyPr>
          <a:lstStyle/>
          <a:p>
            <a:r>
              <a:rPr lang="zh-CN" altLang="en-US"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32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（2018•广元）小苏同学的物理兴趣小组准备探究“弹簧弹性势能的大小与什么因素有关”。他们猜想：弹簧弹性势能可能</a:t>
            </a:r>
            <a:r>
              <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rPr>
              <a:t>与弹簧长度变化量、弹簧螺纹圈直径、弹簧的材料</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等因素有关。</a:t>
            </a:r>
            <a:endPar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他们的实验装置如图所示，把弹簧放在水平面上，其左端固定在墙上，AO等于弹簧原长，水平面O点左侧光滑，右侧粗糙。将物体M从O点压缩弹簧到P点，</a:t>
            </a:r>
            <a:endPar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然后由静止释放，当物体M</a:t>
            </a:r>
            <a:endPar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运动到O点与弹簧分开，最</a:t>
            </a:r>
            <a:endPar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终运动到Q点静止。请补充</a:t>
            </a:r>
            <a:endPar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完成他们的探究过程：</a:t>
            </a:r>
            <a:endPar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p:txBody>
      </p:sp>
      <p:pic>
        <p:nvPicPr>
          <p:cNvPr id="17" name="图片 16"/>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5874" r="4670" b="18412"/>
          <a:stretch>
            <a:fillRect/>
          </a:stretch>
        </p:blipFill>
        <p:spPr>
          <a:xfrm>
            <a:off x="5749131" y="3983693"/>
            <a:ext cx="5539873" cy="2455976"/>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t>思考与讨论</a:t>
            </a:r>
            <a:endParaRPr lang="zh-CN" altLang="en-US"/>
          </a:p>
        </p:txBody>
      </p:sp>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74015" y="662305"/>
            <a:ext cx="11443970" cy="5897245"/>
          </a:xfrm>
          <a:prstGeom prst="rect">
            <a:avLst/>
          </a:prstGeom>
        </p:spPr>
      </p:pic>
      <p:sp>
        <p:nvSpPr>
          <p:cNvPr id="4102" name="Rectangle 41"/>
          <p:cNvSpPr/>
          <p:nvPr>
            <p:custDataLst>
              <p:tags r:id="rId4"/>
            </p:custDataLst>
          </p:nvPr>
        </p:nvSpPr>
        <p:spPr>
          <a:xfrm>
            <a:off x="2029778" y="1894205"/>
            <a:ext cx="4465637" cy="4407535"/>
          </a:xfrm>
          <a:prstGeom prst="rect">
            <a:avLst/>
          </a:prstGeom>
          <a:noFill/>
          <a:ln w="28575">
            <a:noFill/>
          </a:ln>
        </p:spPr>
        <p:txBody>
          <a:bodyPr>
            <a:spAutoFit/>
          </a:bodyPr>
          <a:lstStyle/>
          <a:p>
            <a:pPr algn="l">
              <a:lnSpc>
                <a:spcPct val="130000"/>
              </a:lnSpc>
              <a:spcBef>
                <a:spcPct val="0"/>
              </a:spcBef>
            </a:pPr>
            <a:r>
              <a:rPr lang="en-US" altLang="zh-CN" sz="2400">
                <a:latin typeface="楷体_GB2312" charset="-122"/>
                <a:ea typeface="楷体_GB2312" charset="-122"/>
              </a:rPr>
              <a:t>     </a:t>
            </a:r>
            <a:r>
              <a:rPr lang="en-US" altLang="zh-CN" sz="2400" b="1">
                <a:solidFill>
                  <a:srgbClr val="003300"/>
                </a:solidFill>
                <a:latin typeface="楷体_GB2312" charset="-122"/>
                <a:ea typeface="楷体_GB2312" charset="-122"/>
              </a:rPr>
              <a:t>2006</a:t>
            </a:r>
            <a:r>
              <a:rPr lang="zh-CN" altLang="en-US" sz="2400" b="1">
                <a:solidFill>
                  <a:srgbClr val="003300"/>
                </a:solidFill>
                <a:latin typeface="楷体_GB2312" charset="-122"/>
                <a:ea typeface="楷体_GB2312" charset="-122"/>
              </a:rPr>
              <a:t>年</a:t>
            </a:r>
            <a:r>
              <a:rPr lang="en-US" altLang="zh-CN" sz="2400" b="1">
                <a:solidFill>
                  <a:srgbClr val="003300"/>
                </a:solidFill>
                <a:latin typeface="楷体_GB2312" charset="-122"/>
                <a:ea typeface="楷体_GB2312" charset="-122"/>
              </a:rPr>
              <a:t>11</a:t>
            </a:r>
            <a:r>
              <a:rPr lang="zh-CN" altLang="en-US" sz="2400" b="1">
                <a:solidFill>
                  <a:srgbClr val="003300"/>
                </a:solidFill>
                <a:latin typeface="楷体_GB2312" charset="-122"/>
                <a:ea typeface="楷体_GB2312" charset="-122"/>
              </a:rPr>
              <a:t>月</a:t>
            </a:r>
            <a:r>
              <a:rPr lang="en-US" altLang="zh-CN" sz="2400" b="1">
                <a:solidFill>
                  <a:srgbClr val="003300"/>
                </a:solidFill>
                <a:latin typeface="楷体_GB2312" charset="-122"/>
                <a:ea typeface="楷体_GB2312" charset="-122"/>
              </a:rPr>
              <a:t>14</a:t>
            </a:r>
            <a:r>
              <a:rPr lang="zh-CN" altLang="en-US" sz="2400" b="1">
                <a:solidFill>
                  <a:srgbClr val="003300"/>
                </a:solidFill>
                <a:latin typeface="楷体_GB2312" charset="-122"/>
                <a:ea typeface="楷体_GB2312" charset="-122"/>
              </a:rPr>
              <a:t>日，兰州空军某部河南籍飞行员</a:t>
            </a:r>
            <a:r>
              <a:rPr lang="zh-CN" altLang="en-US" sz="2400" b="1">
                <a:solidFill>
                  <a:srgbClr val="FF0000"/>
                </a:solidFill>
                <a:latin typeface="楷体_GB2312" charset="-122"/>
                <a:ea typeface="楷体_GB2312" charset="-122"/>
              </a:rPr>
              <a:t>李剑英</a:t>
            </a:r>
            <a:r>
              <a:rPr lang="zh-CN" altLang="en-US" sz="2400" b="1">
                <a:solidFill>
                  <a:srgbClr val="003300"/>
                </a:solidFill>
                <a:latin typeface="楷体_GB2312" charset="-122"/>
                <a:ea typeface="楷体_GB2312" charset="-122"/>
              </a:rPr>
              <a:t>驾驶某型歼击机，在训练结束下降途中，</a:t>
            </a:r>
            <a:r>
              <a:rPr lang="zh-CN" altLang="en-US" sz="2400" b="1">
                <a:solidFill>
                  <a:srgbClr val="FF0000"/>
                </a:solidFill>
                <a:latin typeface="楷体_GB2312" charset="-122"/>
                <a:ea typeface="楷体_GB2312" charset="-122"/>
              </a:rPr>
              <a:t>飞机撞鸟</a:t>
            </a:r>
            <a:r>
              <a:rPr lang="zh-CN" altLang="en-US" sz="2400" b="1">
                <a:solidFill>
                  <a:srgbClr val="003300"/>
                </a:solidFill>
                <a:latin typeface="楷体_GB2312" charset="-122"/>
                <a:ea typeface="楷体_GB2312" charset="-122"/>
              </a:rPr>
              <a:t>，当时飞机上还有</a:t>
            </a:r>
            <a:r>
              <a:rPr lang="en-US" altLang="zh-CN" sz="2400" b="1">
                <a:solidFill>
                  <a:srgbClr val="003300"/>
                </a:solidFill>
                <a:latin typeface="楷体_GB2312" charset="-122"/>
                <a:ea typeface="楷体_GB2312" charset="-122"/>
              </a:rPr>
              <a:t>800</a:t>
            </a:r>
            <a:r>
              <a:rPr lang="zh-CN" altLang="en-US" sz="2400" b="1">
                <a:solidFill>
                  <a:srgbClr val="003300"/>
                </a:solidFill>
                <a:latin typeface="楷体_GB2312" charset="-122"/>
                <a:ea typeface="楷体_GB2312" charset="-122"/>
              </a:rPr>
              <a:t>多公升航空油，李剑英看到飞机下方的密集的村庄和人群，依然决定改跳伞为迫降，为了保护国家和人民群众的生命财产安全而不幸殉难。</a:t>
            </a:r>
            <a:endParaRPr lang="zh-CN" altLang="en-US" sz="2400" b="1">
              <a:solidFill>
                <a:srgbClr val="003300"/>
              </a:solidFill>
              <a:latin typeface="楷体_GB2312" charset="-122"/>
              <a:ea typeface="楷体_GB2312" charset="-122"/>
            </a:endParaRPr>
          </a:p>
        </p:txBody>
      </p:sp>
      <p:pic>
        <p:nvPicPr>
          <p:cNvPr id="4103" name="Picture 42" descr="00845499"/>
          <p:cNvPicPr>
            <a:picLocks noChangeAspect="1"/>
          </p:cNvPicPr>
          <p:nvPr>
            <p:custDataLst>
              <p:tags r:id="rId5"/>
            </p:custDataLst>
          </p:nvPr>
        </p:nvPicPr>
        <p:blipFill>
          <a:blip r:embed="rId6"/>
          <a:stretch>
            <a:fillRect/>
          </a:stretch>
        </p:blipFill>
        <p:spPr>
          <a:xfrm>
            <a:off x="6799580" y="2080895"/>
            <a:ext cx="3530600" cy="3990975"/>
          </a:xfrm>
          <a:prstGeom prst="rect">
            <a:avLst/>
          </a:prstGeom>
          <a:noFill/>
          <a:ln w="9525">
            <a:noFill/>
          </a:ln>
        </p:spPr>
      </p:pic>
      <p:sp>
        <p:nvSpPr>
          <p:cNvPr id="208906" name="Rectangle 10"/>
          <p:cNvSpPr>
            <a:spLocks noChangeArrowheads="1"/>
          </p:cNvSpPr>
          <p:nvPr>
            <p:custDataLst>
              <p:tags r:id="rId7"/>
            </p:custDataLst>
          </p:nvPr>
        </p:nvSpPr>
        <p:spPr bwMode="auto">
          <a:xfrm>
            <a:off x="1487805" y="826770"/>
            <a:ext cx="8097939" cy="6508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just" defTabSz="914400" rtl="0" eaLnBrk="1" fontAlgn="base" latinLnBrk="0" hangingPunct="1">
              <a:lnSpc>
                <a:spcPct val="130000"/>
              </a:lnSpc>
              <a:spcBef>
                <a:spcPct val="0"/>
              </a:spcBef>
              <a:spcAft>
                <a:spcPct val="0"/>
              </a:spcAft>
              <a:buClrTx/>
              <a:buSzTx/>
              <a:buFontTx/>
              <a:buNone/>
              <a:defRPr/>
            </a:pPr>
            <a:r>
              <a:rPr kumimoji="1" lang="zh-CN" altLang="en-US" sz="2800" b="1" i="0" u="none" strike="noStrike" kern="1200" cap="none" spc="0" normalizeH="0" baseline="0" noProof="0">
                <a:ln>
                  <a:noFill/>
                </a:ln>
                <a:solidFill>
                  <a:schemeClr val="bg1"/>
                </a:solidFill>
                <a:effectLst/>
                <a:uLnTx/>
                <a:uFillTx/>
                <a:latin typeface="楷体_GB2312" charset="-122"/>
                <a:ea typeface="楷体_GB2312" charset="-122"/>
                <a:cs typeface="+mn-cs"/>
              </a:rPr>
              <a:t>小小的飞鸟为什么能给这么大的战斗机造成重创？</a:t>
            </a:r>
            <a:endParaRPr kumimoji="1" lang="zh-CN" altLang="en-US" sz="2800" b="1" i="0" u="none" strike="noStrike" kern="1200" cap="none" spc="0" normalizeH="0" baseline="0" noProof="0">
              <a:ln>
                <a:noFill/>
              </a:ln>
              <a:solidFill>
                <a:schemeClr val="bg1"/>
              </a:solidFill>
              <a:effectLst/>
              <a:uLnTx/>
              <a:uFillTx/>
              <a:latin typeface="楷体_GB2312" charset="-122"/>
              <a:ea typeface="楷体_GB231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08906"/>
                                        </p:tgtEl>
                                        <p:attrNameLst>
                                          <p:attrName>style.visibility</p:attrName>
                                        </p:attrNameLst>
                                      </p:cBhvr>
                                      <p:to>
                                        <p:strVal val="visible"/>
                                      </p:to>
                                    </p:set>
                                    <p:animEffect transition="in" filter="fade">
                                      <p:cBhvr>
                                        <p:cTn id="7" dur="1000"/>
                                        <p:tgtEl>
                                          <p:spTgt spid="208906"/>
                                        </p:tgtEl>
                                      </p:cBhvr>
                                    </p:animEffect>
                                    <p:anim calcmode="lin" valueType="num">
                                      <p:cBhvr>
                                        <p:cTn id="8" dur="1000" fill="hold"/>
                                        <p:tgtEl>
                                          <p:spTgt spid="208906"/>
                                        </p:tgtEl>
                                        <p:attrNameLst>
                                          <p:attrName>ppt_x</p:attrName>
                                        </p:attrNameLst>
                                      </p:cBhvr>
                                      <p:tavLst>
                                        <p:tav tm="0">
                                          <p:val>
                                            <p:strVal val="#ppt_x-.1"/>
                                          </p:val>
                                        </p:tav>
                                        <p:tav tm="100000">
                                          <p:val>
                                            <p:strVal val="#ppt_x"/>
                                          </p:val>
                                        </p:tav>
                                      </p:tavLst>
                                    </p:anim>
                                    <p:anim calcmode="lin" valueType="num">
                                      <p:cBhvr>
                                        <p:cTn id="9" dur="1000" fill="hold"/>
                                        <p:tgtEl>
                                          <p:spTgt spid="2089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sym typeface="+mn-ea"/>
              </a:rPr>
              <a:t>连接中考</a:t>
            </a:r>
            <a:endParaRPr lang="zh-CN" altLang="en-US"/>
          </a:p>
        </p:txBody>
      </p:sp>
      <p:sp>
        <p:nvSpPr>
          <p:cNvPr id="2" name="文本框 1"/>
          <p:cNvSpPr txBox="1"/>
          <p:nvPr>
            <p:custDataLst>
              <p:tags r:id="rId2"/>
            </p:custDataLst>
          </p:nvPr>
        </p:nvSpPr>
        <p:spPr>
          <a:xfrm>
            <a:off x="149859" y="1511419"/>
            <a:ext cx="12042140" cy="5015865"/>
          </a:xfrm>
          <a:prstGeom prst="rect">
            <a:avLst/>
          </a:prstGeom>
          <a:solidFill>
            <a:schemeClr val="bg1"/>
          </a:solidFill>
        </p:spPr>
        <p:txBody>
          <a:bodyPr wrap="square" rtlCol="0" anchor="t">
            <a:spAutoFit/>
          </a:bodyPr>
          <a:lstStyle/>
          <a:p>
            <a:pPr fontAlgn="auto">
              <a:lnSpc>
                <a:spcPct val="125000"/>
              </a:lnSpc>
            </a:pP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（1）弹簧弹性势能的大小是通过</a:t>
            </a: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_______________________</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来衡量的。</a:t>
            </a:r>
            <a:endPar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pPr fontAlgn="auto">
              <a:lnSpc>
                <a:spcPct val="125000"/>
              </a:lnSpc>
            </a:pP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（2）探究弹簧弹性势能与弹簧长度变化量的关系，应该选用</a:t>
            </a: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__________</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（选填“相同”或“不同”）弹簧进行实验，并先后改变</a:t>
            </a: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____________</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之间的距离，测出OQ的距离，重复实验，测量多组数据并记录。</a:t>
            </a:r>
            <a:endPar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a:p>
            <a:pPr fontAlgn="auto">
              <a:lnSpc>
                <a:spcPct val="125000"/>
              </a:lnSpc>
            </a:pP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（3）小苏的实验小组经过多次实验得出了结论。在上面的实验中，他们运用到了转换法和</a:t>
            </a: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____________________</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两种物理思想方法。</a:t>
            </a:r>
            <a:endPar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endParaRPr>
          </a:p>
        </p:txBody>
      </p:sp>
      <p:sp>
        <p:nvSpPr>
          <p:cNvPr id="4" name="文本框 3"/>
          <p:cNvSpPr txBox="1"/>
          <p:nvPr>
            <p:custDataLst>
              <p:tags r:id="rId3"/>
            </p:custDataLst>
          </p:nvPr>
        </p:nvSpPr>
        <p:spPr>
          <a:xfrm>
            <a:off x="6362869" y="1572379"/>
            <a:ext cx="4483947" cy="583565"/>
          </a:xfrm>
          <a:prstGeom prst="rect">
            <a:avLst/>
          </a:prstGeom>
          <a:noFill/>
        </p:spPr>
        <p:txBody>
          <a:bodyPr wrap="square" rtlCol="0" anchor="t">
            <a:spAutoFit/>
          </a:bodyPr>
          <a:lstStyle/>
          <a:p>
            <a:r>
              <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物体M被弹出的距离</a:t>
            </a:r>
            <a:endPar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5" name="文本框 4"/>
          <p:cNvSpPr txBox="1"/>
          <p:nvPr>
            <p:custDataLst>
              <p:tags r:id="rId4"/>
            </p:custDataLst>
          </p:nvPr>
        </p:nvSpPr>
        <p:spPr>
          <a:xfrm>
            <a:off x="739648" y="3307249"/>
            <a:ext cx="1097280"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cs typeface="楷体" panose="02010609060101010101" charset="-122"/>
                <a:sym typeface="+mn-ea"/>
              </a:rPr>
              <a:t>相同</a:t>
            </a:r>
            <a:endParaRPr lang="zh-CN" altLang="en-US" sz="3200" b="1">
              <a:solidFill>
                <a:srgbClr val="FF0000"/>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5"/>
            </p:custDataLst>
          </p:nvPr>
        </p:nvSpPr>
        <p:spPr>
          <a:xfrm>
            <a:off x="1728047" y="4035187"/>
            <a:ext cx="905933" cy="583565"/>
          </a:xfrm>
          <a:prstGeom prst="rect">
            <a:avLst/>
          </a:prstGeom>
          <a:noFill/>
        </p:spPr>
        <p:txBody>
          <a:bodyPr wrap="square" rtlCol="0" anchor="t">
            <a:spAutoFit/>
          </a:bodyPr>
          <a:lstStyle/>
          <a:p>
            <a:r>
              <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AP</a:t>
            </a:r>
            <a:endParaRPr lang="zh-CN"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9" name="文本框 8"/>
          <p:cNvSpPr txBox="1"/>
          <p:nvPr>
            <p:custDataLst>
              <p:tags r:id="rId6"/>
            </p:custDataLst>
          </p:nvPr>
        </p:nvSpPr>
        <p:spPr>
          <a:xfrm>
            <a:off x="5169916" y="5842579"/>
            <a:ext cx="2974340"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cs typeface="楷体" panose="02010609060101010101" charset="-122"/>
                <a:sym typeface="+mn-ea"/>
              </a:rPr>
              <a:t>控制变量法</a:t>
            </a:r>
            <a:endParaRPr lang="zh-CN" altLang="en-US" sz="3200" b="1">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基础巩固题</a:t>
            </a:r>
            <a:endParaRPr lang="zh-CN" altLang="en-US"/>
          </a:p>
        </p:txBody>
      </p:sp>
      <p:sp>
        <p:nvSpPr>
          <p:cNvPr id="2" name="文本框 1"/>
          <p:cNvSpPr txBox="1"/>
          <p:nvPr>
            <p:custDataLst>
              <p:tags r:id="rId2"/>
            </p:custDataLst>
          </p:nvPr>
        </p:nvSpPr>
        <p:spPr>
          <a:xfrm>
            <a:off x="453771" y="1574935"/>
            <a:ext cx="11967211" cy="3194685"/>
          </a:xfrm>
          <a:prstGeom prst="rect">
            <a:avLst/>
          </a:prstGeom>
          <a:noFill/>
        </p:spPr>
        <p:txBody>
          <a:bodyPr wrap="square" rtlCol="0" anchor="t">
            <a:spAutoFit/>
          </a:bodyPr>
          <a:lstStyle/>
          <a:p>
            <a:pPr fontAlgn="auto">
              <a:lnSpc>
                <a:spcPts val="4840"/>
              </a:lnSpc>
            </a:pP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1.</a:t>
            </a:r>
            <a:r>
              <a:rPr lang="zh-CN" altLang="en-US" sz="3200" b="1">
                <a:solidFill>
                  <a:schemeClr val="tx1"/>
                </a:solidFill>
                <a:latin typeface="Times New Roman" panose="02020603050405020304" pitchFamily="18" charset="0"/>
                <a:ea typeface="楷体" panose="02010609060101010101" charset="-122"/>
                <a:cs typeface="Times New Roman" panose="02020603050405020304" pitchFamily="18" charset="0"/>
              </a:rPr>
              <a:t>下</a:t>
            </a:r>
            <a:r>
              <a:rPr lang="zh-CN" altLang="en-US" sz="3200" b="1">
                <a:latin typeface="Times New Roman" panose="02020603050405020304" pitchFamily="18" charset="0"/>
                <a:ea typeface="楷体" panose="02010609060101010101" charset="-122"/>
                <a:cs typeface="Times New Roman" panose="02020603050405020304" pitchFamily="18" charset="0"/>
              </a:rPr>
              <a:t>列说法中错误的</a:t>
            </a:r>
            <a:r>
              <a:rPr lang="zh-CN" altLang="en-US" sz="3200" b="1">
                <a:latin typeface="楷体" panose="02010609060101010101" charset="-122"/>
                <a:ea typeface="楷体" panose="02010609060101010101" charset="-122"/>
                <a:cs typeface="Times New Roman" panose="02020603050405020304" pitchFamily="18" charset="0"/>
              </a:rPr>
              <a:t>是 (　　)</a:t>
            </a:r>
            <a:endParaRPr lang="zh-CN" altLang="en-US" sz="3200" b="1">
              <a:latin typeface="楷体" panose="02010609060101010101" charset="-122"/>
              <a:ea typeface="楷体" panose="02010609060101010101" charset="-122"/>
              <a:cs typeface="Times New Roman" panose="02020603050405020304" pitchFamily="18" charset="0"/>
            </a:endParaRPr>
          </a:p>
          <a:p>
            <a:pPr fontAlgn="auto">
              <a:lnSpc>
                <a:spcPts val="4840"/>
              </a:lnSpc>
            </a:pPr>
            <a:r>
              <a:rPr lang="zh-CN" altLang="en-US" sz="3200" b="1">
                <a:latin typeface="Times New Roman" panose="02020603050405020304" pitchFamily="18" charset="0"/>
                <a:ea typeface="楷体" panose="02010609060101010101" charset="-122"/>
                <a:cs typeface="Times New Roman" panose="02020603050405020304" pitchFamily="18" charset="0"/>
              </a:rPr>
              <a:t>A</a:t>
            </a:r>
            <a:r>
              <a:rPr lang="zh-CN" altLang="en-US" sz="3200" b="1" smtClean="0">
                <a:latin typeface="Times New Roman" panose="02020603050405020304" pitchFamily="18" charset="0"/>
                <a:ea typeface="楷体" panose="02010609060101010101" charset="-122"/>
                <a:cs typeface="Times New Roman" panose="02020603050405020304" pitchFamily="18" charset="0"/>
              </a:rPr>
              <a:t>. 拉</a:t>
            </a:r>
            <a:r>
              <a:rPr lang="zh-CN" altLang="en-US" sz="3200" b="1">
                <a:latin typeface="Times New Roman" panose="02020603050405020304" pitchFamily="18" charset="0"/>
                <a:ea typeface="楷体" panose="02010609060101010101" charset="-122"/>
                <a:cs typeface="Times New Roman" panose="02020603050405020304" pitchFamily="18" charset="0"/>
              </a:rPr>
              <a:t>弯的弓能将箭射出，所以拉弯了的弓具有能量</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ts val="4840"/>
              </a:lnSpc>
            </a:pPr>
            <a:r>
              <a:rPr lang="zh-CN" altLang="en-US" sz="3200" b="1">
                <a:latin typeface="Times New Roman" panose="02020603050405020304" pitchFamily="18" charset="0"/>
                <a:ea typeface="楷体" panose="02010609060101010101" charset="-122"/>
                <a:cs typeface="Times New Roman" panose="02020603050405020304" pitchFamily="18" charset="0"/>
              </a:rPr>
              <a:t>B</a:t>
            </a:r>
            <a:r>
              <a:rPr lang="zh-CN" altLang="en-US" sz="3200" b="1" smtClean="0">
                <a:latin typeface="Times New Roman" panose="02020603050405020304" pitchFamily="18" charset="0"/>
                <a:ea typeface="楷体" panose="02010609060101010101" charset="-122"/>
                <a:cs typeface="Times New Roman" panose="02020603050405020304" pitchFamily="18" charset="0"/>
              </a:rPr>
              <a:t>. 高</a:t>
            </a:r>
            <a:r>
              <a:rPr lang="zh-CN" altLang="en-US" sz="3200" b="1">
                <a:latin typeface="Times New Roman" panose="02020603050405020304" pitchFamily="18" charset="0"/>
                <a:ea typeface="楷体" panose="02010609060101010101" charset="-122"/>
                <a:cs typeface="Times New Roman" panose="02020603050405020304" pitchFamily="18" charset="0"/>
              </a:rPr>
              <a:t>空坠物会砸伤人，坠物具有能量</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ts val="4840"/>
              </a:lnSpc>
            </a:pPr>
            <a:r>
              <a:rPr lang="zh-CN" altLang="en-US" sz="3200" b="1">
                <a:latin typeface="Times New Roman" panose="02020603050405020304" pitchFamily="18" charset="0"/>
                <a:ea typeface="楷体" panose="02010609060101010101" charset="-122"/>
                <a:cs typeface="Times New Roman" panose="02020603050405020304" pitchFamily="18" charset="0"/>
              </a:rPr>
              <a:t>C</a:t>
            </a:r>
            <a:r>
              <a:rPr lang="zh-CN" altLang="en-US" sz="3200" b="1" smtClean="0">
                <a:latin typeface="Times New Roman" panose="02020603050405020304" pitchFamily="18" charset="0"/>
                <a:ea typeface="楷体" panose="02010609060101010101" charset="-122"/>
                <a:cs typeface="Times New Roman" panose="02020603050405020304" pitchFamily="18" charset="0"/>
              </a:rPr>
              <a:t>. 流</a:t>
            </a:r>
            <a:r>
              <a:rPr lang="zh-CN" altLang="en-US" sz="3200" b="1">
                <a:latin typeface="Times New Roman" panose="02020603050405020304" pitchFamily="18" charset="0"/>
                <a:ea typeface="楷体" panose="02010609060101010101" charset="-122"/>
                <a:cs typeface="Times New Roman" panose="02020603050405020304" pitchFamily="18" charset="0"/>
              </a:rPr>
              <a:t>动的空气能带动风车、推动帆船，所以流动的空气具有能量</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a:p>
            <a:pPr fontAlgn="auto">
              <a:lnSpc>
                <a:spcPts val="4840"/>
              </a:lnSpc>
            </a:pPr>
            <a:r>
              <a:rPr lang="zh-CN" altLang="en-US" sz="3200" b="1">
                <a:latin typeface="Times New Roman" panose="02020603050405020304" pitchFamily="18" charset="0"/>
                <a:ea typeface="楷体" panose="02010609060101010101" charset="-122"/>
                <a:cs typeface="Times New Roman" panose="02020603050405020304" pitchFamily="18" charset="0"/>
              </a:rPr>
              <a:t>D</a:t>
            </a:r>
            <a:r>
              <a:rPr lang="zh-CN" altLang="en-US" sz="3200" b="1" smtClean="0">
                <a:latin typeface="Times New Roman" panose="02020603050405020304" pitchFamily="18" charset="0"/>
                <a:ea typeface="楷体" panose="02010609060101010101" charset="-122"/>
                <a:cs typeface="Times New Roman" panose="02020603050405020304" pitchFamily="18" charset="0"/>
              </a:rPr>
              <a:t>. 急</a:t>
            </a:r>
            <a:r>
              <a:rPr lang="zh-CN" altLang="en-US" sz="3200" b="1">
                <a:latin typeface="Times New Roman" panose="02020603050405020304" pitchFamily="18" charset="0"/>
                <a:ea typeface="楷体" panose="02010609060101010101" charset="-122"/>
                <a:cs typeface="Times New Roman" panose="02020603050405020304" pitchFamily="18" charset="0"/>
              </a:rPr>
              <a:t>流的河水将石头冲走，河水没有能量，石头具有能量</a:t>
            </a:r>
            <a:endParaRPr lang="zh-CN" altLang="en-US" sz="3200" b="1">
              <a:latin typeface="Times New Roman" panose="02020603050405020304" pitchFamily="18" charset="0"/>
              <a:ea typeface="楷体" panose="02010609060101010101" charset="-122"/>
              <a:cs typeface="Times New Roman" panose="02020603050405020304" pitchFamily="18" charset="0"/>
            </a:endParaRPr>
          </a:p>
        </p:txBody>
      </p:sp>
      <p:sp>
        <p:nvSpPr>
          <p:cNvPr id="6" name="文本框 5"/>
          <p:cNvSpPr txBox="1"/>
          <p:nvPr>
            <p:custDataLst>
              <p:tags r:id="rId3"/>
            </p:custDataLst>
          </p:nvPr>
        </p:nvSpPr>
        <p:spPr>
          <a:xfrm>
            <a:off x="5165427" y="1624429"/>
            <a:ext cx="476250" cy="711835"/>
          </a:xfrm>
          <a:prstGeom prst="rect">
            <a:avLst/>
          </a:prstGeom>
          <a:noFill/>
        </p:spPr>
        <p:txBody>
          <a:bodyPr wrap="none" rtlCol="0" anchor="t">
            <a:spAutoFit/>
          </a:bodyPr>
          <a:lstStyle/>
          <a:p>
            <a:pPr fontAlgn="auto">
              <a:lnSpc>
                <a:spcPts val="4840"/>
              </a:lnSpc>
            </a:pPr>
            <a:r>
              <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a:t>
            </a:r>
            <a:endPar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1" name="TextBox 15"/>
          <p:cNvSpPr txBox="1"/>
          <p:nvPr>
            <p:custDataLst>
              <p:tags r:id="rId4"/>
            </p:custDataLst>
          </p:nvPr>
        </p:nvSpPr>
        <p:spPr>
          <a:xfrm>
            <a:off x="4245611" y="686023"/>
            <a:ext cx="3306233" cy="604520"/>
          </a:xfrm>
          <a:prstGeom prst="rect">
            <a:avLst/>
          </a:prstGeom>
          <a:noFill/>
          <a:ln w="9525">
            <a:noFill/>
          </a:ln>
        </p:spPr>
        <p:txBody>
          <a:bodyPr anchor="t">
            <a:spAutoFit/>
          </a:bodyPr>
          <a:lstStyle/>
          <a:p>
            <a:pPr algn="dist" eaLnBrk="0" hangingPunct="0"/>
            <a:r>
              <a:rPr lang="zh-CN" altLang="en-US" sz="3335" b="1">
                <a:solidFill>
                  <a:sysClr val="window" lastClr="FFFFFF"/>
                </a:solidFill>
                <a:latin typeface="Arial" panose="020B0604020202020204" pitchFamily="34" charset="0"/>
                <a:ea typeface="宋体" panose="02010600030101010101" pitchFamily="2" charset="-122"/>
              </a:rPr>
              <a:t>基础巩固题</a:t>
            </a:r>
            <a:endParaRPr lang="en-US" altLang="zh-CN" sz="3335" b="1">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sym typeface="+mn-ea"/>
              </a:rPr>
              <a:t>基础巩固题</a:t>
            </a:r>
            <a:endParaRPr lang="zh-CN" altLang="en-US"/>
          </a:p>
        </p:txBody>
      </p:sp>
      <p:sp>
        <p:nvSpPr>
          <p:cNvPr id="3" name="文本框 2"/>
          <p:cNvSpPr txBox="1"/>
          <p:nvPr>
            <p:custDataLst>
              <p:tags r:id="rId2"/>
            </p:custDataLst>
          </p:nvPr>
        </p:nvSpPr>
        <p:spPr>
          <a:xfrm>
            <a:off x="481331" y="1831940"/>
            <a:ext cx="10943591" cy="711835"/>
          </a:xfrm>
          <a:prstGeom prst="rect">
            <a:avLst/>
          </a:prstGeom>
          <a:noFill/>
        </p:spPr>
        <p:txBody>
          <a:bodyPr wrap="square" rtlCol="0" anchor="t">
            <a:spAutoFit/>
          </a:bodyPr>
          <a:lstStyle/>
          <a:p>
            <a:pPr fontAlgn="auto">
              <a:lnSpc>
                <a:spcPts val="4840"/>
              </a:lnSpc>
            </a:pPr>
            <a:endParaRPr lang="zh-CN" altLang="en-US" sz="3200" b="1">
              <a:latin typeface="楷体" panose="02010609060101010101" charset="-122"/>
              <a:ea typeface="楷体" panose="02010609060101010101" charset="-122"/>
              <a:cs typeface="楷体" panose="02010609060101010101" charset="-122"/>
            </a:endParaRPr>
          </a:p>
        </p:txBody>
      </p:sp>
      <p:sp>
        <p:nvSpPr>
          <p:cNvPr id="100" name="文本框 99"/>
          <p:cNvSpPr txBox="1"/>
          <p:nvPr>
            <p:custDataLst>
              <p:tags r:id="rId3"/>
            </p:custDataLst>
          </p:nvPr>
        </p:nvSpPr>
        <p:spPr>
          <a:xfrm>
            <a:off x="215900" y="1314027"/>
            <a:ext cx="11717867" cy="5262245"/>
          </a:xfrm>
          <a:prstGeom prst="rect">
            <a:avLst/>
          </a:prstGeom>
          <a:noFill/>
          <a:ln w="9525">
            <a:noFill/>
          </a:ln>
        </p:spPr>
        <p:txBody>
          <a:bodyPr wrap="square">
            <a:spAutoFit/>
          </a:bodyPr>
          <a:lstStyle/>
          <a:p>
            <a:pPr indent="0" fontAlgn="auto">
              <a:lnSpc>
                <a:spcPct val="150000"/>
              </a:lnSpc>
            </a:pPr>
            <a:r>
              <a:rPr lang="en-US" altLang="zh-CN" sz="3200" b="1">
                <a:solidFill>
                  <a:schemeClr val="tx1"/>
                </a:solidFill>
                <a:latin typeface="Times New Roman" panose="02020603050405020304" pitchFamily="18" charset="0"/>
                <a:ea typeface="楷体" panose="02010609060101010101" charset="-122"/>
                <a:cs typeface="Times New Roman" panose="02020603050405020304" pitchFamily="18" charset="0"/>
              </a:rPr>
              <a:t>2. </a:t>
            </a:r>
            <a:r>
              <a:rPr lang="zh-CN" sz="3200" b="1">
                <a:solidFill>
                  <a:srgbClr val="000000"/>
                </a:solidFill>
                <a:latin typeface="楷体" panose="02010609060101010101" charset="-122"/>
                <a:ea typeface="楷体" panose="02010609060101010101" charset="-122"/>
                <a:cs typeface="楷体" panose="02010609060101010101" charset="-122"/>
              </a:rPr>
              <a:t>一个弹簧既能被拉长也能被压缩</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关于弹簧的弹性势能</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下列说法正确的是 </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　　</a:t>
            </a:r>
            <a:r>
              <a:rPr lang="en-US" sz="3200" b="1">
                <a:solidFill>
                  <a:srgbClr val="000000"/>
                </a:solidFill>
                <a:latin typeface="楷体" panose="02010609060101010101" charset="-122"/>
                <a:ea typeface="楷体" panose="02010609060101010101" charset="-122"/>
                <a:cs typeface="楷体" panose="02010609060101010101" charset="-122"/>
              </a:rPr>
              <a:t>)</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A. </a:t>
            </a:r>
            <a:r>
              <a:rPr lang="zh-CN" sz="3200" b="1">
                <a:solidFill>
                  <a:srgbClr val="000000"/>
                </a:solidFill>
                <a:latin typeface="楷体" panose="02010609060101010101" charset="-122"/>
                <a:ea typeface="楷体" panose="02010609060101010101" charset="-122"/>
                <a:cs typeface="楷体" panose="02010609060101010101" charset="-122"/>
              </a:rPr>
              <a:t>弹簧被拉长比被压缩时的弹性势能小</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B. </a:t>
            </a:r>
            <a:r>
              <a:rPr lang="zh-CN" sz="3200" b="1">
                <a:solidFill>
                  <a:srgbClr val="000000"/>
                </a:solidFill>
                <a:latin typeface="楷体" panose="02010609060101010101" charset="-122"/>
                <a:ea typeface="楷体" panose="02010609060101010101" charset="-122"/>
                <a:cs typeface="楷体" panose="02010609060101010101" charset="-122"/>
              </a:rPr>
              <a:t>弹簧被压缩时没有弹性势能</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C. </a:t>
            </a:r>
            <a:r>
              <a:rPr lang="zh-CN" sz="3200" b="1">
                <a:solidFill>
                  <a:srgbClr val="000000"/>
                </a:solidFill>
                <a:latin typeface="楷体" panose="02010609060101010101" charset="-122"/>
                <a:ea typeface="楷体" panose="02010609060101010101" charset="-122"/>
                <a:cs typeface="楷体" panose="02010609060101010101" charset="-122"/>
              </a:rPr>
              <a:t>弹簧被拉长与被压缩时的弹性势能不可能相等</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D. </a:t>
            </a:r>
            <a:r>
              <a:rPr lang="zh-CN" sz="3200" b="1">
                <a:solidFill>
                  <a:srgbClr val="000000"/>
                </a:solidFill>
                <a:latin typeface="楷体" panose="02010609060101010101" charset="-122"/>
                <a:ea typeface="楷体" panose="02010609060101010101" charset="-122"/>
                <a:cs typeface="楷体" panose="02010609060101010101" charset="-122"/>
              </a:rPr>
              <a:t>无论弹簧被拉长还是被压</a:t>
            </a:r>
            <a:r>
              <a:rPr lang="zh-CN" sz="3200" b="1" smtClean="0">
                <a:solidFill>
                  <a:srgbClr val="000000"/>
                </a:solidFill>
                <a:latin typeface="楷体" panose="02010609060101010101" charset="-122"/>
                <a:ea typeface="楷体" panose="02010609060101010101" charset="-122"/>
                <a:cs typeface="楷体" panose="02010609060101010101" charset="-122"/>
              </a:rPr>
              <a:t>缩</a:t>
            </a:r>
            <a:r>
              <a:rPr lang="zh-CN" altLang="en-US" sz="3200" b="1" smtClean="0">
                <a:solidFill>
                  <a:srgbClr val="000000"/>
                </a:solidFill>
                <a:latin typeface="楷体" panose="02010609060101010101" charset="-122"/>
                <a:ea typeface="楷体" panose="02010609060101010101" charset="-122"/>
                <a:cs typeface="楷体" panose="02010609060101010101" charset="-122"/>
              </a:rPr>
              <a:t>，在</a:t>
            </a:r>
            <a:r>
              <a:rPr lang="zh-CN" altLang="en-US" sz="3200" b="1">
                <a:solidFill>
                  <a:srgbClr val="000000"/>
                </a:solidFill>
                <a:latin typeface="楷体" panose="02010609060101010101" charset="-122"/>
                <a:ea typeface="楷体" panose="02010609060101010101" charset="-122"/>
                <a:cs typeface="楷体" panose="02010609060101010101" charset="-122"/>
              </a:rPr>
              <a:t>一定范围内</a:t>
            </a:r>
            <a:r>
              <a:rPr lang="zh-CN" sz="3200" b="1">
                <a:solidFill>
                  <a:srgbClr val="000000"/>
                </a:solidFill>
                <a:latin typeface="楷体" panose="02010609060101010101" charset="-122"/>
                <a:ea typeface="楷体" panose="02010609060101010101" charset="-122"/>
                <a:cs typeface="楷体" panose="02010609060101010101" charset="-122"/>
              </a:rPr>
              <a:t>弹簧形变越</a:t>
            </a:r>
            <a:r>
              <a:rPr lang="zh-CN" sz="3200" b="1" smtClean="0">
                <a:solidFill>
                  <a:srgbClr val="000000"/>
                </a:solidFill>
                <a:latin typeface="楷体" panose="02010609060101010101" charset="-122"/>
                <a:ea typeface="楷体" panose="02010609060101010101" charset="-122"/>
                <a:cs typeface="楷体" panose="02010609060101010101" charset="-122"/>
              </a:rPr>
              <a:t>大</a:t>
            </a:r>
            <a:r>
              <a:rPr lang="zh-CN" altLang="en-US" sz="3200" b="1" smtClean="0">
                <a:solidFill>
                  <a:srgbClr val="000000"/>
                </a:solidFill>
                <a:latin typeface="楷体" panose="02010609060101010101" charset="-122"/>
                <a:ea typeface="楷体" panose="02010609060101010101" charset="-122"/>
                <a:cs typeface="楷体" panose="02010609060101010101" charset="-122"/>
              </a:rPr>
              <a:t>，  </a:t>
            </a:r>
            <a:endParaRPr lang="en-US" altLang="zh-CN" sz="3200" b="1" smtClean="0">
              <a:solidFill>
                <a:srgbClr val="000000"/>
              </a:solidFill>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en-US" altLang="zh-CN" sz="3200" b="1" smtClean="0">
                <a:solidFill>
                  <a:srgbClr val="000000"/>
                </a:solidFill>
                <a:latin typeface="楷体" panose="02010609060101010101" charset="-122"/>
                <a:ea typeface="楷体" panose="02010609060101010101" charset="-122"/>
                <a:cs typeface="楷体" panose="02010609060101010101" charset="-122"/>
              </a:rPr>
              <a:t> </a:t>
            </a:r>
            <a:r>
              <a:rPr lang="zh-CN" sz="3200" b="1" smtClean="0">
                <a:solidFill>
                  <a:srgbClr val="000000"/>
                </a:solidFill>
                <a:latin typeface="楷体" panose="02010609060101010101" charset="-122"/>
                <a:ea typeface="楷体" panose="02010609060101010101" charset="-122"/>
                <a:cs typeface="楷体" panose="02010609060101010101" charset="-122"/>
              </a:rPr>
              <a:t>具</a:t>
            </a:r>
            <a:r>
              <a:rPr lang="zh-CN" sz="3200" b="1">
                <a:solidFill>
                  <a:srgbClr val="000000"/>
                </a:solidFill>
                <a:latin typeface="楷体" panose="02010609060101010101" charset="-122"/>
                <a:ea typeface="楷体" panose="02010609060101010101" charset="-122"/>
                <a:cs typeface="楷体" panose="02010609060101010101" charset="-122"/>
              </a:rPr>
              <a:t>有的弹性势能越大</a:t>
            </a:r>
            <a:endParaRPr lang="zh-CN" altLang="en-US" sz="3200" b="1">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4"/>
            </p:custDataLst>
          </p:nvPr>
        </p:nvSpPr>
        <p:spPr>
          <a:xfrm>
            <a:off x="2944115" y="2002628"/>
            <a:ext cx="476250" cy="711835"/>
          </a:xfrm>
          <a:prstGeom prst="rect">
            <a:avLst/>
          </a:prstGeom>
          <a:noFill/>
        </p:spPr>
        <p:txBody>
          <a:bodyPr wrap="none" rtlCol="0" anchor="t">
            <a:spAutoFit/>
          </a:bodyPr>
          <a:lstStyle/>
          <a:p>
            <a:pPr fontAlgn="auto">
              <a:lnSpc>
                <a:spcPts val="4840"/>
              </a:lnSpc>
            </a:pPr>
            <a:r>
              <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a:t>
            </a:r>
            <a:endParaRPr lang="en-US" altLang="zh-CN"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8" name="TextBox 15"/>
          <p:cNvSpPr txBox="1"/>
          <p:nvPr>
            <p:custDataLst>
              <p:tags r:id="rId5"/>
            </p:custDataLst>
          </p:nvPr>
        </p:nvSpPr>
        <p:spPr>
          <a:xfrm>
            <a:off x="4245611" y="686023"/>
            <a:ext cx="3306233" cy="604520"/>
          </a:xfrm>
          <a:prstGeom prst="rect">
            <a:avLst/>
          </a:prstGeom>
          <a:noFill/>
          <a:ln w="9525">
            <a:noFill/>
          </a:ln>
        </p:spPr>
        <p:txBody>
          <a:bodyPr anchor="t">
            <a:spAutoFit/>
          </a:bodyPr>
          <a:lstStyle/>
          <a:p>
            <a:pPr algn="dist" eaLnBrk="0" hangingPunct="0"/>
            <a:r>
              <a:rPr lang="zh-CN" altLang="en-US" sz="3335" b="1">
                <a:solidFill>
                  <a:sysClr val="window" lastClr="FFFFFF"/>
                </a:solidFill>
                <a:latin typeface="Arial" panose="020B0604020202020204" pitchFamily="34" charset="0"/>
                <a:ea typeface="宋体" panose="02010600030101010101" pitchFamily="2" charset="-122"/>
              </a:rPr>
              <a:t>基础巩固题</a:t>
            </a:r>
            <a:endParaRPr lang="en-US" altLang="zh-CN" sz="3335" b="1">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custDataLst>
              <p:tags r:id="rId1"/>
            </p:custDataLst>
          </p:nvPr>
        </p:nvSpPr>
        <p:spPr/>
        <p:txBody>
          <a:bodyPr/>
          <a:lstStyle/>
          <a:p>
            <a:r>
              <a:rPr lang="zh-CN" altLang="en-US">
                <a:sym typeface="+mn-ea"/>
              </a:rPr>
              <a:t>基础巩固题</a:t>
            </a:r>
            <a:endParaRPr lang="zh-CN" altLang="en-US"/>
          </a:p>
        </p:txBody>
      </p:sp>
      <p:sp>
        <p:nvSpPr>
          <p:cNvPr id="2" name="文本框 1"/>
          <p:cNvSpPr txBox="1"/>
          <p:nvPr>
            <p:custDataLst>
              <p:tags r:id="rId2"/>
            </p:custDataLst>
          </p:nvPr>
        </p:nvSpPr>
        <p:spPr>
          <a:xfrm>
            <a:off x="413173" y="1792993"/>
            <a:ext cx="11710035" cy="3543300"/>
          </a:xfrm>
          <a:prstGeom prst="rect">
            <a:avLst/>
          </a:prstGeom>
          <a:solidFill>
            <a:schemeClr val="bg1"/>
          </a:solidFill>
        </p:spPr>
        <p:txBody>
          <a:bodyPr wrap="square" rtlCol="0" anchor="t">
            <a:spAutoFit/>
          </a:bodyPr>
          <a:lstStyle/>
          <a:p>
            <a:pPr fontAlgn="auto">
              <a:lnSpc>
                <a:spcPct val="150000"/>
              </a:lnSpc>
            </a:pPr>
            <a:r>
              <a:rPr lang="en-US" altLang="zh-CN" sz="3735" b="1">
                <a:solidFill>
                  <a:srgbClr val="0000FF"/>
                </a:solidFill>
                <a:latin typeface="Times New Roman" panose="02020603050405020304" pitchFamily="18" charset="0"/>
                <a:ea typeface="楷体" panose="02010609060101010101" charset="-122"/>
                <a:cs typeface="Times New Roman" panose="02020603050405020304" pitchFamily="18" charset="0"/>
              </a:rPr>
              <a:t>3.</a:t>
            </a:r>
            <a:r>
              <a:rPr lang="en-US" altLang="zh-CN" sz="3735" b="1">
                <a:latin typeface="楷体" panose="02010609060101010101" charset="-122"/>
                <a:ea typeface="楷体" panose="02010609060101010101" charset="-122"/>
                <a:cs typeface="楷体" panose="02010609060101010101" charset="-122"/>
              </a:rPr>
              <a:t>一跳伞运动员跳离飞机,当降落伞张开后,他开始匀速下降,此时他的重力势能将____________,他的动能将____________。(均选填“增大”“减小”或“不变”) </a:t>
            </a:r>
            <a:endParaRPr lang="en-US" altLang="zh-CN" sz="3735" b="1">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6845296" y="2561657"/>
            <a:ext cx="1136650" cy="711835"/>
          </a:xfrm>
          <a:prstGeom prst="rect">
            <a:avLst/>
          </a:prstGeom>
          <a:noFill/>
        </p:spPr>
        <p:txBody>
          <a:bodyPr wrap="none" rtlCol="0" anchor="t">
            <a:spAutoFit/>
          </a:bodyPr>
          <a:lstStyle/>
          <a:p>
            <a:pPr fontAlgn="auto">
              <a:lnSpc>
                <a:spcPts val="4840"/>
              </a:lnSpc>
            </a:pPr>
            <a:r>
              <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减小</a:t>
            </a:r>
            <a:endPar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custDataLst>
              <p:tags r:id="rId4"/>
            </p:custDataLst>
          </p:nvPr>
        </p:nvSpPr>
        <p:spPr>
          <a:xfrm>
            <a:off x="1522392" y="3495115"/>
            <a:ext cx="1136650" cy="711835"/>
          </a:xfrm>
          <a:prstGeom prst="rect">
            <a:avLst/>
          </a:prstGeom>
          <a:noFill/>
        </p:spPr>
        <p:txBody>
          <a:bodyPr wrap="none" rtlCol="0" anchor="t">
            <a:spAutoFit/>
          </a:bodyPr>
          <a:lstStyle/>
          <a:p>
            <a:pPr fontAlgn="auto">
              <a:lnSpc>
                <a:spcPts val="4840"/>
              </a:lnSpc>
            </a:pPr>
            <a:r>
              <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不变</a:t>
            </a:r>
            <a:endParaRPr lang="zh-CN" altLang="en-US" sz="3735"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9" name="TextBox 15"/>
          <p:cNvSpPr txBox="1"/>
          <p:nvPr>
            <p:custDataLst>
              <p:tags r:id="rId5"/>
            </p:custDataLst>
          </p:nvPr>
        </p:nvSpPr>
        <p:spPr>
          <a:xfrm>
            <a:off x="4245611" y="686023"/>
            <a:ext cx="3306233" cy="604520"/>
          </a:xfrm>
          <a:prstGeom prst="rect">
            <a:avLst/>
          </a:prstGeom>
          <a:noFill/>
          <a:ln w="9525">
            <a:noFill/>
          </a:ln>
        </p:spPr>
        <p:txBody>
          <a:bodyPr anchor="t">
            <a:spAutoFit/>
          </a:bodyPr>
          <a:lstStyle/>
          <a:p>
            <a:pPr algn="dist" eaLnBrk="0" hangingPunct="0"/>
            <a:r>
              <a:rPr lang="zh-CN" altLang="en-US" sz="3335" b="1">
                <a:solidFill>
                  <a:sysClr val="window" lastClr="FFFFFF"/>
                </a:solidFill>
                <a:latin typeface="Arial" panose="020B0604020202020204" pitchFamily="34" charset="0"/>
                <a:ea typeface="宋体" panose="02010600030101010101" pitchFamily="2" charset="-122"/>
              </a:rPr>
              <a:t>基础巩固题</a:t>
            </a:r>
            <a:endParaRPr lang="en-US" altLang="zh-CN" sz="3335" b="1">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custDataLst>
              <p:tags r:id="rId1"/>
            </p:custDataLst>
          </p:nvPr>
        </p:nvSpPr>
        <p:spPr/>
        <p:txBody>
          <a:bodyPr/>
          <a:lstStyle/>
          <a:p>
            <a:r>
              <a:rPr lang="zh-CN" altLang="en-US">
                <a:sym typeface="+mn-ea"/>
              </a:rPr>
              <a:t>基础巩固题</a:t>
            </a:r>
            <a:endParaRPr lang="zh-CN" altLang="en-US"/>
          </a:p>
        </p:txBody>
      </p:sp>
      <p:sp>
        <p:nvSpPr>
          <p:cNvPr id="100" name="文本框 99"/>
          <p:cNvSpPr txBox="1"/>
          <p:nvPr>
            <p:custDataLst>
              <p:tags r:id="rId2"/>
            </p:custDataLst>
          </p:nvPr>
        </p:nvSpPr>
        <p:spPr>
          <a:xfrm>
            <a:off x="239607" y="1170093"/>
            <a:ext cx="11509587" cy="5015865"/>
          </a:xfrm>
          <a:prstGeom prst="rect">
            <a:avLst/>
          </a:prstGeom>
          <a:noFill/>
          <a:ln w="9525">
            <a:noFill/>
          </a:ln>
        </p:spPr>
        <p:txBody>
          <a:bodyPr wrap="square">
            <a:spAutoFit/>
          </a:bodyPr>
          <a:lstStyle/>
          <a:p>
            <a:pPr indent="0" fontAlgn="auto">
              <a:lnSpc>
                <a:spcPct val="200000"/>
              </a:lnSpc>
            </a:pPr>
            <a:r>
              <a:rPr lang="en-US" altLang="zh-CN" sz="3200" b="1">
                <a:solidFill>
                  <a:srgbClr val="0000FF"/>
                </a:solidFill>
                <a:latin typeface="Times New Roman" panose="02020603050405020304" pitchFamily="18" charset="0"/>
                <a:ea typeface="楷体" panose="02010609060101010101" charset="-122"/>
                <a:cs typeface="Times New Roman" panose="02020603050405020304" pitchFamily="18" charset="0"/>
              </a:rPr>
              <a:t>4</a:t>
            </a:r>
            <a:r>
              <a:rPr lang="en-US" altLang="zh-CN" sz="3200" b="1" smtClean="0">
                <a:solidFill>
                  <a:srgbClr val="0000FF"/>
                </a:solidFill>
                <a:latin typeface="Times New Roman" panose="02020603050405020304" pitchFamily="18" charset="0"/>
                <a:ea typeface="楷体" panose="02010609060101010101" charset="-122"/>
                <a:cs typeface="Times New Roman" panose="02020603050405020304" pitchFamily="18" charset="0"/>
              </a:rPr>
              <a:t>. </a:t>
            </a:r>
            <a:r>
              <a:rPr lang="zh-CN" sz="3200" b="1" smtClean="0">
                <a:solidFill>
                  <a:srgbClr val="000000"/>
                </a:solidFill>
                <a:latin typeface="楷体" panose="02010609060101010101" charset="-122"/>
                <a:ea typeface="楷体" panose="02010609060101010101" charset="-122"/>
                <a:cs typeface="楷体" panose="02010609060101010101" charset="-122"/>
              </a:rPr>
              <a:t>将</a:t>
            </a:r>
            <a:r>
              <a:rPr lang="zh-CN" sz="3200" b="1">
                <a:solidFill>
                  <a:srgbClr val="000000"/>
                </a:solidFill>
                <a:latin typeface="楷体" panose="02010609060101010101" charset="-122"/>
                <a:ea typeface="楷体" panose="02010609060101010101" charset="-122"/>
                <a:cs typeface="楷体" panose="02010609060101010101" charset="-122"/>
              </a:rPr>
              <a:t>体积相等的实心铅球和铁球放在同一水平桌面上</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则铅球的重力势能</a:t>
            </a:r>
            <a:r>
              <a:rPr 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　　　　</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选填“大于”“等于”或“小于”</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铁球的重力势能</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以地面为参考面</a:t>
            </a:r>
            <a:r>
              <a:rPr lang="en-US" sz="3200" b="1">
                <a:solidFill>
                  <a:srgbClr val="000000"/>
                </a:solidFill>
                <a:latin typeface="楷体" panose="02010609060101010101" charset="-122"/>
                <a:ea typeface="楷体" panose="02010609060101010101" charset="-122"/>
                <a:cs typeface="楷体" panose="02010609060101010101" charset="-122"/>
              </a:rPr>
              <a:t>,</a:t>
            </a:r>
            <a:r>
              <a:rPr lang="en-US" sz="3200" b="1" i="1">
                <a:solidFill>
                  <a:srgbClr val="000000"/>
                </a:solidFill>
                <a:latin typeface="Times New Roman" panose="02020603050405020304" pitchFamily="18" charset="0"/>
                <a:ea typeface="楷体" panose="02010609060101010101" charset="-122"/>
                <a:cs typeface="Times New Roman" panose="02020603050405020304" pitchFamily="18" charset="0"/>
              </a:rPr>
              <a:t>ρ</a:t>
            </a:r>
            <a:r>
              <a:rPr lang="zh-CN" sz="3200" b="1" baseline="-25000">
                <a:solidFill>
                  <a:srgbClr val="000000"/>
                </a:solidFill>
                <a:latin typeface="Times New Roman" panose="02020603050405020304" pitchFamily="18" charset="0"/>
                <a:ea typeface="楷体" panose="02010609060101010101" charset="-122"/>
                <a:cs typeface="Times New Roman" panose="02020603050405020304" pitchFamily="18" charset="0"/>
              </a:rPr>
              <a:t>铅</a:t>
            </a: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&gt;</a:t>
            </a:r>
            <a:r>
              <a:rPr lang="en-US" sz="3200" b="1" i="1">
                <a:solidFill>
                  <a:srgbClr val="000000"/>
                </a:solidFill>
                <a:latin typeface="Times New Roman" panose="02020603050405020304" pitchFamily="18" charset="0"/>
                <a:ea typeface="楷体" panose="02010609060101010101" charset="-122"/>
                <a:cs typeface="Times New Roman" panose="02020603050405020304" pitchFamily="18" charset="0"/>
              </a:rPr>
              <a:t>ρ</a:t>
            </a:r>
            <a:r>
              <a:rPr lang="zh-CN" sz="3200" b="1" baseline="-25000">
                <a:solidFill>
                  <a:srgbClr val="000000"/>
                </a:solidFill>
                <a:latin typeface="Times New Roman" panose="02020603050405020304" pitchFamily="18" charset="0"/>
                <a:ea typeface="楷体" panose="02010609060101010101" charset="-122"/>
                <a:cs typeface="Times New Roman" panose="02020603050405020304" pitchFamily="18" charset="0"/>
              </a:rPr>
              <a:t>铁</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。现将铅球斜向上方抛出落至地面</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此现象表明力是改变物体</a:t>
            </a:r>
            <a:r>
              <a:rPr 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　</a:t>
            </a:r>
            <a:r>
              <a:rPr lang="en-US" alt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_____</a:t>
            </a:r>
            <a:r>
              <a:rPr 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　　　</a:t>
            </a:r>
            <a:r>
              <a:rPr lang="zh-CN" sz="3200" b="1">
                <a:solidFill>
                  <a:srgbClr val="000000"/>
                </a:solidFill>
                <a:latin typeface="楷体" panose="02010609060101010101" charset="-122"/>
                <a:ea typeface="楷体" panose="02010609060101010101" charset="-122"/>
                <a:cs typeface="楷体" panose="02010609060101010101" charset="-122"/>
              </a:rPr>
              <a:t>的原因</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此过程中铅球的动能变化是</a:t>
            </a:r>
            <a:r>
              <a:rPr lang="en-US" altLang="zh-CN" sz="3200" b="1">
                <a:solidFill>
                  <a:srgbClr val="000000"/>
                </a:solidFill>
                <a:latin typeface="楷体" panose="02010609060101010101" charset="-122"/>
                <a:ea typeface="楷体" panose="02010609060101010101" charset="-122"/>
                <a:cs typeface="楷体" panose="02010609060101010101" charset="-122"/>
              </a:rPr>
              <a:t>____________</a:t>
            </a:r>
            <a:r>
              <a:rPr 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　　　　</a:t>
            </a:r>
            <a:r>
              <a:rPr lang="zh-CN" sz="3200" b="1">
                <a:solidFill>
                  <a:srgbClr val="000000"/>
                </a:solidFill>
                <a:latin typeface="楷体" panose="02010609060101010101" charset="-122"/>
                <a:ea typeface="楷体" panose="02010609060101010101" charset="-122"/>
                <a:cs typeface="楷体" panose="02010609060101010101" charset="-122"/>
              </a:rPr>
              <a:t>。</a:t>
            </a:r>
            <a:r>
              <a:rPr lang="en-US" sz="3200" b="1">
                <a:solidFill>
                  <a:srgbClr val="000000"/>
                </a:solidFill>
                <a:latin typeface="楷体" panose="02010609060101010101" charset="-122"/>
                <a:ea typeface="楷体" panose="02010609060101010101" charset="-122"/>
                <a:cs typeface="楷体" panose="02010609060101010101" charset="-122"/>
              </a:rPr>
              <a:t> </a:t>
            </a:r>
            <a:endParaRPr lang="zh-CN" altLang="en-US" sz="3200" b="1">
              <a:latin typeface="楷体" panose="02010609060101010101" charset="-122"/>
              <a:ea typeface="楷体" panose="02010609060101010101" charset="-122"/>
              <a:cs typeface="楷体" panose="02010609060101010101" charset="-122"/>
            </a:endParaRPr>
          </a:p>
        </p:txBody>
      </p:sp>
      <p:sp>
        <p:nvSpPr>
          <p:cNvPr id="4" name="文本框 3"/>
          <p:cNvSpPr txBox="1"/>
          <p:nvPr>
            <p:custDataLst>
              <p:tags r:id="rId3"/>
            </p:custDataLst>
          </p:nvPr>
        </p:nvSpPr>
        <p:spPr>
          <a:xfrm>
            <a:off x="2248901" y="2074532"/>
            <a:ext cx="999490" cy="1076325"/>
          </a:xfrm>
          <a:prstGeom prst="rect">
            <a:avLst/>
          </a:prstGeom>
          <a:noFill/>
        </p:spPr>
        <p:txBody>
          <a:bodyPr wrap="none" rtlCol="0" anchor="t">
            <a:spAutoFit/>
          </a:bodyPr>
          <a:lstStyle/>
          <a:p>
            <a:pPr fontAlgn="auto">
              <a:lnSpc>
                <a:spcPct val="200000"/>
              </a:lnSpc>
            </a:pPr>
            <a:r>
              <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大于</a:t>
            </a:r>
            <a:endPar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custDataLst>
              <p:tags r:id="rId4"/>
            </p:custDataLst>
          </p:nvPr>
        </p:nvSpPr>
        <p:spPr>
          <a:xfrm>
            <a:off x="4647777" y="4969687"/>
            <a:ext cx="2632710" cy="1076325"/>
          </a:xfrm>
          <a:prstGeom prst="rect">
            <a:avLst/>
          </a:prstGeom>
          <a:noFill/>
        </p:spPr>
        <p:txBody>
          <a:bodyPr wrap="none" rtlCol="0" anchor="t">
            <a:spAutoFit/>
          </a:bodyPr>
          <a:lstStyle/>
          <a:p>
            <a:pPr fontAlgn="auto">
              <a:lnSpc>
                <a:spcPct val="200000"/>
              </a:lnSpc>
            </a:pPr>
            <a:r>
              <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先减小后增大</a:t>
            </a:r>
            <a:endPar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 name="文本框 1"/>
          <p:cNvSpPr txBox="1"/>
          <p:nvPr>
            <p:custDataLst>
              <p:tags r:id="rId5"/>
            </p:custDataLst>
          </p:nvPr>
        </p:nvSpPr>
        <p:spPr>
          <a:xfrm>
            <a:off x="6760211" y="4001947"/>
            <a:ext cx="1816100" cy="1076325"/>
          </a:xfrm>
          <a:prstGeom prst="rect">
            <a:avLst/>
          </a:prstGeom>
          <a:noFill/>
        </p:spPr>
        <p:txBody>
          <a:bodyPr wrap="none" rtlCol="0" anchor="t">
            <a:spAutoFit/>
          </a:bodyPr>
          <a:lstStyle/>
          <a:p>
            <a:pPr fontAlgn="auto">
              <a:lnSpc>
                <a:spcPct val="200000"/>
              </a:lnSpc>
            </a:pPr>
            <a:r>
              <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运动状态</a:t>
            </a:r>
            <a:endParaRPr lang="zh-CN" altLang="en-US" sz="32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9" name="TextBox 15"/>
          <p:cNvSpPr txBox="1"/>
          <p:nvPr>
            <p:custDataLst>
              <p:tags r:id="rId6"/>
            </p:custDataLst>
          </p:nvPr>
        </p:nvSpPr>
        <p:spPr>
          <a:xfrm>
            <a:off x="4245611" y="686023"/>
            <a:ext cx="3306233" cy="604520"/>
          </a:xfrm>
          <a:prstGeom prst="rect">
            <a:avLst/>
          </a:prstGeom>
          <a:noFill/>
          <a:ln w="9525">
            <a:noFill/>
          </a:ln>
        </p:spPr>
        <p:txBody>
          <a:bodyPr anchor="t">
            <a:spAutoFit/>
          </a:bodyPr>
          <a:lstStyle/>
          <a:p>
            <a:pPr algn="dist" eaLnBrk="0" hangingPunct="0"/>
            <a:r>
              <a:rPr lang="zh-CN" altLang="en-US" sz="3335" b="1">
                <a:solidFill>
                  <a:sysClr val="window" lastClr="FFFFFF"/>
                </a:solidFill>
                <a:latin typeface="Arial" panose="020B0604020202020204" pitchFamily="34" charset="0"/>
                <a:ea typeface="宋体" panose="02010600030101010101" pitchFamily="2" charset="-122"/>
              </a:rPr>
              <a:t>基础巩固题</a:t>
            </a:r>
            <a:endParaRPr lang="en-US" altLang="zh-CN" sz="3335" b="1">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231140" y="1518751"/>
            <a:ext cx="11729720" cy="1863090"/>
          </a:xfrm>
          <a:prstGeom prst="rect">
            <a:avLst/>
          </a:prstGeom>
          <a:noFill/>
          <a:ln w="9525">
            <a:noFill/>
          </a:ln>
        </p:spPr>
        <p:txBody>
          <a:bodyPr wrap="square">
            <a:spAutoFit/>
          </a:bodyPr>
          <a:lstStyle/>
          <a:p>
            <a:pPr indent="0">
              <a:lnSpc>
                <a:spcPct val="120000"/>
              </a:lnSpc>
            </a:pPr>
            <a:r>
              <a:rPr lang="en-US" altLang="zh-CN" sz="3200" b="1">
                <a:solidFill>
                  <a:srgbClr val="000000"/>
                </a:solidFill>
                <a:latin typeface="楷体" panose="02010609060101010101" charset="-122"/>
                <a:ea typeface="楷体" panose="02010609060101010101" charset="-122"/>
                <a:cs typeface="楷体" panose="02010609060101010101" charset="-122"/>
              </a:rPr>
              <a:t>    </a:t>
            </a:r>
            <a:r>
              <a:rPr lang="zh-CN" sz="3200" b="1">
                <a:solidFill>
                  <a:srgbClr val="000000"/>
                </a:solidFill>
                <a:latin typeface="楷体" panose="02010609060101010101" charset="-122"/>
                <a:ea typeface="楷体" panose="02010609060101010101" charset="-122"/>
                <a:cs typeface="楷体" panose="02010609060101010101" charset="-122"/>
              </a:rPr>
              <a:t>如图所示</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在探究“动能的大小与哪些因素有关”的实验中</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小阳用同一实验装</a:t>
            </a:r>
            <a:r>
              <a:rPr lang="zh-CN" sz="3200" b="1" smtClean="0">
                <a:solidFill>
                  <a:srgbClr val="000000"/>
                </a:solidFill>
                <a:latin typeface="楷体" panose="02010609060101010101" charset="-122"/>
                <a:ea typeface="楷体" panose="02010609060101010101" charset="-122"/>
                <a:cs typeface="楷体" panose="02010609060101010101" charset="-122"/>
              </a:rPr>
              <a:t>置</a:t>
            </a:r>
            <a:r>
              <a:rPr lang="zh-CN" altLang="en-US" sz="3200" b="1" smtClean="0">
                <a:solidFill>
                  <a:srgbClr val="000000"/>
                </a:solidFill>
                <a:latin typeface="楷体" panose="02010609060101010101" charset="-122"/>
                <a:ea typeface="楷体" panose="02010609060101010101" charset="-122"/>
                <a:cs typeface="楷体" panose="02010609060101010101" charset="-122"/>
              </a:rPr>
              <a:t>，</a:t>
            </a:r>
            <a:r>
              <a:rPr lang="zh-CN" sz="3200" b="1" smtClean="0">
                <a:solidFill>
                  <a:srgbClr val="000000"/>
                </a:solidFill>
                <a:latin typeface="楷体" panose="02010609060101010101" charset="-122"/>
                <a:ea typeface="楷体" panose="02010609060101010101" charset="-122"/>
                <a:cs typeface="楷体" panose="02010609060101010101" charset="-122"/>
              </a:rPr>
              <a:t>让</a:t>
            </a:r>
            <a:r>
              <a:rPr lang="zh-CN" sz="3200" b="1">
                <a:solidFill>
                  <a:srgbClr val="000000"/>
                </a:solidFill>
                <a:latin typeface="楷体" panose="02010609060101010101" charset="-122"/>
                <a:ea typeface="楷体" panose="02010609060101010101" charset="-122"/>
                <a:cs typeface="楷体" panose="02010609060101010101" charset="-122"/>
              </a:rPr>
              <a:t>从斜面上滚下的小钢球钻入水平面上的硬纸盒</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完成以下实验。</a:t>
            </a:r>
            <a:endParaRPr lang="zh-CN" altLang="en-US" sz="3200" b="1">
              <a:latin typeface="楷体" panose="02010609060101010101" charset="-122"/>
              <a:ea typeface="楷体" panose="02010609060101010101" charset="-122"/>
              <a:cs typeface="楷体" panose="02010609060101010101" charset="-122"/>
            </a:endParaRPr>
          </a:p>
        </p:txBody>
      </p:sp>
      <p:pic>
        <p:nvPicPr>
          <p:cNvPr id="1182" name="人补八31.EPS" descr="id:2147517441;FounderCES"/>
          <p:cNvPicPr>
            <a:picLocks noChangeAspect="1"/>
          </p:cNvPicPr>
          <p:nvPr>
            <p:custDataLst>
              <p:tags r:id="rId2"/>
            </p:custDataLst>
          </p:nvPr>
        </p:nvPicPr>
        <p:blipFill>
          <a:blip r:embed="rId3"/>
          <a:stretch>
            <a:fillRect/>
          </a:stretch>
        </p:blipFill>
        <p:spPr>
          <a:xfrm>
            <a:off x="1365504" y="3414656"/>
            <a:ext cx="10233128" cy="3246411"/>
          </a:xfrm>
          <a:prstGeom prst="rect">
            <a:avLst/>
          </a:prstGeom>
        </p:spPr>
      </p:pic>
      <p:sp>
        <p:nvSpPr>
          <p:cNvPr id="32" name="TextBox 15"/>
          <p:cNvSpPr txBox="1">
            <a:spLocks noChangeArrowheads="1"/>
          </p:cNvSpPr>
          <p:nvPr>
            <p:custDataLst>
              <p:tags r:id="rId4"/>
            </p:custDataLst>
          </p:nvPr>
        </p:nvSpPr>
        <p:spPr bwMode="auto">
          <a:xfrm>
            <a:off x="4242753" y="600252"/>
            <a:ext cx="3305175" cy="633730"/>
          </a:xfrm>
          <a:prstGeom prst="rect">
            <a:avLst/>
          </a:prstGeom>
          <a:noFill/>
          <a:ln w="9525">
            <a:noFill/>
            <a:miter lim="800000"/>
          </a:ln>
        </p:spPr>
        <p:txBody>
          <a:bodyPr lIns="121916" tIns="60957" rIns="121916" bIns="60957">
            <a:spAutoFit/>
          </a:bodyPr>
          <a:lstStyle/>
          <a:p>
            <a:pPr algn="dist" defTabSz="1219200" eaLnBrk="0" hangingPunct="0">
              <a:buFont typeface="Arial" panose="020B0604020202020204" pitchFamily="34" charset="0"/>
              <a:buNone/>
            </a:pPr>
            <a:r>
              <a:rPr lang="zh-CN" altLang="en-US" sz="3335" b="1">
                <a:solidFill>
                  <a:schemeClr val="bg1"/>
                </a:solidFill>
                <a:latin typeface="宋体" panose="02010600030101010101" pitchFamily="2" charset="-122"/>
                <a:ea typeface="宋体" panose="02010600030101010101" pitchFamily="2" charset="-122"/>
              </a:rPr>
              <a:t>能力提升题</a:t>
            </a:r>
            <a:endParaRPr lang="zh-CN" altLang="en-US" sz="3335" b="1">
              <a:solidFill>
                <a:schemeClr val="bg1"/>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sym typeface="+mn-ea"/>
              </a:rPr>
              <a:t>能力提升题</a:t>
            </a:r>
            <a:endParaRPr lang="zh-CN" altLang="en-US"/>
          </a:p>
        </p:txBody>
      </p:sp>
      <p:sp>
        <p:nvSpPr>
          <p:cNvPr id="101" name="文本框 100"/>
          <p:cNvSpPr txBox="1"/>
          <p:nvPr>
            <p:custDataLst>
              <p:tags r:id="rId2"/>
            </p:custDataLst>
          </p:nvPr>
        </p:nvSpPr>
        <p:spPr>
          <a:xfrm>
            <a:off x="85513" y="1424432"/>
            <a:ext cx="12020127" cy="4225290"/>
          </a:xfrm>
          <a:prstGeom prst="rect">
            <a:avLst/>
          </a:prstGeom>
          <a:noFill/>
          <a:ln w="9525">
            <a:noFill/>
          </a:ln>
        </p:spPr>
        <p:txBody>
          <a:bodyPr wrap="square">
            <a:spAutoFit/>
          </a:bodyPr>
          <a:lstStyle/>
          <a:p>
            <a:pPr indent="0" algn="l">
              <a:lnSpc>
                <a:spcPct val="120000"/>
              </a:lnSpc>
            </a:pPr>
            <a:r>
              <a:rPr lang="en-US" sz="3200" b="1">
                <a:solidFill>
                  <a:srgbClr val="000000"/>
                </a:solidFill>
                <a:latin typeface="楷体" panose="02010609060101010101" charset="-122"/>
                <a:ea typeface="楷体" panose="02010609060101010101" charset="-122"/>
                <a:cs typeface="楷体" panose="02010609060101010101" charset="-122"/>
              </a:rPr>
              <a:t>(1)</a:t>
            </a:r>
            <a:r>
              <a:rPr lang="zh-CN" sz="3200" b="1">
                <a:solidFill>
                  <a:srgbClr val="000000"/>
                </a:solidFill>
                <a:latin typeface="楷体" panose="02010609060101010101" charset="-122"/>
                <a:ea typeface="楷体" panose="02010609060101010101" charset="-122"/>
                <a:cs typeface="楷体" panose="02010609060101010101" charset="-122"/>
              </a:rPr>
              <a:t>通过比较甲、乙两次实验中硬纸盒被推的远近</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可以得出结论</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质量相同时物体的</a:t>
            </a:r>
            <a:r>
              <a:rPr lang="en-US" alt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____________</a:t>
            </a:r>
            <a:r>
              <a:rPr lang="zh-CN" sz="3200" b="1">
                <a:solidFill>
                  <a:srgbClr val="000000"/>
                </a:solidFill>
                <a:latin typeface="楷体" panose="02010609060101010101" charset="-122"/>
                <a:ea typeface="楷体" panose="02010609060101010101" charset="-122"/>
                <a:cs typeface="楷体" panose="02010609060101010101" charset="-122"/>
              </a:rPr>
              <a:t>越大</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动能越大。</a:t>
            </a:r>
            <a:r>
              <a:rPr lang="en-US" sz="3200" b="1">
                <a:solidFill>
                  <a:srgbClr val="000000"/>
                </a:solidFill>
                <a:latin typeface="楷体" panose="02010609060101010101" charset="-122"/>
                <a:ea typeface="楷体" panose="02010609060101010101" charset="-122"/>
                <a:cs typeface="楷体" panose="02010609060101010101" charset="-122"/>
              </a:rPr>
              <a:t>对比甲、乙两次实验还可以得出：质量相同时，物体位置越高，重力势能_________。在甲、乙两次实验中，硬纸盒所受滑动摩擦力_________（选填</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0000"/>
              </a:lnSpc>
            </a:pPr>
            <a:r>
              <a:rPr lang="en-US" sz="3200" b="1">
                <a:solidFill>
                  <a:srgbClr val="000000"/>
                </a:solidFill>
                <a:latin typeface="楷体" panose="02010609060101010101" charset="-122"/>
                <a:ea typeface="楷体" panose="02010609060101010101" charset="-122"/>
                <a:cs typeface="楷体" panose="02010609060101010101" charset="-122"/>
              </a:rPr>
              <a:t>“相同”或“不</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0000"/>
              </a:lnSpc>
            </a:pPr>
            <a:r>
              <a:rPr lang="en-US" sz="3200" b="1">
                <a:solidFill>
                  <a:srgbClr val="000000"/>
                </a:solidFill>
                <a:latin typeface="楷体" panose="02010609060101010101" charset="-122"/>
                <a:ea typeface="楷体" panose="02010609060101010101" charset="-122"/>
                <a:cs typeface="楷体" panose="02010609060101010101" charset="-122"/>
              </a:rPr>
              <a:t>同”）</a:t>
            </a:r>
            <a:endParaRPr lang="en-US" sz="3200" b="1">
              <a:solidFill>
                <a:srgbClr val="000000"/>
              </a:solidFill>
              <a:latin typeface="楷体" panose="02010609060101010101" charset="-122"/>
              <a:ea typeface="楷体" panose="02010609060101010101" charset="-122"/>
              <a:cs typeface="楷体" panose="02010609060101010101" charset="-122"/>
            </a:endParaRPr>
          </a:p>
        </p:txBody>
      </p:sp>
      <p:sp>
        <p:nvSpPr>
          <p:cNvPr id="3" name="文本框 2"/>
          <p:cNvSpPr txBox="1"/>
          <p:nvPr>
            <p:custDataLst>
              <p:tags r:id="rId3"/>
            </p:custDataLst>
          </p:nvPr>
        </p:nvSpPr>
        <p:spPr>
          <a:xfrm>
            <a:off x="4256024" y="2012696"/>
            <a:ext cx="999490" cy="583565"/>
          </a:xfrm>
          <a:prstGeom prst="rect">
            <a:avLst/>
          </a:prstGeom>
          <a:noFill/>
        </p:spPr>
        <p:txBody>
          <a:bodyPr wrap="none" rtlCol="0" anchor="t">
            <a:spAutoFit/>
          </a:bodyPr>
          <a:lstStyle/>
          <a:p>
            <a:r>
              <a:rPr lang="zh-CN" altLang="en-US" sz="3200" b="1">
                <a:solidFill>
                  <a:srgbClr val="FF0000"/>
                </a:solidFill>
                <a:latin typeface="楷体" panose="02010609060101010101" charset="-122"/>
                <a:ea typeface="楷体" panose="02010609060101010101" charset="-122"/>
                <a:sym typeface="+mn-ea"/>
              </a:rPr>
              <a:t>速度</a:t>
            </a:r>
            <a:endParaRPr lang="zh-CN" altLang="en-US" sz="3200" b="1">
              <a:solidFill>
                <a:srgbClr val="FF0000"/>
              </a:solidFill>
              <a:latin typeface="楷体" panose="02010609060101010101" charset="-122"/>
              <a:ea typeface="楷体" panose="02010609060101010101" charset="-122"/>
              <a:sym typeface="+mn-ea"/>
            </a:endParaRPr>
          </a:p>
        </p:txBody>
      </p:sp>
      <p:sp>
        <p:nvSpPr>
          <p:cNvPr id="4" name="文本框 3"/>
          <p:cNvSpPr txBox="1"/>
          <p:nvPr>
            <p:custDataLst>
              <p:tags r:id="rId4"/>
            </p:custDataLst>
          </p:nvPr>
        </p:nvSpPr>
        <p:spPr>
          <a:xfrm>
            <a:off x="861907" y="3183297"/>
            <a:ext cx="999490" cy="583565"/>
          </a:xfrm>
          <a:prstGeom prst="rect">
            <a:avLst/>
          </a:prstGeom>
          <a:noFill/>
        </p:spPr>
        <p:txBody>
          <a:bodyPr wrap="none" rtlCol="0" anchor="t">
            <a:spAutoFit/>
          </a:bodyPr>
          <a:lstStyle/>
          <a:p>
            <a:r>
              <a:rPr lang="zh-CN" altLang="en-US" sz="3200" b="1">
                <a:solidFill>
                  <a:srgbClr val="FF0000"/>
                </a:solidFill>
                <a:latin typeface="楷体" panose="02010609060101010101" charset="-122"/>
                <a:ea typeface="楷体" panose="02010609060101010101" charset="-122"/>
                <a:sym typeface="+mn-ea"/>
              </a:rPr>
              <a:t>越大</a:t>
            </a:r>
            <a:endParaRPr lang="zh-CN" altLang="en-US" sz="3200" b="1">
              <a:solidFill>
                <a:srgbClr val="FF0000"/>
              </a:solidFill>
              <a:latin typeface="楷体" panose="02010609060101010101" charset="-122"/>
              <a:ea typeface="楷体" panose="02010609060101010101" charset="-122"/>
              <a:sym typeface="+mn-ea"/>
            </a:endParaRPr>
          </a:p>
        </p:txBody>
      </p:sp>
      <p:sp>
        <p:nvSpPr>
          <p:cNvPr id="5" name="文本框 4"/>
          <p:cNvSpPr txBox="1"/>
          <p:nvPr>
            <p:custDataLst>
              <p:tags r:id="rId5"/>
            </p:custDataLst>
          </p:nvPr>
        </p:nvSpPr>
        <p:spPr>
          <a:xfrm>
            <a:off x="861907" y="3715004"/>
            <a:ext cx="999490" cy="583565"/>
          </a:xfrm>
          <a:prstGeom prst="rect">
            <a:avLst/>
          </a:prstGeom>
          <a:noFill/>
        </p:spPr>
        <p:txBody>
          <a:bodyPr wrap="none" rtlCol="0" anchor="t">
            <a:spAutoFit/>
          </a:bodyPr>
          <a:lstStyle/>
          <a:p>
            <a:r>
              <a:rPr lang="zh-CN" altLang="en-US" sz="3200" b="1">
                <a:solidFill>
                  <a:srgbClr val="FF0000"/>
                </a:solidFill>
                <a:latin typeface="楷体" panose="02010609060101010101" charset="-122"/>
                <a:ea typeface="楷体" panose="02010609060101010101" charset="-122"/>
                <a:sym typeface="+mn-ea"/>
              </a:rPr>
              <a:t>相同</a:t>
            </a:r>
            <a:endParaRPr lang="zh-CN" altLang="en-US" sz="3200" b="1">
              <a:solidFill>
                <a:srgbClr val="FF0000"/>
              </a:solidFill>
              <a:latin typeface="楷体" panose="02010609060101010101" charset="-122"/>
              <a:ea typeface="楷体" panose="02010609060101010101" charset="-122"/>
              <a:sym typeface="+mn-ea"/>
            </a:endParaRPr>
          </a:p>
        </p:txBody>
      </p:sp>
      <p:pic>
        <p:nvPicPr>
          <p:cNvPr id="16" name="人补八31.EPS" descr="id:2147517441;FounderCES"/>
          <p:cNvPicPr>
            <a:picLocks noChangeAspect="1"/>
          </p:cNvPicPr>
          <p:nvPr>
            <p:custDataLst>
              <p:tags r:id="rId6"/>
            </p:custDataLst>
          </p:nvPr>
        </p:nvPicPr>
        <p:blipFill>
          <a:blip r:embed="rId7"/>
          <a:stretch>
            <a:fillRect/>
          </a:stretch>
        </p:blipFill>
        <p:spPr>
          <a:xfrm>
            <a:off x="3786981" y="3892007"/>
            <a:ext cx="8100217" cy="25697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sym typeface="+mn-ea"/>
              </a:rPr>
              <a:t>能力提升题</a:t>
            </a:r>
            <a:endParaRPr lang="zh-CN" altLang="en-US"/>
          </a:p>
        </p:txBody>
      </p:sp>
      <p:sp>
        <p:nvSpPr>
          <p:cNvPr id="101" name="文本框 100"/>
          <p:cNvSpPr txBox="1"/>
          <p:nvPr>
            <p:custDataLst>
              <p:tags r:id="rId2"/>
            </p:custDataLst>
          </p:nvPr>
        </p:nvSpPr>
        <p:spPr>
          <a:xfrm>
            <a:off x="85513" y="1480312"/>
            <a:ext cx="12020127" cy="4225290"/>
          </a:xfrm>
          <a:prstGeom prst="rect">
            <a:avLst/>
          </a:prstGeom>
          <a:noFill/>
          <a:ln w="9525">
            <a:noFill/>
          </a:ln>
        </p:spPr>
        <p:txBody>
          <a:bodyPr wrap="square">
            <a:spAutoFit/>
          </a:bodyPr>
          <a:lstStyle/>
          <a:p>
            <a:pPr indent="0" algn="l">
              <a:lnSpc>
                <a:spcPct val="120000"/>
              </a:lnSpc>
            </a:pPr>
            <a:r>
              <a:rPr lang="en-US" sz="3200" b="1">
                <a:solidFill>
                  <a:srgbClr val="000000"/>
                </a:solidFill>
                <a:latin typeface="楷体" panose="02010609060101010101" charset="-122"/>
                <a:ea typeface="楷体" panose="02010609060101010101" charset="-122"/>
                <a:cs typeface="楷体" panose="02010609060101010101" charset="-122"/>
              </a:rPr>
              <a:t>(2)</a:t>
            </a:r>
            <a:r>
              <a:rPr lang="zh-CN" sz="3200" b="1">
                <a:solidFill>
                  <a:srgbClr val="000000"/>
                </a:solidFill>
                <a:latin typeface="楷体" panose="02010609060101010101" charset="-122"/>
                <a:ea typeface="楷体" panose="02010609060101010101" charset="-122"/>
                <a:cs typeface="楷体" panose="02010609060101010101" charset="-122"/>
              </a:rPr>
              <a:t>如果做乙图实验时</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硬纸盒被撞后滑出木板掉落</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为防止因此造成硬纸盒损坏</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需改进乙图实验</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再与甲图实验对比。在不改变木板长度的情况下</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应采用以下</a:t>
            </a:r>
            <a:r>
              <a:rPr lang="en-US" alt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_____</a:t>
            </a:r>
            <a:r>
              <a:rPr lang="zh-CN" sz="3200" b="1">
                <a:solidFill>
                  <a:srgbClr val="000000"/>
                </a:solidFill>
                <a:latin typeface="楷体" panose="02010609060101010101" charset="-122"/>
                <a:ea typeface="楷体" panose="02010609060101010101" charset="-122"/>
                <a:cs typeface="楷体" panose="02010609060101010101" charset="-122"/>
              </a:rPr>
              <a:t>方法</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填写正确选项前的字母</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a:t>
            </a:r>
            <a:r>
              <a:rPr lang="en-US" sz="3200" b="1">
                <a:solidFill>
                  <a:srgbClr val="000000"/>
                </a:solidFill>
                <a:latin typeface="楷体" panose="02010609060101010101" charset="-122"/>
                <a:ea typeface="楷体" panose="02010609060101010101" charset="-122"/>
                <a:cs typeface="楷体" panose="02010609060101010101" charset="-122"/>
              </a:rPr>
              <a:t> </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A</a:t>
            </a:r>
            <a:r>
              <a:rPr lang="en-US"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换</a:t>
            </a:r>
            <a:r>
              <a:rPr lang="zh-CN" sz="3200" b="1">
                <a:solidFill>
                  <a:srgbClr val="000000"/>
                </a:solidFill>
                <a:latin typeface="Times New Roman" panose="02020603050405020304" pitchFamily="18" charset="0"/>
                <a:ea typeface="楷体" panose="02010609060101010101" charset="-122"/>
                <a:cs typeface="Times New Roman" panose="02020603050405020304" pitchFamily="18" charset="0"/>
              </a:rPr>
              <a:t>用质量更小的钢球</a:t>
            </a: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                    </a:t>
            </a:r>
            <a:endPar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algn="l">
              <a:lnSpc>
                <a:spcPct val="12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B</a:t>
            </a:r>
            <a:r>
              <a:rPr lang="en-US"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给</a:t>
            </a:r>
            <a:r>
              <a:rPr lang="zh-CN" sz="3200" b="1">
                <a:solidFill>
                  <a:srgbClr val="000000"/>
                </a:solidFill>
                <a:latin typeface="Times New Roman" panose="02020603050405020304" pitchFamily="18" charset="0"/>
                <a:ea typeface="楷体" panose="02010609060101010101" charset="-122"/>
                <a:cs typeface="Times New Roman" panose="02020603050405020304" pitchFamily="18" charset="0"/>
              </a:rPr>
              <a:t>水平木板铺上毛巾</a:t>
            </a:r>
            <a:endPar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algn="l">
              <a:lnSpc>
                <a:spcPct val="12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C</a:t>
            </a:r>
            <a:r>
              <a:rPr lang="en-US"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适</a:t>
            </a:r>
            <a:r>
              <a:rPr lang="zh-CN" sz="3200" b="1">
                <a:solidFill>
                  <a:srgbClr val="000000"/>
                </a:solidFill>
                <a:latin typeface="Times New Roman" panose="02020603050405020304" pitchFamily="18" charset="0"/>
                <a:ea typeface="楷体" panose="02010609060101010101" charset="-122"/>
                <a:cs typeface="Times New Roman" panose="02020603050405020304" pitchFamily="18" charset="0"/>
              </a:rPr>
              <a:t>当降低钢球的高度</a:t>
            </a: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                  </a:t>
            </a:r>
            <a:endPar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endParaRPr>
          </a:p>
          <a:p>
            <a:pPr indent="0" algn="l">
              <a:lnSpc>
                <a:spcPct val="120000"/>
              </a:lnSpc>
            </a:pPr>
            <a:r>
              <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rPr>
              <a:t>D</a:t>
            </a:r>
            <a:r>
              <a:rPr lang="en-US"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 </a:t>
            </a:r>
            <a:r>
              <a:rPr lang="zh-CN" sz="3200" b="1" smtClean="0">
                <a:solidFill>
                  <a:srgbClr val="000000"/>
                </a:solidFill>
                <a:latin typeface="Times New Roman" panose="02020603050405020304" pitchFamily="18" charset="0"/>
                <a:ea typeface="楷体" panose="02010609060101010101" charset="-122"/>
                <a:cs typeface="Times New Roman" panose="02020603050405020304" pitchFamily="18" charset="0"/>
              </a:rPr>
              <a:t>换</a:t>
            </a:r>
            <a:r>
              <a:rPr lang="zh-CN" sz="3200" b="1">
                <a:solidFill>
                  <a:srgbClr val="000000"/>
                </a:solidFill>
                <a:latin typeface="Times New Roman" panose="02020603050405020304" pitchFamily="18" charset="0"/>
                <a:ea typeface="楷体" panose="02010609060101010101" charset="-122"/>
                <a:cs typeface="Times New Roman" panose="02020603050405020304" pitchFamily="18" charset="0"/>
              </a:rPr>
              <a:t>用一个较重的硬纸盒</a:t>
            </a:r>
            <a:endParaRPr lang="en-US" sz="3200" b="1">
              <a:solidFill>
                <a:srgbClr val="00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8" name="文本框 7"/>
          <p:cNvSpPr txBox="1"/>
          <p:nvPr>
            <p:custDataLst>
              <p:tags r:id="rId3"/>
            </p:custDataLst>
          </p:nvPr>
        </p:nvSpPr>
        <p:spPr>
          <a:xfrm>
            <a:off x="5680709" y="2705947"/>
            <a:ext cx="476250" cy="583565"/>
          </a:xfrm>
          <a:prstGeom prst="rect">
            <a:avLst/>
          </a:prstGeom>
          <a:noFill/>
        </p:spPr>
        <p:txBody>
          <a:bodyPr wrap="none" rtlCol="0" anchor="t">
            <a:spAutoFit/>
          </a:bodyPr>
          <a:lstStyle/>
          <a:p>
            <a:r>
              <a:rPr 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C</a:t>
            </a:r>
            <a:endParaRPr lang="en-US" altLang="en-US" sz="32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endParaRPr>
          </a:p>
        </p:txBody>
      </p:sp>
      <p:pic>
        <p:nvPicPr>
          <p:cNvPr id="9" name="人补八31.EPS" descr="id:2147517441;FounderCES"/>
          <p:cNvPicPr>
            <a:picLocks noChangeAspect="1"/>
          </p:cNvPicPr>
          <p:nvPr>
            <p:custDataLst>
              <p:tags r:id="rId4"/>
            </p:custDataLst>
          </p:nvPr>
        </p:nvPicPr>
        <p:blipFill>
          <a:blip r:embed="rId5"/>
          <a:stretch>
            <a:fillRect/>
          </a:stretch>
        </p:blipFill>
        <p:spPr>
          <a:xfrm>
            <a:off x="5012484" y="3489671"/>
            <a:ext cx="7093156" cy="2250269"/>
          </a:xfrm>
          <a:prstGeom prst="rect">
            <a:avLst/>
          </a:prstGeom>
        </p:spPr>
      </p:pic>
      <p:sp>
        <p:nvSpPr>
          <p:cNvPr id="17" name="TextBox 15"/>
          <p:cNvSpPr txBox="1">
            <a:spLocks noChangeArrowheads="1"/>
          </p:cNvSpPr>
          <p:nvPr>
            <p:custDataLst>
              <p:tags r:id="rId6"/>
            </p:custDataLst>
          </p:nvPr>
        </p:nvSpPr>
        <p:spPr bwMode="auto">
          <a:xfrm>
            <a:off x="4242753" y="600252"/>
            <a:ext cx="3305175" cy="633730"/>
          </a:xfrm>
          <a:prstGeom prst="rect">
            <a:avLst/>
          </a:prstGeom>
          <a:noFill/>
          <a:ln w="9525">
            <a:noFill/>
            <a:miter lim="800000"/>
          </a:ln>
        </p:spPr>
        <p:txBody>
          <a:bodyPr lIns="121916" tIns="60957" rIns="121916" bIns="60957">
            <a:spAutoFit/>
          </a:bodyPr>
          <a:lstStyle/>
          <a:p>
            <a:pPr algn="dist" defTabSz="1219200" eaLnBrk="0" hangingPunct="0">
              <a:buFont typeface="Arial" panose="020B0604020202020204" pitchFamily="34" charset="0"/>
              <a:buNone/>
            </a:pPr>
            <a:r>
              <a:rPr lang="zh-CN" altLang="en-US" sz="3335" b="1">
                <a:solidFill>
                  <a:schemeClr val="bg1"/>
                </a:solidFill>
                <a:latin typeface="宋体" panose="02010600030101010101" pitchFamily="2" charset="-122"/>
                <a:ea typeface="宋体" panose="02010600030101010101" pitchFamily="2" charset="-122"/>
              </a:rPr>
              <a:t>能力提升题</a:t>
            </a:r>
            <a:endParaRPr lang="zh-CN" altLang="en-US" sz="3335" b="1">
              <a:solidFill>
                <a:schemeClr val="bg1"/>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sym typeface="+mn-ea"/>
              </a:rPr>
              <a:t>能力提升题</a:t>
            </a:r>
            <a:endParaRPr lang="zh-CN" altLang="en-US"/>
          </a:p>
        </p:txBody>
      </p:sp>
      <p:sp>
        <p:nvSpPr>
          <p:cNvPr id="101" name="文本框 100"/>
          <p:cNvSpPr txBox="1"/>
          <p:nvPr>
            <p:custDataLst>
              <p:tags r:id="rId2"/>
            </p:custDataLst>
          </p:nvPr>
        </p:nvSpPr>
        <p:spPr>
          <a:xfrm>
            <a:off x="85513" y="1529080"/>
            <a:ext cx="12020127" cy="5015865"/>
          </a:xfrm>
          <a:prstGeom prst="rect">
            <a:avLst/>
          </a:prstGeom>
          <a:noFill/>
          <a:ln w="9525">
            <a:noFill/>
          </a:ln>
        </p:spPr>
        <p:txBody>
          <a:bodyPr wrap="square">
            <a:spAutoFit/>
          </a:bodyPr>
          <a:lstStyle/>
          <a:p>
            <a:pPr indent="0" algn="l">
              <a:lnSpc>
                <a:spcPct val="125000"/>
              </a:lnSpc>
            </a:pPr>
            <a:r>
              <a:rPr lang="en-US" sz="3200" b="1">
                <a:solidFill>
                  <a:srgbClr val="000000"/>
                </a:solidFill>
                <a:latin typeface="楷体" panose="02010609060101010101" charset="-122"/>
                <a:ea typeface="楷体" panose="02010609060101010101" charset="-122"/>
                <a:cs typeface="楷体" panose="02010609060101010101" charset="-122"/>
              </a:rPr>
              <a:t>(3)</a:t>
            </a:r>
            <a:r>
              <a:rPr lang="zh-CN" sz="3200" b="1">
                <a:solidFill>
                  <a:srgbClr val="000000"/>
                </a:solidFill>
                <a:latin typeface="楷体" panose="02010609060101010101" charset="-122"/>
                <a:ea typeface="楷体" panose="02010609060101010101" charset="-122"/>
                <a:cs typeface="楷体" panose="02010609060101010101" charset="-122"/>
              </a:rPr>
              <a:t>若要探究影响动能大小的另一因素</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具体的操作方法</a:t>
            </a:r>
            <a:r>
              <a:rPr lang="zh-CN" sz="3200" b="1" smtClean="0">
                <a:solidFill>
                  <a:srgbClr val="000000"/>
                </a:solidFill>
                <a:latin typeface="楷体" panose="02010609060101010101" charset="-122"/>
                <a:ea typeface="楷体" panose="02010609060101010101" charset="-122"/>
                <a:cs typeface="楷体" panose="02010609060101010101" charset="-122"/>
              </a:rPr>
              <a:t>是</a:t>
            </a:r>
            <a:r>
              <a:rPr lang="zh-CN" altLang="en-US" sz="3200" b="1" smtClean="0">
                <a:solidFill>
                  <a:srgbClr val="000000"/>
                </a:solidFill>
                <a:latin typeface="楷体" panose="02010609060101010101" charset="-122"/>
                <a:ea typeface="楷体" panose="02010609060101010101" charset="-122"/>
                <a:cs typeface="楷体" panose="02010609060101010101" charset="-122"/>
              </a:rPr>
              <a:t>：</a:t>
            </a:r>
            <a:r>
              <a:rPr lang="zh-CN" sz="3200" b="1" smtClean="0">
                <a:solidFill>
                  <a:srgbClr val="000000"/>
                </a:solidFill>
                <a:latin typeface="楷体" panose="02010609060101010101" charset="-122"/>
                <a:ea typeface="楷体" panose="02010609060101010101" charset="-122"/>
                <a:cs typeface="楷体" panose="02010609060101010101" charset="-122"/>
              </a:rPr>
              <a:t>选</a:t>
            </a:r>
            <a:r>
              <a:rPr lang="zh-CN" sz="3200" b="1">
                <a:solidFill>
                  <a:srgbClr val="000000"/>
                </a:solidFill>
                <a:latin typeface="楷体" panose="02010609060101010101" charset="-122"/>
                <a:ea typeface="楷体" panose="02010609060101010101" charset="-122"/>
                <a:cs typeface="楷体" panose="02010609060101010101" charset="-122"/>
              </a:rPr>
              <a:t>择两个</a:t>
            </a:r>
            <a:r>
              <a:rPr lang="en-US" altLang="zh-CN" sz="3200" b="1" u="sng">
                <a:solidFill>
                  <a:srgbClr val="000000"/>
                </a:solidFill>
                <a:uFill>
                  <a:solidFill>
                    <a:srgbClr val="000000"/>
                  </a:solidFill>
                </a:uFill>
                <a:latin typeface="楷体" panose="02010609060101010101" charset="-122"/>
                <a:ea typeface="楷体" panose="02010609060101010101" charset="-122"/>
                <a:cs typeface="楷体" panose="02010609060101010101" charset="-122"/>
              </a:rPr>
              <a:t>________</a:t>
            </a:r>
            <a:r>
              <a:rPr lang="zh-CN" sz="3200" b="1">
                <a:solidFill>
                  <a:srgbClr val="000000"/>
                </a:solidFill>
                <a:latin typeface="楷体" panose="02010609060101010101" charset="-122"/>
                <a:ea typeface="楷体" panose="02010609060101010101" charset="-122"/>
                <a:cs typeface="楷体" panose="02010609060101010101" charset="-122"/>
              </a:rPr>
              <a:t>不同的钢球</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从同一斜面相同高度由静止滑下。</a:t>
            </a:r>
            <a:r>
              <a:rPr lang="en-US" sz="3200" b="1">
                <a:solidFill>
                  <a:srgbClr val="000000"/>
                </a:solidFill>
                <a:latin typeface="楷体" panose="02010609060101010101" charset="-122"/>
                <a:ea typeface="楷体" panose="02010609060101010101" charset="-122"/>
                <a:cs typeface="楷体" panose="02010609060101010101" charset="-122"/>
              </a:rPr>
              <a:t> </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en-US" sz="3200" b="1">
                <a:solidFill>
                  <a:srgbClr val="000000"/>
                </a:solidFill>
                <a:latin typeface="楷体" panose="02010609060101010101" charset="-122"/>
                <a:ea typeface="楷体" panose="02010609060101010101" charset="-122"/>
                <a:cs typeface="楷体" panose="02010609060101010101" charset="-122"/>
              </a:rPr>
              <a:t>(4)</a:t>
            </a:r>
            <a:r>
              <a:rPr lang="zh-CN" sz="3200" b="1">
                <a:solidFill>
                  <a:srgbClr val="000000"/>
                </a:solidFill>
                <a:latin typeface="楷体" panose="02010609060101010101" charset="-122"/>
                <a:ea typeface="楷体" panose="02010609060101010101" charset="-122"/>
                <a:cs typeface="楷体" panose="02010609060101010101" charset="-122"/>
              </a:rPr>
              <a:t>小阳在原硬纸盒的上</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zh-CN" sz="3200" b="1">
                <a:solidFill>
                  <a:srgbClr val="000000"/>
                </a:solidFill>
                <a:latin typeface="楷体" panose="02010609060101010101" charset="-122"/>
                <a:ea typeface="楷体" panose="02010609060101010101" charset="-122"/>
                <a:cs typeface="楷体" panose="02010609060101010101" charset="-122"/>
              </a:rPr>
              <a:t>表面粘上砝码</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设计了如</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zh-CN" sz="3200" b="1">
                <a:solidFill>
                  <a:srgbClr val="000000"/>
                </a:solidFill>
                <a:latin typeface="楷体" panose="02010609060101010101" charset="-122"/>
                <a:ea typeface="楷体" panose="02010609060101010101" charset="-122"/>
                <a:cs typeface="楷体" panose="02010609060101010101" charset="-122"/>
              </a:rPr>
              <a:t>图丙所示实验</a:t>
            </a:r>
            <a:r>
              <a:rPr lang="en-US" sz="3200" b="1">
                <a:solidFill>
                  <a:srgbClr val="000000"/>
                </a:solidFill>
                <a:latin typeface="楷体" panose="02010609060101010101" charset="-122"/>
                <a:ea typeface="楷体" panose="02010609060101010101" charset="-122"/>
                <a:cs typeface="楷体" panose="02010609060101010101" charset="-122"/>
              </a:rPr>
              <a:t>,</a:t>
            </a:r>
            <a:r>
              <a:rPr lang="zh-CN" sz="3200" b="1">
                <a:solidFill>
                  <a:srgbClr val="000000"/>
                </a:solidFill>
                <a:latin typeface="楷体" panose="02010609060101010101" charset="-122"/>
                <a:ea typeface="楷体" panose="02010609060101010101" charset="-122"/>
                <a:cs typeface="楷体" panose="02010609060101010101" charset="-122"/>
              </a:rPr>
              <a:t>探究影响</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zh-CN" sz="3200" b="1">
                <a:solidFill>
                  <a:srgbClr val="000000"/>
                </a:solidFill>
                <a:latin typeface="楷体" panose="02010609060101010101" charset="-122"/>
                <a:ea typeface="楷体" panose="02010609060101010101" charset="-122"/>
                <a:cs typeface="楷体" panose="02010609060101010101" charset="-122"/>
              </a:rPr>
              <a:t>滑动摩擦力大小的因素</a:t>
            </a:r>
            <a:r>
              <a:rPr lang="en-US" sz="3200" b="1">
                <a:solidFill>
                  <a:srgbClr val="000000"/>
                </a:solidFill>
                <a:latin typeface="楷体" panose="02010609060101010101" charset="-122"/>
                <a:ea typeface="楷体" panose="02010609060101010101" charset="-122"/>
                <a:cs typeface="楷体" panose="02010609060101010101" charset="-122"/>
              </a:rPr>
              <a:t>,</a:t>
            </a:r>
            <a:endParaRPr lang="en-US"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zh-CN" sz="3200" b="1">
                <a:solidFill>
                  <a:srgbClr val="000000"/>
                </a:solidFill>
                <a:latin typeface="楷体" panose="02010609060101010101" charset="-122"/>
                <a:ea typeface="楷体" panose="02010609060101010101" charset="-122"/>
                <a:cs typeface="楷体" panose="02010609060101010101" charset="-122"/>
              </a:rPr>
              <a:t>通过比较甲、丙两次实验</a:t>
            </a:r>
            <a:endParaRPr lang="en-US" altLang="zh-CN" sz="3200" b="1">
              <a:solidFill>
                <a:srgbClr val="000000"/>
              </a:solidFill>
              <a:latin typeface="楷体" panose="02010609060101010101" charset="-122"/>
              <a:ea typeface="楷体" panose="02010609060101010101" charset="-122"/>
              <a:cs typeface="楷体" panose="02010609060101010101" charset="-122"/>
            </a:endParaRPr>
          </a:p>
          <a:p>
            <a:pPr indent="0" algn="l">
              <a:lnSpc>
                <a:spcPct val="125000"/>
              </a:lnSpc>
            </a:pPr>
            <a:r>
              <a:rPr lang="zh-CN" sz="3200" b="1">
                <a:solidFill>
                  <a:srgbClr val="000000"/>
                </a:solidFill>
                <a:latin typeface="楷体" panose="02010609060101010101" charset="-122"/>
                <a:ea typeface="楷体" panose="02010609060101010101" charset="-122"/>
                <a:cs typeface="楷体" panose="02010609060101010101" charset="-122"/>
              </a:rPr>
              <a:t>可得</a:t>
            </a:r>
            <a:r>
              <a:rPr lang="zh-CN" sz="3200" b="1" smtClean="0">
                <a:solidFill>
                  <a:srgbClr val="000000"/>
                </a:solidFill>
                <a:latin typeface="楷体" panose="02010609060101010101" charset="-122"/>
                <a:ea typeface="楷体" panose="02010609060101010101" charset="-122"/>
                <a:cs typeface="楷体" panose="02010609060101010101" charset="-122"/>
              </a:rPr>
              <a:t>出</a:t>
            </a:r>
            <a:r>
              <a:rPr lang="zh-CN" altLang="en-US" sz="3200" b="1" smtClean="0">
                <a:solidFill>
                  <a:srgbClr val="000000"/>
                </a:solidFill>
                <a:latin typeface="楷体" panose="02010609060101010101" charset="-122"/>
                <a:ea typeface="楷体" panose="02010609060101010101" charset="-122"/>
                <a:cs typeface="楷体" panose="02010609060101010101" charset="-122"/>
              </a:rPr>
              <a:t>：</a:t>
            </a:r>
            <a:r>
              <a:rPr lang="zh-CN" sz="3200" b="1" smtClean="0">
                <a:solidFill>
                  <a:srgbClr val="000000"/>
                </a:solidFill>
                <a:latin typeface="楷体" panose="02010609060101010101" charset="-122"/>
                <a:ea typeface="楷体" panose="02010609060101010101" charset="-122"/>
                <a:cs typeface="楷体" panose="02010609060101010101" charset="-122"/>
              </a:rPr>
              <a:t>滑</a:t>
            </a:r>
            <a:r>
              <a:rPr lang="zh-CN" sz="3200" b="1">
                <a:solidFill>
                  <a:srgbClr val="000000"/>
                </a:solidFill>
                <a:latin typeface="楷体" panose="02010609060101010101" charset="-122"/>
                <a:ea typeface="楷体" panose="02010609060101010101" charset="-122"/>
                <a:cs typeface="楷体" panose="02010609060101010101" charset="-122"/>
              </a:rPr>
              <a:t>动摩擦力与</a:t>
            </a:r>
            <a:r>
              <a:rPr lang="en-US" altLang="zh-CN" sz="3200" b="1">
                <a:solidFill>
                  <a:srgbClr val="000000"/>
                </a:solidFill>
                <a:latin typeface="楷体" panose="02010609060101010101" charset="-122"/>
                <a:ea typeface="楷体" panose="02010609060101010101" charset="-122"/>
                <a:cs typeface="楷体" panose="02010609060101010101" charset="-122"/>
              </a:rPr>
              <a:t>_________</a:t>
            </a:r>
            <a:r>
              <a:rPr lang="zh-CN" sz="3200" b="1">
                <a:solidFill>
                  <a:srgbClr val="000000"/>
                </a:solidFill>
                <a:latin typeface="楷体" panose="02010609060101010101" charset="-122"/>
                <a:ea typeface="楷体" panose="02010609060101010101" charset="-122"/>
                <a:cs typeface="楷体" panose="02010609060101010101" charset="-122"/>
              </a:rPr>
              <a:t>有关。</a:t>
            </a:r>
            <a:r>
              <a:rPr lang="en-US" sz="3200" b="1">
                <a:solidFill>
                  <a:srgbClr val="000000"/>
                </a:solidFill>
                <a:latin typeface="楷体" panose="02010609060101010101" charset="-122"/>
                <a:ea typeface="楷体" panose="02010609060101010101" charset="-122"/>
                <a:cs typeface="楷体" panose="02010609060101010101" charset="-122"/>
              </a:rPr>
              <a:t> </a:t>
            </a:r>
            <a:endParaRPr lang="zh-CN" altLang="en-US" sz="3200" b="1">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3"/>
            </p:custDataLst>
          </p:nvPr>
        </p:nvSpPr>
        <p:spPr>
          <a:xfrm>
            <a:off x="1070356" y="2152057"/>
            <a:ext cx="999490" cy="583565"/>
          </a:xfrm>
          <a:prstGeom prst="rect">
            <a:avLst/>
          </a:prstGeom>
          <a:noFill/>
        </p:spPr>
        <p:txBody>
          <a:bodyPr wrap="none" rtlCol="0" anchor="t">
            <a:spAutoFit/>
          </a:bodyPr>
          <a:lstStyle/>
          <a:p>
            <a:r>
              <a:rPr lang="zh-CN" altLang="en-US" sz="3200" b="1">
                <a:solidFill>
                  <a:srgbClr val="FF0000"/>
                </a:solidFill>
                <a:latin typeface="楷体" panose="02010609060101010101" charset="-122"/>
                <a:ea typeface="楷体" panose="02010609060101010101" charset="-122"/>
                <a:sym typeface="+mn-ea"/>
              </a:rPr>
              <a:t>质量</a:t>
            </a:r>
            <a:endParaRPr lang="zh-CN" altLang="en-US" sz="3200" b="1">
              <a:solidFill>
                <a:srgbClr val="FF0000"/>
              </a:solidFill>
              <a:latin typeface="楷体" panose="02010609060101010101" charset="-122"/>
              <a:ea typeface="楷体" panose="02010609060101010101" charset="-122"/>
              <a:sym typeface="+mn-ea"/>
            </a:endParaRPr>
          </a:p>
        </p:txBody>
      </p:sp>
      <p:sp>
        <p:nvSpPr>
          <p:cNvPr id="7" name="文本框 6"/>
          <p:cNvSpPr txBox="1"/>
          <p:nvPr>
            <p:custDataLst>
              <p:tags r:id="rId4"/>
            </p:custDataLst>
          </p:nvPr>
        </p:nvSpPr>
        <p:spPr>
          <a:xfrm>
            <a:off x="4286760" y="5839968"/>
            <a:ext cx="2175425" cy="583565"/>
          </a:xfrm>
          <a:prstGeom prst="rect">
            <a:avLst/>
          </a:prstGeom>
          <a:noFill/>
        </p:spPr>
        <p:txBody>
          <a:bodyPr wrap="square" rtlCol="0" anchor="t">
            <a:spAutoFit/>
          </a:bodyPr>
          <a:lstStyle/>
          <a:p>
            <a:r>
              <a:rPr lang="zh-CN" altLang="en-US" sz="3200" b="1">
                <a:solidFill>
                  <a:srgbClr val="FF0000"/>
                </a:solidFill>
                <a:latin typeface="楷体" panose="02010609060101010101" charset="-122"/>
                <a:ea typeface="楷体" panose="02010609060101010101" charset="-122"/>
              </a:rPr>
              <a:t>压力大小</a:t>
            </a:r>
            <a:endParaRPr lang="zh-CN" altLang="en-US" sz="3200" b="1">
              <a:solidFill>
                <a:srgbClr val="FF0000"/>
              </a:solidFill>
              <a:latin typeface="楷体" panose="02010609060101010101" charset="-122"/>
              <a:ea typeface="楷体" panose="02010609060101010101" charset="-122"/>
            </a:endParaRPr>
          </a:p>
        </p:txBody>
      </p:sp>
      <p:pic>
        <p:nvPicPr>
          <p:cNvPr id="4098"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4793912" y="3341371"/>
            <a:ext cx="7088716" cy="225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a:spLocks noChangeArrowheads="1"/>
          </p:cNvSpPr>
          <p:nvPr>
            <p:custDataLst>
              <p:tags r:id="rId7"/>
            </p:custDataLst>
          </p:nvPr>
        </p:nvSpPr>
        <p:spPr bwMode="auto">
          <a:xfrm>
            <a:off x="4242753" y="600252"/>
            <a:ext cx="3305175" cy="633730"/>
          </a:xfrm>
          <a:prstGeom prst="rect">
            <a:avLst/>
          </a:prstGeom>
          <a:noFill/>
          <a:ln w="9525">
            <a:noFill/>
            <a:miter lim="800000"/>
          </a:ln>
        </p:spPr>
        <p:txBody>
          <a:bodyPr lIns="121916" tIns="60957" rIns="121916" bIns="60957">
            <a:spAutoFit/>
          </a:bodyPr>
          <a:lstStyle/>
          <a:p>
            <a:pPr algn="dist" defTabSz="1219200" eaLnBrk="0" hangingPunct="0">
              <a:buFont typeface="Arial" panose="020B0604020202020204" pitchFamily="34" charset="0"/>
              <a:buNone/>
            </a:pPr>
            <a:r>
              <a:rPr lang="zh-CN" altLang="en-US" sz="3335" b="1">
                <a:solidFill>
                  <a:schemeClr val="bg1"/>
                </a:solidFill>
                <a:latin typeface="宋体" panose="02010600030101010101" pitchFamily="2" charset="-122"/>
                <a:ea typeface="宋体" panose="02010600030101010101" pitchFamily="2" charset="-122"/>
              </a:rPr>
              <a:t>能力提升题</a:t>
            </a:r>
            <a:endParaRPr lang="zh-CN" altLang="en-US" sz="3335" b="1">
              <a:solidFill>
                <a:schemeClr val="bg1"/>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动能</a:t>
            </a:r>
            <a:endParaRPr lang="zh-CN" altLang="en-US"/>
          </a:p>
        </p:txBody>
      </p:sp>
      <p:pic>
        <p:nvPicPr>
          <p:cNvPr id="2" name="图片 1" descr="u=3623541758,1737623348&amp;fm=214&amp;gp=0"/>
          <p:cNvPicPr>
            <a:picLocks noChangeAspect="1"/>
          </p:cNvPicPr>
          <p:nvPr>
            <p:custDataLst>
              <p:tags r:id="rId2"/>
            </p:custDataLst>
          </p:nvPr>
        </p:nvPicPr>
        <p:blipFill>
          <a:blip r:embed="rId3"/>
          <a:stretch>
            <a:fillRect/>
          </a:stretch>
        </p:blipFill>
        <p:spPr>
          <a:xfrm>
            <a:off x="579120" y="1666071"/>
            <a:ext cx="4899156" cy="2462445"/>
          </a:xfrm>
          <a:prstGeom prst="rect">
            <a:avLst/>
          </a:prstGeom>
        </p:spPr>
      </p:pic>
      <p:sp>
        <p:nvSpPr>
          <p:cNvPr id="5" name="文本框 4"/>
          <p:cNvSpPr txBox="1"/>
          <p:nvPr>
            <p:custDataLst>
              <p:tags r:id="rId4"/>
            </p:custDataLst>
          </p:nvPr>
        </p:nvSpPr>
        <p:spPr>
          <a:xfrm>
            <a:off x="5584613" y="1666071"/>
            <a:ext cx="6259576" cy="2306955"/>
          </a:xfrm>
          <a:prstGeom prst="rect">
            <a:avLst/>
          </a:prstGeom>
          <a:noFill/>
        </p:spPr>
        <p:txBody>
          <a:bodyPr wrap="square" rtlCol="0">
            <a:spAutoFit/>
          </a:bodyPr>
          <a:lstStyle/>
          <a:p>
            <a:pPr fontAlgn="auto">
              <a:lnSpc>
                <a:spcPct val="150000"/>
              </a:lnSpc>
            </a:pPr>
            <a:r>
              <a:rPr lang="zh-CN" altLang="en-US" sz="3200" b="1">
                <a:latin typeface="宋体" panose="02010600030101010101" pitchFamily="2" charset="-122"/>
                <a:ea typeface="宋体" panose="02010600030101010101" pitchFamily="2" charset="-122"/>
              </a:rPr>
              <a:t>    运动的保龄球打在木瓶上，木瓶被撞开，保龄球对木瓶做了功。</a:t>
            </a:r>
            <a:endParaRPr lang="zh-CN" altLang="en-US" sz="3200" b="1">
              <a:latin typeface="宋体" panose="02010600030101010101" pitchFamily="2" charset="-122"/>
              <a:ea typeface="宋体" panose="02010600030101010101" pitchFamily="2" charset="-122"/>
            </a:endParaRPr>
          </a:p>
        </p:txBody>
      </p:sp>
      <p:sp>
        <p:nvSpPr>
          <p:cNvPr id="6" name="文本框 5"/>
          <p:cNvSpPr txBox="1"/>
          <p:nvPr>
            <p:custDataLst>
              <p:tags r:id="rId5"/>
            </p:custDataLst>
          </p:nvPr>
        </p:nvSpPr>
        <p:spPr>
          <a:xfrm>
            <a:off x="6558787" y="3148923"/>
            <a:ext cx="4097020" cy="829945"/>
          </a:xfrm>
          <a:prstGeom prst="rect">
            <a:avLst/>
          </a:prstGeom>
          <a:noFill/>
        </p:spPr>
        <p:txBody>
          <a:bodyPr wrap="square" rtlCol="0">
            <a:spAutoFit/>
          </a:bodyPr>
          <a:lstStyle/>
          <a:p>
            <a:pPr fontAlgn="auto">
              <a:lnSpc>
                <a:spcPct val="150000"/>
              </a:lnSpc>
            </a:pPr>
            <a:r>
              <a:rPr lang="zh-CN" altLang="en-US" sz="3200" b="1">
                <a:solidFill>
                  <a:srgbClr val="0000FF"/>
                </a:solidFill>
                <a:latin typeface="宋体" panose="02010600030101010101" pitchFamily="2" charset="-122"/>
                <a:ea typeface="宋体" panose="02010600030101010101" pitchFamily="2" charset="-122"/>
              </a:rPr>
              <a:t>表明保龄球具有能量。</a:t>
            </a:r>
            <a:endParaRPr lang="zh-CN" altLang="en-US" sz="3200" b="1">
              <a:solidFill>
                <a:srgbClr val="0000FF"/>
              </a:solidFill>
              <a:latin typeface="宋体" panose="02010600030101010101" pitchFamily="2" charset="-122"/>
              <a:ea typeface="宋体" panose="02010600030101010101" pitchFamily="2" charset="-122"/>
            </a:endParaRPr>
          </a:p>
        </p:txBody>
      </p:sp>
      <p:sp>
        <p:nvSpPr>
          <p:cNvPr id="7" name="文本框 6"/>
          <p:cNvSpPr txBox="1"/>
          <p:nvPr>
            <p:custDataLst>
              <p:tags r:id="rId6"/>
            </p:custDataLst>
          </p:nvPr>
        </p:nvSpPr>
        <p:spPr>
          <a:xfrm>
            <a:off x="1932093" y="4342892"/>
            <a:ext cx="7305040" cy="829945"/>
          </a:xfrm>
          <a:prstGeom prst="rect">
            <a:avLst/>
          </a:prstGeom>
          <a:noFill/>
        </p:spPr>
        <p:txBody>
          <a:bodyPr wrap="square" rtlCol="0">
            <a:spAutoFit/>
          </a:bodyPr>
          <a:lstStyle/>
          <a:p>
            <a:pPr fontAlgn="auto">
              <a:lnSpc>
                <a:spcPct val="150000"/>
              </a:lnSpc>
            </a:pPr>
            <a:r>
              <a:rPr lang="zh-CN" altLang="en-US" sz="3200" b="1">
                <a:latin typeface="宋体" panose="02010600030101010101" pitchFamily="2" charset="-122"/>
                <a:ea typeface="宋体" panose="02010600030101010101" pitchFamily="2" charset="-122"/>
              </a:rPr>
              <a:t>物体由于运动而具有的能，叫做</a:t>
            </a:r>
            <a:r>
              <a:rPr lang="zh-CN" altLang="en-US" sz="3200" b="1">
                <a:solidFill>
                  <a:srgbClr val="0000FF"/>
                </a:solidFill>
                <a:latin typeface="宋体" panose="02010600030101010101" pitchFamily="2" charset="-122"/>
                <a:ea typeface="宋体" panose="02010600030101010101" pitchFamily="2" charset="-122"/>
              </a:rPr>
              <a:t>动能</a:t>
            </a:r>
            <a:r>
              <a:rPr lang="zh-CN" altLang="en-US" sz="3200" b="1">
                <a:latin typeface="宋体" panose="02010600030101010101" pitchFamily="2" charset="-122"/>
                <a:ea typeface="宋体" panose="02010600030101010101" pitchFamily="2" charset="-122"/>
              </a:rPr>
              <a:t>。</a:t>
            </a:r>
            <a:endParaRPr lang="zh-CN" altLang="en-US" sz="3200" b="1">
              <a:latin typeface="宋体" panose="02010600030101010101" pitchFamily="2" charset="-122"/>
              <a:ea typeface="宋体" panose="02010600030101010101" pitchFamily="2" charset="-122"/>
            </a:endParaRPr>
          </a:p>
        </p:txBody>
      </p:sp>
      <p:grpSp>
        <p:nvGrpSpPr>
          <p:cNvPr id="16" name="组合 15"/>
          <p:cNvGrpSpPr/>
          <p:nvPr>
            <p:custDataLst>
              <p:tags r:id="rId7"/>
            </p:custDataLst>
          </p:nvPr>
        </p:nvGrpSpPr>
        <p:grpSpPr>
          <a:xfrm>
            <a:off x="3349116" y="211"/>
            <a:ext cx="4472263" cy="2028105"/>
            <a:chOff x="2186940" y="1923732"/>
            <a:chExt cx="3354197" cy="1521079"/>
          </a:xfrm>
        </p:grpSpPr>
        <p:sp>
          <p:nvSpPr>
            <p:cNvPr id="15" name="圆角矩形标注 14"/>
            <p:cNvSpPr/>
            <p:nvPr>
              <p:custDataLst>
                <p:tags r:id="rId8"/>
              </p:custDataLst>
            </p:nvPr>
          </p:nvSpPr>
          <p:spPr>
            <a:xfrm>
              <a:off x="2186940" y="1923732"/>
              <a:ext cx="3354197" cy="1521079"/>
            </a:xfrm>
            <a:prstGeom prst="wedgeRoundRectCallout">
              <a:avLst>
                <a:gd name="adj1" fmla="val 105660"/>
                <a:gd name="adj2" fmla="val 88951"/>
                <a:gd name="adj3" fmla="val 16667"/>
              </a:avLst>
            </a:prstGeom>
            <a:solidFill>
              <a:schemeClr val="accent6">
                <a:lumMod val="20000"/>
                <a:lumOff val="8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638" name="文本框 69637"/>
            <p:cNvSpPr txBox="1"/>
            <p:nvPr>
              <p:custDataLst>
                <p:tags r:id="rId9"/>
              </p:custDataLst>
            </p:nvPr>
          </p:nvSpPr>
          <p:spPr>
            <a:xfrm>
              <a:off x="2326387" y="2172970"/>
              <a:ext cx="3161283" cy="868680"/>
            </a:xfrm>
            <a:prstGeom prst="rect">
              <a:avLst/>
            </a:prstGeom>
            <a:noFill/>
            <a:ln w="9525">
              <a:noFill/>
            </a:ln>
          </p:spPr>
          <p:txBody>
            <a:bodyPr wrap="square">
              <a:spAutoFit/>
            </a:bodyPr>
            <a:lstStyle/>
            <a:p>
              <a:pPr algn="ctr">
                <a:spcBef>
                  <a:spcPct val="50000"/>
                </a:spcBef>
              </a:pPr>
              <a:r>
                <a:rPr lang="zh-CN" altLang="en-US" sz="3465" b="1">
                  <a:latin typeface="楷体" panose="02010609060101010101" charset="-122"/>
                  <a:ea typeface="楷体" panose="02010609060101010101" charset="-122"/>
                </a:rPr>
                <a:t>那么，动能大小由什么因素决定？</a:t>
              </a:r>
              <a:endParaRPr lang="zh-CN" altLang="en-US" sz="3465" b="1">
                <a:latin typeface="楷体" panose="02010609060101010101" charset="-122"/>
                <a:ea typeface="楷体" panose="02010609060101010101" charset="-122"/>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to="" calcmode="lin" valueType="num">
                                      <p:cBhvr>
                                        <p:cTn id="20" dur="1" fill="hold"/>
                                        <p:tgtEl>
                                          <p:spTgt spid="7"/>
                                        </p:tgtEl>
                                      </p:cBhvr>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custDataLst>
              <p:tags r:id="rId1"/>
            </p:custDataLst>
          </p:nvPr>
        </p:nvSpPr>
        <p:spPr/>
        <p:txBody>
          <a:bodyPr/>
          <a:lstStyle/>
          <a:p>
            <a:r>
              <a:rPr lang="zh-CN" altLang="en-US">
                <a:sym typeface="+mn-ea"/>
              </a:rPr>
              <a:t>动能</a:t>
            </a:r>
            <a:endParaRPr lang="zh-CN" altLang="en-US"/>
          </a:p>
        </p:txBody>
      </p:sp>
      <p:sp>
        <p:nvSpPr>
          <p:cNvPr id="2" name="Text Box 37"/>
          <p:cNvSpPr txBox="1"/>
          <p:nvPr>
            <p:custDataLst>
              <p:tags r:id="rId2"/>
            </p:custDataLst>
          </p:nvPr>
        </p:nvSpPr>
        <p:spPr>
          <a:xfrm>
            <a:off x="4294188" y="1152525"/>
            <a:ext cx="5689600" cy="521970"/>
          </a:xfrm>
          <a:prstGeom prst="rect">
            <a:avLst/>
          </a:prstGeom>
          <a:noFill/>
          <a:ln w="9525">
            <a:noFill/>
          </a:ln>
        </p:spPr>
        <p:txBody>
          <a:bodyPr>
            <a:spAutoFit/>
          </a:bodyPr>
          <a:lstStyle/>
          <a:p>
            <a:pPr>
              <a:spcBef>
                <a:spcPct val="50000"/>
              </a:spcBef>
            </a:pPr>
            <a:r>
              <a:rPr lang="zh-CN" altLang="en-US" sz="2800" b="1">
                <a:solidFill>
                  <a:srgbClr val="FF0000"/>
                </a:solidFill>
                <a:latin typeface="Arial" panose="020B0604020202020204" pitchFamily="34" charset="0"/>
              </a:rPr>
              <a:t>动能的大小可能与物体的速度有关</a:t>
            </a:r>
            <a:endParaRPr lang="zh-CN" altLang="en-US" sz="2800" b="1">
              <a:solidFill>
                <a:srgbClr val="FF0000"/>
              </a:solidFill>
              <a:latin typeface="Arial" panose="020B0604020202020204" pitchFamily="34" charset="0"/>
            </a:endParaRPr>
          </a:p>
        </p:txBody>
      </p:sp>
      <p:sp>
        <p:nvSpPr>
          <p:cNvPr id="3" name="Text Box 38"/>
          <p:cNvSpPr txBox="1"/>
          <p:nvPr>
            <p:custDataLst>
              <p:tags r:id="rId3"/>
            </p:custDataLst>
          </p:nvPr>
        </p:nvSpPr>
        <p:spPr>
          <a:xfrm>
            <a:off x="4294188" y="1714500"/>
            <a:ext cx="5689600" cy="521970"/>
          </a:xfrm>
          <a:prstGeom prst="rect">
            <a:avLst/>
          </a:prstGeom>
          <a:noFill/>
          <a:ln w="9525">
            <a:noFill/>
          </a:ln>
        </p:spPr>
        <p:txBody>
          <a:bodyPr>
            <a:spAutoFit/>
          </a:bodyPr>
          <a:lstStyle/>
          <a:p>
            <a:pPr>
              <a:spcBef>
                <a:spcPct val="50000"/>
              </a:spcBef>
            </a:pPr>
            <a:r>
              <a:rPr lang="zh-CN" altLang="en-US" sz="2800" b="1">
                <a:solidFill>
                  <a:srgbClr val="FF0000"/>
                </a:solidFill>
                <a:latin typeface="Arial" panose="020B0604020202020204" pitchFamily="34" charset="0"/>
              </a:rPr>
              <a:t>动能的大小可能与物体的质量有关</a:t>
            </a:r>
            <a:endParaRPr lang="zh-CN" altLang="en-US" sz="2800" b="1">
              <a:solidFill>
                <a:srgbClr val="FF0000"/>
              </a:solidFill>
              <a:latin typeface="Arial" panose="020B0604020202020204" pitchFamily="34" charset="0"/>
            </a:endParaRPr>
          </a:p>
        </p:txBody>
      </p:sp>
      <p:sp>
        <p:nvSpPr>
          <p:cNvPr id="8196" name="Text Box 25" descr="背景18"/>
          <p:cNvSpPr txBox="1"/>
          <p:nvPr>
            <p:custDataLst>
              <p:tags r:id="rId4"/>
            </p:custDataLst>
          </p:nvPr>
        </p:nvSpPr>
        <p:spPr>
          <a:xfrm>
            <a:off x="4162743" y="120650"/>
            <a:ext cx="5257800" cy="647700"/>
          </a:xfrm>
          <a:prstGeom prst="rect">
            <a:avLst/>
          </a:prstGeom>
          <a:blipFill rotWithShape="1">
            <a:blip r:embed="rId5"/>
            <a:stretch>
              <a:fillRect/>
            </a:stretch>
          </a:blipFill>
          <a:ln w="9525">
            <a:noFill/>
          </a:ln>
        </p:spPr>
        <p:txBody>
          <a:bodyPr/>
          <a:lstStyle/>
          <a:p>
            <a:r>
              <a:rPr lang="zh-CN" altLang="en-US" sz="36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探究</a:t>
            </a:r>
            <a:r>
              <a:rPr lang="zh-CN" altLang="en-US"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：“影响动能大小的因素”</a:t>
            </a:r>
            <a:endParaRPr lang="zh-CN" altLang="en-US"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08" name="Text Box 27"/>
          <p:cNvSpPr txBox="1"/>
          <p:nvPr>
            <p:custDataLst>
              <p:tags r:id="rId6"/>
            </p:custDataLst>
          </p:nvPr>
        </p:nvSpPr>
        <p:spPr>
          <a:xfrm>
            <a:off x="1847850" y="718185"/>
            <a:ext cx="4032250" cy="553085"/>
          </a:xfrm>
          <a:prstGeom prst="rect">
            <a:avLst/>
          </a:prstGeom>
          <a:noFill/>
          <a:ln w="9525">
            <a:noFill/>
          </a:ln>
        </p:spPr>
        <p:txBody>
          <a:bodyPr>
            <a:spAutoFit/>
          </a:bodyPr>
          <a:lstStyle/>
          <a:p>
            <a:pPr>
              <a:spcBef>
                <a:spcPct val="50000"/>
              </a:spcBef>
            </a:pPr>
            <a:r>
              <a:rPr lang="en-US" altLang="zh-CN" sz="3000" b="1">
                <a:latin typeface="Times New Roman" panose="02020603050405020304" pitchFamily="18" charset="0"/>
              </a:rPr>
              <a:t>1</a:t>
            </a:r>
            <a:r>
              <a:rPr lang="zh-CN" altLang="en-US" sz="3000" b="1">
                <a:latin typeface="Times New Roman" panose="02020603050405020304" pitchFamily="18" charset="0"/>
              </a:rPr>
              <a:t>、提出问题：</a:t>
            </a:r>
            <a:endParaRPr lang="zh-CN" altLang="en-US" sz="3000" b="1">
              <a:latin typeface="Times New Roman" panose="02020603050405020304" pitchFamily="18" charset="0"/>
            </a:endParaRPr>
          </a:p>
        </p:txBody>
      </p:sp>
      <p:sp>
        <p:nvSpPr>
          <p:cNvPr id="8" name="Text Box 29"/>
          <p:cNvSpPr txBox="1"/>
          <p:nvPr>
            <p:custDataLst>
              <p:tags r:id="rId7"/>
            </p:custDataLst>
          </p:nvPr>
        </p:nvSpPr>
        <p:spPr>
          <a:xfrm>
            <a:off x="1847850" y="2349500"/>
            <a:ext cx="6264275" cy="553085"/>
          </a:xfrm>
          <a:prstGeom prst="rect">
            <a:avLst/>
          </a:prstGeom>
          <a:noFill/>
          <a:ln w="9525">
            <a:noFill/>
          </a:ln>
        </p:spPr>
        <p:txBody>
          <a:bodyPr>
            <a:spAutoFit/>
          </a:bodyPr>
          <a:lstStyle/>
          <a:p>
            <a:pPr>
              <a:spcBef>
                <a:spcPct val="50000"/>
              </a:spcBef>
            </a:pPr>
            <a:r>
              <a:rPr lang="en-US" altLang="zh-CN" sz="3000" b="1">
                <a:latin typeface="Times New Roman" panose="02020603050405020304" pitchFamily="18" charset="0"/>
              </a:rPr>
              <a:t>3</a:t>
            </a:r>
            <a:r>
              <a:rPr lang="zh-CN" altLang="en-US" sz="3000" b="1">
                <a:latin typeface="Times New Roman" panose="02020603050405020304" pitchFamily="18" charset="0"/>
              </a:rPr>
              <a:t>、设计实验（</a:t>
            </a:r>
            <a:r>
              <a:rPr lang="zh-CN" altLang="en-US" sz="3000" b="1">
                <a:latin typeface="Times New Roman" panose="02020603050405020304" pitchFamily="18" charset="0"/>
                <a:sym typeface="Wingdings" panose="05000000000000000000" pitchFamily="2" charset="2"/>
              </a:rPr>
              <a:t>参考书本</a:t>
            </a:r>
            <a:r>
              <a:rPr lang="en-US" altLang="zh-CN" sz="3000" b="1">
                <a:latin typeface="Times New Roman" panose="02020603050405020304" pitchFamily="18" charset="0"/>
                <a:sym typeface="Wingdings" panose="05000000000000000000" pitchFamily="2" charset="2"/>
              </a:rPr>
              <a:t>P77</a:t>
            </a:r>
            <a:r>
              <a:rPr lang="zh-CN" altLang="en-US" sz="3000" b="1">
                <a:latin typeface="Times New Roman" panose="02020603050405020304" pitchFamily="18" charset="0"/>
                <a:sym typeface="Wingdings" panose="05000000000000000000" pitchFamily="2" charset="2"/>
              </a:rPr>
              <a:t>活动）</a:t>
            </a:r>
            <a:endParaRPr lang="zh-CN" altLang="en-US" sz="3000" b="1">
              <a:latin typeface="Times New Roman" panose="02020603050405020304" pitchFamily="18" charset="0"/>
            </a:endParaRPr>
          </a:p>
        </p:txBody>
      </p:sp>
      <p:grpSp>
        <p:nvGrpSpPr>
          <p:cNvPr id="5" name="Group 31"/>
          <p:cNvGrpSpPr/>
          <p:nvPr>
            <p:custDataLst>
              <p:tags r:id="rId8"/>
            </p:custDataLst>
          </p:nvPr>
        </p:nvGrpSpPr>
        <p:grpSpPr>
          <a:xfrm>
            <a:off x="1847850" y="1268413"/>
            <a:ext cx="7777163" cy="982662"/>
            <a:chOff x="340" y="1496"/>
            <a:chExt cx="4899" cy="619"/>
          </a:xfrm>
        </p:grpSpPr>
        <p:grpSp>
          <p:nvGrpSpPr>
            <p:cNvPr id="8204" name="Group 32"/>
            <p:cNvGrpSpPr/>
            <p:nvPr>
              <p:custDataLst>
                <p:tags r:id="rId9"/>
              </p:custDataLst>
            </p:nvPr>
          </p:nvGrpSpPr>
          <p:grpSpPr>
            <a:xfrm>
              <a:off x="340" y="1496"/>
              <a:ext cx="4899" cy="348"/>
              <a:chOff x="340" y="1162"/>
              <a:chExt cx="4899" cy="348"/>
            </a:xfrm>
          </p:grpSpPr>
          <p:sp>
            <p:nvSpPr>
              <p:cNvPr id="8206" name="Text Box 33"/>
              <p:cNvSpPr txBox="1"/>
              <p:nvPr>
                <p:custDataLst>
                  <p:tags r:id="rId10"/>
                </p:custDataLst>
              </p:nvPr>
            </p:nvSpPr>
            <p:spPr>
              <a:xfrm>
                <a:off x="340" y="1162"/>
                <a:ext cx="2540" cy="348"/>
              </a:xfrm>
              <a:prstGeom prst="rect">
                <a:avLst/>
              </a:prstGeom>
              <a:noFill/>
              <a:ln w="9525">
                <a:noFill/>
              </a:ln>
            </p:spPr>
            <p:txBody>
              <a:bodyPr>
                <a:spAutoFit/>
              </a:bodyPr>
              <a:lstStyle/>
              <a:p>
                <a:pPr>
                  <a:spcBef>
                    <a:spcPct val="50000"/>
                  </a:spcBef>
                </a:pPr>
                <a:r>
                  <a:rPr lang="en-US" altLang="zh-CN" sz="3000" b="1">
                    <a:latin typeface="Times New Roman" panose="02020603050405020304" pitchFamily="18" charset="0"/>
                  </a:rPr>
                  <a:t>2</a:t>
                </a:r>
                <a:r>
                  <a:rPr lang="zh-CN" altLang="en-US" sz="3000" b="1">
                    <a:latin typeface="Times New Roman" panose="02020603050405020304" pitchFamily="18" charset="0"/>
                  </a:rPr>
                  <a:t>、建立假设：</a:t>
                </a:r>
                <a:endParaRPr lang="zh-CN" altLang="en-US" sz="3000" b="1">
                  <a:latin typeface="Times New Roman" panose="02020603050405020304" pitchFamily="18" charset="0"/>
                </a:endParaRPr>
              </a:p>
            </p:txBody>
          </p:sp>
          <p:sp>
            <p:nvSpPr>
              <p:cNvPr id="8207" name="Line 34"/>
              <p:cNvSpPr/>
              <p:nvPr>
                <p:custDataLst>
                  <p:tags r:id="rId11"/>
                </p:custDataLst>
              </p:nvPr>
            </p:nvSpPr>
            <p:spPr>
              <a:xfrm>
                <a:off x="1837" y="1434"/>
                <a:ext cx="3402"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a:lstStyle/>
              <a:p/>
            </p:txBody>
          </p:sp>
        </p:grpSp>
        <p:sp>
          <p:nvSpPr>
            <p:cNvPr id="8205" name="Line 35"/>
            <p:cNvSpPr/>
            <p:nvPr>
              <p:custDataLst>
                <p:tags r:id="rId12"/>
              </p:custDataLst>
            </p:nvPr>
          </p:nvSpPr>
          <p:spPr>
            <a:xfrm>
              <a:off x="1837" y="2115"/>
              <a:ext cx="340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p:txBody>
        </p:sp>
      </p:grpSp>
      <p:sp>
        <p:nvSpPr>
          <p:cNvPr id="227337" name="Text Box 9"/>
          <p:cNvSpPr txBox="1">
            <a:spLocks noChangeArrowheads="1"/>
          </p:cNvSpPr>
          <p:nvPr>
            <p:custDataLst>
              <p:tags r:id="rId13"/>
            </p:custDataLst>
          </p:nvPr>
        </p:nvSpPr>
        <p:spPr bwMode="auto">
          <a:xfrm>
            <a:off x="2541905" y="3091498"/>
            <a:ext cx="6985000" cy="1124585"/>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a:spAutoFit/>
          </a:bodyPr>
          <a:lstStyle/>
          <a:p>
            <a:pPr marR="0" algn="l" defTabSz="914400">
              <a:lnSpc>
                <a:spcPct val="140000"/>
              </a:lnSpc>
              <a:spcBef>
                <a:spcPct val="0"/>
              </a:spcBef>
              <a:buClrTx/>
              <a:buSzTx/>
              <a:buFontTx/>
              <a:buNone/>
              <a:defRPr/>
            </a:pPr>
            <a:r>
              <a:rPr kumimoji="1" lang="zh-CN" altLang="en-US" sz="2400" b="1" kern="1200" cap="none" spc="0" normalizeH="0" baseline="0" noProof="0">
                <a:solidFill>
                  <a:schemeClr val="tx1"/>
                </a:solidFill>
                <a:latin typeface="微软雅黑" panose="020B0503020204020204" pitchFamily="34" charset="-122"/>
                <a:ea typeface="微软雅黑" panose="020B0503020204020204" pitchFamily="34" charset="-122"/>
                <a:cs typeface="+mn-cs"/>
              </a:rPr>
              <a:t>利用以下器材：大小不同的铁球、木块、斜面、刻度尺</a:t>
            </a:r>
            <a:endParaRPr kumimoji="1" lang="zh-CN" altLang="en-US" sz="2400" b="1" kern="1200" cap="none" spc="0" normalizeH="0" baseline="0" noProof="0">
              <a:solidFill>
                <a:schemeClr val="tx1"/>
              </a:solidFill>
              <a:latin typeface="微软雅黑" panose="020B0503020204020204" pitchFamily="34" charset="-122"/>
              <a:ea typeface="微软雅黑" panose="020B0503020204020204" pitchFamily="34" charset="-122"/>
              <a:cs typeface="+mn-cs"/>
            </a:endParaRPr>
          </a:p>
        </p:txBody>
      </p:sp>
      <p:pic>
        <p:nvPicPr>
          <p:cNvPr id="8198" name="Picture 18" descr="W020070308531050043006"/>
          <p:cNvPicPr>
            <a:picLocks noChangeAspect="1"/>
          </p:cNvPicPr>
          <p:nvPr>
            <p:custDataLst>
              <p:tags r:id="rId14"/>
            </p:custDataLst>
          </p:nvPr>
        </p:nvPicPr>
        <p:blipFill>
          <a:blip r:embed="rId15"/>
          <a:srcRect t="73933" b="11809"/>
          <a:stretch>
            <a:fillRect/>
          </a:stretch>
        </p:blipFill>
        <p:spPr>
          <a:xfrm>
            <a:off x="1630680" y="4331335"/>
            <a:ext cx="9427845" cy="2216785"/>
          </a:xfrm>
          <a:prstGeom prst="rect">
            <a:avLst/>
          </a:prstGeom>
          <a:noFill/>
          <a:ln w="9525">
            <a:noFill/>
          </a:ln>
        </p:spPr>
      </p:pic>
      <p:pic>
        <p:nvPicPr>
          <p:cNvPr id="227338" name="New picture"/>
          <p:cNvPicPr/>
          <p:nvPr>
            <p:custDataLst>
              <p:tags r:id="rId16"/>
            </p:custDataLst>
          </p:nvPr>
        </p:nvPicPr>
        <p:blipFill>
          <a:blip r:embed="rId17"/>
          <a:stretch>
            <a:fillRect/>
          </a:stretch>
        </p:blipFill>
        <p:spPr>
          <a:xfrm>
            <a:off x="11976100" y="12242800"/>
            <a:ext cx="304800" cy="2286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27337"/>
                                        </p:tgtEl>
                                        <p:attrNameLst>
                                          <p:attrName>style.visibility</p:attrName>
                                        </p:attrNameLst>
                                      </p:cBhvr>
                                      <p:to>
                                        <p:strVal val="visible"/>
                                      </p:to>
                                    </p:set>
                                    <p:animEffect transition="in" filter="box(in)">
                                      <p:cBhvr>
                                        <p:cTn id="24" dur="2000"/>
                                        <p:tgtEl>
                                          <p:spTgt spid="22733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nodeType="clickEffect">
                                  <p:stCondLst>
                                    <p:cond delay="0"/>
                                  </p:stCondLst>
                                  <p:childTnLst>
                                    <p:set>
                                      <p:cBhvr>
                                        <p:cTn id="33" dur="1" fill="hold">
                                          <p:stCondLst>
                                            <p:cond delay="0"/>
                                          </p:stCondLst>
                                        </p:cTn>
                                        <p:tgtEl>
                                          <p:spTgt spid="8198"/>
                                        </p:tgtEl>
                                        <p:attrNameLst>
                                          <p:attrName>style.visibility</p:attrName>
                                        </p:attrNameLst>
                                      </p:cBhvr>
                                      <p:to>
                                        <p:strVal val="visible"/>
                                      </p:to>
                                    </p:set>
                                    <p:anim from="(-#ppt_w/2)" to="(#ppt_x)" calcmode="lin" valueType="num">
                                      <p:cBhvr>
                                        <p:cTn id="34" dur="600" fill="hold">
                                          <p:stCondLst>
                                            <p:cond delay="0"/>
                                          </p:stCondLst>
                                        </p:cTn>
                                        <p:tgtEl>
                                          <p:spTgt spid="8198"/>
                                        </p:tgtEl>
                                        <p:attrNameLst>
                                          <p:attrName>ppt_x</p:attrName>
                                        </p:attrNameLst>
                                      </p:cBhvr>
                                    </p:anim>
                                    <p:anim from="0" to="-1.0" calcmode="lin" valueType="num">
                                      <p:cBhvr>
                                        <p:cTn id="35" dur="200" decel="50000" autoRev="1" fill="hold">
                                          <p:stCondLst>
                                            <p:cond delay="600"/>
                                          </p:stCondLst>
                                        </p:cTn>
                                        <p:tgtEl>
                                          <p:spTgt spid="8198"/>
                                        </p:tgtEl>
                                        <p:attrNameLst>
                                          <p:attrName>xshear</p:attrName>
                                        </p:attrNameLst>
                                      </p:cBhvr>
                                    </p:anim>
                                    <p:animScale>
                                      <p:cBhvr>
                                        <p:cTn id="36" dur="200" decel="100000" autoRev="1" fill="hold">
                                          <p:stCondLst>
                                            <p:cond delay="600"/>
                                          </p:stCondLst>
                                        </p:cTn>
                                        <p:tgtEl>
                                          <p:spTgt spid="8198"/>
                                        </p:tgtEl>
                                      </p:cBhvr>
                                      <p:from x="100000" y="100000"/>
                                      <p:to x="80000" y="100000"/>
                                    </p:animScale>
                                    <p:anim by="(#ppt_h/3+#ppt_w*0.1)" calcmode="lin" valueType="num">
                                      <p:cBhvr additive="sum">
                                        <p:cTn id="37" dur="200" decel="100000" autoRev="1" fill="hold">
                                          <p:stCondLst>
                                            <p:cond delay="600"/>
                                          </p:stCondLst>
                                        </p:cTn>
                                        <p:tgtEl>
                                          <p:spTgt spid="819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733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custDataLst>
              <p:tags r:id="rId1"/>
            </p:custDataLst>
          </p:nvPr>
        </p:nvSpPr>
        <p:spPr/>
        <p:txBody>
          <a:bodyPr/>
          <a:lstStyle/>
          <a:p>
            <a:r>
              <a:rPr lang="zh-CN" altLang="en-US"/>
              <a:t>思考与讨论</a:t>
            </a:r>
            <a:endParaRPr lang="zh-CN" altLang="en-US"/>
          </a:p>
        </p:txBody>
      </p:sp>
      <p:pic>
        <p:nvPicPr>
          <p:cNvPr id="62" name="图片 61"/>
          <p:cNvPicPr>
            <a:picLocks noChangeAspect="1"/>
          </p:cNvPicPr>
          <p:nvPr>
            <p:custDataLst>
              <p:tags r:id="rId2"/>
            </p:custDataLst>
          </p:nvPr>
        </p:nvPicPr>
        <p:blipFill>
          <a:blip r:embed="rId3"/>
          <a:stretch>
            <a:fillRect/>
          </a:stretch>
        </p:blipFill>
        <p:spPr>
          <a:xfrm>
            <a:off x="1679575" y="831850"/>
            <a:ext cx="8077200" cy="4975860"/>
          </a:xfrm>
          <a:prstGeom prst="rect">
            <a:avLst/>
          </a:prstGeom>
        </p:spPr>
      </p:pic>
      <p:cxnSp>
        <p:nvCxnSpPr>
          <p:cNvPr id="10" name="直接连接符 9"/>
          <p:cNvCxnSpPr/>
          <p:nvPr>
            <p:custDataLst>
              <p:tags r:id="rId4"/>
            </p:custDataLst>
          </p:nvPr>
        </p:nvCxnSpPr>
        <p:spPr>
          <a:xfrm>
            <a:off x="5203190" y="2229485"/>
            <a:ext cx="121443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 Box 9"/>
          <p:cNvSpPr txBox="1"/>
          <p:nvPr>
            <p:custDataLst>
              <p:tags r:id="rId5"/>
            </p:custDataLst>
          </p:nvPr>
        </p:nvSpPr>
        <p:spPr>
          <a:xfrm>
            <a:off x="1796733" y="5807393"/>
            <a:ext cx="8139112" cy="89154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buFont typeface="Wingdings" panose="05000000000000000000" pitchFamily="2" charset="2"/>
              <a:buChar char="l"/>
            </a:pPr>
            <a:r>
              <a:rPr lang="zh-CN" altLang="en-US" sz="2600" b="1">
                <a:solidFill>
                  <a:schemeClr val="tx1"/>
                </a:solidFill>
                <a:latin typeface="微软雅黑" panose="020B0503020204020204" pitchFamily="34" charset="-122"/>
                <a:ea typeface="微软雅黑" panose="020B0503020204020204" pitchFamily="34" charset="-122"/>
              </a:rPr>
              <a:t>通过比较木块被钢球推出的距离大小来判断钢球刚滚到水平面时的动能大小。</a:t>
            </a:r>
            <a:endParaRPr lang="zh-CN" altLang="en-US" sz="2600" b="1">
              <a:solidFill>
                <a:schemeClr val="tx1"/>
              </a:solidFill>
              <a:latin typeface="微软雅黑" panose="020B0503020204020204" pitchFamily="34" charset="-122"/>
              <a:ea typeface="微软雅黑" panose="020B0503020204020204" pitchFamily="34" charset="-122"/>
            </a:endParaRPr>
          </a:p>
        </p:txBody>
      </p:sp>
      <p:sp>
        <p:nvSpPr>
          <p:cNvPr id="6" name="矩形 5"/>
          <p:cNvSpPr/>
          <p:nvPr>
            <p:custDataLst>
              <p:tags r:id="rId6"/>
            </p:custDataLst>
          </p:nvPr>
        </p:nvSpPr>
        <p:spPr>
          <a:xfrm>
            <a:off x="5394960" y="6224588"/>
            <a:ext cx="1964055" cy="521970"/>
          </a:xfrm>
          <a:prstGeom prst="rect">
            <a:avLst/>
          </a:prstGeom>
          <a:noFill/>
          <a:ln w="9525">
            <a:noFill/>
          </a:ln>
        </p:spPr>
        <p:txBody>
          <a:bodyPr wrap="none">
            <a:spAutoFit/>
          </a:bodyPr>
          <a:lstStyle/>
          <a:p>
            <a:r>
              <a:rPr lang="en-US" altLang="zh-CN" sz="2800" b="1">
                <a:solidFill>
                  <a:srgbClr val="FF0000"/>
                </a:solidFill>
                <a:latin typeface="华文中宋" panose="02010600040101010101" pitchFamily="2" charset="-122"/>
                <a:ea typeface="华文中宋" panose="02010600040101010101" pitchFamily="2" charset="-122"/>
              </a:rPr>
              <a:t>——</a:t>
            </a:r>
            <a:r>
              <a:rPr lang="zh-CN" altLang="en-US" sz="2800" b="1">
                <a:solidFill>
                  <a:srgbClr val="FF0000"/>
                </a:solidFill>
                <a:latin typeface="华文中宋" panose="02010600040101010101" pitchFamily="2" charset="-122"/>
                <a:ea typeface="华文中宋" panose="02010600040101010101" pitchFamily="2" charset="-122"/>
              </a:rPr>
              <a:t>转换法</a:t>
            </a:r>
            <a:endParaRPr lang="zh-CN" altLang="en-US" sz="2800">
              <a:latin typeface="Arial" panose="020B0604020202020204" pitchFamily="34" charset="0"/>
            </a:endParaRPr>
          </a:p>
        </p:txBody>
      </p:sp>
      <p:cxnSp>
        <p:nvCxnSpPr>
          <p:cNvPr id="59" name="直接连接符 58"/>
          <p:cNvCxnSpPr/>
          <p:nvPr>
            <p:custDataLst>
              <p:tags r:id="rId7"/>
            </p:custDataLst>
          </p:nvPr>
        </p:nvCxnSpPr>
        <p:spPr>
          <a:xfrm>
            <a:off x="6536055" y="1536700"/>
            <a:ext cx="3020060" cy="114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8"/>
            </p:custDataLst>
          </p:nvPr>
        </p:nvCxnSpPr>
        <p:spPr>
          <a:xfrm flipV="1">
            <a:off x="1796415" y="1830070"/>
            <a:ext cx="2402205" cy="1524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圆角矩形标注 60"/>
          <p:cNvSpPr/>
          <p:nvPr>
            <p:custDataLst>
              <p:tags r:id="rId9"/>
            </p:custDataLst>
          </p:nvPr>
        </p:nvSpPr>
        <p:spPr>
          <a:xfrm>
            <a:off x="2619375" y="831850"/>
            <a:ext cx="2168525" cy="818515"/>
          </a:xfrm>
          <a:prstGeom prst="wedgeRoundRectCallout">
            <a:avLst>
              <a:gd name="adj1" fmla="val 105660"/>
              <a:gd name="adj2" fmla="val 88951"/>
              <a:gd name="adj3" fmla="val 16667"/>
            </a:avLst>
          </a:prstGeom>
          <a:solidFill>
            <a:schemeClr val="accent6">
              <a:lumMod val="20000"/>
              <a:lumOff val="8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Times New Roman" panose="02020603050405020304" pitchFamily="18" charset="0"/>
                <a:ea typeface="宋体" panose="02010600030101010101" pitchFamily="2" charset="-122"/>
                <a:cs typeface="+mn-ea"/>
                <a:sym typeface="+mn-ea"/>
              </a:rPr>
              <a:t>使钢球获得不同的速度</a:t>
            </a:r>
            <a:endParaRPr lang="zh-CN" altLang="en-US" sz="2400" b="1">
              <a:solidFill>
                <a:schemeClr val="tx1"/>
              </a:solidFill>
              <a:latin typeface="Times New Roman" panose="02020603050405020304" pitchFamily="18" charset="0"/>
              <a:ea typeface="宋体" panose="02010600030101010101" pitchFamily="2" charset="-122"/>
              <a:cs typeface="+mn-ea"/>
              <a:sym typeface="+mn-ea"/>
            </a:endParaRPr>
          </a:p>
        </p:txBody>
      </p:sp>
      <p:sp>
        <p:nvSpPr>
          <p:cNvPr id="63" name="圆角矩形标注 62"/>
          <p:cNvSpPr/>
          <p:nvPr>
            <p:custDataLst>
              <p:tags r:id="rId10"/>
            </p:custDataLst>
          </p:nvPr>
        </p:nvSpPr>
        <p:spPr>
          <a:xfrm>
            <a:off x="2819400" y="3362960"/>
            <a:ext cx="2168525" cy="818515"/>
          </a:xfrm>
          <a:prstGeom prst="wedgeRoundRectCallout">
            <a:avLst>
              <a:gd name="adj1" fmla="val 107774"/>
              <a:gd name="adj2" fmla="val -105779"/>
              <a:gd name="adj3" fmla="val 16667"/>
            </a:avLst>
          </a:prstGeom>
          <a:solidFill>
            <a:schemeClr val="accent6">
              <a:lumMod val="20000"/>
              <a:lumOff val="8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latin typeface="Times New Roman" panose="02020603050405020304" pitchFamily="18" charset="0"/>
                <a:ea typeface="宋体" panose="02010600030101010101" pitchFamily="2" charset="-122"/>
                <a:cs typeface="+mn-ea"/>
                <a:sym typeface="+mn-ea"/>
              </a:rPr>
              <a:t>使钢球获得相同的速度</a:t>
            </a:r>
            <a:endParaRPr lang="zh-CN" altLang="en-US" sz="2400" b="1">
              <a:solidFill>
                <a:schemeClr val="tx1"/>
              </a:solidFill>
              <a:latin typeface="Times New Roman" panose="02020603050405020304" pitchFamily="18" charset="0"/>
              <a:ea typeface="宋体" panose="02010600030101010101" pitchFamily="2" charset="-122"/>
              <a:cs typeface="+mn-ea"/>
              <a:sym typeface="+mn-ea"/>
            </a:endParaRPr>
          </a:p>
        </p:txBody>
      </p:sp>
      <p:cxnSp>
        <p:nvCxnSpPr>
          <p:cNvPr id="64" name="直接连接符 63"/>
          <p:cNvCxnSpPr/>
          <p:nvPr>
            <p:custDataLst>
              <p:tags r:id="rId11"/>
            </p:custDataLst>
          </p:nvPr>
        </p:nvCxnSpPr>
        <p:spPr>
          <a:xfrm>
            <a:off x="5676265" y="2902585"/>
            <a:ext cx="121443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5" name="圆角矩形 64"/>
          <p:cNvSpPr/>
          <p:nvPr>
            <p:custDataLst>
              <p:tags r:id="rId12"/>
            </p:custDataLst>
          </p:nvPr>
        </p:nvSpPr>
        <p:spPr>
          <a:xfrm>
            <a:off x="7406640" y="3232785"/>
            <a:ext cx="3269615" cy="8559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3200" b="1">
                <a:solidFill>
                  <a:schemeClr val="bg1"/>
                </a:solidFill>
                <a:latin typeface="微软雅黑" panose="020B0503020204020204" pitchFamily="34" charset="-122"/>
                <a:ea typeface="微软雅黑" panose="020B0503020204020204" pitchFamily="34" charset="-122"/>
              </a:rPr>
              <a:t>控制变量法</a:t>
            </a:r>
            <a:endParaRPr lang="zh-CN" altLang="en-US" sz="3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ox(in)">
                                      <p:cBhvr>
                                        <p:cTn id="7" dur="2000"/>
                                        <p:tgtEl>
                                          <p:spTgt spid="59"/>
                                        </p:tgtEl>
                                      </p:cBhvr>
                                    </p:animEffect>
                                  </p:childTnLst>
                                </p:cTn>
                              </p:par>
                              <p:par>
                                <p:cTn id="8" presetID="4" presetClass="entr" presetSubtype="16"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ox(in)">
                                      <p:cBhvr>
                                        <p:cTn id="10" dur="2000"/>
                                        <p:tgtEl>
                                          <p:spTgt spid="6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1"/>
                                          </p:val>
                                        </p:tav>
                                        <p:tav tm="100000">
                                          <p:val>
                                            <p:strVal val="#ppt_x"/>
                                          </p:val>
                                        </p:tav>
                                      </p:tavLst>
                                    </p:anim>
                                    <p:anim calcmode="lin" valueType="num">
                                      <p:cBhvr>
                                        <p:cTn id="30" dur="1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strips(downLeft)">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ox(in)">
                                      <p:cBhvr>
                                        <p:cTn id="40" dur="20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40" presetClass="entr" presetSubtype="0" fill="hold" grpId="0" nodeType="clickEffect">
                                  <p:stCondLst>
                                    <p:cond delay="0"/>
                                  </p:stCondLst>
                                  <p:iterate type="lt">
                                    <p:tmPct val="10000"/>
                                  </p:iterate>
                                  <p:childTnLst>
                                    <p:set>
                                      <p:cBhvr>
                                        <p:cTn id="44" dur="1" fill="hold">
                                          <p:stCondLst>
                                            <p:cond delay="0"/>
                                          </p:stCondLst>
                                        </p:cTn>
                                        <p:tgtEl>
                                          <p:spTgt spid="65"/>
                                        </p:tgtEl>
                                        <p:attrNameLst>
                                          <p:attrName>style.visibility</p:attrName>
                                        </p:attrNameLst>
                                      </p:cBhvr>
                                      <p:to>
                                        <p:strVal val="visible"/>
                                      </p:to>
                                    </p:set>
                                    <p:animEffect transition="in" filter="fade">
                                      <p:cBhvr>
                                        <p:cTn id="45" dur="1000"/>
                                        <p:tgtEl>
                                          <p:spTgt spid="65"/>
                                        </p:tgtEl>
                                      </p:cBhvr>
                                    </p:animEffect>
                                    <p:anim calcmode="lin" valueType="num">
                                      <p:cBhvr>
                                        <p:cTn id="46" dur="1000" fill="hold"/>
                                        <p:tgtEl>
                                          <p:spTgt spid="65"/>
                                        </p:tgtEl>
                                        <p:attrNameLst>
                                          <p:attrName>ppt_x</p:attrName>
                                        </p:attrNameLst>
                                      </p:cBhvr>
                                      <p:tavLst>
                                        <p:tav tm="0">
                                          <p:val>
                                            <p:strVal val="#ppt_x-.1"/>
                                          </p:val>
                                        </p:tav>
                                        <p:tav tm="100000">
                                          <p:val>
                                            <p:strVal val="#ppt_x"/>
                                          </p:val>
                                        </p:tav>
                                      </p:tavLst>
                                    </p:anim>
                                    <p:anim calcmode="lin" valueType="num">
                                      <p:cBhvr>
                                        <p:cTn id="47"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1" grpId="0"/>
      <p:bldP spid="63"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sym typeface="+mn-ea"/>
              </a:rPr>
              <a:t>动能</a:t>
            </a:r>
            <a:endParaRPr lang="zh-CN" altLang="en-US"/>
          </a:p>
        </p:txBody>
      </p:sp>
      <p:pic>
        <p:nvPicPr>
          <p:cNvPr id="34840" name="图片 34839"/>
          <p:cNvPicPr>
            <a:picLocks noChangeAspect="1"/>
          </p:cNvPicPr>
          <p:nvPr>
            <p:custDataLst>
              <p:tags r:id="rId2"/>
            </p:custDataLst>
          </p:nvPr>
        </p:nvPicPr>
        <p:blipFill>
          <a:blip r:embed="rId3"/>
          <a:stretch>
            <a:fillRect/>
          </a:stretch>
        </p:blipFill>
        <p:spPr>
          <a:xfrm>
            <a:off x="42122" y="1593850"/>
            <a:ext cx="8234680" cy="4978400"/>
          </a:xfrm>
          <a:prstGeom prst="rect">
            <a:avLst/>
          </a:prstGeom>
          <a:noFill/>
          <a:ln w="9525">
            <a:noFill/>
          </a:ln>
        </p:spPr>
      </p:pic>
      <p:sp>
        <p:nvSpPr>
          <p:cNvPr id="9" name="TextBox 8"/>
          <p:cNvSpPr txBox="1"/>
          <p:nvPr>
            <p:custDataLst>
              <p:tags r:id="rId4"/>
            </p:custDataLst>
          </p:nvPr>
        </p:nvSpPr>
        <p:spPr>
          <a:xfrm>
            <a:off x="8148955" y="1339003"/>
            <a:ext cx="3947160" cy="520120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l" eaLnBrk="1" hangingPunct="1">
              <a:lnSpc>
                <a:spcPct val="120000"/>
              </a:lnSpc>
            </a:pPr>
            <a:r>
              <a:rPr lang="zh-CN" altLang="en-US" sz="3200" b="1">
                <a:latin typeface="Times New Roman" panose="02020603050405020304" pitchFamily="18" charset="0"/>
                <a:cs typeface="Times New Roman" panose="02020603050405020304" pitchFamily="18" charset="0"/>
              </a:rPr>
              <a:t>钢球从高处滚下，高度</a:t>
            </a:r>
            <a:r>
              <a:rPr lang="en-US" altLang="zh-CN" sz="3200" b="1" i="1">
                <a:latin typeface="Times New Roman" panose="02020603050405020304" pitchFamily="18" charset="0"/>
                <a:cs typeface="Times New Roman" panose="02020603050405020304" pitchFamily="18" charset="0"/>
              </a:rPr>
              <a:t>h</a:t>
            </a:r>
            <a:r>
              <a:rPr lang="zh-CN" altLang="en-US" sz="3200" b="1">
                <a:latin typeface="Times New Roman" panose="02020603050405020304" pitchFamily="18" charset="0"/>
                <a:cs typeface="Times New Roman" panose="02020603050405020304" pitchFamily="18" charset="0"/>
              </a:rPr>
              <a:t>越高，钢球运动到底部时越</a:t>
            </a:r>
            <a:r>
              <a:rPr lang="en-US" altLang="zh-CN" sz="3200" b="1">
                <a:latin typeface="Times New Roman" panose="02020603050405020304" pitchFamily="18" charset="0"/>
                <a:cs typeface="Times New Roman" panose="02020603050405020304" pitchFamily="18" charset="0"/>
              </a:rPr>
              <a:t>________</a:t>
            </a:r>
            <a:r>
              <a:rPr lang="en-US" altLang="zh-CN" sz="3200" b="1">
                <a:latin typeface="楷体" panose="02010609060101010101" charset="-122"/>
                <a:ea typeface="楷体" panose="02010609060101010101" charset="-122"/>
                <a:cs typeface="Times New Roman" panose="02020603050405020304" pitchFamily="18" charset="0"/>
              </a:rPr>
              <a:t>(</a:t>
            </a:r>
            <a:r>
              <a:rPr lang="zh-CN" altLang="en-US" sz="3200" b="1">
                <a:latin typeface="Times New Roman" panose="02020603050405020304" pitchFamily="18" charset="0"/>
                <a:cs typeface="Times New Roman" panose="02020603050405020304" pitchFamily="18" charset="0"/>
              </a:rPr>
              <a:t>快、慢</a:t>
            </a:r>
            <a:r>
              <a:rPr lang="en-US" altLang="zh-CN" sz="3200" b="1">
                <a:latin typeface="楷体" panose="02010609060101010101" charset="-122"/>
                <a:ea typeface="楷体" panose="02010609060101010101" charset="-122"/>
                <a:cs typeface="Times New Roman" panose="02020603050405020304" pitchFamily="18" charset="0"/>
              </a:rPr>
              <a:t>)</a:t>
            </a:r>
            <a:r>
              <a:rPr lang="zh-CN" altLang="en-US" sz="3200" b="1">
                <a:latin typeface="Times New Roman" panose="02020603050405020304" pitchFamily="18" charset="0"/>
                <a:cs typeface="Times New Roman" panose="02020603050405020304" pitchFamily="18" charset="0"/>
              </a:rPr>
              <a:t>，物体</a:t>
            </a:r>
            <a:r>
              <a:rPr lang="en-US" altLang="zh-CN" sz="3200" b="1">
                <a:latin typeface="Times New Roman" panose="02020603050405020304" pitchFamily="18" charset="0"/>
                <a:cs typeface="Times New Roman" panose="02020603050405020304" pitchFamily="18" charset="0"/>
              </a:rPr>
              <a:t>B</a:t>
            </a:r>
            <a:r>
              <a:rPr lang="zh-CN" altLang="en-US" sz="3200" b="1">
                <a:latin typeface="Times New Roman" panose="02020603050405020304" pitchFamily="18" charset="0"/>
                <a:cs typeface="Times New Roman" panose="02020603050405020304" pitchFamily="18" charset="0"/>
              </a:rPr>
              <a:t>被撞得越远。所以，质量相同时，钢球的速度越大，动能越 </a:t>
            </a:r>
            <a:r>
              <a:rPr lang="en-US" altLang="zh-CN" sz="3200" b="1">
                <a:latin typeface="Times New Roman" panose="02020603050405020304" pitchFamily="18" charset="0"/>
                <a:cs typeface="Times New Roman" panose="02020603050405020304" pitchFamily="18" charset="0"/>
              </a:rPr>
              <a:t>_______</a:t>
            </a:r>
            <a:r>
              <a:rPr lang="zh-CN" altLang="en-US" sz="3200" b="1">
                <a:latin typeface="Times New Roman" panose="02020603050405020304" pitchFamily="18" charset="0"/>
                <a:cs typeface="Times New Roman" panose="02020603050405020304" pitchFamily="18" charset="0"/>
              </a:rPr>
              <a:t>。</a:t>
            </a:r>
            <a:endParaRPr lang="zh-CN" altLang="en-US" sz="3200" b="1">
              <a:solidFill>
                <a:srgbClr val="000000"/>
              </a:solidFill>
              <a:latin typeface="Times New Roman" panose="02020603050405020304" pitchFamily="18" charset="0"/>
              <a:cs typeface="Times New Roman" panose="02020603050405020304" pitchFamily="18" charset="0"/>
            </a:endParaRPr>
          </a:p>
        </p:txBody>
      </p:sp>
      <p:sp>
        <p:nvSpPr>
          <p:cNvPr id="37894" name="矩形 37893"/>
          <p:cNvSpPr/>
          <p:nvPr>
            <p:custDataLst>
              <p:tags r:id="rId5"/>
            </p:custDataLst>
          </p:nvPr>
        </p:nvSpPr>
        <p:spPr>
          <a:xfrm>
            <a:off x="8900795" y="3332057"/>
            <a:ext cx="591185" cy="583565"/>
          </a:xfrm>
          <a:prstGeom prst="rect">
            <a:avLst/>
          </a:prstGeom>
          <a:noFill/>
          <a:ln w="9525">
            <a:noFill/>
          </a:ln>
        </p:spPr>
        <p:txBody>
          <a:bodyPr wrap="none" anchor="t">
            <a:spAutoFit/>
          </a:bodyPr>
          <a:lstStyle/>
          <a:p>
            <a:pPr algn="l"/>
            <a:r>
              <a:rPr lang="zh-CN" altLang="en-US" sz="3200" b="1">
                <a:solidFill>
                  <a:srgbClr val="CC0000"/>
                </a:solidFill>
                <a:latin typeface="楷体" panose="02010609060101010101" charset="-122"/>
                <a:ea typeface="楷体" panose="02010609060101010101" charset="-122"/>
              </a:rPr>
              <a:t>快</a:t>
            </a:r>
            <a:endParaRPr lang="zh-CN" altLang="en-US" sz="3200" b="1">
              <a:solidFill>
                <a:srgbClr val="CC0000"/>
              </a:solidFill>
              <a:latin typeface="楷体" panose="02010609060101010101" charset="-122"/>
              <a:ea typeface="楷体" panose="02010609060101010101" charset="-122"/>
            </a:endParaRPr>
          </a:p>
        </p:txBody>
      </p:sp>
      <p:sp>
        <p:nvSpPr>
          <p:cNvPr id="37895" name="矩形 37894"/>
          <p:cNvSpPr/>
          <p:nvPr>
            <p:custDataLst>
              <p:tags r:id="rId6"/>
            </p:custDataLst>
          </p:nvPr>
        </p:nvSpPr>
        <p:spPr>
          <a:xfrm>
            <a:off x="10238528" y="5709921"/>
            <a:ext cx="591185" cy="583565"/>
          </a:xfrm>
          <a:prstGeom prst="rect">
            <a:avLst/>
          </a:prstGeom>
          <a:noFill/>
          <a:ln w="9525">
            <a:noFill/>
          </a:ln>
        </p:spPr>
        <p:txBody>
          <a:bodyPr wrap="none" anchor="t">
            <a:spAutoFit/>
          </a:bodyPr>
          <a:lstStyle/>
          <a:p>
            <a:pPr algn="l"/>
            <a:r>
              <a:rPr lang="zh-CN" altLang="en-US" sz="3200" b="1">
                <a:solidFill>
                  <a:srgbClr val="CC0000"/>
                </a:solidFill>
                <a:latin typeface="楷体" panose="02010609060101010101" charset="-122"/>
                <a:ea typeface="楷体" panose="02010609060101010101" charset="-122"/>
              </a:rPr>
              <a:t>大</a:t>
            </a:r>
            <a:endParaRPr lang="zh-CN" altLang="en-US" sz="3200" b="1">
              <a:solidFill>
                <a:srgbClr val="CC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89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7894" grpId="0"/>
      <p:bldP spid="378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custDataLst>
              <p:tags r:id="rId1"/>
            </p:custDataLst>
          </p:nvPr>
        </p:nvSpPr>
        <p:spPr/>
        <p:txBody>
          <a:bodyPr/>
          <a:lstStyle/>
          <a:p>
            <a:r>
              <a:rPr lang="zh-CN" altLang="en-US"/>
              <a:t>动能</a:t>
            </a:r>
            <a:endParaRPr lang="zh-CN" altLang="en-US"/>
          </a:p>
        </p:txBody>
      </p:sp>
      <p:pic>
        <p:nvPicPr>
          <p:cNvPr id="36886" name="图片 36885"/>
          <p:cNvPicPr>
            <a:picLocks noChangeAspect="1"/>
          </p:cNvPicPr>
          <p:nvPr>
            <p:custDataLst>
              <p:tags r:id="rId2"/>
            </p:custDataLst>
          </p:nvPr>
        </p:nvPicPr>
        <p:blipFill>
          <a:blip r:embed="rId3"/>
          <a:stretch>
            <a:fillRect/>
          </a:stretch>
        </p:blipFill>
        <p:spPr>
          <a:xfrm>
            <a:off x="74507" y="1441873"/>
            <a:ext cx="8313420" cy="4892040"/>
          </a:xfrm>
          <a:prstGeom prst="rect">
            <a:avLst/>
          </a:prstGeom>
          <a:noFill/>
          <a:ln w="9525">
            <a:noFill/>
          </a:ln>
        </p:spPr>
      </p:pic>
      <p:sp>
        <p:nvSpPr>
          <p:cNvPr id="9" name="TextBox 8"/>
          <p:cNvSpPr txBox="1"/>
          <p:nvPr>
            <p:custDataLst>
              <p:tags r:id="rId4"/>
            </p:custDataLst>
          </p:nvPr>
        </p:nvSpPr>
        <p:spPr>
          <a:xfrm>
            <a:off x="8177107" y="1566333"/>
            <a:ext cx="3965787" cy="4612476"/>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l" eaLnBrk="1" hangingPunct="1">
              <a:lnSpc>
                <a:spcPct val="120000"/>
              </a:lnSpc>
            </a:pPr>
            <a:r>
              <a:rPr lang="zh-CN" altLang="en-US" sz="3200" b="1">
                <a:latin typeface="Times New Roman" panose="02020603050405020304" pitchFamily="18" charset="0"/>
                <a:cs typeface="Times New Roman" panose="02020603050405020304" pitchFamily="18" charset="0"/>
              </a:rPr>
              <a:t>速度相同时，质量越</a:t>
            </a:r>
            <a:r>
              <a:rPr lang="en-US" altLang="zh-CN" sz="3200" b="1">
                <a:latin typeface="Times New Roman" panose="02020603050405020304" pitchFamily="18" charset="0"/>
                <a:cs typeface="Times New Roman" panose="02020603050405020304" pitchFamily="18" charset="0"/>
              </a:rPr>
              <a:t>_______</a:t>
            </a:r>
            <a:r>
              <a:rPr lang="zh-CN" altLang="en-US" sz="3200" b="1">
                <a:latin typeface="Times New Roman" panose="02020603050405020304" pitchFamily="18" charset="0"/>
                <a:cs typeface="Times New Roman" panose="02020603050405020304" pitchFamily="18" charset="0"/>
              </a:rPr>
              <a:t>的钢球能将物体</a:t>
            </a:r>
            <a:r>
              <a:rPr lang="en-US" altLang="zh-CN" sz="3200" b="1">
                <a:latin typeface="Times New Roman" panose="02020603050405020304" pitchFamily="18" charset="0"/>
                <a:cs typeface="Times New Roman" panose="02020603050405020304" pitchFamily="18" charset="0"/>
              </a:rPr>
              <a:t>B </a:t>
            </a:r>
            <a:r>
              <a:rPr lang="zh-CN" altLang="en-US" sz="3200" b="1">
                <a:latin typeface="Times New Roman" panose="02020603050405020304" pitchFamily="18" charset="0"/>
                <a:cs typeface="Times New Roman" panose="02020603050405020304" pitchFamily="18" charset="0"/>
              </a:rPr>
              <a:t>撞得越远 。所以，钢球的速度相同时，质量越大，动能越 </a:t>
            </a:r>
            <a:r>
              <a:rPr lang="en-US" altLang="zh-CN" sz="3200" b="1">
                <a:latin typeface="Times New Roman" panose="02020603050405020304" pitchFamily="18" charset="0"/>
                <a:cs typeface="Times New Roman" panose="02020603050405020304" pitchFamily="18" charset="0"/>
              </a:rPr>
              <a:t>________</a:t>
            </a:r>
            <a:r>
              <a:rPr lang="zh-CN" altLang="en-US" sz="3200" b="1">
                <a:latin typeface="Times New Roman" panose="02020603050405020304" pitchFamily="18" charset="0"/>
                <a:cs typeface="Times New Roman" panose="02020603050405020304" pitchFamily="18" charset="0"/>
              </a:rPr>
              <a:t>。</a:t>
            </a:r>
            <a:endParaRPr lang="zh-CN" altLang="en-US" sz="3200" b="1">
              <a:latin typeface="Times New Roman" panose="02020603050405020304" pitchFamily="18" charset="0"/>
              <a:cs typeface="Times New Roman" panose="02020603050405020304" pitchFamily="18" charset="0"/>
            </a:endParaRPr>
          </a:p>
        </p:txBody>
      </p:sp>
      <p:sp>
        <p:nvSpPr>
          <p:cNvPr id="35863" name="文本框 35862"/>
          <p:cNvSpPr txBox="1"/>
          <p:nvPr>
            <p:custDataLst>
              <p:tags r:id="rId5"/>
            </p:custDataLst>
          </p:nvPr>
        </p:nvSpPr>
        <p:spPr>
          <a:xfrm>
            <a:off x="9059333" y="5258647"/>
            <a:ext cx="382693" cy="583565"/>
          </a:xfrm>
          <a:prstGeom prst="rect">
            <a:avLst/>
          </a:prstGeom>
          <a:noFill/>
          <a:ln w="9525">
            <a:noFill/>
          </a:ln>
        </p:spPr>
        <p:txBody>
          <a:bodyPr wrap="square">
            <a:spAutoFit/>
          </a:bodyPr>
          <a:lstStyle/>
          <a:p>
            <a:pPr algn="l">
              <a:spcBef>
                <a:spcPct val="50000"/>
              </a:spcBef>
            </a:pPr>
            <a:r>
              <a:rPr lang="zh-CN" altLang="en-US" sz="3200" b="1">
                <a:solidFill>
                  <a:srgbClr val="CC0000"/>
                </a:solidFill>
                <a:latin typeface="楷体" panose="02010609060101010101" charset="-122"/>
                <a:ea typeface="楷体" panose="02010609060101010101" charset="-122"/>
              </a:rPr>
              <a:t>大</a:t>
            </a:r>
            <a:endParaRPr lang="zh-CN" altLang="en-US" sz="3200" b="1">
              <a:solidFill>
                <a:srgbClr val="CC0000"/>
              </a:solidFill>
              <a:latin typeface="楷体" panose="02010609060101010101" charset="-122"/>
              <a:ea typeface="楷体" panose="02010609060101010101" charset="-122"/>
            </a:endParaRPr>
          </a:p>
        </p:txBody>
      </p:sp>
      <p:sp>
        <p:nvSpPr>
          <p:cNvPr id="35864" name="文本框 35863"/>
          <p:cNvSpPr txBox="1"/>
          <p:nvPr>
            <p:custDataLst>
              <p:tags r:id="rId6"/>
            </p:custDataLst>
          </p:nvPr>
        </p:nvSpPr>
        <p:spPr>
          <a:xfrm flipH="1">
            <a:off x="9310793" y="2400300"/>
            <a:ext cx="756073" cy="583565"/>
          </a:xfrm>
          <a:prstGeom prst="rect">
            <a:avLst/>
          </a:prstGeom>
          <a:noFill/>
          <a:ln w="9525">
            <a:noFill/>
          </a:ln>
        </p:spPr>
        <p:txBody>
          <a:bodyPr wrap="square">
            <a:spAutoFit/>
          </a:bodyPr>
          <a:lstStyle/>
          <a:p>
            <a:pPr algn="l">
              <a:spcBef>
                <a:spcPct val="50000"/>
              </a:spcBef>
            </a:pPr>
            <a:r>
              <a:rPr lang="zh-CN" altLang="en-US" sz="3200" b="1">
                <a:solidFill>
                  <a:srgbClr val="CC0000"/>
                </a:solidFill>
                <a:latin typeface="楷体" panose="02010609060101010101" charset="-122"/>
                <a:ea typeface="楷体" panose="02010609060101010101" charset="-122"/>
              </a:rPr>
              <a:t>大</a:t>
            </a:r>
            <a:endParaRPr lang="zh-CN" altLang="en-US" sz="3200" b="1">
              <a:solidFill>
                <a:srgbClr val="CC00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86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863" grpId="0"/>
      <p:bldP spid="358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2" name="文本框 35861"/>
          <p:cNvSpPr txBox="1"/>
          <p:nvPr>
            <p:custDataLst>
              <p:tags r:id="rId1"/>
            </p:custDataLst>
          </p:nvPr>
        </p:nvSpPr>
        <p:spPr>
          <a:xfrm>
            <a:off x="659085" y="2984500"/>
            <a:ext cx="11045952" cy="2306955"/>
          </a:xfrm>
          <a:prstGeom prst="rect">
            <a:avLst/>
          </a:prstGeom>
          <a:noFill/>
          <a:ln w="9525">
            <a:noFill/>
          </a:ln>
        </p:spPr>
        <p:txBody>
          <a:bodyPr wrap="square">
            <a:spAutoFit/>
          </a:bodyPr>
          <a:lstStyle/>
          <a:p>
            <a:pPr algn="l" fontAlgn="auto">
              <a:lnSpc>
                <a:spcPct val="150000"/>
              </a:lnSpc>
            </a:pPr>
            <a:r>
              <a:rPr lang="zh-CN" altLang="en-US" sz="3200" b="1">
                <a:latin typeface="宋体" panose="02010600030101010101" pitchFamily="2" charset="-122"/>
                <a:ea typeface="宋体" panose="02010600030101010101" pitchFamily="2" charset="-122"/>
                <a:cs typeface="楷体" panose="02010609060101010101" charset="-122"/>
              </a:rPr>
              <a:t>    物体动能的大</a:t>
            </a:r>
            <a:r>
              <a:rPr lang="zh-CN" altLang="en-US" sz="3200" b="1">
                <a:solidFill>
                  <a:schemeClr val="tx1"/>
                </a:solidFill>
                <a:latin typeface="宋体" panose="02010600030101010101" pitchFamily="2" charset="-122"/>
                <a:ea typeface="宋体" panose="02010600030101010101" pitchFamily="2" charset="-122"/>
                <a:cs typeface="楷体" panose="02010609060101010101" charset="-122"/>
              </a:rPr>
              <a:t>小跟速度、质量有</a:t>
            </a:r>
            <a:r>
              <a:rPr lang="zh-CN" altLang="en-US" sz="3200" b="1">
                <a:latin typeface="宋体" panose="02010600030101010101" pitchFamily="2" charset="-122"/>
                <a:ea typeface="宋体" panose="02010600030101010101" pitchFamily="2" charset="-122"/>
                <a:cs typeface="楷体" panose="02010609060101010101" charset="-122"/>
              </a:rPr>
              <a:t>关。</a:t>
            </a:r>
            <a:endParaRPr lang="zh-CN" altLang="en-US" sz="3200" b="1">
              <a:latin typeface="宋体" panose="02010600030101010101" pitchFamily="2" charset="-122"/>
              <a:ea typeface="宋体" panose="02010600030101010101" pitchFamily="2" charset="-122"/>
              <a:cs typeface="楷体" panose="02010609060101010101" charset="-122"/>
            </a:endParaRPr>
          </a:p>
          <a:p>
            <a:pPr algn="l" fontAlgn="auto">
              <a:lnSpc>
                <a:spcPct val="150000"/>
              </a:lnSpc>
            </a:pPr>
            <a:r>
              <a:rPr lang="zh-CN" altLang="en-US" sz="3200" b="1">
                <a:latin typeface="宋体" panose="02010600030101010101" pitchFamily="2" charset="-122"/>
                <a:ea typeface="宋体" panose="02010600030101010101" pitchFamily="2" charset="-122"/>
                <a:cs typeface="楷体" panose="02010609060101010101" charset="-122"/>
              </a:rPr>
              <a:t>    质量相同的物体，运动的速度越大，它的动能越大；</a:t>
            </a:r>
            <a:endParaRPr lang="zh-CN" altLang="en-US" sz="3200" b="1">
              <a:latin typeface="宋体" panose="02010600030101010101" pitchFamily="2" charset="-122"/>
              <a:ea typeface="宋体" panose="02010600030101010101" pitchFamily="2" charset="-122"/>
              <a:cs typeface="楷体" panose="02010609060101010101" charset="-122"/>
            </a:endParaRPr>
          </a:p>
          <a:p>
            <a:pPr algn="l" fontAlgn="auto">
              <a:lnSpc>
                <a:spcPct val="150000"/>
              </a:lnSpc>
            </a:pPr>
            <a:r>
              <a:rPr lang="zh-CN" altLang="en-US" sz="3200" b="1">
                <a:latin typeface="宋体" panose="02010600030101010101" pitchFamily="2" charset="-122"/>
                <a:ea typeface="宋体" panose="02010600030101010101" pitchFamily="2" charset="-122"/>
                <a:cs typeface="楷体" panose="02010609060101010101" charset="-122"/>
              </a:rPr>
              <a:t>    运动速度相同的物体，质量越大，它的动能也越大。</a:t>
            </a:r>
            <a:endParaRPr lang="zh-CN" altLang="en-US" sz="3200" b="1">
              <a:latin typeface="宋体" panose="02010600030101010101" pitchFamily="2" charset="-122"/>
              <a:ea typeface="宋体" panose="02010600030101010101" pitchFamily="2" charset="-122"/>
              <a:cs typeface="楷体" panose="02010609060101010101" charset="-122"/>
            </a:endParaRPr>
          </a:p>
        </p:txBody>
      </p:sp>
      <p:sp>
        <p:nvSpPr>
          <p:cNvPr id="16" name="文本框 35858"/>
          <p:cNvSpPr txBox="1"/>
          <p:nvPr>
            <p:custDataLst>
              <p:tags r:id="rId2"/>
            </p:custDataLst>
          </p:nvPr>
        </p:nvSpPr>
        <p:spPr>
          <a:xfrm>
            <a:off x="3956174" y="2025100"/>
            <a:ext cx="3750732" cy="66611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zh-CN" altLang="en-US" sz="3735" b="1">
                <a:solidFill>
                  <a:schemeClr val="tx1"/>
                </a:solidFill>
                <a:latin typeface="楷体" panose="02010609060101010101" charset="-122"/>
                <a:ea typeface="楷体" panose="02010609060101010101" charset="-122"/>
                <a:cs typeface="楷体" panose="02010609060101010101" charset="-122"/>
              </a:rPr>
              <a:t>  </a:t>
            </a:r>
            <a:r>
              <a:rPr lang="zh-CN" altLang="en-US" sz="3735" b="1">
                <a:solidFill>
                  <a:schemeClr val="tx1"/>
                </a:solidFill>
                <a:latin typeface="黑体" panose="02010609060101010101" pitchFamily="49" charset="-122"/>
                <a:ea typeface="黑体" panose="02010609060101010101" pitchFamily="49" charset="-122"/>
                <a:cs typeface="Times New Roman" panose="02020603050405020304" pitchFamily="18" charset="0"/>
              </a:rPr>
              <a:t>实 验 结 论</a:t>
            </a:r>
            <a:endParaRPr lang="zh-CN" altLang="en-US" sz="3735" b="1">
              <a:solidFill>
                <a:schemeClr val="tx1"/>
              </a:solidFill>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5862">
                                            <p:txEl>
                                              <p:pRg st="0" end="0"/>
                                            </p:txEl>
                                          </p:spTgt>
                                        </p:tgtEl>
                                        <p:attrNameLst>
                                          <p:attrName>style.visibility</p:attrName>
                                        </p:attrNameLst>
                                      </p:cBhvr>
                                      <p:to>
                                        <p:strVal val="visible"/>
                                      </p:to>
                                    </p:set>
                                    <p:anim to="" calcmode="lin" valueType="num">
                                      <p:cBhvr>
                                        <p:cTn id="7" dur="1" fill="hold"/>
                                        <p:tgtEl>
                                          <p:spTgt spid="35862">
                                            <p:txEl>
                                              <p:pRg st="0" end="0"/>
                                            </p:txEl>
                                          </p:spTgt>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5862">
                                            <p:txEl>
                                              <p:pRg st="1" end="1"/>
                                            </p:txEl>
                                          </p:spTgt>
                                        </p:tgtEl>
                                        <p:attrNameLst>
                                          <p:attrName>style.visibility</p:attrName>
                                        </p:attrNameLst>
                                      </p:cBhvr>
                                      <p:to>
                                        <p:strVal val="visible"/>
                                      </p:to>
                                    </p:set>
                                    <p:anim to="" calcmode="lin" valueType="num">
                                      <p:cBhvr>
                                        <p:cTn id="12" dur="1" fill="hold"/>
                                        <p:tgtEl>
                                          <p:spTgt spid="35862">
                                            <p:txEl>
                                              <p:pRg st="1" end="1"/>
                                            </p:txEl>
                                          </p:spTgt>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5862">
                                            <p:txEl>
                                              <p:pRg st="2" end="2"/>
                                            </p:txEl>
                                          </p:spTgt>
                                        </p:tgtEl>
                                        <p:attrNameLst>
                                          <p:attrName>style.visibility</p:attrName>
                                        </p:attrNameLst>
                                      </p:cBhvr>
                                      <p:to>
                                        <p:strVal val="visible"/>
                                      </p:to>
                                    </p:set>
                                    <p:anim to="" calcmode="lin" valueType="num">
                                      <p:cBhvr>
                                        <p:cTn id="17" dur="1" fill="hold"/>
                                        <p:tgtEl>
                                          <p:spTgt spid="35862">
                                            <p:txEl>
                                              <p:pRg st="2" end="2"/>
                                            </p:txEl>
                                          </p:spTgt>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10102" r="3135" b="13007"/>
          <a:stretch>
            <a:fillRect/>
          </a:stretch>
        </p:blipFill>
        <p:spPr>
          <a:xfrm>
            <a:off x="6879433" y="2067502"/>
            <a:ext cx="4294283" cy="2722064"/>
          </a:xfrm>
          <a:prstGeom prst="rect">
            <a:avLst/>
          </a:prstGeom>
        </p:spPr>
      </p:pic>
      <p:sp>
        <p:nvSpPr>
          <p:cNvPr id="27651" name="Text Box 5"/>
          <p:cNvSpPr/>
          <p:nvPr>
            <p:custDataLst>
              <p:tags r:id="rId3"/>
            </p:custDataLst>
          </p:nvPr>
        </p:nvSpPr>
        <p:spPr>
          <a:xfrm>
            <a:off x="1043940" y="1593850"/>
            <a:ext cx="867283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zh-CN" altLang="en-US" sz="3200" b="1">
                <a:latin typeface="楷体" panose="02010609060101010101" charset="-122"/>
                <a:ea typeface="楷体" panose="02010609060101010101" charset="-122"/>
                <a:cs typeface="楷体" panose="02010609060101010101" charset="-122"/>
                <a:sym typeface="Calibri" panose="020F0502020204030204" charset="0"/>
              </a:rPr>
              <a:t>如图为高速公路限速牌，请用物理学术语解释。</a:t>
            </a:r>
            <a:endParaRPr lang="zh-CN" altLang="en-US" sz="3200" b="1">
              <a:latin typeface="楷体" panose="02010609060101010101" charset="-122"/>
              <a:ea typeface="楷体" panose="02010609060101010101" charset="-122"/>
              <a:cs typeface="楷体" panose="02010609060101010101" charset="-122"/>
              <a:sym typeface="Calibri" panose="020F0502020204030204" charset="0"/>
            </a:endParaRPr>
          </a:p>
        </p:txBody>
      </p:sp>
      <p:sp>
        <p:nvSpPr>
          <p:cNvPr id="27652" name="Text Box 6"/>
          <p:cNvSpPr/>
          <p:nvPr>
            <p:custDataLst>
              <p:tags r:id="rId4"/>
            </p:custDataLst>
          </p:nvPr>
        </p:nvSpPr>
        <p:spPr>
          <a:xfrm>
            <a:off x="2559050" y="4372610"/>
            <a:ext cx="528320" cy="583565"/>
          </a:xfrm>
          <a:prstGeom prst="rect">
            <a:avLst/>
          </a:prstGeom>
          <a:noFill/>
          <a:ln w="9525">
            <a:noFill/>
          </a:ln>
        </p:spPr>
        <p:txBody>
          <a:bodyPr wrap="square">
            <a:spAutoFit/>
          </a:bodyPr>
          <a:lstStyle/>
          <a:p>
            <a:endParaRPr sz="3200" b="1">
              <a:solidFill>
                <a:srgbClr val="000000"/>
              </a:solidFill>
              <a:latin typeface="楷体" panose="02010609060101010101" charset="-122"/>
              <a:ea typeface="楷体" panose="02010609060101010101" charset="-122"/>
              <a:sym typeface="Calibri" panose="020F0502020204030204" charset="0"/>
            </a:endParaRPr>
          </a:p>
        </p:txBody>
      </p:sp>
      <p:sp>
        <p:nvSpPr>
          <p:cNvPr id="27653" name="文本框 27652"/>
          <p:cNvSpPr txBox="1"/>
          <p:nvPr>
            <p:custDataLst>
              <p:tags r:id="rId5"/>
            </p:custDataLst>
          </p:nvPr>
        </p:nvSpPr>
        <p:spPr>
          <a:xfrm>
            <a:off x="986789" y="3708267"/>
            <a:ext cx="5892641" cy="1322070"/>
          </a:xfrm>
          <a:prstGeom prst="rect">
            <a:avLst/>
          </a:prstGeom>
          <a:noFill/>
          <a:ln w="9525">
            <a:noFill/>
          </a:ln>
        </p:spPr>
        <p:txBody>
          <a:bodyPr wrap="square" anchor="t">
            <a:spAutoFit/>
          </a:bodyPr>
          <a:lstStyle/>
          <a:p>
            <a:pPr>
              <a:lnSpc>
                <a:spcPct val="125000"/>
              </a:lnSpc>
            </a:pPr>
            <a:r>
              <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答</a:t>
            </a:r>
            <a:r>
              <a:rPr lang="en-US" altLang="zh-CN"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物体的速度大</a:t>
            </a:r>
            <a:r>
              <a:rPr lang="en-US" altLang="zh-CN"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动能就大</a:t>
            </a:r>
            <a:r>
              <a:rPr lang="en-US" altLang="zh-CN"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不容易刹车</a:t>
            </a:r>
            <a:r>
              <a:rPr lang="en-US" altLang="zh-CN"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rPr>
              <a:t>容易造成交通事故。</a:t>
            </a:r>
            <a:endParaRPr lang="zh-CN" altLang="en-US" sz="3200" b="1">
              <a:solidFill>
                <a:srgbClr val="FF0000"/>
              </a:solidFill>
              <a:latin typeface="楷体" panose="02010609060101010101" charset="-122"/>
              <a:ea typeface="楷体" panose="02010609060101010101" charset="-122"/>
              <a:cs typeface="楷体" panose="02010609060101010101" charset="-122"/>
              <a:sym typeface="Calibri" panose="020F0502020204030204" charset="0"/>
            </a:endParaRPr>
          </a:p>
        </p:txBody>
      </p:sp>
      <p:sp>
        <p:nvSpPr>
          <p:cNvPr id="27654" name="文本框 27653"/>
          <p:cNvSpPr txBox="1"/>
          <p:nvPr>
            <p:custDataLst>
              <p:tags r:id="rId6"/>
            </p:custDataLst>
          </p:nvPr>
        </p:nvSpPr>
        <p:spPr>
          <a:xfrm>
            <a:off x="980353" y="5841577"/>
            <a:ext cx="10956109" cy="583565"/>
          </a:xfrm>
          <a:prstGeom prst="rect">
            <a:avLst/>
          </a:prstGeom>
          <a:noFill/>
          <a:ln w="9525">
            <a:noFill/>
          </a:ln>
        </p:spPr>
        <p:txBody>
          <a:bodyPr wrap="square" anchor="t">
            <a:spAutoFit/>
          </a:bodyPr>
          <a:lstStyle>
            <a:defPPr>
              <a:defRPr lang="zh-CN"/>
            </a:defPPr>
            <a:lvl1pPr>
              <a:defRPr sz="2400" b="1">
                <a:solidFill>
                  <a:srgbClr val="FF0000"/>
                </a:solidFill>
                <a:latin typeface="楷体" panose="02010609060101010101" charset="-122"/>
                <a:ea typeface="楷体" panose="02010609060101010101" charset="-122"/>
                <a:cs typeface="楷体" panose="02010609060101010101" charset="-122"/>
              </a:defRPr>
            </a:lvl1pPr>
          </a:lstStyle>
          <a:p>
            <a:r>
              <a:rPr lang="zh-CN" altLang="en-US" sz="3200">
                <a:sym typeface="Calibri" panose="020F0502020204030204" charset="0"/>
              </a:rPr>
              <a:t>答：质量大，动能就大，所以大客车的限速要比小汽车的低。</a:t>
            </a:r>
            <a:endParaRPr lang="zh-CN" altLang="en-US" sz="3200">
              <a:sym typeface="Calibri" panose="020F0502020204030204" charset="0"/>
            </a:endParaRPr>
          </a:p>
        </p:txBody>
      </p:sp>
      <p:sp>
        <p:nvSpPr>
          <p:cNvPr id="27655" name="文本框 27654"/>
          <p:cNvSpPr txBox="1"/>
          <p:nvPr>
            <p:custDataLst>
              <p:tags r:id="rId7"/>
            </p:custDataLst>
          </p:nvPr>
        </p:nvSpPr>
        <p:spPr>
          <a:xfrm>
            <a:off x="980353" y="5128487"/>
            <a:ext cx="11089133" cy="583565"/>
          </a:xfrm>
          <a:prstGeom prst="rect">
            <a:avLst/>
          </a:prstGeom>
          <a:noFill/>
          <a:ln w="9525">
            <a:noFill/>
          </a:ln>
        </p:spPr>
        <p:txBody>
          <a:bodyPr wrap="square" anchor="t">
            <a:spAutoFit/>
          </a:bodyPr>
          <a:lstStyle/>
          <a:p>
            <a:r>
              <a:rPr lang="en-US" altLang="zh-CN" sz="3200" b="1">
                <a:solidFill>
                  <a:srgbClr val="0000FF"/>
                </a:solidFill>
                <a:latin typeface="Times New Roman" panose="02020603050405020304" pitchFamily="18" charset="0"/>
                <a:ea typeface="楷体" panose="02010609060101010101" charset="-122"/>
                <a:cs typeface="Times New Roman" panose="02020603050405020304" pitchFamily="18" charset="0"/>
                <a:sym typeface="Calibri" panose="020F0502020204030204" charset="0"/>
              </a:rPr>
              <a:t>2. </a:t>
            </a:r>
            <a:r>
              <a:rPr lang="zh-CN" altLang="en-US" sz="3200" b="1">
                <a:latin typeface="Times New Roman" panose="02020603050405020304" pitchFamily="18" charset="0"/>
                <a:ea typeface="楷体" panose="02010609060101010101" charset="-122"/>
                <a:cs typeface="Times New Roman" panose="02020603050405020304" pitchFamily="18" charset="0"/>
                <a:sym typeface="Calibri" panose="020F0502020204030204" charset="0"/>
              </a:rPr>
              <a:t>为什么在同样的道路上，不同车型的限制车速不一样？</a:t>
            </a:r>
            <a:endParaRPr lang="zh-CN" altLang="en-US" sz="3200" b="1">
              <a:latin typeface="Times New Roman" panose="02020603050405020304" pitchFamily="18" charset="0"/>
              <a:ea typeface="楷体" panose="02010609060101010101" charset="-122"/>
              <a:cs typeface="Times New Roman" panose="02020603050405020304" pitchFamily="18" charset="0"/>
              <a:sym typeface="Calibri" panose="020F0502020204030204" charset="0"/>
            </a:endParaRPr>
          </a:p>
        </p:txBody>
      </p:sp>
      <p:sp>
        <p:nvSpPr>
          <p:cNvPr id="3" name="Text Box 5"/>
          <p:cNvSpPr/>
          <p:nvPr>
            <p:custDataLst>
              <p:tags r:id="rId8"/>
            </p:custDataLst>
          </p:nvPr>
        </p:nvSpPr>
        <p:spPr>
          <a:xfrm>
            <a:off x="980353" y="2217406"/>
            <a:ext cx="5899079" cy="1568450"/>
          </a:xfrm>
          <a:prstGeom prst="rect">
            <a:avLst/>
          </a:prstGeom>
          <a:noFill/>
          <a:ln w="9525">
            <a:noFill/>
          </a:ln>
        </p:spPr>
        <p:txBody>
          <a:bodyPr wrap="square">
            <a:spAutoFit/>
          </a:bodyPr>
          <a:lstStyle/>
          <a:p>
            <a:pPr>
              <a:lnSpc>
                <a:spcPct val="150000"/>
              </a:lnSpc>
            </a:pPr>
            <a:r>
              <a:rPr lang="en-US" altLang="zh-CN" sz="3200" b="1">
                <a:solidFill>
                  <a:srgbClr val="0000FF"/>
                </a:solidFill>
                <a:latin typeface="Times New Roman" panose="02020603050405020304" pitchFamily="18" charset="0"/>
                <a:ea typeface="楷体" panose="02010609060101010101" charset="-122"/>
                <a:cs typeface="Times New Roman" panose="02020603050405020304" pitchFamily="18" charset="0"/>
                <a:sym typeface="Calibri" panose="020F0502020204030204" charset="0"/>
              </a:rPr>
              <a:t>1. </a:t>
            </a:r>
            <a:r>
              <a:rPr lang="zh-CN" altLang="en-US" sz="3200" b="1">
                <a:latin typeface="Times New Roman" panose="02020603050405020304" pitchFamily="18" charset="0"/>
                <a:ea typeface="楷体" panose="02010609060101010101" charset="-122"/>
                <a:cs typeface="Times New Roman" panose="02020603050405020304" pitchFamily="18" charset="0"/>
                <a:sym typeface="Calibri" panose="020F0502020204030204" charset="0"/>
              </a:rPr>
              <a:t>为什么要对机动车的行驶速度进行限制？</a:t>
            </a:r>
            <a:endParaRPr lang="zh-CN" altLang="en-US" sz="3200" b="1">
              <a:latin typeface="Times New Roman" panose="02020603050405020304" pitchFamily="18" charset="0"/>
              <a:ea typeface="楷体" panose="02010609060101010101" charset="-122"/>
              <a:cs typeface="Times New Roman" panose="02020603050405020304" pitchFamily="18" charset="0"/>
              <a:sym typeface="Calibri" panose="020F05020202040302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to="" calcmode="lin" valueType="num">
                                      <p:cBhvr>
                                        <p:cTn id="7" dur="1" fill="hold"/>
                                        <p:tgtEl>
                                          <p:spTgt spid="2765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1" nodeType="clickEffect">
                                  <p:stCondLst>
                                    <p:cond delay="0"/>
                                  </p:stCondLst>
                                  <p:childTnLst>
                                    <p:set>
                                      <p:cBhvr>
                                        <p:cTn id="11" dur="1" fill="hold">
                                          <p:stCondLst>
                                            <p:cond delay="0"/>
                                          </p:stCondLst>
                                        </p:cTn>
                                        <p:tgtEl>
                                          <p:spTgt spid="27653"/>
                                        </p:tgtEl>
                                        <p:attrNameLst>
                                          <p:attrName>style.visibility</p:attrName>
                                        </p:attrNameLst>
                                      </p:cBhvr>
                                      <p:to>
                                        <p:strVal val="visible"/>
                                      </p:to>
                                    </p:set>
                                    <p:anim to="" calcmode="lin" valueType="num">
                                      <p:cBhvr>
                                        <p:cTn id="12" dur="1" fill="hold"/>
                                        <p:tgtEl>
                                          <p:spTgt spid="27653"/>
                                        </p:tgtEl>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fade">
                                      <p:cBhvr>
                                        <p:cTn id="1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3" grpId="1"/>
      <p:bldP spid="27654" grpId="0"/>
    </p:bldLst>
  </p:timing>
</p:sld>
</file>

<file path=ppt/tags/tag1.xml><?xml version="1.0" encoding="utf-8"?>
<p:tagLst xmlns:p="http://schemas.openxmlformats.org/presentationml/2006/main">
  <p:tag name="AS_UNIQUEID" val="223"/>
</p:tagLst>
</file>

<file path=ppt/tags/tag10.xml><?xml version="1.0" encoding="utf-8"?>
<p:tagLst xmlns:p="http://schemas.openxmlformats.org/presentationml/2006/main">
  <p:tag name="AS_UNIQUEID" val="235"/>
</p:tagLst>
</file>

<file path=ppt/tags/tag100.xml><?xml version="1.0" encoding="utf-8"?>
<p:tagLst xmlns:p="http://schemas.openxmlformats.org/presentationml/2006/main">
  <p:tag name="AS_UNIQUEID" val="360"/>
</p:tagLst>
</file>

<file path=ppt/tags/tag101.xml><?xml version="1.0" encoding="utf-8"?>
<p:tagLst xmlns:p="http://schemas.openxmlformats.org/presentationml/2006/main">
  <p:tag name="AS_UNIQUEID" val="362"/>
</p:tagLst>
</file>

<file path=ppt/tags/tag102.xml><?xml version="1.0" encoding="utf-8"?>
<p:tagLst xmlns:p="http://schemas.openxmlformats.org/presentationml/2006/main">
  <p:tag name="AS_UNIQUEID" val="363"/>
</p:tagLst>
</file>

<file path=ppt/tags/tag103.xml><?xml version="1.0" encoding="utf-8"?>
<p:tagLst xmlns:p="http://schemas.openxmlformats.org/presentationml/2006/main">
  <p:tag name="AS_UNIQUEID" val="364"/>
</p:tagLst>
</file>

<file path=ppt/tags/tag104.xml><?xml version="1.0" encoding="utf-8"?>
<p:tagLst xmlns:p="http://schemas.openxmlformats.org/presentationml/2006/main">
  <p:tag name="AS_UNIQUEID" val="366"/>
</p:tagLst>
</file>

<file path=ppt/tags/tag105.xml><?xml version="1.0" encoding="utf-8"?>
<p:tagLst xmlns:p="http://schemas.openxmlformats.org/presentationml/2006/main">
  <p:tag name="AS_UNIQUEID" val="367"/>
</p:tagLst>
</file>

<file path=ppt/tags/tag106.xml><?xml version="1.0" encoding="utf-8"?>
<p:tagLst xmlns:p="http://schemas.openxmlformats.org/presentationml/2006/main">
  <p:tag name="AS_UNIQUEID" val="368"/>
</p:tagLst>
</file>

<file path=ppt/tags/tag107.xml><?xml version="1.0" encoding="utf-8"?>
<p:tagLst xmlns:p="http://schemas.openxmlformats.org/presentationml/2006/main">
  <p:tag name="AS_UNIQUEID" val="369"/>
</p:tagLst>
</file>

<file path=ppt/tags/tag108.xml><?xml version="1.0" encoding="utf-8"?>
<p:tagLst xmlns:p="http://schemas.openxmlformats.org/presentationml/2006/main">
  <p:tag name="AS_UNIQUEID" val="370"/>
</p:tagLst>
</file>

<file path=ppt/tags/tag109.xml><?xml version="1.0" encoding="utf-8"?>
<p:tagLst xmlns:p="http://schemas.openxmlformats.org/presentationml/2006/main">
  <p:tag name="AS_UNIQUEID" val="372"/>
</p:tagLst>
</file>

<file path=ppt/tags/tag11.xml><?xml version="1.0" encoding="utf-8"?>
<p:tagLst xmlns:p="http://schemas.openxmlformats.org/presentationml/2006/main">
  <p:tag name="AS_UNIQUEID" val="236"/>
</p:tagLst>
</file>

<file path=ppt/tags/tag110.xml><?xml version="1.0" encoding="utf-8"?>
<p:tagLst xmlns:p="http://schemas.openxmlformats.org/presentationml/2006/main">
  <p:tag name="AS_UNIQUEID" val="375"/>
</p:tagLst>
</file>

<file path=ppt/tags/tag111.xml><?xml version="1.0" encoding="utf-8"?>
<p:tagLst xmlns:p="http://schemas.openxmlformats.org/presentationml/2006/main">
  <p:tag name="AS_UNIQUEID" val="376"/>
</p:tagLst>
</file>

<file path=ppt/tags/tag112.xml><?xml version="1.0" encoding="utf-8"?>
<p:tagLst xmlns:p="http://schemas.openxmlformats.org/presentationml/2006/main">
  <p:tag name="AS_UNIQUEID" val="377"/>
</p:tagLst>
</file>

<file path=ppt/tags/tag113.xml><?xml version="1.0" encoding="utf-8"?>
<p:tagLst xmlns:p="http://schemas.openxmlformats.org/presentationml/2006/main">
  <p:tag name="AS_UNIQUEID" val="379"/>
</p:tagLst>
</file>

<file path=ppt/tags/tag114.xml><?xml version="1.0" encoding="utf-8"?>
<p:tagLst xmlns:p="http://schemas.openxmlformats.org/presentationml/2006/main">
  <p:tag name="AS_UNIQUEID" val="380"/>
</p:tagLst>
</file>

<file path=ppt/tags/tag115.xml><?xml version="1.0" encoding="utf-8"?>
<p:tagLst xmlns:p="http://schemas.openxmlformats.org/presentationml/2006/main">
  <p:tag name="AS_UNIQUEID" val="381"/>
</p:tagLst>
</file>

<file path=ppt/tags/tag116.xml><?xml version="1.0" encoding="utf-8"?>
<p:tagLst xmlns:p="http://schemas.openxmlformats.org/presentationml/2006/main">
  <p:tag name="AS_UNIQUEID" val="383"/>
</p:tagLst>
</file>

<file path=ppt/tags/tag117.xml><?xml version="1.0" encoding="utf-8"?>
<p:tagLst xmlns:p="http://schemas.openxmlformats.org/presentationml/2006/main">
  <p:tag name="AS_UNIQUEID" val="384"/>
</p:tagLst>
</file>

<file path=ppt/tags/tag118.xml><?xml version="1.0" encoding="utf-8"?>
<p:tagLst xmlns:p="http://schemas.openxmlformats.org/presentationml/2006/main">
  <p:tag name="AS_UNIQUEID" val="386"/>
</p:tagLst>
</file>

<file path=ppt/tags/tag119.xml><?xml version="1.0" encoding="utf-8"?>
<p:tagLst xmlns:p="http://schemas.openxmlformats.org/presentationml/2006/main">
  <p:tag name="AS_UNIQUEID" val="387"/>
</p:tagLst>
</file>

<file path=ppt/tags/tag12.xml><?xml version="1.0" encoding="utf-8"?>
<p:tagLst xmlns:p="http://schemas.openxmlformats.org/presentationml/2006/main">
  <p:tag name="AS_UNIQUEID" val="237"/>
</p:tagLst>
</file>

<file path=ppt/tags/tag120.xml><?xml version="1.0" encoding="utf-8"?>
<p:tagLst xmlns:p="http://schemas.openxmlformats.org/presentationml/2006/main">
  <p:tag name="AS_UNIQUEID" val="389"/>
</p:tagLst>
</file>

<file path=ppt/tags/tag121.xml><?xml version="1.0" encoding="utf-8"?>
<p:tagLst xmlns:p="http://schemas.openxmlformats.org/presentationml/2006/main">
  <p:tag name="AS_UNIQUEID" val="390"/>
</p:tagLst>
</file>

<file path=ppt/tags/tag122.xml><?xml version="1.0" encoding="utf-8"?>
<p:tagLst xmlns:p="http://schemas.openxmlformats.org/presentationml/2006/main">
  <p:tag name="AS_UNIQUEID" val="392"/>
</p:tagLst>
</file>

<file path=ppt/tags/tag123.xml><?xml version="1.0" encoding="utf-8"?>
<p:tagLst xmlns:p="http://schemas.openxmlformats.org/presentationml/2006/main">
  <p:tag name="AS_UNIQUEID" val="393"/>
</p:tagLst>
</file>

<file path=ppt/tags/tag124.xml><?xml version="1.0" encoding="utf-8"?>
<p:tagLst xmlns:p="http://schemas.openxmlformats.org/presentationml/2006/main">
  <p:tag name="AS_UNIQUEID" val="394"/>
</p:tagLst>
</file>

<file path=ppt/tags/tag125.xml><?xml version="1.0" encoding="utf-8"?>
<p:tagLst xmlns:p="http://schemas.openxmlformats.org/presentationml/2006/main">
  <p:tag name="AS_UNIQUEID" val="395"/>
</p:tagLst>
</file>

<file path=ppt/tags/tag126.xml><?xml version="1.0" encoding="utf-8"?>
<p:tagLst xmlns:p="http://schemas.openxmlformats.org/presentationml/2006/main">
  <p:tag name="AS_UNIQUEID" val="396"/>
</p:tagLst>
</file>

<file path=ppt/tags/tag127.xml><?xml version="1.0" encoding="utf-8"?>
<p:tagLst xmlns:p="http://schemas.openxmlformats.org/presentationml/2006/main">
  <p:tag name="AS_UNIQUEID" val="398"/>
</p:tagLst>
</file>

<file path=ppt/tags/tag128.xml><?xml version="1.0" encoding="utf-8"?>
<p:tagLst xmlns:p="http://schemas.openxmlformats.org/presentationml/2006/main">
  <p:tag name="AS_UNIQUEID" val="399"/>
</p:tagLst>
</file>

<file path=ppt/tags/tag129.xml><?xml version="1.0" encoding="utf-8"?>
<p:tagLst xmlns:p="http://schemas.openxmlformats.org/presentationml/2006/main">
  <p:tag name="AS_UNIQUEID" val="400"/>
</p:tagLst>
</file>

<file path=ppt/tags/tag13.xml><?xml version="1.0" encoding="utf-8"?>
<p:tagLst xmlns:p="http://schemas.openxmlformats.org/presentationml/2006/main">
  <p:tag name="AS_UNIQUEID" val="239"/>
</p:tagLst>
</file>

<file path=ppt/tags/tag130.xml><?xml version="1.0" encoding="utf-8"?>
<p:tagLst xmlns:p="http://schemas.openxmlformats.org/presentationml/2006/main">
  <p:tag name="AS_UNIQUEID" val="401"/>
</p:tagLst>
</file>

<file path=ppt/tags/tag131.xml><?xml version="1.0" encoding="utf-8"?>
<p:tagLst xmlns:p="http://schemas.openxmlformats.org/presentationml/2006/main">
  <p:tag name="AS_UNIQUEID" val="402"/>
</p:tagLst>
</file>

<file path=ppt/tags/tag132.xml><?xml version="1.0" encoding="utf-8"?>
<p:tagLst xmlns:p="http://schemas.openxmlformats.org/presentationml/2006/main">
  <p:tag name="AS_UNIQUEID" val="404"/>
</p:tagLst>
</file>

<file path=ppt/tags/tag133.xml><?xml version="1.0" encoding="utf-8"?>
<p:tagLst xmlns:p="http://schemas.openxmlformats.org/presentationml/2006/main">
  <p:tag name="AS_UNIQUEID" val="405"/>
</p:tagLst>
</file>

<file path=ppt/tags/tag134.xml><?xml version="1.0" encoding="utf-8"?>
<p:tagLst xmlns:p="http://schemas.openxmlformats.org/presentationml/2006/main">
  <p:tag name="AS_UNIQUEID" val="406"/>
</p:tagLst>
</file>

<file path=ppt/tags/tag135.xml><?xml version="1.0" encoding="utf-8"?>
<p:tagLst xmlns:p="http://schemas.openxmlformats.org/presentationml/2006/main">
  <p:tag name="AS_UNIQUEID" val="407"/>
</p:tagLst>
</file>

<file path=ppt/tags/tag136.xml><?xml version="1.0" encoding="utf-8"?>
<p:tagLst xmlns:p="http://schemas.openxmlformats.org/presentationml/2006/main">
  <p:tag name="AS_UNIQUEID" val="408"/>
</p:tagLst>
</file>

<file path=ppt/tags/tag137.xml><?xml version="1.0" encoding="utf-8"?>
<p:tagLst xmlns:p="http://schemas.openxmlformats.org/presentationml/2006/main">
  <p:tag name="AS_UNIQUEID" val="410"/>
</p:tagLst>
</file>

<file path=ppt/tags/tag138.xml><?xml version="1.0" encoding="utf-8"?>
<p:tagLst xmlns:p="http://schemas.openxmlformats.org/presentationml/2006/main">
  <p:tag name="AS_UNIQUEID" val="411"/>
</p:tagLst>
</file>

<file path=ppt/tags/tag139.xml><?xml version="1.0" encoding="utf-8"?>
<p:tagLst xmlns:p="http://schemas.openxmlformats.org/presentationml/2006/main">
  <p:tag name="AS_UNIQUEID" val="412"/>
</p:tagLst>
</file>

<file path=ppt/tags/tag14.xml><?xml version="1.0" encoding="utf-8"?>
<p:tagLst xmlns:p="http://schemas.openxmlformats.org/presentationml/2006/main">
  <p:tag name="AS_UNIQUEID" val="240"/>
</p:tagLst>
</file>

<file path=ppt/tags/tag140.xml><?xml version="1.0" encoding="utf-8"?>
<p:tagLst xmlns:p="http://schemas.openxmlformats.org/presentationml/2006/main">
  <p:tag name="AS_UNIQUEID" val="413"/>
</p:tagLst>
</file>

<file path=ppt/tags/tag141.xml><?xml version="1.0" encoding="utf-8"?>
<p:tagLst xmlns:p="http://schemas.openxmlformats.org/presentationml/2006/main">
  <p:tag name="AS_UNIQUEID" val="414"/>
</p:tagLst>
</file>

<file path=ppt/tags/tag142.xml><?xml version="1.0" encoding="utf-8"?>
<p:tagLst xmlns:p="http://schemas.openxmlformats.org/presentationml/2006/main">
  <p:tag name="AS_UNIQUEID" val="415"/>
</p:tagLst>
</file>

<file path=ppt/tags/tag143.xml><?xml version="1.0" encoding="utf-8"?>
<p:tagLst xmlns:p="http://schemas.openxmlformats.org/presentationml/2006/main">
  <p:tag name="AS_UNIQUEID" val="417"/>
</p:tagLst>
</file>

<file path=ppt/tags/tag144.xml><?xml version="1.0" encoding="utf-8"?>
<p:tagLst xmlns:p="http://schemas.openxmlformats.org/presentationml/2006/main">
  <p:tag name="AS_UNIQUEID" val="418"/>
</p:tagLst>
</file>

<file path=ppt/tags/tag145.xml><?xml version="1.0" encoding="utf-8"?>
<p:tagLst xmlns:p="http://schemas.openxmlformats.org/presentationml/2006/main">
  <p:tag name="AS_UNIQUEID" val="419"/>
</p:tagLst>
</file>

<file path=ppt/tags/tag146.xml><?xml version="1.0" encoding="utf-8"?>
<p:tagLst xmlns:p="http://schemas.openxmlformats.org/presentationml/2006/main">
  <p:tag name="AS_UNIQUEID" val="420"/>
</p:tagLst>
</file>

<file path=ppt/tags/tag147.xml><?xml version="1.0" encoding="utf-8"?>
<p:tagLst xmlns:p="http://schemas.openxmlformats.org/presentationml/2006/main">
  <p:tag name="AS_UNIQUEID" val="421"/>
</p:tagLst>
</file>

<file path=ppt/tags/tag148.xml><?xml version="1.0" encoding="utf-8"?>
<p:tagLst xmlns:p="http://schemas.openxmlformats.org/presentationml/2006/main">
  <p:tag name="AS_UNIQUEID" val="422"/>
</p:tagLst>
</file>

<file path=ppt/tags/tag149.xml><?xml version="1.0" encoding="utf-8"?>
<p:tagLst xmlns:p="http://schemas.openxmlformats.org/presentationml/2006/main">
  <p:tag name="AS_UNIQUEID" val="423"/>
</p:tagLst>
</file>

<file path=ppt/tags/tag15.xml><?xml version="1.0" encoding="utf-8"?>
<p:tagLst xmlns:p="http://schemas.openxmlformats.org/presentationml/2006/main">
  <p:tag name="AS_UNIQUEID" val="241"/>
</p:tagLst>
</file>

<file path=ppt/tags/tag150.xml><?xml version="1.0" encoding="utf-8"?>
<p:tagLst xmlns:p="http://schemas.openxmlformats.org/presentationml/2006/main">
  <p:tag name="AS_UNIQUEID" val="424"/>
</p:tagLst>
</file>

<file path=ppt/tags/tag151.xml><?xml version="1.0" encoding="utf-8"?>
<p:tagLst xmlns:p="http://schemas.openxmlformats.org/presentationml/2006/main">
  <p:tag name="AS_UNIQUEID" val="426"/>
</p:tagLst>
</file>

<file path=ppt/tags/tag152.xml><?xml version="1.0" encoding="utf-8"?>
<p:tagLst xmlns:p="http://schemas.openxmlformats.org/presentationml/2006/main">
  <p:tag name="AS_UNIQUEID" val="427"/>
</p:tagLst>
</file>

<file path=ppt/tags/tag153.xml><?xml version="1.0" encoding="utf-8"?>
<p:tagLst xmlns:p="http://schemas.openxmlformats.org/presentationml/2006/main">
  <p:tag name="AS_UNIQUEID" val="428"/>
</p:tagLst>
</file>

<file path=ppt/tags/tag154.xml><?xml version="1.0" encoding="utf-8"?>
<p:tagLst xmlns:p="http://schemas.openxmlformats.org/presentationml/2006/main">
  <p:tag name="AS_UNIQUEID" val="429"/>
</p:tagLst>
</file>

<file path=ppt/tags/tag155.xml><?xml version="1.0" encoding="utf-8"?>
<p:tagLst xmlns:p="http://schemas.openxmlformats.org/presentationml/2006/main">
  <p:tag name="AS_UNIQUEID" val="431"/>
</p:tagLst>
</file>

<file path=ppt/tags/tag156.xml><?xml version="1.0" encoding="utf-8"?>
<p:tagLst xmlns:p="http://schemas.openxmlformats.org/presentationml/2006/main">
  <p:tag name="AS_UNIQUEID" val="432"/>
</p:tagLst>
</file>

<file path=ppt/tags/tag157.xml><?xml version="1.0" encoding="utf-8"?>
<p:tagLst xmlns:p="http://schemas.openxmlformats.org/presentationml/2006/main">
  <p:tag name="AS_UNIQUEID" val="433"/>
</p:tagLst>
</file>

<file path=ppt/tags/tag158.xml><?xml version="1.0" encoding="utf-8"?>
<p:tagLst xmlns:p="http://schemas.openxmlformats.org/presentationml/2006/main">
  <p:tag name="AS_UNIQUEID" val="435"/>
</p:tagLst>
</file>

<file path=ppt/tags/tag159.xml><?xml version="1.0" encoding="utf-8"?>
<p:tagLst xmlns:p="http://schemas.openxmlformats.org/presentationml/2006/main">
  <p:tag name="AS_UNIQUEID" val="436"/>
</p:tagLst>
</file>

<file path=ppt/tags/tag16.xml><?xml version="1.0" encoding="utf-8"?>
<p:tagLst xmlns:p="http://schemas.openxmlformats.org/presentationml/2006/main">
  <p:tag name="AS_UNIQUEID" val="243"/>
</p:tagLst>
</file>

<file path=ppt/tags/tag160.xml><?xml version="1.0" encoding="utf-8"?>
<p:tagLst xmlns:p="http://schemas.openxmlformats.org/presentationml/2006/main">
  <p:tag name="AS_UNIQUEID" val="437"/>
</p:tagLst>
</file>

<file path=ppt/tags/tag161.xml><?xml version="1.0" encoding="utf-8"?>
<p:tagLst xmlns:p="http://schemas.openxmlformats.org/presentationml/2006/main">
  <p:tag name="AS_UNIQUEID" val="438"/>
</p:tagLst>
</file>

<file path=ppt/tags/tag162.xml><?xml version="1.0" encoding="utf-8"?>
<p:tagLst xmlns:p="http://schemas.openxmlformats.org/presentationml/2006/main">
  <p:tag name="AS_UNIQUEID" val="439"/>
</p:tagLst>
</file>

<file path=ppt/tags/tag163.xml><?xml version="1.0" encoding="utf-8"?>
<p:tagLst xmlns:p="http://schemas.openxmlformats.org/presentationml/2006/main">
  <p:tag name="AS_UNIQUEID" val="440"/>
</p:tagLst>
</file>

<file path=ppt/tags/tag164.xml><?xml version="1.0" encoding="utf-8"?>
<p:tagLst xmlns:p="http://schemas.openxmlformats.org/presentationml/2006/main">
  <p:tag name="AS_UNIQUEID" val="442"/>
</p:tagLst>
</file>

<file path=ppt/tags/tag165.xml><?xml version="1.0" encoding="utf-8"?>
<p:tagLst xmlns:p="http://schemas.openxmlformats.org/presentationml/2006/main">
  <p:tag name="AS_UNIQUEID" val="443"/>
</p:tagLst>
</file>

<file path=ppt/tags/tag166.xml><?xml version="1.0" encoding="utf-8"?>
<p:tagLst xmlns:p="http://schemas.openxmlformats.org/presentationml/2006/main">
  <p:tag name="AS_UNIQUEID" val="444"/>
</p:tagLst>
</file>

<file path=ppt/tags/tag167.xml><?xml version="1.0" encoding="utf-8"?>
<p:tagLst xmlns:p="http://schemas.openxmlformats.org/presentationml/2006/main">
  <p:tag name="AS_UNIQUEID" val="445"/>
</p:tagLst>
</file>

<file path=ppt/tags/tag168.xml><?xml version="1.0" encoding="utf-8"?>
<p:tagLst xmlns:p="http://schemas.openxmlformats.org/presentationml/2006/main">
  <p:tag name="AS_UNIQUEID" val="446"/>
</p:tagLst>
</file>

<file path=ppt/tags/tag169.xml><?xml version="1.0" encoding="utf-8"?>
<p:tagLst xmlns:p="http://schemas.openxmlformats.org/presentationml/2006/main">
  <p:tag name="AS_UNIQUEID" val="447"/>
</p:tagLst>
</file>

<file path=ppt/tags/tag17.xml><?xml version="1.0" encoding="utf-8"?>
<p:tagLst xmlns:p="http://schemas.openxmlformats.org/presentationml/2006/main">
  <p:tag name="AS_UNIQUEID" val="244"/>
</p:tagLst>
</file>

<file path=ppt/tags/tag170.xml><?xml version="1.0" encoding="utf-8"?>
<p:tagLst xmlns:p="http://schemas.openxmlformats.org/presentationml/2006/main">
  <p:tag name="AS_UNIQUEID" val="449"/>
</p:tagLst>
</file>

<file path=ppt/tags/tag171.xml><?xml version="1.0" encoding="utf-8"?>
<p:tagLst xmlns:p="http://schemas.openxmlformats.org/presentationml/2006/main">
  <p:tag name="AS_UNIQUEID" val="450"/>
</p:tagLst>
</file>

<file path=ppt/tags/tag172.xml><?xml version="1.0" encoding="utf-8"?>
<p:tagLst xmlns:p="http://schemas.openxmlformats.org/presentationml/2006/main">
  <p:tag name="AS_UNIQUEID" val="451"/>
</p:tagLst>
</file>

<file path=ppt/tags/tag173.xml><?xml version="1.0" encoding="utf-8"?>
<p:tagLst xmlns:p="http://schemas.openxmlformats.org/presentationml/2006/main">
  <p:tag name="AS_UNIQUEID" val="452"/>
</p:tagLst>
</file>

<file path=ppt/tags/tag174.xml><?xml version="1.0" encoding="utf-8"?>
<p:tagLst xmlns:p="http://schemas.openxmlformats.org/presentationml/2006/main">
  <p:tag name="AS_UNIQUEID" val="453"/>
</p:tagLst>
</file>

<file path=ppt/tags/tag175.xml><?xml version="1.0" encoding="utf-8"?>
<p:tagLst xmlns:p="http://schemas.openxmlformats.org/presentationml/2006/main">
  <p:tag name="AS_UNIQUEID" val="455"/>
</p:tagLst>
</file>

<file path=ppt/tags/tag176.xml><?xml version="1.0" encoding="utf-8"?>
<p:tagLst xmlns:p="http://schemas.openxmlformats.org/presentationml/2006/main">
  <p:tag name="AS_UNIQUEID" val="456"/>
</p:tagLst>
</file>

<file path=ppt/tags/tag177.xml><?xml version="1.0" encoding="utf-8"?>
<p:tagLst xmlns:p="http://schemas.openxmlformats.org/presentationml/2006/main">
  <p:tag name="AS_UNIQUEID" val="457"/>
</p:tagLst>
</file>

<file path=ppt/tags/tag178.xml><?xml version="1.0" encoding="utf-8"?>
<p:tagLst xmlns:p="http://schemas.openxmlformats.org/presentationml/2006/main">
  <p:tag name="AS_UNIQUEID" val="458"/>
</p:tagLst>
</file>

<file path=ppt/tags/tag179.xml><?xml version="1.0" encoding="utf-8"?>
<p:tagLst xmlns:p="http://schemas.openxmlformats.org/presentationml/2006/main">
  <p:tag name="AS_UNIQUEID" val="459"/>
</p:tagLst>
</file>

<file path=ppt/tags/tag18.xml><?xml version="1.0" encoding="utf-8"?>
<p:tagLst xmlns:p="http://schemas.openxmlformats.org/presentationml/2006/main">
  <p:tag name="AS_UNIQUEID" val="245"/>
</p:tagLst>
</file>

<file path=ppt/tags/tag180.xml><?xml version="1.0" encoding="utf-8"?>
<p:tagLst xmlns:p="http://schemas.openxmlformats.org/presentationml/2006/main">
  <p:tag name="AS_UNIQUEID" val="461"/>
</p:tagLst>
</file>

<file path=ppt/tags/tag181.xml><?xml version="1.0" encoding="utf-8"?>
<p:tagLst xmlns:p="http://schemas.openxmlformats.org/presentationml/2006/main">
  <p:tag name="AS_UNIQUEID" val="462"/>
</p:tagLst>
</file>

<file path=ppt/tags/tag182.xml><?xml version="1.0" encoding="utf-8"?>
<p:tagLst xmlns:p="http://schemas.openxmlformats.org/presentationml/2006/main">
  <p:tag name="AS_UNIQUEID" val="463"/>
</p:tagLst>
</file>

<file path=ppt/tags/tag183.xml><?xml version="1.0" encoding="utf-8"?>
<p:tagLst xmlns:p="http://schemas.openxmlformats.org/presentationml/2006/main">
  <p:tag name="AS_UNIQUEID" val="464"/>
</p:tagLst>
</file>

<file path=ppt/tags/tag184.xml><?xml version="1.0" encoding="utf-8"?>
<p:tagLst xmlns:p="http://schemas.openxmlformats.org/presentationml/2006/main">
  <p:tag name="AS_UNIQUEID" val="465"/>
</p:tagLst>
</file>

<file path=ppt/tags/tag185.xml><?xml version="1.0" encoding="utf-8"?>
<p:tagLst xmlns:p="http://schemas.openxmlformats.org/presentationml/2006/main">
  <p:tag name="AS_UNIQUEID" val="466"/>
</p:tagLst>
</file>

<file path=ppt/tags/tag186.xml><?xml version="1.0" encoding="utf-8"?>
<p:tagLst xmlns:p="http://schemas.openxmlformats.org/presentationml/2006/main">
  <p:tag name="AS_UNIQUEID" val="468"/>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87.xml><?xml version="1.0" encoding="utf-8"?>
<p:tagLst xmlns:p="http://schemas.openxmlformats.org/presentationml/2006/main">
  <p:tag name="AS_UNIQUEID" val="469"/>
</p:tagLst>
</file>

<file path=ppt/tags/tag188.xml><?xml version="1.0" encoding="utf-8"?>
<p:tagLst xmlns:p="http://schemas.openxmlformats.org/presentationml/2006/main">
  <p:tag name="AS_UNIQUEID" val="471"/>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89.xml><?xml version="1.0" encoding="utf-8"?>
<p:tagLst xmlns:p="http://schemas.openxmlformats.org/presentationml/2006/main">
  <p:tag name="AS_UNIQUEID" val="472"/>
</p:tagLst>
</file>

<file path=ppt/tags/tag19.xml><?xml version="1.0" encoding="utf-8"?>
<p:tagLst xmlns:p="http://schemas.openxmlformats.org/presentationml/2006/main">
  <p:tag name="AS_UNIQUEID" val="247"/>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90.xml><?xml version="1.0" encoding="utf-8"?>
<p:tagLst xmlns:p="http://schemas.openxmlformats.org/presentationml/2006/main">
  <p:tag name="AS_UNIQUEID" val="473"/>
</p:tagLst>
</file>

<file path=ppt/tags/tag191.xml><?xml version="1.0" encoding="utf-8"?>
<p:tagLst xmlns:p="http://schemas.openxmlformats.org/presentationml/2006/main">
  <p:tag name="AS_UNIQUEID" val="474"/>
</p:tagLst>
</file>

<file path=ppt/tags/tag192.xml><?xml version="1.0" encoding="utf-8"?>
<p:tagLst xmlns:p="http://schemas.openxmlformats.org/presentationml/2006/main">
  <p:tag name="AS_UNIQUEID" val="475"/>
</p:tagLst>
</file>

<file path=ppt/tags/tag193.xml><?xml version="1.0" encoding="utf-8"?>
<p:tagLst xmlns:p="http://schemas.openxmlformats.org/presentationml/2006/main">
  <p:tag name="AS_UNIQUEID" val="477"/>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194.xml><?xml version="1.0" encoding="utf-8"?>
<p:tagLst xmlns:p="http://schemas.openxmlformats.org/presentationml/2006/main">
  <p:tag name="AS_UNIQUEID" val="478"/>
</p:tagLst>
</file>

<file path=ppt/tags/tag195.xml><?xml version="1.0" encoding="utf-8"?>
<p:tagLst xmlns:p="http://schemas.openxmlformats.org/presentationml/2006/main">
  <p:tag name="AS_UNIQUEID" val="480"/>
</p:tagLst>
</file>

<file path=ppt/tags/tag196.xml><?xml version="1.0" encoding="utf-8"?>
<p:tagLst xmlns:p="http://schemas.openxmlformats.org/presentationml/2006/main">
  <p:tag name="AS_UNIQUEID" val="482"/>
</p:tagLst>
</file>

<file path=ppt/tags/tag197.xml><?xml version="1.0" encoding="utf-8"?>
<p:tagLst xmlns:p="http://schemas.openxmlformats.org/presentationml/2006/main">
  <p:tag name="AS_UNIQUEID" val="484"/>
</p:tagLst>
</file>

<file path=ppt/tags/tag198.xml><?xml version="1.0" encoding="utf-8"?>
<p:tagLst xmlns:p="http://schemas.openxmlformats.org/presentationml/2006/main">
  <p:tag name="AS_UNIQUEID" val="486"/>
</p:tagLst>
</file>

<file path=ppt/tags/tag199.xml><?xml version="1.0" encoding="utf-8"?>
<p:tagLst xmlns:p="http://schemas.openxmlformats.org/presentationml/2006/main">
  <p:tag name="AS_UNIQUEID" val="490"/>
</p:tagLst>
</file>

<file path=ppt/tags/tag2.xml><?xml version="1.0" encoding="utf-8"?>
<p:tagLst xmlns:p="http://schemas.openxmlformats.org/presentationml/2006/main">
  <p:tag name="AS_UNIQUEID" val="224"/>
</p:tagLst>
</file>

<file path=ppt/tags/tag20.xml><?xml version="1.0" encoding="utf-8"?>
<p:tagLst xmlns:p="http://schemas.openxmlformats.org/presentationml/2006/main">
  <p:tag name="AS_UNIQUEID" val="248"/>
</p:tagLst>
</file>

<file path=ppt/tags/tag200.xml><?xml version="1.0" encoding="utf-8"?>
<p:tagLst xmlns:p="http://schemas.openxmlformats.org/presentationml/2006/main">
  <p:tag name="AS_UNIQUEID" val="491"/>
</p:tagLst>
</file>

<file path=ppt/tags/tag201.xml><?xml version="1.0" encoding="utf-8"?>
<p:tagLst xmlns:p="http://schemas.openxmlformats.org/presentationml/2006/main">
  <p:tag name="AS_UNIQUEID" val="492"/>
</p:tagLst>
</file>

<file path=ppt/tags/tag202.xml><?xml version="1.0" encoding="utf-8"?>
<p:tagLst xmlns:p="http://schemas.openxmlformats.org/presentationml/2006/main">
  <p:tag name="AS_UNIQUEID" val="493"/>
</p:tagLst>
</file>

<file path=ppt/tags/tag203.xml><?xml version="1.0" encoding="utf-8"?>
<p:tagLst xmlns:p="http://schemas.openxmlformats.org/presentationml/2006/main">
  <p:tag name="AS_UNIQUEID" val="494"/>
</p:tagLst>
</file>

<file path=ppt/tags/tag204.xml><?xml version="1.0" encoding="utf-8"?>
<p:tagLst xmlns:p="http://schemas.openxmlformats.org/presentationml/2006/main">
  <p:tag name="AS_UNIQUEID" val="496"/>
</p:tagLst>
</file>

<file path=ppt/tags/tag205.xml><?xml version="1.0" encoding="utf-8"?>
<p:tagLst xmlns:p="http://schemas.openxmlformats.org/presentationml/2006/main">
  <p:tag name="AS_UNIQUEID" val="497"/>
</p:tagLst>
</file>

<file path=ppt/tags/tag206.xml><?xml version="1.0" encoding="utf-8"?>
<p:tagLst xmlns:p="http://schemas.openxmlformats.org/presentationml/2006/main">
  <p:tag name="AS_UNIQUEID" val="498"/>
</p:tagLst>
</file>

<file path=ppt/tags/tag207.xml><?xml version="1.0" encoding="utf-8"?>
<p:tagLst xmlns:p="http://schemas.openxmlformats.org/presentationml/2006/main">
  <p:tag name="AS_UNIQUEID" val="499"/>
</p:tagLst>
</file>

<file path=ppt/tags/tag208.xml><?xml version="1.0" encoding="utf-8"?>
<p:tagLst xmlns:p="http://schemas.openxmlformats.org/presentationml/2006/main">
  <p:tag name="AS_UNIQUEID" val="500"/>
</p:tagLst>
</file>

<file path=ppt/tags/tag209.xml><?xml version="1.0" encoding="utf-8"?>
<p:tagLst xmlns:p="http://schemas.openxmlformats.org/presentationml/2006/main">
  <p:tag name="AS_UNIQUEID" val="502"/>
</p:tagLst>
</file>

<file path=ppt/tags/tag21.xml><?xml version="1.0" encoding="utf-8"?>
<p:tagLst xmlns:p="http://schemas.openxmlformats.org/presentationml/2006/main">
  <p:tag name="AS_UNIQUEID" val="249"/>
</p:tagLst>
</file>

<file path=ppt/tags/tag210.xml><?xml version="1.0" encoding="utf-8"?>
<p:tagLst xmlns:p="http://schemas.openxmlformats.org/presentationml/2006/main">
  <p:tag name="AS_UNIQUEID" val="503"/>
</p:tagLst>
</file>

<file path=ppt/tags/tag211.xml><?xml version="1.0" encoding="utf-8"?>
<p:tagLst xmlns:p="http://schemas.openxmlformats.org/presentationml/2006/main">
  <p:tag name="AS_UNIQUEID" val="504"/>
</p:tagLst>
</file>

<file path=ppt/tags/tag212.xml><?xml version="1.0" encoding="utf-8"?>
<p:tagLst xmlns:p="http://schemas.openxmlformats.org/presentationml/2006/main">
  <p:tag name="AS_UNIQUEID" val="505"/>
</p:tagLst>
</file>

<file path=ppt/tags/tag213.xml><?xml version="1.0" encoding="utf-8"?>
<p:tagLst xmlns:p="http://schemas.openxmlformats.org/presentationml/2006/main">
  <p:tag name="AS_UNIQUEID" val="506"/>
</p:tagLst>
</file>

<file path=ppt/tags/tag214.xml><?xml version="1.0" encoding="utf-8"?>
<p:tagLst xmlns:p="http://schemas.openxmlformats.org/presentationml/2006/main">
  <p:tag name="AS_UNIQUEID" val="508"/>
</p:tagLst>
</file>

<file path=ppt/tags/tag215.xml><?xml version="1.0" encoding="utf-8"?>
<p:tagLst xmlns:p="http://schemas.openxmlformats.org/presentationml/2006/main">
  <p:tag name="AS_UNIQUEID" val="509"/>
</p:tagLst>
</file>

<file path=ppt/tags/tag216.xml><?xml version="1.0" encoding="utf-8"?>
<p:tagLst xmlns:p="http://schemas.openxmlformats.org/presentationml/2006/main">
  <p:tag name="AS_UNIQUEID" val="510"/>
</p:tagLst>
</file>

<file path=ppt/tags/tag217.xml><?xml version="1.0" encoding="utf-8"?>
<p:tagLst xmlns:p="http://schemas.openxmlformats.org/presentationml/2006/main">
  <p:tag name="AS_UNIQUEID" val="511"/>
</p:tagLst>
</file>

<file path=ppt/tags/tag218.xml><?xml version="1.0" encoding="utf-8"?>
<p:tagLst xmlns:p="http://schemas.openxmlformats.org/presentationml/2006/main">
  <p:tag name="AS_UNIQUEID" val="512"/>
</p:tagLst>
</file>

<file path=ppt/tags/tag219.xml><?xml version="1.0" encoding="utf-8"?>
<p:tagLst xmlns:p="http://schemas.openxmlformats.org/presentationml/2006/main">
  <p:tag name="AS_UNIQUEID" val="513"/>
</p:tagLst>
</file>

<file path=ppt/tags/tag22.xml><?xml version="1.0" encoding="utf-8"?>
<p:tagLst xmlns:p="http://schemas.openxmlformats.org/presentationml/2006/main">
  <p:tag name="AS_UNIQUEID" val="250"/>
</p:tagLst>
</file>

<file path=ppt/tags/tag220.xml><?xml version="1.0" encoding="utf-8"?>
<p:tagLst xmlns:p="http://schemas.openxmlformats.org/presentationml/2006/main">
  <p:tag name="AS_UNIQUEID" val="514"/>
</p:tagLst>
</file>

<file path=ppt/tags/tag221.xml><?xml version="1.0" encoding="utf-8"?>
<p:tagLst xmlns:p="http://schemas.openxmlformats.org/presentationml/2006/main">
  <p:tag name="AS_UNIQUEID" val="515"/>
</p:tagLst>
</file>

<file path=ppt/tags/tag222.xml><?xml version="1.0" encoding="utf-8"?>
<p:tagLst xmlns:p="http://schemas.openxmlformats.org/presentationml/2006/main">
  <p:tag name="AS_UNIQUEID" val="516"/>
</p:tagLst>
</file>

<file path=ppt/tags/tag223.xml><?xml version="1.0" encoding="utf-8"?>
<p:tagLst xmlns:p="http://schemas.openxmlformats.org/presentationml/2006/main">
  <p:tag name="AS_UNIQUEID" val="518"/>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24.xml><?xml version="1.0" encoding="utf-8"?>
<p:tagLst xmlns:p="http://schemas.openxmlformats.org/presentationml/2006/main">
  <p:tag name="AS_UNIQUEID" val="519"/>
</p:tagLst>
</file>

<file path=ppt/tags/tag225.xml><?xml version="1.0" encoding="utf-8"?>
<p:tagLst xmlns:p="http://schemas.openxmlformats.org/presentationml/2006/main">
  <p:tag name="AS_UNIQUEID" val="521"/>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26.xml><?xml version="1.0" encoding="utf-8"?>
<p:tagLst xmlns:p="http://schemas.openxmlformats.org/presentationml/2006/main">
  <p:tag name="AS_UNIQUEID" val="522"/>
</p:tagLst>
</file>

<file path=ppt/tags/tag227.xml><?xml version="1.0" encoding="utf-8"?>
<p:tagLst xmlns:p="http://schemas.openxmlformats.org/presentationml/2006/main">
  <p:tag name="AS_UNIQUEID" val="523"/>
</p:tagLst>
</file>

<file path=ppt/tags/tag228.xml><?xml version="1.0" encoding="utf-8"?>
<p:tagLst xmlns:p="http://schemas.openxmlformats.org/presentationml/2006/main">
  <p:tag name="AS_UNIQUEID" val="524"/>
</p:tagLst>
</file>

<file path=ppt/tags/tag229.xml><?xml version="1.0" encoding="utf-8"?>
<p:tagLst xmlns:p="http://schemas.openxmlformats.org/presentationml/2006/main">
  <p:tag name="AS_UNIQUEID" val="525"/>
</p:tagLst>
</file>

<file path=ppt/tags/tag23.xml><?xml version="1.0" encoding="utf-8"?>
<p:tagLst xmlns:p="http://schemas.openxmlformats.org/presentationml/2006/main">
  <p:tag name="AS_UNIQUEID" val="252"/>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30.xml><?xml version="1.0" encoding="utf-8"?>
<p:tagLst xmlns:p="http://schemas.openxmlformats.org/presentationml/2006/main">
  <p:tag name="AS_UNIQUEID" val="527"/>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31.xml><?xml version="1.0" encoding="utf-8"?>
<p:tagLst xmlns:p="http://schemas.openxmlformats.org/presentationml/2006/main">
  <p:tag name="AS_UNIQUEID" val="528"/>
</p:tagLst>
</file>

<file path=ppt/tags/tag232.xml><?xml version="1.0" encoding="utf-8"?>
<p:tagLst xmlns:p="http://schemas.openxmlformats.org/presentationml/2006/main">
  <p:tag name="AS_UNIQUEID" val="530"/>
</p:tagLst>
</file>

<file path=ppt/tags/tag233.xml><?xml version="1.0" encoding="utf-8"?>
<p:tagLst xmlns:p="http://schemas.openxmlformats.org/presentationml/2006/main">
  <p:tag name="AS_UNIQUEID" val="532"/>
</p:tagLst>
</file>

<file path=ppt/tags/tag234.xml><?xml version="1.0" encoding="utf-8"?>
<p:tagLst xmlns:p="http://schemas.openxmlformats.org/presentationml/2006/main">
  <p:tag name="AS_UNIQUEID" val="534"/>
</p:tagLst>
</file>

<file path=ppt/tags/tag235.xml><?xml version="1.0" encoding="utf-8"?>
<p:tagLst xmlns:p="http://schemas.openxmlformats.org/presentationml/2006/main">
  <p:tag name="AS_UNIQUEID" val="536"/>
</p:tagLst>
</file>

<file path=ppt/tags/tag236.xml><?xml version="1.0" encoding="utf-8"?>
<p:tagLst xmlns:p="http://schemas.openxmlformats.org/presentationml/2006/main">
  <p:tag name="AS_UNIQUEID" val="540"/>
</p:tagLst>
</file>

<file path=ppt/tags/tag237.xml><?xml version="1.0" encoding="utf-8"?>
<p:tagLst xmlns:p="http://schemas.openxmlformats.org/presentationml/2006/main">
  <p:tag name="AS_UNIQUEID" val="541"/>
</p:tagLst>
</file>

<file path=ppt/tags/tag238.xml><?xml version="1.0" encoding="utf-8"?>
<p:tagLst xmlns:p="http://schemas.openxmlformats.org/presentationml/2006/main">
  <p:tag name="AS_UNIQUEID" val="542"/>
</p:tagLst>
</file>

<file path=ppt/tags/tag239.xml><?xml version="1.0" encoding="utf-8"?>
<p:tagLst xmlns:p="http://schemas.openxmlformats.org/presentationml/2006/main">
  <p:tag name="AS_UNIQUEID" val="543"/>
</p:tagLst>
</file>

<file path=ppt/tags/tag24.xml><?xml version="1.0" encoding="utf-8"?>
<p:tagLst xmlns:p="http://schemas.openxmlformats.org/presentationml/2006/main">
  <p:tag name="AS_UNIQUEID" val="253"/>
</p:tagLst>
</file>

<file path=ppt/tags/tag240.xml><?xml version="1.0" encoding="utf-8"?>
<p:tagLst xmlns:p="http://schemas.openxmlformats.org/presentationml/2006/main">
  <p:tag name="AS_UNIQUEID" val="544"/>
</p:tagLst>
</file>

<file path=ppt/tags/tag241.xml><?xml version="1.0" encoding="utf-8"?>
<p:tagLst xmlns:p="http://schemas.openxmlformats.org/presentationml/2006/main">
  <p:tag name="AS_UNIQUEID" val="546"/>
</p:tagLst>
</file>

<file path=ppt/tags/tag242.xml><?xml version="1.0" encoding="utf-8"?>
<p:tagLst xmlns:p="http://schemas.openxmlformats.org/presentationml/2006/main">
  <p:tag name="AS_UNIQUEID" val="547"/>
</p:tagLst>
</file>

<file path=ppt/tags/tag243.xml><?xml version="1.0" encoding="utf-8"?>
<p:tagLst xmlns:p="http://schemas.openxmlformats.org/presentationml/2006/main">
  <p:tag name="AS_UNIQUEID" val="548"/>
</p:tagLst>
</file>

<file path=ppt/tags/tag244.xml><?xml version="1.0" encoding="utf-8"?>
<p:tagLst xmlns:p="http://schemas.openxmlformats.org/presentationml/2006/main">
  <p:tag name="AS_UNIQUEID" val="549"/>
</p:tagLst>
</file>

<file path=ppt/tags/tag245.xml><?xml version="1.0" encoding="utf-8"?>
<p:tagLst xmlns:p="http://schemas.openxmlformats.org/presentationml/2006/main">
  <p:tag name="AS_UNIQUEID" val="550"/>
</p:tagLst>
</file>

<file path=ppt/tags/tag246.xml><?xml version="1.0" encoding="utf-8"?>
<p:tagLst xmlns:p="http://schemas.openxmlformats.org/presentationml/2006/main">
  <p:tag name="AS_UNIQUEID" val="552"/>
</p:tagLst>
</file>

<file path=ppt/tags/tag247.xml><?xml version="1.0" encoding="utf-8"?>
<p:tagLst xmlns:p="http://schemas.openxmlformats.org/presentationml/2006/main">
  <p:tag name="AS_UNIQUEID" val="553"/>
</p:tagLst>
</file>

<file path=ppt/tags/tag248.xml><?xml version="1.0" encoding="utf-8"?>
<p:tagLst xmlns:p="http://schemas.openxmlformats.org/presentationml/2006/main">
  <p:tag name="AS_UNIQUEID" val="554"/>
</p:tagLst>
</file>

<file path=ppt/tags/tag249.xml><?xml version="1.0" encoding="utf-8"?>
<p:tagLst xmlns:p="http://schemas.openxmlformats.org/presentationml/2006/main">
  <p:tag name="AS_UNIQUEID" val="555"/>
</p:tagLst>
</file>

<file path=ppt/tags/tag25.xml><?xml version="1.0" encoding="utf-8"?>
<p:tagLst xmlns:p="http://schemas.openxmlformats.org/presentationml/2006/main">
  <p:tag name="AS_UNIQUEID" val="254"/>
</p:tagLst>
</file>

<file path=ppt/tags/tag250.xml><?xml version="1.0" encoding="utf-8"?>
<p:tagLst xmlns:p="http://schemas.openxmlformats.org/presentationml/2006/main">
  <p:tag name="AS_UNIQUEID" val="556"/>
</p:tagLst>
</file>

<file path=ppt/tags/tag251.xml><?xml version="1.0" encoding="utf-8"?>
<p:tagLst xmlns:p="http://schemas.openxmlformats.org/presentationml/2006/main">
  <p:tag name="AS_UNIQUEID" val="558"/>
</p:tagLst>
</file>

<file path=ppt/tags/tag252.xml><?xml version="1.0" encoding="utf-8"?>
<p:tagLst xmlns:p="http://schemas.openxmlformats.org/presentationml/2006/main">
  <p:tag name="AS_UNIQUEID" val="559"/>
</p:tagLst>
</file>

<file path=ppt/tags/tag253.xml><?xml version="1.0" encoding="utf-8"?>
<p:tagLst xmlns:p="http://schemas.openxmlformats.org/presentationml/2006/main">
  <p:tag name="AS_UNIQUEID" val="560"/>
</p:tagLst>
</file>

<file path=ppt/tags/tag254.xml><?xml version="1.0" encoding="utf-8"?>
<p:tagLst xmlns:p="http://schemas.openxmlformats.org/presentationml/2006/main">
  <p:tag name="AS_UNIQUEID" val="561"/>
</p:tagLst>
</file>

<file path=ppt/tags/tag255.xml><?xml version="1.0" encoding="utf-8"?>
<p:tagLst xmlns:p="http://schemas.openxmlformats.org/presentationml/2006/main">
  <p:tag name="AS_UNIQUEID" val="562"/>
</p:tagLst>
</file>

<file path=ppt/tags/tag256.xml><?xml version="1.0" encoding="utf-8"?>
<p:tagLst xmlns:p="http://schemas.openxmlformats.org/presentationml/2006/main">
  <p:tag name="AS_UNIQUEID" val="563"/>
</p:tagLst>
</file>

<file path=ppt/tags/tag257.xml><?xml version="1.0" encoding="utf-8"?>
<p:tagLst xmlns:p="http://schemas.openxmlformats.org/presentationml/2006/main">
  <p:tag name="AS_UNIQUEID" val="564"/>
</p:tagLst>
</file>

<file path=ppt/tags/tag258.xml><?xml version="1.0" encoding="utf-8"?>
<p:tagLst xmlns:p="http://schemas.openxmlformats.org/presentationml/2006/main">
  <p:tag name="AS_UNIQUEID" val="565"/>
</p:tagLst>
</file>

<file path=ppt/tags/tag259.xml><?xml version="1.0" encoding="utf-8"?>
<p:tagLst xmlns:p="http://schemas.openxmlformats.org/presentationml/2006/main">
  <p:tag name="AS_UNIQUEID" val="566"/>
</p:tagLst>
</file>

<file path=ppt/tags/tag26.xml><?xml version="1.0" encoding="utf-8"?>
<p:tagLst xmlns:p="http://schemas.openxmlformats.org/presentationml/2006/main">
  <p:tag name="AS_UNIQUEID" val="255"/>
</p:tagLst>
</file>

<file path=ppt/tags/tag260.xml><?xml version="1.0" encoding="utf-8"?>
<p:tagLst xmlns:p="http://schemas.openxmlformats.org/presentationml/2006/main">
  <p:tag name="AS_UNIQUEID" val="568"/>
</p:tagLst>
</file>

<file path=ppt/tags/tag261.xml><?xml version="1.0" encoding="utf-8"?>
<p:tagLst xmlns:p="http://schemas.openxmlformats.org/presentationml/2006/main">
  <p:tag name="AS_UNIQUEID" val="569"/>
</p:tagLst>
</file>

<file path=ppt/tags/tag262.xml><?xml version="1.0" encoding="utf-8"?>
<p:tagLst xmlns:p="http://schemas.openxmlformats.org/presentationml/2006/main">
  <p:tag name="AS_UNIQUEID" val="570"/>
</p:tagLst>
</file>

<file path=ppt/tags/tag263.xml><?xml version="1.0" encoding="utf-8"?>
<p:tagLst xmlns:p="http://schemas.openxmlformats.org/presentationml/2006/main">
  <p:tag name="AS_UNIQUEID" val="571"/>
</p:tagLst>
</file>

<file path=ppt/tags/tag264.xml><?xml version="1.0" encoding="utf-8"?>
<p:tagLst xmlns:p="http://schemas.openxmlformats.org/presentationml/2006/main">
  <p:tag name="AS_UNIQUEID" val="572"/>
</p:tagLst>
</file>

<file path=ppt/tags/tag265.xml><?xml version="1.0" encoding="utf-8"?>
<p:tagLst xmlns:p="http://schemas.openxmlformats.org/presentationml/2006/main">
  <p:tag name="AS_UNIQUEID" val="573"/>
</p:tagLst>
</file>

<file path=ppt/tags/tag266.xml><?xml version="1.0" encoding="utf-8"?>
<p:tagLst xmlns:p="http://schemas.openxmlformats.org/presentationml/2006/main">
  <p:tag name="AS_UNIQUEID" val="575"/>
</p:tagLst>
</file>

<file path=ppt/tags/tag267.xml><?xml version="1.0" encoding="utf-8"?>
<p:tagLst xmlns:p="http://schemas.openxmlformats.org/presentationml/2006/main">
  <p:tag name="AS_UNIQUEID" val="576"/>
</p:tagLst>
</file>

<file path=ppt/tags/tag268.xml><?xml version="1.0" encoding="utf-8"?>
<p:tagLst xmlns:p="http://schemas.openxmlformats.org/presentationml/2006/main">
  <p:tag name="AS_UNIQUEID" val="577"/>
</p:tagLst>
</file>

<file path=ppt/tags/tag269.xml><?xml version="1.0" encoding="utf-8"?>
<p:tagLst xmlns:p="http://schemas.openxmlformats.org/presentationml/2006/main">
  <p:tag name="AS_UNIQUEID" val="579"/>
</p:tagLst>
</file>

<file path=ppt/tags/tag27.xml><?xml version="1.0" encoding="utf-8"?>
<p:tagLst xmlns:p="http://schemas.openxmlformats.org/presentationml/2006/main">
  <p:tag name="AS_UNIQUEID" val="257"/>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70.xml><?xml version="1.0" encoding="utf-8"?>
<p:tagLst xmlns:p="http://schemas.openxmlformats.org/presentationml/2006/main">
  <p:tag name="AS_UNIQUEID" val="580"/>
</p:tagLst>
</file>

<file path=ppt/tags/tag271.xml><?xml version="1.0" encoding="utf-8"?>
<p:tagLst xmlns:p="http://schemas.openxmlformats.org/presentationml/2006/main">
  <p:tag name="AS_UNIQUEID" val="581"/>
</p:tagLst>
</file>

<file path=ppt/tags/tag272.xml><?xml version="1.0" encoding="utf-8"?>
<p:tagLst xmlns:p="http://schemas.openxmlformats.org/presentationml/2006/main">
  <p:tag name="AS_UNIQUEID" val="583"/>
</p:tagLst>
</file>

<file path=ppt/tags/tag273.xml><?xml version="1.0" encoding="utf-8"?>
<p:tagLst xmlns:p="http://schemas.openxmlformats.org/presentationml/2006/main">
  <p:tag name="AS_UNIQUEID" val="596"/>
</p:tagLst>
</file>

<file path=ppt/tags/tag274.xml><?xml version="1.0" encoding="utf-8"?>
<p:tagLst xmlns:p="http://schemas.openxmlformats.org/presentationml/2006/main">
  <p:tag name="TIMING" val="|8.9|1.7|2.1|3.4|6.8|8.1|6.2"/>
</p:tagLst>
</file>

<file path=ppt/tags/tag275.xml><?xml version="1.0" encoding="utf-8"?>
<p:tagLst xmlns:p="http://schemas.openxmlformats.org/presentationml/2006/main">
  <p:tag name="AS_UNIQUEID" val="592"/>
</p:tagLst>
</file>

<file path=ppt/tags/tag276.xml><?xml version="1.0" encoding="utf-8"?>
<p:tagLst xmlns:p="http://schemas.openxmlformats.org/presentationml/2006/main">
  <p:tag name="AS_UNIQUEID" val="593"/>
</p:tagLst>
</file>

<file path=ppt/tags/tag277.xml><?xml version="1.0" encoding="utf-8"?>
<p:tagLst xmlns:p="http://schemas.openxmlformats.org/presentationml/2006/main">
  <p:tag name="AS_UNIQUEID" val="594"/>
</p:tagLst>
</file>

<file path=ppt/tags/tag278.xml><?xml version="1.0" encoding="utf-8"?>
<p:tagLst xmlns:p="http://schemas.openxmlformats.org/presentationml/2006/main">
  <p:tag name="AS_UNIQUEID" val="2"/>
</p:tagLst>
</file>

<file path=ppt/tags/tag279.xml><?xml version="1.0" encoding="utf-8"?>
<p:tagLst xmlns:p="http://schemas.openxmlformats.org/presentationml/2006/main">
  <p:tag name="AS_UNIQUEID" val="3"/>
  <p:tag name="KSO_WM_UNIT_PLACING_PICTURE_USER_VIEWPORT" val="{&quot;height&quot;:9778,&quot;width&quot;:18974}"/>
</p:tagLst>
</file>

<file path=ppt/tags/tag28.xml><?xml version="1.0" encoding="utf-8"?>
<p:tagLst xmlns:p="http://schemas.openxmlformats.org/presentationml/2006/main">
  <p:tag name="AS_UNIQUEID" val="258"/>
</p:tagLst>
</file>

<file path=ppt/tags/tag280.xml><?xml version="1.0" encoding="utf-8"?>
<p:tagLst xmlns:p="http://schemas.openxmlformats.org/presentationml/2006/main">
  <p:tag name="AS_UNIQUEID" val="4"/>
</p:tagLst>
</file>

<file path=ppt/tags/tag281.xml><?xml version="1.0" encoding="utf-8"?>
<p:tagLst xmlns:p="http://schemas.openxmlformats.org/presentationml/2006/main">
  <p:tag name="AS_UNIQUEID" val="5"/>
</p:tagLst>
</file>

<file path=ppt/tags/tag282.xml><?xml version="1.0" encoding="utf-8"?>
<p:tagLst xmlns:p="http://schemas.openxmlformats.org/presentationml/2006/main">
  <p:tag name="AS_UNIQUEID" val="6"/>
</p:tagLst>
</file>

<file path=ppt/tags/tag283.xml><?xml version="1.0" encoding="utf-8"?>
<p:tagLst xmlns:p="http://schemas.openxmlformats.org/presentationml/2006/main">
  <p:tag name="AS_UNIQUEID" val="8"/>
</p:tagLst>
</file>

<file path=ppt/tags/tag284.xml><?xml version="1.0" encoding="utf-8"?>
<p:tagLst xmlns:p="http://schemas.openxmlformats.org/presentationml/2006/main">
  <p:tag name="AS_UNIQUEID" val="9"/>
</p:tagLst>
</file>

<file path=ppt/tags/tag285.xml><?xml version="1.0" encoding="utf-8"?>
<p:tagLst xmlns:p="http://schemas.openxmlformats.org/presentationml/2006/main">
  <p:tag name="AS_UNIQUEID" val="10"/>
</p:tagLst>
</file>

<file path=ppt/tags/tag286.xml><?xml version="1.0" encoding="utf-8"?>
<p:tagLst xmlns:p="http://schemas.openxmlformats.org/presentationml/2006/main">
  <p:tag name="AS_UNIQUEID" val="11"/>
</p:tagLst>
</file>

<file path=ppt/tags/tag287.xml><?xml version="1.0" encoding="utf-8"?>
<p:tagLst xmlns:p="http://schemas.openxmlformats.org/presentationml/2006/main">
  <p:tag name="AS_UNIQUEID" val="12"/>
</p:tagLst>
</file>

<file path=ppt/tags/tag288.xml><?xml version="1.0" encoding="utf-8"?>
<p:tagLst xmlns:p="http://schemas.openxmlformats.org/presentationml/2006/main">
  <p:tag name="AS_UNIQUEID" val="14"/>
</p:tagLst>
</file>

<file path=ppt/tags/tag289.xml><?xml version="1.0" encoding="utf-8"?>
<p:tagLst xmlns:p="http://schemas.openxmlformats.org/presentationml/2006/main">
  <p:tag name="AS_UNIQUEID" val="15"/>
</p:tagLst>
</file>

<file path=ppt/tags/tag29.xml><?xml version="1.0" encoding="utf-8"?>
<p:tagLst xmlns:p="http://schemas.openxmlformats.org/presentationml/2006/main">
  <p:tag name="AS_UNIQUEID" val="260"/>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290.xml><?xml version="1.0" encoding="utf-8"?>
<p:tagLst xmlns:p="http://schemas.openxmlformats.org/presentationml/2006/main">
  <p:tag name="AS_UNIQUEID" val="16"/>
</p:tagLst>
</file>

<file path=ppt/tags/tag291.xml><?xml version="1.0" encoding="utf-8"?>
<p:tagLst xmlns:p="http://schemas.openxmlformats.org/presentationml/2006/main">
  <p:tag name="AS_UNIQUEID" val="23"/>
</p:tagLst>
</file>

<file path=ppt/tags/tag292.xml><?xml version="1.0" encoding="utf-8"?>
<p:tagLst xmlns:p="http://schemas.openxmlformats.org/presentationml/2006/main">
  <p:tag name="AS_UNIQUEID" val="24"/>
</p:tagLst>
</file>

<file path=ppt/tags/tag293.xml><?xml version="1.0" encoding="utf-8"?>
<p:tagLst xmlns:p="http://schemas.openxmlformats.org/presentationml/2006/main">
  <p:tag name="AS_UNIQUEID" val="25"/>
</p:tagLst>
</file>

<file path=ppt/tags/tag294.xml><?xml version="1.0" encoding="utf-8"?>
<p:tagLst xmlns:p="http://schemas.openxmlformats.org/presentationml/2006/main">
  <p:tag name="AS_UNIQUEID" val="26"/>
</p:tagLst>
</file>

<file path=ppt/tags/tag295.xml><?xml version="1.0" encoding="utf-8"?>
<p:tagLst xmlns:p="http://schemas.openxmlformats.org/presentationml/2006/main">
  <p:tag name="AS_UNIQUEID" val="27"/>
</p:tagLst>
</file>

<file path=ppt/tags/tag296.xml><?xml version="1.0" encoding="utf-8"?>
<p:tagLst xmlns:p="http://schemas.openxmlformats.org/presentationml/2006/main">
  <p:tag name="AS_UNIQUEID" val="28"/>
</p:tagLst>
</file>

<file path=ppt/tags/tag297.xml><?xml version="1.0" encoding="utf-8"?>
<p:tagLst xmlns:p="http://schemas.openxmlformats.org/presentationml/2006/main">
  <p:tag name="AS_UNIQUEID" val="29"/>
</p:tagLst>
</file>

<file path=ppt/tags/tag298.xml><?xml version="1.0" encoding="utf-8"?>
<p:tagLst xmlns:p="http://schemas.openxmlformats.org/presentationml/2006/main">
  <p:tag name="AS_UNIQUEID" val="30"/>
</p:tagLst>
</file>

<file path=ppt/tags/tag299.xml><?xml version="1.0" encoding="utf-8"?>
<p:tagLst xmlns:p="http://schemas.openxmlformats.org/presentationml/2006/main">
  <p:tag name="AS_UNIQUEID" val="31"/>
</p:tagLst>
</file>

<file path=ppt/tags/tag3.xml><?xml version="1.0" encoding="utf-8"?>
<p:tagLst xmlns:p="http://schemas.openxmlformats.org/presentationml/2006/main">
  <p:tag name="AS_UNIQUEID" val="225"/>
</p:tagLst>
</file>

<file path=ppt/tags/tag30.xml><?xml version="1.0" encoding="utf-8"?>
<p:tagLst xmlns:p="http://schemas.openxmlformats.org/presentationml/2006/main">
  <p:tag name="AS_UNIQUEID" val="261"/>
</p:tagLst>
</file>

<file path=ppt/tags/tag300.xml><?xml version="1.0" encoding="utf-8"?>
<p:tagLst xmlns:p="http://schemas.openxmlformats.org/presentationml/2006/main">
  <p:tag name="AS_UNIQUEID" val="32"/>
</p:tagLst>
</file>

<file path=ppt/tags/tag301.xml><?xml version="1.0" encoding="utf-8"?>
<p:tagLst xmlns:p="http://schemas.openxmlformats.org/presentationml/2006/main">
  <p:tag name="AS_UNIQUEID" val="33"/>
</p:tagLst>
</file>

<file path=ppt/tags/tag302.xml><?xml version="1.0" encoding="utf-8"?>
<p:tagLst xmlns:p="http://schemas.openxmlformats.org/presentationml/2006/main">
  <p:tag name="AS_UNIQUEID" val="34"/>
</p:tagLst>
</file>

<file path=ppt/tags/tag303.xml><?xml version="1.0" encoding="utf-8"?>
<p:tagLst xmlns:p="http://schemas.openxmlformats.org/presentationml/2006/main">
  <p:tag name="AS_UNIQUEID" val="35"/>
</p:tagLst>
</file>

<file path=ppt/tags/tag304.xml><?xml version="1.0" encoding="utf-8"?>
<p:tagLst xmlns:p="http://schemas.openxmlformats.org/presentationml/2006/main">
  <p:tag name="AS_UNIQUEID" val="600"/>
</p:tagLst>
</file>

<file path=ppt/tags/tag305.xml><?xml version="1.0" encoding="utf-8"?>
<p:tagLst xmlns:p="http://schemas.openxmlformats.org/presentationml/2006/main">
  <p:tag name="AS_UNIQUEID" val="19"/>
</p:tagLst>
</file>

<file path=ppt/tags/tag306.xml><?xml version="1.0" encoding="utf-8"?>
<p:tagLst xmlns:p="http://schemas.openxmlformats.org/presentationml/2006/main">
  <p:tag name="AS_UNIQUEID" val="20"/>
</p:tagLst>
</file>

<file path=ppt/tags/tag307.xml><?xml version="1.0" encoding="utf-8"?>
<p:tagLst xmlns:p="http://schemas.openxmlformats.org/presentationml/2006/main">
  <p:tag name="AS_UNIQUEID" val="21"/>
</p:tagLst>
</file>

<file path=ppt/tags/tag308.xml><?xml version="1.0" encoding="utf-8"?>
<p:tagLst xmlns:p="http://schemas.openxmlformats.org/presentationml/2006/main">
  <p:tag name="AS_UNIQUEID" val="37"/>
</p:tagLst>
</file>

<file path=ppt/tags/tag309.xml><?xml version="1.0" encoding="utf-8"?>
<p:tagLst xmlns:p="http://schemas.openxmlformats.org/presentationml/2006/main">
  <p:tag name="AS_UNIQUEID" val="38"/>
</p:tagLst>
</file>

<file path=ppt/tags/tag31.xml><?xml version="1.0" encoding="utf-8"?>
<p:tagLst xmlns:p="http://schemas.openxmlformats.org/presentationml/2006/main">
  <p:tag name="AS_UNIQUEID" val="263"/>
</p:tagLst>
</file>

<file path=ppt/tags/tag310.xml><?xml version="1.0" encoding="utf-8"?>
<p:tagLst xmlns:p="http://schemas.openxmlformats.org/presentationml/2006/main">
  <p:tag name="AS_UNIQUEID" val="39"/>
</p:tagLst>
</file>

<file path=ppt/tags/tag311.xml><?xml version="1.0" encoding="utf-8"?>
<p:tagLst xmlns:p="http://schemas.openxmlformats.org/presentationml/2006/main">
  <p:tag name="AS_UNIQUEID" val="40"/>
</p:tagLst>
</file>

<file path=ppt/tags/tag312.xml><?xml version="1.0" encoding="utf-8"?>
<p:tagLst xmlns:p="http://schemas.openxmlformats.org/presentationml/2006/main">
  <p:tag name="AS_UNIQUEID" val="41"/>
</p:tagLst>
</file>

<file path=ppt/tags/tag313.xml><?xml version="1.0" encoding="utf-8"?>
<p:tagLst xmlns:p="http://schemas.openxmlformats.org/presentationml/2006/main">
  <p:tag name="AS_UNIQUEID" val="42"/>
</p:tagLst>
</file>

<file path=ppt/tags/tag314.xml><?xml version="1.0" encoding="utf-8"?>
<p:tagLst xmlns:p="http://schemas.openxmlformats.org/presentationml/2006/main">
  <p:tag name="AS_UNIQUEID" val="43"/>
</p:tagLst>
</file>

<file path=ppt/tags/tag315.xml><?xml version="1.0" encoding="utf-8"?>
<p:tagLst xmlns:p="http://schemas.openxmlformats.org/presentationml/2006/main">
  <p:tag name="AS_UNIQUEID" val="44"/>
</p:tagLst>
</file>

<file path=ppt/tags/tag316.xml><?xml version="1.0" encoding="utf-8"?>
<p:tagLst xmlns:p="http://schemas.openxmlformats.org/presentationml/2006/main">
  <p:tag name="AS_UNIQUEID" val="45"/>
</p:tagLst>
</file>

<file path=ppt/tags/tag317.xml><?xml version="1.0" encoding="utf-8"?>
<p:tagLst xmlns:p="http://schemas.openxmlformats.org/presentationml/2006/main">
  <p:tag name="AS_UNIQUEID" val="46"/>
</p:tagLst>
</file>

<file path=ppt/tags/tag318.xml><?xml version="1.0" encoding="utf-8"?>
<p:tagLst xmlns:p="http://schemas.openxmlformats.org/presentationml/2006/main">
  <p:tag name="AS_UNIQUEID" val="47"/>
</p:tagLst>
</file>

<file path=ppt/tags/tag319.xml><?xml version="1.0" encoding="utf-8"?>
<p:tagLst xmlns:p="http://schemas.openxmlformats.org/presentationml/2006/main">
  <p:tag name="AS_UNIQUEID" val="53"/>
</p:tagLst>
</file>

<file path=ppt/tags/tag32.xml><?xml version="1.0" encoding="utf-8"?>
<p:tagLst xmlns:p="http://schemas.openxmlformats.org/presentationml/2006/main">
  <p:tag name="AS_UNIQUEID" val="264"/>
  <p:tag name="KSO_WM_BEAUTIFY_FLAG" val="#wm#"/>
  <p:tag name="KSO_WM_TAG_VERSION" val="1.0"/>
  <p:tag name="KSO_WM_TEMPLATE_CATEGORY" val="custom"/>
  <p:tag name="KSO_WM_TEMPLATE_INDEX" val="20184553"/>
  <p:tag name="KSO_WM_TEMPLATE_JOB_ID" val="2"/>
  <p:tag name="KSO_WM_TEMPLATE_OUTLINE_ID" val="15"/>
  <p:tag name="KSO_WM_TEMPLATE_SCENE_ID" val="1"/>
  <p:tag name="KSO_WM_TEMPLATE_THUMBS_INDEX" val="1、6、10、14、20、26、27、28、29、31"/>
  <p:tag name="KSO_WM_TEMPLATE_TOPIC_DEFAULT" val="1"/>
  <p:tag name="KSO_WM_TEMPLATE_TOPIC_ID" val="2869567"/>
</p:tagLst>
</file>

<file path=ppt/tags/tag320.xml><?xml version="1.0" encoding="utf-8"?>
<p:tagLst xmlns:p="http://schemas.openxmlformats.org/presentationml/2006/main">
  <p:tag name="AS_UNIQUEID" val="54"/>
</p:tagLst>
</file>

<file path=ppt/tags/tag321.xml><?xml version="1.0" encoding="utf-8"?>
<p:tagLst xmlns:p="http://schemas.openxmlformats.org/presentationml/2006/main">
  <p:tag name="AS_UNIQUEID" val="55"/>
</p:tagLst>
</file>

<file path=ppt/tags/tag322.xml><?xml version="1.0" encoding="utf-8"?>
<p:tagLst xmlns:p="http://schemas.openxmlformats.org/presentationml/2006/main">
  <p:tag name="AS_UNIQUEID" val="56"/>
</p:tagLst>
</file>

<file path=ppt/tags/tag323.xml><?xml version="1.0" encoding="utf-8"?>
<p:tagLst xmlns:p="http://schemas.openxmlformats.org/presentationml/2006/main">
  <p:tag name="AS_UNIQUEID" val="57"/>
</p:tagLst>
</file>

<file path=ppt/tags/tag324.xml><?xml version="1.0" encoding="utf-8"?>
<p:tagLst xmlns:p="http://schemas.openxmlformats.org/presentationml/2006/main">
  <p:tag name="AS_UNIQUEID" val="63"/>
</p:tagLst>
</file>

<file path=ppt/tags/tag325.xml><?xml version="1.0" encoding="utf-8"?>
<p:tagLst xmlns:p="http://schemas.openxmlformats.org/presentationml/2006/main">
  <p:tag name="AS_UNIQUEID" val="64"/>
</p:tagLst>
</file>

<file path=ppt/tags/tag326.xml><?xml version="1.0" encoding="utf-8"?>
<p:tagLst xmlns:p="http://schemas.openxmlformats.org/presentationml/2006/main">
  <p:tag name="AS_UNIQUEID" val="65"/>
</p:tagLst>
</file>

<file path=ppt/tags/tag327.xml><?xml version="1.0" encoding="utf-8"?>
<p:tagLst xmlns:p="http://schemas.openxmlformats.org/presentationml/2006/main">
  <p:tag name="AS_UNIQUEID" val="66"/>
</p:tagLst>
</file>

<file path=ppt/tags/tag328.xml><?xml version="1.0" encoding="utf-8"?>
<p:tagLst xmlns:p="http://schemas.openxmlformats.org/presentationml/2006/main">
  <p:tag name="AS_UNIQUEID" val="67"/>
</p:tagLst>
</file>

<file path=ppt/tags/tag329.xml><?xml version="1.0" encoding="utf-8"?>
<p:tagLst xmlns:p="http://schemas.openxmlformats.org/presentationml/2006/main">
  <p:tag name="AS_UNIQUEID" val="70"/>
</p:tagLst>
</file>

<file path=ppt/tags/tag33.xml><?xml version="1.0" encoding="utf-8"?>
<p:tagLst xmlns:p="http://schemas.openxmlformats.org/presentationml/2006/main">
  <p:tag name="AS_UNIQUEID" val="265"/>
</p:tagLst>
</file>

<file path=ppt/tags/tag330.xml><?xml version="1.0" encoding="utf-8"?>
<p:tagLst xmlns:p="http://schemas.openxmlformats.org/presentationml/2006/main">
  <p:tag name="AS_UNIQUEID" val="71"/>
</p:tagLst>
</file>

<file path=ppt/tags/tag331.xml><?xml version="1.0" encoding="utf-8"?>
<p:tagLst xmlns:p="http://schemas.openxmlformats.org/presentationml/2006/main">
  <p:tag name="AS_UNIQUEID" val="74"/>
</p:tagLst>
</file>

<file path=ppt/tags/tag332.xml><?xml version="1.0" encoding="utf-8"?>
<p:tagLst xmlns:p="http://schemas.openxmlformats.org/presentationml/2006/main">
  <p:tag name="AS_UNIQUEID" val="75"/>
</p:tagLst>
</file>

<file path=ppt/tags/tag333.xml><?xml version="1.0" encoding="utf-8"?>
<p:tagLst xmlns:p="http://schemas.openxmlformats.org/presentationml/2006/main">
  <p:tag name="AS_UNIQUEID" val="76"/>
</p:tagLst>
</file>

<file path=ppt/tags/tag334.xml><?xml version="1.0" encoding="utf-8"?>
<p:tagLst xmlns:p="http://schemas.openxmlformats.org/presentationml/2006/main">
  <p:tag name="AS_UNIQUEID" val="77"/>
</p:tagLst>
</file>

<file path=ppt/tags/tag335.xml><?xml version="1.0" encoding="utf-8"?>
<p:tagLst xmlns:p="http://schemas.openxmlformats.org/presentationml/2006/main">
  <p:tag name="AS_UNIQUEID" val="78"/>
</p:tagLst>
</file>

<file path=ppt/tags/tag336.xml><?xml version="1.0" encoding="utf-8"?>
<p:tagLst xmlns:p="http://schemas.openxmlformats.org/presentationml/2006/main">
  <p:tag name="AS_UNIQUEID" val="79"/>
</p:tagLst>
</file>

<file path=ppt/tags/tag337.xml><?xml version="1.0" encoding="utf-8"?>
<p:tagLst xmlns:p="http://schemas.openxmlformats.org/presentationml/2006/main">
  <p:tag name="AS_UNIQUEID" val="80"/>
</p:tagLst>
</file>

<file path=ppt/tags/tag338.xml><?xml version="1.0" encoding="utf-8"?>
<p:tagLst xmlns:p="http://schemas.openxmlformats.org/presentationml/2006/main">
  <p:tag name="AS_UNIQUEID" val="83"/>
</p:tagLst>
</file>

<file path=ppt/tags/tag339.xml><?xml version="1.0" encoding="utf-8"?>
<p:tagLst xmlns:p="http://schemas.openxmlformats.org/presentationml/2006/main">
  <p:tag name="AS_UNIQUEID" val="84"/>
</p:tagLst>
</file>

<file path=ppt/tags/tag34.xml><?xml version="1.0" encoding="utf-8"?>
<p:tagLst xmlns:p="http://schemas.openxmlformats.org/presentationml/2006/main">
  <p:tag name="AS_UNIQUEID" val="266"/>
</p:tagLst>
</file>

<file path=ppt/tags/tag340.xml><?xml version="1.0" encoding="utf-8"?>
<p:tagLst xmlns:p="http://schemas.openxmlformats.org/presentationml/2006/main">
  <p:tag name="AS_UNIQUEID" val="85"/>
  <p:tag name="KSO_WM_UNIT_TABLE_BEAUTIFY" val="smartTable{d3ab858c-72d5-4e9f-8b16-1bda45bc1b39}"/>
</p:tagLst>
</file>

<file path=ppt/tags/tag341.xml><?xml version="1.0" encoding="utf-8"?>
<p:tagLst xmlns:p="http://schemas.openxmlformats.org/presentationml/2006/main">
  <p:tag name="AS_UNIQUEID" val="110"/>
</p:tagLst>
</file>

<file path=ppt/tags/tag342.xml><?xml version="1.0" encoding="utf-8"?>
<p:tagLst xmlns:p="http://schemas.openxmlformats.org/presentationml/2006/main">
  <p:tag name="AS_UNIQUEID" val="111"/>
</p:tagLst>
</file>

<file path=ppt/tags/tag343.xml><?xml version="1.0" encoding="utf-8"?>
<p:tagLst xmlns:p="http://schemas.openxmlformats.org/presentationml/2006/main">
  <p:tag name="AS_UNIQUEID" val="112"/>
</p:tagLst>
</file>

<file path=ppt/tags/tag344.xml><?xml version="1.0" encoding="utf-8"?>
<p:tagLst xmlns:p="http://schemas.openxmlformats.org/presentationml/2006/main">
  <p:tag name="AS_UNIQUEID" val="113"/>
</p:tagLst>
</file>

<file path=ppt/tags/tag345.xml><?xml version="1.0" encoding="utf-8"?>
<p:tagLst xmlns:p="http://schemas.openxmlformats.org/presentationml/2006/main">
  <p:tag name="AS_UNIQUEID" val="114"/>
  <p:tag name="KSO_WM_MEDIACOVER_FLAG" val="1"/>
  <p:tag name="KSO_WM_UNIT_MEDIACOVER_BTN_POS" val="c"/>
  <p:tag name="KSO_WM_UNIT_MEDIACOVER_BTN_STATE" val="1"/>
  <p:tag name="KSO_WM_UNIT_MEDIACOVER_BTN_STYLE" val="ee0bc779c1f3d7f3e90c96344320e69a"/>
  <p:tag name="KSO_WM_UNIT_MEDIACOVER_BTNRECT" val="3522*3078*0*0"/>
  <p:tag name="KSO_WM_UNIT_MEDIACOVER_RGB" val="000000"/>
  <p:tag name="KSO_WM_UNIT_MEDIACOVER_STYLEID" val="1"/>
  <p:tag name="KSO_WM_UNIT_MEDIACOVER_TEXTSTATE" val="0"/>
  <p:tag name="KSO_WM_UNIT_MEDIACOVER_TRANSPARENCY" val="0.5"/>
</p:tagLst>
</file>

<file path=ppt/tags/tag346.xml><?xml version="1.0" encoding="utf-8"?>
<p:tagLst xmlns:p="http://schemas.openxmlformats.org/presentationml/2006/main">
  <p:tag name="AS_UNIQUEID" val="106"/>
</p:tagLst>
</file>

<file path=ppt/tags/tag347.xml><?xml version="1.0" encoding="utf-8"?>
<p:tagLst xmlns:p="http://schemas.openxmlformats.org/presentationml/2006/main">
  <p:tag name="AS_UNIQUEID" val="107"/>
</p:tagLst>
</file>

<file path=ppt/tags/tag348.xml><?xml version="1.0" encoding="utf-8"?>
<p:tagLst xmlns:p="http://schemas.openxmlformats.org/presentationml/2006/main">
  <p:tag name="AS_UNIQUEID" val="108"/>
</p:tagLst>
</file>

<file path=ppt/tags/tag349.xml><?xml version="1.0" encoding="utf-8"?>
<p:tagLst xmlns:p="http://schemas.openxmlformats.org/presentationml/2006/main">
  <p:tag name="AS_UNIQUEID" val="116"/>
</p:tagLst>
</file>

<file path=ppt/tags/tag35.xml><?xml version="1.0" encoding="utf-8"?>
<p:tagLst xmlns:p="http://schemas.openxmlformats.org/presentationml/2006/main">
  <p:tag name="AS_UNIQUEID" val="267"/>
</p:tagLst>
</file>

<file path=ppt/tags/tag350.xml><?xml version="1.0" encoding="utf-8"?>
<p:tagLst xmlns:p="http://schemas.openxmlformats.org/presentationml/2006/main">
  <p:tag name="AS_UNIQUEID" val="117"/>
</p:tagLst>
</file>

<file path=ppt/tags/tag351.xml><?xml version="1.0" encoding="utf-8"?>
<p:tagLst xmlns:p="http://schemas.openxmlformats.org/presentationml/2006/main">
  <p:tag name="AS_UNIQUEID" val="118"/>
</p:tagLst>
</file>

<file path=ppt/tags/tag352.xml><?xml version="1.0" encoding="utf-8"?>
<p:tagLst xmlns:p="http://schemas.openxmlformats.org/presentationml/2006/main">
  <p:tag name="AS_UNIQUEID" val="119"/>
</p:tagLst>
</file>

<file path=ppt/tags/tag353.xml><?xml version="1.0" encoding="utf-8"?>
<p:tagLst xmlns:p="http://schemas.openxmlformats.org/presentationml/2006/main">
  <p:tag name="AS_UNIQUEID" val="120"/>
</p:tagLst>
</file>

<file path=ppt/tags/tag354.xml><?xml version="1.0" encoding="utf-8"?>
<p:tagLst xmlns:p="http://schemas.openxmlformats.org/presentationml/2006/main">
  <p:tag name="AS_UNIQUEID" val="121"/>
</p:tagLst>
</file>

<file path=ppt/tags/tag355.xml><?xml version="1.0" encoding="utf-8"?>
<p:tagLst xmlns:p="http://schemas.openxmlformats.org/presentationml/2006/main">
  <p:tag name="AS_UNIQUEID" val="124"/>
</p:tagLst>
</file>

<file path=ppt/tags/tag356.xml><?xml version="1.0" encoding="utf-8"?>
<p:tagLst xmlns:p="http://schemas.openxmlformats.org/presentationml/2006/main">
  <p:tag name="AS_UNIQUEID" val="125"/>
</p:tagLst>
</file>

<file path=ppt/tags/tag357.xml><?xml version="1.0" encoding="utf-8"?>
<p:tagLst xmlns:p="http://schemas.openxmlformats.org/presentationml/2006/main">
  <p:tag name="AS_UNIQUEID" val="126"/>
</p:tagLst>
</file>

<file path=ppt/tags/tag358.xml><?xml version="1.0" encoding="utf-8"?>
<p:tagLst xmlns:p="http://schemas.openxmlformats.org/presentationml/2006/main">
  <p:tag name="AS_UNIQUEID" val="127"/>
</p:tagLst>
</file>

<file path=ppt/tags/tag359.xml><?xml version="1.0" encoding="utf-8"?>
<p:tagLst xmlns:p="http://schemas.openxmlformats.org/presentationml/2006/main">
  <p:tag name="AS_UNIQUEID" val="128"/>
</p:tagLst>
</file>

<file path=ppt/tags/tag36.xml><?xml version="1.0" encoding="utf-8"?>
<p:tagLst xmlns:p="http://schemas.openxmlformats.org/presentationml/2006/main">
  <p:tag name="AS_UNIQUEID" val="269"/>
</p:tagLst>
</file>

<file path=ppt/tags/tag360.xml><?xml version="1.0" encoding="utf-8"?>
<p:tagLst xmlns:p="http://schemas.openxmlformats.org/presentationml/2006/main">
  <p:tag name="AS_UNIQUEID" val="129"/>
</p:tagLst>
</file>

<file path=ppt/tags/tag361.xml><?xml version="1.0" encoding="utf-8"?>
<p:tagLst xmlns:p="http://schemas.openxmlformats.org/presentationml/2006/main">
  <p:tag name="AS_UNIQUEID" val="130"/>
</p:tagLst>
</file>

<file path=ppt/tags/tag362.xml><?xml version="1.0" encoding="utf-8"?>
<p:tagLst xmlns:p="http://schemas.openxmlformats.org/presentationml/2006/main">
  <p:tag name="AS_UNIQUEID" val="131"/>
</p:tagLst>
</file>

<file path=ppt/tags/tag363.xml><?xml version="1.0" encoding="utf-8"?>
<p:tagLst xmlns:p="http://schemas.openxmlformats.org/presentationml/2006/main">
  <p:tag name="AS_UNIQUEID" val="132"/>
</p:tagLst>
</file>

<file path=ppt/tags/tag364.xml><?xml version="1.0" encoding="utf-8"?>
<p:tagLst xmlns:p="http://schemas.openxmlformats.org/presentationml/2006/main">
  <p:tag name="AS_UNIQUEID" val="133"/>
</p:tagLst>
</file>

<file path=ppt/tags/tag365.xml><?xml version="1.0" encoding="utf-8"?>
<p:tagLst xmlns:p="http://schemas.openxmlformats.org/presentationml/2006/main">
  <p:tag name="AS_UNIQUEID" val="134"/>
</p:tagLst>
</file>

<file path=ppt/tags/tag366.xml><?xml version="1.0" encoding="utf-8"?>
<p:tagLst xmlns:p="http://schemas.openxmlformats.org/presentationml/2006/main">
  <p:tag name="AS_UNIQUEID" val="136"/>
</p:tagLst>
</file>

<file path=ppt/tags/tag367.xml><?xml version="1.0" encoding="utf-8"?>
<p:tagLst xmlns:p="http://schemas.openxmlformats.org/presentationml/2006/main">
  <p:tag name="AS_UNIQUEID" val="137"/>
</p:tagLst>
</file>

<file path=ppt/tags/tag368.xml><?xml version="1.0" encoding="utf-8"?>
<p:tagLst xmlns:p="http://schemas.openxmlformats.org/presentationml/2006/main">
  <p:tag name="AS_UNIQUEID" val="138"/>
</p:tagLst>
</file>

<file path=ppt/tags/tag369.xml><?xml version="1.0" encoding="utf-8"?>
<p:tagLst xmlns:p="http://schemas.openxmlformats.org/presentationml/2006/main">
  <p:tag name="AS_UNIQUEID" val="139"/>
</p:tagLst>
</file>

<file path=ppt/tags/tag37.xml><?xml version="1.0" encoding="utf-8"?>
<p:tagLst xmlns:p="http://schemas.openxmlformats.org/presentationml/2006/main">
  <p:tag name="AS_UNIQUEID" val="270"/>
</p:tagLst>
</file>

<file path=ppt/tags/tag370.xml><?xml version="1.0" encoding="utf-8"?>
<p:tagLst xmlns:p="http://schemas.openxmlformats.org/presentationml/2006/main">
  <p:tag name="AS_UNIQUEID" val="141"/>
</p:tagLst>
</file>

<file path=ppt/tags/tag371.xml><?xml version="1.0" encoding="utf-8"?>
<p:tagLst xmlns:p="http://schemas.openxmlformats.org/presentationml/2006/main">
  <p:tag name="AS_UNIQUEID" val="142"/>
</p:tagLst>
</file>

<file path=ppt/tags/tag372.xml><?xml version="1.0" encoding="utf-8"?>
<p:tagLst xmlns:p="http://schemas.openxmlformats.org/presentationml/2006/main">
  <p:tag name="AS_UNIQUEID" val="143"/>
</p:tagLst>
</file>

<file path=ppt/tags/tag373.xml><?xml version="1.0" encoding="utf-8"?>
<p:tagLst xmlns:p="http://schemas.openxmlformats.org/presentationml/2006/main">
  <p:tag name="AS_UNIQUEID" val="144"/>
</p:tagLst>
</file>

<file path=ppt/tags/tag374.xml><?xml version="1.0" encoding="utf-8"?>
<p:tagLst xmlns:p="http://schemas.openxmlformats.org/presentationml/2006/main">
  <p:tag name="AS_UNIQUEID" val="145"/>
</p:tagLst>
</file>

<file path=ppt/tags/tag375.xml><?xml version="1.0" encoding="utf-8"?>
<p:tagLst xmlns:p="http://schemas.openxmlformats.org/presentationml/2006/main">
  <p:tag name="AS_UNIQUEID" val="146"/>
</p:tagLst>
</file>

<file path=ppt/tags/tag376.xml><?xml version="1.0" encoding="utf-8"?>
<p:tagLst xmlns:p="http://schemas.openxmlformats.org/presentationml/2006/main">
  <p:tag name="AS_UNIQUEID" val="147"/>
</p:tagLst>
</file>

<file path=ppt/tags/tag377.xml><?xml version="1.0" encoding="utf-8"?>
<p:tagLst xmlns:p="http://schemas.openxmlformats.org/presentationml/2006/main">
  <p:tag name="AS_UNIQUEID" val="148"/>
</p:tagLst>
</file>

<file path=ppt/tags/tag378.xml><?xml version="1.0" encoding="utf-8"?>
<p:tagLst xmlns:p="http://schemas.openxmlformats.org/presentationml/2006/main">
  <p:tag name="AS_UNIQUEID" val="157"/>
</p:tagLst>
</file>

<file path=ppt/tags/tag379.xml><?xml version="1.0" encoding="utf-8"?>
<p:tagLst xmlns:p="http://schemas.openxmlformats.org/presentationml/2006/main">
  <p:tag name="AS_UNIQUEID" val="158"/>
</p:tagLst>
</file>

<file path=ppt/tags/tag38.xml><?xml version="1.0" encoding="utf-8"?>
<p:tagLst xmlns:p="http://schemas.openxmlformats.org/presentationml/2006/main">
  <p:tag name="AS_UNIQUEID" val="272"/>
</p:tagLst>
</file>

<file path=ppt/tags/tag380.xml><?xml version="1.0" encoding="utf-8"?>
<p:tagLst xmlns:p="http://schemas.openxmlformats.org/presentationml/2006/main">
  <p:tag name="AS_UNIQUEID" val="88"/>
</p:tagLst>
</file>

<file path=ppt/tags/tag381.xml><?xml version="1.0" encoding="utf-8"?>
<p:tagLst xmlns:p="http://schemas.openxmlformats.org/presentationml/2006/main">
  <p:tag name="AS_UNIQUEID" val="89"/>
  <p:tag name="KSO_WM_UNIT_TABLE_BEAUTIFY" val="smartTable{00479ad0-e38c-4661-863b-9644af277cd9}"/>
</p:tagLst>
</file>

<file path=ppt/tags/tag382.xml><?xml version="1.0" encoding="utf-8"?>
<p:tagLst xmlns:p="http://schemas.openxmlformats.org/presentationml/2006/main">
  <p:tag name="AS_UNIQUEID" val="90"/>
</p:tagLst>
</file>

<file path=ppt/tags/tag383.xml><?xml version="1.0" encoding="utf-8"?>
<p:tagLst xmlns:p="http://schemas.openxmlformats.org/presentationml/2006/main">
  <p:tag name="AS_UNIQUEID" val="91"/>
</p:tagLst>
</file>

<file path=ppt/tags/tag384.xml><?xml version="1.0" encoding="utf-8"?>
<p:tagLst xmlns:p="http://schemas.openxmlformats.org/presentationml/2006/main">
  <p:tag name="AS_UNIQUEID" val="92"/>
</p:tagLst>
</file>

<file path=ppt/tags/tag385.xml><?xml version="1.0" encoding="utf-8"?>
<p:tagLst xmlns:p="http://schemas.openxmlformats.org/presentationml/2006/main">
  <p:tag name="AS_UNIQUEID" val="93"/>
</p:tagLst>
</file>

<file path=ppt/tags/tag386.xml><?xml version="1.0" encoding="utf-8"?>
<p:tagLst xmlns:p="http://schemas.openxmlformats.org/presentationml/2006/main">
  <p:tag name="AS_UNIQUEID" val="94"/>
</p:tagLst>
</file>

<file path=ppt/tags/tag387.xml><?xml version="1.0" encoding="utf-8"?>
<p:tagLst xmlns:p="http://schemas.openxmlformats.org/presentationml/2006/main">
  <p:tag name="AS_UNIQUEID" val="96"/>
</p:tagLst>
</file>

<file path=ppt/tags/tag388.xml><?xml version="1.0" encoding="utf-8"?>
<p:tagLst xmlns:p="http://schemas.openxmlformats.org/presentationml/2006/main">
  <p:tag name="AS_UNIQUEID" val="97"/>
</p:tagLst>
</file>

<file path=ppt/tags/tag389.xml><?xml version="1.0" encoding="utf-8"?>
<p:tagLst xmlns:p="http://schemas.openxmlformats.org/presentationml/2006/main">
  <p:tag name="AS_UNIQUEID" val="98"/>
</p:tagLst>
</file>

<file path=ppt/tags/tag39.xml><?xml version="1.0" encoding="utf-8"?>
<p:tagLst xmlns:p="http://schemas.openxmlformats.org/presentationml/2006/main">
  <p:tag name="AS_UNIQUEID" val="273"/>
</p:tagLst>
</file>

<file path=ppt/tags/tag390.xml><?xml version="1.0" encoding="utf-8"?>
<p:tagLst xmlns:p="http://schemas.openxmlformats.org/presentationml/2006/main">
  <p:tag name="AS_UNIQUEID" val="99"/>
</p:tagLst>
</file>

<file path=ppt/tags/tag391.xml><?xml version="1.0" encoding="utf-8"?>
<p:tagLst xmlns:p="http://schemas.openxmlformats.org/presentationml/2006/main">
  <p:tag name="AS_UNIQUEID" val="100"/>
</p:tagLst>
</file>

<file path=ppt/tags/tag392.xml><?xml version="1.0" encoding="utf-8"?>
<p:tagLst xmlns:p="http://schemas.openxmlformats.org/presentationml/2006/main">
  <p:tag name="AS_UNIQUEID" val="101"/>
</p:tagLst>
</file>

<file path=ppt/tags/tag393.xml><?xml version="1.0" encoding="utf-8"?>
<p:tagLst xmlns:p="http://schemas.openxmlformats.org/presentationml/2006/main">
  <p:tag name="AS_UNIQUEID" val="102"/>
</p:tagLst>
</file>

<file path=ppt/tags/tag394.xml><?xml version="1.0" encoding="utf-8"?>
<p:tagLst xmlns:p="http://schemas.openxmlformats.org/presentationml/2006/main">
  <p:tag name="AS_UNIQUEID" val="103"/>
</p:tagLst>
</file>

<file path=ppt/tags/tag395.xml><?xml version="1.0" encoding="utf-8"?>
<p:tagLst xmlns:p="http://schemas.openxmlformats.org/presentationml/2006/main">
  <p:tag name="AS_UNIQUEID" val="104"/>
</p:tagLst>
</file>

<file path=ppt/tags/tag396.xml><?xml version="1.0" encoding="utf-8"?>
<p:tagLst xmlns:p="http://schemas.openxmlformats.org/presentationml/2006/main">
  <p:tag name="AS_UNIQUEID" val="160"/>
</p:tagLst>
</file>

<file path=ppt/tags/tag397.xml><?xml version="1.0" encoding="utf-8"?>
<p:tagLst xmlns:p="http://schemas.openxmlformats.org/presentationml/2006/main">
  <p:tag name="AS_UNIQUEID" val="161"/>
</p:tagLst>
</file>

<file path=ppt/tags/tag398.xml><?xml version="1.0" encoding="utf-8"?>
<p:tagLst xmlns:p="http://schemas.openxmlformats.org/presentationml/2006/main">
  <p:tag name="AS_UNIQUEID" val="162"/>
</p:tagLst>
</file>

<file path=ppt/tags/tag399.xml><?xml version="1.0" encoding="utf-8"?>
<p:tagLst xmlns:p="http://schemas.openxmlformats.org/presentationml/2006/main">
  <p:tag name="AS_UNIQUEID" val="164"/>
</p:tagLst>
</file>

<file path=ppt/tags/tag4.xml><?xml version="1.0" encoding="utf-8"?>
<p:tagLst xmlns:p="http://schemas.openxmlformats.org/presentationml/2006/main">
  <p:tag name="AS_UNIQUEID" val="227"/>
</p:tagLst>
</file>

<file path=ppt/tags/tag40.xml><?xml version="1.0" encoding="utf-8"?>
<p:tagLst xmlns:p="http://schemas.openxmlformats.org/presentationml/2006/main">
  <p:tag name="AS_UNIQUEID" val="275"/>
</p:tagLst>
</file>

<file path=ppt/tags/tag400.xml><?xml version="1.0" encoding="utf-8"?>
<p:tagLst xmlns:p="http://schemas.openxmlformats.org/presentationml/2006/main">
  <p:tag name="AS_UNIQUEID" val="165"/>
</p:tagLst>
</file>

<file path=ppt/tags/tag401.xml><?xml version="1.0" encoding="utf-8"?>
<p:tagLst xmlns:p="http://schemas.openxmlformats.org/presentationml/2006/main">
  <p:tag name="AS_UNIQUEID" val="166"/>
</p:tagLst>
</file>

<file path=ppt/tags/tag402.xml><?xml version="1.0" encoding="utf-8"?>
<p:tagLst xmlns:p="http://schemas.openxmlformats.org/presentationml/2006/main">
  <p:tag name="AS_UNIQUEID" val="167"/>
</p:tagLst>
</file>

<file path=ppt/tags/tag403.xml><?xml version="1.0" encoding="utf-8"?>
<p:tagLst xmlns:p="http://schemas.openxmlformats.org/presentationml/2006/main">
  <p:tag name="AS_UNIQUEID" val="168"/>
</p:tagLst>
</file>

<file path=ppt/tags/tag404.xml><?xml version="1.0" encoding="utf-8"?>
<p:tagLst xmlns:p="http://schemas.openxmlformats.org/presentationml/2006/main">
  <p:tag name="AS_UNIQUEID" val="169"/>
</p:tagLst>
</file>

<file path=ppt/tags/tag405.xml><?xml version="1.0" encoding="utf-8"?>
<p:tagLst xmlns:p="http://schemas.openxmlformats.org/presentationml/2006/main">
  <p:tag name="AS_UNIQUEID" val="171"/>
</p:tagLst>
</file>

<file path=ppt/tags/tag406.xml><?xml version="1.0" encoding="utf-8"?>
<p:tagLst xmlns:p="http://schemas.openxmlformats.org/presentationml/2006/main">
  <p:tag name="AS_UNIQUEID" val="172"/>
</p:tagLst>
</file>

<file path=ppt/tags/tag407.xml><?xml version="1.0" encoding="utf-8"?>
<p:tagLst xmlns:p="http://schemas.openxmlformats.org/presentationml/2006/main">
  <p:tag name="AS_UNIQUEID" val="173"/>
</p:tagLst>
</file>

<file path=ppt/tags/tag408.xml><?xml version="1.0" encoding="utf-8"?>
<p:tagLst xmlns:p="http://schemas.openxmlformats.org/presentationml/2006/main">
  <p:tag name="AS_UNIQUEID" val="174"/>
</p:tagLst>
</file>

<file path=ppt/tags/tag409.xml><?xml version="1.0" encoding="utf-8"?>
<p:tagLst xmlns:p="http://schemas.openxmlformats.org/presentationml/2006/main">
  <p:tag name="AS_UNIQUEID" val="176"/>
</p:tagLst>
</file>

<file path=ppt/tags/tag41.xml><?xml version="1.0" encoding="utf-8"?>
<p:tagLst xmlns:p="http://schemas.openxmlformats.org/presentationml/2006/main">
  <p:tag name="AS_UNIQUEID" val="276"/>
</p:tagLst>
</file>

<file path=ppt/tags/tag410.xml><?xml version="1.0" encoding="utf-8"?>
<p:tagLst xmlns:p="http://schemas.openxmlformats.org/presentationml/2006/main">
  <p:tag name="AS_UNIQUEID" val="177"/>
</p:tagLst>
</file>

<file path=ppt/tags/tag411.xml><?xml version="1.0" encoding="utf-8"?>
<p:tagLst xmlns:p="http://schemas.openxmlformats.org/presentationml/2006/main">
  <p:tag name="AS_UNIQUEID" val="178"/>
</p:tagLst>
</file>

<file path=ppt/tags/tag412.xml><?xml version="1.0" encoding="utf-8"?>
<p:tagLst xmlns:p="http://schemas.openxmlformats.org/presentationml/2006/main">
  <p:tag name="AS_UNIQUEID" val="179"/>
</p:tagLst>
</file>

<file path=ppt/tags/tag413.xml><?xml version="1.0" encoding="utf-8"?>
<p:tagLst xmlns:p="http://schemas.openxmlformats.org/presentationml/2006/main">
  <p:tag name="AS_UNIQUEID" val="180"/>
</p:tagLst>
</file>

<file path=ppt/tags/tag414.xml><?xml version="1.0" encoding="utf-8"?>
<p:tagLst xmlns:p="http://schemas.openxmlformats.org/presentationml/2006/main">
  <p:tag name="AS_UNIQUEID" val="185"/>
</p:tagLst>
</file>

<file path=ppt/tags/tag415.xml><?xml version="1.0" encoding="utf-8"?>
<p:tagLst xmlns:p="http://schemas.openxmlformats.org/presentationml/2006/main">
  <p:tag name="AS_UNIQUEID" val="186"/>
</p:tagLst>
</file>

<file path=ppt/tags/tag416.xml><?xml version="1.0" encoding="utf-8"?>
<p:tagLst xmlns:p="http://schemas.openxmlformats.org/presentationml/2006/main">
  <p:tag name="AS_UNIQUEID" val="187"/>
</p:tagLst>
</file>

<file path=ppt/tags/tag417.xml><?xml version="1.0" encoding="utf-8"?>
<p:tagLst xmlns:p="http://schemas.openxmlformats.org/presentationml/2006/main">
  <p:tag name="AS_UNIQUEID" val="188"/>
</p:tagLst>
</file>

<file path=ppt/tags/tag418.xml><?xml version="1.0" encoding="utf-8"?>
<p:tagLst xmlns:p="http://schemas.openxmlformats.org/presentationml/2006/main">
  <p:tag name="AS_UNIQUEID" val="189"/>
</p:tagLst>
</file>

<file path=ppt/tags/tag419.xml><?xml version="1.0" encoding="utf-8"?>
<p:tagLst xmlns:p="http://schemas.openxmlformats.org/presentationml/2006/main">
  <p:tag name="AS_UNIQUEID" val="182"/>
</p:tagLst>
</file>

<file path=ppt/tags/tag42.xml><?xml version="1.0" encoding="utf-8"?>
<p:tagLst xmlns:p="http://schemas.openxmlformats.org/presentationml/2006/main">
  <p:tag name="AS_UNIQUEID" val="278"/>
</p:tagLst>
</file>

<file path=ppt/tags/tag420.xml><?xml version="1.0" encoding="utf-8"?>
<p:tagLst xmlns:p="http://schemas.openxmlformats.org/presentationml/2006/main">
  <p:tag name="AS_UNIQUEID" val="183"/>
</p:tagLst>
</file>

<file path=ppt/tags/tag421.xml><?xml version="1.0" encoding="utf-8"?>
<p:tagLst xmlns:p="http://schemas.openxmlformats.org/presentationml/2006/main">
  <p:tag name="AS_UNIQUEID" val="191"/>
</p:tagLst>
</file>

<file path=ppt/tags/tag422.xml><?xml version="1.0" encoding="utf-8"?>
<p:tagLst xmlns:p="http://schemas.openxmlformats.org/presentationml/2006/main">
  <p:tag name="AS_UNIQUEID" val="192"/>
</p:tagLst>
</file>

<file path=ppt/tags/tag423.xml><?xml version="1.0" encoding="utf-8"?>
<p:tagLst xmlns:p="http://schemas.openxmlformats.org/presentationml/2006/main">
  <p:tag name="AS_UNIQUEID" val="193"/>
</p:tagLst>
</file>

<file path=ppt/tags/tag424.xml><?xml version="1.0" encoding="utf-8"?>
<p:tagLst xmlns:p="http://schemas.openxmlformats.org/presentationml/2006/main">
  <p:tag name="AS_UNIQUEID" val="194"/>
</p:tagLst>
</file>

<file path=ppt/tags/tag425.xml><?xml version="1.0" encoding="utf-8"?>
<p:tagLst xmlns:p="http://schemas.openxmlformats.org/presentationml/2006/main">
  <p:tag name="AS_UNIQUEID" val="195"/>
</p:tagLst>
</file>

<file path=ppt/tags/tag426.xml><?xml version="1.0" encoding="utf-8"?>
<p:tagLst xmlns:p="http://schemas.openxmlformats.org/presentationml/2006/main">
  <p:tag name="AS_UNIQUEID" val="196"/>
</p:tagLst>
</file>

<file path=ppt/tags/tag427.xml><?xml version="1.0" encoding="utf-8"?>
<p:tagLst xmlns:p="http://schemas.openxmlformats.org/presentationml/2006/main">
  <p:tag name="AS_UNIQUEID" val="199"/>
</p:tagLst>
</file>

<file path=ppt/tags/tag428.xml><?xml version="1.0" encoding="utf-8"?>
<p:tagLst xmlns:p="http://schemas.openxmlformats.org/presentationml/2006/main">
  <p:tag name="AS_UNIQUEID" val="200"/>
</p:tagLst>
</file>

<file path=ppt/tags/tag429.xml><?xml version="1.0" encoding="utf-8"?>
<p:tagLst xmlns:p="http://schemas.openxmlformats.org/presentationml/2006/main">
  <p:tag name="AS_UNIQUEID" val="201"/>
</p:tagLst>
</file>

<file path=ppt/tags/tag43.xml><?xml version="1.0" encoding="utf-8"?>
<p:tagLst xmlns:p="http://schemas.openxmlformats.org/presentationml/2006/main">
  <p:tag name="AS_UNIQUEID" val="279"/>
</p:tagLst>
</file>

<file path=ppt/tags/tag430.xml><?xml version="1.0" encoding="utf-8"?>
<p:tagLst xmlns:p="http://schemas.openxmlformats.org/presentationml/2006/main">
  <p:tag name="AS_UNIQUEID" val="203"/>
</p:tagLst>
</file>

<file path=ppt/tags/tag431.xml><?xml version="1.0" encoding="utf-8"?>
<p:tagLst xmlns:p="http://schemas.openxmlformats.org/presentationml/2006/main">
  <p:tag name="AS_UNIQUEID" val="204"/>
</p:tagLst>
</file>

<file path=ppt/tags/tag432.xml><?xml version="1.0" encoding="utf-8"?>
<p:tagLst xmlns:p="http://schemas.openxmlformats.org/presentationml/2006/main">
  <p:tag name="AS_UNIQUEID" val="205"/>
</p:tagLst>
</file>

<file path=ppt/tags/tag433.xml><?xml version="1.0" encoding="utf-8"?>
<p:tagLst xmlns:p="http://schemas.openxmlformats.org/presentationml/2006/main">
  <p:tag name="AS_UNIQUEID" val="206"/>
</p:tagLst>
</file>

<file path=ppt/tags/tag434.xml><?xml version="1.0" encoding="utf-8"?>
<p:tagLst xmlns:p="http://schemas.openxmlformats.org/presentationml/2006/main">
  <p:tag name="AS_UNIQUEID" val="207"/>
</p:tagLst>
</file>

<file path=ppt/tags/tag435.xml><?xml version="1.0" encoding="utf-8"?>
<p:tagLst xmlns:p="http://schemas.openxmlformats.org/presentationml/2006/main">
  <p:tag name="AS_UNIQUEID" val="208"/>
</p:tagLst>
</file>

<file path=ppt/tags/tag436.xml><?xml version="1.0" encoding="utf-8"?>
<p:tagLst xmlns:p="http://schemas.openxmlformats.org/presentationml/2006/main">
  <p:tag name="AS_UNIQUEID" val="210"/>
</p:tagLst>
</file>

<file path=ppt/tags/tag437.xml><?xml version="1.0" encoding="utf-8"?>
<p:tagLst xmlns:p="http://schemas.openxmlformats.org/presentationml/2006/main">
  <p:tag name="AS_UNIQUEID" val="211"/>
</p:tagLst>
</file>

<file path=ppt/tags/tag438.xml><?xml version="1.0" encoding="utf-8"?>
<p:tagLst xmlns:p="http://schemas.openxmlformats.org/presentationml/2006/main">
  <p:tag name="AS_UNIQUEID" val="212"/>
</p:tagLst>
</file>

<file path=ppt/tags/tag439.xml><?xml version="1.0" encoding="utf-8"?>
<p:tagLst xmlns:p="http://schemas.openxmlformats.org/presentationml/2006/main">
  <p:tag name="AS_UNIQUEID" val="213"/>
</p:tagLst>
</file>

<file path=ppt/tags/tag44.xml><?xml version="1.0" encoding="utf-8"?>
<p:tagLst xmlns:p="http://schemas.openxmlformats.org/presentationml/2006/main">
  <p:tag name="AS_UNIQUEID" val="280"/>
</p:tagLst>
</file>

<file path=ppt/tags/tag440.xml><?xml version="1.0" encoding="utf-8"?>
<p:tagLst xmlns:p="http://schemas.openxmlformats.org/presentationml/2006/main">
  <p:tag name="AS_UNIQUEID" val="214"/>
</p:tagLst>
</file>

<file path=ppt/tags/tag441.xml><?xml version="1.0" encoding="utf-8"?>
<p:tagLst xmlns:p="http://schemas.openxmlformats.org/presentationml/2006/main">
  <p:tag name="AS_UNIQUEID" val="216"/>
</p:tagLst>
</file>

<file path=ppt/tags/tag442.xml><?xml version="1.0" encoding="utf-8"?>
<p:tagLst xmlns:p="http://schemas.openxmlformats.org/presentationml/2006/main">
  <p:tag name="AS_UNIQUEID" val="217"/>
</p:tagLst>
</file>

<file path=ppt/tags/tag443.xml><?xml version="1.0" encoding="utf-8"?>
<p:tagLst xmlns:p="http://schemas.openxmlformats.org/presentationml/2006/main">
  <p:tag name="AS_UNIQUEID" val="218"/>
</p:tagLst>
</file>

<file path=ppt/tags/tag444.xml><?xml version="1.0" encoding="utf-8"?>
<p:tagLst xmlns:p="http://schemas.openxmlformats.org/presentationml/2006/main">
  <p:tag name="AS_UNIQUEID" val="219"/>
</p:tagLst>
</file>

<file path=ppt/tags/tag445.xml><?xml version="1.0" encoding="utf-8"?>
<p:tagLst xmlns:p="http://schemas.openxmlformats.org/presentationml/2006/main">
  <p:tag name="AS_UNIQUEID" val="220"/>
</p:tagLst>
</file>

<file path=ppt/tags/tag446.xml><?xml version="1.0" encoding="utf-8"?>
<p:tagLst xmlns:p="http://schemas.openxmlformats.org/presentationml/2006/main">
  <p:tag name="AS_UNIQUEID" val="221"/>
</p:tagLst>
</file>

<file path=ppt/tags/tag447.xml><?xml version="1.0" encoding="utf-8"?>
<p:tagLst xmlns:p="http://schemas.openxmlformats.org/presentationml/2006/main">
  <p:tag name="AS_UNIQUEID" val="585"/>
</p:tagLst>
</file>

<file path=ppt/tags/tag448.xml><?xml version="1.0" encoding="utf-8"?>
<p:tagLst xmlns:p="http://schemas.openxmlformats.org/presentationml/2006/main">
  <p:tag name="AS_UNIQUEID" val="586"/>
</p:tagLst>
</file>

<file path=ppt/tags/tag449.xml><?xml version="1.0" encoding="utf-8"?>
<p:tagLst xmlns:p="http://schemas.openxmlformats.org/presentationml/2006/main">
  <p:tag name="AS_UNIQUEID" val="587"/>
</p:tagLst>
</file>

<file path=ppt/tags/tag45.xml><?xml version="1.0" encoding="utf-8"?>
<p:tagLst xmlns:p="http://schemas.openxmlformats.org/presentationml/2006/main">
  <p:tag name="AS_UNIQUEID" val="282"/>
</p:tagLst>
</file>

<file path=ppt/tags/tag450.xml><?xml version="1.0" encoding="utf-8"?>
<p:tagLst xmlns:p="http://schemas.openxmlformats.org/presentationml/2006/main">
  <p:tag name="AS_UNIQUEID" val="588"/>
</p:tagLst>
</file>

<file path=ppt/tags/tag451.xml><?xml version="1.0" encoding="utf-8"?>
<p:tagLst xmlns:p="http://schemas.openxmlformats.org/presentationml/2006/main">
  <p:tag name="AS_UNIQUEID" val="589"/>
</p:tagLst>
</file>

<file path=ppt/tags/tag452.xml><?xml version="1.0" encoding="utf-8"?>
<p:tagLst xmlns:p="http://schemas.openxmlformats.org/presentationml/2006/main">
  <p:tag name="AS_UNIQUEID" val="590"/>
</p:tagLst>
</file>

<file path=ppt/tags/tag453.xml><?xml version="1.0" encoding="utf-8"?>
<p:tagLst xmlns:p="http://schemas.openxmlformats.org/presentationml/2006/main">
  <p:tag name="AS_OS" val="Unix 3.10 unknown"/>
  <p:tag name="AS_RELEASE_DATE" val="2020.11.30"/>
  <p:tag name="AS_TITLE" val="Aspose.Slides for Java"/>
  <p:tag name="AS_VERSION" val="20.11"/>
  <p:tag name="KSO_WPP_MARK_KEY" val="0cc0e394-4cb0-4739-82be-c324b410a2bb"/>
  <p:tag name="COMMONDATA" val="eyJoZGlkIjoiMzhjMGRlZjUxYzk1MDA0ZTMwMTBlZmEyMTI1NDc1ZWMifQ=="/>
  <p:tag name="commondata" val="eyJoZGlkIjoiNzA0YWIzZDE1YzQ4NGIyZjY0ZTFiYmNhZDRlZTIwMDEifQ=="/>
</p:tagLst>
</file>

<file path=ppt/tags/tag46.xml><?xml version="1.0" encoding="utf-8"?>
<p:tagLst xmlns:p="http://schemas.openxmlformats.org/presentationml/2006/main">
  <p:tag name="AS_UNIQUEID" val="283"/>
</p:tagLst>
</file>

<file path=ppt/tags/tag47.xml><?xml version="1.0" encoding="utf-8"?>
<p:tagLst xmlns:p="http://schemas.openxmlformats.org/presentationml/2006/main">
  <p:tag name="AS_UNIQUEID" val="284"/>
</p:tagLst>
</file>

<file path=ppt/tags/tag48.xml><?xml version="1.0" encoding="utf-8"?>
<p:tagLst xmlns:p="http://schemas.openxmlformats.org/presentationml/2006/main">
  <p:tag name="AS_UNIQUEID" val="285"/>
</p:tagLst>
</file>

<file path=ppt/tags/tag49.xml><?xml version="1.0" encoding="utf-8"?>
<p:tagLst xmlns:p="http://schemas.openxmlformats.org/presentationml/2006/main">
  <p:tag name="AS_UNIQUEID" val="286"/>
</p:tagLst>
</file>

<file path=ppt/tags/tag5.xml><?xml version="1.0" encoding="utf-8"?>
<p:tagLst xmlns:p="http://schemas.openxmlformats.org/presentationml/2006/main">
  <p:tag name="AS_UNIQUEID" val="228"/>
</p:tagLst>
</file>

<file path=ppt/tags/tag50.xml><?xml version="1.0" encoding="utf-8"?>
<p:tagLst xmlns:p="http://schemas.openxmlformats.org/presentationml/2006/main">
  <p:tag name="AS_UNIQUEID" val="288"/>
</p:tagLst>
</file>

<file path=ppt/tags/tag51.xml><?xml version="1.0" encoding="utf-8"?>
<p:tagLst xmlns:p="http://schemas.openxmlformats.org/presentationml/2006/main">
  <p:tag name="AS_UNIQUEID" val="291"/>
</p:tagLst>
</file>

<file path=ppt/tags/tag52.xml><?xml version="1.0" encoding="utf-8"?>
<p:tagLst xmlns:p="http://schemas.openxmlformats.org/presentationml/2006/main">
  <p:tag name="AS_UNIQUEID" val="292"/>
</p:tagLst>
</file>

<file path=ppt/tags/tag53.xml><?xml version="1.0" encoding="utf-8"?>
<p:tagLst xmlns:p="http://schemas.openxmlformats.org/presentationml/2006/main">
  <p:tag name="AS_UNIQUEID" val="293"/>
</p:tagLst>
</file>

<file path=ppt/tags/tag54.xml><?xml version="1.0" encoding="utf-8"?>
<p:tagLst xmlns:p="http://schemas.openxmlformats.org/presentationml/2006/main">
  <p:tag name="AS_UNIQUEID" val="295"/>
</p:tagLst>
</file>

<file path=ppt/tags/tag55.xml><?xml version="1.0" encoding="utf-8"?>
<p:tagLst xmlns:p="http://schemas.openxmlformats.org/presentationml/2006/main">
  <p:tag name="AS_UNIQUEID" val="296"/>
</p:tagLst>
</file>

<file path=ppt/tags/tag56.xml><?xml version="1.0" encoding="utf-8"?>
<p:tagLst xmlns:p="http://schemas.openxmlformats.org/presentationml/2006/main">
  <p:tag name="AS_UNIQUEID" val="297"/>
</p:tagLst>
</file>

<file path=ppt/tags/tag57.xml><?xml version="1.0" encoding="utf-8"?>
<p:tagLst xmlns:p="http://schemas.openxmlformats.org/presentationml/2006/main">
  <p:tag name="AS_UNIQUEID" val="299"/>
</p:tagLst>
</file>

<file path=ppt/tags/tag58.xml><?xml version="1.0" encoding="utf-8"?>
<p:tagLst xmlns:p="http://schemas.openxmlformats.org/presentationml/2006/main">
  <p:tag name="AS_UNIQUEID" val="300"/>
</p:tagLst>
</file>

<file path=ppt/tags/tag59.xml><?xml version="1.0" encoding="utf-8"?>
<p:tagLst xmlns:p="http://schemas.openxmlformats.org/presentationml/2006/main">
  <p:tag name="AS_UNIQUEID" val="302"/>
</p:tagLst>
</file>

<file path=ppt/tags/tag6.xml><?xml version="1.0" encoding="utf-8"?>
<p:tagLst xmlns:p="http://schemas.openxmlformats.org/presentationml/2006/main">
  <p:tag name="AS_UNIQUEID" val="229"/>
</p:tagLst>
</file>

<file path=ppt/tags/tag60.xml><?xml version="1.0" encoding="utf-8"?>
<p:tagLst xmlns:p="http://schemas.openxmlformats.org/presentationml/2006/main">
  <p:tag name="AS_UNIQUEID" val="303"/>
</p:tagLst>
</file>

<file path=ppt/tags/tag61.xml><?xml version="1.0" encoding="utf-8"?>
<p:tagLst xmlns:p="http://schemas.openxmlformats.org/presentationml/2006/main">
  <p:tag name="AS_UNIQUEID" val="305"/>
</p:tagLst>
</file>

<file path=ppt/tags/tag62.xml><?xml version="1.0" encoding="utf-8"?>
<p:tagLst xmlns:p="http://schemas.openxmlformats.org/presentationml/2006/main">
  <p:tag name="AS_UNIQUEID" val="307"/>
</p:tagLst>
</file>

<file path=ppt/tags/tag63.xml><?xml version="1.0" encoding="utf-8"?>
<p:tagLst xmlns:p="http://schemas.openxmlformats.org/presentationml/2006/main">
  <p:tag name="AS_UNIQUEID" val="308"/>
</p:tagLst>
</file>

<file path=ppt/tags/tag64.xml><?xml version="1.0" encoding="utf-8"?>
<p:tagLst xmlns:p="http://schemas.openxmlformats.org/presentationml/2006/main">
  <p:tag name="AS_UNIQUEID" val="310"/>
</p:tagLst>
</file>

<file path=ppt/tags/tag65.xml><?xml version="1.0" encoding="utf-8"?>
<p:tagLst xmlns:p="http://schemas.openxmlformats.org/presentationml/2006/main">
  <p:tag name="AS_UNIQUEID" val="311"/>
</p:tagLst>
</file>

<file path=ppt/tags/tag66.xml><?xml version="1.0" encoding="utf-8"?>
<p:tagLst xmlns:p="http://schemas.openxmlformats.org/presentationml/2006/main">
  <p:tag name="AS_UNIQUEID" val="313"/>
</p:tagLst>
</file>

<file path=ppt/tags/tag67.xml><?xml version="1.0" encoding="utf-8"?>
<p:tagLst xmlns:p="http://schemas.openxmlformats.org/presentationml/2006/main">
  <p:tag name="AS_UNIQUEID" val="314"/>
</p:tagLst>
</file>

<file path=ppt/tags/tag68.xml><?xml version="1.0" encoding="utf-8"?>
<p:tagLst xmlns:p="http://schemas.openxmlformats.org/presentationml/2006/main">
  <p:tag name="AS_UNIQUEID" val="316"/>
</p:tagLst>
</file>

<file path=ppt/tags/tag69.xml><?xml version="1.0" encoding="utf-8"?>
<p:tagLst xmlns:p="http://schemas.openxmlformats.org/presentationml/2006/main">
  <p:tag name="AS_UNIQUEID" val="317"/>
</p:tagLst>
</file>

<file path=ppt/tags/tag7.xml><?xml version="1.0" encoding="utf-8"?>
<p:tagLst xmlns:p="http://schemas.openxmlformats.org/presentationml/2006/main">
  <p:tag name="AS_UNIQUEID" val="231"/>
</p:tagLst>
</file>

<file path=ppt/tags/tag70.xml><?xml version="1.0" encoding="utf-8"?>
<p:tagLst xmlns:p="http://schemas.openxmlformats.org/presentationml/2006/main">
  <p:tag name="AS_UNIQUEID" val="319"/>
</p:tagLst>
</file>

<file path=ppt/tags/tag71.xml><?xml version="1.0" encoding="utf-8"?>
<p:tagLst xmlns:p="http://schemas.openxmlformats.org/presentationml/2006/main">
  <p:tag name="AS_UNIQUEID" val="320"/>
</p:tagLst>
</file>

<file path=ppt/tags/tag72.xml><?xml version="1.0" encoding="utf-8"?>
<p:tagLst xmlns:p="http://schemas.openxmlformats.org/presentationml/2006/main">
  <p:tag name="AS_UNIQUEID" val="321"/>
</p:tagLst>
</file>

<file path=ppt/tags/tag73.xml><?xml version="1.0" encoding="utf-8"?>
<p:tagLst xmlns:p="http://schemas.openxmlformats.org/presentationml/2006/main">
  <p:tag name="AS_UNIQUEID" val="323"/>
</p:tagLst>
</file>

<file path=ppt/tags/tag74.xml><?xml version="1.0" encoding="utf-8"?>
<p:tagLst xmlns:p="http://schemas.openxmlformats.org/presentationml/2006/main">
  <p:tag name="AS_UNIQUEID" val="324"/>
</p:tagLst>
</file>

<file path=ppt/tags/tag75.xml><?xml version="1.0" encoding="utf-8"?>
<p:tagLst xmlns:p="http://schemas.openxmlformats.org/presentationml/2006/main">
  <p:tag name="AS_UNIQUEID" val="325"/>
</p:tagLst>
</file>

<file path=ppt/tags/tag76.xml><?xml version="1.0" encoding="utf-8"?>
<p:tagLst xmlns:p="http://schemas.openxmlformats.org/presentationml/2006/main">
  <p:tag name="AS_UNIQUEID" val="326"/>
</p:tagLst>
</file>

<file path=ppt/tags/tag77.xml><?xml version="1.0" encoding="utf-8"?>
<p:tagLst xmlns:p="http://schemas.openxmlformats.org/presentationml/2006/main">
  <p:tag name="AS_UNIQUEID" val="327"/>
</p:tagLst>
</file>

<file path=ppt/tags/tag78.xml><?xml version="1.0" encoding="utf-8"?>
<p:tagLst xmlns:p="http://schemas.openxmlformats.org/presentationml/2006/main">
  <p:tag name="AS_UNIQUEID" val="329"/>
</p:tagLst>
</file>

<file path=ppt/tags/tag79.xml><?xml version="1.0" encoding="utf-8"?>
<p:tagLst xmlns:p="http://schemas.openxmlformats.org/presentationml/2006/main">
  <p:tag name="AS_UNIQUEID" val="332"/>
</p:tagLst>
</file>

<file path=ppt/tags/tag8.xml><?xml version="1.0" encoding="utf-8"?>
<p:tagLst xmlns:p="http://schemas.openxmlformats.org/presentationml/2006/main">
  <p:tag name="AS_UNIQUEID" val="232"/>
</p:tagLst>
</file>

<file path=ppt/tags/tag80.xml><?xml version="1.0" encoding="utf-8"?>
<p:tagLst xmlns:p="http://schemas.openxmlformats.org/presentationml/2006/main">
  <p:tag name="AS_UNIQUEID" val="333"/>
</p:tagLst>
</file>

<file path=ppt/tags/tag81.xml><?xml version="1.0" encoding="utf-8"?>
<p:tagLst xmlns:p="http://schemas.openxmlformats.org/presentationml/2006/main">
  <p:tag name="AS_UNIQUEID" val="334"/>
</p:tagLst>
</file>

<file path=ppt/tags/tag82.xml><?xml version="1.0" encoding="utf-8"?>
<p:tagLst xmlns:p="http://schemas.openxmlformats.org/presentationml/2006/main">
  <p:tag name="AS_UNIQUEID" val="336"/>
</p:tagLst>
</file>

<file path=ppt/tags/tag83.xml><?xml version="1.0" encoding="utf-8"?>
<p:tagLst xmlns:p="http://schemas.openxmlformats.org/presentationml/2006/main">
  <p:tag name="AS_UNIQUEID" val="337"/>
</p:tagLst>
</file>

<file path=ppt/tags/tag84.xml><?xml version="1.0" encoding="utf-8"?>
<p:tagLst xmlns:p="http://schemas.openxmlformats.org/presentationml/2006/main">
  <p:tag name="AS_UNIQUEID" val="338"/>
</p:tagLst>
</file>

<file path=ppt/tags/tag85.xml><?xml version="1.0" encoding="utf-8"?>
<p:tagLst xmlns:p="http://schemas.openxmlformats.org/presentationml/2006/main">
  <p:tag name="AS_UNIQUEID" val="340"/>
</p:tagLst>
</file>

<file path=ppt/tags/tag86.xml><?xml version="1.0" encoding="utf-8"?>
<p:tagLst xmlns:p="http://schemas.openxmlformats.org/presentationml/2006/main">
  <p:tag name="AS_UNIQUEID" val="341"/>
</p:tagLst>
</file>

<file path=ppt/tags/tag87.xml><?xml version="1.0" encoding="utf-8"?>
<p:tagLst xmlns:p="http://schemas.openxmlformats.org/presentationml/2006/main">
  <p:tag name="AS_UNIQUEID" val="343"/>
</p:tagLst>
</file>

<file path=ppt/tags/tag88.xml><?xml version="1.0" encoding="utf-8"?>
<p:tagLst xmlns:p="http://schemas.openxmlformats.org/presentationml/2006/main">
  <p:tag name="AS_UNIQUEID" val="344"/>
</p:tagLst>
</file>

<file path=ppt/tags/tag89.xml><?xml version="1.0" encoding="utf-8"?>
<p:tagLst xmlns:p="http://schemas.openxmlformats.org/presentationml/2006/main">
  <p:tag name="AS_UNIQUEID" val="346"/>
</p:tagLst>
</file>

<file path=ppt/tags/tag9.xml><?xml version="1.0" encoding="utf-8"?>
<p:tagLst xmlns:p="http://schemas.openxmlformats.org/presentationml/2006/main">
  <p:tag name="AS_UNIQUEID" val="233"/>
</p:tagLst>
</file>

<file path=ppt/tags/tag90.xml><?xml version="1.0" encoding="utf-8"?>
<p:tagLst xmlns:p="http://schemas.openxmlformats.org/presentationml/2006/main">
  <p:tag name="AS_UNIQUEID" val="347"/>
</p:tagLst>
</file>

<file path=ppt/tags/tag91.xml><?xml version="1.0" encoding="utf-8"?>
<p:tagLst xmlns:p="http://schemas.openxmlformats.org/presentationml/2006/main">
  <p:tag name="AS_UNIQUEID" val="348"/>
</p:tagLst>
</file>

<file path=ppt/tags/tag92.xml><?xml version="1.0" encoding="utf-8"?>
<p:tagLst xmlns:p="http://schemas.openxmlformats.org/presentationml/2006/main">
  <p:tag name="AS_UNIQUEID" val="349"/>
</p:tagLst>
</file>

<file path=ppt/tags/tag93.xml><?xml version="1.0" encoding="utf-8"?>
<p:tagLst xmlns:p="http://schemas.openxmlformats.org/presentationml/2006/main">
  <p:tag name="AS_UNIQUEID" val="350"/>
</p:tagLst>
</file>

<file path=ppt/tags/tag94.xml><?xml version="1.0" encoding="utf-8"?>
<p:tagLst xmlns:p="http://schemas.openxmlformats.org/presentationml/2006/main">
  <p:tag name="AS_UNIQUEID" val="351"/>
</p:tagLst>
</file>

<file path=ppt/tags/tag95.xml><?xml version="1.0" encoding="utf-8"?>
<p:tagLst xmlns:p="http://schemas.openxmlformats.org/presentationml/2006/main">
  <p:tag name="AS_UNIQUEID" val="353"/>
</p:tagLst>
</file>

<file path=ppt/tags/tag96.xml><?xml version="1.0" encoding="utf-8"?>
<p:tagLst xmlns:p="http://schemas.openxmlformats.org/presentationml/2006/main">
  <p:tag name="AS_UNIQUEID" val="354"/>
</p:tagLst>
</file>

<file path=ppt/tags/tag97.xml><?xml version="1.0" encoding="utf-8"?>
<p:tagLst xmlns:p="http://schemas.openxmlformats.org/presentationml/2006/main">
  <p:tag name="AS_UNIQUEID" val="356"/>
</p:tagLst>
</file>

<file path=ppt/tags/tag98.xml><?xml version="1.0" encoding="utf-8"?>
<p:tagLst xmlns:p="http://schemas.openxmlformats.org/presentationml/2006/main">
  <p:tag name="AS_UNIQUEID" val="357"/>
</p:tagLst>
</file>

<file path=ppt/tags/tag99.xml><?xml version="1.0" encoding="utf-8"?>
<p:tagLst xmlns:p="http://schemas.openxmlformats.org/presentationml/2006/main">
  <p:tag name="AS_UNIQUEID" val="359"/>
</p:tagLst>
</file>

<file path=ppt/theme/theme1.xml><?xml version="1.0" encoding="utf-8"?>
<a:theme xmlns:a="http://schemas.openxmlformats.org/drawingml/2006/main" name="1_《七彩课堂》课件模板（新）">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effectLst>
          <a:outerShdw blurRad="444500" dist="254000" dir="8100000" algn="tr" rotWithShape="0">
            <a:prstClr val="black">
              <a:alpha val="5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世纪教育网精品课件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相交线第1课时（北京2中分校何鸾）">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宋体"/>
        <a:cs typeface="Arial"/>
      </a:majorFont>
      <a:minorFont>
        <a:latin typeface="Calibri"/>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21世纪教育网精品课件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七彩课堂》课件模板（新）">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七彩课堂》课件模板（新）">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effectLst>
          <a:outerShdw blurRad="444500" dist="254000" dir="8100000" algn="tr" rotWithShape="0">
            <a:prstClr val="black">
              <a:alpha val="5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七彩课堂》课件模板（新）">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七彩课堂》课件模板（新）">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effectLst>
          <a:outerShdw blurRad="444500" dist="254000" dir="8100000" algn="tr" rotWithShape="0">
            <a:prstClr val="black">
              <a:alpha val="5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清风素材 https://12sc.taobao.com">
  <a:themeElements>
    <a:clrScheme name="自定义 75">
      <a:dk1>
        <a:srgbClr val="000000"/>
      </a:dk1>
      <a:lt1>
        <a:srgbClr val="FFFFFF"/>
      </a:lt1>
      <a:dk2>
        <a:srgbClr val="000000"/>
      </a:dk2>
      <a:lt2>
        <a:srgbClr val="FFFDFD"/>
      </a:lt2>
      <a:accent1>
        <a:srgbClr val="D078A5"/>
      </a:accent1>
      <a:accent2>
        <a:srgbClr val="7E4460"/>
      </a:accent2>
      <a:accent3>
        <a:srgbClr val="F3D06C"/>
      </a:accent3>
      <a:accent4>
        <a:srgbClr val="F4445A"/>
      </a:accent4>
      <a:accent5>
        <a:srgbClr val="E4DBCD"/>
      </a:accent5>
      <a:accent6>
        <a:srgbClr val="515151"/>
      </a:accent6>
      <a:hlink>
        <a:srgbClr val="0563C1"/>
      </a:hlink>
      <a:folHlink>
        <a:srgbClr val="954F72"/>
      </a:folHlink>
    </a:clrScheme>
    <a:fontScheme name="htlaupaf">
      <a:majorFont>
        <a:latin typeface="Arial"/>
        <a:ea typeface="阿里巴巴普惠体 R"/>
        <a:cs typeface="Arial"/>
      </a:majorFont>
      <a:minorFont>
        <a:latin typeface="Arial"/>
        <a:ea typeface="阿里巴巴普惠体 R"/>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3299</Words>
  <Application>WPS 演示</Application>
  <PresentationFormat/>
  <Paragraphs>354</Paragraphs>
  <Slides>28</Slides>
  <Notes>4</Notes>
  <HiddenSlides>0</HiddenSlides>
  <MMClips>5</MMClips>
  <ScaleCrop>false</ScaleCrop>
  <HeadingPairs>
    <vt:vector size="6" baseType="variant">
      <vt:variant>
        <vt:lpstr>已用的字体</vt:lpstr>
      </vt:variant>
      <vt:variant>
        <vt:i4>17</vt:i4>
      </vt:variant>
      <vt:variant>
        <vt:lpstr>主题</vt:lpstr>
      </vt:variant>
      <vt:variant>
        <vt:i4>8</vt:i4>
      </vt:variant>
      <vt:variant>
        <vt:lpstr>幻灯片标题</vt:lpstr>
      </vt:variant>
      <vt:variant>
        <vt:i4>28</vt:i4>
      </vt:variant>
    </vt:vector>
  </HeadingPairs>
  <TitlesOfParts>
    <vt:vector size="53" baseType="lpstr">
      <vt:lpstr>Arial</vt:lpstr>
      <vt:lpstr>宋体</vt:lpstr>
      <vt:lpstr>Wingdings</vt:lpstr>
      <vt:lpstr>Impact</vt:lpstr>
      <vt:lpstr>微软雅黑</vt:lpstr>
      <vt:lpstr>黑体</vt:lpstr>
      <vt:lpstr>Segoe Print</vt:lpstr>
      <vt:lpstr>华文行楷</vt:lpstr>
      <vt:lpstr>华文新魏</vt:lpstr>
      <vt:lpstr>阿里巴巴普惠体 R</vt:lpstr>
      <vt:lpstr>楷体_GB2312</vt:lpstr>
      <vt:lpstr>新宋体</vt:lpstr>
      <vt:lpstr>楷体</vt:lpstr>
      <vt:lpstr>Times New Roman</vt:lpstr>
      <vt:lpstr>华文中宋</vt:lpstr>
      <vt:lpstr>Calibri</vt:lpstr>
      <vt:lpstr>Arial Unicode MS</vt:lpstr>
      <vt:lpstr>1_《七彩课堂》课件模板（新）</vt:lpstr>
      <vt:lpstr>21世纪教育网精品课件模板</vt:lpstr>
      <vt:lpstr>相交线第1课时（北京2中分校何鸾）</vt:lpstr>
      <vt:lpstr>1_21世纪教育网精品课件模板</vt:lpstr>
      <vt:lpstr>自定义设计方案</vt:lpstr>
      <vt:lpstr>2_《七彩课堂》课件模板（新）</vt:lpstr>
      <vt:lpstr>3_《七彩课堂》课件模板（新）</vt:lpstr>
      <vt:lpstr>清风素材 https://12sc.taobao.com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seewo</cp:lastModifiedBy>
  <cp:revision>6</cp:revision>
  <cp:lastPrinted>2022-08-15T15:15:00Z</cp:lastPrinted>
  <dcterms:created xsi:type="dcterms:W3CDTF">2022-08-15T15:15:00Z</dcterms:created>
  <dcterms:modified xsi:type="dcterms:W3CDTF">2024-10-24T03:33:25Z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1DF441AF46CA40FA9C2DC5E638C81999</vt:lpwstr>
  </property>
  <property fmtid="{D5CDD505-2E9C-101B-9397-08002B2CF9AE}" pid="7" name="KSOProductBuildVer">
    <vt:lpwstr>2052-12.1.0.16250</vt:lpwstr>
  </property>
</Properties>
</file>