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3" r:id="rId1"/>
  </p:sldMasterIdLst>
  <p:notesMasterIdLst>
    <p:notesMasterId r:id="rId26"/>
  </p:notesMasterIdLst>
  <p:handoutMasterIdLst>
    <p:handoutMasterId r:id="rId27"/>
  </p:handoutMasterIdLst>
  <p:sldIdLst>
    <p:sldId id="565" r:id="rId2"/>
    <p:sldId id="536" r:id="rId3"/>
    <p:sldId id="564" r:id="rId4"/>
    <p:sldId id="537" r:id="rId5"/>
    <p:sldId id="570" r:id="rId6"/>
    <p:sldId id="574" r:id="rId7"/>
    <p:sldId id="575" r:id="rId8"/>
    <p:sldId id="576" r:id="rId9"/>
    <p:sldId id="571" r:id="rId10"/>
    <p:sldId id="567" r:id="rId11"/>
    <p:sldId id="572" r:id="rId12"/>
    <p:sldId id="573" r:id="rId13"/>
    <p:sldId id="577" r:id="rId14"/>
    <p:sldId id="568" r:id="rId15"/>
    <p:sldId id="579" r:id="rId16"/>
    <p:sldId id="580" r:id="rId17"/>
    <p:sldId id="569" r:id="rId18"/>
    <p:sldId id="581" r:id="rId19"/>
    <p:sldId id="582" r:id="rId20"/>
    <p:sldId id="583" r:id="rId21"/>
    <p:sldId id="558" r:id="rId22"/>
    <p:sldId id="566" r:id="rId23"/>
    <p:sldId id="418" r:id="rId24"/>
    <p:sldId id="449" r:id="rId25"/>
  </p:sldIdLst>
  <p:sldSz cx="9144000" cy="5143500" type="screen16x9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C090"/>
    <a:srgbClr val="C0C2C0"/>
    <a:srgbClr val="FFFFFF"/>
    <a:srgbClr val="B5FBB8"/>
    <a:srgbClr val="C3D69B"/>
    <a:srgbClr val="296943"/>
    <a:srgbClr val="3A935E"/>
    <a:srgbClr val="66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97" autoAdjust="0"/>
    <p:restoredTop sz="95773" autoAdjust="0"/>
  </p:normalViewPr>
  <p:slideViewPr>
    <p:cSldViewPr snapToGrid="0">
      <p:cViewPr varScale="1">
        <p:scale>
          <a:sx n="149" d="100"/>
          <a:sy n="149" d="100"/>
        </p:scale>
        <p:origin x="270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6FEE17A0-F0F6-4B3C-94E0-87D790CE92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zh-CN" altLang="en-US"/>
              <a:t>状元成才路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7B610E-DF23-4D86-B39A-AAF0A1E13A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9977CE5-0D0B-45AA-A224-14D685E501F2}" type="datetimeFigureOut">
              <a:rPr lang="zh-CN" altLang="en-US"/>
              <a:pPr>
                <a:defRPr/>
              </a:pPr>
              <a:t>2024/8/30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CBA61C0-148B-4354-97C3-337C4E3990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zh-CN" altLang="en-US"/>
              <a:t>状元成才路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8BAE3C3-DCE5-4A21-8C0C-1E0F6B5848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550616F-7A8A-47BC-9FBE-8A3CC848488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63AD553E-652C-4E88-92C3-A029F77668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状元成才路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DCCAE65-62E5-4CF5-A5AD-A9337BBA3CA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663728C-9D04-47C4-BA63-E3DFFD5BBA92}" type="datetimeFigureOut">
              <a:rPr lang="zh-CN" altLang="en-US"/>
              <a:pPr>
                <a:defRPr/>
              </a:pPr>
              <a:t>2024/8/30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DE22734A-2AA4-46BB-B427-E822B729B4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DC2B39EA-DE52-4577-A064-952845EF30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371359-FB37-4561-952F-08679BFCB27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状元成才路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25DCAB8-F0A6-492D-B266-D3ABED8F21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ECFD83F-AC85-40BB-AF56-3681B89A27C0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676" name="页脚占位符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zh-CN" altLang="en-US">
                <a:latin typeface="Arial" charset="0"/>
              </a:rPr>
              <a:t>状元成才路</a:t>
            </a:r>
          </a:p>
        </p:txBody>
      </p:sp>
      <p:sp>
        <p:nvSpPr>
          <p:cNvPr id="28677" name="页眉占位符 5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>
                <a:latin typeface="Arial" charset="0"/>
              </a:rPr>
              <a:t>状元成才路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286"/>
            <a:ext cx="9448800" cy="5138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gradFill rotWithShape="0">
          <a:gsLst>
            <a:gs pos="0">
              <a:srgbClr val="F6F9FC"/>
            </a:gs>
            <a:gs pos="74001">
              <a:srgbClr val="B0C6E1"/>
            </a:gs>
            <a:gs pos="83000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3">
            <a:extLst>
              <a:ext uri="{FF2B5EF4-FFF2-40B4-BE49-F238E27FC236}">
                <a16:creationId xmlns:a16="http://schemas.microsoft.com/office/drawing/2014/main" id="{4269EEF1-C7B4-49B0-B036-D10450F29600}"/>
              </a:ext>
            </a:extLst>
          </p:cNvPr>
          <p:cNvSpPr/>
          <p:nvPr userDrawn="1"/>
        </p:nvSpPr>
        <p:spPr>
          <a:xfrm>
            <a:off x="144463" y="123825"/>
            <a:ext cx="8855075" cy="4895850"/>
          </a:xfrm>
          <a:prstGeom prst="roundRect">
            <a:avLst>
              <a:gd name="adj" fmla="val 4763"/>
            </a:avLst>
          </a:prstGeom>
          <a:solidFill>
            <a:srgbClr val="FFFFFF">
              <a:alpha val="90980"/>
            </a:srgbClr>
          </a:solidFill>
          <a:ln w="76200">
            <a:solidFill>
              <a:srgbClr val="308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4" name="图片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04200" y="203200"/>
            <a:ext cx="705603" cy="619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9AD97B7-765D-4B27-BED9-D920CE7CD3E8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9800000">
            <a:off x="3024188" y="2319338"/>
            <a:ext cx="3095625" cy="5048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defRPr/>
            </a:pPr>
            <a:r>
              <a:rPr lang="zh-CN" altLang="en-US" sz="2400" dirty="0">
                <a:solidFill>
                  <a:schemeClr val="bg1">
                    <a:lumMod val="8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410" r:id="rId1"/>
    <p:sldLayoutId id="2147484411" r:id="rId2"/>
    <p:sldLayoutId id="2147484414" r:id="rId3"/>
    <p:sldLayoutId id="2147484415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&#23567;&#23398;&#29983;&#19978;&#35838;&#29255;&#27573;.mp4" TargetMode="Externa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3.xml"/><Relationship Id="rId7" Type="http://schemas.openxmlformats.org/officeDocument/2006/relationships/slide" Target="slide1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19.png"/><Relationship Id="rId5" Type="http://schemas.openxmlformats.org/officeDocument/2006/relationships/slide" Target="slide10.xml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slide" Target="slide2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3.xml"/><Relationship Id="rId7" Type="http://schemas.openxmlformats.org/officeDocument/2006/relationships/slide" Target="slide1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0.xml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slide" Target="slide2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3.xml"/><Relationship Id="rId7" Type="http://schemas.openxmlformats.org/officeDocument/2006/relationships/slide" Target="slide1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0.xml"/><Relationship Id="rId10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slide" Target="slide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3.xml"/><Relationship Id="rId7" Type="http://schemas.openxmlformats.org/officeDocument/2006/relationships/slide" Target="slide1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0.xml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slide" Target="slide2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3.xml"/><Relationship Id="rId7" Type="http://schemas.openxmlformats.org/officeDocument/2006/relationships/slide" Target="slide1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23.png"/><Relationship Id="rId5" Type="http://schemas.openxmlformats.org/officeDocument/2006/relationships/slide" Target="slide10.xml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slide" Target="slide2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3.xml"/><Relationship Id="rId7" Type="http://schemas.openxmlformats.org/officeDocument/2006/relationships/slide" Target="slide1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0.xml"/><Relationship Id="rId10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slide" Target="slide2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3.xml"/><Relationship Id="rId7" Type="http://schemas.openxmlformats.org/officeDocument/2006/relationships/slide" Target="slide1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26.png"/><Relationship Id="rId5" Type="http://schemas.openxmlformats.org/officeDocument/2006/relationships/slide" Target="slide10.xml"/><Relationship Id="rId10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slide" Target="slide2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3.xml"/><Relationship Id="rId7" Type="http://schemas.openxmlformats.org/officeDocument/2006/relationships/slide" Target="slide17.xml"/><Relationship Id="rId12" Type="http://schemas.openxmlformats.org/officeDocument/2006/relationships/image" Target="../media/image28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27.png"/><Relationship Id="rId5" Type="http://schemas.openxmlformats.org/officeDocument/2006/relationships/slide" Target="slide10.xml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slide" Target="slide2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3.xml"/><Relationship Id="rId7" Type="http://schemas.openxmlformats.org/officeDocument/2006/relationships/slide" Target="slide1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28.jpeg"/><Relationship Id="rId5" Type="http://schemas.openxmlformats.org/officeDocument/2006/relationships/slide" Target="slide10.xml"/><Relationship Id="rId10" Type="http://schemas.openxmlformats.org/officeDocument/2006/relationships/image" Target="../media/image27.png"/><Relationship Id="rId4" Type="http://schemas.openxmlformats.org/officeDocument/2006/relationships/image" Target="../media/image9.png"/><Relationship Id="rId9" Type="http://schemas.openxmlformats.org/officeDocument/2006/relationships/slide" Target="slide2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4.xml"/><Relationship Id="rId7" Type="http://schemas.openxmlformats.org/officeDocument/2006/relationships/slide" Target="slide14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image" Target="../media/image9.png"/><Relationship Id="rId10" Type="http://schemas.openxmlformats.org/officeDocument/2006/relationships/slide" Target="slide22.xml"/><Relationship Id="rId4" Type="http://schemas.openxmlformats.org/officeDocument/2006/relationships/slide" Target="slide3.xml"/><Relationship Id="rId9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3.xml"/><Relationship Id="rId7" Type="http://schemas.openxmlformats.org/officeDocument/2006/relationships/slide" Target="slide1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0.xml"/><Relationship Id="rId10" Type="http://schemas.openxmlformats.org/officeDocument/2006/relationships/image" Target="../media/image30.png"/><Relationship Id="rId4" Type="http://schemas.openxmlformats.org/officeDocument/2006/relationships/image" Target="../media/image9.png"/><Relationship Id="rId9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4.xml"/><Relationship Id="rId7" Type="http://schemas.openxmlformats.org/officeDocument/2006/relationships/slide" Target="slide1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31.png"/><Relationship Id="rId5" Type="http://schemas.openxmlformats.org/officeDocument/2006/relationships/image" Target="../media/image9.png"/><Relationship Id="rId10" Type="http://schemas.openxmlformats.org/officeDocument/2006/relationships/slide" Target="slide22.xml"/><Relationship Id="rId4" Type="http://schemas.openxmlformats.org/officeDocument/2006/relationships/slide" Target="slide3.xml"/><Relationship Id="rId9" Type="http://schemas.openxmlformats.org/officeDocument/2006/relationships/slide" Target="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4.xml"/><Relationship Id="rId7" Type="http://schemas.openxmlformats.org/officeDocument/2006/relationships/slide" Target="slide1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image" Target="../media/image9.png"/><Relationship Id="rId10" Type="http://schemas.openxmlformats.org/officeDocument/2006/relationships/slide" Target="slide22.xml"/><Relationship Id="rId4" Type="http://schemas.openxmlformats.org/officeDocument/2006/relationships/slide" Target="slide3.xml"/><Relationship Id="rId9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7" Type="http://schemas.openxmlformats.org/officeDocument/2006/relationships/slide" Target="slide1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22.xml"/><Relationship Id="rId4" Type="http://schemas.openxmlformats.org/officeDocument/2006/relationships/slide" Target="slide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4.xml"/><Relationship Id="rId7" Type="http://schemas.openxmlformats.org/officeDocument/2006/relationships/slide" Target="slide14.xml"/><Relationship Id="rId12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slide" Target="slide22.xml"/><Relationship Id="rId4" Type="http://schemas.openxmlformats.org/officeDocument/2006/relationships/slide" Target="slide3.xml"/><Relationship Id="rId9" Type="http://schemas.openxmlformats.org/officeDocument/2006/relationships/slide" Target="slide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15.png"/><Relationship Id="rId3" Type="http://schemas.openxmlformats.org/officeDocument/2006/relationships/slide" Target="slide3.xml"/><Relationship Id="rId7" Type="http://schemas.openxmlformats.org/officeDocument/2006/relationships/slide" Target="slide17.xml"/><Relationship Id="rId12" Type="http://schemas.openxmlformats.org/officeDocument/2006/relationships/image" Target="../media/image14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13.png"/><Relationship Id="rId5" Type="http://schemas.openxmlformats.org/officeDocument/2006/relationships/slide" Target="slide10.xml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slide" Target="slide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0.xml"/><Relationship Id="rId12" Type="http://schemas.openxmlformats.org/officeDocument/2006/relationships/hyperlink" Target="&#23398;&#20570;&#35838;&#21069;&#20934;&#22791;.mp4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11" Type="http://schemas.openxmlformats.org/officeDocument/2006/relationships/slide" Target="slide22.xml"/><Relationship Id="rId5" Type="http://schemas.openxmlformats.org/officeDocument/2006/relationships/slide" Target="slide3.xml"/><Relationship Id="rId10" Type="http://schemas.openxmlformats.org/officeDocument/2006/relationships/slide" Target="slide21.xml"/><Relationship Id="rId4" Type="http://schemas.openxmlformats.org/officeDocument/2006/relationships/slide" Target="slide4.xml"/><Relationship Id="rId9" Type="http://schemas.openxmlformats.org/officeDocument/2006/relationships/slide" Target="slide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3.xml"/><Relationship Id="rId7" Type="http://schemas.openxmlformats.org/officeDocument/2006/relationships/slide" Target="slide1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0.xml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slide" Target="slide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3.xml"/><Relationship Id="rId7" Type="http://schemas.openxmlformats.org/officeDocument/2006/relationships/slide" Target="slide1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0.xml"/><Relationship Id="rId4" Type="http://schemas.openxmlformats.org/officeDocument/2006/relationships/image" Target="../media/image9.png"/><Relationship Id="rId9" Type="http://schemas.openxmlformats.org/officeDocument/2006/relationships/slide" Target="slide2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3.xml"/><Relationship Id="rId7" Type="http://schemas.openxmlformats.org/officeDocument/2006/relationships/slide" Target="slide1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0.xml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slide" Target="slide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小学生上课片段">
            <a:hlinkClick r:id="" action="ppaction://media"/>
            <a:extLst>
              <a:ext uri="{FF2B5EF4-FFF2-40B4-BE49-F238E27FC236}">
                <a16:creationId xmlns:a16="http://schemas.microsoft.com/office/drawing/2014/main" id="{26B68D81-872E-4338-8765-4DBDE46909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0875" y="865188"/>
            <a:ext cx="5121275" cy="3552825"/>
          </a:xfrm>
          <a:prstGeom prst="rect">
            <a:avLst/>
          </a:prstGeom>
          <a:ln w="38100" cap="sq">
            <a:solidFill>
              <a:srgbClr val="FAC0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123" name="矩形 1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2063750" y="4416425"/>
            <a:ext cx="4978400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200" b="1"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3200" b="1">
                <a:latin typeface="楷体" pitchFamily="49" charset="-122"/>
                <a:ea typeface="楷体" pitchFamily="49" charset="-122"/>
              </a:rPr>
              <a:t>上课进行时</a:t>
            </a:r>
            <a:r>
              <a:rPr lang="en-US" altLang="zh-CN" sz="3200" b="1">
                <a:latin typeface="楷体" pitchFamily="49" charset="-122"/>
                <a:ea typeface="楷体" pitchFamily="49" charset="-122"/>
              </a:rPr>
              <a:t>》</a:t>
            </a:r>
            <a:endParaRPr lang="zh-CN" altLang="en-US" sz="3200" b="1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124" name="文本框 9"/>
          <p:cNvSpPr txBox="1">
            <a:spLocks noChangeArrowheads="1"/>
          </p:cNvSpPr>
          <p:nvPr/>
        </p:nvSpPr>
        <p:spPr bwMode="auto">
          <a:xfrm>
            <a:off x="107950" y="184150"/>
            <a:ext cx="1920875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>
                <a:latin typeface="宋体" pitchFamily="2" charset="-122"/>
                <a:sym typeface="+mn-ea"/>
              </a:rPr>
              <a:t> 新课导入</a:t>
            </a:r>
            <a:endParaRPr lang="en-US" altLang="zh-CN" sz="2800" b="1">
              <a:latin typeface="宋体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5C87F253-3C3E-46D3-A2E5-17092D8AAFFD}"/>
              </a:ext>
            </a:extLst>
          </p:cNvPr>
          <p:cNvSpPr/>
          <p:nvPr/>
        </p:nvSpPr>
        <p:spPr>
          <a:xfrm>
            <a:off x="-28575" y="2587625"/>
            <a:ext cx="401638" cy="23510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多提问题勤举手</a:t>
            </a:r>
          </a:p>
        </p:txBody>
      </p:sp>
      <p:sp>
        <p:nvSpPr>
          <p:cNvPr id="17" name="流程图: 接点 16">
            <a:hlinkClick r:id="rId2" action="ppaction://hlinksldjump"/>
            <a:extLst>
              <a:ext uri="{FF2B5EF4-FFF2-40B4-BE49-F238E27FC236}">
                <a16:creationId xmlns:a16="http://schemas.microsoft.com/office/drawing/2014/main" id="{BC9480DD-A34E-4C65-9E0D-F9938EAA0131}"/>
              </a:ext>
            </a:extLst>
          </p:cNvPr>
          <p:cNvSpPr/>
          <p:nvPr/>
        </p:nvSpPr>
        <p:spPr>
          <a:xfrm>
            <a:off x="0" y="22225"/>
            <a:ext cx="425450" cy="425450"/>
          </a:xfrm>
          <a:prstGeom prst="flowChartConnector">
            <a:avLst/>
          </a:prstGeom>
          <a:solidFill>
            <a:srgbClr val="C3D69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pic>
        <p:nvPicPr>
          <p:cNvPr id="18" name="图片 46">
            <a:hlinkClick r:id="rId3" action="ppaction://hlinksldjump"/>
            <a:extLst>
              <a:ext uri="{FF2B5EF4-FFF2-40B4-BE49-F238E27FC236}">
                <a16:creationId xmlns:a16="http://schemas.microsoft.com/office/drawing/2014/main" id="{AB833D72-99EA-4C0F-8053-24E27EFBF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1034" y="4854575"/>
            <a:ext cx="268288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流程图: 接点 18">
            <a:hlinkClick r:id="rId5" action="ppaction://hlinksldjump"/>
            <a:extLst>
              <a:ext uri="{FF2B5EF4-FFF2-40B4-BE49-F238E27FC236}">
                <a16:creationId xmlns:a16="http://schemas.microsoft.com/office/drawing/2014/main" id="{9F1C546D-5B9A-424F-BF86-943697C4598B}"/>
              </a:ext>
            </a:extLst>
          </p:cNvPr>
          <p:cNvSpPr/>
          <p:nvPr/>
        </p:nvSpPr>
        <p:spPr>
          <a:xfrm>
            <a:off x="42863" y="449263"/>
            <a:ext cx="423862" cy="425450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0" name="流程图: 接点 19">
            <a:hlinkClick r:id="rId6" action="ppaction://hlinksldjump"/>
            <a:extLst>
              <a:ext uri="{FF2B5EF4-FFF2-40B4-BE49-F238E27FC236}">
                <a16:creationId xmlns:a16="http://schemas.microsoft.com/office/drawing/2014/main" id="{23ACA45C-ED6D-464D-B01A-0B990F594E11}"/>
              </a:ext>
            </a:extLst>
          </p:cNvPr>
          <p:cNvSpPr/>
          <p:nvPr/>
        </p:nvSpPr>
        <p:spPr>
          <a:xfrm>
            <a:off x="-26988" y="868363"/>
            <a:ext cx="425451" cy="423862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1" name="流程图: 接点 20">
            <a:hlinkClick r:id="rId7" action="ppaction://hlinksldjump"/>
            <a:extLst>
              <a:ext uri="{FF2B5EF4-FFF2-40B4-BE49-F238E27FC236}">
                <a16:creationId xmlns:a16="http://schemas.microsoft.com/office/drawing/2014/main" id="{4C6BCBD0-A554-4B5C-B932-46EACB17895E}"/>
              </a:ext>
            </a:extLst>
          </p:cNvPr>
          <p:cNvSpPr/>
          <p:nvPr/>
        </p:nvSpPr>
        <p:spPr>
          <a:xfrm>
            <a:off x="-28575" y="1295400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2" name="流程图: 接点 21">
            <a:hlinkClick r:id="rId8" action="ppaction://hlinksldjump"/>
            <a:extLst>
              <a:ext uri="{FF2B5EF4-FFF2-40B4-BE49-F238E27FC236}">
                <a16:creationId xmlns:a16="http://schemas.microsoft.com/office/drawing/2014/main" id="{40E8D23D-96CF-40FB-806B-AE8F1088E24C}"/>
              </a:ext>
            </a:extLst>
          </p:cNvPr>
          <p:cNvSpPr/>
          <p:nvPr/>
        </p:nvSpPr>
        <p:spPr>
          <a:xfrm>
            <a:off x="-26988" y="1717675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3" name="流程图: 接点 22">
            <a:hlinkClick r:id="rId9" action="ppaction://hlinksldjump"/>
            <a:extLst>
              <a:ext uri="{FF2B5EF4-FFF2-40B4-BE49-F238E27FC236}">
                <a16:creationId xmlns:a16="http://schemas.microsoft.com/office/drawing/2014/main" id="{F115E087-18D7-4C0D-A761-796D48BF69E1}"/>
              </a:ext>
            </a:extLst>
          </p:cNvPr>
          <p:cNvSpPr/>
          <p:nvPr/>
        </p:nvSpPr>
        <p:spPr>
          <a:xfrm>
            <a:off x="-23813" y="2146300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6</a:t>
            </a:r>
            <a:endParaRPr lang="zh-CN" altLang="en-US" sz="2400" b="1" dirty="0">
              <a:latin typeface="+mj-ea"/>
              <a:ea typeface="+mj-ea"/>
            </a:endParaRPr>
          </a:p>
        </p:txBody>
      </p:sp>
      <p:grpSp>
        <p:nvGrpSpPr>
          <p:cNvPr id="14346" name="组合 16"/>
          <p:cNvGrpSpPr>
            <a:grpSpLocks/>
          </p:cNvGrpSpPr>
          <p:nvPr/>
        </p:nvGrpSpPr>
        <p:grpSpPr bwMode="auto">
          <a:xfrm>
            <a:off x="2684463" y="14288"/>
            <a:ext cx="3867150" cy="811212"/>
            <a:chOff x="2692768" y="14087"/>
            <a:chExt cx="3675180" cy="812044"/>
          </a:xfrm>
        </p:grpSpPr>
        <p:pic>
          <p:nvPicPr>
            <p:cNvPr id="14352" name="图片 11"/>
            <p:cNvPicPr>
              <a:picLocks noChangeAspect="1" noChangeArrowheads="1"/>
            </p:cNvPicPr>
            <p:nvPr/>
          </p:nvPicPr>
          <p:blipFill>
            <a:blip r:embed="rId10"/>
            <a:srcRect t="25900" b="24356"/>
            <a:stretch>
              <a:fillRect/>
            </a:stretch>
          </p:blipFill>
          <p:spPr bwMode="auto">
            <a:xfrm>
              <a:off x="2692768" y="14087"/>
              <a:ext cx="3675180" cy="812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53" name="矩形 4"/>
            <p:cNvSpPr>
              <a:spLocks noChangeArrowheads="1"/>
            </p:cNvSpPr>
            <p:nvPr/>
          </p:nvSpPr>
          <p:spPr bwMode="auto">
            <a:xfrm>
              <a:off x="3284552" y="22649"/>
              <a:ext cx="2574898" cy="605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zh-CN" altLang="en-US" sz="2800" b="1" dirty="0">
                  <a:latin typeface="宋体" pitchFamily="2" charset="-122"/>
                  <a:sym typeface="+mn-ea"/>
                </a:rPr>
                <a:t>认真听，勤思考</a:t>
              </a:r>
            </a:p>
          </p:txBody>
        </p:sp>
      </p:grpSp>
      <p:sp>
        <p:nvSpPr>
          <p:cNvPr id="14347" name="文本框 9"/>
          <p:cNvSpPr txBox="1">
            <a:spLocks noChangeArrowheads="1"/>
          </p:cNvSpPr>
          <p:nvPr/>
        </p:nvSpPr>
        <p:spPr bwMode="auto">
          <a:xfrm>
            <a:off x="985838" y="847725"/>
            <a:ext cx="71723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>
                <a:latin typeface="宋体" pitchFamily="2" charset="-122"/>
                <a:sym typeface="+mn-ea"/>
              </a:rPr>
              <a:t>    虽然做好了课前准备，但是小熊在课堂上还有些疑问，你能帮帮它吗？</a:t>
            </a:r>
            <a:endParaRPr lang="en-US" altLang="zh-CN" sz="2800" b="1">
              <a:latin typeface="宋体" pitchFamily="2" charset="-122"/>
              <a:sym typeface="+mn-ea"/>
            </a:endParaRPr>
          </a:p>
        </p:txBody>
      </p:sp>
      <p:pic>
        <p:nvPicPr>
          <p:cNvPr id="14348" name="图片 3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86475" y="1508125"/>
            <a:ext cx="2219325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" name="组合 6"/>
          <p:cNvGrpSpPr>
            <a:grpSpLocks/>
          </p:cNvGrpSpPr>
          <p:nvPr/>
        </p:nvGrpSpPr>
        <p:grpSpPr bwMode="auto">
          <a:xfrm>
            <a:off x="1604963" y="2233613"/>
            <a:ext cx="3781425" cy="1712912"/>
            <a:chOff x="2556306" y="1519782"/>
            <a:chExt cx="3729446" cy="1712250"/>
          </a:xfrm>
        </p:grpSpPr>
        <p:sp>
          <p:nvSpPr>
            <p:cNvPr id="36" name="对话气泡: 圆角矩形 35">
              <a:extLst>
                <a:ext uri="{FF2B5EF4-FFF2-40B4-BE49-F238E27FC236}">
                  <a16:creationId xmlns:a16="http://schemas.microsoft.com/office/drawing/2014/main" id="{64EA95F7-7B2D-4E96-810F-033A9D6EE377}"/>
                </a:ext>
              </a:extLst>
            </p:cNvPr>
            <p:cNvSpPr/>
            <p:nvPr/>
          </p:nvSpPr>
          <p:spPr>
            <a:xfrm>
              <a:off x="2556306" y="1519782"/>
              <a:ext cx="3729446" cy="1712250"/>
            </a:xfrm>
            <a:prstGeom prst="wedgeRoundRectCallout">
              <a:avLst>
                <a:gd name="adj1" fmla="val 70961"/>
                <a:gd name="adj2" fmla="val 25606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29694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14351" name="文本框 9"/>
            <p:cNvSpPr txBox="1">
              <a:spLocks noChangeArrowheads="1"/>
            </p:cNvSpPr>
            <p:nvPr/>
          </p:nvSpPr>
          <p:spPr bwMode="auto">
            <a:xfrm>
              <a:off x="2704220" y="1586057"/>
              <a:ext cx="3567657" cy="1574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2800" b="1">
                  <a:latin typeface="楷体" pitchFamily="49" charset="-122"/>
                  <a:ea typeface="楷体" pitchFamily="49" charset="-122"/>
                  <a:sym typeface="+mn-ea"/>
                </a:rPr>
                <a:t>    我想在课堂上提问，可是不知道怎么做才好</a:t>
              </a:r>
              <a:r>
                <a:rPr lang="en-US" altLang="zh-CN" sz="2800" b="1">
                  <a:latin typeface="楷体" pitchFamily="49" charset="-122"/>
                  <a:ea typeface="楷体" pitchFamily="49" charset="-122"/>
                  <a:sym typeface="+mn-ea"/>
                </a:rPr>
                <a:t>……</a:t>
              </a:r>
              <a:endParaRPr lang="zh-CN" altLang="en-US" sz="2800" b="1">
                <a:latin typeface="楷体" pitchFamily="49" charset="-122"/>
                <a:ea typeface="楷体" pitchFamily="49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55A4701-607D-4789-9868-87CEABDA8BC2}"/>
              </a:ext>
            </a:extLst>
          </p:cNvPr>
          <p:cNvSpPr/>
          <p:nvPr/>
        </p:nvSpPr>
        <p:spPr>
          <a:xfrm>
            <a:off x="-28575" y="2587625"/>
            <a:ext cx="401638" cy="23510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多提问题勤举手</a:t>
            </a:r>
          </a:p>
        </p:txBody>
      </p:sp>
      <p:sp>
        <p:nvSpPr>
          <p:cNvPr id="3" name="流程图: 接点 2">
            <a:hlinkClick r:id="rId2" action="ppaction://hlinksldjump"/>
            <a:extLst>
              <a:ext uri="{FF2B5EF4-FFF2-40B4-BE49-F238E27FC236}">
                <a16:creationId xmlns:a16="http://schemas.microsoft.com/office/drawing/2014/main" id="{B0C6CA5B-5ADB-4F73-B793-92AE15DDFFF1}"/>
              </a:ext>
            </a:extLst>
          </p:cNvPr>
          <p:cNvSpPr/>
          <p:nvPr/>
        </p:nvSpPr>
        <p:spPr>
          <a:xfrm>
            <a:off x="0" y="22225"/>
            <a:ext cx="425450" cy="425450"/>
          </a:xfrm>
          <a:prstGeom prst="flowChartConnector">
            <a:avLst/>
          </a:prstGeom>
          <a:solidFill>
            <a:srgbClr val="C3D69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pic>
        <p:nvPicPr>
          <p:cNvPr id="4" name="图片 46">
            <a:hlinkClick r:id="rId3" action="ppaction://hlinksldjump"/>
            <a:extLst>
              <a:ext uri="{FF2B5EF4-FFF2-40B4-BE49-F238E27FC236}">
                <a16:creationId xmlns:a16="http://schemas.microsoft.com/office/drawing/2014/main" id="{8CF89278-0A08-4D93-BAD0-E79B95B1D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1034" y="4854575"/>
            <a:ext cx="268288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流程图: 接点 4">
            <a:hlinkClick r:id="rId5" action="ppaction://hlinksldjump"/>
            <a:extLst>
              <a:ext uri="{FF2B5EF4-FFF2-40B4-BE49-F238E27FC236}">
                <a16:creationId xmlns:a16="http://schemas.microsoft.com/office/drawing/2014/main" id="{C9F80AEA-A82A-406A-A6F6-981E43662739}"/>
              </a:ext>
            </a:extLst>
          </p:cNvPr>
          <p:cNvSpPr/>
          <p:nvPr/>
        </p:nvSpPr>
        <p:spPr>
          <a:xfrm>
            <a:off x="42863" y="449263"/>
            <a:ext cx="423862" cy="425450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6" name="流程图: 接点 5">
            <a:hlinkClick r:id="rId6" action="ppaction://hlinksldjump"/>
            <a:extLst>
              <a:ext uri="{FF2B5EF4-FFF2-40B4-BE49-F238E27FC236}">
                <a16:creationId xmlns:a16="http://schemas.microsoft.com/office/drawing/2014/main" id="{D85D42A4-4599-4529-A3A1-A17DDC229077}"/>
              </a:ext>
            </a:extLst>
          </p:cNvPr>
          <p:cNvSpPr/>
          <p:nvPr/>
        </p:nvSpPr>
        <p:spPr>
          <a:xfrm>
            <a:off x="-26988" y="868363"/>
            <a:ext cx="425451" cy="423862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7" name="流程图: 接点 6">
            <a:hlinkClick r:id="rId7" action="ppaction://hlinksldjump"/>
            <a:extLst>
              <a:ext uri="{FF2B5EF4-FFF2-40B4-BE49-F238E27FC236}">
                <a16:creationId xmlns:a16="http://schemas.microsoft.com/office/drawing/2014/main" id="{A31A64D6-AEE1-499F-A1B2-AB5A335F46A9}"/>
              </a:ext>
            </a:extLst>
          </p:cNvPr>
          <p:cNvSpPr/>
          <p:nvPr/>
        </p:nvSpPr>
        <p:spPr>
          <a:xfrm>
            <a:off x="-28575" y="1295400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8" name="流程图: 接点 7">
            <a:hlinkClick r:id="rId8" action="ppaction://hlinksldjump"/>
            <a:extLst>
              <a:ext uri="{FF2B5EF4-FFF2-40B4-BE49-F238E27FC236}">
                <a16:creationId xmlns:a16="http://schemas.microsoft.com/office/drawing/2014/main" id="{2FB1BDB0-C7D6-4873-AC21-B5EACBFA1001}"/>
              </a:ext>
            </a:extLst>
          </p:cNvPr>
          <p:cNvSpPr/>
          <p:nvPr/>
        </p:nvSpPr>
        <p:spPr>
          <a:xfrm>
            <a:off x="-26988" y="1717675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9" name="流程图: 接点 8">
            <a:hlinkClick r:id="rId9" action="ppaction://hlinksldjump"/>
            <a:extLst>
              <a:ext uri="{FF2B5EF4-FFF2-40B4-BE49-F238E27FC236}">
                <a16:creationId xmlns:a16="http://schemas.microsoft.com/office/drawing/2014/main" id="{52EBDCA2-5546-43E6-B13B-E078F9CF64DC}"/>
              </a:ext>
            </a:extLst>
          </p:cNvPr>
          <p:cNvSpPr/>
          <p:nvPr/>
        </p:nvSpPr>
        <p:spPr>
          <a:xfrm>
            <a:off x="-23813" y="2146300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6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15370" name="文本框 9"/>
          <p:cNvSpPr txBox="1">
            <a:spLocks noChangeArrowheads="1"/>
          </p:cNvSpPr>
          <p:nvPr/>
        </p:nvSpPr>
        <p:spPr bwMode="auto">
          <a:xfrm>
            <a:off x="788988" y="598488"/>
            <a:ext cx="717232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>
                <a:latin typeface="宋体" pitchFamily="2" charset="-122"/>
                <a:sym typeface="+mn-ea"/>
              </a:rPr>
              <a:t>    老师讲课时，小熊应该怎么做呢？</a:t>
            </a:r>
            <a:endParaRPr lang="en-US" altLang="zh-CN" sz="2800" b="1">
              <a:latin typeface="宋体" pitchFamily="2" charset="-122"/>
              <a:sym typeface="+mn-ea"/>
            </a:endParaRPr>
          </a:p>
        </p:txBody>
      </p:sp>
      <p:pic>
        <p:nvPicPr>
          <p:cNvPr id="15371" name="图片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00125" y="1262063"/>
            <a:ext cx="2894013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组合 6"/>
          <p:cNvGrpSpPr>
            <a:grpSpLocks/>
          </p:cNvGrpSpPr>
          <p:nvPr/>
        </p:nvGrpSpPr>
        <p:grpSpPr bwMode="auto">
          <a:xfrm>
            <a:off x="4105275" y="1597025"/>
            <a:ext cx="3781425" cy="1712913"/>
            <a:chOff x="2556306" y="1519782"/>
            <a:chExt cx="3729446" cy="1712250"/>
          </a:xfrm>
        </p:grpSpPr>
        <p:sp>
          <p:nvSpPr>
            <p:cNvPr id="13" name="对话气泡: 圆角矩形 12">
              <a:extLst>
                <a:ext uri="{FF2B5EF4-FFF2-40B4-BE49-F238E27FC236}">
                  <a16:creationId xmlns:a16="http://schemas.microsoft.com/office/drawing/2014/main" id="{FF934238-31AF-4353-B7F6-E75F19F6E0EB}"/>
                </a:ext>
              </a:extLst>
            </p:cNvPr>
            <p:cNvSpPr/>
            <p:nvPr/>
          </p:nvSpPr>
          <p:spPr>
            <a:xfrm>
              <a:off x="2556306" y="1519782"/>
              <a:ext cx="3729446" cy="1712250"/>
            </a:xfrm>
            <a:prstGeom prst="wedgeRoundRectCallout">
              <a:avLst>
                <a:gd name="adj1" fmla="val -62780"/>
                <a:gd name="adj2" fmla="val 2478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29694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15374" name="文本框 9"/>
            <p:cNvSpPr txBox="1">
              <a:spLocks noChangeArrowheads="1"/>
            </p:cNvSpPr>
            <p:nvPr/>
          </p:nvSpPr>
          <p:spPr bwMode="auto">
            <a:xfrm>
              <a:off x="2704220" y="1586057"/>
              <a:ext cx="3567657" cy="1574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2800" b="1">
                  <a:latin typeface="楷体" pitchFamily="49" charset="-122"/>
                  <a:ea typeface="楷体" pitchFamily="49" charset="-122"/>
                  <a:sym typeface="+mn-ea"/>
                </a:rPr>
                <a:t>    在课堂上认真听老师讲课，不要开小差</a:t>
              </a:r>
              <a:r>
                <a:rPr lang="en-US" altLang="zh-CN" sz="2800" b="1">
                  <a:latin typeface="楷体" pitchFamily="49" charset="-122"/>
                  <a:ea typeface="楷体" pitchFamily="49" charset="-122"/>
                  <a:sym typeface="+mn-ea"/>
                </a:rPr>
                <a:t>……</a:t>
              </a:r>
              <a:endParaRPr lang="zh-CN" altLang="en-US" sz="2800" b="1">
                <a:latin typeface="楷体" pitchFamily="49" charset="-122"/>
                <a:ea typeface="楷体" pitchFamily="49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BA3B0164-0FD9-406C-AA81-8E03631D96D0}"/>
              </a:ext>
            </a:extLst>
          </p:cNvPr>
          <p:cNvSpPr/>
          <p:nvPr/>
        </p:nvSpPr>
        <p:spPr>
          <a:xfrm>
            <a:off x="-28575" y="2587625"/>
            <a:ext cx="401638" cy="23510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多提问题勤举手</a:t>
            </a:r>
          </a:p>
        </p:txBody>
      </p:sp>
      <p:sp>
        <p:nvSpPr>
          <p:cNvPr id="3" name="流程图: 接点 2">
            <a:hlinkClick r:id="rId2" action="ppaction://hlinksldjump"/>
            <a:extLst>
              <a:ext uri="{FF2B5EF4-FFF2-40B4-BE49-F238E27FC236}">
                <a16:creationId xmlns:a16="http://schemas.microsoft.com/office/drawing/2014/main" id="{EB507C0D-7576-4C3D-9B83-B85652CDD602}"/>
              </a:ext>
            </a:extLst>
          </p:cNvPr>
          <p:cNvSpPr/>
          <p:nvPr/>
        </p:nvSpPr>
        <p:spPr>
          <a:xfrm>
            <a:off x="0" y="22225"/>
            <a:ext cx="425450" cy="425450"/>
          </a:xfrm>
          <a:prstGeom prst="flowChartConnector">
            <a:avLst/>
          </a:prstGeom>
          <a:solidFill>
            <a:srgbClr val="C3D69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pic>
        <p:nvPicPr>
          <p:cNvPr id="4" name="图片 46">
            <a:hlinkClick r:id="rId3" action="ppaction://hlinksldjump"/>
            <a:extLst>
              <a:ext uri="{FF2B5EF4-FFF2-40B4-BE49-F238E27FC236}">
                <a16:creationId xmlns:a16="http://schemas.microsoft.com/office/drawing/2014/main" id="{CC29C459-0E2E-43A5-B626-922F3B9E5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1034" y="4854575"/>
            <a:ext cx="268288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流程图: 接点 4">
            <a:hlinkClick r:id="rId5" action="ppaction://hlinksldjump"/>
            <a:extLst>
              <a:ext uri="{FF2B5EF4-FFF2-40B4-BE49-F238E27FC236}">
                <a16:creationId xmlns:a16="http://schemas.microsoft.com/office/drawing/2014/main" id="{CD6BE24D-EF30-4E86-8A28-5205E21A08A0}"/>
              </a:ext>
            </a:extLst>
          </p:cNvPr>
          <p:cNvSpPr/>
          <p:nvPr/>
        </p:nvSpPr>
        <p:spPr>
          <a:xfrm>
            <a:off x="42863" y="449263"/>
            <a:ext cx="423862" cy="425450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6" name="流程图: 接点 5">
            <a:hlinkClick r:id="rId6" action="ppaction://hlinksldjump"/>
            <a:extLst>
              <a:ext uri="{FF2B5EF4-FFF2-40B4-BE49-F238E27FC236}">
                <a16:creationId xmlns:a16="http://schemas.microsoft.com/office/drawing/2014/main" id="{951E6D19-77DE-48A5-B41A-CE4B2CC605B4}"/>
              </a:ext>
            </a:extLst>
          </p:cNvPr>
          <p:cNvSpPr/>
          <p:nvPr/>
        </p:nvSpPr>
        <p:spPr>
          <a:xfrm>
            <a:off x="-26988" y="868363"/>
            <a:ext cx="425451" cy="423862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7" name="流程图: 接点 6">
            <a:hlinkClick r:id="rId7" action="ppaction://hlinksldjump"/>
            <a:extLst>
              <a:ext uri="{FF2B5EF4-FFF2-40B4-BE49-F238E27FC236}">
                <a16:creationId xmlns:a16="http://schemas.microsoft.com/office/drawing/2014/main" id="{3882E6C8-90BB-4A3A-A083-EAE7CFB051FF}"/>
              </a:ext>
            </a:extLst>
          </p:cNvPr>
          <p:cNvSpPr/>
          <p:nvPr/>
        </p:nvSpPr>
        <p:spPr>
          <a:xfrm>
            <a:off x="-28575" y="1295400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8" name="流程图: 接点 7">
            <a:hlinkClick r:id="rId8" action="ppaction://hlinksldjump"/>
            <a:extLst>
              <a:ext uri="{FF2B5EF4-FFF2-40B4-BE49-F238E27FC236}">
                <a16:creationId xmlns:a16="http://schemas.microsoft.com/office/drawing/2014/main" id="{6FB09DD6-E344-4242-BAAA-E90EE688949C}"/>
              </a:ext>
            </a:extLst>
          </p:cNvPr>
          <p:cNvSpPr/>
          <p:nvPr/>
        </p:nvSpPr>
        <p:spPr>
          <a:xfrm>
            <a:off x="-26988" y="1717675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9" name="流程图: 接点 8">
            <a:hlinkClick r:id="rId9" action="ppaction://hlinksldjump"/>
            <a:extLst>
              <a:ext uri="{FF2B5EF4-FFF2-40B4-BE49-F238E27FC236}">
                <a16:creationId xmlns:a16="http://schemas.microsoft.com/office/drawing/2014/main" id="{EE77432F-3B30-4642-8ADC-17FF061436EE}"/>
              </a:ext>
            </a:extLst>
          </p:cNvPr>
          <p:cNvSpPr/>
          <p:nvPr/>
        </p:nvSpPr>
        <p:spPr>
          <a:xfrm>
            <a:off x="-23813" y="2146300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6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16394" name="文本框 9"/>
          <p:cNvSpPr txBox="1">
            <a:spLocks noChangeArrowheads="1"/>
          </p:cNvSpPr>
          <p:nvPr/>
        </p:nvSpPr>
        <p:spPr bwMode="auto">
          <a:xfrm>
            <a:off x="665163" y="598488"/>
            <a:ext cx="717073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>
                <a:latin typeface="宋体" pitchFamily="2" charset="-122"/>
                <a:sym typeface="+mn-ea"/>
              </a:rPr>
              <a:t>    老师提出问题时，小熊应该怎么做呢？</a:t>
            </a:r>
            <a:endParaRPr lang="en-US" altLang="zh-CN" sz="2800" b="1">
              <a:latin typeface="宋体" pitchFamily="2" charset="-122"/>
              <a:sym typeface="+mn-ea"/>
            </a:endParaRPr>
          </a:p>
        </p:txBody>
      </p:sp>
      <p:pic>
        <p:nvPicPr>
          <p:cNvPr id="16395" name="图片 10"/>
          <p:cNvPicPr>
            <a:picLocks noChangeAspect="1" noChangeArrowheads="1"/>
          </p:cNvPicPr>
          <p:nvPr/>
        </p:nvPicPr>
        <p:blipFill>
          <a:blip r:embed="rId10"/>
          <a:srcRect t="21416"/>
          <a:stretch>
            <a:fillRect/>
          </a:stretch>
        </p:blipFill>
        <p:spPr bwMode="auto">
          <a:xfrm>
            <a:off x="1236663" y="1717675"/>
            <a:ext cx="2943225" cy="23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组合 6"/>
          <p:cNvGrpSpPr>
            <a:grpSpLocks/>
          </p:cNvGrpSpPr>
          <p:nvPr/>
        </p:nvGrpSpPr>
        <p:grpSpPr bwMode="auto">
          <a:xfrm>
            <a:off x="4105275" y="1597025"/>
            <a:ext cx="4187825" cy="1712913"/>
            <a:chOff x="2556306" y="1519782"/>
            <a:chExt cx="4130321" cy="1712250"/>
          </a:xfrm>
        </p:grpSpPr>
        <p:sp>
          <p:nvSpPr>
            <p:cNvPr id="13" name="对话气泡: 圆角矩形 12">
              <a:extLst>
                <a:ext uri="{FF2B5EF4-FFF2-40B4-BE49-F238E27FC236}">
                  <a16:creationId xmlns:a16="http://schemas.microsoft.com/office/drawing/2014/main" id="{2C32CCB9-C555-4389-A307-D72BAD8AD683}"/>
                </a:ext>
              </a:extLst>
            </p:cNvPr>
            <p:cNvSpPr/>
            <p:nvPr/>
          </p:nvSpPr>
          <p:spPr>
            <a:xfrm>
              <a:off x="2556306" y="1519782"/>
              <a:ext cx="4130321" cy="1712250"/>
            </a:xfrm>
            <a:prstGeom prst="wedgeRoundRectCallout">
              <a:avLst>
                <a:gd name="adj1" fmla="val -62780"/>
                <a:gd name="adj2" fmla="val 2478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29694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16398" name="文本框 9"/>
            <p:cNvSpPr txBox="1">
              <a:spLocks noChangeArrowheads="1"/>
            </p:cNvSpPr>
            <p:nvPr/>
          </p:nvSpPr>
          <p:spPr bwMode="auto">
            <a:xfrm>
              <a:off x="2699741" y="1581514"/>
              <a:ext cx="3829788" cy="1574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2800" b="1">
                  <a:latin typeface="楷体" pitchFamily="49" charset="-122"/>
                  <a:ea typeface="楷体" pitchFamily="49" charset="-122"/>
                  <a:sym typeface="+mn-ea"/>
                </a:rPr>
                <a:t>    在课堂上对老师提出的问题要好好想一想，然后举手回答</a:t>
              </a:r>
              <a:r>
                <a:rPr lang="en-US" altLang="zh-CN" sz="2800" b="1">
                  <a:latin typeface="楷体" pitchFamily="49" charset="-122"/>
                  <a:ea typeface="楷体" pitchFamily="49" charset="-122"/>
                  <a:sym typeface="+mn-ea"/>
                </a:rPr>
                <a:t>……</a:t>
              </a:r>
              <a:endParaRPr lang="zh-CN" altLang="en-US" sz="2800" b="1">
                <a:latin typeface="楷体" pitchFamily="49" charset="-122"/>
                <a:ea typeface="楷体" pitchFamily="49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BA3B0164-0FD9-406C-AA81-8E03631D96D0}"/>
              </a:ext>
            </a:extLst>
          </p:cNvPr>
          <p:cNvSpPr/>
          <p:nvPr/>
        </p:nvSpPr>
        <p:spPr>
          <a:xfrm>
            <a:off x="-28575" y="2587625"/>
            <a:ext cx="401638" cy="23510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多提问题勤举手</a:t>
            </a:r>
          </a:p>
        </p:txBody>
      </p:sp>
      <p:sp>
        <p:nvSpPr>
          <p:cNvPr id="3" name="流程图: 接点 2">
            <a:hlinkClick r:id="rId2" action="ppaction://hlinksldjump"/>
            <a:extLst>
              <a:ext uri="{FF2B5EF4-FFF2-40B4-BE49-F238E27FC236}">
                <a16:creationId xmlns:a16="http://schemas.microsoft.com/office/drawing/2014/main" id="{EB507C0D-7576-4C3D-9B83-B85652CDD602}"/>
              </a:ext>
            </a:extLst>
          </p:cNvPr>
          <p:cNvSpPr/>
          <p:nvPr/>
        </p:nvSpPr>
        <p:spPr>
          <a:xfrm>
            <a:off x="0" y="22225"/>
            <a:ext cx="425450" cy="425450"/>
          </a:xfrm>
          <a:prstGeom prst="flowChartConnector">
            <a:avLst/>
          </a:prstGeom>
          <a:solidFill>
            <a:srgbClr val="C3D69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pic>
        <p:nvPicPr>
          <p:cNvPr id="4" name="图片 46">
            <a:hlinkClick r:id="rId3" action="ppaction://hlinksldjump"/>
            <a:extLst>
              <a:ext uri="{FF2B5EF4-FFF2-40B4-BE49-F238E27FC236}">
                <a16:creationId xmlns:a16="http://schemas.microsoft.com/office/drawing/2014/main" id="{CC29C459-0E2E-43A5-B626-922F3B9E5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1034" y="4854575"/>
            <a:ext cx="268288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流程图: 接点 4">
            <a:hlinkClick r:id="rId5" action="ppaction://hlinksldjump"/>
            <a:extLst>
              <a:ext uri="{FF2B5EF4-FFF2-40B4-BE49-F238E27FC236}">
                <a16:creationId xmlns:a16="http://schemas.microsoft.com/office/drawing/2014/main" id="{CD6BE24D-EF30-4E86-8A28-5205E21A08A0}"/>
              </a:ext>
            </a:extLst>
          </p:cNvPr>
          <p:cNvSpPr/>
          <p:nvPr/>
        </p:nvSpPr>
        <p:spPr>
          <a:xfrm>
            <a:off x="42863" y="449263"/>
            <a:ext cx="423862" cy="425450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6" name="流程图: 接点 5">
            <a:hlinkClick r:id="rId6" action="ppaction://hlinksldjump"/>
            <a:extLst>
              <a:ext uri="{FF2B5EF4-FFF2-40B4-BE49-F238E27FC236}">
                <a16:creationId xmlns:a16="http://schemas.microsoft.com/office/drawing/2014/main" id="{951E6D19-77DE-48A5-B41A-CE4B2CC605B4}"/>
              </a:ext>
            </a:extLst>
          </p:cNvPr>
          <p:cNvSpPr/>
          <p:nvPr/>
        </p:nvSpPr>
        <p:spPr>
          <a:xfrm>
            <a:off x="-26988" y="868363"/>
            <a:ext cx="425451" cy="423862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7" name="流程图: 接点 6">
            <a:hlinkClick r:id="rId7" action="ppaction://hlinksldjump"/>
            <a:extLst>
              <a:ext uri="{FF2B5EF4-FFF2-40B4-BE49-F238E27FC236}">
                <a16:creationId xmlns:a16="http://schemas.microsoft.com/office/drawing/2014/main" id="{3882E6C8-90BB-4A3A-A083-EAE7CFB051FF}"/>
              </a:ext>
            </a:extLst>
          </p:cNvPr>
          <p:cNvSpPr/>
          <p:nvPr/>
        </p:nvSpPr>
        <p:spPr>
          <a:xfrm>
            <a:off x="-28575" y="1295400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8" name="流程图: 接点 7">
            <a:hlinkClick r:id="rId8" action="ppaction://hlinksldjump"/>
            <a:extLst>
              <a:ext uri="{FF2B5EF4-FFF2-40B4-BE49-F238E27FC236}">
                <a16:creationId xmlns:a16="http://schemas.microsoft.com/office/drawing/2014/main" id="{6FB09DD6-E344-4242-BAAA-E90EE688949C}"/>
              </a:ext>
            </a:extLst>
          </p:cNvPr>
          <p:cNvSpPr/>
          <p:nvPr/>
        </p:nvSpPr>
        <p:spPr>
          <a:xfrm>
            <a:off x="-26988" y="1717675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9" name="流程图: 接点 8">
            <a:hlinkClick r:id="rId9" action="ppaction://hlinksldjump"/>
            <a:extLst>
              <a:ext uri="{FF2B5EF4-FFF2-40B4-BE49-F238E27FC236}">
                <a16:creationId xmlns:a16="http://schemas.microsoft.com/office/drawing/2014/main" id="{EE77432F-3B30-4642-8ADC-17FF061436EE}"/>
              </a:ext>
            </a:extLst>
          </p:cNvPr>
          <p:cNvSpPr/>
          <p:nvPr/>
        </p:nvSpPr>
        <p:spPr>
          <a:xfrm>
            <a:off x="-23813" y="2146300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6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17418" name="文本框 9"/>
          <p:cNvSpPr txBox="1">
            <a:spLocks noChangeArrowheads="1"/>
          </p:cNvSpPr>
          <p:nvPr/>
        </p:nvSpPr>
        <p:spPr bwMode="auto">
          <a:xfrm>
            <a:off x="1293813" y="520700"/>
            <a:ext cx="61198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>
                <a:latin typeface="宋体" pitchFamily="2" charset="-122"/>
                <a:sym typeface="+mn-ea"/>
              </a:rPr>
              <a:t>小熊回答问题时，应该怎么做呢？</a:t>
            </a:r>
            <a:endParaRPr lang="en-US" altLang="zh-CN" sz="2800" b="1">
              <a:latin typeface="宋体" pitchFamily="2" charset="-122"/>
              <a:sym typeface="+mn-ea"/>
            </a:endParaRP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1286109" y="3609601"/>
            <a:ext cx="6841658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latin typeface="宋体" pitchFamily="2" charset="-122"/>
                <a:sym typeface="+mn-ea"/>
              </a:rPr>
              <a:t>    想一想：小熊的同桌小狗回答问题时，小熊应该怎么做呢？</a:t>
            </a:r>
            <a:endParaRPr lang="en-US" altLang="zh-CN" sz="2800" b="1" dirty="0">
              <a:latin typeface="宋体" pitchFamily="2" charset="-122"/>
              <a:sym typeface="+mn-ea"/>
            </a:endParaRPr>
          </a:p>
        </p:txBody>
      </p:sp>
      <p:pic>
        <p:nvPicPr>
          <p:cNvPr id="17420" name="图片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38750" y="803275"/>
            <a:ext cx="2679700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组合 6"/>
          <p:cNvGrpSpPr>
            <a:grpSpLocks/>
          </p:cNvGrpSpPr>
          <p:nvPr/>
        </p:nvGrpSpPr>
        <p:grpSpPr bwMode="auto">
          <a:xfrm>
            <a:off x="925513" y="1304925"/>
            <a:ext cx="3781425" cy="2159000"/>
            <a:chOff x="2580574" y="1538003"/>
            <a:chExt cx="3729446" cy="2158013"/>
          </a:xfrm>
        </p:grpSpPr>
        <p:sp>
          <p:nvSpPr>
            <p:cNvPr id="14" name="对话气泡: 圆角矩形 13">
              <a:extLst>
                <a:ext uri="{FF2B5EF4-FFF2-40B4-BE49-F238E27FC236}">
                  <a16:creationId xmlns:a16="http://schemas.microsoft.com/office/drawing/2014/main" id="{7C270B12-74EF-45FE-B901-0DC0B0C311A5}"/>
                </a:ext>
              </a:extLst>
            </p:cNvPr>
            <p:cNvSpPr/>
            <p:nvPr/>
          </p:nvSpPr>
          <p:spPr>
            <a:xfrm>
              <a:off x="2580574" y="1538003"/>
              <a:ext cx="3729446" cy="2158013"/>
            </a:xfrm>
            <a:prstGeom prst="wedgeRoundRectCallout">
              <a:avLst>
                <a:gd name="adj1" fmla="val 69287"/>
                <a:gd name="adj2" fmla="val 1224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29694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17423" name="文本框 9"/>
            <p:cNvSpPr txBox="1">
              <a:spLocks noChangeArrowheads="1"/>
            </p:cNvSpPr>
            <p:nvPr/>
          </p:nvSpPr>
          <p:spPr bwMode="auto">
            <a:xfrm>
              <a:off x="2704220" y="1586057"/>
              <a:ext cx="3567657" cy="2091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2800" b="1">
                  <a:latin typeface="楷体" pitchFamily="49" charset="-122"/>
                  <a:ea typeface="楷体" pitchFamily="49" charset="-122"/>
                  <a:sym typeface="+mn-ea"/>
                </a:rPr>
                <a:t>    回答问题时声音要大，确保老师听得清楚。自己也要把问题说清楚</a:t>
              </a:r>
              <a:r>
                <a:rPr lang="en-US" altLang="zh-CN" sz="2800" b="1">
                  <a:latin typeface="楷体" pitchFamily="49" charset="-122"/>
                  <a:ea typeface="楷体" pitchFamily="49" charset="-122"/>
                  <a:sym typeface="+mn-ea"/>
                </a:rPr>
                <a:t>……</a:t>
              </a:r>
              <a:endParaRPr lang="zh-CN" altLang="en-US" sz="2800" b="1">
                <a:latin typeface="楷体" pitchFamily="49" charset="-122"/>
                <a:ea typeface="楷体" pitchFamily="49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91F2B164-D739-4866-91C2-E209365E10E6}"/>
              </a:ext>
            </a:extLst>
          </p:cNvPr>
          <p:cNvSpPr/>
          <p:nvPr/>
        </p:nvSpPr>
        <p:spPr>
          <a:xfrm>
            <a:off x="-19050" y="2571750"/>
            <a:ext cx="401638" cy="253206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大家一起学</a:t>
            </a:r>
          </a:p>
        </p:txBody>
      </p:sp>
      <p:sp>
        <p:nvSpPr>
          <p:cNvPr id="18" name="流程图: 接点 17">
            <a:hlinkClick r:id="rId2" action="ppaction://hlinksldjump"/>
            <a:extLst>
              <a:ext uri="{FF2B5EF4-FFF2-40B4-BE49-F238E27FC236}">
                <a16:creationId xmlns:a16="http://schemas.microsoft.com/office/drawing/2014/main" id="{4E38580C-15A2-40E0-BE70-FC52C5F0A6BD}"/>
              </a:ext>
            </a:extLst>
          </p:cNvPr>
          <p:cNvSpPr/>
          <p:nvPr/>
        </p:nvSpPr>
        <p:spPr>
          <a:xfrm>
            <a:off x="-15875" y="19050"/>
            <a:ext cx="425450" cy="425450"/>
          </a:xfrm>
          <a:prstGeom prst="flowChartConnector">
            <a:avLst/>
          </a:prstGeom>
          <a:solidFill>
            <a:srgbClr val="C3D69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pic>
        <p:nvPicPr>
          <p:cNvPr id="19" name="图片 46">
            <a:hlinkClick r:id="rId3" action="ppaction://hlinksldjump"/>
            <a:extLst>
              <a:ext uri="{FF2B5EF4-FFF2-40B4-BE49-F238E27FC236}">
                <a16:creationId xmlns:a16="http://schemas.microsoft.com/office/drawing/2014/main" id="{129AA9FC-0381-4E78-95CD-DC4A8BDB7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869" y="4797307"/>
            <a:ext cx="268288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流程图: 接点 19">
            <a:hlinkClick r:id="rId5" action="ppaction://hlinksldjump"/>
            <a:extLst>
              <a:ext uri="{FF2B5EF4-FFF2-40B4-BE49-F238E27FC236}">
                <a16:creationId xmlns:a16="http://schemas.microsoft.com/office/drawing/2014/main" id="{3A1715A2-83B0-47AB-B8BE-6C511C81688A}"/>
              </a:ext>
            </a:extLst>
          </p:cNvPr>
          <p:cNvSpPr/>
          <p:nvPr/>
        </p:nvSpPr>
        <p:spPr>
          <a:xfrm>
            <a:off x="-28575" y="449263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1" name="流程图: 接点 20">
            <a:hlinkClick r:id="rId6" action="ppaction://hlinksldjump"/>
            <a:extLst>
              <a:ext uri="{FF2B5EF4-FFF2-40B4-BE49-F238E27FC236}">
                <a16:creationId xmlns:a16="http://schemas.microsoft.com/office/drawing/2014/main" id="{A0217917-60F0-4403-9158-0EC320C63EAD}"/>
              </a:ext>
            </a:extLst>
          </p:cNvPr>
          <p:cNvSpPr/>
          <p:nvPr/>
        </p:nvSpPr>
        <p:spPr>
          <a:xfrm>
            <a:off x="42863" y="887413"/>
            <a:ext cx="425450" cy="423862"/>
          </a:xfrm>
          <a:prstGeom prst="flowChartConnector">
            <a:avLst/>
          </a:prstGeom>
          <a:solidFill>
            <a:srgbClr val="FAC09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2" name="流程图: 接点 21">
            <a:hlinkClick r:id="rId7" action="ppaction://hlinksldjump"/>
            <a:extLst>
              <a:ext uri="{FF2B5EF4-FFF2-40B4-BE49-F238E27FC236}">
                <a16:creationId xmlns:a16="http://schemas.microsoft.com/office/drawing/2014/main" id="{74011BA1-F689-43ED-835A-1FBA9B9B7799}"/>
              </a:ext>
            </a:extLst>
          </p:cNvPr>
          <p:cNvSpPr/>
          <p:nvPr/>
        </p:nvSpPr>
        <p:spPr>
          <a:xfrm>
            <a:off x="-28575" y="1295400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3" name="流程图: 接点 22">
            <a:hlinkClick r:id="rId8" action="ppaction://hlinksldjump"/>
            <a:extLst>
              <a:ext uri="{FF2B5EF4-FFF2-40B4-BE49-F238E27FC236}">
                <a16:creationId xmlns:a16="http://schemas.microsoft.com/office/drawing/2014/main" id="{D538E699-54A7-40B9-B248-A8E1C202EF0E}"/>
              </a:ext>
            </a:extLst>
          </p:cNvPr>
          <p:cNvSpPr/>
          <p:nvPr/>
        </p:nvSpPr>
        <p:spPr>
          <a:xfrm>
            <a:off x="-26988" y="1717675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4" name="流程图: 接点 23">
            <a:hlinkClick r:id="rId9" action="ppaction://hlinksldjump"/>
            <a:extLst>
              <a:ext uri="{FF2B5EF4-FFF2-40B4-BE49-F238E27FC236}">
                <a16:creationId xmlns:a16="http://schemas.microsoft.com/office/drawing/2014/main" id="{C64259BC-2612-4BF2-BC82-E3AC01FE5D0A}"/>
              </a:ext>
            </a:extLst>
          </p:cNvPr>
          <p:cNvSpPr/>
          <p:nvPr/>
        </p:nvSpPr>
        <p:spPr>
          <a:xfrm>
            <a:off x="-23813" y="2146300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6</a:t>
            </a:r>
            <a:endParaRPr lang="zh-CN" altLang="en-US" sz="2400" b="1" dirty="0">
              <a:latin typeface="+mj-ea"/>
              <a:ea typeface="+mj-ea"/>
            </a:endParaRPr>
          </a:p>
        </p:txBody>
      </p:sp>
      <p:grpSp>
        <p:nvGrpSpPr>
          <p:cNvPr id="19466" name="组合 16"/>
          <p:cNvGrpSpPr>
            <a:grpSpLocks/>
          </p:cNvGrpSpPr>
          <p:nvPr/>
        </p:nvGrpSpPr>
        <p:grpSpPr bwMode="auto">
          <a:xfrm>
            <a:off x="2847975" y="14288"/>
            <a:ext cx="3395663" cy="811212"/>
            <a:chOff x="2847970" y="14087"/>
            <a:chExt cx="3395816" cy="812044"/>
          </a:xfrm>
        </p:grpSpPr>
        <p:pic>
          <p:nvPicPr>
            <p:cNvPr id="19471" name="图片 11"/>
            <p:cNvPicPr>
              <a:picLocks noChangeAspect="1" noChangeArrowheads="1"/>
            </p:cNvPicPr>
            <p:nvPr/>
          </p:nvPicPr>
          <p:blipFill>
            <a:blip r:embed="rId10"/>
            <a:srcRect t="25900" b="24356"/>
            <a:stretch>
              <a:fillRect/>
            </a:stretch>
          </p:blipFill>
          <p:spPr bwMode="auto">
            <a:xfrm>
              <a:off x="2847970" y="14087"/>
              <a:ext cx="3395816" cy="812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72" name="矩形 4"/>
            <p:cNvSpPr>
              <a:spLocks noChangeArrowheads="1"/>
            </p:cNvSpPr>
            <p:nvPr/>
          </p:nvSpPr>
          <p:spPr bwMode="auto">
            <a:xfrm>
              <a:off x="3578133" y="22649"/>
              <a:ext cx="1987736" cy="605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zh-CN" altLang="en-US" sz="2800" b="1">
                  <a:latin typeface="宋体" pitchFamily="2" charset="-122"/>
                  <a:sym typeface="+mn-ea"/>
                </a:rPr>
                <a:t>大家一起学</a:t>
              </a:r>
            </a:p>
          </p:txBody>
        </p:sp>
      </p:grpSp>
      <p:sp>
        <p:nvSpPr>
          <p:cNvPr id="19467" name="文本框 27"/>
          <p:cNvSpPr txBox="1">
            <a:spLocks noChangeArrowheads="1"/>
          </p:cNvSpPr>
          <p:nvPr/>
        </p:nvSpPr>
        <p:spPr bwMode="auto">
          <a:xfrm>
            <a:off x="1298487" y="759739"/>
            <a:ext cx="6119813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latin typeface="宋体" pitchFamily="2" charset="-122"/>
                <a:sym typeface="+mn-ea"/>
              </a:rPr>
              <a:t>    看下面的图片，说说有没有遇见过类似情况，和同桌交流。</a:t>
            </a:r>
            <a:endParaRPr lang="en-US" altLang="zh-CN" sz="2800" b="1" dirty="0">
              <a:latin typeface="宋体" pitchFamily="2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73069" y="1930400"/>
            <a:ext cx="2446054" cy="28492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6E6E6E4B-63BB-4779-9F8C-7F04EFD3E0D9}"/>
              </a:ext>
            </a:extLst>
          </p:cNvPr>
          <p:cNvSpPr/>
          <p:nvPr/>
        </p:nvSpPr>
        <p:spPr>
          <a:xfrm>
            <a:off x="-19050" y="2571750"/>
            <a:ext cx="401638" cy="253206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大家一起学</a:t>
            </a:r>
          </a:p>
        </p:txBody>
      </p:sp>
      <p:sp>
        <p:nvSpPr>
          <p:cNvPr id="3" name="流程图: 接点 2">
            <a:hlinkClick r:id="rId2" action="ppaction://hlinksldjump"/>
            <a:extLst>
              <a:ext uri="{FF2B5EF4-FFF2-40B4-BE49-F238E27FC236}">
                <a16:creationId xmlns:a16="http://schemas.microsoft.com/office/drawing/2014/main" id="{288BC7C2-FFE4-43FE-820F-688AF2E7D907}"/>
              </a:ext>
            </a:extLst>
          </p:cNvPr>
          <p:cNvSpPr/>
          <p:nvPr/>
        </p:nvSpPr>
        <p:spPr>
          <a:xfrm>
            <a:off x="-15875" y="19050"/>
            <a:ext cx="425450" cy="425450"/>
          </a:xfrm>
          <a:prstGeom prst="flowChartConnector">
            <a:avLst/>
          </a:prstGeom>
          <a:solidFill>
            <a:srgbClr val="C3D69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pic>
        <p:nvPicPr>
          <p:cNvPr id="4" name="图片 46">
            <a:hlinkClick r:id="rId3" action="ppaction://hlinksldjump"/>
            <a:extLst>
              <a:ext uri="{FF2B5EF4-FFF2-40B4-BE49-F238E27FC236}">
                <a16:creationId xmlns:a16="http://schemas.microsoft.com/office/drawing/2014/main" id="{5FB935F9-FA36-4A28-910A-0AC074D81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869" y="4797307"/>
            <a:ext cx="268288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流程图: 接点 4">
            <a:hlinkClick r:id="rId5" action="ppaction://hlinksldjump"/>
            <a:extLst>
              <a:ext uri="{FF2B5EF4-FFF2-40B4-BE49-F238E27FC236}">
                <a16:creationId xmlns:a16="http://schemas.microsoft.com/office/drawing/2014/main" id="{EAD9F7B8-523E-4FA9-B340-FCDAF23F9618}"/>
              </a:ext>
            </a:extLst>
          </p:cNvPr>
          <p:cNvSpPr/>
          <p:nvPr/>
        </p:nvSpPr>
        <p:spPr>
          <a:xfrm>
            <a:off x="-28575" y="449263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6" name="流程图: 接点 5">
            <a:hlinkClick r:id="rId6" action="ppaction://hlinksldjump"/>
            <a:extLst>
              <a:ext uri="{FF2B5EF4-FFF2-40B4-BE49-F238E27FC236}">
                <a16:creationId xmlns:a16="http://schemas.microsoft.com/office/drawing/2014/main" id="{9D6D45F0-74FF-4AFF-B23F-81B5DF0C01AB}"/>
              </a:ext>
            </a:extLst>
          </p:cNvPr>
          <p:cNvSpPr/>
          <p:nvPr/>
        </p:nvSpPr>
        <p:spPr>
          <a:xfrm>
            <a:off x="42863" y="887413"/>
            <a:ext cx="425450" cy="423862"/>
          </a:xfrm>
          <a:prstGeom prst="flowChartConnector">
            <a:avLst/>
          </a:prstGeom>
          <a:solidFill>
            <a:srgbClr val="FAC09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7" name="流程图: 接点 6">
            <a:hlinkClick r:id="rId7" action="ppaction://hlinksldjump"/>
            <a:extLst>
              <a:ext uri="{FF2B5EF4-FFF2-40B4-BE49-F238E27FC236}">
                <a16:creationId xmlns:a16="http://schemas.microsoft.com/office/drawing/2014/main" id="{F7019CFB-680E-4454-ADD1-E02EB539CE79}"/>
              </a:ext>
            </a:extLst>
          </p:cNvPr>
          <p:cNvSpPr/>
          <p:nvPr/>
        </p:nvSpPr>
        <p:spPr>
          <a:xfrm>
            <a:off x="-28575" y="1295400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8" name="流程图: 接点 7">
            <a:hlinkClick r:id="rId8" action="ppaction://hlinksldjump"/>
            <a:extLst>
              <a:ext uri="{FF2B5EF4-FFF2-40B4-BE49-F238E27FC236}">
                <a16:creationId xmlns:a16="http://schemas.microsoft.com/office/drawing/2014/main" id="{32CF47A8-FB1E-40D9-9E48-1842ACA7A8B7}"/>
              </a:ext>
            </a:extLst>
          </p:cNvPr>
          <p:cNvSpPr/>
          <p:nvPr/>
        </p:nvSpPr>
        <p:spPr>
          <a:xfrm>
            <a:off x="-26988" y="1717675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9" name="流程图: 接点 8">
            <a:hlinkClick r:id="rId9" action="ppaction://hlinksldjump"/>
            <a:extLst>
              <a:ext uri="{FF2B5EF4-FFF2-40B4-BE49-F238E27FC236}">
                <a16:creationId xmlns:a16="http://schemas.microsoft.com/office/drawing/2014/main" id="{7897935D-07C9-46D4-A813-20E9ACE4099D}"/>
              </a:ext>
            </a:extLst>
          </p:cNvPr>
          <p:cNvSpPr/>
          <p:nvPr/>
        </p:nvSpPr>
        <p:spPr>
          <a:xfrm>
            <a:off x="-23813" y="2146300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6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0490" name="文本框 9"/>
          <p:cNvSpPr txBox="1">
            <a:spLocks noChangeArrowheads="1"/>
          </p:cNvSpPr>
          <p:nvPr/>
        </p:nvSpPr>
        <p:spPr bwMode="auto">
          <a:xfrm>
            <a:off x="1333500" y="428625"/>
            <a:ext cx="64770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>
                <a:latin typeface="宋体" pitchFamily="2" charset="-122"/>
                <a:sym typeface="+mn-ea"/>
              </a:rPr>
              <a:t>上课时出现这些问题，是什么原因呢？</a:t>
            </a:r>
            <a:endParaRPr lang="en-US" altLang="zh-CN" sz="2800" b="1">
              <a:latin typeface="宋体" pitchFamily="2" charset="-122"/>
              <a:sym typeface="+mn-ea"/>
            </a:endParaRPr>
          </a:p>
        </p:txBody>
      </p:sp>
      <p:grpSp>
        <p:nvGrpSpPr>
          <p:cNvPr id="12" name="组合 6"/>
          <p:cNvGrpSpPr>
            <a:grpSpLocks/>
          </p:cNvGrpSpPr>
          <p:nvPr/>
        </p:nvGrpSpPr>
        <p:grpSpPr bwMode="auto">
          <a:xfrm>
            <a:off x="4572000" y="1717675"/>
            <a:ext cx="4071938" cy="2157413"/>
            <a:chOff x="2580574" y="1538003"/>
            <a:chExt cx="4016617" cy="2158013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35434568-5918-4D4D-8804-4748575A18B2}"/>
                </a:ext>
              </a:extLst>
            </p:cNvPr>
            <p:cNvSpPr/>
            <p:nvPr/>
          </p:nvSpPr>
          <p:spPr>
            <a:xfrm>
              <a:off x="2580574" y="1538003"/>
              <a:ext cx="4016617" cy="2158013"/>
            </a:xfrm>
            <a:prstGeom prst="roundRect">
              <a:avLst>
                <a:gd name="adj" fmla="val 14712"/>
              </a:avLst>
            </a:prstGeom>
            <a:solidFill>
              <a:srgbClr val="FFFFFF"/>
            </a:solidFill>
            <a:ln>
              <a:solidFill>
                <a:srgbClr val="29694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20494" name="文本框 9"/>
            <p:cNvSpPr txBox="1">
              <a:spLocks noChangeArrowheads="1"/>
            </p:cNvSpPr>
            <p:nvPr/>
          </p:nvSpPr>
          <p:spPr bwMode="auto">
            <a:xfrm>
              <a:off x="2672285" y="1538003"/>
              <a:ext cx="3729446" cy="2091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2800" b="1">
                  <a:latin typeface="楷体" pitchFamily="49" charset="-122"/>
                  <a:ea typeface="楷体" pitchFamily="49" charset="-122"/>
                  <a:sym typeface="+mn-ea"/>
                </a:rPr>
                <a:t>    大家没有遵守秩序，都争抢着发言，不倾听他人的声音，小组交流的时候要注重礼貌</a:t>
              </a:r>
              <a:r>
                <a:rPr lang="en-US" altLang="zh-CN" sz="2800" b="1">
                  <a:latin typeface="楷体" pitchFamily="49" charset="-122"/>
                  <a:ea typeface="楷体" pitchFamily="49" charset="-122"/>
                  <a:sym typeface="+mn-ea"/>
                </a:rPr>
                <a:t>……</a:t>
              </a:r>
              <a:endParaRPr lang="zh-CN" altLang="en-US" sz="2800" b="1">
                <a:latin typeface="楷体" pitchFamily="49" charset="-122"/>
                <a:ea typeface="楷体" pitchFamily="49" charset="-122"/>
                <a:sym typeface="+mn-ea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68226" y="1615632"/>
            <a:ext cx="2323809" cy="254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6E6E6E4B-63BB-4779-9F8C-7F04EFD3E0D9}"/>
              </a:ext>
            </a:extLst>
          </p:cNvPr>
          <p:cNvSpPr/>
          <p:nvPr/>
        </p:nvSpPr>
        <p:spPr>
          <a:xfrm>
            <a:off x="-19050" y="2571750"/>
            <a:ext cx="401638" cy="253206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大家一起学</a:t>
            </a:r>
          </a:p>
        </p:txBody>
      </p:sp>
      <p:sp>
        <p:nvSpPr>
          <p:cNvPr id="3" name="流程图: 接点 2">
            <a:hlinkClick r:id="rId2" action="ppaction://hlinksldjump"/>
            <a:extLst>
              <a:ext uri="{FF2B5EF4-FFF2-40B4-BE49-F238E27FC236}">
                <a16:creationId xmlns:a16="http://schemas.microsoft.com/office/drawing/2014/main" id="{288BC7C2-FFE4-43FE-820F-688AF2E7D907}"/>
              </a:ext>
            </a:extLst>
          </p:cNvPr>
          <p:cNvSpPr/>
          <p:nvPr/>
        </p:nvSpPr>
        <p:spPr>
          <a:xfrm>
            <a:off x="-15875" y="19050"/>
            <a:ext cx="425450" cy="425450"/>
          </a:xfrm>
          <a:prstGeom prst="flowChartConnector">
            <a:avLst/>
          </a:prstGeom>
          <a:solidFill>
            <a:srgbClr val="C3D69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pic>
        <p:nvPicPr>
          <p:cNvPr id="4" name="图片 46">
            <a:hlinkClick r:id="rId3" action="ppaction://hlinksldjump"/>
            <a:extLst>
              <a:ext uri="{FF2B5EF4-FFF2-40B4-BE49-F238E27FC236}">
                <a16:creationId xmlns:a16="http://schemas.microsoft.com/office/drawing/2014/main" id="{5FB935F9-FA36-4A28-910A-0AC074D81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869" y="4797307"/>
            <a:ext cx="268288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流程图: 接点 4">
            <a:hlinkClick r:id="rId5" action="ppaction://hlinksldjump"/>
            <a:extLst>
              <a:ext uri="{FF2B5EF4-FFF2-40B4-BE49-F238E27FC236}">
                <a16:creationId xmlns:a16="http://schemas.microsoft.com/office/drawing/2014/main" id="{EAD9F7B8-523E-4FA9-B340-FCDAF23F9618}"/>
              </a:ext>
            </a:extLst>
          </p:cNvPr>
          <p:cNvSpPr/>
          <p:nvPr/>
        </p:nvSpPr>
        <p:spPr>
          <a:xfrm>
            <a:off x="-28575" y="449263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6" name="流程图: 接点 5">
            <a:hlinkClick r:id="rId6" action="ppaction://hlinksldjump"/>
            <a:extLst>
              <a:ext uri="{FF2B5EF4-FFF2-40B4-BE49-F238E27FC236}">
                <a16:creationId xmlns:a16="http://schemas.microsoft.com/office/drawing/2014/main" id="{9D6D45F0-74FF-4AFF-B23F-81B5DF0C01AB}"/>
              </a:ext>
            </a:extLst>
          </p:cNvPr>
          <p:cNvSpPr/>
          <p:nvPr/>
        </p:nvSpPr>
        <p:spPr>
          <a:xfrm>
            <a:off x="42863" y="887413"/>
            <a:ext cx="425450" cy="423862"/>
          </a:xfrm>
          <a:prstGeom prst="flowChartConnector">
            <a:avLst/>
          </a:prstGeom>
          <a:solidFill>
            <a:srgbClr val="FAC09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7" name="流程图: 接点 6">
            <a:hlinkClick r:id="rId7" action="ppaction://hlinksldjump"/>
            <a:extLst>
              <a:ext uri="{FF2B5EF4-FFF2-40B4-BE49-F238E27FC236}">
                <a16:creationId xmlns:a16="http://schemas.microsoft.com/office/drawing/2014/main" id="{F7019CFB-680E-4454-ADD1-E02EB539CE79}"/>
              </a:ext>
            </a:extLst>
          </p:cNvPr>
          <p:cNvSpPr/>
          <p:nvPr/>
        </p:nvSpPr>
        <p:spPr>
          <a:xfrm>
            <a:off x="-28575" y="1295400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8" name="流程图: 接点 7">
            <a:hlinkClick r:id="rId8" action="ppaction://hlinksldjump"/>
            <a:extLst>
              <a:ext uri="{FF2B5EF4-FFF2-40B4-BE49-F238E27FC236}">
                <a16:creationId xmlns:a16="http://schemas.microsoft.com/office/drawing/2014/main" id="{32CF47A8-FB1E-40D9-9E48-1842ACA7A8B7}"/>
              </a:ext>
            </a:extLst>
          </p:cNvPr>
          <p:cNvSpPr/>
          <p:nvPr/>
        </p:nvSpPr>
        <p:spPr>
          <a:xfrm>
            <a:off x="-26988" y="1717675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9" name="流程图: 接点 8">
            <a:hlinkClick r:id="rId9" action="ppaction://hlinksldjump"/>
            <a:extLst>
              <a:ext uri="{FF2B5EF4-FFF2-40B4-BE49-F238E27FC236}">
                <a16:creationId xmlns:a16="http://schemas.microsoft.com/office/drawing/2014/main" id="{7897935D-07C9-46D4-A813-20E9ACE4099D}"/>
              </a:ext>
            </a:extLst>
          </p:cNvPr>
          <p:cNvSpPr/>
          <p:nvPr/>
        </p:nvSpPr>
        <p:spPr>
          <a:xfrm>
            <a:off x="-23813" y="2146300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6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1514" name="文本框 9"/>
          <p:cNvSpPr txBox="1">
            <a:spLocks noChangeArrowheads="1"/>
          </p:cNvSpPr>
          <p:nvPr/>
        </p:nvSpPr>
        <p:spPr bwMode="auto">
          <a:xfrm>
            <a:off x="1276350" y="444500"/>
            <a:ext cx="6475413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>
                <a:latin typeface="宋体" pitchFamily="2" charset="-122"/>
                <a:sym typeface="+mn-ea"/>
              </a:rPr>
              <a:t>上课时出现这些问题，应该怎么办呢？</a:t>
            </a:r>
            <a:endParaRPr lang="en-US" altLang="zh-CN" sz="2800" b="1">
              <a:latin typeface="宋体" pitchFamily="2" charset="-122"/>
              <a:sym typeface="+mn-ea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597D158F-09D5-45ED-9F93-498818DED023}"/>
              </a:ext>
            </a:extLst>
          </p:cNvPr>
          <p:cNvSpPr txBox="1"/>
          <p:nvPr/>
        </p:nvSpPr>
        <p:spPr>
          <a:xfrm>
            <a:off x="4071938" y="1311275"/>
            <a:ext cx="4321175" cy="2782888"/>
          </a:xfrm>
          <a:prstGeom prst="round2DiagRect">
            <a:avLst>
              <a:gd name="adj1" fmla="val 10381"/>
              <a:gd name="adj2" fmla="val 0"/>
            </a:avLst>
          </a:prstGeom>
          <a:solidFill>
            <a:schemeClr val="accent4">
              <a:lumMod val="40000"/>
              <a:lumOff val="60000"/>
            </a:schemeClr>
          </a:solidFill>
          <a:ln w="3175">
            <a:noFill/>
          </a:ln>
          <a:effectLst>
            <a:outerShdw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52000" tIns="72000" rIns="252000" bIns="7200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algn="ctr">
              <a:defRPr/>
            </a:pPr>
            <a:r>
              <a:rPr lang="zh-CN" altLang="en-US" b="1" dirty="0"/>
              <a:t>小组讨论心要齐，</a:t>
            </a:r>
          </a:p>
          <a:p>
            <a:pPr algn="ctr">
              <a:defRPr/>
            </a:pPr>
            <a:r>
              <a:rPr lang="zh-CN" altLang="en-US" b="1" dirty="0">
                <a:solidFill>
                  <a:schemeClr val="tx1"/>
                </a:solidFill>
              </a:rPr>
              <a:t>别人说时要倾听，</a:t>
            </a:r>
          </a:p>
          <a:p>
            <a:pPr algn="ctr">
              <a:defRPr/>
            </a:pPr>
            <a:r>
              <a:rPr lang="zh-CN" altLang="en-US" b="1" dirty="0">
                <a:solidFill>
                  <a:schemeClr val="tx1"/>
                </a:solidFill>
              </a:rPr>
              <a:t>团结友爱互帮助，</a:t>
            </a:r>
          </a:p>
          <a:p>
            <a:pPr algn="ctr">
              <a:defRPr/>
            </a:pPr>
            <a:r>
              <a:rPr lang="zh-CN" altLang="en-US" b="1" dirty="0">
                <a:solidFill>
                  <a:schemeClr val="tx1"/>
                </a:solidFill>
              </a:rPr>
              <a:t>不争不抢要有序。</a:t>
            </a:r>
            <a:r>
              <a:rPr lang="zh-CN" altLang="en-US" b="1" dirty="0"/>
              <a:t> 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24929" y="2679314"/>
            <a:ext cx="1631426" cy="2117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896" y="985838"/>
            <a:ext cx="1770956" cy="2046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0907506-FFC4-4C00-BAD2-D56F7B7B6B45}"/>
              </a:ext>
            </a:extLst>
          </p:cNvPr>
          <p:cNvSpPr/>
          <p:nvPr/>
        </p:nvSpPr>
        <p:spPr>
          <a:xfrm>
            <a:off x="-28575" y="2571750"/>
            <a:ext cx="401638" cy="230187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作业认真做</a:t>
            </a:r>
          </a:p>
        </p:txBody>
      </p:sp>
      <p:sp>
        <p:nvSpPr>
          <p:cNvPr id="15" name="流程图: 接点 14">
            <a:hlinkClick r:id="rId2" action="ppaction://hlinksldjump"/>
            <a:extLst>
              <a:ext uri="{FF2B5EF4-FFF2-40B4-BE49-F238E27FC236}">
                <a16:creationId xmlns:a16="http://schemas.microsoft.com/office/drawing/2014/main" id="{06A4E1A7-A782-40A9-999A-56299639A43D}"/>
              </a:ext>
            </a:extLst>
          </p:cNvPr>
          <p:cNvSpPr/>
          <p:nvPr/>
        </p:nvSpPr>
        <p:spPr>
          <a:xfrm>
            <a:off x="-25400" y="9525"/>
            <a:ext cx="425450" cy="425450"/>
          </a:xfrm>
          <a:prstGeom prst="flowChartConnector">
            <a:avLst/>
          </a:prstGeom>
          <a:solidFill>
            <a:srgbClr val="C3D69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pic>
        <p:nvPicPr>
          <p:cNvPr id="16" name="图片 46">
            <a:hlinkClick r:id="rId3" action="ppaction://hlinksldjump"/>
            <a:extLst>
              <a:ext uri="{FF2B5EF4-FFF2-40B4-BE49-F238E27FC236}">
                <a16:creationId xmlns:a16="http://schemas.microsoft.com/office/drawing/2014/main" id="{B78CB635-F4F6-4258-8B34-45E14091B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371" y="4803838"/>
            <a:ext cx="268288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流程图: 接点 16">
            <a:hlinkClick r:id="rId5" action="ppaction://hlinksldjump"/>
            <a:extLst>
              <a:ext uri="{FF2B5EF4-FFF2-40B4-BE49-F238E27FC236}">
                <a16:creationId xmlns:a16="http://schemas.microsoft.com/office/drawing/2014/main" id="{0D64E1B9-3CED-486D-8D9B-1A26AB7992D6}"/>
              </a:ext>
            </a:extLst>
          </p:cNvPr>
          <p:cNvSpPr/>
          <p:nvPr/>
        </p:nvSpPr>
        <p:spPr>
          <a:xfrm>
            <a:off x="-28575" y="449263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18" name="流程图: 接点 17">
            <a:hlinkClick r:id="rId6" action="ppaction://hlinksldjump"/>
            <a:extLst>
              <a:ext uri="{FF2B5EF4-FFF2-40B4-BE49-F238E27FC236}">
                <a16:creationId xmlns:a16="http://schemas.microsoft.com/office/drawing/2014/main" id="{49986897-C799-4D7E-B4A8-5BE2F8B354A1}"/>
              </a:ext>
            </a:extLst>
          </p:cNvPr>
          <p:cNvSpPr/>
          <p:nvPr/>
        </p:nvSpPr>
        <p:spPr>
          <a:xfrm>
            <a:off x="-26988" y="868363"/>
            <a:ext cx="425451" cy="423862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19" name="流程图: 接点 18">
            <a:hlinkClick r:id="rId7" action="ppaction://hlinksldjump"/>
            <a:extLst>
              <a:ext uri="{FF2B5EF4-FFF2-40B4-BE49-F238E27FC236}">
                <a16:creationId xmlns:a16="http://schemas.microsoft.com/office/drawing/2014/main" id="{F76D8663-97AB-4B46-BC47-8DB76002B426}"/>
              </a:ext>
            </a:extLst>
          </p:cNvPr>
          <p:cNvSpPr/>
          <p:nvPr/>
        </p:nvSpPr>
        <p:spPr>
          <a:xfrm>
            <a:off x="44450" y="1285875"/>
            <a:ext cx="423863" cy="425450"/>
          </a:xfrm>
          <a:prstGeom prst="flowChartConnector">
            <a:avLst/>
          </a:prstGeom>
          <a:solidFill>
            <a:srgbClr val="FAC09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0" name="流程图: 接点 19">
            <a:hlinkClick r:id="rId8" action="ppaction://hlinksldjump"/>
            <a:extLst>
              <a:ext uri="{FF2B5EF4-FFF2-40B4-BE49-F238E27FC236}">
                <a16:creationId xmlns:a16="http://schemas.microsoft.com/office/drawing/2014/main" id="{827E9A9F-C9F3-48D2-8D94-07495F7AF45C}"/>
              </a:ext>
            </a:extLst>
          </p:cNvPr>
          <p:cNvSpPr/>
          <p:nvPr/>
        </p:nvSpPr>
        <p:spPr>
          <a:xfrm>
            <a:off x="-26988" y="1717675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1" name="流程图: 接点 20">
            <a:hlinkClick r:id="rId9" action="ppaction://hlinksldjump"/>
            <a:extLst>
              <a:ext uri="{FF2B5EF4-FFF2-40B4-BE49-F238E27FC236}">
                <a16:creationId xmlns:a16="http://schemas.microsoft.com/office/drawing/2014/main" id="{099C5DA3-D702-4442-8A6B-3C74F2CE1062}"/>
              </a:ext>
            </a:extLst>
          </p:cNvPr>
          <p:cNvSpPr/>
          <p:nvPr/>
        </p:nvSpPr>
        <p:spPr>
          <a:xfrm>
            <a:off x="-23813" y="2146300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6</a:t>
            </a:r>
            <a:endParaRPr lang="zh-CN" altLang="en-US" sz="2400" b="1" dirty="0">
              <a:latin typeface="+mj-ea"/>
              <a:ea typeface="+mj-ea"/>
            </a:endParaRPr>
          </a:p>
        </p:txBody>
      </p:sp>
      <p:grpSp>
        <p:nvGrpSpPr>
          <p:cNvPr id="22538" name="组合 16"/>
          <p:cNvGrpSpPr>
            <a:grpSpLocks/>
          </p:cNvGrpSpPr>
          <p:nvPr/>
        </p:nvGrpSpPr>
        <p:grpSpPr bwMode="auto">
          <a:xfrm>
            <a:off x="2625725" y="14288"/>
            <a:ext cx="3905250" cy="811212"/>
            <a:chOff x="2625935" y="14087"/>
            <a:chExt cx="3905189" cy="812044"/>
          </a:xfrm>
        </p:grpSpPr>
        <p:pic>
          <p:nvPicPr>
            <p:cNvPr id="22543" name="图片 11"/>
            <p:cNvPicPr>
              <a:picLocks noChangeAspect="1" noChangeArrowheads="1"/>
            </p:cNvPicPr>
            <p:nvPr/>
          </p:nvPicPr>
          <p:blipFill>
            <a:blip r:embed="rId10"/>
            <a:srcRect t="25900" b="24356"/>
            <a:stretch>
              <a:fillRect/>
            </a:stretch>
          </p:blipFill>
          <p:spPr bwMode="auto">
            <a:xfrm>
              <a:off x="2625935" y="14087"/>
              <a:ext cx="3905189" cy="812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4" name="矩形 4"/>
            <p:cNvSpPr>
              <a:spLocks noChangeArrowheads="1"/>
            </p:cNvSpPr>
            <p:nvPr/>
          </p:nvSpPr>
          <p:spPr bwMode="auto">
            <a:xfrm>
              <a:off x="3577994" y="22649"/>
              <a:ext cx="1988013" cy="605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zh-CN" altLang="en-US" sz="2800" b="1" dirty="0">
                  <a:latin typeface="宋体" pitchFamily="2" charset="-122"/>
                  <a:sym typeface="+mn-ea"/>
                </a:rPr>
                <a:t>作业认真做</a:t>
              </a:r>
            </a:p>
          </p:txBody>
        </p:sp>
      </p:grpSp>
      <p:sp>
        <p:nvSpPr>
          <p:cNvPr id="22539" name="文本框 24"/>
          <p:cNvSpPr txBox="1">
            <a:spLocks noChangeArrowheads="1"/>
          </p:cNvSpPr>
          <p:nvPr/>
        </p:nvSpPr>
        <p:spPr bwMode="auto">
          <a:xfrm>
            <a:off x="1230313" y="868363"/>
            <a:ext cx="6475412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>
                <a:latin typeface="宋体" pitchFamily="2" charset="-122"/>
                <a:sym typeface="+mn-ea"/>
              </a:rPr>
              <a:t>    看看下面的作业展示，你觉得谁的作业是认真写的，画上“〇”。</a:t>
            </a:r>
            <a:endParaRPr lang="en-US" altLang="zh-CN" sz="2800" b="1">
              <a:latin typeface="宋体" pitchFamily="2" charset="-122"/>
              <a:sym typeface="+mn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5330179-4A9B-4A5B-A6D8-3A040DCFBC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67300" y="1968500"/>
            <a:ext cx="2119313" cy="2903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7950347-1F23-4AC1-A391-BE8E02B7325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2213" b="6214"/>
          <a:stretch/>
        </p:blipFill>
        <p:spPr>
          <a:xfrm>
            <a:off x="1660525" y="1968500"/>
            <a:ext cx="2001838" cy="2903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E9E90CF3-B72C-45D6-ACF1-51AB11C266E1}"/>
              </a:ext>
            </a:extLst>
          </p:cNvPr>
          <p:cNvSpPr/>
          <p:nvPr/>
        </p:nvSpPr>
        <p:spPr>
          <a:xfrm>
            <a:off x="4951413" y="2100263"/>
            <a:ext cx="2425700" cy="25765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0907506-FFC4-4C00-BAD2-D56F7B7B6B45}"/>
              </a:ext>
            </a:extLst>
          </p:cNvPr>
          <p:cNvSpPr/>
          <p:nvPr/>
        </p:nvSpPr>
        <p:spPr>
          <a:xfrm>
            <a:off x="-28575" y="2571750"/>
            <a:ext cx="401638" cy="230187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作业认真做</a:t>
            </a:r>
          </a:p>
        </p:txBody>
      </p:sp>
      <p:sp>
        <p:nvSpPr>
          <p:cNvPr id="15" name="流程图: 接点 14">
            <a:hlinkClick r:id="rId2" action="ppaction://hlinksldjump"/>
            <a:extLst>
              <a:ext uri="{FF2B5EF4-FFF2-40B4-BE49-F238E27FC236}">
                <a16:creationId xmlns:a16="http://schemas.microsoft.com/office/drawing/2014/main" id="{06A4E1A7-A782-40A9-999A-56299639A43D}"/>
              </a:ext>
            </a:extLst>
          </p:cNvPr>
          <p:cNvSpPr/>
          <p:nvPr/>
        </p:nvSpPr>
        <p:spPr>
          <a:xfrm>
            <a:off x="-25400" y="9525"/>
            <a:ext cx="425450" cy="425450"/>
          </a:xfrm>
          <a:prstGeom prst="flowChartConnector">
            <a:avLst/>
          </a:prstGeom>
          <a:solidFill>
            <a:srgbClr val="C3D69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pic>
        <p:nvPicPr>
          <p:cNvPr id="16" name="图片 46">
            <a:hlinkClick r:id="rId3" action="ppaction://hlinksldjump"/>
            <a:extLst>
              <a:ext uri="{FF2B5EF4-FFF2-40B4-BE49-F238E27FC236}">
                <a16:creationId xmlns:a16="http://schemas.microsoft.com/office/drawing/2014/main" id="{B78CB635-F4F6-4258-8B34-45E14091B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371" y="4803838"/>
            <a:ext cx="268288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流程图: 接点 16">
            <a:hlinkClick r:id="rId5" action="ppaction://hlinksldjump"/>
            <a:extLst>
              <a:ext uri="{FF2B5EF4-FFF2-40B4-BE49-F238E27FC236}">
                <a16:creationId xmlns:a16="http://schemas.microsoft.com/office/drawing/2014/main" id="{0D64E1B9-3CED-486D-8D9B-1A26AB7992D6}"/>
              </a:ext>
            </a:extLst>
          </p:cNvPr>
          <p:cNvSpPr/>
          <p:nvPr/>
        </p:nvSpPr>
        <p:spPr>
          <a:xfrm>
            <a:off x="-28575" y="449263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18" name="流程图: 接点 17">
            <a:hlinkClick r:id="rId6" action="ppaction://hlinksldjump"/>
            <a:extLst>
              <a:ext uri="{FF2B5EF4-FFF2-40B4-BE49-F238E27FC236}">
                <a16:creationId xmlns:a16="http://schemas.microsoft.com/office/drawing/2014/main" id="{49986897-C799-4D7E-B4A8-5BE2F8B354A1}"/>
              </a:ext>
            </a:extLst>
          </p:cNvPr>
          <p:cNvSpPr/>
          <p:nvPr/>
        </p:nvSpPr>
        <p:spPr>
          <a:xfrm>
            <a:off x="-26988" y="868363"/>
            <a:ext cx="425451" cy="423862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19" name="流程图: 接点 18">
            <a:hlinkClick r:id="rId7" action="ppaction://hlinksldjump"/>
            <a:extLst>
              <a:ext uri="{FF2B5EF4-FFF2-40B4-BE49-F238E27FC236}">
                <a16:creationId xmlns:a16="http://schemas.microsoft.com/office/drawing/2014/main" id="{F76D8663-97AB-4B46-BC47-8DB76002B426}"/>
              </a:ext>
            </a:extLst>
          </p:cNvPr>
          <p:cNvSpPr/>
          <p:nvPr/>
        </p:nvSpPr>
        <p:spPr>
          <a:xfrm>
            <a:off x="44450" y="1285875"/>
            <a:ext cx="423863" cy="425450"/>
          </a:xfrm>
          <a:prstGeom prst="flowChartConnector">
            <a:avLst/>
          </a:prstGeom>
          <a:solidFill>
            <a:srgbClr val="FAC09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0" name="流程图: 接点 19">
            <a:hlinkClick r:id="rId8" action="ppaction://hlinksldjump"/>
            <a:extLst>
              <a:ext uri="{FF2B5EF4-FFF2-40B4-BE49-F238E27FC236}">
                <a16:creationId xmlns:a16="http://schemas.microsoft.com/office/drawing/2014/main" id="{827E9A9F-C9F3-48D2-8D94-07495F7AF45C}"/>
              </a:ext>
            </a:extLst>
          </p:cNvPr>
          <p:cNvSpPr/>
          <p:nvPr/>
        </p:nvSpPr>
        <p:spPr>
          <a:xfrm>
            <a:off x="-26988" y="1717675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1" name="流程图: 接点 20">
            <a:hlinkClick r:id="rId9" action="ppaction://hlinksldjump"/>
            <a:extLst>
              <a:ext uri="{FF2B5EF4-FFF2-40B4-BE49-F238E27FC236}">
                <a16:creationId xmlns:a16="http://schemas.microsoft.com/office/drawing/2014/main" id="{099C5DA3-D702-4442-8A6B-3C74F2CE1062}"/>
              </a:ext>
            </a:extLst>
          </p:cNvPr>
          <p:cNvSpPr/>
          <p:nvPr/>
        </p:nvSpPr>
        <p:spPr>
          <a:xfrm>
            <a:off x="-23813" y="2146300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6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3562" name="文本框 12"/>
          <p:cNvSpPr txBox="1">
            <a:spLocks noChangeArrowheads="1"/>
          </p:cNvSpPr>
          <p:nvPr/>
        </p:nvSpPr>
        <p:spPr bwMode="auto">
          <a:xfrm>
            <a:off x="1333500" y="498475"/>
            <a:ext cx="647700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>
                <a:latin typeface="宋体" pitchFamily="2" charset="-122"/>
                <a:sym typeface="+mn-ea"/>
              </a:rPr>
              <a:t>    下面的作业有值得学习的地方也有不足之处，指出来说一说。</a:t>
            </a:r>
            <a:endParaRPr lang="en-US" altLang="zh-CN" sz="2800" b="1">
              <a:latin typeface="宋体" pitchFamily="2" charset="-122"/>
              <a:sym typeface="+mn-ea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ABB2E954-FE13-4020-BC8B-CEA46C6579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6275" y="1816100"/>
            <a:ext cx="2117725" cy="2903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5D1364F-1F42-4727-8BF6-0849A1163B5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2213" b="6214"/>
          <a:stretch/>
        </p:blipFill>
        <p:spPr>
          <a:xfrm>
            <a:off x="2484438" y="1816100"/>
            <a:ext cx="2001837" cy="2903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椭圆 26">
            <a:extLst>
              <a:ext uri="{FF2B5EF4-FFF2-40B4-BE49-F238E27FC236}">
                <a16:creationId xmlns:a16="http://schemas.microsoft.com/office/drawing/2014/main" id="{D2875399-DD45-47A2-B88D-08910D484C57}"/>
              </a:ext>
            </a:extLst>
          </p:cNvPr>
          <p:cNvSpPr/>
          <p:nvPr/>
        </p:nvSpPr>
        <p:spPr>
          <a:xfrm>
            <a:off x="2854325" y="3206750"/>
            <a:ext cx="458788" cy="5064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A908EAE-71EF-43E2-A06B-822AAD94DBA5}"/>
              </a:ext>
            </a:extLst>
          </p:cNvPr>
          <p:cNvSpPr/>
          <p:nvPr/>
        </p:nvSpPr>
        <p:spPr>
          <a:xfrm>
            <a:off x="4565650" y="1963738"/>
            <a:ext cx="295275" cy="3460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1" name="文本框 3">
            <a:extLst>
              <a:ext uri="{FF2B5EF4-FFF2-40B4-BE49-F238E27FC236}">
                <a16:creationId xmlns:a16="http://schemas.microsoft.com/office/drawing/2014/main" id="{CA96671A-41AF-4FE3-873A-5F60E7F1E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0663" y="1963738"/>
            <a:ext cx="2025650" cy="1131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eaLnBrk="1" hangingPunct="1">
              <a:lnSpc>
                <a:spcPct val="130000"/>
              </a:lnSpc>
              <a:spcBef>
                <a:spcPct val="50000"/>
              </a:spcBef>
              <a:defRPr sz="2800" b="1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zh-CN" altLang="en-US" dirty="0"/>
              <a:t>字迹工整，书写认真</a:t>
            </a:r>
            <a:endParaRPr lang="en-US" altLang="zh-CN" dirty="0"/>
          </a:p>
        </p:txBody>
      </p:sp>
      <p:sp>
        <p:nvSpPr>
          <p:cNvPr id="32" name="文本框 3">
            <a:extLst>
              <a:ext uri="{FF2B5EF4-FFF2-40B4-BE49-F238E27FC236}">
                <a16:creationId xmlns:a16="http://schemas.microsoft.com/office/drawing/2014/main" id="{F8F75EC3-FA83-40D5-B0BA-B4968A03B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88" y="2767013"/>
            <a:ext cx="2025650" cy="11334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涂涂改改，书写随意</a:t>
            </a:r>
            <a:endParaRPr kumimoji="1"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  <p:bldP spid="31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13437" y="1930400"/>
            <a:ext cx="2964177" cy="2072922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0907506-FFC4-4C00-BAD2-D56F7B7B6B45}"/>
              </a:ext>
            </a:extLst>
          </p:cNvPr>
          <p:cNvSpPr/>
          <p:nvPr/>
        </p:nvSpPr>
        <p:spPr>
          <a:xfrm>
            <a:off x="-28575" y="2571750"/>
            <a:ext cx="401638" cy="230187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作业认真做</a:t>
            </a:r>
          </a:p>
        </p:txBody>
      </p:sp>
      <p:sp>
        <p:nvSpPr>
          <p:cNvPr id="15" name="流程图: 接点 14">
            <a:hlinkClick r:id="rId3" action="ppaction://hlinksldjump"/>
            <a:extLst>
              <a:ext uri="{FF2B5EF4-FFF2-40B4-BE49-F238E27FC236}">
                <a16:creationId xmlns:a16="http://schemas.microsoft.com/office/drawing/2014/main" id="{06A4E1A7-A782-40A9-999A-56299639A43D}"/>
              </a:ext>
            </a:extLst>
          </p:cNvPr>
          <p:cNvSpPr/>
          <p:nvPr/>
        </p:nvSpPr>
        <p:spPr>
          <a:xfrm>
            <a:off x="-25400" y="9525"/>
            <a:ext cx="425450" cy="425450"/>
          </a:xfrm>
          <a:prstGeom prst="flowChartConnector">
            <a:avLst/>
          </a:prstGeom>
          <a:solidFill>
            <a:srgbClr val="C3D69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pic>
        <p:nvPicPr>
          <p:cNvPr id="16" name="图片 46">
            <a:hlinkClick r:id="rId4" action="ppaction://hlinksldjump"/>
            <a:extLst>
              <a:ext uri="{FF2B5EF4-FFF2-40B4-BE49-F238E27FC236}">
                <a16:creationId xmlns:a16="http://schemas.microsoft.com/office/drawing/2014/main" id="{B78CB635-F4F6-4258-8B34-45E14091B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371" y="4803838"/>
            <a:ext cx="268288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流程图: 接点 16">
            <a:hlinkClick r:id="rId6" action="ppaction://hlinksldjump"/>
            <a:extLst>
              <a:ext uri="{FF2B5EF4-FFF2-40B4-BE49-F238E27FC236}">
                <a16:creationId xmlns:a16="http://schemas.microsoft.com/office/drawing/2014/main" id="{0D64E1B9-3CED-486D-8D9B-1A26AB7992D6}"/>
              </a:ext>
            </a:extLst>
          </p:cNvPr>
          <p:cNvSpPr/>
          <p:nvPr/>
        </p:nvSpPr>
        <p:spPr>
          <a:xfrm>
            <a:off x="-28575" y="449263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18" name="流程图: 接点 17">
            <a:hlinkClick r:id="rId7" action="ppaction://hlinksldjump"/>
            <a:extLst>
              <a:ext uri="{FF2B5EF4-FFF2-40B4-BE49-F238E27FC236}">
                <a16:creationId xmlns:a16="http://schemas.microsoft.com/office/drawing/2014/main" id="{49986897-C799-4D7E-B4A8-5BE2F8B354A1}"/>
              </a:ext>
            </a:extLst>
          </p:cNvPr>
          <p:cNvSpPr/>
          <p:nvPr/>
        </p:nvSpPr>
        <p:spPr>
          <a:xfrm>
            <a:off x="-26988" y="868363"/>
            <a:ext cx="425451" cy="423862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19" name="流程图: 接点 18">
            <a:hlinkClick r:id="rId8" action="ppaction://hlinksldjump"/>
            <a:extLst>
              <a:ext uri="{FF2B5EF4-FFF2-40B4-BE49-F238E27FC236}">
                <a16:creationId xmlns:a16="http://schemas.microsoft.com/office/drawing/2014/main" id="{F76D8663-97AB-4B46-BC47-8DB76002B426}"/>
              </a:ext>
            </a:extLst>
          </p:cNvPr>
          <p:cNvSpPr/>
          <p:nvPr/>
        </p:nvSpPr>
        <p:spPr>
          <a:xfrm>
            <a:off x="44450" y="1285875"/>
            <a:ext cx="423863" cy="425450"/>
          </a:xfrm>
          <a:prstGeom prst="flowChartConnector">
            <a:avLst/>
          </a:prstGeom>
          <a:solidFill>
            <a:srgbClr val="FAC09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0" name="流程图: 接点 19">
            <a:hlinkClick r:id="rId9" action="ppaction://hlinksldjump"/>
            <a:extLst>
              <a:ext uri="{FF2B5EF4-FFF2-40B4-BE49-F238E27FC236}">
                <a16:creationId xmlns:a16="http://schemas.microsoft.com/office/drawing/2014/main" id="{827E9A9F-C9F3-48D2-8D94-07495F7AF45C}"/>
              </a:ext>
            </a:extLst>
          </p:cNvPr>
          <p:cNvSpPr/>
          <p:nvPr/>
        </p:nvSpPr>
        <p:spPr>
          <a:xfrm>
            <a:off x="-26988" y="1717675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1" name="流程图: 接点 20">
            <a:hlinkClick r:id="rId10" action="ppaction://hlinksldjump"/>
            <a:extLst>
              <a:ext uri="{FF2B5EF4-FFF2-40B4-BE49-F238E27FC236}">
                <a16:creationId xmlns:a16="http://schemas.microsoft.com/office/drawing/2014/main" id="{099C5DA3-D702-4442-8A6B-3C74F2CE1062}"/>
              </a:ext>
            </a:extLst>
          </p:cNvPr>
          <p:cNvSpPr/>
          <p:nvPr/>
        </p:nvSpPr>
        <p:spPr>
          <a:xfrm>
            <a:off x="-23813" y="2146300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6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4586" name="文本框 9"/>
          <p:cNvSpPr txBox="1">
            <a:spLocks noChangeArrowheads="1"/>
          </p:cNvSpPr>
          <p:nvPr/>
        </p:nvSpPr>
        <p:spPr bwMode="auto">
          <a:xfrm>
            <a:off x="1281113" y="506413"/>
            <a:ext cx="6477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>
                <a:latin typeface="宋体" pitchFamily="2" charset="-122"/>
                <a:sym typeface="+mn-ea"/>
              </a:rPr>
              <a:t>    下面的作业你完成过吗？说说你是怎么完成的。</a:t>
            </a:r>
            <a:endParaRPr lang="en-US" altLang="zh-CN" sz="2800" b="1">
              <a:latin typeface="宋体" pitchFamily="2" charset="-122"/>
              <a:sym typeface="+mn-ea"/>
            </a:endParaRPr>
          </a:p>
        </p:txBody>
      </p:sp>
      <p:grpSp>
        <p:nvGrpSpPr>
          <p:cNvPr id="12" name="组合 6"/>
          <p:cNvGrpSpPr>
            <a:grpSpLocks/>
          </p:cNvGrpSpPr>
          <p:nvPr/>
        </p:nvGrpSpPr>
        <p:grpSpPr bwMode="auto">
          <a:xfrm>
            <a:off x="4217988" y="1717675"/>
            <a:ext cx="4187825" cy="2327275"/>
            <a:chOff x="2556306" y="1519781"/>
            <a:chExt cx="4130321" cy="2326586"/>
          </a:xfrm>
        </p:grpSpPr>
        <p:sp>
          <p:nvSpPr>
            <p:cNvPr id="13" name="对话气泡: 圆角矩形 12">
              <a:extLst>
                <a:ext uri="{FF2B5EF4-FFF2-40B4-BE49-F238E27FC236}">
                  <a16:creationId xmlns:a16="http://schemas.microsoft.com/office/drawing/2014/main" id="{1157052B-6F3A-49D4-9E67-7E7FBD32F0AF}"/>
                </a:ext>
              </a:extLst>
            </p:cNvPr>
            <p:cNvSpPr/>
            <p:nvPr/>
          </p:nvSpPr>
          <p:spPr>
            <a:xfrm>
              <a:off x="2556306" y="1519781"/>
              <a:ext cx="4130321" cy="2326586"/>
            </a:xfrm>
            <a:prstGeom prst="wedgeRoundRectCallout">
              <a:avLst>
                <a:gd name="adj1" fmla="val -61100"/>
                <a:gd name="adj2" fmla="val 12087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29694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24590" name="文本框 9"/>
            <p:cNvSpPr txBox="1">
              <a:spLocks noChangeArrowheads="1"/>
            </p:cNvSpPr>
            <p:nvPr/>
          </p:nvSpPr>
          <p:spPr bwMode="auto">
            <a:xfrm>
              <a:off x="2699741" y="1581514"/>
              <a:ext cx="3829788" cy="2091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2800" b="1">
                  <a:latin typeface="楷体" pitchFamily="49" charset="-122"/>
                  <a:ea typeface="楷体" pitchFamily="49" charset="-122"/>
                  <a:sym typeface="+mn-ea"/>
                </a:rPr>
                <a:t>    这是音乐课上的作业。我跟着老师学习，好好唱歌，最后我学会了一首新的儿歌。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矩形 1"/>
          <p:cNvSpPr>
            <a:spLocks noChangeArrowheads="1"/>
          </p:cNvSpPr>
          <p:nvPr/>
        </p:nvSpPr>
        <p:spPr bwMode="auto">
          <a:xfrm>
            <a:off x="3120669" y="1442760"/>
            <a:ext cx="5179269" cy="861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800" b="1" dirty="0">
                <a:latin typeface="楷体" pitchFamily="49" charset="-122"/>
                <a:ea typeface="楷体" pitchFamily="49" charset="-122"/>
              </a:rPr>
              <a:t>7 </a:t>
            </a:r>
            <a:r>
              <a:rPr lang="zh-CN" altLang="en-US" sz="4800" b="1" dirty="0">
                <a:latin typeface="楷体" pitchFamily="49" charset="-122"/>
                <a:ea typeface="楷体" pitchFamily="49" charset="-122"/>
              </a:rPr>
              <a:t>上课了，好好学</a:t>
            </a:r>
          </a:p>
        </p:txBody>
      </p:sp>
      <p:pic>
        <p:nvPicPr>
          <p:cNvPr id="6147" name="图片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99038" y="0"/>
            <a:ext cx="4462462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0907506-FFC4-4C00-BAD2-D56F7B7B6B45}"/>
              </a:ext>
            </a:extLst>
          </p:cNvPr>
          <p:cNvSpPr/>
          <p:nvPr/>
        </p:nvSpPr>
        <p:spPr>
          <a:xfrm>
            <a:off x="-28575" y="2571750"/>
            <a:ext cx="401638" cy="230187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作业认真做</a:t>
            </a:r>
          </a:p>
        </p:txBody>
      </p:sp>
      <p:sp>
        <p:nvSpPr>
          <p:cNvPr id="15" name="流程图: 接点 14">
            <a:hlinkClick r:id="rId2" action="ppaction://hlinksldjump"/>
            <a:extLst>
              <a:ext uri="{FF2B5EF4-FFF2-40B4-BE49-F238E27FC236}">
                <a16:creationId xmlns:a16="http://schemas.microsoft.com/office/drawing/2014/main" id="{06A4E1A7-A782-40A9-999A-56299639A43D}"/>
              </a:ext>
            </a:extLst>
          </p:cNvPr>
          <p:cNvSpPr/>
          <p:nvPr/>
        </p:nvSpPr>
        <p:spPr>
          <a:xfrm>
            <a:off x="-25400" y="9525"/>
            <a:ext cx="425450" cy="425450"/>
          </a:xfrm>
          <a:prstGeom prst="flowChartConnector">
            <a:avLst/>
          </a:prstGeom>
          <a:solidFill>
            <a:srgbClr val="C3D69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pic>
        <p:nvPicPr>
          <p:cNvPr id="16" name="图片 46">
            <a:hlinkClick r:id="rId3" action="ppaction://hlinksldjump"/>
            <a:extLst>
              <a:ext uri="{FF2B5EF4-FFF2-40B4-BE49-F238E27FC236}">
                <a16:creationId xmlns:a16="http://schemas.microsoft.com/office/drawing/2014/main" id="{B78CB635-F4F6-4258-8B34-45E14091B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371" y="4803838"/>
            <a:ext cx="268288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流程图: 接点 16">
            <a:hlinkClick r:id="rId5" action="ppaction://hlinksldjump"/>
            <a:extLst>
              <a:ext uri="{FF2B5EF4-FFF2-40B4-BE49-F238E27FC236}">
                <a16:creationId xmlns:a16="http://schemas.microsoft.com/office/drawing/2014/main" id="{0D64E1B9-3CED-486D-8D9B-1A26AB7992D6}"/>
              </a:ext>
            </a:extLst>
          </p:cNvPr>
          <p:cNvSpPr/>
          <p:nvPr/>
        </p:nvSpPr>
        <p:spPr>
          <a:xfrm>
            <a:off x="-28575" y="449263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18" name="流程图: 接点 17">
            <a:hlinkClick r:id="rId6" action="ppaction://hlinksldjump"/>
            <a:extLst>
              <a:ext uri="{FF2B5EF4-FFF2-40B4-BE49-F238E27FC236}">
                <a16:creationId xmlns:a16="http://schemas.microsoft.com/office/drawing/2014/main" id="{49986897-C799-4D7E-B4A8-5BE2F8B354A1}"/>
              </a:ext>
            </a:extLst>
          </p:cNvPr>
          <p:cNvSpPr/>
          <p:nvPr/>
        </p:nvSpPr>
        <p:spPr>
          <a:xfrm>
            <a:off x="-26988" y="868363"/>
            <a:ext cx="425451" cy="423862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19" name="流程图: 接点 18">
            <a:hlinkClick r:id="rId7" action="ppaction://hlinksldjump"/>
            <a:extLst>
              <a:ext uri="{FF2B5EF4-FFF2-40B4-BE49-F238E27FC236}">
                <a16:creationId xmlns:a16="http://schemas.microsoft.com/office/drawing/2014/main" id="{F76D8663-97AB-4B46-BC47-8DB76002B426}"/>
              </a:ext>
            </a:extLst>
          </p:cNvPr>
          <p:cNvSpPr/>
          <p:nvPr/>
        </p:nvSpPr>
        <p:spPr>
          <a:xfrm>
            <a:off x="44450" y="1285875"/>
            <a:ext cx="423863" cy="425450"/>
          </a:xfrm>
          <a:prstGeom prst="flowChartConnector">
            <a:avLst/>
          </a:prstGeom>
          <a:solidFill>
            <a:srgbClr val="FAC09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0" name="流程图: 接点 19">
            <a:hlinkClick r:id="rId8" action="ppaction://hlinksldjump"/>
            <a:extLst>
              <a:ext uri="{FF2B5EF4-FFF2-40B4-BE49-F238E27FC236}">
                <a16:creationId xmlns:a16="http://schemas.microsoft.com/office/drawing/2014/main" id="{827E9A9F-C9F3-48D2-8D94-07495F7AF45C}"/>
              </a:ext>
            </a:extLst>
          </p:cNvPr>
          <p:cNvSpPr/>
          <p:nvPr/>
        </p:nvSpPr>
        <p:spPr>
          <a:xfrm>
            <a:off x="-26988" y="1717675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1" name="流程图: 接点 20">
            <a:hlinkClick r:id="rId9" action="ppaction://hlinksldjump"/>
            <a:extLst>
              <a:ext uri="{FF2B5EF4-FFF2-40B4-BE49-F238E27FC236}">
                <a16:creationId xmlns:a16="http://schemas.microsoft.com/office/drawing/2014/main" id="{099C5DA3-D702-4442-8A6B-3C74F2CE1062}"/>
              </a:ext>
            </a:extLst>
          </p:cNvPr>
          <p:cNvSpPr/>
          <p:nvPr/>
        </p:nvSpPr>
        <p:spPr>
          <a:xfrm>
            <a:off x="-23813" y="2146300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6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5610" name="文本框 9"/>
          <p:cNvSpPr txBox="1">
            <a:spLocks noChangeArrowheads="1"/>
          </p:cNvSpPr>
          <p:nvPr/>
        </p:nvSpPr>
        <p:spPr bwMode="auto">
          <a:xfrm>
            <a:off x="1243013" y="598488"/>
            <a:ext cx="681672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>
                <a:latin typeface="宋体" pitchFamily="2" charset="-122"/>
                <a:sym typeface="+mn-ea"/>
              </a:rPr>
              <a:t>完成这样的课堂作业，我们应该怎么做？</a:t>
            </a:r>
            <a:endParaRPr lang="en-US" altLang="zh-CN" sz="2800" b="1">
              <a:latin typeface="宋体" pitchFamily="2" charset="-122"/>
              <a:sym typeface="+mn-ea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E6178B39-05BA-4880-B50C-F3C0B2FD0435}"/>
              </a:ext>
            </a:extLst>
          </p:cNvPr>
          <p:cNvSpPr txBox="1"/>
          <p:nvPr/>
        </p:nvSpPr>
        <p:spPr>
          <a:xfrm>
            <a:off x="754063" y="1563688"/>
            <a:ext cx="4319587" cy="2781300"/>
          </a:xfrm>
          <a:prstGeom prst="round2DiagRect">
            <a:avLst>
              <a:gd name="adj1" fmla="val 10381"/>
              <a:gd name="adj2" fmla="val 0"/>
            </a:avLst>
          </a:prstGeom>
          <a:solidFill>
            <a:schemeClr val="accent4">
              <a:lumMod val="40000"/>
              <a:lumOff val="60000"/>
            </a:schemeClr>
          </a:solidFill>
          <a:ln w="3175">
            <a:noFill/>
          </a:ln>
          <a:effectLst>
            <a:outerShdw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52000" tIns="72000" rIns="252000" bIns="7200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algn="ctr">
              <a:defRPr/>
            </a:pPr>
            <a:r>
              <a:rPr lang="zh-CN" altLang="en-US" b="1" dirty="0">
                <a:solidFill>
                  <a:schemeClr val="tx1"/>
                </a:solidFill>
              </a:rPr>
              <a:t>课上不要开小差，</a:t>
            </a:r>
          </a:p>
          <a:p>
            <a:pPr algn="ctr">
              <a:defRPr/>
            </a:pPr>
            <a:r>
              <a:rPr lang="zh-CN" altLang="en-US" b="1" dirty="0"/>
              <a:t>细心听老师指挥，</a:t>
            </a:r>
          </a:p>
          <a:p>
            <a:pPr algn="ctr">
              <a:defRPr/>
            </a:pPr>
            <a:r>
              <a:rPr lang="zh-CN" altLang="en-US" b="1" dirty="0">
                <a:solidFill>
                  <a:schemeClr val="tx1"/>
                </a:solidFill>
              </a:rPr>
              <a:t>追逐打闹要不得，</a:t>
            </a:r>
          </a:p>
          <a:p>
            <a:pPr algn="ctr">
              <a:defRPr/>
            </a:pPr>
            <a:r>
              <a:rPr lang="zh-CN" altLang="en-US" b="1" dirty="0">
                <a:solidFill>
                  <a:schemeClr val="tx1"/>
                </a:solidFill>
              </a:rPr>
              <a:t>互帮互助真是好。</a:t>
            </a:r>
            <a:r>
              <a:rPr lang="zh-CN" altLang="en-US" b="1" dirty="0"/>
              <a:t>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9400" y="1870165"/>
            <a:ext cx="3249758" cy="2168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组合 27"/>
          <p:cNvGrpSpPr>
            <a:grpSpLocks/>
          </p:cNvGrpSpPr>
          <p:nvPr/>
        </p:nvGrpSpPr>
        <p:grpSpPr bwMode="auto">
          <a:xfrm>
            <a:off x="3157538" y="14288"/>
            <a:ext cx="2828925" cy="811212"/>
            <a:chOff x="3157114" y="14087"/>
            <a:chExt cx="2829772" cy="812044"/>
          </a:xfrm>
        </p:grpSpPr>
        <p:pic>
          <p:nvPicPr>
            <p:cNvPr id="26643" name="图片 29"/>
            <p:cNvPicPr>
              <a:picLocks noChangeAspect="1" noChangeArrowheads="1"/>
            </p:cNvPicPr>
            <p:nvPr/>
          </p:nvPicPr>
          <p:blipFill>
            <a:blip r:embed="rId2"/>
            <a:srcRect t="25900" b="24356"/>
            <a:stretch>
              <a:fillRect/>
            </a:stretch>
          </p:blipFill>
          <p:spPr bwMode="auto">
            <a:xfrm>
              <a:off x="3157114" y="14087"/>
              <a:ext cx="2829772" cy="812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44" name="矩形 4"/>
            <p:cNvSpPr>
              <a:spLocks noChangeArrowheads="1"/>
            </p:cNvSpPr>
            <p:nvPr/>
          </p:nvSpPr>
          <p:spPr bwMode="auto">
            <a:xfrm>
              <a:off x="3758315" y="22649"/>
              <a:ext cx="1627369" cy="605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zh-CN" altLang="en-US" sz="2800" b="1">
                  <a:latin typeface="宋体" pitchFamily="2" charset="-122"/>
                  <a:sym typeface="+mn-ea"/>
                </a:rPr>
                <a:t>板书设计</a:t>
              </a:r>
            </a:p>
          </p:txBody>
        </p:sp>
      </p:grp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36EA9CAA-1973-435D-BA4E-D986EDD80EE7}"/>
              </a:ext>
            </a:extLst>
          </p:cNvPr>
          <p:cNvSpPr/>
          <p:nvPr/>
        </p:nvSpPr>
        <p:spPr>
          <a:xfrm>
            <a:off x="-17463" y="2571750"/>
            <a:ext cx="401638" cy="178593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板书设计</a:t>
            </a:r>
          </a:p>
        </p:txBody>
      </p:sp>
      <p:sp>
        <p:nvSpPr>
          <p:cNvPr id="30" name="流程图: 接点 29">
            <a:hlinkClick r:id="rId3" action="ppaction://hlinksldjump"/>
            <a:extLst>
              <a:ext uri="{FF2B5EF4-FFF2-40B4-BE49-F238E27FC236}">
                <a16:creationId xmlns:a16="http://schemas.microsoft.com/office/drawing/2014/main" id="{913C1C82-37C9-4F34-98FC-A13EBDD7F210}"/>
              </a:ext>
            </a:extLst>
          </p:cNvPr>
          <p:cNvSpPr/>
          <p:nvPr/>
        </p:nvSpPr>
        <p:spPr>
          <a:xfrm>
            <a:off x="-25400" y="9525"/>
            <a:ext cx="425450" cy="425450"/>
          </a:xfrm>
          <a:prstGeom prst="flowChartConnector">
            <a:avLst/>
          </a:prstGeom>
          <a:solidFill>
            <a:srgbClr val="C3D69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pic>
        <p:nvPicPr>
          <p:cNvPr id="34" name="图片 46">
            <a:hlinkClick r:id="rId4" action="ppaction://hlinksldjump"/>
            <a:extLst>
              <a:ext uri="{FF2B5EF4-FFF2-40B4-BE49-F238E27FC236}">
                <a16:creationId xmlns:a16="http://schemas.microsoft.com/office/drawing/2014/main" id="{EF5FD665-9B25-4988-8716-9F1875875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2479" y="4081985"/>
            <a:ext cx="268288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流程图: 接点 34">
            <a:hlinkClick r:id="rId6" action="ppaction://hlinksldjump"/>
            <a:extLst>
              <a:ext uri="{FF2B5EF4-FFF2-40B4-BE49-F238E27FC236}">
                <a16:creationId xmlns:a16="http://schemas.microsoft.com/office/drawing/2014/main" id="{503B17B8-84FD-4CBB-9E27-358F0E233388}"/>
              </a:ext>
            </a:extLst>
          </p:cNvPr>
          <p:cNvSpPr/>
          <p:nvPr/>
        </p:nvSpPr>
        <p:spPr>
          <a:xfrm>
            <a:off x="-28575" y="449263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36" name="流程图: 接点 35">
            <a:hlinkClick r:id="rId7" action="ppaction://hlinksldjump"/>
            <a:extLst>
              <a:ext uri="{FF2B5EF4-FFF2-40B4-BE49-F238E27FC236}">
                <a16:creationId xmlns:a16="http://schemas.microsoft.com/office/drawing/2014/main" id="{EC5DB653-3153-4340-BE79-2A59987F7C1C}"/>
              </a:ext>
            </a:extLst>
          </p:cNvPr>
          <p:cNvSpPr/>
          <p:nvPr/>
        </p:nvSpPr>
        <p:spPr>
          <a:xfrm>
            <a:off x="-26988" y="868363"/>
            <a:ext cx="425451" cy="423862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37" name="流程图: 接点 36">
            <a:hlinkClick r:id="rId8" action="ppaction://hlinksldjump"/>
            <a:extLst>
              <a:ext uri="{FF2B5EF4-FFF2-40B4-BE49-F238E27FC236}">
                <a16:creationId xmlns:a16="http://schemas.microsoft.com/office/drawing/2014/main" id="{22FD5CE7-26B2-4048-B051-12E2C3108B54}"/>
              </a:ext>
            </a:extLst>
          </p:cNvPr>
          <p:cNvSpPr/>
          <p:nvPr/>
        </p:nvSpPr>
        <p:spPr>
          <a:xfrm>
            <a:off x="-28575" y="1285875"/>
            <a:ext cx="423863" cy="425450"/>
          </a:xfrm>
          <a:prstGeom prst="flowChartConnector">
            <a:avLst/>
          </a:prstGeom>
          <a:solidFill>
            <a:srgbClr val="C3D69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41" name="流程图: 接点 40">
            <a:hlinkClick r:id="rId9" action="ppaction://hlinksldjump"/>
            <a:extLst>
              <a:ext uri="{FF2B5EF4-FFF2-40B4-BE49-F238E27FC236}">
                <a16:creationId xmlns:a16="http://schemas.microsoft.com/office/drawing/2014/main" id="{52DDDCB5-7831-4E2E-B7A0-F7EFA041F125}"/>
              </a:ext>
            </a:extLst>
          </p:cNvPr>
          <p:cNvSpPr/>
          <p:nvPr/>
        </p:nvSpPr>
        <p:spPr>
          <a:xfrm>
            <a:off x="34925" y="1711325"/>
            <a:ext cx="423863" cy="425450"/>
          </a:xfrm>
          <a:prstGeom prst="flowChartConnector">
            <a:avLst/>
          </a:prstGeom>
          <a:solidFill>
            <a:srgbClr val="FAC09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42" name="流程图: 接点 41">
            <a:hlinkClick r:id="rId10" action="ppaction://hlinksldjump"/>
            <a:extLst>
              <a:ext uri="{FF2B5EF4-FFF2-40B4-BE49-F238E27FC236}">
                <a16:creationId xmlns:a16="http://schemas.microsoft.com/office/drawing/2014/main" id="{B3991672-B342-46E9-97EE-6B5B520C523B}"/>
              </a:ext>
            </a:extLst>
          </p:cNvPr>
          <p:cNvSpPr/>
          <p:nvPr/>
        </p:nvSpPr>
        <p:spPr>
          <a:xfrm>
            <a:off x="-23813" y="2146300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6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7" name="新月形 26">
            <a:extLst>
              <a:ext uri="{FF2B5EF4-FFF2-40B4-BE49-F238E27FC236}">
                <a16:creationId xmlns:a16="http://schemas.microsoft.com/office/drawing/2014/main" id="{322EE8A3-8171-458C-AAE9-EE34DBE42894}"/>
              </a:ext>
            </a:extLst>
          </p:cNvPr>
          <p:cNvSpPr/>
          <p:nvPr/>
        </p:nvSpPr>
        <p:spPr>
          <a:xfrm>
            <a:off x="2973388" y="1285875"/>
            <a:ext cx="287337" cy="2995613"/>
          </a:xfrm>
          <a:prstGeom prst="moon">
            <a:avLst>
              <a:gd name="adj" fmla="val 26657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26636" name="组合 5"/>
          <p:cNvGrpSpPr>
            <a:grpSpLocks/>
          </p:cNvGrpSpPr>
          <p:nvPr/>
        </p:nvGrpSpPr>
        <p:grpSpPr bwMode="auto">
          <a:xfrm>
            <a:off x="1163143" y="1618385"/>
            <a:ext cx="1953913" cy="2178845"/>
            <a:chOff x="1203761" y="1284821"/>
            <a:chExt cx="1953915" cy="2179966"/>
          </a:xfrm>
        </p:grpSpPr>
        <p:sp>
          <p:nvSpPr>
            <p:cNvPr id="26641" name="文本框 9"/>
            <p:cNvSpPr txBox="1">
              <a:spLocks noChangeArrowheads="1"/>
            </p:cNvSpPr>
            <p:nvPr/>
          </p:nvSpPr>
          <p:spPr bwMode="auto">
            <a:xfrm>
              <a:off x="1203761" y="1284821"/>
              <a:ext cx="1953915" cy="1196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3200" b="1" dirty="0">
                  <a:latin typeface="楷体" pitchFamily="49" charset="-122"/>
                  <a:ea typeface="楷体" pitchFamily="49" charset="-122"/>
                  <a:sym typeface="+mn-ea"/>
                </a:rPr>
                <a:t>上课了，好好学</a:t>
              </a:r>
            </a:p>
          </p:txBody>
        </p:sp>
        <p:pic>
          <p:nvPicPr>
            <p:cNvPr id="26642" name="图片 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10596" y="2752961"/>
              <a:ext cx="1308143" cy="711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" name="文本框 3"/>
          <p:cNvSpPr txBox="1">
            <a:spLocks noChangeArrowheads="1"/>
          </p:cNvSpPr>
          <p:nvPr/>
        </p:nvSpPr>
        <p:spPr bwMode="auto">
          <a:xfrm>
            <a:off x="3435350" y="1069975"/>
            <a:ext cx="36845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zh-CN" altLang="en-US" sz="3200" b="1">
                <a:latin typeface="楷体" pitchFamily="49" charset="-122"/>
                <a:ea typeface="楷体" pitchFamily="49" charset="-122"/>
              </a:rPr>
              <a:t>课前准备好</a:t>
            </a:r>
            <a:endParaRPr kumimoji="1" lang="en-US" altLang="zh-CN" sz="3200" b="1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8" name="文本框 3"/>
          <p:cNvSpPr txBox="1">
            <a:spLocks noChangeArrowheads="1"/>
          </p:cNvSpPr>
          <p:nvPr/>
        </p:nvSpPr>
        <p:spPr bwMode="auto">
          <a:xfrm>
            <a:off x="3435350" y="1955800"/>
            <a:ext cx="314449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认真听，勤思考</a:t>
            </a:r>
            <a:endParaRPr kumimoji="1" lang="en-US" altLang="zh-CN" sz="32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9" name="文本框 3"/>
          <p:cNvSpPr txBox="1">
            <a:spLocks noChangeArrowheads="1"/>
          </p:cNvSpPr>
          <p:nvPr/>
        </p:nvSpPr>
        <p:spPr bwMode="auto">
          <a:xfrm>
            <a:off x="3435350" y="2841625"/>
            <a:ext cx="36845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zh-CN" altLang="en-US" sz="3200" b="1">
                <a:latin typeface="楷体" pitchFamily="49" charset="-122"/>
                <a:ea typeface="楷体" pitchFamily="49" charset="-122"/>
              </a:rPr>
              <a:t>大家一起学</a:t>
            </a:r>
            <a:endParaRPr kumimoji="1" lang="en-US" altLang="zh-CN" sz="3200" b="1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0" name="文本框 3"/>
          <p:cNvSpPr txBox="1">
            <a:spLocks noChangeArrowheads="1"/>
          </p:cNvSpPr>
          <p:nvPr/>
        </p:nvSpPr>
        <p:spPr bwMode="auto">
          <a:xfrm>
            <a:off x="3435350" y="3727450"/>
            <a:ext cx="36845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作业认真做</a:t>
            </a:r>
            <a:endParaRPr kumimoji="1" lang="en-US" altLang="zh-CN" sz="3200" b="1" dirty="0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 autoUpdateAnimBg="0"/>
      <p:bldP spid="32" grpId="0" autoUpdateAnimBg="0"/>
      <p:bldP spid="38" grpId="0" autoUpdateAnimBg="0"/>
      <p:bldP spid="39" grpId="0" autoUpdateAnimBg="0"/>
      <p:bldP spid="40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文本框 9">
            <a:extLst>
              <a:ext uri="{FF2B5EF4-FFF2-40B4-BE49-F238E27FC236}">
                <a16:creationId xmlns:a16="http://schemas.microsoft.com/office/drawing/2014/main" id="{BFF2B561-3FF7-4618-A228-A28140404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375" y="1751013"/>
            <a:ext cx="698817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3200" b="1" dirty="0">
                <a:latin typeface="+mn-ea"/>
                <a:ea typeface="+mn-ea"/>
                <a:sym typeface="+mn-ea"/>
              </a:rPr>
              <a:t>    放学回家后让爸爸妈妈检查自己完成好的家庭作业，并打出分数。</a:t>
            </a:r>
          </a:p>
        </p:txBody>
      </p:sp>
      <p:grpSp>
        <p:nvGrpSpPr>
          <p:cNvPr id="27651" name="组合 12"/>
          <p:cNvGrpSpPr>
            <a:grpSpLocks/>
          </p:cNvGrpSpPr>
          <p:nvPr/>
        </p:nvGrpSpPr>
        <p:grpSpPr bwMode="auto">
          <a:xfrm>
            <a:off x="3157538" y="14288"/>
            <a:ext cx="2828925" cy="811212"/>
            <a:chOff x="3157114" y="14087"/>
            <a:chExt cx="2829772" cy="812044"/>
          </a:xfrm>
        </p:grpSpPr>
        <p:pic>
          <p:nvPicPr>
            <p:cNvPr id="27660" name="图片 13"/>
            <p:cNvPicPr>
              <a:picLocks noChangeAspect="1" noChangeArrowheads="1"/>
            </p:cNvPicPr>
            <p:nvPr/>
          </p:nvPicPr>
          <p:blipFill>
            <a:blip r:embed="rId2"/>
            <a:srcRect t="25900" b="24356"/>
            <a:stretch>
              <a:fillRect/>
            </a:stretch>
          </p:blipFill>
          <p:spPr bwMode="auto">
            <a:xfrm>
              <a:off x="3157114" y="14087"/>
              <a:ext cx="2829772" cy="812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1" name="矩形 4"/>
            <p:cNvSpPr>
              <a:spLocks noChangeArrowheads="1"/>
            </p:cNvSpPr>
            <p:nvPr/>
          </p:nvSpPr>
          <p:spPr bwMode="auto">
            <a:xfrm>
              <a:off x="3758315" y="22649"/>
              <a:ext cx="1627369" cy="605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zh-CN" altLang="en-US" sz="2800" b="1">
                  <a:latin typeface="宋体" pitchFamily="2" charset="-122"/>
                  <a:sym typeface="+mn-ea"/>
                </a:rPr>
                <a:t>课后作业</a:t>
              </a:r>
            </a:p>
          </p:txBody>
        </p:sp>
      </p:grp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C5398CB9-9EF5-4063-9BF5-9DAED1D7C081}"/>
              </a:ext>
            </a:extLst>
          </p:cNvPr>
          <p:cNvSpPr/>
          <p:nvPr/>
        </p:nvSpPr>
        <p:spPr>
          <a:xfrm>
            <a:off x="-3175" y="2576513"/>
            <a:ext cx="401638" cy="186531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课后作业</a:t>
            </a:r>
          </a:p>
        </p:txBody>
      </p:sp>
      <p:sp>
        <p:nvSpPr>
          <p:cNvPr id="14" name="流程图: 接点 13">
            <a:hlinkClick r:id="rId3" action="ppaction://hlinksldjump"/>
            <a:extLst>
              <a:ext uri="{FF2B5EF4-FFF2-40B4-BE49-F238E27FC236}">
                <a16:creationId xmlns:a16="http://schemas.microsoft.com/office/drawing/2014/main" id="{3F2AA216-A785-4803-B140-AE31054AEC99}"/>
              </a:ext>
            </a:extLst>
          </p:cNvPr>
          <p:cNvSpPr/>
          <p:nvPr/>
        </p:nvSpPr>
        <p:spPr>
          <a:xfrm>
            <a:off x="-25400" y="9525"/>
            <a:ext cx="425450" cy="425450"/>
          </a:xfrm>
          <a:prstGeom prst="flowChartConnector">
            <a:avLst/>
          </a:prstGeom>
          <a:solidFill>
            <a:srgbClr val="C3D69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pic>
        <p:nvPicPr>
          <p:cNvPr id="15" name="图片 46">
            <a:hlinkClick r:id="rId4" action="ppaction://hlinksldjump"/>
            <a:extLst>
              <a:ext uri="{FF2B5EF4-FFF2-40B4-BE49-F238E27FC236}">
                <a16:creationId xmlns:a16="http://schemas.microsoft.com/office/drawing/2014/main" id="{4F24CF3E-E8C4-47A0-ACA1-07A3803CE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0604" y="4141788"/>
            <a:ext cx="268288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流程图: 接点 15">
            <a:hlinkClick r:id="rId6" action="ppaction://hlinksldjump"/>
            <a:extLst>
              <a:ext uri="{FF2B5EF4-FFF2-40B4-BE49-F238E27FC236}">
                <a16:creationId xmlns:a16="http://schemas.microsoft.com/office/drawing/2014/main" id="{F949A34E-B1F7-47B1-9D4C-05C2353603E6}"/>
              </a:ext>
            </a:extLst>
          </p:cNvPr>
          <p:cNvSpPr/>
          <p:nvPr/>
        </p:nvSpPr>
        <p:spPr>
          <a:xfrm>
            <a:off x="-28575" y="449263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17" name="流程图: 接点 16">
            <a:hlinkClick r:id="rId7" action="ppaction://hlinksldjump"/>
            <a:extLst>
              <a:ext uri="{FF2B5EF4-FFF2-40B4-BE49-F238E27FC236}">
                <a16:creationId xmlns:a16="http://schemas.microsoft.com/office/drawing/2014/main" id="{7E4E5B9F-CE6A-4A0E-A65B-F285FDCBFE0A}"/>
              </a:ext>
            </a:extLst>
          </p:cNvPr>
          <p:cNvSpPr/>
          <p:nvPr/>
        </p:nvSpPr>
        <p:spPr>
          <a:xfrm>
            <a:off x="-26988" y="868363"/>
            <a:ext cx="425451" cy="423862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18" name="流程图: 接点 17">
            <a:hlinkClick r:id="rId8" action="ppaction://hlinksldjump"/>
            <a:extLst>
              <a:ext uri="{FF2B5EF4-FFF2-40B4-BE49-F238E27FC236}">
                <a16:creationId xmlns:a16="http://schemas.microsoft.com/office/drawing/2014/main" id="{2A7FDE20-15B7-4164-A794-21170F190413}"/>
              </a:ext>
            </a:extLst>
          </p:cNvPr>
          <p:cNvSpPr/>
          <p:nvPr/>
        </p:nvSpPr>
        <p:spPr>
          <a:xfrm>
            <a:off x="-31750" y="1285875"/>
            <a:ext cx="423863" cy="425450"/>
          </a:xfrm>
          <a:prstGeom prst="flowChartConnector">
            <a:avLst/>
          </a:prstGeom>
          <a:solidFill>
            <a:srgbClr val="C3D69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3" name="流程图: 接点 22">
            <a:hlinkClick r:id="rId9" action="ppaction://hlinksldjump"/>
            <a:extLst>
              <a:ext uri="{FF2B5EF4-FFF2-40B4-BE49-F238E27FC236}">
                <a16:creationId xmlns:a16="http://schemas.microsoft.com/office/drawing/2014/main" id="{84238ED2-A36B-4BB3-8490-114BA3E38EEB}"/>
              </a:ext>
            </a:extLst>
          </p:cNvPr>
          <p:cNvSpPr/>
          <p:nvPr/>
        </p:nvSpPr>
        <p:spPr>
          <a:xfrm>
            <a:off x="-25400" y="1711325"/>
            <a:ext cx="423863" cy="425450"/>
          </a:xfrm>
          <a:prstGeom prst="flowChartConnector">
            <a:avLst/>
          </a:prstGeom>
          <a:solidFill>
            <a:srgbClr val="C3D69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4" name="流程图: 接点 23">
            <a:hlinkClick r:id="rId10" action="ppaction://hlinksldjump"/>
            <a:extLst>
              <a:ext uri="{FF2B5EF4-FFF2-40B4-BE49-F238E27FC236}">
                <a16:creationId xmlns:a16="http://schemas.microsoft.com/office/drawing/2014/main" id="{7FBF3738-A6A3-4F73-8D8E-03EA53ECC945}"/>
              </a:ext>
            </a:extLst>
          </p:cNvPr>
          <p:cNvSpPr/>
          <p:nvPr/>
        </p:nvSpPr>
        <p:spPr>
          <a:xfrm>
            <a:off x="41275" y="2136775"/>
            <a:ext cx="423863" cy="425450"/>
          </a:xfrm>
          <a:prstGeom prst="flowChartConnector">
            <a:avLst/>
          </a:prstGeom>
          <a:solidFill>
            <a:srgbClr val="FAC09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6</a:t>
            </a:r>
            <a:endParaRPr lang="zh-CN" altLang="en-US" sz="2400" b="1" dirty="0"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组合 4"/>
          <p:cNvGrpSpPr>
            <a:grpSpLocks/>
          </p:cNvGrpSpPr>
          <p:nvPr/>
        </p:nvGrpSpPr>
        <p:grpSpPr bwMode="auto">
          <a:xfrm>
            <a:off x="1384300" y="1311275"/>
            <a:ext cx="2789238" cy="539750"/>
            <a:chOff x="-57220" y="1110656"/>
            <a:chExt cx="3870765" cy="539036"/>
          </a:xfrm>
        </p:grpSpPr>
        <p:sp>
          <p:nvSpPr>
            <p:cNvPr id="41" name="矩形 8">
              <a:extLst>
                <a:ext uri="{FF2B5EF4-FFF2-40B4-BE49-F238E27FC236}">
                  <a16:creationId xmlns:a16="http://schemas.microsoft.com/office/drawing/2014/main" id="{BCF17CA4-794A-48D6-8E5A-C20D6524F841}"/>
                </a:ext>
              </a:extLst>
            </p:cNvPr>
            <p:cNvSpPr/>
            <p:nvPr/>
          </p:nvSpPr>
          <p:spPr>
            <a:xfrm>
              <a:off x="-57220" y="1183673"/>
              <a:ext cx="3710059" cy="413532"/>
            </a:xfrm>
            <a:custGeom>
              <a:avLst/>
              <a:gdLst>
                <a:gd name="connsiteX0" fmla="*/ 0 w 1728192"/>
                <a:gd name="connsiteY0" fmla="*/ 0 h 273174"/>
                <a:gd name="connsiteX1" fmla="*/ 1728192 w 1728192"/>
                <a:gd name="connsiteY1" fmla="*/ 0 h 273174"/>
                <a:gd name="connsiteX2" fmla="*/ 1728192 w 1728192"/>
                <a:gd name="connsiteY2" fmla="*/ 273174 h 273174"/>
                <a:gd name="connsiteX3" fmla="*/ 0 w 1728192"/>
                <a:gd name="connsiteY3" fmla="*/ 273174 h 273174"/>
                <a:gd name="connsiteX4" fmla="*/ 0 w 1728192"/>
                <a:gd name="connsiteY4" fmla="*/ 0 h 273174"/>
                <a:gd name="connsiteX0" fmla="*/ 1811 w 1730003"/>
                <a:gd name="connsiteY0" fmla="*/ 0 h 273174"/>
                <a:gd name="connsiteX1" fmla="*/ 1730003 w 1730003"/>
                <a:gd name="connsiteY1" fmla="*/ 0 h 273174"/>
                <a:gd name="connsiteX2" fmla="*/ 1730003 w 1730003"/>
                <a:gd name="connsiteY2" fmla="*/ 273174 h 273174"/>
                <a:gd name="connsiteX3" fmla="*/ 1811 w 1730003"/>
                <a:gd name="connsiteY3" fmla="*/ 273174 h 273174"/>
                <a:gd name="connsiteX4" fmla="*/ 0 w 1730003"/>
                <a:gd name="connsiteY4" fmla="*/ 87809 h 273174"/>
                <a:gd name="connsiteX5" fmla="*/ 1811 w 1730003"/>
                <a:gd name="connsiteY5" fmla="*/ 0 h 273174"/>
                <a:gd name="connsiteX0" fmla="*/ 3 w 1804395"/>
                <a:gd name="connsiteY0" fmla="*/ 0 h 273174"/>
                <a:gd name="connsiteX1" fmla="*/ 1804395 w 1804395"/>
                <a:gd name="connsiteY1" fmla="*/ 0 h 273174"/>
                <a:gd name="connsiteX2" fmla="*/ 1804395 w 1804395"/>
                <a:gd name="connsiteY2" fmla="*/ 273174 h 273174"/>
                <a:gd name="connsiteX3" fmla="*/ 76203 w 1804395"/>
                <a:gd name="connsiteY3" fmla="*/ 273174 h 273174"/>
                <a:gd name="connsiteX4" fmla="*/ 74392 w 1804395"/>
                <a:gd name="connsiteY4" fmla="*/ 87809 h 273174"/>
                <a:gd name="connsiteX5" fmla="*/ 3 w 1804395"/>
                <a:gd name="connsiteY5" fmla="*/ 0 h 273174"/>
                <a:gd name="connsiteX0" fmla="*/ 0 w 1804392"/>
                <a:gd name="connsiteY0" fmla="*/ 0 h 273174"/>
                <a:gd name="connsiteX1" fmla="*/ 1804392 w 1804392"/>
                <a:gd name="connsiteY1" fmla="*/ 0 h 273174"/>
                <a:gd name="connsiteX2" fmla="*/ 1804392 w 1804392"/>
                <a:gd name="connsiteY2" fmla="*/ 273174 h 273174"/>
                <a:gd name="connsiteX3" fmla="*/ 76200 w 1804392"/>
                <a:gd name="connsiteY3" fmla="*/ 273174 h 273174"/>
                <a:gd name="connsiteX4" fmla="*/ 74389 w 1804392"/>
                <a:gd name="connsiteY4" fmla="*/ 87809 h 273174"/>
                <a:gd name="connsiteX5" fmla="*/ 0 w 1804392"/>
                <a:gd name="connsiteY5" fmla="*/ 0 h 273174"/>
                <a:gd name="connsiteX0" fmla="*/ 0 w 1804392"/>
                <a:gd name="connsiteY0" fmla="*/ 0 h 273174"/>
                <a:gd name="connsiteX1" fmla="*/ 1804392 w 1804392"/>
                <a:gd name="connsiteY1" fmla="*/ 0 h 273174"/>
                <a:gd name="connsiteX2" fmla="*/ 1804392 w 1804392"/>
                <a:gd name="connsiteY2" fmla="*/ 273174 h 273174"/>
                <a:gd name="connsiteX3" fmla="*/ 76200 w 1804392"/>
                <a:gd name="connsiteY3" fmla="*/ 273174 h 273174"/>
                <a:gd name="connsiteX4" fmla="*/ 74389 w 1804392"/>
                <a:gd name="connsiteY4" fmla="*/ 87809 h 273174"/>
                <a:gd name="connsiteX5" fmla="*/ 0 w 1804392"/>
                <a:gd name="connsiteY5" fmla="*/ 0 h 273174"/>
                <a:gd name="connsiteX0" fmla="*/ 0 w 1804392"/>
                <a:gd name="connsiteY0" fmla="*/ 0 h 273174"/>
                <a:gd name="connsiteX1" fmla="*/ 1804392 w 1804392"/>
                <a:gd name="connsiteY1" fmla="*/ 0 h 273174"/>
                <a:gd name="connsiteX2" fmla="*/ 1804392 w 1804392"/>
                <a:gd name="connsiteY2" fmla="*/ 273174 h 273174"/>
                <a:gd name="connsiteX3" fmla="*/ 76200 w 1804392"/>
                <a:gd name="connsiteY3" fmla="*/ 273174 h 273174"/>
                <a:gd name="connsiteX4" fmla="*/ 74389 w 1804392"/>
                <a:gd name="connsiteY4" fmla="*/ 87809 h 273174"/>
                <a:gd name="connsiteX5" fmla="*/ 0 w 1804392"/>
                <a:gd name="connsiteY5" fmla="*/ 0 h 27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4392" h="273174">
                  <a:moveTo>
                    <a:pt x="0" y="0"/>
                  </a:moveTo>
                  <a:lnTo>
                    <a:pt x="1804392" y="0"/>
                  </a:lnTo>
                  <a:lnTo>
                    <a:pt x="1804392" y="273174"/>
                  </a:lnTo>
                  <a:lnTo>
                    <a:pt x="76200" y="273174"/>
                  </a:lnTo>
                  <a:cubicBezTo>
                    <a:pt x="75596" y="211386"/>
                    <a:pt x="74993" y="149597"/>
                    <a:pt x="74389" y="87809"/>
                  </a:cubicBezTo>
                  <a:cubicBezTo>
                    <a:pt x="51181" y="60919"/>
                    <a:pt x="27971" y="31651"/>
                    <a:pt x="0" y="0"/>
                  </a:cubicBezTo>
                  <a:close/>
                </a:path>
              </a:pathLst>
            </a:custGeom>
            <a:solidFill>
              <a:srgbClr val="ED8B79"/>
            </a:solidFill>
            <a:ln w="12700">
              <a:noFill/>
            </a:ln>
            <a:effectLst>
              <a:innerShdw blurRad="25400" dist="12700" dir="18900000">
                <a:prstClr val="black">
                  <a:alpha val="2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考拉体" panose="02000503000000000000" pitchFamily="2" charset="-122"/>
                <a:ea typeface="小考拉体" panose="02000503000000000000" pitchFamily="2" charset="-122"/>
              </a:endParaRPr>
            </a:p>
          </p:txBody>
        </p:sp>
        <p:sp>
          <p:nvSpPr>
            <p:cNvPr id="7219" name="文本框 5">
              <a:hlinkClick r:id="rId2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6239" y="1110656"/>
              <a:ext cx="3807306" cy="539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1870" tIns="60935" rIns="121870" bIns="60935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600" b="1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  <a:sym typeface="Arial" charset="0"/>
                </a:rPr>
                <a:t>课前准备好</a:t>
              </a:r>
            </a:p>
          </p:txBody>
        </p:sp>
      </p:grpSp>
      <p:grpSp>
        <p:nvGrpSpPr>
          <p:cNvPr id="7171" name="组合 1"/>
          <p:cNvGrpSpPr>
            <a:grpSpLocks/>
          </p:cNvGrpSpPr>
          <p:nvPr/>
        </p:nvGrpSpPr>
        <p:grpSpPr bwMode="auto">
          <a:xfrm>
            <a:off x="4524375" y="1836738"/>
            <a:ext cx="3294063" cy="571500"/>
            <a:chOff x="4524375" y="1836738"/>
            <a:chExt cx="3294063" cy="571500"/>
          </a:xfrm>
        </p:grpSpPr>
        <p:sp>
          <p:nvSpPr>
            <p:cNvPr id="47" name="矩形 8">
              <a:extLst>
                <a:ext uri="{FF2B5EF4-FFF2-40B4-BE49-F238E27FC236}">
                  <a16:creationId xmlns:a16="http://schemas.microsoft.com/office/drawing/2014/main" id="{15E7126D-B72D-4272-9BE1-65905FB533A5}"/>
                </a:ext>
              </a:extLst>
            </p:cNvPr>
            <p:cNvSpPr/>
            <p:nvPr/>
          </p:nvSpPr>
          <p:spPr>
            <a:xfrm flipH="1">
              <a:off x="4746540" y="1911223"/>
              <a:ext cx="3071580" cy="470591"/>
            </a:xfrm>
            <a:custGeom>
              <a:avLst/>
              <a:gdLst>
                <a:gd name="connsiteX0" fmla="*/ 0 w 1728192"/>
                <a:gd name="connsiteY0" fmla="*/ 0 h 273174"/>
                <a:gd name="connsiteX1" fmla="*/ 1728192 w 1728192"/>
                <a:gd name="connsiteY1" fmla="*/ 0 h 273174"/>
                <a:gd name="connsiteX2" fmla="*/ 1728192 w 1728192"/>
                <a:gd name="connsiteY2" fmla="*/ 273174 h 273174"/>
                <a:gd name="connsiteX3" fmla="*/ 0 w 1728192"/>
                <a:gd name="connsiteY3" fmla="*/ 273174 h 273174"/>
                <a:gd name="connsiteX4" fmla="*/ 0 w 1728192"/>
                <a:gd name="connsiteY4" fmla="*/ 0 h 273174"/>
                <a:gd name="connsiteX0" fmla="*/ 1811 w 1730003"/>
                <a:gd name="connsiteY0" fmla="*/ 0 h 273174"/>
                <a:gd name="connsiteX1" fmla="*/ 1730003 w 1730003"/>
                <a:gd name="connsiteY1" fmla="*/ 0 h 273174"/>
                <a:gd name="connsiteX2" fmla="*/ 1730003 w 1730003"/>
                <a:gd name="connsiteY2" fmla="*/ 273174 h 273174"/>
                <a:gd name="connsiteX3" fmla="*/ 1811 w 1730003"/>
                <a:gd name="connsiteY3" fmla="*/ 273174 h 273174"/>
                <a:gd name="connsiteX4" fmla="*/ 0 w 1730003"/>
                <a:gd name="connsiteY4" fmla="*/ 87809 h 273174"/>
                <a:gd name="connsiteX5" fmla="*/ 1811 w 1730003"/>
                <a:gd name="connsiteY5" fmla="*/ 0 h 273174"/>
                <a:gd name="connsiteX0" fmla="*/ 3 w 1804395"/>
                <a:gd name="connsiteY0" fmla="*/ 0 h 273174"/>
                <a:gd name="connsiteX1" fmla="*/ 1804395 w 1804395"/>
                <a:gd name="connsiteY1" fmla="*/ 0 h 273174"/>
                <a:gd name="connsiteX2" fmla="*/ 1804395 w 1804395"/>
                <a:gd name="connsiteY2" fmla="*/ 273174 h 273174"/>
                <a:gd name="connsiteX3" fmla="*/ 76203 w 1804395"/>
                <a:gd name="connsiteY3" fmla="*/ 273174 h 273174"/>
                <a:gd name="connsiteX4" fmla="*/ 74392 w 1804395"/>
                <a:gd name="connsiteY4" fmla="*/ 87809 h 273174"/>
                <a:gd name="connsiteX5" fmla="*/ 3 w 1804395"/>
                <a:gd name="connsiteY5" fmla="*/ 0 h 273174"/>
                <a:gd name="connsiteX0" fmla="*/ 0 w 1804392"/>
                <a:gd name="connsiteY0" fmla="*/ 0 h 273174"/>
                <a:gd name="connsiteX1" fmla="*/ 1804392 w 1804392"/>
                <a:gd name="connsiteY1" fmla="*/ 0 h 273174"/>
                <a:gd name="connsiteX2" fmla="*/ 1804392 w 1804392"/>
                <a:gd name="connsiteY2" fmla="*/ 273174 h 273174"/>
                <a:gd name="connsiteX3" fmla="*/ 76200 w 1804392"/>
                <a:gd name="connsiteY3" fmla="*/ 273174 h 273174"/>
                <a:gd name="connsiteX4" fmla="*/ 74389 w 1804392"/>
                <a:gd name="connsiteY4" fmla="*/ 87809 h 273174"/>
                <a:gd name="connsiteX5" fmla="*/ 0 w 1804392"/>
                <a:gd name="connsiteY5" fmla="*/ 0 h 273174"/>
                <a:gd name="connsiteX0" fmla="*/ 0 w 1804392"/>
                <a:gd name="connsiteY0" fmla="*/ 0 h 273174"/>
                <a:gd name="connsiteX1" fmla="*/ 1804392 w 1804392"/>
                <a:gd name="connsiteY1" fmla="*/ 0 h 273174"/>
                <a:gd name="connsiteX2" fmla="*/ 1804392 w 1804392"/>
                <a:gd name="connsiteY2" fmla="*/ 273174 h 273174"/>
                <a:gd name="connsiteX3" fmla="*/ 76200 w 1804392"/>
                <a:gd name="connsiteY3" fmla="*/ 273174 h 273174"/>
                <a:gd name="connsiteX4" fmla="*/ 74389 w 1804392"/>
                <a:gd name="connsiteY4" fmla="*/ 87809 h 273174"/>
                <a:gd name="connsiteX5" fmla="*/ 0 w 1804392"/>
                <a:gd name="connsiteY5" fmla="*/ 0 h 273174"/>
                <a:gd name="connsiteX0" fmla="*/ 0 w 1804392"/>
                <a:gd name="connsiteY0" fmla="*/ 0 h 273174"/>
                <a:gd name="connsiteX1" fmla="*/ 1804392 w 1804392"/>
                <a:gd name="connsiteY1" fmla="*/ 0 h 273174"/>
                <a:gd name="connsiteX2" fmla="*/ 1804392 w 1804392"/>
                <a:gd name="connsiteY2" fmla="*/ 273174 h 273174"/>
                <a:gd name="connsiteX3" fmla="*/ 76200 w 1804392"/>
                <a:gd name="connsiteY3" fmla="*/ 273174 h 273174"/>
                <a:gd name="connsiteX4" fmla="*/ 74389 w 1804392"/>
                <a:gd name="connsiteY4" fmla="*/ 87809 h 273174"/>
                <a:gd name="connsiteX5" fmla="*/ 0 w 1804392"/>
                <a:gd name="connsiteY5" fmla="*/ 0 h 27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4392" h="273174">
                  <a:moveTo>
                    <a:pt x="0" y="0"/>
                  </a:moveTo>
                  <a:lnTo>
                    <a:pt x="1804392" y="0"/>
                  </a:lnTo>
                  <a:lnTo>
                    <a:pt x="1804392" y="273174"/>
                  </a:lnTo>
                  <a:lnTo>
                    <a:pt x="76200" y="273174"/>
                  </a:lnTo>
                  <a:cubicBezTo>
                    <a:pt x="75596" y="211386"/>
                    <a:pt x="74993" y="149597"/>
                    <a:pt x="74389" y="87809"/>
                  </a:cubicBezTo>
                  <a:cubicBezTo>
                    <a:pt x="51181" y="60919"/>
                    <a:pt x="27971" y="31651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>
              <a:noFill/>
            </a:ln>
            <a:effectLst>
              <a:innerShdw blurRad="25400" dist="12700" dir="18900000">
                <a:prstClr val="black">
                  <a:alpha val="2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latin typeface="小考拉体" panose="02000503000000000000" pitchFamily="2" charset="-122"/>
                <a:ea typeface="小考拉体" panose="02000503000000000000" pitchFamily="2" charset="-122"/>
              </a:endParaRPr>
            </a:p>
          </p:txBody>
        </p:sp>
        <p:sp>
          <p:nvSpPr>
            <p:cNvPr id="7215" name="文本框 44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524375" y="1836738"/>
              <a:ext cx="3294063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1870" tIns="60935" rIns="121870" bIns="60935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800" b="1" dirty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  <a:sym typeface="Arial" charset="0"/>
                </a:rPr>
                <a:t>认真听，勤思考</a:t>
              </a:r>
              <a:endParaRPr lang="en-US" altLang="zh-CN" sz="28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Arial" charset="0"/>
              </a:endParaRPr>
            </a:p>
          </p:txBody>
        </p:sp>
      </p:grpSp>
      <p:grpSp>
        <p:nvGrpSpPr>
          <p:cNvPr id="7172" name="组合 3"/>
          <p:cNvGrpSpPr>
            <a:grpSpLocks/>
          </p:cNvGrpSpPr>
          <p:nvPr/>
        </p:nvGrpSpPr>
        <p:grpSpPr bwMode="auto">
          <a:xfrm>
            <a:off x="2205038" y="3721100"/>
            <a:ext cx="1852612" cy="539750"/>
            <a:chOff x="2205212" y="3720842"/>
            <a:chExt cx="1852523" cy="539750"/>
          </a:xfrm>
        </p:grpSpPr>
        <p:sp>
          <p:nvSpPr>
            <p:cNvPr id="53" name="矩形 8">
              <a:extLst>
                <a:ext uri="{FF2B5EF4-FFF2-40B4-BE49-F238E27FC236}">
                  <a16:creationId xmlns:a16="http://schemas.microsoft.com/office/drawing/2014/main" id="{E545CDD6-0354-43B3-A2EE-973CF1B92A2C}"/>
                </a:ext>
              </a:extLst>
            </p:cNvPr>
            <p:cNvSpPr/>
            <p:nvPr/>
          </p:nvSpPr>
          <p:spPr>
            <a:xfrm>
              <a:off x="2205212" y="3753188"/>
              <a:ext cx="1797844" cy="484290"/>
            </a:xfrm>
            <a:custGeom>
              <a:avLst/>
              <a:gdLst>
                <a:gd name="connsiteX0" fmla="*/ 0 w 1728192"/>
                <a:gd name="connsiteY0" fmla="*/ 0 h 273174"/>
                <a:gd name="connsiteX1" fmla="*/ 1728192 w 1728192"/>
                <a:gd name="connsiteY1" fmla="*/ 0 h 273174"/>
                <a:gd name="connsiteX2" fmla="*/ 1728192 w 1728192"/>
                <a:gd name="connsiteY2" fmla="*/ 273174 h 273174"/>
                <a:gd name="connsiteX3" fmla="*/ 0 w 1728192"/>
                <a:gd name="connsiteY3" fmla="*/ 273174 h 273174"/>
                <a:gd name="connsiteX4" fmla="*/ 0 w 1728192"/>
                <a:gd name="connsiteY4" fmla="*/ 0 h 273174"/>
                <a:gd name="connsiteX0" fmla="*/ 1811 w 1730003"/>
                <a:gd name="connsiteY0" fmla="*/ 0 h 273174"/>
                <a:gd name="connsiteX1" fmla="*/ 1730003 w 1730003"/>
                <a:gd name="connsiteY1" fmla="*/ 0 h 273174"/>
                <a:gd name="connsiteX2" fmla="*/ 1730003 w 1730003"/>
                <a:gd name="connsiteY2" fmla="*/ 273174 h 273174"/>
                <a:gd name="connsiteX3" fmla="*/ 1811 w 1730003"/>
                <a:gd name="connsiteY3" fmla="*/ 273174 h 273174"/>
                <a:gd name="connsiteX4" fmla="*/ 0 w 1730003"/>
                <a:gd name="connsiteY4" fmla="*/ 87809 h 273174"/>
                <a:gd name="connsiteX5" fmla="*/ 1811 w 1730003"/>
                <a:gd name="connsiteY5" fmla="*/ 0 h 273174"/>
                <a:gd name="connsiteX0" fmla="*/ 3 w 1804395"/>
                <a:gd name="connsiteY0" fmla="*/ 0 h 273174"/>
                <a:gd name="connsiteX1" fmla="*/ 1804395 w 1804395"/>
                <a:gd name="connsiteY1" fmla="*/ 0 h 273174"/>
                <a:gd name="connsiteX2" fmla="*/ 1804395 w 1804395"/>
                <a:gd name="connsiteY2" fmla="*/ 273174 h 273174"/>
                <a:gd name="connsiteX3" fmla="*/ 76203 w 1804395"/>
                <a:gd name="connsiteY3" fmla="*/ 273174 h 273174"/>
                <a:gd name="connsiteX4" fmla="*/ 74392 w 1804395"/>
                <a:gd name="connsiteY4" fmla="*/ 87809 h 273174"/>
                <a:gd name="connsiteX5" fmla="*/ 3 w 1804395"/>
                <a:gd name="connsiteY5" fmla="*/ 0 h 273174"/>
                <a:gd name="connsiteX0" fmla="*/ 0 w 1804392"/>
                <a:gd name="connsiteY0" fmla="*/ 0 h 273174"/>
                <a:gd name="connsiteX1" fmla="*/ 1804392 w 1804392"/>
                <a:gd name="connsiteY1" fmla="*/ 0 h 273174"/>
                <a:gd name="connsiteX2" fmla="*/ 1804392 w 1804392"/>
                <a:gd name="connsiteY2" fmla="*/ 273174 h 273174"/>
                <a:gd name="connsiteX3" fmla="*/ 76200 w 1804392"/>
                <a:gd name="connsiteY3" fmla="*/ 273174 h 273174"/>
                <a:gd name="connsiteX4" fmla="*/ 74389 w 1804392"/>
                <a:gd name="connsiteY4" fmla="*/ 87809 h 273174"/>
                <a:gd name="connsiteX5" fmla="*/ 0 w 1804392"/>
                <a:gd name="connsiteY5" fmla="*/ 0 h 273174"/>
                <a:gd name="connsiteX0" fmla="*/ 0 w 1804392"/>
                <a:gd name="connsiteY0" fmla="*/ 0 h 273174"/>
                <a:gd name="connsiteX1" fmla="*/ 1804392 w 1804392"/>
                <a:gd name="connsiteY1" fmla="*/ 0 h 273174"/>
                <a:gd name="connsiteX2" fmla="*/ 1804392 w 1804392"/>
                <a:gd name="connsiteY2" fmla="*/ 273174 h 273174"/>
                <a:gd name="connsiteX3" fmla="*/ 76200 w 1804392"/>
                <a:gd name="connsiteY3" fmla="*/ 273174 h 273174"/>
                <a:gd name="connsiteX4" fmla="*/ 74389 w 1804392"/>
                <a:gd name="connsiteY4" fmla="*/ 87809 h 273174"/>
                <a:gd name="connsiteX5" fmla="*/ 0 w 1804392"/>
                <a:gd name="connsiteY5" fmla="*/ 0 h 273174"/>
                <a:gd name="connsiteX0" fmla="*/ 0 w 1804392"/>
                <a:gd name="connsiteY0" fmla="*/ 0 h 273174"/>
                <a:gd name="connsiteX1" fmla="*/ 1804392 w 1804392"/>
                <a:gd name="connsiteY1" fmla="*/ 0 h 273174"/>
                <a:gd name="connsiteX2" fmla="*/ 1804392 w 1804392"/>
                <a:gd name="connsiteY2" fmla="*/ 273174 h 273174"/>
                <a:gd name="connsiteX3" fmla="*/ 76200 w 1804392"/>
                <a:gd name="connsiteY3" fmla="*/ 273174 h 273174"/>
                <a:gd name="connsiteX4" fmla="*/ 74389 w 1804392"/>
                <a:gd name="connsiteY4" fmla="*/ 87809 h 273174"/>
                <a:gd name="connsiteX5" fmla="*/ 0 w 1804392"/>
                <a:gd name="connsiteY5" fmla="*/ 0 h 27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4392" h="273174">
                  <a:moveTo>
                    <a:pt x="0" y="0"/>
                  </a:moveTo>
                  <a:lnTo>
                    <a:pt x="1804392" y="0"/>
                  </a:lnTo>
                  <a:lnTo>
                    <a:pt x="1804392" y="273174"/>
                  </a:lnTo>
                  <a:lnTo>
                    <a:pt x="76200" y="273174"/>
                  </a:lnTo>
                  <a:cubicBezTo>
                    <a:pt x="75596" y="211386"/>
                    <a:pt x="74993" y="149597"/>
                    <a:pt x="74389" y="87809"/>
                  </a:cubicBezTo>
                  <a:cubicBezTo>
                    <a:pt x="51181" y="60919"/>
                    <a:pt x="27971" y="31651"/>
                    <a:pt x="0" y="0"/>
                  </a:cubicBezTo>
                  <a:close/>
                </a:path>
              </a:pathLst>
            </a:custGeom>
            <a:solidFill>
              <a:srgbClr val="51AAA0"/>
            </a:solidFill>
            <a:ln w="12700">
              <a:noFill/>
            </a:ln>
            <a:effectLst>
              <a:innerShdw blurRad="25400" dist="12700" dir="18900000">
                <a:prstClr val="black">
                  <a:alpha val="2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latin typeface="小考拉体" panose="02000503000000000000" pitchFamily="2" charset="-122"/>
                <a:ea typeface="小考拉体" panose="02000503000000000000" pitchFamily="2" charset="-122"/>
              </a:endParaRPr>
            </a:p>
          </p:txBody>
        </p:sp>
        <p:sp>
          <p:nvSpPr>
            <p:cNvPr id="7211" name="文本框 45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260685" y="3720842"/>
              <a:ext cx="1797050" cy="539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1870" tIns="60935" rIns="121870" bIns="60935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600" b="1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  <a:sym typeface="Arial" charset="0"/>
                </a:rPr>
                <a:t>板书设计</a:t>
              </a:r>
              <a:endParaRPr lang="en-US" altLang="zh-CN" sz="26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Arial" charset="0"/>
              </a:endParaRPr>
            </a:p>
          </p:txBody>
        </p:sp>
      </p:grpSp>
      <p:sp>
        <p:nvSpPr>
          <p:cNvPr id="60" name="文本框 5">
            <a:extLst>
              <a:ext uri="{FF2B5EF4-FFF2-40B4-BE49-F238E27FC236}">
                <a16:creationId xmlns:a16="http://schemas.microsoft.com/office/drawing/2014/main" id="{B1DB170C-FF78-4A97-BA1E-24D516ADC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3738" y="284163"/>
            <a:ext cx="2255837" cy="827087"/>
          </a:xfrm>
          <a:prstGeom prst="rect">
            <a:avLst/>
          </a:prstGeom>
          <a:noFill/>
          <a:ln>
            <a:noFill/>
          </a:ln>
        </p:spPr>
        <p:txBody>
          <a:bodyPr lIns="121870" tIns="60935" rIns="121870" bIns="6093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zh-CN" altLang="en-US" sz="4400" b="1" dirty="0">
                <a:solidFill>
                  <a:schemeClr val="tx1">
                    <a:lumMod val="75000"/>
                  </a:schemeClr>
                </a:solidFill>
                <a:latin typeface="宋体" panose="02010600030101010101" pitchFamily="2" charset="-122"/>
                <a:sym typeface="Arial" panose="020B0604020202020204" pitchFamily="34" charset="0"/>
              </a:rPr>
              <a:t>目 录</a:t>
            </a:r>
            <a:endParaRPr lang="en-US" altLang="zh-CN" sz="4400" b="1" dirty="0">
              <a:solidFill>
                <a:schemeClr val="tx1">
                  <a:lumMod val="75000"/>
                </a:schemeClr>
              </a:solidFill>
              <a:latin typeface="宋体" panose="02010600030101010101" pitchFamily="2" charset="-122"/>
              <a:sym typeface="Arial" panose="020B0604020202020204" pitchFamily="34" charset="0"/>
            </a:endParaRP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31234840-5BD7-43B5-A406-61D918856C1E}"/>
              </a:ext>
            </a:extLst>
          </p:cNvPr>
          <p:cNvCxnSpPr>
            <a:cxnSpLocks/>
          </p:cNvCxnSpPr>
          <p:nvPr/>
        </p:nvCxnSpPr>
        <p:spPr>
          <a:xfrm>
            <a:off x="4379913" y="1768475"/>
            <a:ext cx="0" cy="2816225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75" name="组合 4"/>
          <p:cNvGrpSpPr>
            <a:grpSpLocks/>
          </p:cNvGrpSpPr>
          <p:nvPr/>
        </p:nvGrpSpPr>
        <p:grpSpPr bwMode="auto">
          <a:xfrm>
            <a:off x="4603750" y="4403725"/>
            <a:ext cx="1903413" cy="539750"/>
            <a:chOff x="4603796" y="4403647"/>
            <a:chExt cx="1903095" cy="539750"/>
          </a:xfrm>
        </p:grpSpPr>
        <p:sp>
          <p:nvSpPr>
            <p:cNvPr id="50" name="矩形 8">
              <a:extLst>
                <a:ext uri="{FF2B5EF4-FFF2-40B4-BE49-F238E27FC236}">
                  <a16:creationId xmlns:a16="http://schemas.microsoft.com/office/drawing/2014/main" id="{113C2379-26A6-46FE-9F5E-8CE1B9CD1E94}"/>
                </a:ext>
              </a:extLst>
            </p:cNvPr>
            <p:cNvSpPr/>
            <p:nvPr/>
          </p:nvSpPr>
          <p:spPr>
            <a:xfrm flipH="1">
              <a:off x="4805126" y="4443851"/>
              <a:ext cx="1701765" cy="479229"/>
            </a:xfrm>
            <a:custGeom>
              <a:avLst/>
              <a:gdLst>
                <a:gd name="connsiteX0" fmla="*/ 0 w 1728192"/>
                <a:gd name="connsiteY0" fmla="*/ 0 h 273174"/>
                <a:gd name="connsiteX1" fmla="*/ 1728192 w 1728192"/>
                <a:gd name="connsiteY1" fmla="*/ 0 h 273174"/>
                <a:gd name="connsiteX2" fmla="*/ 1728192 w 1728192"/>
                <a:gd name="connsiteY2" fmla="*/ 273174 h 273174"/>
                <a:gd name="connsiteX3" fmla="*/ 0 w 1728192"/>
                <a:gd name="connsiteY3" fmla="*/ 273174 h 273174"/>
                <a:gd name="connsiteX4" fmla="*/ 0 w 1728192"/>
                <a:gd name="connsiteY4" fmla="*/ 0 h 273174"/>
                <a:gd name="connsiteX0" fmla="*/ 1811 w 1730003"/>
                <a:gd name="connsiteY0" fmla="*/ 0 h 273174"/>
                <a:gd name="connsiteX1" fmla="*/ 1730003 w 1730003"/>
                <a:gd name="connsiteY1" fmla="*/ 0 h 273174"/>
                <a:gd name="connsiteX2" fmla="*/ 1730003 w 1730003"/>
                <a:gd name="connsiteY2" fmla="*/ 273174 h 273174"/>
                <a:gd name="connsiteX3" fmla="*/ 1811 w 1730003"/>
                <a:gd name="connsiteY3" fmla="*/ 273174 h 273174"/>
                <a:gd name="connsiteX4" fmla="*/ 0 w 1730003"/>
                <a:gd name="connsiteY4" fmla="*/ 87809 h 273174"/>
                <a:gd name="connsiteX5" fmla="*/ 1811 w 1730003"/>
                <a:gd name="connsiteY5" fmla="*/ 0 h 273174"/>
                <a:gd name="connsiteX0" fmla="*/ 3 w 1804395"/>
                <a:gd name="connsiteY0" fmla="*/ 0 h 273174"/>
                <a:gd name="connsiteX1" fmla="*/ 1804395 w 1804395"/>
                <a:gd name="connsiteY1" fmla="*/ 0 h 273174"/>
                <a:gd name="connsiteX2" fmla="*/ 1804395 w 1804395"/>
                <a:gd name="connsiteY2" fmla="*/ 273174 h 273174"/>
                <a:gd name="connsiteX3" fmla="*/ 76203 w 1804395"/>
                <a:gd name="connsiteY3" fmla="*/ 273174 h 273174"/>
                <a:gd name="connsiteX4" fmla="*/ 74392 w 1804395"/>
                <a:gd name="connsiteY4" fmla="*/ 87809 h 273174"/>
                <a:gd name="connsiteX5" fmla="*/ 3 w 1804395"/>
                <a:gd name="connsiteY5" fmla="*/ 0 h 273174"/>
                <a:gd name="connsiteX0" fmla="*/ 0 w 1804392"/>
                <a:gd name="connsiteY0" fmla="*/ 0 h 273174"/>
                <a:gd name="connsiteX1" fmla="*/ 1804392 w 1804392"/>
                <a:gd name="connsiteY1" fmla="*/ 0 h 273174"/>
                <a:gd name="connsiteX2" fmla="*/ 1804392 w 1804392"/>
                <a:gd name="connsiteY2" fmla="*/ 273174 h 273174"/>
                <a:gd name="connsiteX3" fmla="*/ 76200 w 1804392"/>
                <a:gd name="connsiteY3" fmla="*/ 273174 h 273174"/>
                <a:gd name="connsiteX4" fmla="*/ 74389 w 1804392"/>
                <a:gd name="connsiteY4" fmla="*/ 87809 h 273174"/>
                <a:gd name="connsiteX5" fmla="*/ 0 w 1804392"/>
                <a:gd name="connsiteY5" fmla="*/ 0 h 273174"/>
                <a:gd name="connsiteX0" fmla="*/ 0 w 1804392"/>
                <a:gd name="connsiteY0" fmla="*/ 0 h 273174"/>
                <a:gd name="connsiteX1" fmla="*/ 1804392 w 1804392"/>
                <a:gd name="connsiteY1" fmla="*/ 0 h 273174"/>
                <a:gd name="connsiteX2" fmla="*/ 1804392 w 1804392"/>
                <a:gd name="connsiteY2" fmla="*/ 273174 h 273174"/>
                <a:gd name="connsiteX3" fmla="*/ 76200 w 1804392"/>
                <a:gd name="connsiteY3" fmla="*/ 273174 h 273174"/>
                <a:gd name="connsiteX4" fmla="*/ 74389 w 1804392"/>
                <a:gd name="connsiteY4" fmla="*/ 87809 h 273174"/>
                <a:gd name="connsiteX5" fmla="*/ 0 w 1804392"/>
                <a:gd name="connsiteY5" fmla="*/ 0 h 273174"/>
                <a:gd name="connsiteX0" fmla="*/ 0 w 1804392"/>
                <a:gd name="connsiteY0" fmla="*/ 0 h 273174"/>
                <a:gd name="connsiteX1" fmla="*/ 1804392 w 1804392"/>
                <a:gd name="connsiteY1" fmla="*/ 0 h 273174"/>
                <a:gd name="connsiteX2" fmla="*/ 1804392 w 1804392"/>
                <a:gd name="connsiteY2" fmla="*/ 273174 h 273174"/>
                <a:gd name="connsiteX3" fmla="*/ 76200 w 1804392"/>
                <a:gd name="connsiteY3" fmla="*/ 273174 h 273174"/>
                <a:gd name="connsiteX4" fmla="*/ 74389 w 1804392"/>
                <a:gd name="connsiteY4" fmla="*/ 87809 h 273174"/>
                <a:gd name="connsiteX5" fmla="*/ 0 w 1804392"/>
                <a:gd name="connsiteY5" fmla="*/ 0 h 27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4392" h="273174">
                  <a:moveTo>
                    <a:pt x="0" y="0"/>
                  </a:moveTo>
                  <a:lnTo>
                    <a:pt x="1804392" y="0"/>
                  </a:lnTo>
                  <a:lnTo>
                    <a:pt x="1804392" y="273174"/>
                  </a:lnTo>
                  <a:lnTo>
                    <a:pt x="76200" y="273174"/>
                  </a:lnTo>
                  <a:cubicBezTo>
                    <a:pt x="75596" y="211386"/>
                    <a:pt x="74993" y="149597"/>
                    <a:pt x="74389" y="87809"/>
                  </a:cubicBezTo>
                  <a:cubicBezTo>
                    <a:pt x="51181" y="60919"/>
                    <a:pt x="27971" y="31651"/>
                    <a:pt x="0" y="0"/>
                  </a:cubicBezTo>
                  <a:close/>
                </a:path>
              </a:pathLst>
            </a:custGeom>
            <a:solidFill>
              <a:srgbClr val="454D6A"/>
            </a:solidFill>
            <a:ln w="12700">
              <a:noFill/>
            </a:ln>
            <a:effectLst>
              <a:innerShdw blurRad="25400" dist="12700" dir="18900000">
                <a:prstClr val="black">
                  <a:alpha val="2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latin typeface="小考拉体" panose="02000503000000000000" pitchFamily="2" charset="-122"/>
                <a:ea typeface="小考拉体" panose="02000503000000000000" pitchFamily="2" charset="-122"/>
              </a:endParaRPr>
            </a:p>
          </p:txBody>
        </p:sp>
        <p:sp>
          <p:nvSpPr>
            <p:cNvPr id="7207" name="文本框 55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603796" y="4403647"/>
              <a:ext cx="1892300" cy="539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1870" tIns="60935" rIns="121870" bIns="60935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600" b="1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  <a:sym typeface="Arial" charset="0"/>
                </a:rPr>
                <a:t>课后作业</a:t>
              </a:r>
              <a:endParaRPr lang="en-US" altLang="zh-CN" sz="26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Arial" charset="0"/>
              </a:endParaRPr>
            </a:p>
          </p:txBody>
        </p:sp>
      </p:grpSp>
      <p:grpSp>
        <p:nvGrpSpPr>
          <p:cNvPr id="7176" name="组合 2"/>
          <p:cNvGrpSpPr>
            <a:grpSpLocks/>
          </p:cNvGrpSpPr>
          <p:nvPr/>
        </p:nvGrpSpPr>
        <p:grpSpPr bwMode="auto">
          <a:xfrm>
            <a:off x="4168775" y="1303338"/>
            <a:ext cx="411163" cy="541337"/>
            <a:chOff x="4326119" y="1383802"/>
            <a:chExt cx="411162" cy="541337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D99BD5C5-A61F-4B2F-9807-684DF0D9DA21}"/>
                </a:ext>
              </a:extLst>
            </p:cNvPr>
            <p:cNvSpPr/>
            <p:nvPr/>
          </p:nvSpPr>
          <p:spPr>
            <a:xfrm>
              <a:off x="4326119" y="1494927"/>
              <a:ext cx="401637" cy="39211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19050">
              <a:solidFill>
                <a:schemeClr val="bg1"/>
              </a:solidFill>
            </a:ln>
            <a:effectLst>
              <a:outerShdw blurRad="76200" dist="38100" dir="8100000" algn="tr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endParaRPr>
            </a:p>
          </p:txBody>
        </p:sp>
        <p:sp>
          <p:nvSpPr>
            <p:cNvPr id="7203" name="文本框 9">
              <a:hlinkClick r:id="rId2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335644" y="1383802"/>
              <a:ext cx="401637" cy="541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en-US" altLang="zh-CN" sz="2800" b="1">
                  <a:latin typeface="宋体" pitchFamily="2" charset="-122"/>
                  <a:sym typeface="+mn-ea"/>
                </a:rPr>
                <a:t>1</a:t>
              </a:r>
              <a:endParaRPr lang="zh-CN" altLang="en-US" sz="2800" b="1">
                <a:latin typeface="宋体" pitchFamily="2" charset="-122"/>
                <a:sym typeface="+mn-ea"/>
              </a:endParaRPr>
            </a:p>
          </p:txBody>
        </p:sp>
      </p:grpSp>
      <p:grpSp>
        <p:nvGrpSpPr>
          <p:cNvPr id="7177" name="组合 3"/>
          <p:cNvGrpSpPr>
            <a:grpSpLocks/>
          </p:cNvGrpSpPr>
          <p:nvPr/>
        </p:nvGrpSpPr>
        <p:grpSpPr bwMode="auto">
          <a:xfrm>
            <a:off x="4159250" y="1870075"/>
            <a:ext cx="414338" cy="539750"/>
            <a:chOff x="4319769" y="2139451"/>
            <a:chExt cx="414337" cy="539750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EBCBEB95-258A-4EE0-9A89-1DFE4F5C94FA}"/>
                </a:ext>
              </a:extLst>
            </p:cNvPr>
            <p:cNvSpPr/>
            <p:nvPr/>
          </p:nvSpPr>
          <p:spPr>
            <a:xfrm>
              <a:off x="4319769" y="2234701"/>
              <a:ext cx="414337" cy="43338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19050">
              <a:solidFill>
                <a:schemeClr val="bg1"/>
              </a:solidFill>
            </a:ln>
            <a:effectLst>
              <a:outerShdw blurRad="76200" dist="38100" dir="8100000" algn="tr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endParaRPr>
            </a:p>
          </p:txBody>
        </p:sp>
        <p:sp>
          <p:nvSpPr>
            <p:cNvPr id="7201" name="文本框 9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329294" y="2139451"/>
              <a:ext cx="401637" cy="539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en-US" altLang="zh-CN" sz="2800" b="1">
                  <a:latin typeface="宋体" pitchFamily="2" charset="-122"/>
                  <a:sym typeface="+mn-ea"/>
                </a:rPr>
                <a:t>2</a:t>
              </a:r>
              <a:endParaRPr lang="zh-CN" altLang="en-US" sz="2800" b="1">
                <a:latin typeface="宋体" pitchFamily="2" charset="-122"/>
                <a:sym typeface="+mn-ea"/>
              </a:endParaRPr>
            </a:p>
          </p:txBody>
        </p:sp>
      </p:grpSp>
      <p:grpSp>
        <p:nvGrpSpPr>
          <p:cNvPr id="7178" name="组合 4"/>
          <p:cNvGrpSpPr>
            <a:grpSpLocks/>
          </p:cNvGrpSpPr>
          <p:nvPr/>
        </p:nvGrpSpPr>
        <p:grpSpPr bwMode="auto">
          <a:xfrm>
            <a:off x="4156075" y="3702050"/>
            <a:ext cx="423863" cy="541338"/>
            <a:chOff x="4315006" y="3001464"/>
            <a:chExt cx="423863" cy="541337"/>
          </a:xfrm>
        </p:grpSpPr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BE800D1F-6FDA-409C-93B5-0E98D9C60CAD}"/>
                </a:ext>
              </a:extLst>
            </p:cNvPr>
            <p:cNvSpPr/>
            <p:nvPr/>
          </p:nvSpPr>
          <p:spPr>
            <a:xfrm>
              <a:off x="4315006" y="3091952"/>
              <a:ext cx="423863" cy="40481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19050">
              <a:solidFill>
                <a:schemeClr val="bg1"/>
              </a:solidFill>
            </a:ln>
            <a:effectLst>
              <a:outerShdw blurRad="76200" dist="38100" dir="8100000" algn="tr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endParaRPr>
            </a:p>
          </p:txBody>
        </p:sp>
        <p:sp>
          <p:nvSpPr>
            <p:cNvPr id="7199" name="文本框 9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335644" y="3001464"/>
              <a:ext cx="401637" cy="541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en-US" altLang="zh-CN" sz="2800" b="1">
                  <a:latin typeface="宋体" pitchFamily="2" charset="-122"/>
                  <a:sym typeface="+mn-ea"/>
                </a:rPr>
                <a:t>5</a:t>
              </a:r>
              <a:endParaRPr lang="zh-CN" altLang="en-US" sz="2800" b="1">
                <a:latin typeface="宋体" pitchFamily="2" charset="-122"/>
                <a:sym typeface="+mn-ea"/>
              </a:endParaRPr>
            </a:p>
          </p:txBody>
        </p:sp>
      </p:grpSp>
      <p:grpSp>
        <p:nvGrpSpPr>
          <p:cNvPr id="7179" name="组合 5"/>
          <p:cNvGrpSpPr>
            <a:grpSpLocks/>
          </p:cNvGrpSpPr>
          <p:nvPr/>
        </p:nvGrpSpPr>
        <p:grpSpPr bwMode="auto">
          <a:xfrm>
            <a:off x="4157663" y="4318000"/>
            <a:ext cx="423862" cy="541338"/>
            <a:chOff x="4313419" y="3699964"/>
            <a:chExt cx="423862" cy="541337"/>
          </a:xfrm>
        </p:grpSpPr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5E3D7F66-4005-4A82-BAEE-15E200167507}"/>
                </a:ext>
              </a:extLst>
            </p:cNvPr>
            <p:cNvSpPr/>
            <p:nvPr/>
          </p:nvSpPr>
          <p:spPr>
            <a:xfrm>
              <a:off x="4313419" y="3792039"/>
              <a:ext cx="414337" cy="40322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19050">
              <a:solidFill>
                <a:schemeClr val="bg1"/>
              </a:solidFill>
            </a:ln>
            <a:effectLst>
              <a:outerShdw blurRad="76200" dist="38100" dir="8100000" algn="tr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endParaRPr>
            </a:p>
          </p:txBody>
        </p:sp>
        <p:sp>
          <p:nvSpPr>
            <p:cNvPr id="7197" name="文本框 9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335644" y="3699964"/>
              <a:ext cx="401637" cy="541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en-US" altLang="zh-CN" sz="2800" b="1">
                  <a:latin typeface="宋体" pitchFamily="2" charset="-122"/>
                  <a:sym typeface="+mn-ea"/>
                </a:rPr>
                <a:t>6</a:t>
              </a:r>
              <a:endParaRPr lang="zh-CN" altLang="en-US" sz="2800" b="1">
                <a:latin typeface="宋体" pitchFamily="2" charset="-122"/>
                <a:sym typeface="+mn-ea"/>
              </a:endParaRPr>
            </a:p>
          </p:txBody>
        </p:sp>
      </p:grpSp>
      <p:grpSp>
        <p:nvGrpSpPr>
          <p:cNvPr id="7180" name="组合 3"/>
          <p:cNvGrpSpPr>
            <a:grpSpLocks/>
          </p:cNvGrpSpPr>
          <p:nvPr/>
        </p:nvGrpSpPr>
        <p:grpSpPr bwMode="auto">
          <a:xfrm>
            <a:off x="4154488" y="2455863"/>
            <a:ext cx="414337" cy="539750"/>
            <a:chOff x="4319769" y="2139451"/>
            <a:chExt cx="414337" cy="539750"/>
          </a:xfrm>
        </p:grpSpPr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7A41DC22-8062-455A-AD47-4BAF53A34D32}"/>
                </a:ext>
              </a:extLst>
            </p:cNvPr>
            <p:cNvSpPr/>
            <p:nvPr/>
          </p:nvSpPr>
          <p:spPr>
            <a:xfrm>
              <a:off x="4319769" y="2234701"/>
              <a:ext cx="414337" cy="43338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19050">
              <a:solidFill>
                <a:schemeClr val="bg1"/>
              </a:solidFill>
            </a:ln>
            <a:effectLst>
              <a:outerShdw blurRad="76200" dist="38100" dir="8100000" algn="tr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endParaRPr>
            </a:p>
          </p:txBody>
        </p:sp>
        <p:sp>
          <p:nvSpPr>
            <p:cNvPr id="7195" name="文本框 9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329294" y="2139451"/>
              <a:ext cx="401637" cy="539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en-US" altLang="zh-CN" sz="2800" b="1">
                  <a:latin typeface="宋体" pitchFamily="2" charset="-122"/>
                  <a:sym typeface="+mn-ea"/>
                </a:rPr>
                <a:t>3</a:t>
              </a:r>
              <a:endParaRPr lang="zh-CN" altLang="en-US" sz="2800" b="1">
                <a:latin typeface="宋体" pitchFamily="2" charset="-122"/>
                <a:sym typeface="+mn-ea"/>
              </a:endParaRPr>
            </a:p>
          </p:txBody>
        </p:sp>
      </p:grpSp>
      <p:grpSp>
        <p:nvGrpSpPr>
          <p:cNvPr id="7181" name="组合 3"/>
          <p:cNvGrpSpPr>
            <a:grpSpLocks/>
          </p:cNvGrpSpPr>
          <p:nvPr/>
        </p:nvGrpSpPr>
        <p:grpSpPr bwMode="auto">
          <a:xfrm>
            <a:off x="4159250" y="3036888"/>
            <a:ext cx="414338" cy="539750"/>
            <a:chOff x="4319769" y="2139451"/>
            <a:chExt cx="414337" cy="539750"/>
          </a:xfrm>
        </p:grpSpPr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BF21866E-FAFF-40AD-8394-718E2519D1F9}"/>
                </a:ext>
              </a:extLst>
            </p:cNvPr>
            <p:cNvSpPr/>
            <p:nvPr/>
          </p:nvSpPr>
          <p:spPr>
            <a:xfrm>
              <a:off x="4319769" y="2234701"/>
              <a:ext cx="414337" cy="43338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19050">
              <a:solidFill>
                <a:schemeClr val="bg1"/>
              </a:solidFill>
            </a:ln>
            <a:effectLst>
              <a:outerShdw blurRad="76200" dist="38100" dir="8100000" algn="tr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endParaRPr>
            </a:p>
          </p:txBody>
        </p:sp>
        <p:sp>
          <p:nvSpPr>
            <p:cNvPr id="7193" name="文本框 9">
              <a:hlinkClick r:id="rId7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329294" y="2139451"/>
              <a:ext cx="401637" cy="539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en-US" altLang="zh-CN" sz="2800" b="1">
                  <a:latin typeface="宋体" pitchFamily="2" charset="-122"/>
                  <a:sym typeface="+mn-ea"/>
                </a:rPr>
                <a:t>4</a:t>
              </a:r>
              <a:endParaRPr lang="zh-CN" altLang="en-US" sz="2800" b="1">
                <a:latin typeface="宋体" pitchFamily="2" charset="-122"/>
                <a:sym typeface="+mn-ea"/>
              </a:endParaRPr>
            </a:p>
          </p:txBody>
        </p:sp>
      </p:grpSp>
      <p:grpSp>
        <p:nvGrpSpPr>
          <p:cNvPr id="7182" name="组合 4"/>
          <p:cNvGrpSpPr>
            <a:grpSpLocks/>
          </p:cNvGrpSpPr>
          <p:nvPr/>
        </p:nvGrpSpPr>
        <p:grpSpPr bwMode="auto">
          <a:xfrm>
            <a:off x="1384300" y="2473325"/>
            <a:ext cx="2789238" cy="539750"/>
            <a:chOff x="-57220" y="1110656"/>
            <a:chExt cx="3870765" cy="539036"/>
          </a:xfrm>
        </p:grpSpPr>
        <p:sp>
          <p:nvSpPr>
            <p:cNvPr id="37" name="矩形 8">
              <a:extLst>
                <a:ext uri="{FF2B5EF4-FFF2-40B4-BE49-F238E27FC236}">
                  <a16:creationId xmlns:a16="http://schemas.microsoft.com/office/drawing/2014/main" id="{966C9B76-315C-413E-A8D2-762918C18F67}"/>
                </a:ext>
              </a:extLst>
            </p:cNvPr>
            <p:cNvSpPr/>
            <p:nvPr/>
          </p:nvSpPr>
          <p:spPr>
            <a:xfrm>
              <a:off x="-57220" y="1183673"/>
              <a:ext cx="3710059" cy="413532"/>
            </a:xfrm>
            <a:custGeom>
              <a:avLst/>
              <a:gdLst>
                <a:gd name="connsiteX0" fmla="*/ 0 w 1728192"/>
                <a:gd name="connsiteY0" fmla="*/ 0 h 273174"/>
                <a:gd name="connsiteX1" fmla="*/ 1728192 w 1728192"/>
                <a:gd name="connsiteY1" fmla="*/ 0 h 273174"/>
                <a:gd name="connsiteX2" fmla="*/ 1728192 w 1728192"/>
                <a:gd name="connsiteY2" fmla="*/ 273174 h 273174"/>
                <a:gd name="connsiteX3" fmla="*/ 0 w 1728192"/>
                <a:gd name="connsiteY3" fmla="*/ 273174 h 273174"/>
                <a:gd name="connsiteX4" fmla="*/ 0 w 1728192"/>
                <a:gd name="connsiteY4" fmla="*/ 0 h 273174"/>
                <a:gd name="connsiteX0" fmla="*/ 1811 w 1730003"/>
                <a:gd name="connsiteY0" fmla="*/ 0 h 273174"/>
                <a:gd name="connsiteX1" fmla="*/ 1730003 w 1730003"/>
                <a:gd name="connsiteY1" fmla="*/ 0 h 273174"/>
                <a:gd name="connsiteX2" fmla="*/ 1730003 w 1730003"/>
                <a:gd name="connsiteY2" fmla="*/ 273174 h 273174"/>
                <a:gd name="connsiteX3" fmla="*/ 1811 w 1730003"/>
                <a:gd name="connsiteY3" fmla="*/ 273174 h 273174"/>
                <a:gd name="connsiteX4" fmla="*/ 0 w 1730003"/>
                <a:gd name="connsiteY4" fmla="*/ 87809 h 273174"/>
                <a:gd name="connsiteX5" fmla="*/ 1811 w 1730003"/>
                <a:gd name="connsiteY5" fmla="*/ 0 h 273174"/>
                <a:gd name="connsiteX0" fmla="*/ 3 w 1804395"/>
                <a:gd name="connsiteY0" fmla="*/ 0 h 273174"/>
                <a:gd name="connsiteX1" fmla="*/ 1804395 w 1804395"/>
                <a:gd name="connsiteY1" fmla="*/ 0 h 273174"/>
                <a:gd name="connsiteX2" fmla="*/ 1804395 w 1804395"/>
                <a:gd name="connsiteY2" fmla="*/ 273174 h 273174"/>
                <a:gd name="connsiteX3" fmla="*/ 76203 w 1804395"/>
                <a:gd name="connsiteY3" fmla="*/ 273174 h 273174"/>
                <a:gd name="connsiteX4" fmla="*/ 74392 w 1804395"/>
                <a:gd name="connsiteY4" fmla="*/ 87809 h 273174"/>
                <a:gd name="connsiteX5" fmla="*/ 3 w 1804395"/>
                <a:gd name="connsiteY5" fmla="*/ 0 h 273174"/>
                <a:gd name="connsiteX0" fmla="*/ 0 w 1804392"/>
                <a:gd name="connsiteY0" fmla="*/ 0 h 273174"/>
                <a:gd name="connsiteX1" fmla="*/ 1804392 w 1804392"/>
                <a:gd name="connsiteY1" fmla="*/ 0 h 273174"/>
                <a:gd name="connsiteX2" fmla="*/ 1804392 w 1804392"/>
                <a:gd name="connsiteY2" fmla="*/ 273174 h 273174"/>
                <a:gd name="connsiteX3" fmla="*/ 76200 w 1804392"/>
                <a:gd name="connsiteY3" fmla="*/ 273174 h 273174"/>
                <a:gd name="connsiteX4" fmla="*/ 74389 w 1804392"/>
                <a:gd name="connsiteY4" fmla="*/ 87809 h 273174"/>
                <a:gd name="connsiteX5" fmla="*/ 0 w 1804392"/>
                <a:gd name="connsiteY5" fmla="*/ 0 h 273174"/>
                <a:gd name="connsiteX0" fmla="*/ 0 w 1804392"/>
                <a:gd name="connsiteY0" fmla="*/ 0 h 273174"/>
                <a:gd name="connsiteX1" fmla="*/ 1804392 w 1804392"/>
                <a:gd name="connsiteY1" fmla="*/ 0 h 273174"/>
                <a:gd name="connsiteX2" fmla="*/ 1804392 w 1804392"/>
                <a:gd name="connsiteY2" fmla="*/ 273174 h 273174"/>
                <a:gd name="connsiteX3" fmla="*/ 76200 w 1804392"/>
                <a:gd name="connsiteY3" fmla="*/ 273174 h 273174"/>
                <a:gd name="connsiteX4" fmla="*/ 74389 w 1804392"/>
                <a:gd name="connsiteY4" fmla="*/ 87809 h 273174"/>
                <a:gd name="connsiteX5" fmla="*/ 0 w 1804392"/>
                <a:gd name="connsiteY5" fmla="*/ 0 h 273174"/>
                <a:gd name="connsiteX0" fmla="*/ 0 w 1804392"/>
                <a:gd name="connsiteY0" fmla="*/ 0 h 273174"/>
                <a:gd name="connsiteX1" fmla="*/ 1804392 w 1804392"/>
                <a:gd name="connsiteY1" fmla="*/ 0 h 273174"/>
                <a:gd name="connsiteX2" fmla="*/ 1804392 w 1804392"/>
                <a:gd name="connsiteY2" fmla="*/ 273174 h 273174"/>
                <a:gd name="connsiteX3" fmla="*/ 76200 w 1804392"/>
                <a:gd name="connsiteY3" fmla="*/ 273174 h 273174"/>
                <a:gd name="connsiteX4" fmla="*/ 74389 w 1804392"/>
                <a:gd name="connsiteY4" fmla="*/ 87809 h 273174"/>
                <a:gd name="connsiteX5" fmla="*/ 0 w 1804392"/>
                <a:gd name="connsiteY5" fmla="*/ 0 h 27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4392" h="273174">
                  <a:moveTo>
                    <a:pt x="0" y="0"/>
                  </a:moveTo>
                  <a:lnTo>
                    <a:pt x="1804392" y="0"/>
                  </a:lnTo>
                  <a:lnTo>
                    <a:pt x="1804392" y="273174"/>
                  </a:lnTo>
                  <a:lnTo>
                    <a:pt x="76200" y="273174"/>
                  </a:lnTo>
                  <a:cubicBezTo>
                    <a:pt x="75596" y="211386"/>
                    <a:pt x="74993" y="149597"/>
                    <a:pt x="74389" y="87809"/>
                  </a:cubicBezTo>
                  <a:cubicBezTo>
                    <a:pt x="51181" y="60919"/>
                    <a:pt x="27971" y="31651"/>
                    <a:pt x="0" y="0"/>
                  </a:cubicBezTo>
                  <a:close/>
                </a:path>
              </a:pathLst>
            </a:custGeom>
            <a:solidFill>
              <a:srgbClr val="C00000"/>
            </a:solidFill>
            <a:ln w="12700">
              <a:noFill/>
            </a:ln>
            <a:effectLst>
              <a:innerShdw blurRad="25400" dist="12700" dir="18900000">
                <a:prstClr val="black">
                  <a:alpha val="2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考拉体" panose="02000503000000000000" pitchFamily="2" charset="-122"/>
                <a:ea typeface="小考拉体" panose="02000503000000000000" pitchFamily="2" charset="-122"/>
              </a:endParaRPr>
            </a:p>
          </p:txBody>
        </p:sp>
        <p:sp>
          <p:nvSpPr>
            <p:cNvPr id="7191" name="文本框 5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6239" y="1110656"/>
              <a:ext cx="3807306" cy="539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1870" tIns="60935" rIns="121870" bIns="60935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600" b="1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  <a:sym typeface="Arial" charset="0"/>
                </a:rPr>
                <a:t>大家一起学</a:t>
              </a:r>
            </a:p>
          </p:txBody>
        </p:sp>
      </p:grpSp>
      <p:grpSp>
        <p:nvGrpSpPr>
          <p:cNvPr id="7183" name="组合 2"/>
          <p:cNvGrpSpPr>
            <a:grpSpLocks/>
          </p:cNvGrpSpPr>
          <p:nvPr/>
        </p:nvGrpSpPr>
        <p:grpSpPr bwMode="auto">
          <a:xfrm>
            <a:off x="4524376" y="3068271"/>
            <a:ext cx="3293744" cy="571500"/>
            <a:chOff x="4524376" y="3068448"/>
            <a:chExt cx="3293744" cy="571500"/>
          </a:xfrm>
        </p:grpSpPr>
        <p:sp>
          <p:nvSpPr>
            <p:cNvPr id="39" name="矩形 8">
              <a:extLst>
                <a:ext uri="{FF2B5EF4-FFF2-40B4-BE49-F238E27FC236}">
                  <a16:creationId xmlns:a16="http://schemas.microsoft.com/office/drawing/2014/main" id="{431C7D40-F5C7-49A5-B5EA-C7CD4ABDF249}"/>
                </a:ext>
              </a:extLst>
            </p:cNvPr>
            <p:cNvSpPr/>
            <p:nvPr/>
          </p:nvSpPr>
          <p:spPr>
            <a:xfrm flipH="1">
              <a:off x="4746540" y="3124250"/>
              <a:ext cx="3071580" cy="470591"/>
            </a:xfrm>
            <a:custGeom>
              <a:avLst/>
              <a:gdLst>
                <a:gd name="connsiteX0" fmla="*/ 0 w 1728192"/>
                <a:gd name="connsiteY0" fmla="*/ 0 h 273174"/>
                <a:gd name="connsiteX1" fmla="*/ 1728192 w 1728192"/>
                <a:gd name="connsiteY1" fmla="*/ 0 h 273174"/>
                <a:gd name="connsiteX2" fmla="*/ 1728192 w 1728192"/>
                <a:gd name="connsiteY2" fmla="*/ 273174 h 273174"/>
                <a:gd name="connsiteX3" fmla="*/ 0 w 1728192"/>
                <a:gd name="connsiteY3" fmla="*/ 273174 h 273174"/>
                <a:gd name="connsiteX4" fmla="*/ 0 w 1728192"/>
                <a:gd name="connsiteY4" fmla="*/ 0 h 273174"/>
                <a:gd name="connsiteX0" fmla="*/ 1811 w 1730003"/>
                <a:gd name="connsiteY0" fmla="*/ 0 h 273174"/>
                <a:gd name="connsiteX1" fmla="*/ 1730003 w 1730003"/>
                <a:gd name="connsiteY1" fmla="*/ 0 h 273174"/>
                <a:gd name="connsiteX2" fmla="*/ 1730003 w 1730003"/>
                <a:gd name="connsiteY2" fmla="*/ 273174 h 273174"/>
                <a:gd name="connsiteX3" fmla="*/ 1811 w 1730003"/>
                <a:gd name="connsiteY3" fmla="*/ 273174 h 273174"/>
                <a:gd name="connsiteX4" fmla="*/ 0 w 1730003"/>
                <a:gd name="connsiteY4" fmla="*/ 87809 h 273174"/>
                <a:gd name="connsiteX5" fmla="*/ 1811 w 1730003"/>
                <a:gd name="connsiteY5" fmla="*/ 0 h 273174"/>
                <a:gd name="connsiteX0" fmla="*/ 3 w 1804395"/>
                <a:gd name="connsiteY0" fmla="*/ 0 h 273174"/>
                <a:gd name="connsiteX1" fmla="*/ 1804395 w 1804395"/>
                <a:gd name="connsiteY1" fmla="*/ 0 h 273174"/>
                <a:gd name="connsiteX2" fmla="*/ 1804395 w 1804395"/>
                <a:gd name="connsiteY2" fmla="*/ 273174 h 273174"/>
                <a:gd name="connsiteX3" fmla="*/ 76203 w 1804395"/>
                <a:gd name="connsiteY3" fmla="*/ 273174 h 273174"/>
                <a:gd name="connsiteX4" fmla="*/ 74392 w 1804395"/>
                <a:gd name="connsiteY4" fmla="*/ 87809 h 273174"/>
                <a:gd name="connsiteX5" fmla="*/ 3 w 1804395"/>
                <a:gd name="connsiteY5" fmla="*/ 0 h 273174"/>
                <a:gd name="connsiteX0" fmla="*/ 0 w 1804392"/>
                <a:gd name="connsiteY0" fmla="*/ 0 h 273174"/>
                <a:gd name="connsiteX1" fmla="*/ 1804392 w 1804392"/>
                <a:gd name="connsiteY1" fmla="*/ 0 h 273174"/>
                <a:gd name="connsiteX2" fmla="*/ 1804392 w 1804392"/>
                <a:gd name="connsiteY2" fmla="*/ 273174 h 273174"/>
                <a:gd name="connsiteX3" fmla="*/ 76200 w 1804392"/>
                <a:gd name="connsiteY3" fmla="*/ 273174 h 273174"/>
                <a:gd name="connsiteX4" fmla="*/ 74389 w 1804392"/>
                <a:gd name="connsiteY4" fmla="*/ 87809 h 273174"/>
                <a:gd name="connsiteX5" fmla="*/ 0 w 1804392"/>
                <a:gd name="connsiteY5" fmla="*/ 0 h 273174"/>
                <a:gd name="connsiteX0" fmla="*/ 0 w 1804392"/>
                <a:gd name="connsiteY0" fmla="*/ 0 h 273174"/>
                <a:gd name="connsiteX1" fmla="*/ 1804392 w 1804392"/>
                <a:gd name="connsiteY1" fmla="*/ 0 h 273174"/>
                <a:gd name="connsiteX2" fmla="*/ 1804392 w 1804392"/>
                <a:gd name="connsiteY2" fmla="*/ 273174 h 273174"/>
                <a:gd name="connsiteX3" fmla="*/ 76200 w 1804392"/>
                <a:gd name="connsiteY3" fmla="*/ 273174 h 273174"/>
                <a:gd name="connsiteX4" fmla="*/ 74389 w 1804392"/>
                <a:gd name="connsiteY4" fmla="*/ 87809 h 273174"/>
                <a:gd name="connsiteX5" fmla="*/ 0 w 1804392"/>
                <a:gd name="connsiteY5" fmla="*/ 0 h 273174"/>
                <a:gd name="connsiteX0" fmla="*/ 0 w 1804392"/>
                <a:gd name="connsiteY0" fmla="*/ 0 h 273174"/>
                <a:gd name="connsiteX1" fmla="*/ 1804392 w 1804392"/>
                <a:gd name="connsiteY1" fmla="*/ 0 h 273174"/>
                <a:gd name="connsiteX2" fmla="*/ 1804392 w 1804392"/>
                <a:gd name="connsiteY2" fmla="*/ 273174 h 273174"/>
                <a:gd name="connsiteX3" fmla="*/ 76200 w 1804392"/>
                <a:gd name="connsiteY3" fmla="*/ 273174 h 273174"/>
                <a:gd name="connsiteX4" fmla="*/ 74389 w 1804392"/>
                <a:gd name="connsiteY4" fmla="*/ 87809 h 273174"/>
                <a:gd name="connsiteX5" fmla="*/ 0 w 1804392"/>
                <a:gd name="connsiteY5" fmla="*/ 0 h 27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4392" h="273174">
                  <a:moveTo>
                    <a:pt x="0" y="0"/>
                  </a:moveTo>
                  <a:lnTo>
                    <a:pt x="1804392" y="0"/>
                  </a:lnTo>
                  <a:lnTo>
                    <a:pt x="1804392" y="273174"/>
                  </a:lnTo>
                  <a:lnTo>
                    <a:pt x="76200" y="273174"/>
                  </a:lnTo>
                  <a:cubicBezTo>
                    <a:pt x="75596" y="211386"/>
                    <a:pt x="74993" y="149597"/>
                    <a:pt x="74389" y="87809"/>
                  </a:cubicBezTo>
                  <a:cubicBezTo>
                    <a:pt x="51181" y="60919"/>
                    <a:pt x="27971" y="31651"/>
                    <a:pt x="0" y="0"/>
                  </a:cubicBezTo>
                  <a:close/>
                </a:path>
              </a:pathLst>
            </a:custGeom>
            <a:solidFill>
              <a:srgbClr val="EBD04C"/>
            </a:solidFill>
            <a:ln w="12700">
              <a:noFill/>
            </a:ln>
            <a:effectLst>
              <a:innerShdw blurRad="25400" dist="12700" dir="18900000">
                <a:prstClr val="black">
                  <a:alpha val="2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latin typeface="小考拉体" panose="02000503000000000000" pitchFamily="2" charset="-122"/>
                <a:ea typeface="小考拉体" panose="02000503000000000000" pitchFamily="2" charset="-122"/>
              </a:endParaRPr>
            </a:p>
          </p:txBody>
        </p:sp>
        <p:sp>
          <p:nvSpPr>
            <p:cNvPr id="7187" name="文本框 44">
              <a:hlinkClick r:id="rId7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524376" y="3068448"/>
              <a:ext cx="2515866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21870" tIns="60935" rIns="121870" bIns="60935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800" b="1" dirty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  <a:sym typeface="Arial" charset="0"/>
                </a:rPr>
                <a:t>作业认真做</a:t>
              </a:r>
              <a:endParaRPr lang="en-US" altLang="zh-CN" sz="28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Arial" charset="0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组合 16"/>
          <p:cNvGrpSpPr>
            <a:grpSpLocks/>
          </p:cNvGrpSpPr>
          <p:nvPr/>
        </p:nvGrpSpPr>
        <p:grpSpPr bwMode="auto">
          <a:xfrm>
            <a:off x="2847975" y="14288"/>
            <a:ext cx="3395663" cy="811212"/>
            <a:chOff x="2847970" y="14087"/>
            <a:chExt cx="3395816" cy="812044"/>
          </a:xfrm>
        </p:grpSpPr>
        <p:pic>
          <p:nvPicPr>
            <p:cNvPr id="8211" name="图片 11"/>
            <p:cNvPicPr>
              <a:picLocks noChangeAspect="1" noChangeArrowheads="1"/>
            </p:cNvPicPr>
            <p:nvPr/>
          </p:nvPicPr>
          <p:blipFill>
            <a:blip r:embed="rId2"/>
            <a:srcRect t="25900" b="24356"/>
            <a:stretch>
              <a:fillRect/>
            </a:stretch>
          </p:blipFill>
          <p:spPr bwMode="auto">
            <a:xfrm>
              <a:off x="2847970" y="14087"/>
              <a:ext cx="3395816" cy="812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12" name="矩形 4"/>
            <p:cNvSpPr>
              <a:spLocks noChangeArrowheads="1"/>
            </p:cNvSpPr>
            <p:nvPr/>
          </p:nvSpPr>
          <p:spPr bwMode="auto">
            <a:xfrm>
              <a:off x="3578133" y="22649"/>
              <a:ext cx="1987736" cy="605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zh-CN" altLang="en-US" sz="2800" b="1">
                  <a:latin typeface="宋体" pitchFamily="2" charset="-122"/>
                  <a:sym typeface="+mn-ea"/>
                </a:rPr>
                <a:t>课前准备好</a:t>
              </a:r>
            </a:p>
          </p:txBody>
        </p:sp>
      </p:grpSp>
      <p:sp>
        <p:nvSpPr>
          <p:cNvPr id="8195" name="文本框 9"/>
          <p:cNvSpPr txBox="1">
            <a:spLocks noChangeArrowheads="1"/>
          </p:cNvSpPr>
          <p:nvPr/>
        </p:nvSpPr>
        <p:spPr bwMode="auto">
          <a:xfrm>
            <a:off x="1090613" y="833438"/>
            <a:ext cx="6740525" cy="10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>
                <a:latin typeface="宋体" pitchFamily="2" charset="-122"/>
                <a:sym typeface="+mn-ea"/>
              </a:rPr>
              <a:t>    小朋友们，说说刚刚的课间十分钟我们都做了些什么。</a:t>
            </a:r>
            <a:endParaRPr lang="en-US" altLang="zh-CN" sz="2800" b="1">
              <a:latin typeface="宋体" pitchFamily="2" charset="-122"/>
              <a:sym typeface="+mn-ea"/>
            </a:endParaRP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5B3C641C-3099-4A76-9D92-AC9169002D08}"/>
              </a:ext>
            </a:extLst>
          </p:cNvPr>
          <p:cNvSpPr/>
          <p:nvPr/>
        </p:nvSpPr>
        <p:spPr>
          <a:xfrm>
            <a:off x="-19050" y="2571750"/>
            <a:ext cx="401638" cy="253206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课前准备好</a:t>
            </a:r>
          </a:p>
        </p:txBody>
      </p:sp>
      <p:sp>
        <p:nvSpPr>
          <p:cNvPr id="18" name="流程图: 接点 17">
            <a:hlinkClick r:id="rId3" action="ppaction://hlinksldjump"/>
            <a:extLst>
              <a:ext uri="{FF2B5EF4-FFF2-40B4-BE49-F238E27FC236}">
                <a16:creationId xmlns:a16="http://schemas.microsoft.com/office/drawing/2014/main" id="{CE239E15-5534-4651-A030-D7F4A78F7A8A}"/>
              </a:ext>
            </a:extLst>
          </p:cNvPr>
          <p:cNvSpPr/>
          <p:nvPr/>
        </p:nvSpPr>
        <p:spPr>
          <a:xfrm>
            <a:off x="42863" y="23813"/>
            <a:ext cx="425450" cy="425450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pic>
        <p:nvPicPr>
          <p:cNvPr id="21" name="图片 46">
            <a:hlinkClick r:id="rId4" action="ppaction://hlinksldjump"/>
            <a:extLst>
              <a:ext uri="{FF2B5EF4-FFF2-40B4-BE49-F238E27FC236}">
                <a16:creationId xmlns:a16="http://schemas.microsoft.com/office/drawing/2014/main" id="{808F1226-F4E2-4D8B-855B-71816AF78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869" y="4797307"/>
            <a:ext cx="268288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流程图: 接点 21">
            <a:hlinkClick r:id="rId6" action="ppaction://hlinksldjump"/>
            <a:extLst>
              <a:ext uri="{FF2B5EF4-FFF2-40B4-BE49-F238E27FC236}">
                <a16:creationId xmlns:a16="http://schemas.microsoft.com/office/drawing/2014/main" id="{EA6DD07A-9F2D-46D0-B87A-2662A7667999}"/>
              </a:ext>
            </a:extLst>
          </p:cNvPr>
          <p:cNvSpPr/>
          <p:nvPr/>
        </p:nvSpPr>
        <p:spPr>
          <a:xfrm>
            <a:off x="-28575" y="449263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3" name="流程图: 接点 22">
            <a:hlinkClick r:id="rId7" action="ppaction://hlinksldjump"/>
            <a:extLst>
              <a:ext uri="{FF2B5EF4-FFF2-40B4-BE49-F238E27FC236}">
                <a16:creationId xmlns:a16="http://schemas.microsoft.com/office/drawing/2014/main" id="{316F86E0-B9BC-44D8-86E5-FEE31F75B0C7}"/>
              </a:ext>
            </a:extLst>
          </p:cNvPr>
          <p:cNvSpPr/>
          <p:nvPr/>
        </p:nvSpPr>
        <p:spPr>
          <a:xfrm>
            <a:off x="-26988" y="868363"/>
            <a:ext cx="425451" cy="423862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4" name="流程图: 接点 23">
            <a:hlinkClick r:id="rId8" action="ppaction://hlinksldjump"/>
            <a:extLst>
              <a:ext uri="{FF2B5EF4-FFF2-40B4-BE49-F238E27FC236}">
                <a16:creationId xmlns:a16="http://schemas.microsoft.com/office/drawing/2014/main" id="{843288D8-B5E6-4E2F-ABFA-BBD4D506B1B0}"/>
              </a:ext>
            </a:extLst>
          </p:cNvPr>
          <p:cNvSpPr/>
          <p:nvPr/>
        </p:nvSpPr>
        <p:spPr>
          <a:xfrm>
            <a:off x="-28575" y="1295400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5" name="流程图: 接点 24">
            <a:hlinkClick r:id="rId9" action="ppaction://hlinksldjump"/>
            <a:extLst>
              <a:ext uri="{FF2B5EF4-FFF2-40B4-BE49-F238E27FC236}">
                <a16:creationId xmlns:a16="http://schemas.microsoft.com/office/drawing/2014/main" id="{828B918D-E652-4B95-8704-3D4DA0AD77C0}"/>
              </a:ext>
            </a:extLst>
          </p:cNvPr>
          <p:cNvSpPr/>
          <p:nvPr/>
        </p:nvSpPr>
        <p:spPr>
          <a:xfrm>
            <a:off x="-26988" y="1717675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6" name="流程图: 接点 25">
            <a:hlinkClick r:id="rId10" action="ppaction://hlinksldjump"/>
            <a:extLst>
              <a:ext uri="{FF2B5EF4-FFF2-40B4-BE49-F238E27FC236}">
                <a16:creationId xmlns:a16="http://schemas.microsoft.com/office/drawing/2014/main" id="{2165CA2D-58E9-4F61-A940-B94951634F5A}"/>
              </a:ext>
            </a:extLst>
          </p:cNvPr>
          <p:cNvSpPr/>
          <p:nvPr/>
        </p:nvSpPr>
        <p:spPr>
          <a:xfrm>
            <a:off x="-23813" y="2146300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6</a:t>
            </a:r>
            <a:endParaRPr lang="zh-CN" altLang="en-US" sz="2400" b="1" dirty="0">
              <a:latin typeface="+mj-ea"/>
              <a:ea typeface="+mj-ea"/>
            </a:endParaRPr>
          </a:p>
        </p:txBody>
      </p:sp>
      <p:grpSp>
        <p:nvGrpSpPr>
          <p:cNvPr id="16" name="组合 6"/>
          <p:cNvGrpSpPr>
            <a:grpSpLocks/>
          </p:cNvGrpSpPr>
          <p:nvPr/>
        </p:nvGrpSpPr>
        <p:grpSpPr bwMode="auto">
          <a:xfrm>
            <a:off x="765175" y="1989138"/>
            <a:ext cx="3781425" cy="1111250"/>
            <a:chOff x="2556306" y="1628258"/>
            <a:chExt cx="3729446" cy="1111136"/>
          </a:xfrm>
        </p:grpSpPr>
        <p:sp>
          <p:nvSpPr>
            <p:cNvPr id="19" name="对话气泡: 圆角矩形 18">
              <a:extLst>
                <a:ext uri="{FF2B5EF4-FFF2-40B4-BE49-F238E27FC236}">
                  <a16:creationId xmlns:a16="http://schemas.microsoft.com/office/drawing/2014/main" id="{5B2EE37B-CCD0-46D9-8240-B80E25444218}"/>
                </a:ext>
              </a:extLst>
            </p:cNvPr>
            <p:cNvSpPr/>
            <p:nvPr/>
          </p:nvSpPr>
          <p:spPr>
            <a:xfrm>
              <a:off x="2556306" y="1645718"/>
              <a:ext cx="3729446" cy="1093676"/>
            </a:xfrm>
            <a:prstGeom prst="wedgeRoundRectCallout">
              <a:avLst>
                <a:gd name="adj1" fmla="val 34689"/>
                <a:gd name="adj2" fmla="val 7731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29694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8210" name="文本框 9"/>
            <p:cNvSpPr txBox="1">
              <a:spLocks noChangeArrowheads="1"/>
            </p:cNvSpPr>
            <p:nvPr/>
          </p:nvSpPr>
          <p:spPr bwMode="auto">
            <a:xfrm>
              <a:off x="2570397" y="1628258"/>
              <a:ext cx="3567657" cy="1057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2800" b="1">
                  <a:latin typeface="楷体" pitchFamily="49" charset="-122"/>
                  <a:ea typeface="楷体" pitchFamily="49" charset="-122"/>
                  <a:sym typeface="+mn-ea"/>
                </a:rPr>
                <a:t>    我刚才和同学一起玩了丢沙包的游戏。</a:t>
              </a:r>
            </a:p>
          </p:txBody>
        </p:sp>
      </p:grpSp>
      <p:grpSp>
        <p:nvGrpSpPr>
          <p:cNvPr id="27" name="组合 6"/>
          <p:cNvGrpSpPr>
            <a:grpSpLocks/>
          </p:cNvGrpSpPr>
          <p:nvPr/>
        </p:nvGrpSpPr>
        <p:grpSpPr bwMode="auto">
          <a:xfrm>
            <a:off x="4911725" y="1476375"/>
            <a:ext cx="3781425" cy="1624013"/>
            <a:chOff x="2556306" y="1114991"/>
            <a:chExt cx="3729446" cy="1624403"/>
          </a:xfrm>
        </p:grpSpPr>
        <p:sp>
          <p:nvSpPr>
            <p:cNvPr id="28" name="对话气泡: 圆角矩形 27">
              <a:extLst>
                <a:ext uri="{FF2B5EF4-FFF2-40B4-BE49-F238E27FC236}">
                  <a16:creationId xmlns:a16="http://schemas.microsoft.com/office/drawing/2014/main" id="{688EB322-E3AB-45BC-A67A-BE49343EAE9E}"/>
                </a:ext>
              </a:extLst>
            </p:cNvPr>
            <p:cNvSpPr/>
            <p:nvPr/>
          </p:nvSpPr>
          <p:spPr>
            <a:xfrm>
              <a:off x="2556306" y="1114991"/>
              <a:ext cx="3729446" cy="1624403"/>
            </a:xfrm>
            <a:prstGeom prst="wedgeRoundRectCallout">
              <a:avLst>
                <a:gd name="adj1" fmla="val -37026"/>
                <a:gd name="adj2" fmla="val 7589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29694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8208" name="文本框 9"/>
            <p:cNvSpPr txBox="1">
              <a:spLocks noChangeArrowheads="1"/>
            </p:cNvSpPr>
            <p:nvPr/>
          </p:nvSpPr>
          <p:spPr bwMode="auto">
            <a:xfrm>
              <a:off x="2704004" y="1119700"/>
              <a:ext cx="3567657" cy="1574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2800" b="1">
                  <a:latin typeface="楷体" pitchFamily="49" charset="-122"/>
                  <a:ea typeface="楷体" pitchFamily="49" charset="-122"/>
                  <a:sym typeface="+mn-ea"/>
                </a:rPr>
                <a:t>    我刚才去上了趟厕所，然后把下节课的课本准备好。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327" y="3342290"/>
            <a:ext cx="716310" cy="16183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972" y="3342290"/>
            <a:ext cx="1222738" cy="1618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5B3C641C-3099-4A76-9D92-AC9169002D08}"/>
              </a:ext>
            </a:extLst>
          </p:cNvPr>
          <p:cNvSpPr/>
          <p:nvPr/>
        </p:nvSpPr>
        <p:spPr>
          <a:xfrm>
            <a:off x="-19050" y="2571750"/>
            <a:ext cx="401638" cy="253206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课前准备好</a:t>
            </a:r>
          </a:p>
        </p:txBody>
      </p:sp>
      <p:sp>
        <p:nvSpPr>
          <p:cNvPr id="18" name="流程图: 接点 17">
            <a:hlinkClick r:id="rId2" action="ppaction://hlinksldjump"/>
            <a:extLst>
              <a:ext uri="{FF2B5EF4-FFF2-40B4-BE49-F238E27FC236}">
                <a16:creationId xmlns:a16="http://schemas.microsoft.com/office/drawing/2014/main" id="{CE239E15-5534-4651-A030-D7F4A78F7A8A}"/>
              </a:ext>
            </a:extLst>
          </p:cNvPr>
          <p:cNvSpPr/>
          <p:nvPr/>
        </p:nvSpPr>
        <p:spPr>
          <a:xfrm>
            <a:off x="42863" y="23813"/>
            <a:ext cx="425450" cy="425450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pic>
        <p:nvPicPr>
          <p:cNvPr id="21" name="图片 46">
            <a:hlinkClick r:id="rId3" action="ppaction://hlinksldjump"/>
            <a:extLst>
              <a:ext uri="{FF2B5EF4-FFF2-40B4-BE49-F238E27FC236}">
                <a16:creationId xmlns:a16="http://schemas.microsoft.com/office/drawing/2014/main" id="{808F1226-F4E2-4D8B-855B-71816AF78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869" y="4797307"/>
            <a:ext cx="268288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流程图: 接点 21">
            <a:hlinkClick r:id="rId5" action="ppaction://hlinksldjump"/>
            <a:extLst>
              <a:ext uri="{FF2B5EF4-FFF2-40B4-BE49-F238E27FC236}">
                <a16:creationId xmlns:a16="http://schemas.microsoft.com/office/drawing/2014/main" id="{EA6DD07A-9F2D-46D0-B87A-2662A7667999}"/>
              </a:ext>
            </a:extLst>
          </p:cNvPr>
          <p:cNvSpPr/>
          <p:nvPr/>
        </p:nvSpPr>
        <p:spPr>
          <a:xfrm>
            <a:off x="-28575" y="449263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3" name="流程图: 接点 22">
            <a:hlinkClick r:id="rId6" action="ppaction://hlinksldjump"/>
            <a:extLst>
              <a:ext uri="{FF2B5EF4-FFF2-40B4-BE49-F238E27FC236}">
                <a16:creationId xmlns:a16="http://schemas.microsoft.com/office/drawing/2014/main" id="{316F86E0-B9BC-44D8-86E5-FEE31F75B0C7}"/>
              </a:ext>
            </a:extLst>
          </p:cNvPr>
          <p:cNvSpPr/>
          <p:nvPr/>
        </p:nvSpPr>
        <p:spPr>
          <a:xfrm>
            <a:off x="-26988" y="868363"/>
            <a:ext cx="425451" cy="423862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4" name="流程图: 接点 23">
            <a:hlinkClick r:id="rId7" action="ppaction://hlinksldjump"/>
            <a:extLst>
              <a:ext uri="{FF2B5EF4-FFF2-40B4-BE49-F238E27FC236}">
                <a16:creationId xmlns:a16="http://schemas.microsoft.com/office/drawing/2014/main" id="{843288D8-B5E6-4E2F-ABFA-BBD4D506B1B0}"/>
              </a:ext>
            </a:extLst>
          </p:cNvPr>
          <p:cNvSpPr/>
          <p:nvPr/>
        </p:nvSpPr>
        <p:spPr>
          <a:xfrm>
            <a:off x="-28575" y="1295400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5" name="流程图: 接点 24">
            <a:hlinkClick r:id="rId8" action="ppaction://hlinksldjump"/>
            <a:extLst>
              <a:ext uri="{FF2B5EF4-FFF2-40B4-BE49-F238E27FC236}">
                <a16:creationId xmlns:a16="http://schemas.microsoft.com/office/drawing/2014/main" id="{828B918D-E652-4B95-8704-3D4DA0AD77C0}"/>
              </a:ext>
            </a:extLst>
          </p:cNvPr>
          <p:cNvSpPr/>
          <p:nvPr/>
        </p:nvSpPr>
        <p:spPr>
          <a:xfrm>
            <a:off x="-26988" y="1717675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6" name="流程图: 接点 25">
            <a:hlinkClick r:id="rId9" action="ppaction://hlinksldjump"/>
            <a:extLst>
              <a:ext uri="{FF2B5EF4-FFF2-40B4-BE49-F238E27FC236}">
                <a16:creationId xmlns:a16="http://schemas.microsoft.com/office/drawing/2014/main" id="{2165CA2D-58E9-4F61-A940-B94951634F5A}"/>
              </a:ext>
            </a:extLst>
          </p:cNvPr>
          <p:cNvSpPr/>
          <p:nvPr/>
        </p:nvSpPr>
        <p:spPr>
          <a:xfrm>
            <a:off x="-23813" y="2146300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6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9226" name="文本框 9"/>
          <p:cNvSpPr txBox="1">
            <a:spLocks noChangeArrowheads="1"/>
          </p:cNvSpPr>
          <p:nvPr/>
        </p:nvSpPr>
        <p:spPr bwMode="auto">
          <a:xfrm>
            <a:off x="1074738" y="477838"/>
            <a:ext cx="6994525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>
                <a:latin typeface="宋体" pitchFamily="2" charset="-122"/>
                <a:sym typeface="+mn-ea"/>
              </a:rPr>
              <a:t>说说下面的小朋友课前准备做的好不好。</a:t>
            </a:r>
            <a:endParaRPr lang="en-US" altLang="zh-CN" sz="2800" b="1">
              <a:latin typeface="宋体" pitchFamily="2" charset="-122"/>
              <a:sym typeface="+mn-ea"/>
            </a:endParaRPr>
          </a:p>
        </p:txBody>
      </p:sp>
      <p:grpSp>
        <p:nvGrpSpPr>
          <p:cNvPr id="9227" name="组合 1"/>
          <p:cNvGrpSpPr>
            <a:grpSpLocks/>
          </p:cNvGrpSpPr>
          <p:nvPr/>
        </p:nvGrpSpPr>
        <p:grpSpPr bwMode="auto">
          <a:xfrm>
            <a:off x="806450" y="1779588"/>
            <a:ext cx="3651075" cy="2813050"/>
            <a:chOff x="806173" y="1778841"/>
            <a:chExt cx="3651250" cy="2813796"/>
          </a:xfrm>
        </p:grpSpPr>
        <p:pic>
          <p:nvPicPr>
            <p:cNvPr id="9235" name="图片 15"/>
            <p:cNvPicPr>
              <a:picLocks noChangeAspect="1" noChangeArrowheads="1"/>
            </p:cNvPicPr>
            <p:nvPr/>
          </p:nvPicPr>
          <p:blipFill>
            <a:blip r:embed="rId10"/>
            <a:srcRect l="8112" t="18900" b="32275"/>
            <a:stretch>
              <a:fillRect/>
            </a:stretch>
          </p:blipFill>
          <p:spPr bwMode="auto">
            <a:xfrm>
              <a:off x="806173" y="1778841"/>
              <a:ext cx="3651250" cy="1941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6" name="文本框 9"/>
            <p:cNvSpPr txBox="1">
              <a:spLocks noChangeArrowheads="1"/>
            </p:cNvSpPr>
            <p:nvPr/>
          </p:nvSpPr>
          <p:spPr bwMode="auto">
            <a:xfrm>
              <a:off x="1465830" y="4051300"/>
              <a:ext cx="2718706" cy="541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C00000"/>
                  </a:solidFill>
                  <a:latin typeface="宋体" pitchFamily="2" charset="-122"/>
                  <a:sym typeface="+mn-ea"/>
                </a:rPr>
                <a:t>准备美术课彩笔</a:t>
              </a:r>
              <a:endParaRPr lang="en-US" altLang="zh-CN" sz="2800" b="1" dirty="0">
                <a:solidFill>
                  <a:srgbClr val="C00000"/>
                </a:solidFill>
                <a:latin typeface="宋体" pitchFamily="2" charset="-122"/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529138" y="1292225"/>
            <a:ext cx="4129087" cy="3300413"/>
            <a:chOff x="4529138" y="1292225"/>
            <a:chExt cx="4129087" cy="3300413"/>
          </a:xfrm>
        </p:grpSpPr>
        <p:grpSp>
          <p:nvGrpSpPr>
            <p:cNvPr id="9229" name="组合 2"/>
            <p:cNvGrpSpPr>
              <a:grpSpLocks/>
            </p:cNvGrpSpPr>
            <p:nvPr/>
          </p:nvGrpSpPr>
          <p:grpSpPr bwMode="auto">
            <a:xfrm>
              <a:off x="4529138" y="1292225"/>
              <a:ext cx="4129087" cy="3300413"/>
              <a:chOff x="4528920" y="1292226"/>
              <a:chExt cx="4129250" cy="3300413"/>
            </a:xfrm>
          </p:grpSpPr>
          <p:grpSp>
            <p:nvGrpSpPr>
              <p:cNvPr id="9231" name="组合 2"/>
              <p:cNvGrpSpPr>
                <a:grpSpLocks/>
              </p:cNvGrpSpPr>
              <p:nvPr/>
            </p:nvGrpSpPr>
            <p:grpSpPr bwMode="auto">
              <a:xfrm>
                <a:off x="4528920" y="1292226"/>
                <a:ext cx="4113432" cy="3300413"/>
                <a:chOff x="4529122" y="1291673"/>
                <a:chExt cx="4113841" cy="3300964"/>
              </a:xfrm>
            </p:grpSpPr>
            <p:pic>
              <p:nvPicPr>
                <p:cNvPr id="9233" name="图片 1"/>
                <p:cNvPicPr>
                  <a:picLocks noChangeAspect="1" noChangeArrowheads="1"/>
                </p:cNvPicPr>
                <p:nvPr/>
              </p:nvPicPr>
              <p:blipFill>
                <a:blip r:embed="rId11">
                  <a:clrChange>
                    <a:clrFrom>
                      <a:srgbClr val="FFE7CB"/>
                    </a:clrFrom>
                    <a:clrTo>
                      <a:srgbClr val="FFE7CB">
                        <a:alpha val="0"/>
                      </a:srgbClr>
                    </a:clrTo>
                  </a:clrChange>
                </a:blip>
                <a:srcRect l="50000" b="64804"/>
                <a:stretch>
                  <a:fillRect/>
                </a:stretch>
              </p:blipFill>
              <p:spPr bwMode="auto">
                <a:xfrm>
                  <a:off x="4529122" y="1291673"/>
                  <a:ext cx="1533524" cy="9646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234" name="文本框 9"/>
                <p:cNvSpPr txBox="1">
                  <a:spLocks noChangeArrowheads="1"/>
                </p:cNvSpPr>
                <p:nvPr/>
              </p:nvSpPr>
              <p:spPr bwMode="auto">
                <a:xfrm>
                  <a:off x="5425758" y="4051300"/>
                  <a:ext cx="3217205" cy="5413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lnSpc>
                      <a:spcPct val="120000"/>
                    </a:lnSpc>
                  </a:pPr>
                  <a:r>
                    <a:rPr lang="zh-CN" altLang="en-US" sz="2800" b="1" dirty="0">
                      <a:solidFill>
                        <a:srgbClr val="C00000"/>
                      </a:solidFill>
                      <a:latin typeface="宋体" pitchFamily="2" charset="-122"/>
                      <a:sym typeface="+mn-ea"/>
                    </a:rPr>
                    <a:t>体育课忘记带跳绳</a:t>
                  </a:r>
                  <a:endParaRPr lang="en-US" altLang="zh-CN" sz="2800" b="1" dirty="0">
                    <a:solidFill>
                      <a:srgbClr val="C00000"/>
                    </a:solidFill>
                    <a:latin typeface="宋体" pitchFamily="2" charset="-122"/>
                    <a:sym typeface="+mn-ea"/>
                  </a:endParaRPr>
                </a:p>
              </p:txBody>
            </p:sp>
          </p:grpSp>
          <p:pic>
            <p:nvPicPr>
              <p:cNvPr id="9232" name="Picture 21" descr="https://gimg2.baidu.com/image_search/src=http%3A%2F%2Fpic.jkjianfei.com%2Fjianfei_images%2Fjjhuhrpz.jpeg&amp;refer=http%3A%2F%2Fpic.jkjianfei.com&amp;app=2002&amp;size=f9999,10000&amp;q=a80&amp;n=0&amp;g=0n&amp;fmt=jpeg?sec=1649582094&amp;t=bd2aaa0712ef54c1dd2338a3bc140cbe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005892" y="1912489"/>
                <a:ext cx="1652278" cy="2023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9230" name="图片 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40600" y="2049594"/>
              <a:ext cx="1220604" cy="1788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5B3C641C-3099-4A76-9D92-AC9169002D08}"/>
              </a:ext>
            </a:extLst>
          </p:cNvPr>
          <p:cNvSpPr/>
          <p:nvPr/>
        </p:nvSpPr>
        <p:spPr>
          <a:xfrm>
            <a:off x="-19050" y="2571750"/>
            <a:ext cx="401638" cy="253206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课前准备好</a:t>
            </a:r>
          </a:p>
        </p:txBody>
      </p:sp>
      <p:sp>
        <p:nvSpPr>
          <p:cNvPr id="18" name="流程图: 接点 17">
            <a:hlinkClick r:id="rId4" action="ppaction://hlinksldjump"/>
            <a:extLst>
              <a:ext uri="{FF2B5EF4-FFF2-40B4-BE49-F238E27FC236}">
                <a16:creationId xmlns:a16="http://schemas.microsoft.com/office/drawing/2014/main" id="{CE239E15-5534-4651-A030-D7F4A78F7A8A}"/>
              </a:ext>
            </a:extLst>
          </p:cNvPr>
          <p:cNvSpPr/>
          <p:nvPr/>
        </p:nvSpPr>
        <p:spPr>
          <a:xfrm>
            <a:off x="42863" y="23813"/>
            <a:ext cx="425450" cy="425450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pic>
        <p:nvPicPr>
          <p:cNvPr id="21" name="图片 46">
            <a:hlinkClick r:id="rId5" action="ppaction://hlinksldjump"/>
            <a:extLst>
              <a:ext uri="{FF2B5EF4-FFF2-40B4-BE49-F238E27FC236}">
                <a16:creationId xmlns:a16="http://schemas.microsoft.com/office/drawing/2014/main" id="{808F1226-F4E2-4D8B-855B-71816AF78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869" y="4797307"/>
            <a:ext cx="268288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流程图: 接点 21">
            <a:hlinkClick r:id="rId7" action="ppaction://hlinksldjump"/>
            <a:extLst>
              <a:ext uri="{FF2B5EF4-FFF2-40B4-BE49-F238E27FC236}">
                <a16:creationId xmlns:a16="http://schemas.microsoft.com/office/drawing/2014/main" id="{EA6DD07A-9F2D-46D0-B87A-2662A7667999}"/>
              </a:ext>
            </a:extLst>
          </p:cNvPr>
          <p:cNvSpPr/>
          <p:nvPr/>
        </p:nvSpPr>
        <p:spPr>
          <a:xfrm>
            <a:off x="-28575" y="449263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3" name="流程图: 接点 22">
            <a:hlinkClick r:id="rId8" action="ppaction://hlinksldjump"/>
            <a:extLst>
              <a:ext uri="{FF2B5EF4-FFF2-40B4-BE49-F238E27FC236}">
                <a16:creationId xmlns:a16="http://schemas.microsoft.com/office/drawing/2014/main" id="{316F86E0-B9BC-44D8-86E5-FEE31F75B0C7}"/>
              </a:ext>
            </a:extLst>
          </p:cNvPr>
          <p:cNvSpPr/>
          <p:nvPr/>
        </p:nvSpPr>
        <p:spPr>
          <a:xfrm>
            <a:off x="-26988" y="868363"/>
            <a:ext cx="425451" cy="423862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4" name="流程图: 接点 23">
            <a:hlinkClick r:id="rId9" action="ppaction://hlinksldjump"/>
            <a:extLst>
              <a:ext uri="{FF2B5EF4-FFF2-40B4-BE49-F238E27FC236}">
                <a16:creationId xmlns:a16="http://schemas.microsoft.com/office/drawing/2014/main" id="{843288D8-B5E6-4E2F-ABFA-BBD4D506B1B0}"/>
              </a:ext>
            </a:extLst>
          </p:cNvPr>
          <p:cNvSpPr/>
          <p:nvPr/>
        </p:nvSpPr>
        <p:spPr>
          <a:xfrm>
            <a:off x="-28575" y="1295400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5" name="流程图: 接点 24">
            <a:hlinkClick r:id="rId10" action="ppaction://hlinksldjump"/>
            <a:extLst>
              <a:ext uri="{FF2B5EF4-FFF2-40B4-BE49-F238E27FC236}">
                <a16:creationId xmlns:a16="http://schemas.microsoft.com/office/drawing/2014/main" id="{828B918D-E652-4B95-8704-3D4DA0AD77C0}"/>
              </a:ext>
            </a:extLst>
          </p:cNvPr>
          <p:cNvSpPr/>
          <p:nvPr/>
        </p:nvSpPr>
        <p:spPr>
          <a:xfrm>
            <a:off x="-26988" y="1717675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6" name="流程图: 接点 25">
            <a:hlinkClick r:id="rId11" action="ppaction://hlinksldjump"/>
            <a:extLst>
              <a:ext uri="{FF2B5EF4-FFF2-40B4-BE49-F238E27FC236}">
                <a16:creationId xmlns:a16="http://schemas.microsoft.com/office/drawing/2014/main" id="{2165CA2D-58E9-4F61-A940-B94951634F5A}"/>
              </a:ext>
            </a:extLst>
          </p:cNvPr>
          <p:cNvSpPr/>
          <p:nvPr/>
        </p:nvSpPr>
        <p:spPr>
          <a:xfrm>
            <a:off x="-23813" y="2146300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6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10250" name="文本框 9">
            <a:hlinkClick r:id="rId12" action="ppaction://hlinkfile"/>
          </p:cNvPr>
          <p:cNvSpPr txBox="1">
            <a:spLocks noChangeArrowheads="1"/>
          </p:cNvSpPr>
          <p:nvPr/>
        </p:nvSpPr>
        <p:spPr bwMode="auto">
          <a:xfrm>
            <a:off x="3213100" y="392113"/>
            <a:ext cx="31559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>
                <a:latin typeface="宋体" pitchFamily="2" charset="-122"/>
                <a:sym typeface="+mn-ea"/>
              </a:rPr>
              <a:t>学做课前准备</a:t>
            </a:r>
            <a:endParaRPr lang="en-US" altLang="zh-CN" sz="2800" b="1">
              <a:latin typeface="宋体" pitchFamily="2" charset="-122"/>
              <a:sym typeface="+mn-ea"/>
            </a:endParaRPr>
          </a:p>
        </p:txBody>
      </p:sp>
      <p:pic>
        <p:nvPicPr>
          <p:cNvPr id="3" name="学做课前准备">
            <a:hlinkClick r:id="" action="ppaction://media"/>
            <a:extLst>
              <a:ext uri="{FF2B5EF4-FFF2-40B4-BE49-F238E27FC236}">
                <a16:creationId xmlns:a16="http://schemas.microsoft.com/office/drawing/2014/main" id="{66ABF668-7E30-4468-B0F6-FC8F72EA01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41538" y="1081088"/>
            <a:ext cx="4860925" cy="3644900"/>
          </a:xfrm>
          <a:prstGeom prst="rect">
            <a:avLst/>
          </a:prstGeom>
          <a:ln w="38100" cap="sq">
            <a:solidFill>
              <a:srgbClr val="FAC0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5B3C641C-3099-4A76-9D92-AC9169002D08}"/>
              </a:ext>
            </a:extLst>
          </p:cNvPr>
          <p:cNvSpPr/>
          <p:nvPr/>
        </p:nvSpPr>
        <p:spPr>
          <a:xfrm>
            <a:off x="-19050" y="2571750"/>
            <a:ext cx="401638" cy="253206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课前准备好</a:t>
            </a:r>
          </a:p>
        </p:txBody>
      </p:sp>
      <p:sp>
        <p:nvSpPr>
          <p:cNvPr id="18" name="流程图: 接点 17">
            <a:hlinkClick r:id="rId2" action="ppaction://hlinksldjump"/>
            <a:extLst>
              <a:ext uri="{FF2B5EF4-FFF2-40B4-BE49-F238E27FC236}">
                <a16:creationId xmlns:a16="http://schemas.microsoft.com/office/drawing/2014/main" id="{CE239E15-5534-4651-A030-D7F4A78F7A8A}"/>
              </a:ext>
            </a:extLst>
          </p:cNvPr>
          <p:cNvSpPr/>
          <p:nvPr/>
        </p:nvSpPr>
        <p:spPr>
          <a:xfrm>
            <a:off x="42863" y="23813"/>
            <a:ext cx="425450" cy="425450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pic>
        <p:nvPicPr>
          <p:cNvPr id="21" name="图片 46">
            <a:hlinkClick r:id="rId3" action="ppaction://hlinksldjump"/>
            <a:extLst>
              <a:ext uri="{FF2B5EF4-FFF2-40B4-BE49-F238E27FC236}">
                <a16:creationId xmlns:a16="http://schemas.microsoft.com/office/drawing/2014/main" id="{808F1226-F4E2-4D8B-855B-71816AF78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869" y="4797307"/>
            <a:ext cx="268288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流程图: 接点 21">
            <a:hlinkClick r:id="rId5" action="ppaction://hlinksldjump"/>
            <a:extLst>
              <a:ext uri="{FF2B5EF4-FFF2-40B4-BE49-F238E27FC236}">
                <a16:creationId xmlns:a16="http://schemas.microsoft.com/office/drawing/2014/main" id="{EA6DD07A-9F2D-46D0-B87A-2662A7667999}"/>
              </a:ext>
            </a:extLst>
          </p:cNvPr>
          <p:cNvSpPr/>
          <p:nvPr/>
        </p:nvSpPr>
        <p:spPr>
          <a:xfrm>
            <a:off x="-28575" y="449263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3" name="流程图: 接点 22">
            <a:hlinkClick r:id="rId6" action="ppaction://hlinksldjump"/>
            <a:extLst>
              <a:ext uri="{FF2B5EF4-FFF2-40B4-BE49-F238E27FC236}">
                <a16:creationId xmlns:a16="http://schemas.microsoft.com/office/drawing/2014/main" id="{316F86E0-B9BC-44D8-86E5-FEE31F75B0C7}"/>
              </a:ext>
            </a:extLst>
          </p:cNvPr>
          <p:cNvSpPr/>
          <p:nvPr/>
        </p:nvSpPr>
        <p:spPr>
          <a:xfrm>
            <a:off x="-26988" y="868363"/>
            <a:ext cx="425451" cy="423862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4" name="流程图: 接点 23">
            <a:hlinkClick r:id="rId7" action="ppaction://hlinksldjump"/>
            <a:extLst>
              <a:ext uri="{FF2B5EF4-FFF2-40B4-BE49-F238E27FC236}">
                <a16:creationId xmlns:a16="http://schemas.microsoft.com/office/drawing/2014/main" id="{843288D8-B5E6-4E2F-ABFA-BBD4D506B1B0}"/>
              </a:ext>
            </a:extLst>
          </p:cNvPr>
          <p:cNvSpPr/>
          <p:nvPr/>
        </p:nvSpPr>
        <p:spPr>
          <a:xfrm>
            <a:off x="-28575" y="1295400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5" name="流程图: 接点 24">
            <a:hlinkClick r:id="rId8" action="ppaction://hlinksldjump"/>
            <a:extLst>
              <a:ext uri="{FF2B5EF4-FFF2-40B4-BE49-F238E27FC236}">
                <a16:creationId xmlns:a16="http://schemas.microsoft.com/office/drawing/2014/main" id="{828B918D-E652-4B95-8704-3D4DA0AD77C0}"/>
              </a:ext>
            </a:extLst>
          </p:cNvPr>
          <p:cNvSpPr/>
          <p:nvPr/>
        </p:nvSpPr>
        <p:spPr>
          <a:xfrm>
            <a:off x="-26988" y="1717675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6" name="流程图: 接点 25">
            <a:hlinkClick r:id="rId9" action="ppaction://hlinksldjump"/>
            <a:extLst>
              <a:ext uri="{FF2B5EF4-FFF2-40B4-BE49-F238E27FC236}">
                <a16:creationId xmlns:a16="http://schemas.microsoft.com/office/drawing/2014/main" id="{2165CA2D-58E9-4F61-A940-B94951634F5A}"/>
              </a:ext>
            </a:extLst>
          </p:cNvPr>
          <p:cNvSpPr/>
          <p:nvPr/>
        </p:nvSpPr>
        <p:spPr>
          <a:xfrm>
            <a:off x="-23813" y="2146300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6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11274" name="文本框 9"/>
          <p:cNvSpPr txBox="1">
            <a:spLocks noChangeArrowheads="1"/>
          </p:cNvSpPr>
          <p:nvPr/>
        </p:nvSpPr>
        <p:spPr bwMode="auto">
          <a:xfrm>
            <a:off x="1074738" y="550863"/>
            <a:ext cx="6994525" cy="10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>
                <a:latin typeface="宋体" pitchFamily="2" charset="-122"/>
                <a:sym typeface="+mn-ea"/>
              </a:rPr>
              <a:t>    想一想：除了准备好学习用具，还应该做好什么上课准备？</a:t>
            </a:r>
            <a:endParaRPr lang="en-US" altLang="zh-CN" sz="2800" b="1">
              <a:latin typeface="宋体" pitchFamily="2" charset="-122"/>
              <a:sym typeface="+mn-ea"/>
            </a:endParaRPr>
          </a:p>
        </p:txBody>
      </p:sp>
      <p:grpSp>
        <p:nvGrpSpPr>
          <p:cNvPr id="12" name="组合 6"/>
          <p:cNvGrpSpPr>
            <a:grpSpLocks/>
          </p:cNvGrpSpPr>
          <p:nvPr/>
        </p:nvGrpSpPr>
        <p:grpSpPr bwMode="auto">
          <a:xfrm>
            <a:off x="4122037" y="1822451"/>
            <a:ext cx="3781425" cy="1711325"/>
            <a:chOff x="2556306" y="1519782"/>
            <a:chExt cx="3729446" cy="1712250"/>
          </a:xfrm>
        </p:grpSpPr>
        <p:sp>
          <p:nvSpPr>
            <p:cNvPr id="13" name="对话气泡: 圆角矩形 12">
              <a:extLst>
                <a:ext uri="{FF2B5EF4-FFF2-40B4-BE49-F238E27FC236}">
                  <a16:creationId xmlns:a16="http://schemas.microsoft.com/office/drawing/2014/main" id="{17F156A9-10D0-468C-8007-F3804F21E3FB}"/>
                </a:ext>
              </a:extLst>
            </p:cNvPr>
            <p:cNvSpPr/>
            <p:nvPr/>
          </p:nvSpPr>
          <p:spPr>
            <a:xfrm>
              <a:off x="2556306" y="1519782"/>
              <a:ext cx="3729446" cy="1712250"/>
            </a:xfrm>
            <a:prstGeom prst="wedgeRoundRectCallout">
              <a:avLst>
                <a:gd name="adj1" fmla="val -63834"/>
                <a:gd name="adj2" fmla="val 39373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29694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11278" name="文本框 9"/>
            <p:cNvSpPr txBox="1">
              <a:spLocks noChangeArrowheads="1"/>
            </p:cNvSpPr>
            <p:nvPr/>
          </p:nvSpPr>
          <p:spPr bwMode="auto">
            <a:xfrm>
              <a:off x="2704220" y="1586057"/>
              <a:ext cx="3567657" cy="1574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2800" b="1">
                  <a:latin typeface="楷体" pitchFamily="49" charset="-122"/>
                  <a:ea typeface="楷体" pitchFamily="49" charset="-122"/>
                  <a:sym typeface="+mn-ea"/>
                </a:rPr>
                <a:t>    应该提前进入上课的状态，不要三心二意。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550" y="2143125"/>
            <a:ext cx="1669600" cy="2399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5B3C641C-3099-4A76-9D92-AC9169002D08}"/>
              </a:ext>
            </a:extLst>
          </p:cNvPr>
          <p:cNvSpPr/>
          <p:nvPr/>
        </p:nvSpPr>
        <p:spPr>
          <a:xfrm>
            <a:off x="-19050" y="2571750"/>
            <a:ext cx="401638" cy="253206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课前准备好</a:t>
            </a:r>
          </a:p>
        </p:txBody>
      </p:sp>
      <p:sp>
        <p:nvSpPr>
          <p:cNvPr id="18" name="流程图: 接点 17">
            <a:hlinkClick r:id="rId2" action="ppaction://hlinksldjump"/>
            <a:extLst>
              <a:ext uri="{FF2B5EF4-FFF2-40B4-BE49-F238E27FC236}">
                <a16:creationId xmlns:a16="http://schemas.microsoft.com/office/drawing/2014/main" id="{CE239E15-5534-4651-A030-D7F4A78F7A8A}"/>
              </a:ext>
            </a:extLst>
          </p:cNvPr>
          <p:cNvSpPr/>
          <p:nvPr/>
        </p:nvSpPr>
        <p:spPr>
          <a:xfrm>
            <a:off x="42863" y="23813"/>
            <a:ext cx="425450" cy="425450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pic>
        <p:nvPicPr>
          <p:cNvPr id="21" name="图片 46">
            <a:hlinkClick r:id="rId3" action="ppaction://hlinksldjump"/>
            <a:extLst>
              <a:ext uri="{FF2B5EF4-FFF2-40B4-BE49-F238E27FC236}">
                <a16:creationId xmlns:a16="http://schemas.microsoft.com/office/drawing/2014/main" id="{808F1226-F4E2-4D8B-855B-71816AF78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869" y="4797307"/>
            <a:ext cx="268288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流程图: 接点 21">
            <a:hlinkClick r:id="rId5" action="ppaction://hlinksldjump"/>
            <a:extLst>
              <a:ext uri="{FF2B5EF4-FFF2-40B4-BE49-F238E27FC236}">
                <a16:creationId xmlns:a16="http://schemas.microsoft.com/office/drawing/2014/main" id="{EA6DD07A-9F2D-46D0-B87A-2662A7667999}"/>
              </a:ext>
            </a:extLst>
          </p:cNvPr>
          <p:cNvSpPr/>
          <p:nvPr/>
        </p:nvSpPr>
        <p:spPr>
          <a:xfrm>
            <a:off x="-28575" y="449263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3" name="流程图: 接点 22">
            <a:hlinkClick r:id="rId6" action="ppaction://hlinksldjump"/>
            <a:extLst>
              <a:ext uri="{FF2B5EF4-FFF2-40B4-BE49-F238E27FC236}">
                <a16:creationId xmlns:a16="http://schemas.microsoft.com/office/drawing/2014/main" id="{316F86E0-B9BC-44D8-86E5-FEE31F75B0C7}"/>
              </a:ext>
            </a:extLst>
          </p:cNvPr>
          <p:cNvSpPr/>
          <p:nvPr/>
        </p:nvSpPr>
        <p:spPr>
          <a:xfrm>
            <a:off x="-26988" y="868363"/>
            <a:ext cx="425451" cy="423862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4" name="流程图: 接点 23">
            <a:hlinkClick r:id="rId7" action="ppaction://hlinksldjump"/>
            <a:extLst>
              <a:ext uri="{FF2B5EF4-FFF2-40B4-BE49-F238E27FC236}">
                <a16:creationId xmlns:a16="http://schemas.microsoft.com/office/drawing/2014/main" id="{843288D8-B5E6-4E2F-ABFA-BBD4D506B1B0}"/>
              </a:ext>
            </a:extLst>
          </p:cNvPr>
          <p:cNvSpPr/>
          <p:nvPr/>
        </p:nvSpPr>
        <p:spPr>
          <a:xfrm>
            <a:off x="-28575" y="1295400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5" name="流程图: 接点 24">
            <a:hlinkClick r:id="rId8" action="ppaction://hlinksldjump"/>
            <a:extLst>
              <a:ext uri="{FF2B5EF4-FFF2-40B4-BE49-F238E27FC236}">
                <a16:creationId xmlns:a16="http://schemas.microsoft.com/office/drawing/2014/main" id="{828B918D-E652-4B95-8704-3D4DA0AD77C0}"/>
              </a:ext>
            </a:extLst>
          </p:cNvPr>
          <p:cNvSpPr/>
          <p:nvPr/>
        </p:nvSpPr>
        <p:spPr>
          <a:xfrm>
            <a:off x="-26988" y="1717675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6" name="流程图: 接点 25">
            <a:hlinkClick r:id="rId9" action="ppaction://hlinksldjump"/>
            <a:extLst>
              <a:ext uri="{FF2B5EF4-FFF2-40B4-BE49-F238E27FC236}">
                <a16:creationId xmlns:a16="http://schemas.microsoft.com/office/drawing/2014/main" id="{2165CA2D-58E9-4F61-A940-B94951634F5A}"/>
              </a:ext>
            </a:extLst>
          </p:cNvPr>
          <p:cNvSpPr/>
          <p:nvPr/>
        </p:nvSpPr>
        <p:spPr>
          <a:xfrm>
            <a:off x="-23813" y="2146300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6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12298" name="文本框 9"/>
          <p:cNvSpPr txBox="1">
            <a:spLocks noChangeArrowheads="1"/>
          </p:cNvSpPr>
          <p:nvPr/>
        </p:nvSpPr>
        <p:spPr bwMode="auto">
          <a:xfrm>
            <a:off x="1325563" y="450850"/>
            <a:ext cx="61595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>
                <a:latin typeface="宋体" pitchFamily="2" charset="-122"/>
                <a:sym typeface="+mn-ea"/>
              </a:rPr>
              <a:t>    看下面的表格，上这些课之前，我们应该做哪些准备？</a:t>
            </a:r>
            <a:endParaRPr lang="en-US" altLang="zh-CN" sz="2800" b="1">
              <a:latin typeface="宋体" pitchFamily="2" charset="-122"/>
              <a:sym typeface="+mn-ea"/>
            </a:endParaRPr>
          </a:p>
        </p:txBody>
      </p:sp>
      <p:sp>
        <p:nvSpPr>
          <p:cNvPr id="11" name="文本框 9"/>
          <p:cNvSpPr txBox="1">
            <a:spLocks noChangeArrowheads="1"/>
          </p:cNvSpPr>
          <p:nvPr/>
        </p:nvSpPr>
        <p:spPr bwMode="auto">
          <a:xfrm>
            <a:off x="1439862" y="3813177"/>
            <a:ext cx="62642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400" b="1" dirty="0">
                <a:latin typeface="楷体" pitchFamily="49" charset="-122"/>
                <a:ea typeface="楷体" pitchFamily="49" charset="-122"/>
                <a:sym typeface="+mn-ea"/>
              </a:rPr>
              <a:t>    小组合作制作一张独特课程表，要求能提醒我们做好课前准备。</a:t>
            </a:r>
            <a:endParaRPr lang="en-US" altLang="zh-CN" sz="2400" b="1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BE327F7D-A8FB-4CAD-9CA1-68CA90706EF7}"/>
              </a:ext>
            </a:extLst>
          </p:cNvPr>
          <p:cNvGraphicFramePr>
            <a:graphicFrameLocks noGrp="1"/>
          </p:cNvGraphicFramePr>
          <p:nvPr/>
        </p:nvGraphicFramePr>
        <p:xfrm>
          <a:off x="1439863" y="1547813"/>
          <a:ext cx="6096000" cy="222567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29811">
                  <a:extLst>
                    <a:ext uri="{9D8B030D-6E8A-4147-A177-3AD203B41FA5}">
                      <a16:colId xmlns:a16="http://schemas.microsoft.com/office/drawing/2014/main" val="3017085429"/>
                    </a:ext>
                  </a:extLst>
                </a:gridCol>
                <a:gridCol w="4666189">
                  <a:extLst>
                    <a:ext uri="{9D8B030D-6E8A-4147-A177-3AD203B41FA5}">
                      <a16:colId xmlns:a16="http://schemas.microsoft.com/office/drawing/2014/main" val="738012397"/>
                    </a:ext>
                  </a:extLst>
                </a:gridCol>
              </a:tblGrid>
              <a:tr h="55641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solidFill>
                            <a:schemeClr val="tx1"/>
                          </a:solidFill>
                        </a:rPr>
                        <a:t>学科</a:t>
                      </a: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需要准备的课本或学习用具</a:t>
                      </a:r>
                    </a:p>
                  </a:txBody>
                  <a:tcPr marT="45709" marB="45709" anchor="ctr"/>
                </a:tc>
                <a:extLst>
                  <a:ext uri="{0D108BD9-81ED-4DB2-BD59-A6C34878D82A}">
                    <a16:rowId xmlns:a16="http://schemas.microsoft.com/office/drawing/2014/main" val="1616182595"/>
                  </a:ext>
                </a:extLst>
              </a:tr>
              <a:tr h="55641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rgbClr val="C00000"/>
                          </a:solidFill>
                        </a:rPr>
                        <a:t>语文</a:t>
                      </a: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373276058"/>
                  </a:ext>
                </a:extLst>
              </a:tr>
              <a:tr h="5564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体育</a:t>
                      </a: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165543817"/>
                  </a:ext>
                </a:extLst>
              </a:tr>
              <a:tr h="5564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美术</a:t>
                      </a: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039287623"/>
                  </a:ext>
                </a:extLst>
              </a:tr>
            </a:tbl>
          </a:graphicData>
        </a:graphic>
      </p:graphicFrame>
      <p:sp>
        <p:nvSpPr>
          <p:cNvPr id="13" name="文本框 9"/>
          <p:cNvSpPr txBox="1">
            <a:spLocks noChangeArrowheads="1"/>
          </p:cNvSpPr>
          <p:nvPr/>
        </p:nvSpPr>
        <p:spPr bwMode="auto">
          <a:xfrm>
            <a:off x="3838575" y="2143125"/>
            <a:ext cx="22320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400" b="1">
                <a:latin typeface="楷体" pitchFamily="49" charset="-122"/>
                <a:ea typeface="楷体" pitchFamily="49" charset="-122"/>
                <a:sym typeface="+mn-ea"/>
              </a:rPr>
              <a:t>   语文课本</a:t>
            </a:r>
            <a:endParaRPr lang="en-US" altLang="zh-CN" sz="2400" b="1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14" name="文本框 9"/>
          <p:cNvSpPr txBox="1">
            <a:spLocks noChangeArrowheads="1"/>
          </p:cNvSpPr>
          <p:nvPr/>
        </p:nvSpPr>
        <p:spPr bwMode="auto">
          <a:xfrm>
            <a:off x="3838575" y="2708275"/>
            <a:ext cx="22320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400" b="1">
                <a:latin typeface="楷体" pitchFamily="49" charset="-122"/>
                <a:ea typeface="楷体" pitchFamily="49" charset="-122"/>
                <a:sym typeface="+mn-ea"/>
              </a:rPr>
              <a:t>   体育器材</a:t>
            </a:r>
            <a:endParaRPr lang="en-US" altLang="zh-CN" sz="2400" b="1">
              <a:latin typeface="楷体" pitchFamily="49" charset="-122"/>
              <a:ea typeface="楷体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文本框 9"/>
          <p:cNvSpPr txBox="1">
            <a:spLocks noChangeArrowheads="1"/>
          </p:cNvSpPr>
          <p:nvPr/>
        </p:nvSpPr>
        <p:spPr bwMode="auto">
          <a:xfrm>
            <a:off x="3527425" y="236538"/>
            <a:ext cx="1743075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</a:pPr>
            <a:r>
              <a:rPr lang="zh-CN" altLang="en-US" sz="2800" b="1">
                <a:solidFill>
                  <a:srgbClr val="296943"/>
                </a:solidFill>
                <a:latin typeface="宋体" pitchFamily="2" charset="-122"/>
                <a:sym typeface="+mn-ea"/>
              </a:rPr>
              <a:t>课程表</a:t>
            </a:r>
            <a:endParaRPr lang="en-US" altLang="zh-CN" sz="2800" b="1">
              <a:solidFill>
                <a:srgbClr val="296943"/>
              </a:solidFill>
              <a:latin typeface="宋体" pitchFamily="2" charset="-122"/>
              <a:sym typeface="+mn-ea"/>
            </a:endParaRP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5B3C641C-3099-4A76-9D92-AC9169002D08}"/>
              </a:ext>
            </a:extLst>
          </p:cNvPr>
          <p:cNvSpPr/>
          <p:nvPr/>
        </p:nvSpPr>
        <p:spPr>
          <a:xfrm>
            <a:off x="-19050" y="2571750"/>
            <a:ext cx="401638" cy="253206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课前准备好</a:t>
            </a:r>
          </a:p>
        </p:txBody>
      </p:sp>
      <p:sp>
        <p:nvSpPr>
          <p:cNvPr id="18" name="流程图: 接点 17">
            <a:hlinkClick r:id="rId2" action="ppaction://hlinksldjump"/>
            <a:extLst>
              <a:ext uri="{FF2B5EF4-FFF2-40B4-BE49-F238E27FC236}">
                <a16:creationId xmlns:a16="http://schemas.microsoft.com/office/drawing/2014/main" id="{CE239E15-5534-4651-A030-D7F4A78F7A8A}"/>
              </a:ext>
            </a:extLst>
          </p:cNvPr>
          <p:cNvSpPr/>
          <p:nvPr/>
        </p:nvSpPr>
        <p:spPr>
          <a:xfrm>
            <a:off x="42863" y="23813"/>
            <a:ext cx="425450" cy="425450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pic>
        <p:nvPicPr>
          <p:cNvPr id="21" name="图片 46">
            <a:hlinkClick r:id="rId3" action="ppaction://hlinksldjump"/>
            <a:extLst>
              <a:ext uri="{FF2B5EF4-FFF2-40B4-BE49-F238E27FC236}">
                <a16:creationId xmlns:a16="http://schemas.microsoft.com/office/drawing/2014/main" id="{808F1226-F4E2-4D8B-855B-71816AF78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869" y="4797307"/>
            <a:ext cx="268288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流程图: 接点 21">
            <a:hlinkClick r:id="rId5" action="ppaction://hlinksldjump"/>
            <a:extLst>
              <a:ext uri="{FF2B5EF4-FFF2-40B4-BE49-F238E27FC236}">
                <a16:creationId xmlns:a16="http://schemas.microsoft.com/office/drawing/2014/main" id="{EA6DD07A-9F2D-46D0-B87A-2662A7667999}"/>
              </a:ext>
            </a:extLst>
          </p:cNvPr>
          <p:cNvSpPr/>
          <p:nvPr/>
        </p:nvSpPr>
        <p:spPr>
          <a:xfrm>
            <a:off x="-28575" y="449263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3" name="流程图: 接点 22">
            <a:hlinkClick r:id="rId6" action="ppaction://hlinksldjump"/>
            <a:extLst>
              <a:ext uri="{FF2B5EF4-FFF2-40B4-BE49-F238E27FC236}">
                <a16:creationId xmlns:a16="http://schemas.microsoft.com/office/drawing/2014/main" id="{316F86E0-B9BC-44D8-86E5-FEE31F75B0C7}"/>
              </a:ext>
            </a:extLst>
          </p:cNvPr>
          <p:cNvSpPr/>
          <p:nvPr/>
        </p:nvSpPr>
        <p:spPr>
          <a:xfrm>
            <a:off x="-26988" y="868363"/>
            <a:ext cx="425451" cy="423862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4" name="流程图: 接点 23">
            <a:hlinkClick r:id="rId7" action="ppaction://hlinksldjump"/>
            <a:extLst>
              <a:ext uri="{FF2B5EF4-FFF2-40B4-BE49-F238E27FC236}">
                <a16:creationId xmlns:a16="http://schemas.microsoft.com/office/drawing/2014/main" id="{843288D8-B5E6-4E2F-ABFA-BBD4D506B1B0}"/>
              </a:ext>
            </a:extLst>
          </p:cNvPr>
          <p:cNvSpPr/>
          <p:nvPr/>
        </p:nvSpPr>
        <p:spPr>
          <a:xfrm>
            <a:off x="-28575" y="1295400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5" name="流程图: 接点 24">
            <a:hlinkClick r:id="rId8" action="ppaction://hlinksldjump"/>
            <a:extLst>
              <a:ext uri="{FF2B5EF4-FFF2-40B4-BE49-F238E27FC236}">
                <a16:creationId xmlns:a16="http://schemas.microsoft.com/office/drawing/2014/main" id="{828B918D-E652-4B95-8704-3D4DA0AD77C0}"/>
              </a:ext>
            </a:extLst>
          </p:cNvPr>
          <p:cNvSpPr/>
          <p:nvPr/>
        </p:nvSpPr>
        <p:spPr>
          <a:xfrm>
            <a:off x="-26988" y="1717675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6" name="流程图: 接点 25">
            <a:hlinkClick r:id="rId9" action="ppaction://hlinksldjump"/>
            <a:extLst>
              <a:ext uri="{FF2B5EF4-FFF2-40B4-BE49-F238E27FC236}">
                <a16:creationId xmlns:a16="http://schemas.microsoft.com/office/drawing/2014/main" id="{2165CA2D-58E9-4F61-A940-B94951634F5A}"/>
              </a:ext>
            </a:extLst>
          </p:cNvPr>
          <p:cNvSpPr/>
          <p:nvPr/>
        </p:nvSpPr>
        <p:spPr>
          <a:xfrm>
            <a:off x="-23813" y="2146300"/>
            <a:ext cx="423863" cy="42545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6</a:t>
            </a:r>
            <a:endParaRPr lang="zh-CN" altLang="en-US" sz="2400" b="1" dirty="0">
              <a:latin typeface="+mj-ea"/>
              <a:ea typeface="+mj-ea"/>
            </a:endParaRPr>
          </a:p>
        </p:txBody>
      </p:sp>
      <p:pic>
        <p:nvPicPr>
          <p:cNvPr id="13323" name="图片 13" descr="kebiao1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38225" y="893763"/>
            <a:ext cx="7067550" cy="390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宋-黑-T-A">
      <a:majorFont>
        <a:latin typeface="Times New Roman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>
        <a:spAutoFit/>
      </a:bodyPr>
      <a:lstStyle>
        <a:defPPr eaLnBrk="1" hangingPunct="1">
          <a:lnSpc>
            <a:spcPct val="130000"/>
          </a:lnSpc>
          <a:defRPr sz="3200" b="1" dirty="0">
            <a:latin typeface="楷体" panose="02010609060101010101" pitchFamily="49" charset="-122"/>
            <a:ea typeface="楷体" panose="02010609060101010101" pitchFamily="49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9670</TotalTime>
  <Words>775</Words>
  <Application>Microsoft Office PowerPoint</Application>
  <PresentationFormat>全屏显示(16:9)</PresentationFormat>
  <Paragraphs>210</Paragraphs>
  <Slides>24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黑体</vt:lpstr>
      <vt:lpstr>楷体</vt:lpstr>
      <vt:lpstr>宋体</vt:lpstr>
      <vt:lpstr>小考拉体</vt:lpstr>
      <vt:lpstr>Arial</vt:lpstr>
      <vt:lpstr>Calibri</vt:lpstr>
      <vt:lpstr>Times New Roman</vt:lpstr>
      <vt:lpstr>2_自定义设计方案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状元成才路</Manager>
  <Company>状元成才路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subject>状元成才路</dc:subject>
  <dc:creator>状元成才路;User</dc:creator>
  <cp:keywords>状元成才路</cp:keywords>
  <dc:description>声  明_x000d_
_x000d_
 本文件仅用于个人学习、研究或欣赏，以及其他非商业性或非盈利性用途，但同时应遵守著作权法及其他相关法律的规定，不得侵犯本司及相关权利人的合法权利。_x000d_
 除此以外，将本文件任何内容用于其他用途时，应获得授权，如发现未经授权用于商业或盈利用途将追加侵权者的法律责任。_x000d_
_x000d_
武汉天成贵龙文化传播有限公司</dc:description>
  <cp:lastModifiedBy>ZhouFazhi</cp:lastModifiedBy>
  <cp:revision>848</cp:revision>
  <dcterms:created xsi:type="dcterms:W3CDTF">2016-01-14T07:05:12Z</dcterms:created>
  <dcterms:modified xsi:type="dcterms:W3CDTF">2024-08-30T01:54:34Z</dcterms:modified>
  <cp:category>状元成才路</cp:category>
</cp:coreProperties>
</file>